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8" r:id="rId2"/>
    <p:sldMasterId id="2147483731" r:id="rId3"/>
    <p:sldMasterId id="2147483744" r:id="rId4"/>
    <p:sldMasterId id="2147483757" r:id="rId5"/>
  </p:sldMasterIdLst>
  <p:notesMasterIdLst>
    <p:notesMasterId r:id="rId31"/>
  </p:notesMasterIdLst>
  <p:sldIdLst>
    <p:sldId id="347" r:id="rId6"/>
    <p:sldId id="11088808" r:id="rId7"/>
    <p:sldId id="314" r:id="rId8"/>
    <p:sldId id="702" r:id="rId9"/>
    <p:sldId id="703" r:id="rId10"/>
    <p:sldId id="704" r:id="rId11"/>
    <p:sldId id="258" r:id="rId12"/>
    <p:sldId id="315" r:id="rId13"/>
    <p:sldId id="318" r:id="rId14"/>
    <p:sldId id="319" r:id="rId15"/>
    <p:sldId id="706" r:id="rId16"/>
    <p:sldId id="321" r:id="rId17"/>
    <p:sldId id="710" r:id="rId18"/>
    <p:sldId id="709" r:id="rId19"/>
    <p:sldId id="711" r:id="rId20"/>
    <p:sldId id="326" r:id="rId21"/>
    <p:sldId id="324" r:id="rId22"/>
    <p:sldId id="707" r:id="rId23"/>
    <p:sldId id="714" r:id="rId24"/>
    <p:sldId id="718" r:id="rId25"/>
    <p:sldId id="720" r:id="rId26"/>
    <p:sldId id="723" r:id="rId27"/>
    <p:sldId id="729" r:id="rId28"/>
    <p:sldId id="11088804" r:id="rId29"/>
    <p:sldId id="68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70" autoAdjust="0"/>
    <p:restoredTop sz="94660"/>
  </p:normalViewPr>
  <p:slideViewPr>
    <p:cSldViewPr snapToGrid="0" showGuides="1">
      <p:cViewPr varScale="1">
        <p:scale>
          <a:sx n="76" d="100"/>
          <a:sy n="76" d="100"/>
        </p:scale>
        <p:origin x="120"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79F482-5D4E-4A22-B51C-7A687ABAC407}" type="datetimeFigureOut">
              <a:rPr lang="en-US" smtClean="0"/>
              <a:t>10/5/2024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9297EF-CDF7-4224-AD81-12062EDA061F}" type="slidenum">
              <a:rPr lang="en-US" smtClean="0"/>
              <a:t>‹#›</a:t>
            </a:fld>
            <a:endParaRPr lang="en-US"/>
          </a:p>
        </p:txBody>
      </p:sp>
    </p:spTree>
    <p:extLst>
      <p:ext uri="{BB962C8B-B14F-4D97-AF65-F5344CB8AC3E}">
        <p14:creationId xmlns:p14="http://schemas.microsoft.com/office/powerpoint/2010/main" val="3184537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d362d286f3_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d362d286f3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3692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d362d286f3_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d362d286f3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9044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d362d286f3_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d362d286f3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7536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d362d286f3_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d362d286f3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9501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726831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d362d286f3_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d362d286f3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7020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d362d286f3_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d362d286f3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d362d286f3_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d362d286f3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0614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d362d286f3_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d362d286f3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3888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d362d286f3_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d362d286f3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826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d362d286f3_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d362d286f3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0303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d362d286f3_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d362d286f3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6910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d362d286f3_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d362d286f3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1508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4"/>
        <p:cNvGrpSpPr/>
        <p:nvPr/>
      </p:nvGrpSpPr>
      <p:grpSpPr>
        <a:xfrm>
          <a:off x="0" y="0"/>
          <a:ext cx="0" cy="0"/>
          <a:chOff x="0" y="0"/>
          <a:chExt cx="0" cy="0"/>
        </a:xfrm>
      </p:grpSpPr>
      <p:sp>
        <p:nvSpPr>
          <p:cNvPr id="145" name="Google Shape;145;p3"/>
          <p:cNvSpPr txBox="1">
            <a:spLocks noGrp="1"/>
          </p:cNvSpPr>
          <p:nvPr>
            <p:ph type="title"/>
          </p:nvPr>
        </p:nvSpPr>
        <p:spPr>
          <a:xfrm>
            <a:off x="2804200" y="2623319"/>
            <a:ext cx="6583600" cy="975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46" name="Google Shape;146;p3"/>
          <p:cNvSpPr txBox="1">
            <a:spLocks noGrp="1"/>
          </p:cNvSpPr>
          <p:nvPr>
            <p:ph type="title" idx="2" hasCustomPrompt="1"/>
          </p:nvPr>
        </p:nvSpPr>
        <p:spPr>
          <a:xfrm>
            <a:off x="4876800" y="1500919"/>
            <a:ext cx="2438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7" name="Google Shape;147;p3"/>
          <p:cNvSpPr txBox="1">
            <a:spLocks noGrp="1"/>
          </p:cNvSpPr>
          <p:nvPr>
            <p:ph type="subTitle" idx="1"/>
          </p:nvPr>
        </p:nvSpPr>
        <p:spPr>
          <a:xfrm>
            <a:off x="2804200" y="3598519"/>
            <a:ext cx="6583600" cy="4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40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48" name="Google Shape;148;p3"/>
          <p:cNvSpPr/>
          <p:nvPr/>
        </p:nvSpPr>
        <p:spPr>
          <a:xfrm>
            <a:off x="-481687" y="3476661"/>
            <a:ext cx="3855443" cy="1838707"/>
          </a:xfrm>
          <a:custGeom>
            <a:avLst/>
            <a:gdLst/>
            <a:ahLst/>
            <a:cxnLst/>
            <a:rect l="l" t="t" r="r" b="b"/>
            <a:pathLst>
              <a:path w="28665" h="13670" extrusionOk="0">
                <a:moveTo>
                  <a:pt x="8568" y="4791"/>
                </a:moveTo>
                <a:lnTo>
                  <a:pt x="8568" y="4791"/>
                </a:lnTo>
                <a:cubicBezTo>
                  <a:pt x="8541" y="4805"/>
                  <a:pt x="8525" y="4814"/>
                  <a:pt x="8517" y="4820"/>
                </a:cubicBezTo>
                <a:lnTo>
                  <a:pt x="8517" y="4820"/>
                </a:lnTo>
                <a:cubicBezTo>
                  <a:pt x="8534" y="4811"/>
                  <a:pt x="8551" y="4801"/>
                  <a:pt x="8568" y="4791"/>
                </a:cubicBezTo>
                <a:close/>
                <a:moveTo>
                  <a:pt x="21665" y="8082"/>
                </a:moveTo>
                <a:cubicBezTo>
                  <a:pt x="21664" y="8082"/>
                  <a:pt x="21663" y="8082"/>
                  <a:pt x="21662" y="8083"/>
                </a:cubicBezTo>
                <a:lnTo>
                  <a:pt x="21662" y="8083"/>
                </a:lnTo>
                <a:cubicBezTo>
                  <a:pt x="21663" y="8082"/>
                  <a:pt x="21664" y="8082"/>
                  <a:pt x="21665" y="8082"/>
                </a:cubicBezTo>
                <a:close/>
                <a:moveTo>
                  <a:pt x="3748" y="1"/>
                </a:moveTo>
                <a:cubicBezTo>
                  <a:pt x="3564" y="1"/>
                  <a:pt x="3370" y="12"/>
                  <a:pt x="3167" y="34"/>
                </a:cubicBezTo>
                <a:cubicBezTo>
                  <a:pt x="2028" y="164"/>
                  <a:pt x="294" y="788"/>
                  <a:pt x="3" y="1915"/>
                </a:cubicBezTo>
                <a:cubicBezTo>
                  <a:pt x="2" y="1916"/>
                  <a:pt x="0" y="1918"/>
                  <a:pt x="0" y="1919"/>
                </a:cubicBezTo>
                <a:cubicBezTo>
                  <a:pt x="6" y="1919"/>
                  <a:pt x="12" y="1918"/>
                  <a:pt x="18" y="1918"/>
                </a:cubicBezTo>
                <a:cubicBezTo>
                  <a:pt x="43" y="1918"/>
                  <a:pt x="68" y="1924"/>
                  <a:pt x="92" y="1937"/>
                </a:cubicBezTo>
                <a:cubicBezTo>
                  <a:pt x="166" y="1961"/>
                  <a:pt x="210" y="2038"/>
                  <a:pt x="212" y="2113"/>
                </a:cubicBezTo>
                <a:cubicBezTo>
                  <a:pt x="203" y="2436"/>
                  <a:pt x="196" y="2758"/>
                  <a:pt x="184" y="3080"/>
                </a:cubicBezTo>
                <a:cubicBezTo>
                  <a:pt x="92" y="5585"/>
                  <a:pt x="121" y="8518"/>
                  <a:pt x="315" y="10808"/>
                </a:cubicBezTo>
                <a:cubicBezTo>
                  <a:pt x="381" y="11528"/>
                  <a:pt x="570" y="12521"/>
                  <a:pt x="911" y="12919"/>
                </a:cubicBezTo>
                <a:cubicBezTo>
                  <a:pt x="1043" y="13074"/>
                  <a:pt x="1375" y="13138"/>
                  <a:pt x="1805" y="13255"/>
                </a:cubicBezTo>
                <a:cubicBezTo>
                  <a:pt x="3971" y="13606"/>
                  <a:pt x="6703" y="13571"/>
                  <a:pt x="9120" y="13668"/>
                </a:cubicBezTo>
                <a:cubicBezTo>
                  <a:pt x="9352" y="13669"/>
                  <a:pt x="9585" y="13669"/>
                  <a:pt x="9817" y="13669"/>
                </a:cubicBezTo>
                <a:cubicBezTo>
                  <a:pt x="12661" y="13669"/>
                  <a:pt x="15505" y="13622"/>
                  <a:pt x="18350" y="13622"/>
                </a:cubicBezTo>
                <a:cubicBezTo>
                  <a:pt x="18730" y="13622"/>
                  <a:pt x="19110" y="13623"/>
                  <a:pt x="19490" y="13625"/>
                </a:cubicBezTo>
                <a:cubicBezTo>
                  <a:pt x="22357" y="13604"/>
                  <a:pt x="25931" y="13619"/>
                  <a:pt x="28278" y="13045"/>
                </a:cubicBezTo>
                <a:cubicBezTo>
                  <a:pt x="28372" y="13002"/>
                  <a:pt x="28468" y="12963"/>
                  <a:pt x="28558" y="12912"/>
                </a:cubicBezTo>
                <a:cubicBezTo>
                  <a:pt x="28569" y="12908"/>
                  <a:pt x="28576" y="12902"/>
                  <a:pt x="28585" y="12898"/>
                </a:cubicBezTo>
                <a:lnTo>
                  <a:pt x="28585" y="12898"/>
                </a:lnTo>
                <a:cubicBezTo>
                  <a:pt x="28581" y="12901"/>
                  <a:pt x="28579" y="12902"/>
                  <a:pt x="28575" y="12906"/>
                </a:cubicBezTo>
                <a:cubicBezTo>
                  <a:pt x="28597" y="12898"/>
                  <a:pt x="28618" y="12875"/>
                  <a:pt x="28633" y="12856"/>
                </a:cubicBezTo>
                <a:cubicBezTo>
                  <a:pt x="28634" y="12854"/>
                  <a:pt x="28634" y="12853"/>
                  <a:pt x="28636" y="12851"/>
                </a:cubicBezTo>
                <a:cubicBezTo>
                  <a:pt x="28636" y="12849"/>
                  <a:pt x="28637" y="12844"/>
                  <a:pt x="28637" y="12843"/>
                </a:cubicBezTo>
                <a:cubicBezTo>
                  <a:pt x="28665" y="12094"/>
                  <a:pt x="28497" y="11354"/>
                  <a:pt x="28264" y="10820"/>
                </a:cubicBezTo>
                <a:cubicBezTo>
                  <a:pt x="27356" y="8837"/>
                  <a:pt x="25878" y="7834"/>
                  <a:pt x="23660" y="7834"/>
                </a:cubicBezTo>
                <a:cubicBezTo>
                  <a:pt x="23522" y="7834"/>
                  <a:pt x="23381" y="7838"/>
                  <a:pt x="23236" y="7846"/>
                </a:cubicBezTo>
                <a:cubicBezTo>
                  <a:pt x="22677" y="7872"/>
                  <a:pt x="22275" y="7992"/>
                  <a:pt x="21661" y="8083"/>
                </a:cubicBezTo>
                <a:cubicBezTo>
                  <a:pt x="21661" y="8083"/>
                  <a:pt x="21661" y="8083"/>
                  <a:pt x="21662" y="8083"/>
                </a:cubicBezTo>
                <a:lnTo>
                  <a:pt x="21662" y="8083"/>
                </a:lnTo>
                <a:cubicBezTo>
                  <a:pt x="21556" y="8108"/>
                  <a:pt x="21444" y="8124"/>
                  <a:pt x="21333" y="8124"/>
                </a:cubicBezTo>
                <a:cubicBezTo>
                  <a:pt x="21222" y="8124"/>
                  <a:pt x="21113" y="8108"/>
                  <a:pt x="21012" y="8069"/>
                </a:cubicBezTo>
                <a:cubicBezTo>
                  <a:pt x="20805" y="7982"/>
                  <a:pt x="20725" y="7759"/>
                  <a:pt x="20683" y="7555"/>
                </a:cubicBezTo>
                <a:cubicBezTo>
                  <a:pt x="20614" y="7294"/>
                  <a:pt x="20534" y="7035"/>
                  <a:pt x="20442" y="6781"/>
                </a:cubicBezTo>
                <a:cubicBezTo>
                  <a:pt x="20262" y="6257"/>
                  <a:pt x="19790" y="5407"/>
                  <a:pt x="19424" y="4993"/>
                </a:cubicBezTo>
                <a:cubicBezTo>
                  <a:pt x="18766" y="4229"/>
                  <a:pt x="17732" y="3741"/>
                  <a:pt x="16871" y="3590"/>
                </a:cubicBezTo>
                <a:cubicBezTo>
                  <a:pt x="16729" y="3569"/>
                  <a:pt x="16575" y="3559"/>
                  <a:pt x="16413" y="3559"/>
                </a:cubicBezTo>
                <a:cubicBezTo>
                  <a:pt x="15449" y="3559"/>
                  <a:pt x="14205" y="3924"/>
                  <a:pt x="13449" y="4552"/>
                </a:cubicBezTo>
                <a:cubicBezTo>
                  <a:pt x="13203" y="4747"/>
                  <a:pt x="12977" y="4966"/>
                  <a:pt x="12767" y="5200"/>
                </a:cubicBezTo>
                <a:cubicBezTo>
                  <a:pt x="12757" y="5210"/>
                  <a:pt x="12753" y="5215"/>
                  <a:pt x="12750" y="5218"/>
                </a:cubicBezTo>
                <a:cubicBezTo>
                  <a:pt x="12633" y="5442"/>
                  <a:pt x="12447" y="5724"/>
                  <a:pt x="12187" y="5749"/>
                </a:cubicBezTo>
                <a:cubicBezTo>
                  <a:pt x="11829" y="5723"/>
                  <a:pt x="11848" y="5548"/>
                  <a:pt x="11651" y="5358"/>
                </a:cubicBezTo>
                <a:cubicBezTo>
                  <a:pt x="11619" y="5310"/>
                  <a:pt x="11429" y="5138"/>
                  <a:pt x="11377" y="5090"/>
                </a:cubicBezTo>
                <a:cubicBezTo>
                  <a:pt x="11345" y="5067"/>
                  <a:pt x="11314" y="5042"/>
                  <a:pt x="11286" y="5013"/>
                </a:cubicBezTo>
                <a:cubicBezTo>
                  <a:pt x="11286" y="5013"/>
                  <a:pt x="11285" y="5012"/>
                  <a:pt x="11285" y="5012"/>
                </a:cubicBezTo>
                <a:cubicBezTo>
                  <a:pt x="11154" y="4912"/>
                  <a:pt x="11012" y="4827"/>
                  <a:pt x="10863" y="4756"/>
                </a:cubicBezTo>
                <a:cubicBezTo>
                  <a:pt x="10749" y="4705"/>
                  <a:pt x="10552" y="4627"/>
                  <a:pt x="10232" y="4575"/>
                </a:cubicBezTo>
                <a:cubicBezTo>
                  <a:pt x="10209" y="4562"/>
                  <a:pt x="10086" y="4557"/>
                  <a:pt x="9944" y="4557"/>
                </a:cubicBezTo>
                <a:cubicBezTo>
                  <a:pt x="9740" y="4557"/>
                  <a:pt x="9497" y="4567"/>
                  <a:pt x="9463" y="4579"/>
                </a:cubicBezTo>
                <a:cubicBezTo>
                  <a:pt x="9208" y="4611"/>
                  <a:pt x="8961" y="4683"/>
                  <a:pt x="8716" y="4760"/>
                </a:cubicBezTo>
                <a:cubicBezTo>
                  <a:pt x="8665" y="4774"/>
                  <a:pt x="8532" y="4827"/>
                  <a:pt x="8514" y="4827"/>
                </a:cubicBezTo>
                <a:cubicBezTo>
                  <a:pt x="8510" y="4827"/>
                  <a:pt x="8511" y="4825"/>
                  <a:pt x="8517" y="4820"/>
                </a:cubicBezTo>
                <a:lnTo>
                  <a:pt x="8517" y="4820"/>
                </a:lnTo>
                <a:cubicBezTo>
                  <a:pt x="8280" y="4954"/>
                  <a:pt x="8102" y="5010"/>
                  <a:pt x="7967" y="5010"/>
                </a:cubicBezTo>
                <a:cubicBezTo>
                  <a:pt x="7488" y="5010"/>
                  <a:pt x="7555" y="4311"/>
                  <a:pt x="7494" y="3932"/>
                </a:cubicBezTo>
                <a:cubicBezTo>
                  <a:pt x="7346" y="3020"/>
                  <a:pt x="7261" y="2283"/>
                  <a:pt x="6754" y="1615"/>
                </a:cubicBezTo>
                <a:cubicBezTo>
                  <a:pt x="5977" y="580"/>
                  <a:pt x="5092" y="1"/>
                  <a:pt x="3748" y="1"/>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3"/>
          <p:cNvSpPr/>
          <p:nvPr/>
        </p:nvSpPr>
        <p:spPr>
          <a:xfrm flipH="1">
            <a:off x="10075569" y="4715394"/>
            <a:ext cx="2874240" cy="1370645"/>
          </a:xfrm>
          <a:custGeom>
            <a:avLst/>
            <a:gdLst/>
            <a:ahLst/>
            <a:cxnLst/>
            <a:rect l="l" t="t" r="r" b="b"/>
            <a:pathLst>
              <a:path w="28665" h="13670" extrusionOk="0">
                <a:moveTo>
                  <a:pt x="8568" y="4791"/>
                </a:moveTo>
                <a:lnTo>
                  <a:pt x="8568" y="4791"/>
                </a:lnTo>
                <a:cubicBezTo>
                  <a:pt x="8541" y="4805"/>
                  <a:pt x="8525" y="4814"/>
                  <a:pt x="8517" y="4820"/>
                </a:cubicBezTo>
                <a:lnTo>
                  <a:pt x="8517" y="4820"/>
                </a:lnTo>
                <a:cubicBezTo>
                  <a:pt x="8534" y="4811"/>
                  <a:pt x="8551" y="4801"/>
                  <a:pt x="8568" y="4791"/>
                </a:cubicBezTo>
                <a:close/>
                <a:moveTo>
                  <a:pt x="21665" y="8082"/>
                </a:moveTo>
                <a:cubicBezTo>
                  <a:pt x="21664" y="8082"/>
                  <a:pt x="21663" y="8082"/>
                  <a:pt x="21662" y="8083"/>
                </a:cubicBezTo>
                <a:lnTo>
                  <a:pt x="21662" y="8083"/>
                </a:lnTo>
                <a:cubicBezTo>
                  <a:pt x="21663" y="8082"/>
                  <a:pt x="21664" y="8082"/>
                  <a:pt x="21665" y="8082"/>
                </a:cubicBezTo>
                <a:close/>
                <a:moveTo>
                  <a:pt x="3748" y="1"/>
                </a:moveTo>
                <a:cubicBezTo>
                  <a:pt x="3564" y="1"/>
                  <a:pt x="3370" y="12"/>
                  <a:pt x="3167" y="34"/>
                </a:cubicBezTo>
                <a:cubicBezTo>
                  <a:pt x="2028" y="164"/>
                  <a:pt x="294" y="788"/>
                  <a:pt x="3" y="1915"/>
                </a:cubicBezTo>
                <a:cubicBezTo>
                  <a:pt x="2" y="1916"/>
                  <a:pt x="0" y="1918"/>
                  <a:pt x="0" y="1919"/>
                </a:cubicBezTo>
                <a:cubicBezTo>
                  <a:pt x="6" y="1919"/>
                  <a:pt x="12" y="1918"/>
                  <a:pt x="18" y="1918"/>
                </a:cubicBezTo>
                <a:cubicBezTo>
                  <a:pt x="43" y="1918"/>
                  <a:pt x="68" y="1924"/>
                  <a:pt x="92" y="1937"/>
                </a:cubicBezTo>
                <a:cubicBezTo>
                  <a:pt x="166" y="1961"/>
                  <a:pt x="210" y="2038"/>
                  <a:pt x="212" y="2113"/>
                </a:cubicBezTo>
                <a:cubicBezTo>
                  <a:pt x="203" y="2436"/>
                  <a:pt x="196" y="2758"/>
                  <a:pt x="184" y="3080"/>
                </a:cubicBezTo>
                <a:cubicBezTo>
                  <a:pt x="92" y="5585"/>
                  <a:pt x="121" y="8518"/>
                  <a:pt x="315" y="10808"/>
                </a:cubicBezTo>
                <a:cubicBezTo>
                  <a:pt x="381" y="11528"/>
                  <a:pt x="570" y="12521"/>
                  <a:pt x="911" y="12919"/>
                </a:cubicBezTo>
                <a:cubicBezTo>
                  <a:pt x="1043" y="13074"/>
                  <a:pt x="1375" y="13138"/>
                  <a:pt x="1805" y="13255"/>
                </a:cubicBezTo>
                <a:cubicBezTo>
                  <a:pt x="3971" y="13606"/>
                  <a:pt x="6703" y="13571"/>
                  <a:pt x="9120" y="13668"/>
                </a:cubicBezTo>
                <a:cubicBezTo>
                  <a:pt x="9352" y="13669"/>
                  <a:pt x="9585" y="13669"/>
                  <a:pt x="9817" y="13669"/>
                </a:cubicBezTo>
                <a:cubicBezTo>
                  <a:pt x="12661" y="13669"/>
                  <a:pt x="15505" y="13622"/>
                  <a:pt x="18350" y="13622"/>
                </a:cubicBezTo>
                <a:cubicBezTo>
                  <a:pt x="18730" y="13622"/>
                  <a:pt x="19110" y="13623"/>
                  <a:pt x="19490" y="13625"/>
                </a:cubicBezTo>
                <a:cubicBezTo>
                  <a:pt x="22357" y="13604"/>
                  <a:pt x="25931" y="13619"/>
                  <a:pt x="28278" y="13045"/>
                </a:cubicBezTo>
                <a:cubicBezTo>
                  <a:pt x="28372" y="13002"/>
                  <a:pt x="28468" y="12963"/>
                  <a:pt x="28558" y="12912"/>
                </a:cubicBezTo>
                <a:cubicBezTo>
                  <a:pt x="28569" y="12908"/>
                  <a:pt x="28576" y="12902"/>
                  <a:pt x="28585" y="12898"/>
                </a:cubicBezTo>
                <a:lnTo>
                  <a:pt x="28585" y="12898"/>
                </a:lnTo>
                <a:cubicBezTo>
                  <a:pt x="28581" y="12901"/>
                  <a:pt x="28579" y="12902"/>
                  <a:pt x="28575" y="12906"/>
                </a:cubicBezTo>
                <a:cubicBezTo>
                  <a:pt x="28597" y="12898"/>
                  <a:pt x="28618" y="12875"/>
                  <a:pt x="28633" y="12856"/>
                </a:cubicBezTo>
                <a:cubicBezTo>
                  <a:pt x="28634" y="12854"/>
                  <a:pt x="28634" y="12853"/>
                  <a:pt x="28636" y="12851"/>
                </a:cubicBezTo>
                <a:cubicBezTo>
                  <a:pt x="28636" y="12849"/>
                  <a:pt x="28637" y="12844"/>
                  <a:pt x="28637" y="12843"/>
                </a:cubicBezTo>
                <a:cubicBezTo>
                  <a:pt x="28665" y="12094"/>
                  <a:pt x="28497" y="11354"/>
                  <a:pt x="28264" y="10820"/>
                </a:cubicBezTo>
                <a:cubicBezTo>
                  <a:pt x="27356" y="8837"/>
                  <a:pt x="25878" y="7834"/>
                  <a:pt x="23660" y="7834"/>
                </a:cubicBezTo>
                <a:cubicBezTo>
                  <a:pt x="23522" y="7834"/>
                  <a:pt x="23381" y="7838"/>
                  <a:pt x="23236" y="7846"/>
                </a:cubicBezTo>
                <a:cubicBezTo>
                  <a:pt x="22677" y="7872"/>
                  <a:pt x="22275" y="7992"/>
                  <a:pt x="21661" y="8083"/>
                </a:cubicBezTo>
                <a:cubicBezTo>
                  <a:pt x="21661" y="8083"/>
                  <a:pt x="21661" y="8083"/>
                  <a:pt x="21662" y="8083"/>
                </a:cubicBezTo>
                <a:lnTo>
                  <a:pt x="21662" y="8083"/>
                </a:lnTo>
                <a:cubicBezTo>
                  <a:pt x="21556" y="8108"/>
                  <a:pt x="21444" y="8124"/>
                  <a:pt x="21333" y="8124"/>
                </a:cubicBezTo>
                <a:cubicBezTo>
                  <a:pt x="21222" y="8124"/>
                  <a:pt x="21113" y="8108"/>
                  <a:pt x="21012" y="8069"/>
                </a:cubicBezTo>
                <a:cubicBezTo>
                  <a:pt x="20805" y="7982"/>
                  <a:pt x="20725" y="7759"/>
                  <a:pt x="20683" y="7555"/>
                </a:cubicBezTo>
                <a:cubicBezTo>
                  <a:pt x="20614" y="7294"/>
                  <a:pt x="20534" y="7035"/>
                  <a:pt x="20442" y="6781"/>
                </a:cubicBezTo>
                <a:cubicBezTo>
                  <a:pt x="20262" y="6257"/>
                  <a:pt x="19790" y="5407"/>
                  <a:pt x="19424" y="4993"/>
                </a:cubicBezTo>
                <a:cubicBezTo>
                  <a:pt x="18766" y="4229"/>
                  <a:pt x="17732" y="3741"/>
                  <a:pt x="16871" y="3590"/>
                </a:cubicBezTo>
                <a:cubicBezTo>
                  <a:pt x="16729" y="3569"/>
                  <a:pt x="16575" y="3559"/>
                  <a:pt x="16413" y="3559"/>
                </a:cubicBezTo>
                <a:cubicBezTo>
                  <a:pt x="15449" y="3559"/>
                  <a:pt x="14205" y="3924"/>
                  <a:pt x="13449" y="4552"/>
                </a:cubicBezTo>
                <a:cubicBezTo>
                  <a:pt x="13203" y="4747"/>
                  <a:pt x="12977" y="4966"/>
                  <a:pt x="12767" y="5200"/>
                </a:cubicBezTo>
                <a:cubicBezTo>
                  <a:pt x="12757" y="5210"/>
                  <a:pt x="12753" y="5215"/>
                  <a:pt x="12750" y="5218"/>
                </a:cubicBezTo>
                <a:cubicBezTo>
                  <a:pt x="12633" y="5442"/>
                  <a:pt x="12447" y="5724"/>
                  <a:pt x="12187" y="5749"/>
                </a:cubicBezTo>
                <a:cubicBezTo>
                  <a:pt x="11829" y="5723"/>
                  <a:pt x="11848" y="5548"/>
                  <a:pt x="11651" y="5358"/>
                </a:cubicBezTo>
                <a:cubicBezTo>
                  <a:pt x="11619" y="5310"/>
                  <a:pt x="11429" y="5138"/>
                  <a:pt x="11377" y="5090"/>
                </a:cubicBezTo>
                <a:cubicBezTo>
                  <a:pt x="11345" y="5067"/>
                  <a:pt x="11314" y="5042"/>
                  <a:pt x="11286" y="5013"/>
                </a:cubicBezTo>
                <a:cubicBezTo>
                  <a:pt x="11286" y="5013"/>
                  <a:pt x="11285" y="5012"/>
                  <a:pt x="11285" y="5012"/>
                </a:cubicBezTo>
                <a:cubicBezTo>
                  <a:pt x="11154" y="4912"/>
                  <a:pt x="11012" y="4827"/>
                  <a:pt x="10863" y="4756"/>
                </a:cubicBezTo>
                <a:cubicBezTo>
                  <a:pt x="10749" y="4705"/>
                  <a:pt x="10552" y="4627"/>
                  <a:pt x="10232" y="4575"/>
                </a:cubicBezTo>
                <a:cubicBezTo>
                  <a:pt x="10209" y="4562"/>
                  <a:pt x="10086" y="4557"/>
                  <a:pt x="9944" y="4557"/>
                </a:cubicBezTo>
                <a:cubicBezTo>
                  <a:pt x="9740" y="4557"/>
                  <a:pt x="9497" y="4567"/>
                  <a:pt x="9463" y="4579"/>
                </a:cubicBezTo>
                <a:cubicBezTo>
                  <a:pt x="9208" y="4611"/>
                  <a:pt x="8961" y="4683"/>
                  <a:pt x="8716" y="4760"/>
                </a:cubicBezTo>
                <a:cubicBezTo>
                  <a:pt x="8665" y="4774"/>
                  <a:pt x="8532" y="4827"/>
                  <a:pt x="8514" y="4827"/>
                </a:cubicBezTo>
                <a:cubicBezTo>
                  <a:pt x="8510" y="4827"/>
                  <a:pt x="8511" y="4825"/>
                  <a:pt x="8517" y="4820"/>
                </a:cubicBezTo>
                <a:lnTo>
                  <a:pt x="8517" y="4820"/>
                </a:lnTo>
                <a:cubicBezTo>
                  <a:pt x="8280" y="4954"/>
                  <a:pt x="8102" y="5010"/>
                  <a:pt x="7967" y="5010"/>
                </a:cubicBezTo>
                <a:cubicBezTo>
                  <a:pt x="7488" y="5010"/>
                  <a:pt x="7555" y="4311"/>
                  <a:pt x="7494" y="3932"/>
                </a:cubicBezTo>
                <a:cubicBezTo>
                  <a:pt x="7346" y="3020"/>
                  <a:pt x="7261" y="2283"/>
                  <a:pt x="6754" y="1615"/>
                </a:cubicBezTo>
                <a:cubicBezTo>
                  <a:pt x="5977" y="580"/>
                  <a:pt x="5092" y="1"/>
                  <a:pt x="3748" y="1"/>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3"/>
          <p:cNvSpPr/>
          <p:nvPr/>
        </p:nvSpPr>
        <p:spPr>
          <a:xfrm flipH="1">
            <a:off x="6468924" y="5612221"/>
            <a:ext cx="3544709" cy="428311"/>
          </a:xfrm>
          <a:custGeom>
            <a:avLst/>
            <a:gdLst/>
            <a:ahLst/>
            <a:cxnLst/>
            <a:rect l="l" t="t" r="r" b="b"/>
            <a:pathLst>
              <a:path w="35354" h="4272" extrusionOk="0">
                <a:moveTo>
                  <a:pt x="7223" y="1"/>
                </a:moveTo>
                <a:cubicBezTo>
                  <a:pt x="6712" y="1"/>
                  <a:pt x="6012" y="319"/>
                  <a:pt x="5374" y="514"/>
                </a:cubicBezTo>
                <a:cubicBezTo>
                  <a:pt x="3667" y="1080"/>
                  <a:pt x="2164" y="1575"/>
                  <a:pt x="669" y="2491"/>
                </a:cubicBezTo>
                <a:cubicBezTo>
                  <a:pt x="526" y="2608"/>
                  <a:pt x="554" y="2546"/>
                  <a:pt x="426" y="2756"/>
                </a:cubicBezTo>
                <a:cubicBezTo>
                  <a:pt x="414" y="2796"/>
                  <a:pt x="319" y="2972"/>
                  <a:pt x="321" y="2972"/>
                </a:cubicBezTo>
                <a:cubicBezTo>
                  <a:pt x="321" y="2972"/>
                  <a:pt x="328" y="2960"/>
                  <a:pt x="345" y="2931"/>
                </a:cubicBezTo>
                <a:lnTo>
                  <a:pt x="345" y="2931"/>
                </a:lnTo>
                <a:cubicBezTo>
                  <a:pt x="248" y="3144"/>
                  <a:pt x="116" y="3516"/>
                  <a:pt x="0" y="3891"/>
                </a:cubicBezTo>
                <a:cubicBezTo>
                  <a:pt x="36" y="3889"/>
                  <a:pt x="72" y="3888"/>
                  <a:pt x="107" y="3888"/>
                </a:cubicBezTo>
                <a:cubicBezTo>
                  <a:pt x="205" y="3888"/>
                  <a:pt x="304" y="3893"/>
                  <a:pt x="402" y="3893"/>
                </a:cubicBezTo>
                <a:cubicBezTo>
                  <a:pt x="438" y="3893"/>
                  <a:pt x="473" y="3893"/>
                  <a:pt x="509" y="3891"/>
                </a:cubicBezTo>
                <a:cubicBezTo>
                  <a:pt x="1459" y="3898"/>
                  <a:pt x="2410" y="3914"/>
                  <a:pt x="3360" y="3956"/>
                </a:cubicBezTo>
                <a:cubicBezTo>
                  <a:pt x="6182" y="4086"/>
                  <a:pt x="9006" y="4254"/>
                  <a:pt x="11831" y="4272"/>
                </a:cubicBezTo>
                <a:cubicBezTo>
                  <a:pt x="15122" y="4233"/>
                  <a:pt x="18409" y="4025"/>
                  <a:pt x="21701" y="4025"/>
                </a:cubicBezTo>
                <a:cubicBezTo>
                  <a:pt x="21788" y="4025"/>
                  <a:pt x="21875" y="4025"/>
                  <a:pt x="21962" y="4025"/>
                </a:cubicBezTo>
                <a:cubicBezTo>
                  <a:pt x="25294" y="4030"/>
                  <a:pt x="28627" y="4024"/>
                  <a:pt x="31959" y="4101"/>
                </a:cubicBezTo>
                <a:cubicBezTo>
                  <a:pt x="33091" y="4138"/>
                  <a:pt x="34222" y="4154"/>
                  <a:pt x="35353" y="4157"/>
                </a:cubicBezTo>
                <a:cubicBezTo>
                  <a:pt x="34161" y="3907"/>
                  <a:pt x="32977" y="3621"/>
                  <a:pt x="31808" y="3274"/>
                </a:cubicBezTo>
                <a:cubicBezTo>
                  <a:pt x="30618" y="2876"/>
                  <a:pt x="29479" y="2562"/>
                  <a:pt x="28235" y="2375"/>
                </a:cubicBezTo>
                <a:cubicBezTo>
                  <a:pt x="27950" y="2334"/>
                  <a:pt x="27550" y="2245"/>
                  <a:pt x="27111" y="2245"/>
                </a:cubicBezTo>
                <a:cubicBezTo>
                  <a:pt x="26999" y="2245"/>
                  <a:pt x="26885" y="2251"/>
                  <a:pt x="26769" y="2265"/>
                </a:cubicBezTo>
                <a:cubicBezTo>
                  <a:pt x="26014" y="2350"/>
                  <a:pt x="24719" y="2743"/>
                  <a:pt x="23718" y="2831"/>
                </a:cubicBezTo>
                <a:cubicBezTo>
                  <a:pt x="23399" y="2858"/>
                  <a:pt x="23077" y="2872"/>
                  <a:pt x="22756" y="2872"/>
                </a:cubicBezTo>
                <a:cubicBezTo>
                  <a:pt x="22013" y="2872"/>
                  <a:pt x="21270" y="2796"/>
                  <a:pt x="20549" y="2621"/>
                </a:cubicBezTo>
                <a:cubicBezTo>
                  <a:pt x="19697" y="2437"/>
                  <a:pt x="18704" y="2113"/>
                  <a:pt x="18144" y="2069"/>
                </a:cubicBezTo>
                <a:cubicBezTo>
                  <a:pt x="18134" y="2069"/>
                  <a:pt x="18124" y="2068"/>
                  <a:pt x="18114" y="2068"/>
                </a:cubicBezTo>
                <a:cubicBezTo>
                  <a:pt x="17825" y="2068"/>
                  <a:pt x="17295" y="2280"/>
                  <a:pt x="16848" y="2376"/>
                </a:cubicBezTo>
                <a:cubicBezTo>
                  <a:pt x="16131" y="2504"/>
                  <a:pt x="15429" y="2703"/>
                  <a:pt x="14712" y="2829"/>
                </a:cubicBezTo>
                <a:cubicBezTo>
                  <a:pt x="14565" y="2856"/>
                  <a:pt x="14418" y="2868"/>
                  <a:pt x="14273" y="2868"/>
                </a:cubicBezTo>
                <a:cubicBezTo>
                  <a:pt x="13787" y="2868"/>
                  <a:pt x="13311" y="2732"/>
                  <a:pt x="12859" y="2544"/>
                </a:cubicBezTo>
                <a:cubicBezTo>
                  <a:pt x="12130" y="2283"/>
                  <a:pt x="11424" y="1966"/>
                  <a:pt x="10759" y="1571"/>
                </a:cubicBezTo>
                <a:cubicBezTo>
                  <a:pt x="9608" y="941"/>
                  <a:pt x="8345" y="64"/>
                  <a:pt x="7295" y="3"/>
                </a:cubicBezTo>
                <a:cubicBezTo>
                  <a:pt x="7272" y="1"/>
                  <a:pt x="7248" y="1"/>
                  <a:pt x="722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3"/>
          <p:cNvSpPr/>
          <p:nvPr/>
        </p:nvSpPr>
        <p:spPr>
          <a:xfrm flipH="1">
            <a:off x="-301148" y="4388815"/>
            <a:ext cx="5690847" cy="1640555"/>
          </a:xfrm>
          <a:custGeom>
            <a:avLst/>
            <a:gdLst/>
            <a:ahLst/>
            <a:cxnLst/>
            <a:rect l="l" t="t" r="r" b="b"/>
            <a:pathLst>
              <a:path w="56759" h="16363" extrusionOk="0">
                <a:moveTo>
                  <a:pt x="48236" y="0"/>
                </a:moveTo>
                <a:cubicBezTo>
                  <a:pt x="48163" y="0"/>
                  <a:pt x="48091" y="3"/>
                  <a:pt x="48032" y="9"/>
                </a:cubicBezTo>
                <a:cubicBezTo>
                  <a:pt x="47980" y="11"/>
                  <a:pt x="47745" y="55"/>
                  <a:pt x="47599" y="122"/>
                </a:cubicBezTo>
                <a:cubicBezTo>
                  <a:pt x="46526" y="497"/>
                  <a:pt x="45307" y="1604"/>
                  <a:pt x="44208" y="2532"/>
                </a:cubicBezTo>
                <a:cubicBezTo>
                  <a:pt x="42530" y="3924"/>
                  <a:pt x="40869" y="5339"/>
                  <a:pt x="39147" y="6674"/>
                </a:cubicBezTo>
                <a:cubicBezTo>
                  <a:pt x="38664" y="7040"/>
                  <a:pt x="38173" y="7395"/>
                  <a:pt x="37662" y="7722"/>
                </a:cubicBezTo>
                <a:cubicBezTo>
                  <a:pt x="37462" y="7821"/>
                  <a:pt x="37232" y="8060"/>
                  <a:pt x="37003" y="8060"/>
                </a:cubicBezTo>
                <a:cubicBezTo>
                  <a:pt x="36987" y="8060"/>
                  <a:pt x="36972" y="8059"/>
                  <a:pt x="36956" y="8056"/>
                </a:cubicBezTo>
                <a:cubicBezTo>
                  <a:pt x="36945" y="8055"/>
                  <a:pt x="36932" y="8049"/>
                  <a:pt x="36920" y="8045"/>
                </a:cubicBezTo>
                <a:cubicBezTo>
                  <a:pt x="36775" y="7983"/>
                  <a:pt x="36716" y="7776"/>
                  <a:pt x="36823" y="7652"/>
                </a:cubicBezTo>
                <a:cubicBezTo>
                  <a:pt x="37902" y="6965"/>
                  <a:pt x="38892" y="6252"/>
                  <a:pt x="39765" y="5538"/>
                </a:cubicBezTo>
                <a:cubicBezTo>
                  <a:pt x="40056" y="5298"/>
                  <a:pt x="40340" y="5066"/>
                  <a:pt x="40621" y="4841"/>
                </a:cubicBezTo>
                <a:cubicBezTo>
                  <a:pt x="40763" y="4726"/>
                  <a:pt x="40905" y="4612"/>
                  <a:pt x="41045" y="4502"/>
                </a:cubicBezTo>
                <a:cubicBezTo>
                  <a:pt x="40689" y="4473"/>
                  <a:pt x="40379" y="4389"/>
                  <a:pt x="39980" y="4280"/>
                </a:cubicBezTo>
                <a:cubicBezTo>
                  <a:pt x="39034" y="4001"/>
                  <a:pt x="38081" y="3730"/>
                  <a:pt x="37178" y="3333"/>
                </a:cubicBezTo>
                <a:cubicBezTo>
                  <a:pt x="36266" y="2965"/>
                  <a:pt x="35398" y="2440"/>
                  <a:pt x="34683" y="2356"/>
                </a:cubicBezTo>
                <a:cubicBezTo>
                  <a:pt x="34337" y="2363"/>
                  <a:pt x="33598" y="2548"/>
                  <a:pt x="33115" y="2796"/>
                </a:cubicBezTo>
                <a:cubicBezTo>
                  <a:pt x="32318" y="3171"/>
                  <a:pt x="31422" y="3891"/>
                  <a:pt x="30844" y="4321"/>
                </a:cubicBezTo>
                <a:cubicBezTo>
                  <a:pt x="29981" y="4995"/>
                  <a:pt x="29069" y="5641"/>
                  <a:pt x="28322" y="6207"/>
                </a:cubicBezTo>
                <a:cubicBezTo>
                  <a:pt x="27508" y="6818"/>
                  <a:pt x="26710" y="7453"/>
                  <a:pt x="25839" y="7980"/>
                </a:cubicBezTo>
                <a:cubicBezTo>
                  <a:pt x="25837" y="7983"/>
                  <a:pt x="25831" y="7983"/>
                  <a:pt x="25830" y="7984"/>
                </a:cubicBezTo>
                <a:cubicBezTo>
                  <a:pt x="25811" y="7999"/>
                  <a:pt x="25791" y="8016"/>
                  <a:pt x="25772" y="8030"/>
                </a:cubicBezTo>
                <a:cubicBezTo>
                  <a:pt x="24572" y="8956"/>
                  <a:pt x="23581" y="9714"/>
                  <a:pt x="22323" y="10580"/>
                </a:cubicBezTo>
                <a:cubicBezTo>
                  <a:pt x="21225" y="11261"/>
                  <a:pt x="19992" y="12047"/>
                  <a:pt x="19424" y="12545"/>
                </a:cubicBezTo>
                <a:cubicBezTo>
                  <a:pt x="19357" y="12600"/>
                  <a:pt x="19289" y="12663"/>
                  <a:pt x="19204" y="12663"/>
                </a:cubicBezTo>
                <a:cubicBezTo>
                  <a:pt x="19188" y="12663"/>
                  <a:pt x="19171" y="12660"/>
                  <a:pt x="19153" y="12655"/>
                </a:cubicBezTo>
                <a:cubicBezTo>
                  <a:pt x="19136" y="12651"/>
                  <a:pt x="19122" y="12645"/>
                  <a:pt x="19110" y="12636"/>
                </a:cubicBezTo>
                <a:cubicBezTo>
                  <a:pt x="18977" y="12568"/>
                  <a:pt x="18968" y="12356"/>
                  <a:pt x="19110" y="12283"/>
                </a:cubicBezTo>
                <a:cubicBezTo>
                  <a:pt x="19437" y="12112"/>
                  <a:pt x="19848" y="11881"/>
                  <a:pt x="20267" y="11611"/>
                </a:cubicBezTo>
                <a:cubicBezTo>
                  <a:pt x="20267" y="11610"/>
                  <a:pt x="20268" y="11610"/>
                  <a:pt x="20271" y="11607"/>
                </a:cubicBezTo>
                <a:cubicBezTo>
                  <a:pt x="20512" y="11453"/>
                  <a:pt x="20752" y="11290"/>
                  <a:pt x="20981" y="11113"/>
                </a:cubicBezTo>
                <a:cubicBezTo>
                  <a:pt x="21263" y="10912"/>
                  <a:pt x="21512" y="10708"/>
                  <a:pt x="21755" y="10505"/>
                </a:cubicBezTo>
                <a:cubicBezTo>
                  <a:pt x="22035" y="10275"/>
                  <a:pt x="22301" y="10050"/>
                  <a:pt x="22589" y="9842"/>
                </a:cubicBezTo>
                <a:cubicBezTo>
                  <a:pt x="22595" y="9836"/>
                  <a:pt x="22600" y="9832"/>
                  <a:pt x="22604" y="9829"/>
                </a:cubicBezTo>
                <a:cubicBezTo>
                  <a:pt x="23221" y="9367"/>
                  <a:pt x="23852" y="8948"/>
                  <a:pt x="24473" y="8530"/>
                </a:cubicBezTo>
                <a:lnTo>
                  <a:pt x="24473" y="8530"/>
                </a:lnTo>
                <a:cubicBezTo>
                  <a:pt x="24072" y="8614"/>
                  <a:pt x="23649" y="8645"/>
                  <a:pt x="23180" y="8645"/>
                </a:cubicBezTo>
                <a:cubicBezTo>
                  <a:pt x="23083" y="8645"/>
                  <a:pt x="22984" y="8644"/>
                  <a:pt x="22883" y="8641"/>
                </a:cubicBezTo>
                <a:cubicBezTo>
                  <a:pt x="21974" y="8544"/>
                  <a:pt x="21763" y="8449"/>
                  <a:pt x="20981" y="8442"/>
                </a:cubicBezTo>
                <a:cubicBezTo>
                  <a:pt x="20758" y="8445"/>
                  <a:pt x="20394" y="8537"/>
                  <a:pt x="20042" y="8660"/>
                </a:cubicBezTo>
                <a:cubicBezTo>
                  <a:pt x="19944" y="8704"/>
                  <a:pt x="19824" y="8762"/>
                  <a:pt x="19637" y="8853"/>
                </a:cubicBezTo>
                <a:cubicBezTo>
                  <a:pt x="16811" y="10204"/>
                  <a:pt x="14078" y="11765"/>
                  <a:pt x="11171" y="12942"/>
                </a:cubicBezTo>
                <a:cubicBezTo>
                  <a:pt x="9944" y="13365"/>
                  <a:pt x="8682" y="13688"/>
                  <a:pt x="7425" y="14002"/>
                </a:cubicBezTo>
                <a:cubicBezTo>
                  <a:pt x="6530" y="14221"/>
                  <a:pt x="5616" y="14354"/>
                  <a:pt x="4727" y="14584"/>
                </a:cubicBezTo>
                <a:cubicBezTo>
                  <a:pt x="3983" y="14791"/>
                  <a:pt x="3040" y="15220"/>
                  <a:pt x="2643" y="15315"/>
                </a:cubicBezTo>
                <a:cubicBezTo>
                  <a:pt x="2627" y="15320"/>
                  <a:pt x="2613" y="15325"/>
                  <a:pt x="2596" y="15327"/>
                </a:cubicBezTo>
                <a:cubicBezTo>
                  <a:pt x="2439" y="15388"/>
                  <a:pt x="2280" y="15440"/>
                  <a:pt x="2124" y="15496"/>
                </a:cubicBezTo>
                <a:cubicBezTo>
                  <a:pt x="1294" y="15755"/>
                  <a:pt x="1071" y="15955"/>
                  <a:pt x="296" y="16169"/>
                </a:cubicBezTo>
                <a:cubicBezTo>
                  <a:pt x="195" y="16196"/>
                  <a:pt x="96" y="16217"/>
                  <a:pt x="1" y="16236"/>
                </a:cubicBezTo>
                <a:cubicBezTo>
                  <a:pt x="668" y="16232"/>
                  <a:pt x="1335" y="16230"/>
                  <a:pt x="2003" y="16230"/>
                </a:cubicBezTo>
                <a:cubicBezTo>
                  <a:pt x="2926" y="16230"/>
                  <a:pt x="3849" y="16235"/>
                  <a:pt x="4772" y="16249"/>
                </a:cubicBezTo>
                <a:cubicBezTo>
                  <a:pt x="5062" y="16256"/>
                  <a:pt x="5350" y="16261"/>
                  <a:pt x="5638" y="16268"/>
                </a:cubicBezTo>
                <a:cubicBezTo>
                  <a:pt x="6314" y="16297"/>
                  <a:pt x="6987" y="16327"/>
                  <a:pt x="7664" y="16362"/>
                </a:cubicBezTo>
                <a:cubicBezTo>
                  <a:pt x="7745" y="16287"/>
                  <a:pt x="7863" y="16240"/>
                  <a:pt x="7959" y="16191"/>
                </a:cubicBezTo>
                <a:cubicBezTo>
                  <a:pt x="8522" y="15941"/>
                  <a:pt x="9120" y="15787"/>
                  <a:pt x="9727" y="15687"/>
                </a:cubicBezTo>
                <a:cubicBezTo>
                  <a:pt x="10012" y="15651"/>
                  <a:pt x="10134" y="15606"/>
                  <a:pt x="10301" y="15606"/>
                </a:cubicBezTo>
                <a:cubicBezTo>
                  <a:pt x="10373" y="15606"/>
                  <a:pt x="10454" y="15614"/>
                  <a:pt x="10560" y="15635"/>
                </a:cubicBezTo>
                <a:cubicBezTo>
                  <a:pt x="10575" y="15638"/>
                  <a:pt x="10593" y="15640"/>
                  <a:pt x="10610" y="15645"/>
                </a:cubicBezTo>
                <a:cubicBezTo>
                  <a:pt x="10629" y="15647"/>
                  <a:pt x="10648" y="15650"/>
                  <a:pt x="10665" y="15650"/>
                </a:cubicBezTo>
                <a:cubicBezTo>
                  <a:pt x="10678" y="15651"/>
                  <a:pt x="10691" y="15652"/>
                  <a:pt x="10704" y="15652"/>
                </a:cubicBezTo>
                <a:cubicBezTo>
                  <a:pt x="10716" y="15652"/>
                  <a:pt x="10729" y="15651"/>
                  <a:pt x="10742" y="15650"/>
                </a:cubicBezTo>
                <a:lnTo>
                  <a:pt x="10746" y="15650"/>
                </a:lnTo>
                <a:cubicBezTo>
                  <a:pt x="10754" y="15595"/>
                  <a:pt x="10677" y="15476"/>
                  <a:pt x="10612" y="15337"/>
                </a:cubicBezTo>
                <a:cubicBezTo>
                  <a:pt x="10531" y="15212"/>
                  <a:pt x="10684" y="15013"/>
                  <a:pt x="10920" y="14991"/>
                </a:cubicBezTo>
                <a:lnTo>
                  <a:pt x="10930" y="14991"/>
                </a:lnTo>
                <a:cubicBezTo>
                  <a:pt x="10943" y="14988"/>
                  <a:pt x="10958" y="14985"/>
                  <a:pt x="10975" y="14985"/>
                </a:cubicBezTo>
                <a:cubicBezTo>
                  <a:pt x="10968" y="14988"/>
                  <a:pt x="10961" y="14991"/>
                  <a:pt x="10956" y="14992"/>
                </a:cubicBezTo>
                <a:cubicBezTo>
                  <a:pt x="11341" y="14998"/>
                  <a:pt x="11608" y="15354"/>
                  <a:pt x="11816" y="15461"/>
                </a:cubicBezTo>
                <a:cubicBezTo>
                  <a:pt x="11827" y="15460"/>
                  <a:pt x="11838" y="15457"/>
                  <a:pt x="11848" y="15454"/>
                </a:cubicBezTo>
                <a:lnTo>
                  <a:pt x="11856" y="15447"/>
                </a:lnTo>
                <a:cubicBezTo>
                  <a:pt x="11995" y="15330"/>
                  <a:pt x="12144" y="15214"/>
                  <a:pt x="12320" y="15159"/>
                </a:cubicBezTo>
                <a:cubicBezTo>
                  <a:pt x="12362" y="15147"/>
                  <a:pt x="12404" y="15142"/>
                  <a:pt x="12446" y="15142"/>
                </a:cubicBezTo>
                <a:cubicBezTo>
                  <a:pt x="12527" y="15142"/>
                  <a:pt x="12607" y="15162"/>
                  <a:pt x="12678" y="15202"/>
                </a:cubicBezTo>
                <a:cubicBezTo>
                  <a:pt x="12692" y="15209"/>
                  <a:pt x="12714" y="15224"/>
                  <a:pt x="12733" y="15238"/>
                </a:cubicBezTo>
                <a:cubicBezTo>
                  <a:pt x="12755" y="15246"/>
                  <a:pt x="12784" y="15276"/>
                  <a:pt x="12808" y="15308"/>
                </a:cubicBezTo>
                <a:cubicBezTo>
                  <a:pt x="12844" y="15308"/>
                  <a:pt x="12879" y="15308"/>
                  <a:pt x="12912" y="15308"/>
                </a:cubicBezTo>
                <a:cubicBezTo>
                  <a:pt x="13045" y="15308"/>
                  <a:pt x="13157" y="15306"/>
                  <a:pt x="13265" y="15306"/>
                </a:cubicBezTo>
                <a:cubicBezTo>
                  <a:pt x="13447" y="15306"/>
                  <a:pt x="13616" y="15313"/>
                  <a:pt x="13845" y="15348"/>
                </a:cubicBezTo>
                <a:cubicBezTo>
                  <a:pt x="13987" y="15373"/>
                  <a:pt x="14122" y="15425"/>
                  <a:pt x="14256" y="15480"/>
                </a:cubicBezTo>
                <a:lnTo>
                  <a:pt x="14258" y="15480"/>
                </a:lnTo>
                <a:cubicBezTo>
                  <a:pt x="14268" y="15486"/>
                  <a:pt x="14279" y="15487"/>
                  <a:pt x="14290" y="15490"/>
                </a:cubicBezTo>
                <a:lnTo>
                  <a:pt x="14292" y="15490"/>
                </a:lnTo>
                <a:cubicBezTo>
                  <a:pt x="14307" y="15491"/>
                  <a:pt x="14321" y="15492"/>
                  <a:pt x="14335" y="15492"/>
                </a:cubicBezTo>
                <a:cubicBezTo>
                  <a:pt x="14434" y="15492"/>
                  <a:pt x="14533" y="15472"/>
                  <a:pt x="14631" y="15469"/>
                </a:cubicBezTo>
                <a:cubicBezTo>
                  <a:pt x="14743" y="15464"/>
                  <a:pt x="14852" y="15461"/>
                  <a:pt x="14961" y="15461"/>
                </a:cubicBezTo>
                <a:cubicBezTo>
                  <a:pt x="15085" y="15461"/>
                  <a:pt x="15210" y="15465"/>
                  <a:pt x="15336" y="15472"/>
                </a:cubicBezTo>
                <a:cubicBezTo>
                  <a:pt x="15425" y="15473"/>
                  <a:pt x="15691" y="15509"/>
                  <a:pt x="15742" y="15516"/>
                </a:cubicBezTo>
                <a:cubicBezTo>
                  <a:pt x="15755" y="15519"/>
                  <a:pt x="15769" y="15522"/>
                  <a:pt x="15784" y="15524"/>
                </a:cubicBezTo>
                <a:cubicBezTo>
                  <a:pt x="15856" y="15529"/>
                  <a:pt x="15881" y="15533"/>
                  <a:pt x="15899" y="15533"/>
                </a:cubicBezTo>
                <a:cubicBezTo>
                  <a:pt x="15918" y="15533"/>
                  <a:pt x="15931" y="15528"/>
                  <a:pt x="15981" y="15515"/>
                </a:cubicBezTo>
                <a:lnTo>
                  <a:pt x="15981" y="15505"/>
                </a:lnTo>
                <a:cubicBezTo>
                  <a:pt x="15974" y="15472"/>
                  <a:pt x="15963" y="15440"/>
                  <a:pt x="15952" y="15408"/>
                </a:cubicBezTo>
                <a:cubicBezTo>
                  <a:pt x="15945" y="15393"/>
                  <a:pt x="15934" y="15377"/>
                  <a:pt x="15927" y="15367"/>
                </a:cubicBezTo>
                <a:cubicBezTo>
                  <a:pt x="15879" y="15276"/>
                  <a:pt x="15800" y="15199"/>
                  <a:pt x="15774" y="15098"/>
                </a:cubicBezTo>
                <a:cubicBezTo>
                  <a:pt x="15713" y="14877"/>
                  <a:pt x="15900" y="14734"/>
                  <a:pt x="16096" y="14734"/>
                </a:cubicBezTo>
                <a:cubicBezTo>
                  <a:pt x="16136" y="14734"/>
                  <a:pt x="16176" y="14740"/>
                  <a:pt x="16214" y="14752"/>
                </a:cubicBezTo>
                <a:cubicBezTo>
                  <a:pt x="16538" y="14814"/>
                  <a:pt x="16695" y="14981"/>
                  <a:pt x="16899" y="15021"/>
                </a:cubicBezTo>
                <a:cubicBezTo>
                  <a:pt x="17090" y="15018"/>
                  <a:pt x="17188" y="14995"/>
                  <a:pt x="17452" y="14904"/>
                </a:cubicBezTo>
                <a:cubicBezTo>
                  <a:pt x="17585" y="14826"/>
                  <a:pt x="18193" y="14520"/>
                  <a:pt x="18525" y="14506"/>
                </a:cubicBezTo>
                <a:cubicBezTo>
                  <a:pt x="18585" y="14499"/>
                  <a:pt x="18645" y="14496"/>
                  <a:pt x="18706" y="14496"/>
                </a:cubicBezTo>
                <a:cubicBezTo>
                  <a:pt x="18840" y="14496"/>
                  <a:pt x="18974" y="14512"/>
                  <a:pt x="19106" y="14545"/>
                </a:cubicBezTo>
                <a:cubicBezTo>
                  <a:pt x="19204" y="14578"/>
                  <a:pt x="19289" y="14632"/>
                  <a:pt x="19379" y="14687"/>
                </a:cubicBezTo>
                <a:cubicBezTo>
                  <a:pt x="19572" y="14636"/>
                  <a:pt x="19747" y="14535"/>
                  <a:pt x="19940" y="14480"/>
                </a:cubicBezTo>
                <a:cubicBezTo>
                  <a:pt x="20185" y="14365"/>
                  <a:pt x="20917" y="14180"/>
                  <a:pt x="21335" y="14180"/>
                </a:cubicBezTo>
                <a:cubicBezTo>
                  <a:pt x="21343" y="14180"/>
                  <a:pt x="21351" y="14180"/>
                  <a:pt x="21359" y="14180"/>
                </a:cubicBezTo>
                <a:cubicBezTo>
                  <a:pt x="21450" y="14173"/>
                  <a:pt x="21544" y="14168"/>
                  <a:pt x="21638" y="14168"/>
                </a:cubicBezTo>
                <a:cubicBezTo>
                  <a:pt x="21885" y="14168"/>
                  <a:pt x="22135" y="14201"/>
                  <a:pt x="22355" y="14312"/>
                </a:cubicBezTo>
                <a:cubicBezTo>
                  <a:pt x="22453" y="14370"/>
                  <a:pt x="22546" y="14442"/>
                  <a:pt x="22621" y="14527"/>
                </a:cubicBezTo>
                <a:cubicBezTo>
                  <a:pt x="22671" y="14584"/>
                  <a:pt x="22691" y="14615"/>
                  <a:pt x="22685" y="14615"/>
                </a:cubicBezTo>
                <a:cubicBezTo>
                  <a:pt x="22685" y="14615"/>
                  <a:pt x="22684" y="14615"/>
                  <a:pt x="22684" y="14614"/>
                </a:cubicBezTo>
                <a:lnTo>
                  <a:pt x="22684" y="14614"/>
                </a:lnTo>
                <a:cubicBezTo>
                  <a:pt x="22756" y="14704"/>
                  <a:pt x="22799" y="14817"/>
                  <a:pt x="22833" y="14931"/>
                </a:cubicBezTo>
                <a:cubicBezTo>
                  <a:pt x="22908" y="14811"/>
                  <a:pt x="22946" y="14687"/>
                  <a:pt x="23033" y="14465"/>
                </a:cubicBezTo>
                <a:cubicBezTo>
                  <a:pt x="23112" y="14322"/>
                  <a:pt x="23229" y="14261"/>
                  <a:pt x="23349" y="14261"/>
                </a:cubicBezTo>
                <a:cubicBezTo>
                  <a:pt x="23505" y="14261"/>
                  <a:pt x="23667" y="14363"/>
                  <a:pt x="23764" y="14523"/>
                </a:cubicBezTo>
                <a:cubicBezTo>
                  <a:pt x="23833" y="14584"/>
                  <a:pt x="23959" y="14887"/>
                  <a:pt x="24016" y="15026"/>
                </a:cubicBezTo>
                <a:cubicBezTo>
                  <a:pt x="24036" y="15024"/>
                  <a:pt x="24052" y="15014"/>
                  <a:pt x="24168" y="14989"/>
                </a:cubicBezTo>
                <a:cubicBezTo>
                  <a:pt x="24362" y="14952"/>
                  <a:pt x="24558" y="14891"/>
                  <a:pt x="24757" y="14891"/>
                </a:cubicBezTo>
                <a:cubicBezTo>
                  <a:pt x="24760" y="14891"/>
                  <a:pt x="24762" y="14891"/>
                  <a:pt x="24764" y="14891"/>
                </a:cubicBezTo>
                <a:cubicBezTo>
                  <a:pt x="24961" y="14897"/>
                  <a:pt x="25145" y="14985"/>
                  <a:pt x="25303" y="15098"/>
                </a:cubicBezTo>
                <a:cubicBezTo>
                  <a:pt x="25364" y="15141"/>
                  <a:pt x="25419" y="15189"/>
                  <a:pt x="25471" y="15243"/>
                </a:cubicBezTo>
                <a:lnTo>
                  <a:pt x="25517" y="15243"/>
                </a:lnTo>
                <a:cubicBezTo>
                  <a:pt x="25881" y="15192"/>
                  <a:pt x="26180" y="15134"/>
                  <a:pt x="26713" y="15052"/>
                </a:cubicBezTo>
                <a:cubicBezTo>
                  <a:pt x="26935" y="15022"/>
                  <a:pt x="27161" y="14988"/>
                  <a:pt x="27386" y="14988"/>
                </a:cubicBezTo>
                <a:cubicBezTo>
                  <a:pt x="27558" y="14988"/>
                  <a:pt x="27729" y="15008"/>
                  <a:pt x="27896" y="15065"/>
                </a:cubicBezTo>
                <a:cubicBezTo>
                  <a:pt x="28032" y="15110"/>
                  <a:pt x="28167" y="15172"/>
                  <a:pt x="28290" y="15254"/>
                </a:cubicBezTo>
                <a:cubicBezTo>
                  <a:pt x="28341" y="15286"/>
                  <a:pt x="28392" y="15322"/>
                  <a:pt x="28425" y="15367"/>
                </a:cubicBezTo>
                <a:lnTo>
                  <a:pt x="28431" y="15372"/>
                </a:lnTo>
                <a:cubicBezTo>
                  <a:pt x="28442" y="15386"/>
                  <a:pt x="28457" y="15399"/>
                  <a:pt x="28471" y="15411"/>
                </a:cubicBezTo>
                <a:cubicBezTo>
                  <a:pt x="28486" y="15421"/>
                  <a:pt x="28510" y="15437"/>
                  <a:pt x="28529" y="15451"/>
                </a:cubicBezTo>
                <a:cubicBezTo>
                  <a:pt x="28545" y="15457"/>
                  <a:pt x="28555" y="15464"/>
                  <a:pt x="28552" y="15469"/>
                </a:cubicBezTo>
                <a:cubicBezTo>
                  <a:pt x="28553" y="15470"/>
                  <a:pt x="28555" y="15471"/>
                  <a:pt x="28564" y="15471"/>
                </a:cubicBezTo>
                <a:cubicBezTo>
                  <a:pt x="28577" y="15471"/>
                  <a:pt x="28607" y="15468"/>
                  <a:pt x="28675" y="15457"/>
                </a:cubicBezTo>
                <a:cubicBezTo>
                  <a:pt x="29311" y="15516"/>
                  <a:pt x="30196" y="15757"/>
                  <a:pt x="30603" y="15964"/>
                </a:cubicBezTo>
                <a:cubicBezTo>
                  <a:pt x="30650" y="15986"/>
                  <a:pt x="30681" y="16022"/>
                  <a:pt x="30698" y="16065"/>
                </a:cubicBezTo>
                <a:cubicBezTo>
                  <a:pt x="31596" y="16061"/>
                  <a:pt x="32492" y="16054"/>
                  <a:pt x="33390" y="16051"/>
                </a:cubicBezTo>
                <a:cubicBezTo>
                  <a:pt x="33471" y="16050"/>
                  <a:pt x="33556" y="16049"/>
                  <a:pt x="33644" y="16049"/>
                </a:cubicBezTo>
                <a:cubicBezTo>
                  <a:pt x="34138" y="16049"/>
                  <a:pt x="34716" y="16063"/>
                  <a:pt x="35211" y="16063"/>
                </a:cubicBezTo>
                <a:cubicBezTo>
                  <a:pt x="35500" y="16063"/>
                  <a:pt x="35761" y="16058"/>
                  <a:pt x="35960" y="16044"/>
                </a:cubicBezTo>
                <a:cubicBezTo>
                  <a:pt x="36932" y="15883"/>
                  <a:pt x="38131" y="15629"/>
                  <a:pt x="39515" y="15599"/>
                </a:cubicBezTo>
                <a:cubicBezTo>
                  <a:pt x="39625" y="15596"/>
                  <a:pt x="39733" y="15595"/>
                  <a:pt x="39841" y="15595"/>
                </a:cubicBezTo>
                <a:cubicBezTo>
                  <a:pt x="41934" y="15595"/>
                  <a:pt x="43739" y="16102"/>
                  <a:pt x="45860" y="16102"/>
                </a:cubicBezTo>
                <a:cubicBezTo>
                  <a:pt x="45974" y="16102"/>
                  <a:pt x="46090" y="16100"/>
                  <a:pt x="46206" y="16097"/>
                </a:cubicBezTo>
                <a:cubicBezTo>
                  <a:pt x="46212" y="16098"/>
                  <a:pt x="46219" y="16099"/>
                  <a:pt x="46227" y="16099"/>
                </a:cubicBezTo>
                <a:cubicBezTo>
                  <a:pt x="46449" y="16099"/>
                  <a:pt x="47410" y="15698"/>
                  <a:pt x="47905" y="15512"/>
                </a:cubicBezTo>
                <a:cubicBezTo>
                  <a:pt x="48843" y="15153"/>
                  <a:pt x="49804" y="14813"/>
                  <a:pt x="50818" y="14774"/>
                </a:cubicBezTo>
                <a:cubicBezTo>
                  <a:pt x="50914" y="14769"/>
                  <a:pt x="51010" y="14767"/>
                  <a:pt x="51106" y="14767"/>
                </a:cubicBezTo>
                <a:cubicBezTo>
                  <a:pt x="51920" y="14767"/>
                  <a:pt x="52734" y="14905"/>
                  <a:pt x="53550" y="14905"/>
                </a:cubicBezTo>
                <a:cubicBezTo>
                  <a:pt x="53680" y="14905"/>
                  <a:pt x="53810" y="14902"/>
                  <a:pt x="53940" y="14894"/>
                </a:cubicBezTo>
                <a:cubicBezTo>
                  <a:pt x="53990" y="14894"/>
                  <a:pt x="54038" y="14916"/>
                  <a:pt x="54074" y="14949"/>
                </a:cubicBezTo>
                <a:cubicBezTo>
                  <a:pt x="54127" y="14942"/>
                  <a:pt x="54191" y="14931"/>
                  <a:pt x="54211" y="14931"/>
                </a:cubicBezTo>
                <a:cubicBezTo>
                  <a:pt x="54215" y="14931"/>
                  <a:pt x="54218" y="14932"/>
                  <a:pt x="54218" y="14933"/>
                </a:cubicBezTo>
                <a:cubicBezTo>
                  <a:pt x="54741" y="14803"/>
                  <a:pt x="56010" y="14593"/>
                  <a:pt x="56251" y="14323"/>
                </a:cubicBezTo>
                <a:cubicBezTo>
                  <a:pt x="56600" y="14012"/>
                  <a:pt x="56590" y="13951"/>
                  <a:pt x="56739" y="13699"/>
                </a:cubicBezTo>
                <a:lnTo>
                  <a:pt x="56739" y="13699"/>
                </a:lnTo>
                <a:cubicBezTo>
                  <a:pt x="56736" y="13702"/>
                  <a:pt x="56734" y="13703"/>
                  <a:pt x="56733" y="13703"/>
                </a:cubicBezTo>
                <a:cubicBezTo>
                  <a:pt x="56727" y="13703"/>
                  <a:pt x="56729" y="13683"/>
                  <a:pt x="56745" y="13636"/>
                </a:cubicBezTo>
                <a:lnTo>
                  <a:pt x="56745" y="13634"/>
                </a:lnTo>
                <a:cubicBezTo>
                  <a:pt x="56753" y="13559"/>
                  <a:pt x="56759" y="13479"/>
                  <a:pt x="56753" y="13404"/>
                </a:cubicBezTo>
                <a:cubicBezTo>
                  <a:pt x="56749" y="13379"/>
                  <a:pt x="56742" y="13347"/>
                  <a:pt x="56742" y="13333"/>
                </a:cubicBezTo>
                <a:cubicBezTo>
                  <a:pt x="56732" y="13291"/>
                  <a:pt x="56720" y="13249"/>
                  <a:pt x="56708" y="13205"/>
                </a:cubicBezTo>
                <a:cubicBezTo>
                  <a:pt x="56703" y="13191"/>
                  <a:pt x="56701" y="13182"/>
                  <a:pt x="56698" y="13175"/>
                </a:cubicBezTo>
                <a:cubicBezTo>
                  <a:pt x="56694" y="13168"/>
                  <a:pt x="56691" y="13161"/>
                  <a:pt x="56687" y="13150"/>
                </a:cubicBezTo>
                <a:cubicBezTo>
                  <a:pt x="56204" y="12066"/>
                  <a:pt x="55414" y="10153"/>
                  <a:pt x="54701" y="8734"/>
                </a:cubicBezTo>
                <a:cubicBezTo>
                  <a:pt x="53734" y="6801"/>
                  <a:pt x="52626" y="4945"/>
                  <a:pt x="51438" y="3138"/>
                </a:cubicBezTo>
                <a:cubicBezTo>
                  <a:pt x="51393" y="3068"/>
                  <a:pt x="51346" y="2999"/>
                  <a:pt x="51300" y="2929"/>
                </a:cubicBezTo>
                <a:cubicBezTo>
                  <a:pt x="50517" y="1801"/>
                  <a:pt x="49925" y="692"/>
                  <a:pt x="48857" y="88"/>
                </a:cubicBezTo>
                <a:cubicBezTo>
                  <a:pt x="48797" y="67"/>
                  <a:pt x="48694" y="27"/>
                  <a:pt x="48669" y="27"/>
                </a:cubicBezTo>
                <a:cubicBezTo>
                  <a:pt x="48661" y="19"/>
                  <a:pt x="48441" y="0"/>
                  <a:pt x="4823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3"/>
          <p:cNvSpPr/>
          <p:nvPr/>
        </p:nvSpPr>
        <p:spPr>
          <a:xfrm flipH="1">
            <a:off x="-301147" y="4610296"/>
            <a:ext cx="5212491" cy="1419080"/>
          </a:xfrm>
          <a:custGeom>
            <a:avLst/>
            <a:gdLst/>
            <a:ahLst/>
            <a:cxnLst/>
            <a:rect l="l" t="t" r="r" b="b"/>
            <a:pathLst>
              <a:path w="51988" h="14154" extrusionOk="0">
                <a:moveTo>
                  <a:pt x="43891" y="0"/>
                </a:moveTo>
                <a:cubicBezTo>
                  <a:pt x="43783" y="0"/>
                  <a:pt x="43673" y="5"/>
                  <a:pt x="43562" y="15"/>
                </a:cubicBezTo>
                <a:cubicBezTo>
                  <a:pt x="41977" y="161"/>
                  <a:pt x="40718" y="1347"/>
                  <a:pt x="39509" y="2384"/>
                </a:cubicBezTo>
                <a:cubicBezTo>
                  <a:pt x="37239" y="4333"/>
                  <a:pt x="34562" y="6008"/>
                  <a:pt x="31579" y="6270"/>
                </a:cubicBezTo>
                <a:lnTo>
                  <a:pt x="31579" y="6270"/>
                </a:lnTo>
                <a:cubicBezTo>
                  <a:pt x="31768" y="6127"/>
                  <a:pt x="31959" y="5979"/>
                  <a:pt x="32149" y="5836"/>
                </a:cubicBezTo>
                <a:cubicBezTo>
                  <a:pt x="32004" y="5774"/>
                  <a:pt x="31945" y="5567"/>
                  <a:pt x="32052" y="5443"/>
                </a:cubicBezTo>
                <a:cubicBezTo>
                  <a:pt x="33129" y="4756"/>
                  <a:pt x="34121" y="4043"/>
                  <a:pt x="34994" y="3329"/>
                </a:cubicBezTo>
                <a:cubicBezTo>
                  <a:pt x="35285" y="3089"/>
                  <a:pt x="35569" y="2857"/>
                  <a:pt x="35850" y="2632"/>
                </a:cubicBezTo>
                <a:cubicBezTo>
                  <a:pt x="34164" y="2605"/>
                  <a:pt x="32512" y="1730"/>
                  <a:pt x="30827" y="1730"/>
                </a:cubicBezTo>
                <a:cubicBezTo>
                  <a:pt x="30650" y="1730"/>
                  <a:pt x="30472" y="1740"/>
                  <a:pt x="30294" y="1761"/>
                </a:cubicBezTo>
                <a:cubicBezTo>
                  <a:pt x="28788" y="1939"/>
                  <a:pt x="27517" y="2918"/>
                  <a:pt x="26292" y="3813"/>
                </a:cubicBezTo>
                <a:cubicBezTo>
                  <a:pt x="22537" y="6561"/>
                  <a:pt x="18448" y="8849"/>
                  <a:pt x="14143" y="10613"/>
                </a:cubicBezTo>
                <a:cubicBezTo>
                  <a:pt x="14209" y="10549"/>
                  <a:pt x="14274" y="10487"/>
                  <a:pt x="14339" y="10427"/>
                </a:cubicBezTo>
                <a:cubicBezTo>
                  <a:pt x="14206" y="10359"/>
                  <a:pt x="14197" y="10145"/>
                  <a:pt x="14339" y="10074"/>
                </a:cubicBezTo>
                <a:cubicBezTo>
                  <a:pt x="14666" y="9903"/>
                  <a:pt x="15077" y="9672"/>
                  <a:pt x="15496" y="9402"/>
                </a:cubicBezTo>
                <a:cubicBezTo>
                  <a:pt x="15496" y="9399"/>
                  <a:pt x="15497" y="9399"/>
                  <a:pt x="15500" y="9398"/>
                </a:cubicBezTo>
                <a:cubicBezTo>
                  <a:pt x="15977" y="9008"/>
                  <a:pt x="16472" y="8641"/>
                  <a:pt x="16984" y="8296"/>
                </a:cubicBezTo>
                <a:cubicBezTo>
                  <a:pt x="17264" y="8066"/>
                  <a:pt x="17530" y="7841"/>
                  <a:pt x="17818" y="7633"/>
                </a:cubicBezTo>
                <a:cubicBezTo>
                  <a:pt x="17526" y="7577"/>
                  <a:pt x="17236" y="7552"/>
                  <a:pt x="16946" y="7552"/>
                </a:cubicBezTo>
                <a:cubicBezTo>
                  <a:pt x="14941" y="7552"/>
                  <a:pt x="13000" y="8775"/>
                  <a:pt x="11181" y="9777"/>
                </a:cubicBezTo>
                <a:cubicBezTo>
                  <a:pt x="7678" y="11702"/>
                  <a:pt x="3853" y="12932"/>
                  <a:pt x="1" y="14040"/>
                </a:cubicBezTo>
                <a:cubicBezTo>
                  <a:pt x="291" y="14047"/>
                  <a:pt x="579" y="14052"/>
                  <a:pt x="867" y="14059"/>
                </a:cubicBezTo>
                <a:cubicBezTo>
                  <a:pt x="1543" y="14088"/>
                  <a:pt x="2216" y="14118"/>
                  <a:pt x="2893" y="14153"/>
                </a:cubicBezTo>
                <a:cubicBezTo>
                  <a:pt x="2974" y="14078"/>
                  <a:pt x="3092" y="14031"/>
                  <a:pt x="3188" y="13982"/>
                </a:cubicBezTo>
                <a:cubicBezTo>
                  <a:pt x="3751" y="13732"/>
                  <a:pt x="4349" y="13578"/>
                  <a:pt x="4956" y="13478"/>
                </a:cubicBezTo>
                <a:cubicBezTo>
                  <a:pt x="5241" y="13442"/>
                  <a:pt x="5363" y="13397"/>
                  <a:pt x="5530" y="13397"/>
                </a:cubicBezTo>
                <a:cubicBezTo>
                  <a:pt x="5602" y="13397"/>
                  <a:pt x="5683" y="13405"/>
                  <a:pt x="5789" y="13426"/>
                </a:cubicBezTo>
                <a:cubicBezTo>
                  <a:pt x="5804" y="13429"/>
                  <a:pt x="5822" y="13431"/>
                  <a:pt x="5839" y="13436"/>
                </a:cubicBezTo>
                <a:cubicBezTo>
                  <a:pt x="5858" y="13438"/>
                  <a:pt x="5877" y="13441"/>
                  <a:pt x="5894" y="13441"/>
                </a:cubicBezTo>
                <a:cubicBezTo>
                  <a:pt x="5907" y="13442"/>
                  <a:pt x="5920" y="13443"/>
                  <a:pt x="5933" y="13443"/>
                </a:cubicBezTo>
                <a:cubicBezTo>
                  <a:pt x="5945" y="13443"/>
                  <a:pt x="5958" y="13442"/>
                  <a:pt x="5971" y="13441"/>
                </a:cubicBezTo>
                <a:lnTo>
                  <a:pt x="5975" y="13441"/>
                </a:lnTo>
                <a:cubicBezTo>
                  <a:pt x="5983" y="13386"/>
                  <a:pt x="5906" y="13267"/>
                  <a:pt x="5841" y="13128"/>
                </a:cubicBezTo>
                <a:cubicBezTo>
                  <a:pt x="5760" y="13003"/>
                  <a:pt x="5913" y="12804"/>
                  <a:pt x="6149" y="12782"/>
                </a:cubicBezTo>
                <a:lnTo>
                  <a:pt x="6159" y="12782"/>
                </a:lnTo>
                <a:cubicBezTo>
                  <a:pt x="6172" y="12779"/>
                  <a:pt x="6187" y="12776"/>
                  <a:pt x="6204" y="12776"/>
                </a:cubicBezTo>
                <a:cubicBezTo>
                  <a:pt x="6197" y="12779"/>
                  <a:pt x="6190" y="12782"/>
                  <a:pt x="6185" y="12783"/>
                </a:cubicBezTo>
                <a:cubicBezTo>
                  <a:pt x="6570" y="12789"/>
                  <a:pt x="6837" y="13145"/>
                  <a:pt x="7045" y="13252"/>
                </a:cubicBezTo>
                <a:cubicBezTo>
                  <a:pt x="7056" y="13251"/>
                  <a:pt x="7067" y="13248"/>
                  <a:pt x="7077" y="13245"/>
                </a:cubicBezTo>
                <a:lnTo>
                  <a:pt x="7085" y="13238"/>
                </a:lnTo>
                <a:cubicBezTo>
                  <a:pt x="7224" y="13121"/>
                  <a:pt x="7373" y="13005"/>
                  <a:pt x="7549" y="12950"/>
                </a:cubicBezTo>
                <a:cubicBezTo>
                  <a:pt x="7591" y="12938"/>
                  <a:pt x="7633" y="12933"/>
                  <a:pt x="7675" y="12933"/>
                </a:cubicBezTo>
                <a:cubicBezTo>
                  <a:pt x="7756" y="12933"/>
                  <a:pt x="7836" y="12953"/>
                  <a:pt x="7907" y="12993"/>
                </a:cubicBezTo>
                <a:cubicBezTo>
                  <a:pt x="7921" y="13000"/>
                  <a:pt x="7943" y="13015"/>
                  <a:pt x="7962" y="13029"/>
                </a:cubicBezTo>
                <a:cubicBezTo>
                  <a:pt x="7984" y="13037"/>
                  <a:pt x="8013" y="13067"/>
                  <a:pt x="8037" y="13099"/>
                </a:cubicBezTo>
                <a:cubicBezTo>
                  <a:pt x="8073" y="13099"/>
                  <a:pt x="8108" y="13099"/>
                  <a:pt x="8141" y="13099"/>
                </a:cubicBezTo>
                <a:cubicBezTo>
                  <a:pt x="8274" y="13099"/>
                  <a:pt x="8386" y="13097"/>
                  <a:pt x="8494" y="13097"/>
                </a:cubicBezTo>
                <a:cubicBezTo>
                  <a:pt x="8676" y="13097"/>
                  <a:pt x="8845" y="13104"/>
                  <a:pt x="9074" y="13139"/>
                </a:cubicBezTo>
                <a:cubicBezTo>
                  <a:pt x="9216" y="13164"/>
                  <a:pt x="9351" y="13216"/>
                  <a:pt x="9485" y="13271"/>
                </a:cubicBezTo>
                <a:lnTo>
                  <a:pt x="9487" y="13271"/>
                </a:lnTo>
                <a:cubicBezTo>
                  <a:pt x="9497" y="13277"/>
                  <a:pt x="9508" y="13278"/>
                  <a:pt x="9519" y="13281"/>
                </a:cubicBezTo>
                <a:lnTo>
                  <a:pt x="9521" y="13281"/>
                </a:lnTo>
                <a:cubicBezTo>
                  <a:pt x="9536" y="13282"/>
                  <a:pt x="9550" y="13283"/>
                  <a:pt x="9564" y="13283"/>
                </a:cubicBezTo>
                <a:cubicBezTo>
                  <a:pt x="9663" y="13283"/>
                  <a:pt x="9762" y="13263"/>
                  <a:pt x="9860" y="13260"/>
                </a:cubicBezTo>
                <a:cubicBezTo>
                  <a:pt x="9972" y="13255"/>
                  <a:pt x="10081" y="13252"/>
                  <a:pt x="10190" y="13252"/>
                </a:cubicBezTo>
                <a:cubicBezTo>
                  <a:pt x="10314" y="13252"/>
                  <a:pt x="10439" y="13256"/>
                  <a:pt x="10565" y="13263"/>
                </a:cubicBezTo>
                <a:cubicBezTo>
                  <a:pt x="10654" y="13264"/>
                  <a:pt x="10920" y="13300"/>
                  <a:pt x="10971" y="13307"/>
                </a:cubicBezTo>
                <a:cubicBezTo>
                  <a:pt x="10984" y="13310"/>
                  <a:pt x="10998" y="13313"/>
                  <a:pt x="11013" y="13315"/>
                </a:cubicBezTo>
                <a:cubicBezTo>
                  <a:pt x="11085" y="13320"/>
                  <a:pt x="11110" y="13324"/>
                  <a:pt x="11128" y="13324"/>
                </a:cubicBezTo>
                <a:cubicBezTo>
                  <a:pt x="11147" y="13324"/>
                  <a:pt x="11160" y="13319"/>
                  <a:pt x="11210" y="13306"/>
                </a:cubicBezTo>
                <a:lnTo>
                  <a:pt x="11210" y="13296"/>
                </a:lnTo>
                <a:cubicBezTo>
                  <a:pt x="11203" y="13263"/>
                  <a:pt x="11192" y="13231"/>
                  <a:pt x="11181" y="13199"/>
                </a:cubicBezTo>
                <a:cubicBezTo>
                  <a:pt x="11174" y="13184"/>
                  <a:pt x="11163" y="13168"/>
                  <a:pt x="11156" y="13158"/>
                </a:cubicBezTo>
                <a:cubicBezTo>
                  <a:pt x="11108" y="13067"/>
                  <a:pt x="11029" y="12990"/>
                  <a:pt x="11003" y="12889"/>
                </a:cubicBezTo>
                <a:cubicBezTo>
                  <a:pt x="10942" y="12668"/>
                  <a:pt x="11129" y="12525"/>
                  <a:pt x="11325" y="12525"/>
                </a:cubicBezTo>
                <a:cubicBezTo>
                  <a:pt x="11365" y="12525"/>
                  <a:pt x="11405" y="12531"/>
                  <a:pt x="11443" y="12543"/>
                </a:cubicBezTo>
                <a:cubicBezTo>
                  <a:pt x="11767" y="12605"/>
                  <a:pt x="11924" y="12772"/>
                  <a:pt x="12128" y="12812"/>
                </a:cubicBezTo>
                <a:cubicBezTo>
                  <a:pt x="12319" y="12809"/>
                  <a:pt x="12417" y="12786"/>
                  <a:pt x="12681" y="12695"/>
                </a:cubicBezTo>
                <a:cubicBezTo>
                  <a:pt x="12814" y="12617"/>
                  <a:pt x="13422" y="12311"/>
                  <a:pt x="13754" y="12297"/>
                </a:cubicBezTo>
                <a:cubicBezTo>
                  <a:pt x="13814" y="12290"/>
                  <a:pt x="13874" y="12287"/>
                  <a:pt x="13935" y="12287"/>
                </a:cubicBezTo>
                <a:cubicBezTo>
                  <a:pt x="14069" y="12287"/>
                  <a:pt x="14203" y="12303"/>
                  <a:pt x="14335" y="12336"/>
                </a:cubicBezTo>
                <a:cubicBezTo>
                  <a:pt x="14433" y="12369"/>
                  <a:pt x="14518" y="12423"/>
                  <a:pt x="14608" y="12478"/>
                </a:cubicBezTo>
                <a:cubicBezTo>
                  <a:pt x="14801" y="12427"/>
                  <a:pt x="14976" y="12326"/>
                  <a:pt x="15169" y="12271"/>
                </a:cubicBezTo>
                <a:cubicBezTo>
                  <a:pt x="15414" y="12156"/>
                  <a:pt x="16146" y="11971"/>
                  <a:pt x="16564" y="11971"/>
                </a:cubicBezTo>
                <a:cubicBezTo>
                  <a:pt x="16572" y="11971"/>
                  <a:pt x="16580" y="11971"/>
                  <a:pt x="16588" y="11971"/>
                </a:cubicBezTo>
                <a:cubicBezTo>
                  <a:pt x="16679" y="11964"/>
                  <a:pt x="16773" y="11959"/>
                  <a:pt x="16867" y="11959"/>
                </a:cubicBezTo>
                <a:cubicBezTo>
                  <a:pt x="17114" y="11959"/>
                  <a:pt x="17364" y="11992"/>
                  <a:pt x="17584" y="12103"/>
                </a:cubicBezTo>
                <a:cubicBezTo>
                  <a:pt x="17682" y="12161"/>
                  <a:pt x="17775" y="12233"/>
                  <a:pt x="17850" y="12318"/>
                </a:cubicBezTo>
                <a:cubicBezTo>
                  <a:pt x="17900" y="12375"/>
                  <a:pt x="17920" y="12406"/>
                  <a:pt x="17914" y="12406"/>
                </a:cubicBezTo>
                <a:cubicBezTo>
                  <a:pt x="17914" y="12406"/>
                  <a:pt x="17913" y="12406"/>
                  <a:pt x="17913" y="12405"/>
                </a:cubicBezTo>
                <a:lnTo>
                  <a:pt x="17913" y="12405"/>
                </a:lnTo>
                <a:cubicBezTo>
                  <a:pt x="17985" y="12495"/>
                  <a:pt x="18028" y="12608"/>
                  <a:pt x="18062" y="12722"/>
                </a:cubicBezTo>
                <a:cubicBezTo>
                  <a:pt x="18137" y="12602"/>
                  <a:pt x="18175" y="12478"/>
                  <a:pt x="18262" y="12256"/>
                </a:cubicBezTo>
                <a:cubicBezTo>
                  <a:pt x="18341" y="12113"/>
                  <a:pt x="18458" y="12052"/>
                  <a:pt x="18578" y="12052"/>
                </a:cubicBezTo>
                <a:cubicBezTo>
                  <a:pt x="18734" y="12052"/>
                  <a:pt x="18896" y="12154"/>
                  <a:pt x="18993" y="12314"/>
                </a:cubicBezTo>
                <a:cubicBezTo>
                  <a:pt x="19062" y="12375"/>
                  <a:pt x="19188" y="12678"/>
                  <a:pt x="19245" y="12817"/>
                </a:cubicBezTo>
                <a:cubicBezTo>
                  <a:pt x="19265" y="12815"/>
                  <a:pt x="19281" y="12805"/>
                  <a:pt x="19397" y="12780"/>
                </a:cubicBezTo>
                <a:cubicBezTo>
                  <a:pt x="19591" y="12743"/>
                  <a:pt x="19787" y="12682"/>
                  <a:pt x="19986" y="12682"/>
                </a:cubicBezTo>
                <a:cubicBezTo>
                  <a:pt x="19989" y="12682"/>
                  <a:pt x="19991" y="12682"/>
                  <a:pt x="19993" y="12682"/>
                </a:cubicBezTo>
                <a:cubicBezTo>
                  <a:pt x="20190" y="12688"/>
                  <a:pt x="20374" y="12776"/>
                  <a:pt x="20532" y="12889"/>
                </a:cubicBezTo>
                <a:cubicBezTo>
                  <a:pt x="20593" y="12932"/>
                  <a:pt x="20648" y="12980"/>
                  <a:pt x="20700" y="13034"/>
                </a:cubicBezTo>
                <a:lnTo>
                  <a:pt x="20746" y="13034"/>
                </a:lnTo>
                <a:cubicBezTo>
                  <a:pt x="21110" y="12983"/>
                  <a:pt x="21409" y="12925"/>
                  <a:pt x="21942" y="12843"/>
                </a:cubicBezTo>
                <a:cubicBezTo>
                  <a:pt x="22164" y="12813"/>
                  <a:pt x="22390" y="12779"/>
                  <a:pt x="22615" y="12779"/>
                </a:cubicBezTo>
                <a:cubicBezTo>
                  <a:pt x="22787" y="12779"/>
                  <a:pt x="22958" y="12799"/>
                  <a:pt x="23125" y="12856"/>
                </a:cubicBezTo>
                <a:cubicBezTo>
                  <a:pt x="23261" y="12901"/>
                  <a:pt x="23396" y="12963"/>
                  <a:pt x="23519" y="13045"/>
                </a:cubicBezTo>
                <a:cubicBezTo>
                  <a:pt x="23570" y="13077"/>
                  <a:pt x="23621" y="13113"/>
                  <a:pt x="23654" y="13158"/>
                </a:cubicBezTo>
                <a:lnTo>
                  <a:pt x="23660" y="13163"/>
                </a:lnTo>
                <a:cubicBezTo>
                  <a:pt x="23671" y="13177"/>
                  <a:pt x="23686" y="13190"/>
                  <a:pt x="23700" y="13202"/>
                </a:cubicBezTo>
                <a:cubicBezTo>
                  <a:pt x="23715" y="13212"/>
                  <a:pt x="23739" y="13228"/>
                  <a:pt x="23758" y="13242"/>
                </a:cubicBezTo>
                <a:cubicBezTo>
                  <a:pt x="23774" y="13248"/>
                  <a:pt x="23784" y="13255"/>
                  <a:pt x="23781" y="13260"/>
                </a:cubicBezTo>
                <a:cubicBezTo>
                  <a:pt x="23782" y="13261"/>
                  <a:pt x="23784" y="13262"/>
                  <a:pt x="23793" y="13262"/>
                </a:cubicBezTo>
                <a:cubicBezTo>
                  <a:pt x="23806" y="13262"/>
                  <a:pt x="23836" y="13259"/>
                  <a:pt x="23904" y="13248"/>
                </a:cubicBezTo>
                <a:cubicBezTo>
                  <a:pt x="24540" y="13307"/>
                  <a:pt x="25425" y="13548"/>
                  <a:pt x="25832" y="13755"/>
                </a:cubicBezTo>
                <a:cubicBezTo>
                  <a:pt x="25879" y="13777"/>
                  <a:pt x="25910" y="13813"/>
                  <a:pt x="25927" y="13856"/>
                </a:cubicBezTo>
                <a:cubicBezTo>
                  <a:pt x="26825" y="13852"/>
                  <a:pt x="27721" y="13845"/>
                  <a:pt x="28619" y="13842"/>
                </a:cubicBezTo>
                <a:cubicBezTo>
                  <a:pt x="28700" y="13841"/>
                  <a:pt x="28785" y="13840"/>
                  <a:pt x="28873" y="13840"/>
                </a:cubicBezTo>
                <a:cubicBezTo>
                  <a:pt x="29367" y="13840"/>
                  <a:pt x="29945" y="13854"/>
                  <a:pt x="30440" y="13854"/>
                </a:cubicBezTo>
                <a:cubicBezTo>
                  <a:pt x="30729" y="13854"/>
                  <a:pt x="30990" y="13849"/>
                  <a:pt x="31189" y="13835"/>
                </a:cubicBezTo>
                <a:cubicBezTo>
                  <a:pt x="32161" y="13674"/>
                  <a:pt x="33360" y="13420"/>
                  <a:pt x="34744" y="13390"/>
                </a:cubicBezTo>
                <a:cubicBezTo>
                  <a:pt x="34854" y="13387"/>
                  <a:pt x="34962" y="13386"/>
                  <a:pt x="35070" y="13386"/>
                </a:cubicBezTo>
                <a:cubicBezTo>
                  <a:pt x="37163" y="13386"/>
                  <a:pt x="38968" y="13893"/>
                  <a:pt x="41089" y="13893"/>
                </a:cubicBezTo>
                <a:cubicBezTo>
                  <a:pt x="41203" y="13893"/>
                  <a:pt x="41319" y="13891"/>
                  <a:pt x="41435" y="13888"/>
                </a:cubicBezTo>
                <a:cubicBezTo>
                  <a:pt x="41441" y="13889"/>
                  <a:pt x="41448" y="13890"/>
                  <a:pt x="41456" y="13890"/>
                </a:cubicBezTo>
                <a:cubicBezTo>
                  <a:pt x="41678" y="13890"/>
                  <a:pt x="42639" y="13489"/>
                  <a:pt x="43134" y="13303"/>
                </a:cubicBezTo>
                <a:cubicBezTo>
                  <a:pt x="44072" y="12944"/>
                  <a:pt x="45033" y="12604"/>
                  <a:pt x="46047" y="12565"/>
                </a:cubicBezTo>
                <a:cubicBezTo>
                  <a:pt x="46143" y="12560"/>
                  <a:pt x="46239" y="12558"/>
                  <a:pt x="46335" y="12558"/>
                </a:cubicBezTo>
                <a:cubicBezTo>
                  <a:pt x="47149" y="12558"/>
                  <a:pt x="47963" y="12696"/>
                  <a:pt x="48779" y="12696"/>
                </a:cubicBezTo>
                <a:cubicBezTo>
                  <a:pt x="48909" y="12696"/>
                  <a:pt x="49039" y="12693"/>
                  <a:pt x="49169" y="12685"/>
                </a:cubicBezTo>
                <a:cubicBezTo>
                  <a:pt x="49219" y="12685"/>
                  <a:pt x="49267" y="12707"/>
                  <a:pt x="49303" y="12740"/>
                </a:cubicBezTo>
                <a:cubicBezTo>
                  <a:pt x="49356" y="12733"/>
                  <a:pt x="49420" y="12722"/>
                  <a:pt x="49440" y="12722"/>
                </a:cubicBezTo>
                <a:cubicBezTo>
                  <a:pt x="49444" y="12722"/>
                  <a:pt x="49447" y="12723"/>
                  <a:pt x="49447" y="12724"/>
                </a:cubicBezTo>
                <a:cubicBezTo>
                  <a:pt x="49970" y="12594"/>
                  <a:pt x="51239" y="12384"/>
                  <a:pt x="51480" y="12114"/>
                </a:cubicBezTo>
                <a:cubicBezTo>
                  <a:pt x="51829" y="11803"/>
                  <a:pt x="51819" y="11742"/>
                  <a:pt x="51968" y="11490"/>
                </a:cubicBezTo>
                <a:lnTo>
                  <a:pt x="51968" y="11490"/>
                </a:lnTo>
                <a:cubicBezTo>
                  <a:pt x="51965" y="11493"/>
                  <a:pt x="51963" y="11494"/>
                  <a:pt x="51962" y="11494"/>
                </a:cubicBezTo>
                <a:cubicBezTo>
                  <a:pt x="51956" y="11494"/>
                  <a:pt x="51958" y="11474"/>
                  <a:pt x="51974" y="11427"/>
                </a:cubicBezTo>
                <a:lnTo>
                  <a:pt x="51974" y="11425"/>
                </a:lnTo>
                <a:cubicBezTo>
                  <a:pt x="51982" y="11350"/>
                  <a:pt x="51988" y="11270"/>
                  <a:pt x="51982" y="11195"/>
                </a:cubicBezTo>
                <a:cubicBezTo>
                  <a:pt x="51978" y="11170"/>
                  <a:pt x="51971" y="11140"/>
                  <a:pt x="51971" y="11125"/>
                </a:cubicBezTo>
                <a:cubicBezTo>
                  <a:pt x="51961" y="11082"/>
                  <a:pt x="51949" y="11040"/>
                  <a:pt x="51936" y="10998"/>
                </a:cubicBezTo>
                <a:cubicBezTo>
                  <a:pt x="51932" y="10983"/>
                  <a:pt x="51929" y="10973"/>
                  <a:pt x="51927" y="10966"/>
                </a:cubicBezTo>
                <a:cubicBezTo>
                  <a:pt x="51921" y="10959"/>
                  <a:pt x="51920" y="10952"/>
                  <a:pt x="51914" y="10941"/>
                </a:cubicBezTo>
                <a:cubicBezTo>
                  <a:pt x="51433" y="9857"/>
                  <a:pt x="50643" y="7946"/>
                  <a:pt x="49930" y="6527"/>
                </a:cubicBezTo>
                <a:cubicBezTo>
                  <a:pt x="48963" y="4592"/>
                  <a:pt x="47854" y="2736"/>
                  <a:pt x="46667" y="929"/>
                </a:cubicBezTo>
                <a:cubicBezTo>
                  <a:pt x="45787" y="403"/>
                  <a:pt x="44885" y="0"/>
                  <a:pt x="43891" y="0"/>
                </a:cubicBezTo>
                <a:close/>
              </a:path>
            </a:pathLst>
          </a:custGeom>
          <a:solidFill>
            <a:srgbClr val="2A225E">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3"/>
          <p:cNvSpPr/>
          <p:nvPr/>
        </p:nvSpPr>
        <p:spPr>
          <a:xfrm flipH="1">
            <a:off x="4280776" y="6054077"/>
            <a:ext cx="5773363" cy="1102459"/>
          </a:xfrm>
          <a:custGeom>
            <a:avLst/>
            <a:gdLst/>
            <a:ahLst/>
            <a:cxnLst/>
            <a:rect l="l" t="t" r="r" b="b"/>
            <a:pathLst>
              <a:path w="57582" h="10996" extrusionOk="0">
                <a:moveTo>
                  <a:pt x="50434" y="730"/>
                </a:moveTo>
                <a:cubicBezTo>
                  <a:pt x="50545" y="730"/>
                  <a:pt x="50605" y="879"/>
                  <a:pt x="50524" y="955"/>
                </a:cubicBezTo>
                <a:cubicBezTo>
                  <a:pt x="50330" y="1048"/>
                  <a:pt x="49978" y="1023"/>
                  <a:pt x="49749" y="1071"/>
                </a:cubicBezTo>
                <a:cubicBezTo>
                  <a:pt x="49523" y="1100"/>
                  <a:pt x="49295" y="1130"/>
                  <a:pt x="49067" y="1160"/>
                </a:cubicBezTo>
                <a:lnTo>
                  <a:pt x="49067" y="1160"/>
                </a:lnTo>
                <a:cubicBezTo>
                  <a:pt x="49074" y="1159"/>
                  <a:pt x="49087" y="1157"/>
                  <a:pt x="49094" y="1156"/>
                </a:cubicBezTo>
                <a:lnTo>
                  <a:pt x="49094" y="1156"/>
                </a:lnTo>
                <a:cubicBezTo>
                  <a:pt x="49025" y="1161"/>
                  <a:pt x="48922" y="1190"/>
                  <a:pt x="48837" y="1190"/>
                </a:cubicBezTo>
                <a:cubicBezTo>
                  <a:pt x="48752" y="1190"/>
                  <a:pt x="48686" y="1161"/>
                  <a:pt x="48690" y="1048"/>
                </a:cubicBezTo>
                <a:cubicBezTo>
                  <a:pt x="48693" y="997"/>
                  <a:pt x="48735" y="953"/>
                  <a:pt x="48783" y="940"/>
                </a:cubicBezTo>
                <a:cubicBezTo>
                  <a:pt x="49330" y="861"/>
                  <a:pt x="49881" y="791"/>
                  <a:pt x="50431" y="730"/>
                </a:cubicBezTo>
                <a:cubicBezTo>
                  <a:pt x="50432" y="730"/>
                  <a:pt x="50433" y="730"/>
                  <a:pt x="50434" y="730"/>
                </a:cubicBezTo>
                <a:close/>
                <a:moveTo>
                  <a:pt x="35393" y="1152"/>
                </a:moveTo>
                <a:cubicBezTo>
                  <a:pt x="35504" y="1152"/>
                  <a:pt x="35562" y="1299"/>
                  <a:pt x="35480" y="1376"/>
                </a:cubicBezTo>
                <a:cubicBezTo>
                  <a:pt x="35457" y="1399"/>
                  <a:pt x="35423" y="1414"/>
                  <a:pt x="35388" y="1414"/>
                </a:cubicBezTo>
                <a:cubicBezTo>
                  <a:pt x="35036" y="1420"/>
                  <a:pt x="34684" y="1423"/>
                  <a:pt x="34332" y="1437"/>
                </a:cubicBezTo>
                <a:cubicBezTo>
                  <a:pt x="33376" y="1499"/>
                  <a:pt x="32466" y="1517"/>
                  <a:pt x="31560" y="1517"/>
                </a:cubicBezTo>
                <a:cubicBezTo>
                  <a:pt x="30803" y="1517"/>
                  <a:pt x="30049" y="1505"/>
                  <a:pt x="29272" y="1495"/>
                </a:cubicBezTo>
                <a:cubicBezTo>
                  <a:pt x="29264" y="1496"/>
                  <a:pt x="29256" y="1497"/>
                  <a:pt x="29249" y="1497"/>
                </a:cubicBezTo>
                <a:cubicBezTo>
                  <a:pt x="29131" y="1497"/>
                  <a:pt x="29081" y="1323"/>
                  <a:pt x="29201" y="1275"/>
                </a:cubicBezTo>
                <a:cubicBezTo>
                  <a:pt x="30279" y="1256"/>
                  <a:pt x="31193" y="1230"/>
                  <a:pt x="32246" y="1184"/>
                </a:cubicBezTo>
                <a:cubicBezTo>
                  <a:pt x="32770" y="1168"/>
                  <a:pt x="33294" y="1168"/>
                  <a:pt x="33817" y="1168"/>
                </a:cubicBezTo>
                <a:cubicBezTo>
                  <a:pt x="34341" y="1168"/>
                  <a:pt x="34864" y="1168"/>
                  <a:pt x="35388" y="1152"/>
                </a:cubicBezTo>
                <a:cubicBezTo>
                  <a:pt x="35389" y="1152"/>
                  <a:pt x="35391" y="1152"/>
                  <a:pt x="35393" y="1152"/>
                </a:cubicBezTo>
                <a:close/>
                <a:moveTo>
                  <a:pt x="26666" y="1299"/>
                </a:moveTo>
                <a:cubicBezTo>
                  <a:pt x="26773" y="1299"/>
                  <a:pt x="26832" y="1442"/>
                  <a:pt x="26752" y="1517"/>
                </a:cubicBezTo>
                <a:cubicBezTo>
                  <a:pt x="26718" y="1548"/>
                  <a:pt x="26652" y="1561"/>
                  <a:pt x="26589" y="1561"/>
                </a:cubicBezTo>
                <a:cubicBezTo>
                  <a:pt x="26542" y="1561"/>
                  <a:pt x="26497" y="1554"/>
                  <a:pt x="26467" y="1541"/>
                </a:cubicBezTo>
                <a:cubicBezTo>
                  <a:pt x="26397" y="1502"/>
                  <a:pt x="26383" y="1399"/>
                  <a:pt x="26441" y="1343"/>
                </a:cubicBezTo>
                <a:cubicBezTo>
                  <a:pt x="26500" y="1286"/>
                  <a:pt x="26590" y="1310"/>
                  <a:pt x="26662" y="1300"/>
                </a:cubicBezTo>
                <a:cubicBezTo>
                  <a:pt x="26663" y="1299"/>
                  <a:pt x="26664" y="1299"/>
                  <a:pt x="26666" y="1299"/>
                </a:cubicBezTo>
                <a:close/>
                <a:moveTo>
                  <a:pt x="40488" y="1378"/>
                </a:moveTo>
                <a:cubicBezTo>
                  <a:pt x="40588" y="1378"/>
                  <a:pt x="40641" y="1512"/>
                  <a:pt x="40567" y="1580"/>
                </a:cubicBezTo>
                <a:cubicBezTo>
                  <a:pt x="40489" y="1643"/>
                  <a:pt x="40372" y="1614"/>
                  <a:pt x="40278" y="1630"/>
                </a:cubicBezTo>
                <a:cubicBezTo>
                  <a:pt x="40081" y="1643"/>
                  <a:pt x="39884" y="1651"/>
                  <a:pt x="39685" y="1657"/>
                </a:cubicBezTo>
                <a:cubicBezTo>
                  <a:pt x="39664" y="1660"/>
                  <a:pt x="39640" y="1662"/>
                  <a:pt x="39616" y="1662"/>
                </a:cubicBezTo>
                <a:cubicBezTo>
                  <a:pt x="39512" y="1662"/>
                  <a:pt x="39399" y="1629"/>
                  <a:pt x="39444" y="1499"/>
                </a:cubicBezTo>
                <a:cubicBezTo>
                  <a:pt x="39458" y="1456"/>
                  <a:pt x="39506" y="1427"/>
                  <a:pt x="39551" y="1427"/>
                </a:cubicBezTo>
                <a:cubicBezTo>
                  <a:pt x="39861" y="1418"/>
                  <a:pt x="40172" y="1404"/>
                  <a:pt x="40483" y="1378"/>
                </a:cubicBezTo>
                <a:cubicBezTo>
                  <a:pt x="40485" y="1378"/>
                  <a:pt x="40486" y="1378"/>
                  <a:pt x="40488" y="1378"/>
                </a:cubicBezTo>
                <a:close/>
                <a:moveTo>
                  <a:pt x="45682" y="2094"/>
                </a:moveTo>
                <a:cubicBezTo>
                  <a:pt x="45681" y="2095"/>
                  <a:pt x="45679" y="2097"/>
                  <a:pt x="45677" y="2099"/>
                </a:cubicBezTo>
                <a:cubicBezTo>
                  <a:pt x="45679" y="2099"/>
                  <a:pt x="45679" y="2099"/>
                  <a:pt x="45679" y="2097"/>
                </a:cubicBezTo>
                <a:cubicBezTo>
                  <a:pt x="45680" y="2096"/>
                  <a:pt x="45681" y="2095"/>
                  <a:pt x="45682" y="2094"/>
                </a:cubicBezTo>
                <a:close/>
                <a:moveTo>
                  <a:pt x="6277" y="1840"/>
                </a:moveTo>
                <a:cubicBezTo>
                  <a:pt x="6442" y="1840"/>
                  <a:pt x="6441" y="2097"/>
                  <a:pt x="6277" y="2097"/>
                </a:cubicBezTo>
                <a:cubicBezTo>
                  <a:pt x="6277" y="2097"/>
                  <a:pt x="6277" y="2097"/>
                  <a:pt x="6276" y="2097"/>
                </a:cubicBezTo>
                <a:cubicBezTo>
                  <a:pt x="5865" y="2131"/>
                  <a:pt x="5453" y="2140"/>
                  <a:pt x="5040" y="2140"/>
                </a:cubicBezTo>
                <a:cubicBezTo>
                  <a:pt x="4606" y="2140"/>
                  <a:pt x="4171" y="2131"/>
                  <a:pt x="3737" y="2131"/>
                </a:cubicBezTo>
                <a:cubicBezTo>
                  <a:pt x="3707" y="2131"/>
                  <a:pt x="3677" y="2131"/>
                  <a:pt x="3647" y="2131"/>
                </a:cubicBezTo>
                <a:cubicBezTo>
                  <a:pt x="3633" y="2134"/>
                  <a:pt x="3619" y="2135"/>
                  <a:pt x="3606" y="2135"/>
                </a:cubicBezTo>
                <a:cubicBezTo>
                  <a:pt x="3485" y="2135"/>
                  <a:pt x="3383" y="2021"/>
                  <a:pt x="3480" y="1909"/>
                </a:cubicBezTo>
                <a:cubicBezTo>
                  <a:pt x="3524" y="1875"/>
                  <a:pt x="3577" y="1867"/>
                  <a:pt x="3632" y="1867"/>
                </a:cubicBezTo>
                <a:cubicBezTo>
                  <a:pt x="3681" y="1867"/>
                  <a:pt x="3732" y="1873"/>
                  <a:pt x="3779" y="1873"/>
                </a:cubicBezTo>
                <a:cubicBezTo>
                  <a:pt x="3796" y="1873"/>
                  <a:pt x="3812" y="1872"/>
                  <a:pt x="3828" y="1870"/>
                </a:cubicBezTo>
                <a:cubicBezTo>
                  <a:pt x="3856" y="1870"/>
                  <a:pt x="3884" y="1870"/>
                  <a:pt x="3912" y="1870"/>
                </a:cubicBezTo>
                <a:cubicBezTo>
                  <a:pt x="4324" y="1870"/>
                  <a:pt x="4738" y="1880"/>
                  <a:pt x="5150" y="1880"/>
                </a:cubicBezTo>
                <a:cubicBezTo>
                  <a:pt x="5526" y="1880"/>
                  <a:pt x="5902" y="1872"/>
                  <a:pt x="6276" y="1840"/>
                </a:cubicBezTo>
                <a:cubicBezTo>
                  <a:pt x="6277" y="1840"/>
                  <a:pt x="6277" y="1840"/>
                  <a:pt x="6277" y="1840"/>
                </a:cubicBezTo>
                <a:close/>
                <a:moveTo>
                  <a:pt x="8405" y="2026"/>
                </a:moveTo>
                <a:cubicBezTo>
                  <a:pt x="8406" y="2026"/>
                  <a:pt x="8407" y="2026"/>
                  <a:pt x="8407" y="2026"/>
                </a:cubicBezTo>
                <a:cubicBezTo>
                  <a:pt x="8835" y="2051"/>
                  <a:pt x="9262" y="2071"/>
                  <a:pt x="9689" y="2092"/>
                </a:cubicBezTo>
                <a:cubicBezTo>
                  <a:pt x="9690" y="2092"/>
                  <a:pt x="9691" y="2092"/>
                  <a:pt x="9692" y="2092"/>
                </a:cubicBezTo>
                <a:cubicBezTo>
                  <a:pt x="9857" y="2092"/>
                  <a:pt x="9856" y="2351"/>
                  <a:pt x="9692" y="2351"/>
                </a:cubicBezTo>
                <a:cubicBezTo>
                  <a:pt x="9691" y="2351"/>
                  <a:pt x="9690" y="2351"/>
                  <a:pt x="9689" y="2351"/>
                </a:cubicBezTo>
                <a:cubicBezTo>
                  <a:pt x="9262" y="2333"/>
                  <a:pt x="8835" y="2315"/>
                  <a:pt x="8407" y="2291"/>
                </a:cubicBezTo>
                <a:cubicBezTo>
                  <a:pt x="8407" y="2291"/>
                  <a:pt x="8406" y="2291"/>
                  <a:pt x="8405" y="2291"/>
                </a:cubicBezTo>
                <a:cubicBezTo>
                  <a:pt x="8348" y="2291"/>
                  <a:pt x="8294" y="2249"/>
                  <a:pt x="8280" y="2194"/>
                </a:cubicBezTo>
                <a:cubicBezTo>
                  <a:pt x="8257" y="2114"/>
                  <a:pt x="8321" y="2026"/>
                  <a:pt x="8405" y="2026"/>
                </a:cubicBezTo>
                <a:close/>
                <a:moveTo>
                  <a:pt x="16121" y="2787"/>
                </a:moveTo>
                <a:cubicBezTo>
                  <a:pt x="16132" y="2787"/>
                  <a:pt x="16142" y="2788"/>
                  <a:pt x="16153" y="2788"/>
                </a:cubicBezTo>
                <a:cubicBezTo>
                  <a:pt x="16964" y="2792"/>
                  <a:pt x="17775" y="2811"/>
                  <a:pt x="18585" y="2811"/>
                </a:cubicBezTo>
                <a:cubicBezTo>
                  <a:pt x="18586" y="2811"/>
                  <a:pt x="18586" y="2811"/>
                  <a:pt x="18587" y="2811"/>
                </a:cubicBezTo>
                <a:cubicBezTo>
                  <a:pt x="18756" y="2811"/>
                  <a:pt x="18756" y="3076"/>
                  <a:pt x="18587" y="3076"/>
                </a:cubicBezTo>
                <a:cubicBezTo>
                  <a:pt x="18586" y="3076"/>
                  <a:pt x="18586" y="3076"/>
                  <a:pt x="18585" y="3076"/>
                </a:cubicBezTo>
                <a:cubicBezTo>
                  <a:pt x="17843" y="3075"/>
                  <a:pt x="17098" y="3052"/>
                  <a:pt x="16354" y="3033"/>
                </a:cubicBezTo>
                <a:cubicBezTo>
                  <a:pt x="16334" y="3030"/>
                  <a:pt x="16313" y="3029"/>
                  <a:pt x="16292" y="3029"/>
                </a:cubicBezTo>
                <a:cubicBezTo>
                  <a:pt x="16254" y="3029"/>
                  <a:pt x="16215" y="3032"/>
                  <a:pt x="16176" y="3032"/>
                </a:cubicBezTo>
                <a:cubicBezTo>
                  <a:pt x="16118" y="3032"/>
                  <a:pt x="16062" y="3025"/>
                  <a:pt x="16015" y="2991"/>
                </a:cubicBezTo>
                <a:cubicBezTo>
                  <a:pt x="15970" y="2947"/>
                  <a:pt x="15970" y="2866"/>
                  <a:pt x="16017" y="2823"/>
                </a:cubicBezTo>
                <a:cubicBezTo>
                  <a:pt x="16044" y="2792"/>
                  <a:pt x="16082" y="2787"/>
                  <a:pt x="16121" y="2787"/>
                </a:cubicBezTo>
                <a:close/>
                <a:moveTo>
                  <a:pt x="30859" y="3109"/>
                </a:moveTo>
                <a:cubicBezTo>
                  <a:pt x="30978" y="3109"/>
                  <a:pt x="31043" y="3268"/>
                  <a:pt x="30956" y="3350"/>
                </a:cubicBezTo>
                <a:cubicBezTo>
                  <a:pt x="30929" y="3376"/>
                  <a:pt x="30893" y="3392"/>
                  <a:pt x="30856" y="3392"/>
                </a:cubicBezTo>
                <a:cubicBezTo>
                  <a:pt x="30630" y="3399"/>
                  <a:pt x="30406" y="3418"/>
                  <a:pt x="30181" y="3418"/>
                </a:cubicBezTo>
                <a:cubicBezTo>
                  <a:pt x="30166" y="3418"/>
                  <a:pt x="30151" y="3418"/>
                  <a:pt x="30136" y="3418"/>
                </a:cubicBezTo>
                <a:cubicBezTo>
                  <a:pt x="30133" y="3418"/>
                  <a:pt x="30130" y="3418"/>
                  <a:pt x="30127" y="3418"/>
                </a:cubicBezTo>
                <a:cubicBezTo>
                  <a:pt x="29920" y="3418"/>
                  <a:pt x="29923" y="3115"/>
                  <a:pt x="30128" y="3115"/>
                </a:cubicBezTo>
                <a:cubicBezTo>
                  <a:pt x="30132" y="3115"/>
                  <a:pt x="30136" y="3115"/>
                  <a:pt x="30140" y="3115"/>
                </a:cubicBezTo>
                <a:cubicBezTo>
                  <a:pt x="30200" y="3113"/>
                  <a:pt x="30259" y="3112"/>
                  <a:pt x="30319" y="3112"/>
                </a:cubicBezTo>
                <a:cubicBezTo>
                  <a:pt x="30426" y="3112"/>
                  <a:pt x="30533" y="3115"/>
                  <a:pt x="30641" y="3115"/>
                </a:cubicBezTo>
                <a:cubicBezTo>
                  <a:pt x="30712" y="3115"/>
                  <a:pt x="30784" y="3113"/>
                  <a:pt x="30856" y="3109"/>
                </a:cubicBezTo>
                <a:cubicBezTo>
                  <a:pt x="30857" y="3109"/>
                  <a:pt x="30858" y="3109"/>
                  <a:pt x="30859" y="3109"/>
                </a:cubicBezTo>
                <a:close/>
                <a:moveTo>
                  <a:pt x="27642" y="3125"/>
                </a:moveTo>
                <a:cubicBezTo>
                  <a:pt x="27766" y="3125"/>
                  <a:pt x="27803" y="3314"/>
                  <a:pt x="27685" y="3357"/>
                </a:cubicBezTo>
                <a:cubicBezTo>
                  <a:pt x="27221" y="3419"/>
                  <a:pt x="26745" y="3402"/>
                  <a:pt x="26276" y="3416"/>
                </a:cubicBezTo>
                <a:cubicBezTo>
                  <a:pt x="25304" y="3429"/>
                  <a:pt x="24330" y="3477"/>
                  <a:pt x="23358" y="3477"/>
                </a:cubicBezTo>
                <a:cubicBezTo>
                  <a:pt x="23185" y="3477"/>
                  <a:pt x="23011" y="3475"/>
                  <a:pt x="22838" y="3471"/>
                </a:cubicBezTo>
                <a:cubicBezTo>
                  <a:pt x="22836" y="3472"/>
                  <a:pt x="22834" y="3472"/>
                  <a:pt x="22833" y="3472"/>
                </a:cubicBezTo>
                <a:cubicBezTo>
                  <a:pt x="22685" y="3472"/>
                  <a:pt x="22642" y="3246"/>
                  <a:pt x="22782" y="3196"/>
                </a:cubicBezTo>
                <a:cubicBezTo>
                  <a:pt x="23293" y="3173"/>
                  <a:pt x="23805" y="3167"/>
                  <a:pt x="24318" y="3167"/>
                </a:cubicBezTo>
                <a:cubicBezTo>
                  <a:pt x="24801" y="3167"/>
                  <a:pt x="25284" y="3172"/>
                  <a:pt x="25767" y="3172"/>
                </a:cubicBezTo>
                <a:cubicBezTo>
                  <a:pt x="26391" y="3172"/>
                  <a:pt x="27016" y="3164"/>
                  <a:pt x="27638" y="3125"/>
                </a:cubicBezTo>
                <a:cubicBezTo>
                  <a:pt x="27640" y="3125"/>
                  <a:pt x="27641" y="3125"/>
                  <a:pt x="27642" y="3125"/>
                </a:cubicBezTo>
                <a:close/>
                <a:moveTo>
                  <a:pt x="41179" y="3644"/>
                </a:moveTo>
                <a:cubicBezTo>
                  <a:pt x="41287" y="3644"/>
                  <a:pt x="41352" y="3800"/>
                  <a:pt x="41254" y="3870"/>
                </a:cubicBezTo>
                <a:cubicBezTo>
                  <a:pt x="41065" y="3944"/>
                  <a:pt x="40855" y="3974"/>
                  <a:pt x="40663" y="4038"/>
                </a:cubicBezTo>
                <a:cubicBezTo>
                  <a:pt x="40607" y="4049"/>
                  <a:pt x="40549" y="4081"/>
                  <a:pt x="40492" y="4081"/>
                </a:cubicBezTo>
                <a:cubicBezTo>
                  <a:pt x="40471" y="4081"/>
                  <a:pt x="40450" y="4077"/>
                  <a:pt x="40430" y="4065"/>
                </a:cubicBezTo>
                <a:cubicBezTo>
                  <a:pt x="40357" y="4026"/>
                  <a:pt x="40347" y="3910"/>
                  <a:pt x="40417" y="3864"/>
                </a:cubicBezTo>
                <a:cubicBezTo>
                  <a:pt x="40648" y="3771"/>
                  <a:pt x="40902" y="3718"/>
                  <a:pt x="41144" y="3650"/>
                </a:cubicBezTo>
                <a:cubicBezTo>
                  <a:pt x="41156" y="3646"/>
                  <a:pt x="41167" y="3644"/>
                  <a:pt x="41179" y="3644"/>
                </a:cubicBezTo>
                <a:close/>
                <a:moveTo>
                  <a:pt x="45987" y="1607"/>
                </a:moveTo>
                <a:cubicBezTo>
                  <a:pt x="46081" y="1607"/>
                  <a:pt x="46153" y="1720"/>
                  <a:pt x="46100" y="1805"/>
                </a:cubicBezTo>
                <a:cubicBezTo>
                  <a:pt x="46015" y="1902"/>
                  <a:pt x="45902" y="1893"/>
                  <a:pt x="45860" y="1932"/>
                </a:cubicBezTo>
                <a:cubicBezTo>
                  <a:pt x="45799" y="1966"/>
                  <a:pt x="45773" y="1982"/>
                  <a:pt x="45700" y="2068"/>
                </a:cubicBezTo>
                <a:cubicBezTo>
                  <a:pt x="45694" y="2077"/>
                  <a:pt x="45689" y="2086"/>
                  <a:pt x="45682" y="2094"/>
                </a:cubicBezTo>
                <a:lnTo>
                  <a:pt x="45682" y="2094"/>
                </a:lnTo>
                <a:cubicBezTo>
                  <a:pt x="45682" y="2094"/>
                  <a:pt x="45682" y="2094"/>
                  <a:pt x="45682" y="2094"/>
                </a:cubicBezTo>
                <a:lnTo>
                  <a:pt x="45682" y="2094"/>
                </a:lnTo>
                <a:cubicBezTo>
                  <a:pt x="45683" y="2094"/>
                  <a:pt x="45680" y="2097"/>
                  <a:pt x="45674" y="2106"/>
                </a:cubicBezTo>
                <a:cubicBezTo>
                  <a:pt x="45605" y="2213"/>
                  <a:pt x="45596" y="2342"/>
                  <a:pt x="45505" y="2539"/>
                </a:cubicBezTo>
                <a:cubicBezTo>
                  <a:pt x="45295" y="2928"/>
                  <a:pt x="45036" y="3124"/>
                  <a:pt x="44635" y="3385"/>
                </a:cubicBezTo>
                <a:cubicBezTo>
                  <a:pt x="43453" y="4172"/>
                  <a:pt x="42009" y="4307"/>
                  <a:pt x="40683" y="4718"/>
                </a:cubicBezTo>
                <a:cubicBezTo>
                  <a:pt x="40626" y="4735"/>
                  <a:pt x="40566" y="4761"/>
                  <a:pt x="40508" y="4761"/>
                </a:cubicBezTo>
                <a:cubicBezTo>
                  <a:pt x="40479" y="4761"/>
                  <a:pt x="40451" y="4755"/>
                  <a:pt x="40424" y="4738"/>
                </a:cubicBezTo>
                <a:cubicBezTo>
                  <a:pt x="40318" y="4682"/>
                  <a:pt x="40305" y="4515"/>
                  <a:pt x="40405" y="4449"/>
                </a:cubicBezTo>
                <a:cubicBezTo>
                  <a:pt x="40588" y="4362"/>
                  <a:pt x="40651" y="4391"/>
                  <a:pt x="40850" y="4343"/>
                </a:cubicBezTo>
                <a:cubicBezTo>
                  <a:pt x="41057" y="4311"/>
                  <a:pt x="41432" y="4239"/>
                  <a:pt x="41766" y="4174"/>
                </a:cubicBezTo>
                <a:cubicBezTo>
                  <a:pt x="42771" y="3958"/>
                  <a:pt x="43675" y="3736"/>
                  <a:pt x="44497" y="3163"/>
                </a:cubicBezTo>
                <a:cubicBezTo>
                  <a:pt x="44758" y="2985"/>
                  <a:pt x="44940" y="2840"/>
                  <a:pt x="45086" y="2617"/>
                </a:cubicBezTo>
                <a:lnTo>
                  <a:pt x="45086" y="2617"/>
                </a:lnTo>
                <a:cubicBezTo>
                  <a:pt x="45077" y="2638"/>
                  <a:pt x="45073" y="2646"/>
                  <a:pt x="45073" y="2646"/>
                </a:cubicBezTo>
                <a:cubicBezTo>
                  <a:pt x="45074" y="2646"/>
                  <a:pt x="45123" y="2540"/>
                  <a:pt x="45130" y="2527"/>
                </a:cubicBezTo>
                <a:cubicBezTo>
                  <a:pt x="45133" y="2520"/>
                  <a:pt x="45137" y="2513"/>
                  <a:pt x="45140" y="2506"/>
                </a:cubicBezTo>
                <a:cubicBezTo>
                  <a:pt x="45178" y="2381"/>
                  <a:pt x="45201" y="2251"/>
                  <a:pt x="45266" y="2136"/>
                </a:cubicBezTo>
                <a:cubicBezTo>
                  <a:pt x="45459" y="1840"/>
                  <a:pt x="45590" y="1748"/>
                  <a:pt x="45952" y="1612"/>
                </a:cubicBezTo>
                <a:cubicBezTo>
                  <a:pt x="45964" y="1609"/>
                  <a:pt x="45976" y="1607"/>
                  <a:pt x="45987" y="1607"/>
                </a:cubicBezTo>
                <a:close/>
                <a:moveTo>
                  <a:pt x="4964" y="4792"/>
                </a:moveTo>
                <a:cubicBezTo>
                  <a:pt x="5049" y="4792"/>
                  <a:pt x="5135" y="4802"/>
                  <a:pt x="5220" y="4802"/>
                </a:cubicBezTo>
                <a:cubicBezTo>
                  <a:pt x="5236" y="4802"/>
                  <a:pt x="5251" y="4802"/>
                  <a:pt x="5267" y="4801"/>
                </a:cubicBezTo>
                <a:cubicBezTo>
                  <a:pt x="5305" y="4800"/>
                  <a:pt x="5342" y="4800"/>
                  <a:pt x="5380" y="4800"/>
                </a:cubicBezTo>
                <a:cubicBezTo>
                  <a:pt x="6189" y="4800"/>
                  <a:pt x="6994" y="4872"/>
                  <a:pt x="7801" y="4912"/>
                </a:cubicBezTo>
                <a:cubicBezTo>
                  <a:pt x="7990" y="4902"/>
                  <a:pt x="8194" y="4899"/>
                  <a:pt x="8407" y="4899"/>
                </a:cubicBezTo>
                <a:cubicBezTo>
                  <a:pt x="9235" y="4899"/>
                  <a:pt x="10207" y="4957"/>
                  <a:pt x="11063" y="4959"/>
                </a:cubicBezTo>
                <a:cubicBezTo>
                  <a:pt x="11064" y="4959"/>
                  <a:pt x="11065" y="4959"/>
                  <a:pt x="11066" y="4959"/>
                </a:cubicBezTo>
                <a:cubicBezTo>
                  <a:pt x="11164" y="4959"/>
                  <a:pt x="11214" y="5088"/>
                  <a:pt x="11144" y="5154"/>
                </a:cubicBezTo>
                <a:cubicBezTo>
                  <a:pt x="11086" y="5188"/>
                  <a:pt x="11019" y="5195"/>
                  <a:pt x="10949" y="5195"/>
                </a:cubicBezTo>
                <a:cubicBezTo>
                  <a:pt x="10888" y="5195"/>
                  <a:pt x="10825" y="5189"/>
                  <a:pt x="10764" y="5189"/>
                </a:cubicBezTo>
                <a:cubicBezTo>
                  <a:pt x="10736" y="5189"/>
                  <a:pt x="10708" y="5191"/>
                  <a:pt x="10681" y="5195"/>
                </a:cubicBezTo>
                <a:cubicBezTo>
                  <a:pt x="9973" y="5198"/>
                  <a:pt x="9197" y="5254"/>
                  <a:pt x="8505" y="5254"/>
                </a:cubicBezTo>
                <a:cubicBezTo>
                  <a:pt x="8237" y="5254"/>
                  <a:pt x="7981" y="5245"/>
                  <a:pt x="7747" y="5222"/>
                </a:cubicBezTo>
                <a:cubicBezTo>
                  <a:pt x="7265" y="5170"/>
                  <a:pt x="6764" y="5083"/>
                  <a:pt x="6183" y="5061"/>
                </a:cubicBezTo>
                <a:cubicBezTo>
                  <a:pt x="5998" y="5052"/>
                  <a:pt x="5813" y="5049"/>
                  <a:pt x="5627" y="5049"/>
                </a:cubicBezTo>
                <a:cubicBezTo>
                  <a:pt x="5391" y="5049"/>
                  <a:pt x="5154" y="5054"/>
                  <a:pt x="4918" y="5057"/>
                </a:cubicBezTo>
                <a:cubicBezTo>
                  <a:pt x="4911" y="5058"/>
                  <a:pt x="4903" y="5058"/>
                  <a:pt x="4896" y="5058"/>
                </a:cubicBezTo>
                <a:cubicBezTo>
                  <a:pt x="4857" y="5058"/>
                  <a:pt x="4817" y="5047"/>
                  <a:pt x="4788" y="5018"/>
                </a:cubicBezTo>
                <a:cubicBezTo>
                  <a:pt x="4722" y="4957"/>
                  <a:pt x="4744" y="4834"/>
                  <a:pt x="4830" y="4804"/>
                </a:cubicBezTo>
                <a:cubicBezTo>
                  <a:pt x="4873" y="4795"/>
                  <a:pt x="4919" y="4792"/>
                  <a:pt x="4964" y="4792"/>
                </a:cubicBezTo>
                <a:close/>
                <a:moveTo>
                  <a:pt x="24212" y="6181"/>
                </a:moveTo>
                <a:cubicBezTo>
                  <a:pt x="24352" y="6181"/>
                  <a:pt x="24394" y="6394"/>
                  <a:pt x="24260" y="6441"/>
                </a:cubicBezTo>
                <a:cubicBezTo>
                  <a:pt x="24200" y="6457"/>
                  <a:pt x="24136" y="6459"/>
                  <a:pt x="24072" y="6459"/>
                </a:cubicBezTo>
                <a:cubicBezTo>
                  <a:pt x="24049" y="6459"/>
                  <a:pt x="24025" y="6459"/>
                  <a:pt x="24002" y="6459"/>
                </a:cubicBezTo>
                <a:cubicBezTo>
                  <a:pt x="23972" y="6459"/>
                  <a:pt x="23941" y="6459"/>
                  <a:pt x="23911" y="6462"/>
                </a:cubicBezTo>
                <a:cubicBezTo>
                  <a:pt x="23910" y="6462"/>
                  <a:pt x="23909" y="6462"/>
                  <a:pt x="23907" y="6462"/>
                </a:cubicBezTo>
                <a:cubicBezTo>
                  <a:pt x="23816" y="6462"/>
                  <a:pt x="23745" y="6356"/>
                  <a:pt x="23787" y="6273"/>
                </a:cubicBezTo>
                <a:cubicBezTo>
                  <a:pt x="23825" y="6197"/>
                  <a:pt x="23902" y="6183"/>
                  <a:pt x="23985" y="6183"/>
                </a:cubicBezTo>
                <a:cubicBezTo>
                  <a:pt x="24033" y="6183"/>
                  <a:pt x="24083" y="6187"/>
                  <a:pt x="24129" y="6187"/>
                </a:cubicBezTo>
                <a:cubicBezTo>
                  <a:pt x="24156" y="6187"/>
                  <a:pt x="24183" y="6186"/>
                  <a:pt x="24206" y="6181"/>
                </a:cubicBezTo>
                <a:cubicBezTo>
                  <a:pt x="24208" y="6181"/>
                  <a:pt x="24210" y="6181"/>
                  <a:pt x="24212" y="6181"/>
                </a:cubicBezTo>
                <a:close/>
                <a:moveTo>
                  <a:pt x="7091" y="6329"/>
                </a:moveTo>
                <a:cubicBezTo>
                  <a:pt x="7273" y="6329"/>
                  <a:pt x="7459" y="6352"/>
                  <a:pt x="7640" y="6352"/>
                </a:cubicBezTo>
                <a:cubicBezTo>
                  <a:pt x="7644" y="6352"/>
                  <a:pt x="7649" y="6352"/>
                  <a:pt x="7653" y="6352"/>
                </a:cubicBezTo>
                <a:cubicBezTo>
                  <a:pt x="8286" y="6374"/>
                  <a:pt x="8919" y="6381"/>
                  <a:pt x="9553" y="6381"/>
                </a:cubicBezTo>
                <a:cubicBezTo>
                  <a:pt x="9681" y="6381"/>
                  <a:pt x="9810" y="6381"/>
                  <a:pt x="9938" y="6380"/>
                </a:cubicBezTo>
                <a:cubicBezTo>
                  <a:pt x="11302" y="6353"/>
                  <a:pt x="12667" y="6344"/>
                  <a:pt x="14031" y="6344"/>
                </a:cubicBezTo>
                <a:cubicBezTo>
                  <a:pt x="16448" y="6344"/>
                  <a:pt x="18866" y="6372"/>
                  <a:pt x="21283" y="6372"/>
                </a:cubicBezTo>
                <a:cubicBezTo>
                  <a:pt x="21322" y="6372"/>
                  <a:pt x="21362" y="6372"/>
                  <a:pt x="21402" y="6372"/>
                </a:cubicBezTo>
                <a:cubicBezTo>
                  <a:pt x="21403" y="6372"/>
                  <a:pt x="21404" y="6372"/>
                  <a:pt x="21405" y="6372"/>
                </a:cubicBezTo>
                <a:cubicBezTo>
                  <a:pt x="21510" y="6372"/>
                  <a:pt x="21562" y="6509"/>
                  <a:pt x="21487" y="6579"/>
                </a:cubicBezTo>
                <a:cubicBezTo>
                  <a:pt x="21465" y="6602"/>
                  <a:pt x="21434" y="6615"/>
                  <a:pt x="21402" y="6615"/>
                </a:cubicBezTo>
                <a:cubicBezTo>
                  <a:pt x="21164" y="6619"/>
                  <a:pt x="20927" y="6619"/>
                  <a:pt x="20689" y="6621"/>
                </a:cubicBezTo>
                <a:cubicBezTo>
                  <a:pt x="19570" y="6631"/>
                  <a:pt x="18451" y="6630"/>
                  <a:pt x="17330" y="6641"/>
                </a:cubicBezTo>
                <a:cubicBezTo>
                  <a:pt x="15551" y="6655"/>
                  <a:pt x="13767" y="6692"/>
                  <a:pt x="11985" y="6692"/>
                </a:cubicBezTo>
                <a:cubicBezTo>
                  <a:pt x="10295" y="6692"/>
                  <a:pt x="8606" y="6659"/>
                  <a:pt x="6923" y="6543"/>
                </a:cubicBezTo>
                <a:cubicBezTo>
                  <a:pt x="6841" y="6498"/>
                  <a:pt x="6851" y="6366"/>
                  <a:pt x="6936" y="6336"/>
                </a:cubicBezTo>
                <a:cubicBezTo>
                  <a:pt x="6988" y="6331"/>
                  <a:pt x="7039" y="6329"/>
                  <a:pt x="7091" y="6329"/>
                </a:cubicBezTo>
                <a:close/>
                <a:moveTo>
                  <a:pt x="36664" y="6556"/>
                </a:moveTo>
                <a:cubicBezTo>
                  <a:pt x="36754" y="6556"/>
                  <a:pt x="36830" y="6669"/>
                  <a:pt x="36761" y="6748"/>
                </a:cubicBezTo>
                <a:cubicBezTo>
                  <a:pt x="36648" y="6838"/>
                  <a:pt x="36493" y="6880"/>
                  <a:pt x="36367" y="6954"/>
                </a:cubicBezTo>
                <a:cubicBezTo>
                  <a:pt x="36321" y="6987"/>
                  <a:pt x="36262" y="7009"/>
                  <a:pt x="36211" y="7009"/>
                </a:cubicBezTo>
                <a:cubicBezTo>
                  <a:pt x="36143" y="7009"/>
                  <a:pt x="36091" y="6970"/>
                  <a:pt x="36105" y="6868"/>
                </a:cubicBezTo>
                <a:cubicBezTo>
                  <a:pt x="36183" y="6734"/>
                  <a:pt x="36467" y="6663"/>
                  <a:pt x="36606" y="6573"/>
                </a:cubicBezTo>
                <a:cubicBezTo>
                  <a:pt x="36625" y="6561"/>
                  <a:pt x="36645" y="6556"/>
                  <a:pt x="36664" y="6556"/>
                </a:cubicBezTo>
                <a:close/>
                <a:moveTo>
                  <a:pt x="39201" y="5454"/>
                </a:moveTo>
                <a:cubicBezTo>
                  <a:pt x="39252" y="5454"/>
                  <a:pt x="39304" y="5485"/>
                  <a:pt x="39318" y="5541"/>
                </a:cubicBezTo>
                <a:cubicBezTo>
                  <a:pt x="39335" y="5651"/>
                  <a:pt x="39224" y="5736"/>
                  <a:pt x="39180" y="5830"/>
                </a:cubicBezTo>
                <a:cubicBezTo>
                  <a:pt x="39035" y="6081"/>
                  <a:pt x="38893" y="6272"/>
                  <a:pt x="38756" y="6407"/>
                </a:cubicBezTo>
                <a:cubicBezTo>
                  <a:pt x="38365" y="6774"/>
                  <a:pt x="37902" y="7060"/>
                  <a:pt x="37428" y="7307"/>
                </a:cubicBezTo>
                <a:cubicBezTo>
                  <a:pt x="37214" y="7391"/>
                  <a:pt x="36945" y="7618"/>
                  <a:pt x="36719" y="7618"/>
                </a:cubicBezTo>
                <a:cubicBezTo>
                  <a:pt x="36712" y="7618"/>
                  <a:pt x="36704" y="7618"/>
                  <a:pt x="36697" y="7617"/>
                </a:cubicBezTo>
                <a:cubicBezTo>
                  <a:pt x="36561" y="7584"/>
                  <a:pt x="36494" y="7398"/>
                  <a:pt x="36590" y="7293"/>
                </a:cubicBezTo>
                <a:cubicBezTo>
                  <a:pt x="36765" y="7144"/>
                  <a:pt x="37011" y="7081"/>
                  <a:pt x="37211" y="6963"/>
                </a:cubicBezTo>
                <a:cubicBezTo>
                  <a:pt x="37642" y="6753"/>
                  <a:pt x="38245" y="6392"/>
                  <a:pt x="38497" y="6185"/>
                </a:cubicBezTo>
                <a:cubicBezTo>
                  <a:pt x="38639" y="6084"/>
                  <a:pt x="38934" y="5823"/>
                  <a:pt x="39100" y="5512"/>
                </a:cubicBezTo>
                <a:cubicBezTo>
                  <a:pt x="39122" y="5473"/>
                  <a:pt x="39161" y="5454"/>
                  <a:pt x="39201" y="5454"/>
                </a:cubicBezTo>
                <a:close/>
                <a:moveTo>
                  <a:pt x="30085" y="7818"/>
                </a:moveTo>
                <a:cubicBezTo>
                  <a:pt x="30308" y="7821"/>
                  <a:pt x="30531" y="7824"/>
                  <a:pt x="30756" y="7827"/>
                </a:cubicBezTo>
                <a:cubicBezTo>
                  <a:pt x="31564" y="7831"/>
                  <a:pt x="32372" y="7853"/>
                  <a:pt x="33180" y="7870"/>
                </a:cubicBezTo>
                <a:cubicBezTo>
                  <a:pt x="33181" y="7870"/>
                  <a:pt x="33182" y="7870"/>
                  <a:pt x="33183" y="7870"/>
                </a:cubicBezTo>
                <a:cubicBezTo>
                  <a:pt x="33282" y="7870"/>
                  <a:pt x="33337" y="8004"/>
                  <a:pt x="33264" y="8072"/>
                </a:cubicBezTo>
                <a:cubicBezTo>
                  <a:pt x="33209" y="8103"/>
                  <a:pt x="33147" y="8112"/>
                  <a:pt x="33083" y="8112"/>
                </a:cubicBezTo>
                <a:cubicBezTo>
                  <a:pt x="33008" y="8112"/>
                  <a:pt x="32929" y="8100"/>
                  <a:pt x="32855" y="8100"/>
                </a:cubicBezTo>
                <a:cubicBezTo>
                  <a:pt x="32835" y="8100"/>
                  <a:pt x="32814" y="8101"/>
                  <a:pt x="32794" y="8104"/>
                </a:cubicBezTo>
                <a:cubicBezTo>
                  <a:pt x="31891" y="8091"/>
                  <a:pt x="30987" y="8093"/>
                  <a:pt x="30085" y="8083"/>
                </a:cubicBezTo>
                <a:cubicBezTo>
                  <a:pt x="30084" y="8083"/>
                  <a:pt x="30083" y="8083"/>
                  <a:pt x="30082" y="8083"/>
                </a:cubicBezTo>
                <a:cubicBezTo>
                  <a:pt x="29970" y="8083"/>
                  <a:pt x="29909" y="7933"/>
                  <a:pt x="29991" y="7857"/>
                </a:cubicBezTo>
                <a:cubicBezTo>
                  <a:pt x="30016" y="7833"/>
                  <a:pt x="30051" y="7818"/>
                  <a:pt x="30085" y="7818"/>
                </a:cubicBezTo>
                <a:close/>
                <a:moveTo>
                  <a:pt x="35594" y="7965"/>
                </a:moveTo>
                <a:cubicBezTo>
                  <a:pt x="35703" y="7965"/>
                  <a:pt x="35776" y="8133"/>
                  <a:pt x="35657" y="8199"/>
                </a:cubicBezTo>
                <a:cubicBezTo>
                  <a:pt x="35446" y="8311"/>
                  <a:pt x="35234" y="8421"/>
                  <a:pt x="35030" y="8542"/>
                </a:cubicBezTo>
                <a:cubicBezTo>
                  <a:pt x="34993" y="8576"/>
                  <a:pt x="34940" y="8596"/>
                  <a:pt x="34891" y="8596"/>
                </a:cubicBezTo>
                <a:cubicBezTo>
                  <a:pt x="34831" y="8596"/>
                  <a:pt x="34776" y="8564"/>
                  <a:pt x="34767" y="8487"/>
                </a:cubicBezTo>
                <a:cubicBezTo>
                  <a:pt x="34757" y="8438"/>
                  <a:pt x="34785" y="8383"/>
                  <a:pt x="34829" y="8358"/>
                </a:cubicBezTo>
                <a:cubicBezTo>
                  <a:pt x="35059" y="8227"/>
                  <a:pt x="35295" y="8105"/>
                  <a:pt x="35531" y="7983"/>
                </a:cubicBezTo>
                <a:cubicBezTo>
                  <a:pt x="35553" y="7971"/>
                  <a:pt x="35574" y="7965"/>
                  <a:pt x="35594" y="7965"/>
                </a:cubicBezTo>
                <a:close/>
                <a:moveTo>
                  <a:pt x="881" y="1"/>
                </a:moveTo>
                <a:cubicBezTo>
                  <a:pt x="701" y="1"/>
                  <a:pt x="522" y="2"/>
                  <a:pt x="344" y="5"/>
                </a:cubicBezTo>
                <a:cubicBezTo>
                  <a:pt x="339" y="44"/>
                  <a:pt x="336" y="80"/>
                  <a:pt x="338" y="114"/>
                </a:cubicBezTo>
                <a:cubicBezTo>
                  <a:pt x="250" y="943"/>
                  <a:pt x="154" y="1772"/>
                  <a:pt x="105" y="2604"/>
                </a:cubicBezTo>
                <a:cubicBezTo>
                  <a:pt x="0" y="4831"/>
                  <a:pt x="40" y="7081"/>
                  <a:pt x="418" y="9098"/>
                </a:cubicBezTo>
                <a:cubicBezTo>
                  <a:pt x="577" y="9850"/>
                  <a:pt x="701" y="10345"/>
                  <a:pt x="1144" y="10572"/>
                </a:cubicBezTo>
                <a:cubicBezTo>
                  <a:pt x="1155" y="10575"/>
                  <a:pt x="1204" y="10590"/>
                  <a:pt x="1246" y="10598"/>
                </a:cubicBezTo>
                <a:cubicBezTo>
                  <a:pt x="1256" y="10600"/>
                  <a:pt x="1272" y="10601"/>
                  <a:pt x="1291" y="10606"/>
                </a:cubicBezTo>
                <a:cubicBezTo>
                  <a:pt x="1700" y="10639"/>
                  <a:pt x="2113" y="10655"/>
                  <a:pt x="2524" y="10674"/>
                </a:cubicBezTo>
                <a:cubicBezTo>
                  <a:pt x="3692" y="10736"/>
                  <a:pt x="4859" y="10752"/>
                  <a:pt x="6027" y="10752"/>
                </a:cubicBezTo>
                <a:cubicBezTo>
                  <a:pt x="7128" y="10752"/>
                  <a:pt x="8229" y="10738"/>
                  <a:pt x="9330" y="10736"/>
                </a:cubicBezTo>
                <a:cubicBezTo>
                  <a:pt x="11339" y="10772"/>
                  <a:pt x="13349" y="10817"/>
                  <a:pt x="15359" y="10817"/>
                </a:cubicBezTo>
                <a:cubicBezTo>
                  <a:pt x="16525" y="10817"/>
                  <a:pt x="17692" y="10802"/>
                  <a:pt x="18859" y="10761"/>
                </a:cubicBezTo>
                <a:cubicBezTo>
                  <a:pt x="19768" y="10743"/>
                  <a:pt x="20677" y="10735"/>
                  <a:pt x="21586" y="10735"/>
                </a:cubicBezTo>
                <a:cubicBezTo>
                  <a:pt x="22741" y="10735"/>
                  <a:pt x="23897" y="10749"/>
                  <a:pt x="25052" y="10778"/>
                </a:cubicBezTo>
                <a:cubicBezTo>
                  <a:pt x="26803" y="10863"/>
                  <a:pt x="28553" y="10981"/>
                  <a:pt x="30307" y="10992"/>
                </a:cubicBezTo>
                <a:cubicBezTo>
                  <a:pt x="30372" y="10994"/>
                  <a:pt x="30439" y="10994"/>
                  <a:pt x="30504" y="10995"/>
                </a:cubicBezTo>
                <a:cubicBezTo>
                  <a:pt x="30508" y="10975"/>
                  <a:pt x="30512" y="10956"/>
                  <a:pt x="30523" y="10933"/>
                </a:cubicBezTo>
                <a:cubicBezTo>
                  <a:pt x="30621" y="10791"/>
                  <a:pt x="30830" y="10810"/>
                  <a:pt x="30979" y="10749"/>
                </a:cubicBezTo>
                <a:cubicBezTo>
                  <a:pt x="31551" y="10575"/>
                  <a:pt x="32133" y="10428"/>
                  <a:pt x="32705" y="10251"/>
                </a:cubicBezTo>
                <a:cubicBezTo>
                  <a:pt x="32724" y="10200"/>
                  <a:pt x="32757" y="10155"/>
                  <a:pt x="32805" y="10128"/>
                </a:cubicBezTo>
                <a:cubicBezTo>
                  <a:pt x="33044" y="10003"/>
                  <a:pt x="33282" y="9877"/>
                  <a:pt x="33523" y="9756"/>
                </a:cubicBezTo>
                <a:cubicBezTo>
                  <a:pt x="34565" y="9233"/>
                  <a:pt x="35436" y="8833"/>
                  <a:pt x="36401" y="8412"/>
                </a:cubicBezTo>
                <a:cubicBezTo>
                  <a:pt x="37295" y="7988"/>
                  <a:pt x="38449" y="7619"/>
                  <a:pt x="39205" y="7077"/>
                </a:cubicBezTo>
                <a:cubicBezTo>
                  <a:pt x="39455" y="6881"/>
                  <a:pt x="39584" y="6661"/>
                  <a:pt x="39612" y="6376"/>
                </a:cubicBezTo>
                <a:cubicBezTo>
                  <a:pt x="39641" y="6211"/>
                  <a:pt x="39583" y="6045"/>
                  <a:pt x="39615" y="5882"/>
                </a:cubicBezTo>
                <a:cubicBezTo>
                  <a:pt x="39623" y="5835"/>
                  <a:pt x="39645" y="5735"/>
                  <a:pt x="39674" y="5704"/>
                </a:cubicBezTo>
                <a:cubicBezTo>
                  <a:pt x="39752" y="5557"/>
                  <a:pt x="39877" y="5439"/>
                  <a:pt x="40018" y="5352"/>
                </a:cubicBezTo>
                <a:cubicBezTo>
                  <a:pt x="40152" y="5273"/>
                  <a:pt x="40369" y="5211"/>
                  <a:pt x="40650" y="5128"/>
                </a:cubicBezTo>
                <a:cubicBezTo>
                  <a:pt x="41632" y="4877"/>
                  <a:pt x="42628" y="4686"/>
                  <a:pt x="43617" y="4472"/>
                </a:cubicBezTo>
                <a:cubicBezTo>
                  <a:pt x="44157" y="4358"/>
                  <a:pt x="44810" y="4181"/>
                  <a:pt x="45157" y="4009"/>
                </a:cubicBezTo>
                <a:cubicBezTo>
                  <a:pt x="45278" y="3972"/>
                  <a:pt x="45742" y="3721"/>
                  <a:pt x="45877" y="3505"/>
                </a:cubicBezTo>
                <a:cubicBezTo>
                  <a:pt x="46051" y="3328"/>
                  <a:pt x="46026" y="2998"/>
                  <a:pt x="46016" y="2734"/>
                </a:cubicBezTo>
                <a:cubicBezTo>
                  <a:pt x="46020" y="2511"/>
                  <a:pt x="46201" y="2348"/>
                  <a:pt x="46388" y="2252"/>
                </a:cubicBezTo>
                <a:cubicBezTo>
                  <a:pt x="46634" y="2096"/>
                  <a:pt x="47331" y="1945"/>
                  <a:pt x="47770" y="1870"/>
                </a:cubicBezTo>
                <a:cubicBezTo>
                  <a:pt x="48659" y="1708"/>
                  <a:pt x="49552" y="1572"/>
                  <a:pt x="50445" y="1441"/>
                </a:cubicBezTo>
                <a:cubicBezTo>
                  <a:pt x="52953" y="1017"/>
                  <a:pt x="55201" y="817"/>
                  <a:pt x="57581" y="422"/>
                </a:cubicBezTo>
                <a:cubicBezTo>
                  <a:pt x="57192" y="409"/>
                  <a:pt x="56802" y="396"/>
                  <a:pt x="56411" y="386"/>
                </a:cubicBezTo>
                <a:cubicBezTo>
                  <a:pt x="53715" y="209"/>
                  <a:pt x="51016" y="134"/>
                  <a:pt x="48315" y="134"/>
                </a:cubicBezTo>
                <a:cubicBezTo>
                  <a:pt x="47960" y="134"/>
                  <a:pt x="47605" y="136"/>
                  <a:pt x="47250" y="138"/>
                </a:cubicBezTo>
                <a:cubicBezTo>
                  <a:pt x="43508" y="143"/>
                  <a:pt x="39767" y="264"/>
                  <a:pt x="36023" y="274"/>
                </a:cubicBezTo>
                <a:cubicBezTo>
                  <a:pt x="32108" y="211"/>
                  <a:pt x="28192" y="133"/>
                  <a:pt x="24275" y="133"/>
                </a:cubicBezTo>
                <a:cubicBezTo>
                  <a:pt x="23793" y="133"/>
                  <a:pt x="23311" y="134"/>
                  <a:pt x="22829" y="137"/>
                </a:cubicBezTo>
                <a:cubicBezTo>
                  <a:pt x="22634" y="135"/>
                  <a:pt x="22439" y="135"/>
                  <a:pt x="22244" y="135"/>
                </a:cubicBezTo>
                <a:cubicBezTo>
                  <a:pt x="19009" y="135"/>
                  <a:pt x="15780" y="328"/>
                  <a:pt x="12546" y="379"/>
                </a:cubicBezTo>
                <a:cubicBezTo>
                  <a:pt x="12468" y="379"/>
                  <a:pt x="12390" y="379"/>
                  <a:pt x="12311" y="379"/>
                </a:cubicBezTo>
                <a:cubicBezTo>
                  <a:pt x="9693" y="379"/>
                  <a:pt x="7075" y="217"/>
                  <a:pt x="4460" y="102"/>
                </a:cubicBezTo>
                <a:cubicBezTo>
                  <a:pt x="3367" y="40"/>
                  <a:pt x="2271" y="14"/>
                  <a:pt x="1176" y="2"/>
                </a:cubicBezTo>
                <a:cubicBezTo>
                  <a:pt x="1078" y="1"/>
                  <a:pt x="979" y="1"/>
                  <a:pt x="88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3"/>
          <p:cNvSpPr/>
          <p:nvPr/>
        </p:nvSpPr>
        <p:spPr>
          <a:xfrm flipH="1">
            <a:off x="3128857" y="6102905"/>
            <a:ext cx="3752355" cy="1107272"/>
          </a:xfrm>
          <a:custGeom>
            <a:avLst/>
            <a:gdLst/>
            <a:ahLst/>
            <a:cxnLst/>
            <a:rect l="l" t="t" r="r" b="b"/>
            <a:pathLst>
              <a:path w="37425" h="11044" extrusionOk="0">
                <a:moveTo>
                  <a:pt x="27783" y="0"/>
                </a:moveTo>
                <a:cubicBezTo>
                  <a:pt x="27096" y="174"/>
                  <a:pt x="26397" y="304"/>
                  <a:pt x="25702" y="432"/>
                </a:cubicBezTo>
                <a:cubicBezTo>
                  <a:pt x="22270" y="988"/>
                  <a:pt x="19080" y="1382"/>
                  <a:pt x="15591" y="1964"/>
                </a:cubicBezTo>
                <a:cubicBezTo>
                  <a:pt x="15206" y="2045"/>
                  <a:pt x="14593" y="1949"/>
                  <a:pt x="14657" y="2483"/>
                </a:cubicBezTo>
                <a:cubicBezTo>
                  <a:pt x="14718" y="3416"/>
                  <a:pt x="13743" y="3929"/>
                  <a:pt x="12989" y="4205"/>
                </a:cubicBezTo>
                <a:cubicBezTo>
                  <a:pt x="11600" y="4660"/>
                  <a:pt x="9768" y="4929"/>
                  <a:pt x="8577" y="5274"/>
                </a:cubicBezTo>
                <a:cubicBezTo>
                  <a:pt x="8190" y="5410"/>
                  <a:pt x="8354" y="5526"/>
                  <a:pt x="8183" y="6192"/>
                </a:cubicBezTo>
                <a:cubicBezTo>
                  <a:pt x="7851" y="7120"/>
                  <a:pt x="6978" y="7346"/>
                  <a:pt x="6153" y="7785"/>
                </a:cubicBezTo>
                <a:cubicBezTo>
                  <a:pt x="4948" y="8359"/>
                  <a:pt x="3729" y="8905"/>
                  <a:pt x="2531" y="9492"/>
                </a:cubicBezTo>
                <a:cubicBezTo>
                  <a:pt x="2197" y="9655"/>
                  <a:pt x="1864" y="9826"/>
                  <a:pt x="1532" y="9997"/>
                </a:cubicBezTo>
                <a:cubicBezTo>
                  <a:pt x="1454" y="10049"/>
                  <a:pt x="1361" y="10089"/>
                  <a:pt x="1274" y="10089"/>
                </a:cubicBezTo>
                <a:cubicBezTo>
                  <a:pt x="1259" y="10089"/>
                  <a:pt x="1244" y="10088"/>
                  <a:pt x="1230" y="10085"/>
                </a:cubicBezTo>
                <a:cubicBezTo>
                  <a:pt x="862" y="10240"/>
                  <a:pt x="438" y="10391"/>
                  <a:pt x="0" y="10518"/>
                </a:cubicBezTo>
                <a:cubicBezTo>
                  <a:pt x="187" y="10519"/>
                  <a:pt x="373" y="10520"/>
                  <a:pt x="559" y="10520"/>
                </a:cubicBezTo>
                <a:cubicBezTo>
                  <a:pt x="936" y="10520"/>
                  <a:pt x="1313" y="10518"/>
                  <a:pt x="1690" y="10518"/>
                </a:cubicBezTo>
                <a:cubicBezTo>
                  <a:pt x="2318" y="10518"/>
                  <a:pt x="2947" y="10522"/>
                  <a:pt x="3575" y="10540"/>
                </a:cubicBezTo>
                <a:cubicBezTo>
                  <a:pt x="3929" y="10550"/>
                  <a:pt x="4285" y="10565"/>
                  <a:pt x="4638" y="10586"/>
                </a:cubicBezTo>
                <a:cubicBezTo>
                  <a:pt x="6090" y="10653"/>
                  <a:pt x="7538" y="10808"/>
                  <a:pt x="8989" y="10903"/>
                </a:cubicBezTo>
                <a:cubicBezTo>
                  <a:pt x="9906" y="10976"/>
                  <a:pt x="10824" y="10973"/>
                  <a:pt x="11741" y="11044"/>
                </a:cubicBezTo>
                <a:cubicBezTo>
                  <a:pt x="11759" y="10798"/>
                  <a:pt x="11880" y="10518"/>
                  <a:pt x="12111" y="10278"/>
                </a:cubicBezTo>
                <a:cubicBezTo>
                  <a:pt x="12512" y="9873"/>
                  <a:pt x="13047" y="9665"/>
                  <a:pt x="13645" y="9334"/>
                </a:cubicBezTo>
                <a:cubicBezTo>
                  <a:pt x="14525" y="8879"/>
                  <a:pt x="15387" y="8374"/>
                  <a:pt x="16299" y="7984"/>
                </a:cubicBezTo>
                <a:cubicBezTo>
                  <a:pt x="17100" y="7640"/>
                  <a:pt x="18689" y="7595"/>
                  <a:pt x="19494" y="7440"/>
                </a:cubicBezTo>
                <a:cubicBezTo>
                  <a:pt x="20514" y="7253"/>
                  <a:pt x="21310" y="6628"/>
                  <a:pt x="22587" y="6031"/>
                </a:cubicBezTo>
                <a:cubicBezTo>
                  <a:pt x="23704" y="5446"/>
                  <a:pt x="24842" y="4900"/>
                  <a:pt x="25950" y="4306"/>
                </a:cubicBezTo>
                <a:cubicBezTo>
                  <a:pt x="26290" y="4118"/>
                  <a:pt x="26608" y="3898"/>
                  <a:pt x="26968" y="3749"/>
                </a:cubicBezTo>
                <a:cubicBezTo>
                  <a:pt x="27376" y="3543"/>
                  <a:pt x="28226" y="3373"/>
                  <a:pt x="28875" y="3294"/>
                </a:cubicBezTo>
                <a:cubicBezTo>
                  <a:pt x="29243" y="3245"/>
                  <a:pt x="29612" y="3191"/>
                  <a:pt x="29984" y="3191"/>
                </a:cubicBezTo>
                <a:cubicBezTo>
                  <a:pt x="30037" y="3191"/>
                  <a:pt x="30090" y="3192"/>
                  <a:pt x="30143" y="3194"/>
                </a:cubicBezTo>
                <a:cubicBezTo>
                  <a:pt x="30256" y="3113"/>
                  <a:pt x="30443" y="3067"/>
                  <a:pt x="30576" y="3022"/>
                </a:cubicBezTo>
                <a:cubicBezTo>
                  <a:pt x="30897" y="2877"/>
                  <a:pt x="32146" y="2505"/>
                  <a:pt x="32480" y="2459"/>
                </a:cubicBezTo>
                <a:cubicBezTo>
                  <a:pt x="32855" y="2320"/>
                  <a:pt x="33051" y="2279"/>
                  <a:pt x="33418" y="2019"/>
                </a:cubicBezTo>
                <a:cubicBezTo>
                  <a:pt x="33663" y="1781"/>
                  <a:pt x="34365" y="931"/>
                  <a:pt x="34975" y="766"/>
                </a:cubicBezTo>
                <a:cubicBezTo>
                  <a:pt x="35784" y="504"/>
                  <a:pt x="36602" y="249"/>
                  <a:pt x="37425" y="16"/>
                </a:cubicBezTo>
                <a:lnTo>
                  <a:pt x="37425" y="16"/>
                </a:lnTo>
                <a:cubicBezTo>
                  <a:pt x="36576" y="28"/>
                  <a:pt x="35729" y="39"/>
                  <a:pt x="34882" y="73"/>
                </a:cubicBezTo>
                <a:cubicBezTo>
                  <a:pt x="34123" y="102"/>
                  <a:pt x="33363" y="114"/>
                  <a:pt x="32604" y="114"/>
                </a:cubicBezTo>
                <a:cubicBezTo>
                  <a:pt x="31389" y="114"/>
                  <a:pt x="30174" y="83"/>
                  <a:pt x="28959" y="42"/>
                </a:cubicBezTo>
                <a:cubicBezTo>
                  <a:pt x="28566" y="29"/>
                  <a:pt x="28175" y="15"/>
                  <a:pt x="2778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3"/>
          <p:cNvSpPr/>
          <p:nvPr/>
        </p:nvSpPr>
        <p:spPr>
          <a:xfrm flipH="1">
            <a:off x="3977687" y="6102905"/>
            <a:ext cx="2903525" cy="1056840"/>
          </a:xfrm>
          <a:custGeom>
            <a:avLst/>
            <a:gdLst/>
            <a:ahLst/>
            <a:cxnLst/>
            <a:rect l="l" t="t" r="r" b="b"/>
            <a:pathLst>
              <a:path w="28959" h="10541" extrusionOk="0">
                <a:moveTo>
                  <a:pt x="27783" y="0"/>
                </a:moveTo>
                <a:cubicBezTo>
                  <a:pt x="27096" y="174"/>
                  <a:pt x="26397" y="304"/>
                  <a:pt x="25702" y="432"/>
                </a:cubicBezTo>
                <a:cubicBezTo>
                  <a:pt x="22270" y="986"/>
                  <a:pt x="19080" y="1382"/>
                  <a:pt x="15591" y="1964"/>
                </a:cubicBezTo>
                <a:cubicBezTo>
                  <a:pt x="15206" y="2045"/>
                  <a:pt x="14593" y="1949"/>
                  <a:pt x="14657" y="2483"/>
                </a:cubicBezTo>
                <a:cubicBezTo>
                  <a:pt x="14718" y="3416"/>
                  <a:pt x="13743" y="3929"/>
                  <a:pt x="12989" y="4205"/>
                </a:cubicBezTo>
                <a:cubicBezTo>
                  <a:pt x="11600" y="4660"/>
                  <a:pt x="9768" y="4929"/>
                  <a:pt x="8577" y="5272"/>
                </a:cubicBezTo>
                <a:cubicBezTo>
                  <a:pt x="8190" y="5410"/>
                  <a:pt x="8354" y="5526"/>
                  <a:pt x="8183" y="6192"/>
                </a:cubicBezTo>
                <a:cubicBezTo>
                  <a:pt x="7851" y="7120"/>
                  <a:pt x="6978" y="7346"/>
                  <a:pt x="6153" y="7785"/>
                </a:cubicBezTo>
                <a:cubicBezTo>
                  <a:pt x="4948" y="8359"/>
                  <a:pt x="3729" y="8905"/>
                  <a:pt x="2531" y="9492"/>
                </a:cubicBezTo>
                <a:cubicBezTo>
                  <a:pt x="2197" y="9655"/>
                  <a:pt x="1865" y="9826"/>
                  <a:pt x="1532" y="9997"/>
                </a:cubicBezTo>
                <a:cubicBezTo>
                  <a:pt x="1454" y="10048"/>
                  <a:pt x="1360" y="10089"/>
                  <a:pt x="1273" y="10089"/>
                </a:cubicBezTo>
                <a:cubicBezTo>
                  <a:pt x="1258" y="10089"/>
                  <a:pt x="1244" y="10088"/>
                  <a:pt x="1230" y="10085"/>
                </a:cubicBezTo>
                <a:cubicBezTo>
                  <a:pt x="862" y="10240"/>
                  <a:pt x="439" y="10391"/>
                  <a:pt x="0" y="10518"/>
                </a:cubicBezTo>
                <a:cubicBezTo>
                  <a:pt x="172" y="10519"/>
                  <a:pt x="343" y="10519"/>
                  <a:pt x="514" y="10519"/>
                </a:cubicBezTo>
                <a:cubicBezTo>
                  <a:pt x="923" y="10519"/>
                  <a:pt x="1333" y="10518"/>
                  <a:pt x="1743" y="10518"/>
                </a:cubicBezTo>
                <a:cubicBezTo>
                  <a:pt x="2353" y="10518"/>
                  <a:pt x="2964" y="10521"/>
                  <a:pt x="3575" y="10540"/>
                </a:cubicBezTo>
                <a:cubicBezTo>
                  <a:pt x="4399" y="10179"/>
                  <a:pt x="5201" y="9747"/>
                  <a:pt x="5995" y="9318"/>
                </a:cubicBezTo>
                <a:cubicBezTo>
                  <a:pt x="6687" y="8946"/>
                  <a:pt x="7378" y="8574"/>
                  <a:pt x="8067" y="8200"/>
                </a:cubicBezTo>
                <a:cubicBezTo>
                  <a:pt x="8659" y="7880"/>
                  <a:pt x="9343" y="7402"/>
                  <a:pt x="9267" y="6733"/>
                </a:cubicBezTo>
                <a:cubicBezTo>
                  <a:pt x="9253" y="6593"/>
                  <a:pt x="9204" y="6454"/>
                  <a:pt x="9230" y="6315"/>
                </a:cubicBezTo>
                <a:cubicBezTo>
                  <a:pt x="9289" y="5966"/>
                  <a:pt x="9736" y="5872"/>
                  <a:pt x="10090" y="5841"/>
                </a:cubicBezTo>
                <a:cubicBezTo>
                  <a:pt x="11348" y="5727"/>
                  <a:pt x="12592" y="5434"/>
                  <a:pt x="13768" y="4970"/>
                </a:cubicBezTo>
                <a:cubicBezTo>
                  <a:pt x="14319" y="4754"/>
                  <a:pt x="14896" y="4460"/>
                  <a:pt x="15153" y="3924"/>
                </a:cubicBezTo>
                <a:cubicBezTo>
                  <a:pt x="15274" y="3678"/>
                  <a:pt x="15317" y="3390"/>
                  <a:pt x="15485" y="3176"/>
                </a:cubicBezTo>
                <a:cubicBezTo>
                  <a:pt x="15740" y="2856"/>
                  <a:pt x="16193" y="2793"/>
                  <a:pt x="16597" y="2748"/>
                </a:cubicBezTo>
                <a:cubicBezTo>
                  <a:pt x="20798" y="2284"/>
                  <a:pt x="24949" y="1374"/>
                  <a:pt x="28959" y="42"/>
                </a:cubicBezTo>
                <a:cubicBezTo>
                  <a:pt x="28568" y="29"/>
                  <a:pt x="28175" y="16"/>
                  <a:pt x="27783" y="0"/>
                </a:cubicBezTo>
                <a:close/>
              </a:path>
            </a:pathLst>
          </a:custGeom>
          <a:solidFill>
            <a:srgbClr val="2A225E">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3"/>
          <p:cNvSpPr/>
          <p:nvPr/>
        </p:nvSpPr>
        <p:spPr>
          <a:xfrm flipH="1">
            <a:off x="2382002" y="5838613"/>
            <a:ext cx="2156364" cy="223880"/>
          </a:xfrm>
          <a:custGeom>
            <a:avLst/>
            <a:gdLst/>
            <a:ahLst/>
            <a:cxnLst/>
            <a:rect l="l" t="t" r="r" b="b"/>
            <a:pathLst>
              <a:path w="21507" h="2233" extrusionOk="0">
                <a:moveTo>
                  <a:pt x="12834" y="1"/>
                </a:moveTo>
                <a:cubicBezTo>
                  <a:pt x="12748" y="1"/>
                  <a:pt x="12663" y="7"/>
                  <a:pt x="12582" y="21"/>
                </a:cubicBezTo>
                <a:cubicBezTo>
                  <a:pt x="12178" y="94"/>
                  <a:pt x="11824" y="202"/>
                  <a:pt x="11551" y="348"/>
                </a:cubicBezTo>
                <a:cubicBezTo>
                  <a:pt x="11326" y="454"/>
                  <a:pt x="11133" y="655"/>
                  <a:pt x="10878" y="687"/>
                </a:cubicBezTo>
                <a:cubicBezTo>
                  <a:pt x="10664" y="684"/>
                  <a:pt x="10632" y="610"/>
                  <a:pt x="10545" y="597"/>
                </a:cubicBezTo>
                <a:cubicBezTo>
                  <a:pt x="10306" y="525"/>
                  <a:pt x="10331" y="511"/>
                  <a:pt x="10040" y="503"/>
                </a:cubicBezTo>
                <a:cubicBezTo>
                  <a:pt x="10032" y="500"/>
                  <a:pt x="10022" y="499"/>
                  <a:pt x="10008" y="499"/>
                </a:cubicBezTo>
                <a:cubicBezTo>
                  <a:pt x="9836" y="499"/>
                  <a:pt x="9202" y="709"/>
                  <a:pt x="9114" y="752"/>
                </a:cubicBezTo>
                <a:cubicBezTo>
                  <a:pt x="8889" y="868"/>
                  <a:pt x="8625" y="990"/>
                  <a:pt x="8368" y="990"/>
                </a:cubicBezTo>
                <a:cubicBezTo>
                  <a:pt x="8244" y="990"/>
                  <a:pt x="8122" y="962"/>
                  <a:pt x="8007" y="890"/>
                </a:cubicBezTo>
                <a:cubicBezTo>
                  <a:pt x="7946" y="857"/>
                  <a:pt x="7894" y="832"/>
                  <a:pt x="7847" y="809"/>
                </a:cubicBezTo>
                <a:lnTo>
                  <a:pt x="7847" y="809"/>
                </a:lnTo>
                <a:cubicBezTo>
                  <a:pt x="7920" y="1069"/>
                  <a:pt x="7894" y="1352"/>
                  <a:pt x="7578" y="1410"/>
                </a:cubicBezTo>
                <a:cubicBezTo>
                  <a:pt x="7540" y="1414"/>
                  <a:pt x="7503" y="1415"/>
                  <a:pt x="7466" y="1415"/>
                </a:cubicBezTo>
                <a:cubicBezTo>
                  <a:pt x="7148" y="1415"/>
                  <a:pt x="6871" y="1285"/>
                  <a:pt x="6569" y="1285"/>
                </a:cubicBezTo>
                <a:cubicBezTo>
                  <a:pt x="6553" y="1285"/>
                  <a:pt x="6536" y="1286"/>
                  <a:pt x="6520" y="1287"/>
                </a:cubicBezTo>
                <a:cubicBezTo>
                  <a:pt x="6509" y="1285"/>
                  <a:pt x="6498" y="1284"/>
                  <a:pt x="6486" y="1284"/>
                </a:cubicBezTo>
                <a:cubicBezTo>
                  <a:pt x="6317" y="1284"/>
                  <a:pt x="6023" y="1429"/>
                  <a:pt x="5763" y="1429"/>
                </a:cubicBezTo>
                <a:cubicBezTo>
                  <a:pt x="5715" y="1429"/>
                  <a:pt x="5669" y="1424"/>
                  <a:pt x="5625" y="1413"/>
                </a:cubicBezTo>
                <a:cubicBezTo>
                  <a:pt x="5409" y="1317"/>
                  <a:pt x="5444" y="1313"/>
                  <a:pt x="5231" y="1253"/>
                </a:cubicBezTo>
                <a:cubicBezTo>
                  <a:pt x="5072" y="1221"/>
                  <a:pt x="5024" y="1206"/>
                  <a:pt x="4939" y="1206"/>
                </a:cubicBezTo>
                <a:cubicBezTo>
                  <a:pt x="4890" y="1206"/>
                  <a:pt x="4828" y="1211"/>
                  <a:pt x="4724" y="1222"/>
                </a:cubicBezTo>
                <a:cubicBezTo>
                  <a:pt x="4729" y="1220"/>
                  <a:pt x="4732" y="1220"/>
                  <a:pt x="4732" y="1220"/>
                </a:cubicBezTo>
                <a:lnTo>
                  <a:pt x="4732" y="1220"/>
                </a:lnTo>
                <a:cubicBezTo>
                  <a:pt x="4731" y="1220"/>
                  <a:pt x="4407" y="1291"/>
                  <a:pt x="4236" y="1291"/>
                </a:cubicBezTo>
                <a:cubicBezTo>
                  <a:pt x="4202" y="1291"/>
                  <a:pt x="4173" y="1288"/>
                  <a:pt x="4155" y="1281"/>
                </a:cubicBezTo>
                <a:cubicBezTo>
                  <a:pt x="4067" y="1261"/>
                  <a:pt x="3994" y="1195"/>
                  <a:pt x="3942" y="1122"/>
                </a:cubicBezTo>
                <a:lnTo>
                  <a:pt x="3942" y="1122"/>
                </a:lnTo>
                <a:cubicBezTo>
                  <a:pt x="3948" y="1128"/>
                  <a:pt x="3952" y="1131"/>
                  <a:pt x="3953" y="1131"/>
                </a:cubicBezTo>
                <a:cubicBezTo>
                  <a:pt x="3953" y="1131"/>
                  <a:pt x="3950" y="1127"/>
                  <a:pt x="3939" y="1117"/>
                </a:cubicBezTo>
                <a:lnTo>
                  <a:pt x="3938" y="1117"/>
                </a:lnTo>
                <a:cubicBezTo>
                  <a:pt x="3938" y="1117"/>
                  <a:pt x="3938" y="1116"/>
                  <a:pt x="3938" y="1116"/>
                </a:cubicBezTo>
                <a:lnTo>
                  <a:pt x="3936" y="1116"/>
                </a:lnTo>
                <a:cubicBezTo>
                  <a:pt x="3934" y="1114"/>
                  <a:pt x="3929" y="1111"/>
                  <a:pt x="3922" y="1109"/>
                </a:cubicBezTo>
                <a:cubicBezTo>
                  <a:pt x="3921" y="1109"/>
                  <a:pt x="3919" y="1107"/>
                  <a:pt x="3916" y="1107"/>
                </a:cubicBezTo>
                <a:lnTo>
                  <a:pt x="3913" y="1107"/>
                </a:lnTo>
                <a:cubicBezTo>
                  <a:pt x="3738" y="1146"/>
                  <a:pt x="3760" y="1152"/>
                  <a:pt x="3589" y="1240"/>
                </a:cubicBezTo>
                <a:cubicBezTo>
                  <a:pt x="3563" y="1259"/>
                  <a:pt x="3546" y="1268"/>
                  <a:pt x="3532" y="1275"/>
                </a:cubicBezTo>
                <a:cubicBezTo>
                  <a:pt x="3467" y="1367"/>
                  <a:pt x="3340" y="1422"/>
                  <a:pt x="3222" y="1422"/>
                </a:cubicBezTo>
                <a:cubicBezTo>
                  <a:pt x="3171" y="1422"/>
                  <a:pt x="3121" y="1412"/>
                  <a:pt x="3079" y="1389"/>
                </a:cubicBezTo>
                <a:cubicBezTo>
                  <a:pt x="2843" y="1259"/>
                  <a:pt x="2690" y="1088"/>
                  <a:pt x="2510" y="1020"/>
                </a:cubicBezTo>
                <a:lnTo>
                  <a:pt x="2510" y="1020"/>
                </a:lnTo>
                <a:cubicBezTo>
                  <a:pt x="2523" y="1072"/>
                  <a:pt x="2533" y="1126"/>
                  <a:pt x="2530" y="1177"/>
                </a:cubicBezTo>
                <a:cubicBezTo>
                  <a:pt x="2519" y="1381"/>
                  <a:pt x="2321" y="1515"/>
                  <a:pt x="2129" y="1552"/>
                </a:cubicBezTo>
                <a:cubicBezTo>
                  <a:pt x="2061" y="1582"/>
                  <a:pt x="1960" y="1623"/>
                  <a:pt x="1911" y="1634"/>
                </a:cubicBezTo>
                <a:cubicBezTo>
                  <a:pt x="1676" y="1668"/>
                  <a:pt x="1436" y="1672"/>
                  <a:pt x="1200" y="1705"/>
                </a:cubicBezTo>
                <a:cubicBezTo>
                  <a:pt x="928" y="1737"/>
                  <a:pt x="435" y="1815"/>
                  <a:pt x="1" y="1938"/>
                </a:cubicBezTo>
                <a:cubicBezTo>
                  <a:pt x="1610" y="2015"/>
                  <a:pt x="3218" y="2089"/>
                  <a:pt x="4828" y="2135"/>
                </a:cubicBezTo>
                <a:cubicBezTo>
                  <a:pt x="4863" y="2127"/>
                  <a:pt x="4899" y="2121"/>
                  <a:pt x="4934" y="2112"/>
                </a:cubicBezTo>
                <a:cubicBezTo>
                  <a:pt x="4953" y="2106"/>
                  <a:pt x="4971" y="2103"/>
                  <a:pt x="4988" y="2103"/>
                </a:cubicBezTo>
                <a:cubicBezTo>
                  <a:pt x="5029" y="2103"/>
                  <a:pt x="5065" y="2119"/>
                  <a:pt x="5095" y="2142"/>
                </a:cubicBezTo>
                <a:cubicBezTo>
                  <a:pt x="5437" y="2151"/>
                  <a:pt x="5780" y="2160"/>
                  <a:pt x="6123" y="2166"/>
                </a:cubicBezTo>
                <a:cubicBezTo>
                  <a:pt x="6980" y="2215"/>
                  <a:pt x="7837" y="2232"/>
                  <a:pt x="8694" y="2232"/>
                </a:cubicBezTo>
                <a:cubicBezTo>
                  <a:pt x="10626" y="2232"/>
                  <a:pt x="12558" y="2145"/>
                  <a:pt x="14490" y="2145"/>
                </a:cubicBezTo>
                <a:cubicBezTo>
                  <a:pt x="14974" y="2145"/>
                  <a:pt x="15457" y="2150"/>
                  <a:pt x="15940" y="2164"/>
                </a:cubicBezTo>
                <a:cubicBezTo>
                  <a:pt x="16884" y="1947"/>
                  <a:pt x="17837" y="1770"/>
                  <a:pt x="18800" y="1657"/>
                </a:cubicBezTo>
                <a:cubicBezTo>
                  <a:pt x="19249" y="1605"/>
                  <a:pt x="19701" y="1591"/>
                  <a:pt x="20152" y="1591"/>
                </a:cubicBezTo>
                <a:cubicBezTo>
                  <a:pt x="20550" y="1591"/>
                  <a:pt x="20949" y="1602"/>
                  <a:pt x="21347" y="1607"/>
                </a:cubicBezTo>
                <a:lnTo>
                  <a:pt x="21506" y="1607"/>
                </a:lnTo>
                <a:cubicBezTo>
                  <a:pt x="21461" y="1585"/>
                  <a:pt x="21417" y="1563"/>
                  <a:pt x="21369" y="1546"/>
                </a:cubicBezTo>
                <a:cubicBezTo>
                  <a:pt x="21060" y="1414"/>
                  <a:pt x="20562" y="1330"/>
                  <a:pt x="20290" y="1300"/>
                </a:cubicBezTo>
                <a:cubicBezTo>
                  <a:pt x="20190" y="1288"/>
                  <a:pt x="20089" y="1281"/>
                  <a:pt x="19987" y="1272"/>
                </a:cubicBezTo>
                <a:cubicBezTo>
                  <a:pt x="19924" y="1293"/>
                  <a:pt x="19856" y="1306"/>
                  <a:pt x="19789" y="1306"/>
                </a:cubicBezTo>
                <a:cubicBezTo>
                  <a:pt x="19724" y="1306"/>
                  <a:pt x="19660" y="1294"/>
                  <a:pt x="19602" y="1265"/>
                </a:cubicBezTo>
                <a:cubicBezTo>
                  <a:pt x="19386" y="1104"/>
                  <a:pt x="19179" y="981"/>
                  <a:pt x="18794" y="981"/>
                </a:cubicBezTo>
                <a:cubicBezTo>
                  <a:pt x="18754" y="981"/>
                  <a:pt x="18712" y="983"/>
                  <a:pt x="18668" y="986"/>
                </a:cubicBezTo>
                <a:cubicBezTo>
                  <a:pt x="18308" y="991"/>
                  <a:pt x="17771" y="1074"/>
                  <a:pt x="17708" y="1077"/>
                </a:cubicBezTo>
                <a:cubicBezTo>
                  <a:pt x="17464" y="1142"/>
                  <a:pt x="17229" y="1249"/>
                  <a:pt x="16977" y="1284"/>
                </a:cubicBezTo>
                <a:cubicBezTo>
                  <a:pt x="16960" y="1286"/>
                  <a:pt x="16943" y="1288"/>
                  <a:pt x="16926" y="1288"/>
                </a:cubicBezTo>
                <a:cubicBezTo>
                  <a:pt x="16758" y="1288"/>
                  <a:pt x="16635" y="1159"/>
                  <a:pt x="16530" y="1036"/>
                </a:cubicBezTo>
                <a:cubicBezTo>
                  <a:pt x="16518" y="1026"/>
                  <a:pt x="16506" y="1017"/>
                  <a:pt x="16495" y="1007"/>
                </a:cubicBezTo>
                <a:cubicBezTo>
                  <a:pt x="16491" y="1006"/>
                  <a:pt x="16482" y="1000"/>
                  <a:pt x="16464" y="984"/>
                </a:cubicBezTo>
                <a:cubicBezTo>
                  <a:pt x="16441" y="962"/>
                  <a:pt x="16369" y="923"/>
                  <a:pt x="16333" y="903"/>
                </a:cubicBezTo>
                <a:cubicBezTo>
                  <a:pt x="16259" y="881"/>
                  <a:pt x="16214" y="874"/>
                  <a:pt x="16171" y="874"/>
                </a:cubicBezTo>
                <a:cubicBezTo>
                  <a:pt x="16118" y="874"/>
                  <a:pt x="16069" y="886"/>
                  <a:pt x="15972" y="896"/>
                </a:cubicBezTo>
                <a:cubicBezTo>
                  <a:pt x="15807" y="948"/>
                  <a:pt x="15620" y="1020"/>
                  <a:pt x="15455" y="1020"/>
                </a:cubicBezTo>
                <a:cubicBezTo>
                  <a:pt x="15301" y="1020"/>
                  <a:pt x="15165" y="957"/>
                  <a:pt x="15083" y="755"/>
                </a:cubicBezTo>
                <a:cubicBezTo>
                  <a:pt x="14982" y="576"/>
                  <a:pt x="14931" y="464"/>
                  <a:pt x="14885" y="379"/>
                </a:cubicBezTo>
                <a:cubicBezTo>
                  <a:pt x="14869" y="425"/>
                  <a:pt x="14850" y="476"/>
                  <a:pt x="14825" y="528"/>
                </a:cubicBezTo>
                <a:cubicBezTo>
                  <a:pt x="14754" y="693"/>
                  <a:pt x="14649" y="841"/>
                  <a:pt x="14531" y="974"/>
                </a:cubicBezTo>
                <a:cubicBezTo>
                  <a:pt x="14464" y="1058"/>
                  <a:pt x="14355" y="1113"/>
                  <a:pt x="14251" y="1113"/>
                </a:cubicBezTo>
                <a:cubicBezTo>
                  <a:pt x="14175" y="1113"/>
                  <a:pt x="14100" y="1083"/>
                  <a:pt x="14046" y="1014"/>
                </a:cubicBezTo>
                <a:cubicBezTo>
                  <a:pt x="13952" y="909"/>
                  <a:pt x="13935" y="765"/>
                  <a:pt x="13884" y="639"/>
                </a:cubicBezTo>
                <a:cubicBezTo>
                  <a:pt x="13851" y="561"/>
                  <a:pt x="13804" y="489"/>
                  <a:pt x="13770" y="412"/>
                </a:cubicBezTo>
                <a:cubicBezTo>
                  <a:pt x="13755" y="392"/>
                  <a:pt x="13725" y="341"/>
                  <a:pt x="13707" y="311"/>
                </a:cubicBezTo>
                <a:cubicBezTo>
                  <a:pt x="13539" y="107"/>
                  <a:pt x="13176" y="1"/>
                  <a:pt x="1283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3"/>
          <p:cNvSpPr/>
          <p:nvPr/>
        </p:nvSpPr>
        <p:spPr>
          <a:xfrm flipH="1">
            <a:off x="-32944" y="5920628"/>
            <a:ext cx="5683928" cy="1381683"/>
          </a:xfrm>
          <a:custGeom>
            <a:avLst/>
            <a:gdLst/>
            <a:ahLst/>
            <a:cxnLst/>
            <a:rect l="l" t="t" r="r" b="b"/>
            <a:pathLst>
              <a:path w="56690" h="13781" extrusionOk="0">
                <a:moveTo>
                  <a:pt x="53834" y="1"/>
                </a:moveTo>
                <a:cubicBezTo>
                  <a:pt x="53656" y="1"/>
                  <a:pt x="53479" y="5"/>
                  <a:pt x="53301" y="15"/>
                </a:cubicBezTo>
                <a:cubicBezTo>
                  <a:pt x="52279" y="68"/>
                  <a:pt x="50877" y="642"/>
                  <a:pt x="49721" y="1088"/>
                </a:cubicBezTo>
                <a:cubicBezTo>
                  <a:pt x="49509" y="1184"/>
                  <a:pt x="49287" y="1262"/>
                  <a:pt x="49055" y="1262"/>
                </a:cubicBezTo>
                <a:cubicBezTo>
                  <a:pt x="48996" y="1262"/>
                  <a:pt x="48937" y="1257"/>
                  <a:pt x="48877" y="1246"/>
                </a:cubicBezTo>
                <a:cubicBezTo>
                  <a:pt x="48745" y="1235"/>
                  <a:pt x="48327" y="1210"/>
                  <a:pt x="48024" y="1181"/>
                </a:cubicBezTo>
                <a:cubicBezTo>
                  <a:pt x="46898" y="1078"/>
                  <a:pt x="45845" y="889"/>
                  <a:pt x="44520" y="768"/>
                </a:cubicBezTo>
                <a:cubicBezTo>
                  <a:pt x="44062" y="720"/>
                  <a:pt x="43632" y="699"/>
                  <a:pt x="43220" y="699"/>
                </a:cubicBezTo>
                <a:cubicBezTo>
                  <a:pt x="41740" y="699"/>
                  <a:pt x="40491" y="968"/>
                  <a:pt x="38964" y="1196"/>
                </a:cubicBezTo>
                <a:cubicBezTo>
                  <a:pt x="37929" y="1189"/>
                  <a:pt x="36898" y="1095"/>
                  <a:pt x="35860" y="1095"/>
                </a:cubicBezTo>
                <a:cubicBezTo>
                  <a:pt x="35784" y="1095"/>
                  <a:pt x="35707" y="1096"/>
                  <a:pt x="35630" y="1097"/>
                </a:cubicBezTo>
                <a:cubicBezTo>
                  <a:pt x="35501" y="1097"/>
                  <a:pt x="35370" y="1096"/>
                  <a:pt x="35238" y="1096"/>
                </a:cubicBezTo>
                <a:cubicBezTo>
                  <a:pt x="33440" y="1096"/>
                  <a:pt x="31293" y="1153"/>
                  <a:pt x="29946" y="1322"/>
                </a:cubicBezTo>
                <a:cubicBezTo>
                  <a:pt x="29228" y="1417"/>
                  <a:pt x="28436" y="1566"/>
                  <a:pt x="27618" y="1747"/>
                </a:cubicBezTo>
                <a:cubicBezTo>
                  <a:pt x="27585" y="1769"/>
                  <a:pt x="27547" y="1783"/>
                  <a:pt x="27505" y="1783"/>
                </a:cubicBezTo>
                <a:cubicBezTo>
                  <a:pt x="27486" y="1783"/>
                  <a:pt x="27467" y="1785"/>
                  <a:pt x="27446" y="1785"/>
                </a:cubicBezTo>
                <a:cubicBezTo>
                  <a:pt x="25875" y="2141"/>
                  <a:pt x="24211" y="2617"/>
                  <a:pt x="22753" y="3117"/>
                </a:cubicBezTo>
                <a:cubicBezTo>
                  <a:pt x="22577" y="3166"/>
                  <a:pt x="22050" y="3611"/>
                  <a:pt x="21733" y="3974"/>
                </a:cubicBezTo>
                <a:cubicBezTo>
                  <a:pt x="21697" y="4021"/>
                  <a:pt x="21658" y="4063"/>
                  <a:pt x="21617" y="4105"/>
                </a:cubicBezTo>
                <a:cubicBezTo>
                  <a:pt x="21839" y="4116"/>
                  <a:pt x="22029" y="4142"/>
                  <a:pt x="22247" y="4183"/>
                </a:cubicBezTo>
                <a:cubicBezTo>
                  <a:pt x="22763" y="4267"/>
                  <a:pt x="23488" y="4593"/>
                  <a:pt x="23746" y="4753"/>
                </a:cubicBezTo>
                <a:cubicBezTo>
                  <a:pt x="23752" y="4758"/>
                  <a:pt x="23752" y="4758"/>
                  <a:pt x="23753" y="4758"/>
                </a:cubicBezTo>
                <a:cubicBezTo>
                  <a:pt x="23760" y="4758"/>
                  <a:pt x="23766" y="4758"/>
                  <a:pt x="23773" y="4758"/>
                </a:cubicBezTo>
                <a:cubicBezTo>
                  <a:pt x="24020" y="4758"/>
                  <a:pt x="24654" y="4634"/>
                  <a:pt x="25281" y="4581"/>
                </a:cubicBezTo>
                <a:cubicBezTo>
                  <a:pt x="25408" y="4568"/>
                  <a:pt x="25536" y="4561"/>
                  <a:pt x="25660" y="4556"/>
                </a:cubicBezTo>
                <a:cubicBezTo>
                  <a:pt x="25791" y="4549"/>
                  <a:pt x="25918" y="4539"/>
                  <a:pt x="26048" y="4535"/>
                </a:cubicBezTo>
                <a:cubicBezTo>
                  <a:pt x="26075" y="4533"/>
                  <a:pt x="26103" y="4530"/>
                  <a:pt x="26131" y="4530"/>
                </a:cubicBezTo>
                <a:cubicBezTo>
                  <a:pt x="26175" y="4530"/>
                  <a:pt x="26217" y="4538"/>
                  <a:pt x="26250" y="4574"/>
                </a:cubicBezTo>
                <a:cubicBezTo>
                  <a:pt x="26325" y="4640"/>
                  <a:pt x="26299" y="4778"/>
                  <a:pt x="26205" y="4811"/>
                </a:cubicBezTo>
                <a:cubicBezTo>
                  <a:pt x="26166" y="4822"/>
                  <a:pt x="26147" y="4825"/>
                  <a:pt x="26135" y="4825"/>
                </a:cubicBezTo>
                <a:cubicBezTo>
                  <a:pt x="26112" y="4825"/>
                  <a:pt x="26109" y="4814"/>
                  <a:pt x="26041" y="4814"/>
                </a:cubicBezTo>
                <a:cubicBezTo>
                  <a:pt x="25949" y="4810"/>
                  <a:pt x="25860" y="4808"/>
                  <a:pt x="25774" y="4808"/>
                </a:cubicBezTo>
                <a:cubicBezTo>
                  <a:pt x="25121" y="4808"/>
                  <a:pt x="24627" y="4926"/>
                  <a:pt x="23920" y="5102"/>
                </a:cubicBezTo>
                <a:cubicBezTo>
                  <a:pt x="23917" y="5102"/>
                  <a:pt x="23915" y="5105"/>
                  <a:pt x="23910" y="5105"/>
                </a:cubicBezTo>
                <a:cubicBezTo>
                  <a:pt x="23894" y="5109"/>
                  <a:pt x="23876" y="5114"/>
                  <a:pt x="23857" y="5120"/>
                </a:cubicBezTo>
                <a:cubicBezTo>
                  <a:pt x="23844" y="5121"/>
                  <a:pt x="23836" y="5127"/>
                  <a:pt x="23821" y="5131"/>
                </a:cubicBezTo>
                <a:cubicBezTo>
                  <a:pt x="23730" y="5153"/>
                  <a:pt x="23792" y="5172"/>
                  <a:pt x="23578" y="5189"/>
                </a:cubicBezTo>
                <a:cubicBezTo>
                  <a:pt x="23374" y="5170"/>
                  <a:pt x="23206" y="5027"/>
                  <a:pt x="23021" y="4953"/>
                </a:cubicBezTo>
                <a:cubicBezTo>
                  <a:pt x="22986" y="4936"/>
                  <a:pt x="22844" y="4869"/>
                  <a:pt x="22815" y="4858"/>
                </a:cubicBezTo>
                <a:cubicBezTo>
                  <a:pt x="22333" y="4650"/>
                  <a:pt x="21827" y="4426"/>
                  <a:pt x="21198" y="4403"/>
                </a:cubicBezTo>
                <a:cubicBezTo>
                  <a:pt x="21027" y="4488"/>
                  <a:pt x="20841" y="4552"/>
                  <a:pt x="20649" y="4587"/>
                </a:cubicBezTo>
                <a:cubicBezTo>
                  <a:pt x="20083" y="4717"/>
                  <a:pt x="19357" y="4808"/>
                  <a:pt x="18684" y="5091"/>
                </a:cubicBezTo>
                <a:cubicBezTo>
                  <a:pt x="18664" y="5098"/>
                  <a:pt x="18400" y="5205"/>
                  <a:pt x="18265" y="5303"/>
                </a:cubicBezTo>
                <a:cubicBezTo>
                  <a:pt x="18189" y="5360"/>
                  <a:pt x="18096" y="5413"/>
                  <a:pt x="18006" y="5413"/>
                </a:cubicBezTo>
                <a:cubicBezTo>
                  <a:pt x="17998" y="5413"/>
                  <a:pt x="17991" y="5413"/>
                  <a:pt x="17983" y="5412"/>
                </a:cubicBezTo>
                <a:lnTo>
                  <a:pt x="17982" y="5415"/>
                </a:lnTo>
                <a:cubicBezTo>
                  <a:pt x="17579" y="5460"/>
                  <a:pt x="16961" y="5564"/>
                  <a:pt x="16170" y="5692"/>
                </a:cubicBezTo>
                <a:cubicBezTo>
                  <a:pt x="15588" y="5800"/>
                  <a:pt x="15010" y="5941"/>
                  <a:pt x="14448" y="6124"/>
                </a:cubicBezTo>
                <a:cubicBezTo>
                  <a:pt x="14224" y="6201"/>
                  <a:pt x="13937" y="6366"/>
                  <a:pt x="13541" y="6565"/>
                </a:cubicBezTo>
                <a:cubicBezTo>
                  <a:pt x="12382" y="7141"/>
                  <a:pt x="11215" y="7711"/>
                  <a:pt x="10112" y="8389"/>
                </a:cubicBezTo>
                <a:cubicBezTo>
                  <a:pt x="9333" y="8828"/>
                  <a:pt x="8613" y="9472"/>
                  <a:pt x="7701" y="9603"/>
                </a:cubicBezTo>
                <a:cubicBezTo>
                  <a:pt x="7071" y="9731"/>
                  <a:pt x="5160" y="9917"/>
                  <a:pt x="4019" y="10338"/>
                </a:cubicBezTo>
                <a:cubicBezTo>
                  <a:pt x="3109" y="10677"/>
                  <a:pt x="2435" y="10965"/>
                  <a:pt x="1446" y="11521"/>
                </a:cubicBezTo>
                <a:cubicBezTo>
                  <a:pt x="878" y="11860"/>
                  <a:pt x="532" y="12063"/>
                  <a:pt x="113" y="12555"/>
                </a:cubicBezTo>
                <a:cubicBezTo>
                  <a:pt x="103" y="12569"/>
                  <a:pt x="86" y="12594"/>
                  <a:pt x="70" y="12616"/>
                </a:cubicBezTo>
                <a:cubicBezTo>
                  <a:pt x="24" y="12700"/>
                  <a:pt x="9" y="12724"/>
                  <a:pt x="0" y="12748"/>
                </a:cubicBezTo>
                <a:cubicBezTo>
                  <a:pt x="136" y="12743"/>
                  <a:pt x="271" y="12740"/>
                  <a:pt x="406" y="12740"/>
                </a:cubicBezTo>
                <a:cubicBezTo>
                  <a:pt x="1555" y="12740"/>
                  <a:pt x="2701" y="12909"/>
                  <a:pt x="3843" y="13030"/>
                </a:cubicBezTo>
                <a:cubicBezTo>
                  <a:pt x="4386" y="13095"/>
                  <a:pt x="4932" y="13143"/>
                  <a:pt x="5481" y="13179"/>
                </a:cubicBezTo>
                <a:cubicBezTo>
                  <a:pt x="6186" y="13227"/>
                  <a:pt x="6891" y="13257"/>
                  <a:pt x="7595" y="13289"/>
                </a:cubicBezTo>
                <a:cubicBezTo>
                  <a:pt x="10798" y="13435"/>
                  <a:pt x="13991" y="13780"/>
                  <a:pt x="17201" y="13780"/>
                </a:cubicBezTo>
                <a:cubicBezTo>
                  <a:pt x="17272" y="13780"/>
                  <a:pt x="17343" y="13780"/>
                  <a:pt x="17414" y="13780"/>
                </a:cubicBezTo>
                <a:cubicBezTo>
                  <a:pt x="17467" y="13780"/>
                  <a:pt x="17520" y="13780"/>
                  <a:pt x="17573" y="13780"/>
                </a:cubicBezTo>
                <a:cubicBezTo>
                  <a:pt x="20900" y="13780"/>
                  <a:pt x="24214" y="13426"/>
                  <a:pt x="27537" y="13301"/>
                </a:cubicBezTo>
                <a:cubicBezTo>
                  <a:pt x="31655" y="13133"/>
                  <a:pt x="35777" y="13144"/>
                  <a:pt x="39894" y="13063"/>
                </a:cubicBezTo>
                <a:cubicBezTo>
                  <a:pt x="41799" y="13008"/>
                  <a:pt x="43699" y="12860"/>
                  <a:pt x="45602" y="12798"/>
                </a:cubicBezTo>
                <a:cubicBezTo>
                  <a:pt x="45544" y="12685"/>
                  <a:pt x="45435" y="12481"/>
                  <a:pt x="45372" y="12397"/>
                </a:cubicBezTo>
                <a:cubicBezTo>
                  <a:pt x="45056" y="11911"/>
                  <a:pt x="44478" y="11314"/>
                  <a:pt x="43995" y="11004"/>
                </a:cubicBezTo>
                <a:cubicBezTo>
                  <a:pt x="43271" y="10545"/>
                  <a:pt x="42971" y="10418"/>
                  <a:pt x="42222" y="10215"/>
                </a:cubicBezTo>
                <a:cubicBezTo>
                  <a:pt x="41355" y="9985"/>
                  <a:pt x="39894" y="9963"/>
                  <a:pt x="39260" y="9854"/>
                </a:cubicBezTo>
                <a:cubicBezTo>
                  <a:pt x="38969" y="9833"/>
                  <a:pt x="38569" y="9590"/>
                  <a:pt x="38439" y="9542"/>
                </a:cubicBezTo>
                <a:cubicBezTo>
                  <a:pt x="38084" y="9378"/>
                  <a:pt x="37291" y="9120"/>
                  <a:pt x="36771" y="9120"/>
                </a:cubicBezTo>
                <a:cubicBezTo>
                  <a:pt x="36766" y="9120"/>
                  <a:pt x="36762" y="9120"/>
                  <a:pt x="36758" y="9120"/>
                </a:cubicBezTo>
                <a:cubicBezTo>
                  <a:pt x="36716" y="9120"/>
                  <a:pt x="36675" y="9119"/>
                  <a:pt x="36636" y="9119"/>
                </a:cubicBezTo>
                <a:cubicBezTo>
                  <a:pt x="36207" y="9119"/>
                  <a:pt x="35923" y="9162"/>
                  <a:pt x="35509" y="9242"/>
                </a:cubicBezTo>
                <a:cubicBezTo>
                  <a:pt x="35422" y="9254"/>
                  <a:pt x="35040" y="9371"/>
                  <a:pt x="34977" y="9371"/>
                </a:cubicBezTo>
                <a:cubicBezTo>
                  <a:pt x="34972" y="9371"/>
                  <a:pt x="34969" y="9371"/>
                  <a:pt x="34968" y="9369"/>
                </a:cubicBezTo>
                <a:cubicBezTo>
                  <a:pt x="34908" y="9402"/>
                  <a:pt x="34834" y="9420"/>
                  <a:pt x="34764" y="9420"/>
                </a:cubicBezTo>
                <a:cubicBezTo>
                  <a:pt x="34620" y="9420"/>
                  <a:pt x="34489" y="9345"/>
                  <a:pt x="34512" y="9167"/>
                </a:cubicBezTo>
                <a:cubicBezTo>
                  <a:pt x="34519" y="9022"/>
                  <a:pt x="34668" y="8967"/>
                  <a:pt x="34793" y="8963"/>
                </a:cubicBezTo>
                <a:cubicBezTo>
                  <a:pt x="34819" y="8955"/>
                  <a:pt x="34848" y="8951"/>
                  <a:pt x="34875" y="8951"/>
                </a:cubicBezTo>
                <a:cubicBezTo>
                  <a:pt x="34975" y="8942"/>
                  <a:pt x="35076" y="8938"/>
                  <a:pt x="35178" y="8931"/>
                </a:cubicBezTo>
                <a:cubicBezTo>
                  <a:pt x="35666" y="8909"/>
                  <a:pt x="36154" y="8850"/>
                  <a:pt x="36645" y="8850"/>
                </a:cubicBezTo>
                <a:cubicBezTo>
                  <a:pt x="36657" y="8849"/>
                  <a:pt x="36669" y="8849"/>
                  <a:pt x="36681" y="8849"/>
                </a:cubicBezTo>
                <a:cubicBezTo>
                  <a:pt x="37217" y="8849"/>
                  <a:pt x="37741" y="8975"/>
                  <a:pt x="38249" y="9133"/>
                </a:cubicBezTo>
                <a:cubicBezTo>
                  <a:pt x="38647" y="9248"/>
                  <a:pt x="38903" y="9370"/>
                  <a:pt x="39212" y="9370"/>
                </a:cubicBezTo>
                <a:cubicBezTo>
                  <a:pt x="39226" y="9370"/>
                  <a:pt x="39240" y="9370"/>
                  <a:pt x="39254" y="9369"/>
                </a:cubicBezTo>
                <a:cubicBezTo>
                  <a:pt x="40544" y="9455"/>
                  <a:pt x="41886" y="9511"/>
                  <a:pt x="43084" y="10043"/>
                </a:cubicBezTo>
                <a:cubicBezTo>
                  <a:pt x="44320" y="10574"/>
                  <a:pt x="45414" y="11550"/>
                  <a:pt x="45970" y="12790"/>
                </a:cubicBezTo>
                <a:cubicBezTo>
                  <a:pt x="46896" y="12760"/>
                  <a:pt x="47822" y="12750"/>
                  <a:pt x="48749" y="12750"/>
                </a:cubicBezTo>
                <a:cubicBezTo>
                  <a:pt x="50448" y="12750"/>
                  <a:pt x="52147" y="12783"/>
                  <a:pt x="53846" y="12783"/>
                </a:cubicBezTo>
                <a:cubicBezTo>
                  <a:pt x="54317" y="12783"/>
                  <a:pt x="54788" y="12780"/>
                  <a:pt x="55259" y="12774"/>
                </a:cubicBezTo>
                <a:cubicBezTo>
                  <a:pt x="55728" y="12758"/>
                  <a:pt x="55909" y="12733"/>
                  <a:pt x="56346" y="12664"/>
                </a:cubicBezTo>
                <a:cubicBezTo>
                  <a:pt x="56360" y="12656"/>
                  <a:pt x="56379" y="12649"/>
                  <a:pt x="56394" y="12645"/>
                </a:cubicBezTo>
                <a:cubicBezTo>
                  <a:pt x="56449" y="12626"/>
                  <a:pt x="56507" y="12606"/>
                  <a:pt x="56560" y="12584"/>
                </a:cubicBezTo>
                <a:cubicBezTo>
                  <a:pt x="56565" y="12580"/>
                  <a:pt x="56572" y="12575"/>
                  <a:pt x="56582" y="12568"/>
                </a:cubicBezTo>
                <a:cubicBezTo>
                  <a:pt x="56582" y="12142"/>
                  <a:pt x="56608" y="11714"/>
                  <a:pt x="56623" y="11285"/>
                </a:cubicBezTo>
                <a:cubicBezTo>
                  <a:pt x="56689" y="8796"/>
                  <a:pt x="56560" y="6303"/>
                  <a:pt x="56404" y="3818"/>
                </a:cubicBezTo>
                <a:cubicBezTo>
                  <a:pt x="56339" y="3014"/>
                  <a:pt x="56310" y="2202"/>
                  <a:pt x="56245" y="1436"/>
                </a:cubicBezTo>
                <a:cubicBezTo>
                  <a:pt x="56207" y="955"/>
                  <a:pt x="56150" y="489"/>
                  <a:pt x="56065" y="59"/>
                </a:cubicBezTo>
                <a:cubicBezTo>
                  <a:pt x="55996" y="60"/>
                  <a:pt x="55926" y="61"/>
                  <a:pt x="55856" y="61"/>
                </a:cubicBezTo>
                <a:cubicBezTo>
                  <a:pt x="55183" y="61"/>
                  <a:pt x="54508" y="1"/>
                  <a:pt x="5383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3"/>
          <p:cNvSpPr/>
          <p:nvPr/>
        </p:nvSpPr>
        <p:spPr>
          <a:xfrm flipH="1">
            <a:off x="-32942" y="6064505"/>
            <a:ext cx="5134385" cy="1237809"/>
          </a:xfrm>
          <a:custGeom>
            <a:avLst/>
            <a:gdLst/>
            <a:ahLst/>
            <a:cxnLst/>
            <a:rect l="l" t="t" r="r" b="b"/>
            <a:pathLst>
              <a:path w="51209" h="12346" extrusionOk="0">
                <a:moveTo>
                  <a:pt x="50764" y="1"/>
                </a:moveTo>
                <a:cubicBezTo>
                  <a:pt x="47562" y="85"/>
                  <a:pt x="44414" y="1117"/>
                  <a:pt x="41201" y="1310"/>
                </a:cubicBezTo>
                <a:cubicBezTo>
                  <a:pt x="40781" y="1335"/>
                  <a:pt x="40361" y="1346"/>
                  <a:pt x="39941" y="1346"/>
                </a:cubicBezTo>
                <a:cubicBezTo>
                  <a:pt x="37545" y="1346"/>
                  <a:pt x="35138" y="999"/>
                  <a:pt x="32754" y="999"/>
                </a:cubicBezTo>
                <a:cubicBezTo>
                  <a:pt x="31740" y="999"/>
                  <a:pt x="30731" y="1062"/>
                  <a:pt x="29729" y="1240"/>
                </a:cubicBezTo>
                <a:cubicBezTo>
                  <a:pt x="29081" y="1356"/>
                  <a:pt x="28292" y="1702"/>
                  <a:pt x="28317" y="2358"/>
                </a:cubicBezTo>
                <a:cubicBezTo>
                  <a:pt x="25461" y="2361"/>
                  <a:pt x="22606" y="2626"/>
                  <a:pt x="19800" y="3144"/>
                </a:cubicBezTo>
                <a:cubicBezTo>
                  <a:pt x="19927" y="3133"/>
                  <a:pt x="20055" y="3126"/>
                  <a:pt x="20179" y="3121"/>
                </a:cubicBezTo>
                <a:cubicBezTo>
                  <a:pt x="20310" y="3114"/>
                  <a:pt x="20437" y="3104"/>
                  <a:pt x="20567" y="3100"/>
                </a:cubicBezTo>
                <a:cubicBezTo>
                  <a:pt x="20594" y="3097"/>
                  <a:pt x="20622" y="3094"/>
                  <a:pt x="20650" y="3094"/>
                </a:cubicBezTo>
                <a:cubicBezTo>
                  <a:pt x="20694" y="3094"/>
                  <a:pt x="20736" y="3103"/>
                  <a:pt x="20769" y="3137"/>
                </a:cubicBezTo>
                <a:cubicBezTo>
                  <a:pt x="20844" y="3205"/>
                  <a:pt x="20816" y="3343"/>
                  <a:pt x="20724" y="3376"/>
                </a:cubicBezTo>
                <a:cubicBezTo>
                  <a:pt x="20686" y="3386"/>
                  <a:pt x="20668" y="3389"/>
                  <a:pt x="20655" y="3389"/>
                </a:cubicBezTo>
                <a:cubicBezTo>
                  <a:pt x="20631" y="3389"/>
                  <a:pt x="20629" y="3378"/>
                  <a:pt x="20560" y="3378"/>
                </a:cubicBezTo>
                <a:cubicBezTo>
                  <a:pt x="20471" y="3374"/>
                  <a:pt x="20385" y="3372"/>
                  <a:pt x="20302" y="3372"/>
                </a:cubicBezTo>
                <a:cubicBezTo>
                  <a:pt x="19645" y="3372"/>
                  <a:pt x="19149" y="3490"/>
                  <a:pt x="18439" y="3667"/>
                </a:cubicBezTo>
                <a:cubicBezTo>
                  <a:pt x="18436" y="3667"/>
                  <a:pt x="18433" y="3669"/>
                  <a:pt x="18429" y="3669"/>
                </a:cubicBezTo>
                <a:cubicBezTo>
                  <a:pt x="18149" y="3909"/>
                  <a:pt x="18007" y="4210"/>
                  <a:pt x="18214" y="4506"/>
                </a:cubicBezTo>
                <a:cubicBezTo>
                  <a:pt x="15253" y="5021"/>
                  <a:pt x="12367" y="5968"/>
                  <a:pt x="9678" y="7309"/>
                </a:cubicBezTo>
                <a:cubicBezTo>
                  <a:pt x="10023" y="7487"/>
                  <a:pt x="10366" y="7664"/>
                  <a:pt x="10711" y="7840"/>
                </a:cubicBezTo>
                <a:cubicBezTo>
                  <a:pt x="6945" y="8485"/>
                  <a:pt x="3300" y="9820"/>
                  <a:pt x="0" y="11744"/>
                </a:cubicBezTo>
                <a:cubicBezTo>
                  <a:pt x="705" y="11792"/>
                  <a:pt x="1410" y="11822"/>
                  <a:pt x="2114" y="11854"/>
                </a:cubicBezTo>
                <a:cubicBezTo>
                  <a:pt x="5317" y="12000"/>
                  <a:pt x="8510" y="12345"/>
                  <a:pt x="11720" y="12345"/>
                </a:cubicBezTo>
                <a:cubicBezTo>
                  <a:pt x="11791" y="12345"/>
                  <a:pt x="11862" y="12345"/>
                  <a:pt x="11933" y="12345"/>
                </a:cubicBezTo>
                <a:cubicBezTo>
                  <a:pt x="11986" y="12345"/>
                  <a:pt x="12039" y="12345"/>
                  <a:pt x="12092" y="12345"/>
                </a:cubicBezTo>
                <a:cubicBezTo>
                  <a:pt x="15419" y="12345"/>
                  <a:pt x="18733" y="11991"/>
                  <a:pt x="22056" y="11866"/>
                </a:cubicBezTo>
                <a:cubicBezTo>
                  <a:pt x="26174" y="11698"/>
                  <a:pt x="30296" y="11709"/>
                  <a:pt x="34413" y="11628"/>
                </a:cubicBezTo>
                <a:cubicBezTo>
                  <a:pt x="36318" y="11573"/>
                  <a:pt x="38218" y="11425"/>
                  <a:pt x="40121" y="11363"/>
                </a:cubicBezTo>
                <a:cubicBezTo>
                  <a:pt x="40063" y="11250"/>
                  <a:pt x="39954" y="11046"/>
                  <a:pt x="39891" y="10962"/>
                </a:cubicBezTo>
                <a:cubicBezTo>
                  <a:pt x="39575" y="10476"/>
                  <a:pt x="38997" y="9879"/>
                  <a:pt x="38514" y="9569"/>
                </a:cubicBezTo>
                <a:cubicBezTo>
                  <a:pt x="37790" y="9110"/>
                  <a:pt x="37490" y="8983"/>
                  <a:pt x="36741" y="8780"/>
                </a:cubicBezTo>
                <a:cubicBezTo>
                  <a:pt x="35874" y="8550"/>
                  <a:pt x="34413" y="8528"/>
                  <a:pt x="33779" y="8419"/>
                </a:cubicBezTo>
                <a:cubicBezTo>
                  <a:pt x="33488" y="8398"/>
                  <a:pt x="33088" y="8155"/>
                  <a:pt x="32958" y="8107"/>
                </a:cubicBezTo>
                <a:cubicBezTo>
                  <a:pt x="32603" y="7943"/>
                  <a:pt x="31810" y="7685"/>
                  <a:pt x="31290" y="7685"/>
                </a:cubicBezTo>
                <a:cubicBezTo>
                  <a:pt x="31285" y="7685"/>
                  <a:pt x="31281" y="7685"/>
                  <a:pt x="31277" y="7685"/>
                </a:cubicBezTo>
                <a:cubicBezTo>
                  <a:pt x="31235" y="7685"/>
                  <a:pt x="31194" y="7684"/>
                  <a:pt x="31155" y="7684"/>
                </a:cubicBezTo>
                <a:cubicBezTo>
                  <a:pt x="30726" y="7684"/>
                  <a:pt x="30442" y="7727"/>
                  <a:pt x="30028" y="7807"/>
                </a:cubicBezTo>
                <a:cubicBezTo>
                  <a:pt x="29941" y="7819"/>
                  <a:pt x="29559" y="7936"/>
                  <a:pt x="29496" y="7936"/>
                </a:cubicBezTo>
                <a:cubicBezTo>
                  <a:pt x="29491" y="7936"/>
                  <a:pt x="29488" y="7936"/>
                  <a:pt x="29487" y="7934"/>
                </a:cubicBezTo>
                <a:cubicBezTo>
                  <a:pt x="29427" y="7967"/>
                  <a:pt x="29353" y="7985"/>
                  <a:pt x="29283" y="7985"/>
                </a:cubicBezTo>
                <a:cubicBezTo>
                  <a:pt x="29139" y="7985"/>
                  <a:pt x="29008" y="7910"/>
                  <a:pt x="29031" y="7732"/>
                </a:cubicBezTo>
                <a:cubicBezTo>
                  <a:pt x="29038" y="7587"/>
                  <a:pt x="29187" y="7532"/>
                  <a:pt x="29312" y="7528"/>
                </a:cubicBezTo>
                <a:cubicBezTo>
                  <a:pt x="29338" y="7520"/>
                  <a:pt x="29367" y="7516"/>
                  <a:pt x="29394" y="7516"/>
                </a:cubicBezTo>
                <a:cubicBezTo>
                  <a:pt x="29494" y="7507"/>
                  <a:pt x="29595" y="7503"/>
                  <a:pt x="29697" y="7496"/>
                </a:cubicBezTo>
                <a:cubicBezTo>
                  <a:pt x="30185" y="7474"/>
                  <a:pt x="30673" y="7415"/>
                  <a:pt x="31164" y="7415"/>
                </a:cubicBezTo>
                <a:cubicBezTo>
                  <a:pt x="31176" y="7414"/>
                  <a:pt x="31188" y="7414"/>
                  <a:pt x="31200" y="7414"/>
                </a:cubicBezTo>
                <a:cubicBezTo>
                  <a:pt x="31736" y="7414"/>
                  <a:pt x="32260" y="7540"/>
                  <a:pt x="32768" y="7698"/>
                </a:cubicBezTo>
                <a:cubicBezTo>
                  <a:pt x="33166" y="7813"/>
                  <a:pt x="33422" y="7935"/>
                  <a:pt x="33731" y="7935"/>
                </a:cubicBezTo>
                <a:cubicBezTo>
                  <a:pt x="33745" y="7935"/>
                  <a:pt x="33759" y="7935"/>
                  <a:pt x="33773" y="7934"/>
                </a:cubicBezTo>
                <a:cubicBezTo>
                  <a:pt x="35063" y="8020"/>
                  <a:pt x="36405" y="8076"/>
                  <a:pt x="37603" y="8608"/>
                </a:cubicBezTo>
                <a:cubicBezTo>
                  <a:pt x="38839" y="9139"/>
                  <a:pt x="39933" y="10115"/>
                  <a:pt x="40489" y="11355"/>
                </a:cubicBezTo>
                <a:cubicBezTo>
                  <a:pt x="41415" y="11325"/>
                  <a:pt x="42341" y="11315"/>
                  <a:pt x="43268" y="11315"/>
                </a:cubicBezTo>
                <a:cubicBezTo>
                  <a:pt x="44967" y="11315"/>
                  <a:pt x="46666" y="11348"/>
                  <a:pt x="48365" y="11348"/>
                </a:cubicBezTo>
                <a:cubicBezTo>
                  <a:pt x="48836" y="11348"/>
                  <a:pt x="49307" y="11345"/>
                  <a:pt x="49778" y="11339"/>
                </a:cubicBezTo>
                <a:cubicBezTo>
                  <a:pt x="50247" y="11323"/>
                  <a:pt x="50428" y="11298"/>
                  <a:pt x="50865" y="11229"/>
                </a:cubicBezTo>
                <a:cubicBezTo>
                  <a:pt x="50879" y="11221"/>
                  <a:pt x="50898" y="11214"/>
                  <a:pt x="50913" y="11210"/>
                </a:cubicBezTo>
                <a:cubicBezTo>
                  <a:pt x="50968" y="11191"/>
                  <a:pt x="51026" y="11171"/>
                  <a:pt x="51079" y="11149"/>
                </a:cubicBezTo>
                <a:cubicBezTo>
                  <a:pt x="51084" y="11145"/>
                  <a:pt x="51091" y="11140"/>
                  <a:pt x="51101" y="11133"/>
                </a:cubicBezTo>
                <a:cubicBezTo>
                  <a:pt x="51101" y="10707"/>
                  <a:pt x="51127" y="10279"/>
                  <a:pt x="51142" y="9850"/>
                </a:cubicBezTo>
                <a:cubicBezTo>
                  <a:pt x="51208" y="7361"/>
                  <a:pt x="51079" y="4868"/>
                  <a:pt x="50923" y="2383"/>
                </a:cubicBezTo>
                <a:cubicBezTo>
                  <a:pt x="50858" y="1579"/>
                  <a:pt x="50829" y="767"/>
                  <a:pt x="50764" y="1"/>
                </a:cubicBezTo>
                <a:close/>
              </a:path>
            </a:pathLst>
          </a:custGeom>
          <a:solidFill>
            <a:srgbClr val="2A225E">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
          <p:cNvSpPr/>
          <p:nvPr/>
        </p:nvSpPr>
        <p:spPr>
          <a:xfrm flipH="1">
            <a:off x="-348381" y="4338384"/>
            <a:ext cx="10451049" cy="3016121"/>
          </a:xfrm>
          <a:custGeom>
            <a:avLst/>
            <a:gdLst/>
            <a:ahLst/>
            <a:cxnLst/>
            <a:rect l="l" t="t" r="r" b="b"/>
            <a:pathLst>
              <a:path w="104236" h="30083" extrusionOk="0">
                <a:moveTo>
                  <a:pt x="95241" y="503"/>
                </a:moveTo>
                <a:cubicBezTo>
                  <a:pt x="95446" y="503"/>
                  <a:pt x="95667" y="522"/>
                  <a:pt x="95675" y="532"/>
                </a:cubicBezTo>
                <a:cubicBezTo>
                  <a:pt x="95676" y="532"/>
                  <a:pt x="95676" y="532"/>
                  <a:pt x="95677" y="532"/>
                </a:cubicBezTo>
                <a:cubicBezTo>
                  <a:pt x="95704" y="532"/>
                  <a:pt x="95805" y="569"/>
                  <a:pt x="95863" y="591"/>
                </a:cubicBezTo>
                <a:cubicBezTo>
                  <a:pt x="96931" y="1195"/>
                  <a:pt x="97523" y="2303"/>
                  <a:pt x="98306" y="3432"/>
                </a:cubicBezTo>
                <a:cubicBezTo>
                  <a:pt x="99544" y="5304"/>
                  <a:pt x="100701" y="7229"/>
                  <a:pt x="101706" y="9237"/>
                </a:cubicBezTo>
                <a:cubicBezTo>
                  <a:pt x="102418" y="10656"/>
                  <a:pt x="103209" y="12569"/>
                  <a:pt x="103693" y="13653"/>
                </a:cubicBezTo>
                <a:cubicBezTo>
                  <a:pt x="103696" y="13662"/>
                  <a:pt x="103700" y="13671"/>
                  <a:pt x="103704" y="13678"/>
                </a:cubicBezTo>
                <a:cubicBezTo>
                  <a:pt x="103706" y="13685"/>
                  <a:pt x="103709" y="13695"/>
                  <a:pt x="103714" y="13708"/>
                </a:cubicBezTo>
                <a:cubicBezTo>
                  <a:pt x="103726" y="13750"/>
                  <a:pt x="103738" y="13794"/>
                  <a:pt x="103746" y="13837"/>
                </a:cubicBezTo>
                <a:cubicBezTo>
                  <a:pt x="103748" y="13850"/>
                  <a:pt x="103753" y="13882"/>
                  <a:pt x="103758" y="13907"/>
                </a:cubicBezTo>
                <a:cubicBezTo>
                  <a:pt x="103764" y="13984"/>
                  <a:pt x="103759" y="14060"/>
                  <a:pt x="103751" y="14137"/>
                </a:cubicBezTo>
                <a:cubicBezTo>
                  <a:pt x="103751" y="14139"/>
                  <a:pt x="103751" y="14139"/>
                  <a:pt x="103751" y="14140"/>
                </a:cubicBezTo>
                <a:cubicBezTo>
                  <a:pt x="103736" y="14186"/>
                  <a:pt x="103733" y="14207"/>
                  <a:pt x="103738" y="14207"/>
                </a:cubicBezTo>
                <a:cubicBezTo>
                  <a:pt x="103740" y="14207"/>
                  <a:pt x="103742" y="14205"/>
                  <a:pt x="103745" y="14202"/>
                </a:cubicBezTo>
                <a:lnTo>
                  <a:pt x="103745" y="14202"/>
                </a:lnTo>
                <a:cubicBezTo>
                  <a:pt x="103597" y="14454"/>
                  <a:pt x="103606" y="14515"/>
                  <a:pt x="103257" y="14828"/>
                </a:cubicBezTo>
                <a:cubicBezTo>
                  <a:pt x="103011" y="15101"/>
                  <a:pt x="101689" y="15316"/>
                  <a:pt x="101189" y="15446"/>
                </a:cubicBezTo>
                <a:cubicBezTo>
                  <a:pt x="101225" y="15436"/>
                  <a:pt x="101231" y="15433"/>
                  <a:pt x="101221" y="15433"/>
                </a:cubicBezTo>
                <a:cubicBezTo>
                  <a:pt x="101203" y="15433"/>
                  <a:pt x="101137" y="15443"/>
                  <a:pt x="101080" y="15452"/>
                </a:cubicBezTo>
                <a:cubicBezTo>
                  <a:pt x="101044" y="15419"/>
                  <a:pt x="100996" y="15397"/>
                  <a:pt x="100944" y="15397"/>
                </a:cubicBezTo>
                <a:cubicBezTo>
                  <a:pt x="100814" y="15405"/>
                  <a:pt x="100683" y="15409"/>
                  <a:pt x="100552" y="15409"/>
                </a:cubicBezTo>
                <a:cubicBezTo>
                  <a:pt x="99736" y="15409"/>
                  <a:pt x="98921" y="15271"/>
                  <a:pt x="98104" y="15271"/>
                </a:cubicBezTo>
                <a:cubicBezTo>
                  <a:pt x="98010" y="15271"/>
                  <a:pt x="97916" y="15273"/>
                  <a:pt x="97822" y="15277"/>
                </a:cubicBezTo>
                <a:cubicBezTo>
                  <a:pt x="96810" y="15316"/>
                  <a:pt x="95849" y="15657"/>
                  <a:pt x="94911" y="16015"/>
                </a:cubicBezTo>
                <a:cubicBezTo>
                  <a:pt x="94416" y="16199"/>
                  <a:pt x="93458" y="16600"/>
                  <a:pt x="93235" y="16600"/>
                </a:cubicBezTo>
                <a:cubicBezTo>
                  <a:pt x="93227" y="16600"/>
                  <a:pt x="93220" y="16600"/>
                  <a:pt x="93214" y="16599"/>
                </a:cubicBezTo>
                <a:cubicBezTo>
                  <a:pt x="93095" y="16602"/>
                  <a:pt x="92977" y="16603"/>
                  <a:pt x="92861" y="16603"/>
                </a:cubicBezTo>
                <a:cubicBezTo>
                  <a:pt x="90743" y="16603"/>
                  <a:pt x="88941" y="16098"/>
                  <a:pt x="86854" y="16098"/>
                </a:cubicBezTo>
                <a:cubicBezTo>
                  <a:pt x="86744" y="16098"/>
                  <a:pt x="86633" y="16099"/>
                  <a:pt x="86521" y="16102"/>
                </a:cubicBezTo>
                <a:cubicBezTo>
                  <a:pt x="85135" y="16134"/>
                  <a:pt x="83939" y="16386"/>
                  <a:pt x="82966" y="16547"/>
                </a:cubicBezTo>
                <a:cubicBezTo>
                  <a:pt x="82767" y="16561"/>
                  <a:pt x="82506" y="16566"/>
                  <a:pt x="82217" y="16566"/>
                </a:cubicBezTo>
                <a:cubicBezTo>
                  <a:pt x="81721" y="16566"/>
                  <a:pt x="81143" y="16552"/>
                  <a:pt x="80649" y="16552"/>
                </a:cubicBezTo>
                <a:cubicBezTo>
                  <a:pt x="80562" y="16552"/>
                  <a:pt x="80477" y="16553"/>
                  <a:pt x="80396" y="16554"/>
                </a:cubicBezTo>
                <a:cubicBezTo>
                  <a:pt x="79498" y="16555"/>
                  <a:pt x="78602" y="16562"/>
                  <a:pt x="77704" y="16567"/>
                </a:cubicBezTo>
                <a:cubicBezTo>
                  <a:pt x="77688" y="16526"/>
                  <a:pt x="77656" y="16490"/>
                  <a:pt x="77607" y="16468"/>
                </a:cubicBezTo>
                <a:cubicBezTo>
                  <a:pt x="77200" y="16260"/>
                  <a:pt x="76316" y="16019"/>
                  <a:pt x="75680" y="15960"/>
                </a:cubicBezTo>
                <a:cubicBezTo>
                  <a:pt x="75611" y="15970"/>
                  <a:pt x="75582" y="15974"/>
                  <a:pt x="75570" y="15974"/>
                </a:cubicBezTo>
                <a:cubicBezTo>
                  <a:pt x="75561" y="15974"/>
                  <a:pt x="75559" y="15972"/>
                  <a:pt x="75558" y="15970"/>
                </a:cubicBezTo>
                <a:cubicBezTo>
                  <a:pt x="75561" y="15966"/>
                  <a:pt x="75550" y="15960"/>
                  <a:pt x="75535" y="15954"/>
                </a:cubicBezTo>
                <a:cubicBezTo>
                  <a:pt x="75515" y="15940"/>
                  <a:pt x="75492" y="15924"/>
                  <a:pt x="75476" y="15914"/>
                </a:cubicBezTo>
                <a:cubicBezTo>
                  <a:pt x="75464" y="15904"/>
                  <a:pt x="75452" y="15894"/>
                  <a:pt x="75442" y="15883"/>
                </a:cubicBezTo>
                <a:lnTo>
                  <a:pt x="75442" y="15883"/>
                </a:lnTo>
                <a:cubicBezTo>
                  <a:pt x="75405" y="15829"/>
                  <a:pt x="75352" y="15791"/>
                  <a:pt x="75296" y="15757"/>
                </a:cubicBezTo>
                <a:cubicBezTo>
                  <a:pt x="75175" y="15675"/>
                  <a:pt x="75040" y="15614"/>
                  <a:pt x="74901" y="15566"/>
                </a:cubicBezTo>
                <a:cubicBezTo>
                  <a:pt x="74735" y="15511"/>
                  <a:pt x="74565" y="15492"/>
                  <a:pt x="74393" y="15492"/>
                </a:cubicBezTo>
                <a:cubicBezTo>
                  <a:pt x="74168" y="15492"/>
                  <a:pt x="73941" y="15525"/>
                  <a:pt x="73719" y="15555"/>
                </a:cubicBezTo>
                <a:cubicBezTo>
                  <a:pt x="73186" y="15637"/>
                  <a:pt x="72887" y="15695"/>
                  <a:pt x="72523" y="15746"/>
                </a:cubicBezTo>
                <a:cubicBezTo>
                  <a:pt x="72518" y="15746"/>
                  <a:pt x="72513" y="15746"/>
                  <a:pt x="72508" y="15746"/>
                </a:cubicBezTo>
                <a:cubicBezTo>
                  <a:pt x="72498" y="15746"/>
                  <a:pt x="72488" y="15746"/>
                  <a:pt x="72478" y="15746"/>
                </a:cubicBezTo>
                <a:lnTo>
                  <a:pt x="72477" y="15746"/>
                </a:lnTo>
                <a:cubicBezTo>
                  <a:pt x="72425" y="15692"/>
                  <a:pt x="72368" y="15643"/>
                  <a:pt x="72308" y="15601"/>
                </a:cubicBezTo>
                <a:cubicBezTo>
                  <a:pt x="72150" y="15489"/>
                  <a:pt x="71967" y="15400"/>
                  <a:pt x="71770" y="15395"/>
                </a:cubicBezTo>
                <a:cubicBezTo>
                  <a:pt x="71766" y="15395"/>
                  <a:pt x="71761" y="15395"/>
                  <a:pt x="71757" y="15395"/>
                </a:cubicBezTo>
                <a:cubicBezTo>
                  <a:pt x="71559" y="15395"/>
                  <a:pt x="71366" y="15456"/>
                  <a:pt x="71172" y="15492"/>
                </a:cubicBezTo>
                <a:cubicBezTo>
                  <a:pt x="71059" y="15517"/>
                  <a:pt x="71042" y="15526"/>
                  <a:pt x="71023" y="15529"/>
                </a:cubicBezTo>
                <a:cubicBezTo>
                  <a:pt x="70964" y="15390"/>
                  <a:pt x="70839" y="15086"/>
                  <a:pt x="70768" y="15026"/>
                </a:cubicBezTo>
                <a:cubicBezTo>
                  <a:pt x="70674" y="14866"/>
                  <a:pt x="70512" y="14764"/>
                  <a:pt x="70356" y="14764"/>
                </a:cubicBezTo>
                <a:cubicBezTo>
                  <a:pt x="70235" y="14764"/>
                  <a:pt x="70118" y="14825"/>
                  <a:pt x="70039" y="14968"/>
                </a:cubicBezTo>
                <a:cubicBezTo>
                  <a:pt x="69952" y="15188"/>
                  <a:pt x="69914" y="15316"/>
                  <a:pt x="69839" y="15436"/>
                </a:cubicBezTo>
                <a:cubicBezTo>
                  <a:pt x="69805" y="15320"/>
                  <a:pt x="69762" y="15207"/>
                  <a:pt x="69690" y="15117"/>
                </a:cubicBezTo>
                <a:lnTo>
                  <a:pt x="69690" y="15117"/>
                </a:lnTo>
                <a:cubicBezTo>
                  <a:pt x="69690" y="15118"/>
                  <a:pt x="69691" y="15118"/>
                  <a:pt x="69691" y="15118"/>
                </a:cubicBezTo>
                <a:cubicBezTo>
                  <a:pt x="69696" y="15118"/>
                  <a:pt x="69677" y="15088"/>
                  <a:pt x="69627" y="15032"/>
                </a:cubicBezTo>
                <a:cubicBezTo>
                  <a:pt x="69552" y="14944"/>
                  <a:pt x="69459" y="14871"/>
                  <a:pt x="69359" y="14816"/>
                </a:cubicBezTo>
                <a:cubicBezTo>
                  <a:pt x="69141" y="14704"/>
                  <a:pt x="68893" y="14671"/>
                  <a:pt x="68648" y="14671"/>
                </a:cubicBezTo>
                <a:cubicBezTo>
                  <a:pt x="68552" y="14671"/>
                  <a:pt x="68457" y="14676"/>
                  <a:pt x="68363" y="14683"/>
                </a:cubicBezTo>
                <a:cubicBezTo>
                  <a:pt x="68354" y="14683"/>
                  <a:pt x="68345" y="14683"/>
                  <a:pt x="68335" y="14683"/>
                </a:cubicBezTo>
                <a:cubicBezTo>
                  <a:pt x="67919" y="14683"/>
                  <a:pt x="67189" y="14867"/>
                  <a:pt x="66944" y="14983"/>
                </a:cubicBezTo>
                <a:cubicBezTo>
                  <a:pt x="66753" y="15038"/>
                  <a:pt x="66576" y="15139"/>
                  <a:pt x="66384" y="15190"/>
                </a:cubicBezTo>
                <a:cubicBezTo>
                  <a:pt x="66295" y="15135"/>
                  <a:pt x="66209" y="15081"/>
                  <a:pt x="66110" y="15048"/>
                </a:cubicBezTo>
                <a:cubicBezTo>
                  <a:pt x="65981" y="15015"/>
                  <a:pt x="65849" y="15000"/>
                  <a:pt x="65718" y="15000"/>
                </a:cubicBezTo>
                <a:cubicBezTo>
                  <a:pt x="65655" y="15000"/>
                  <a:pt x="65593" y="15003"/>
                  <a:pt x="65531" y="15010"/>
                </a:cubicBezTo>
                <a:cubicBezTo>
                  <a:pt x="65198" y="15025"/>
                  <a:pt x="64590" y="15330"/>
                  <a:pt x="64459" y="15407"/>
                </a:cubicBezTo>
                <a:cubicBezTo>
                  <a:pt x="64194" y="15498"/>
                  <a:pt x="64095" y="15523"/>
                  <a:pt x="63905" y="15524"/>
                </a:cubicBezTo>
                <a:cubicBezTo>
                  <a:pt x="63701" y="15484"/>
                  <a:pt x="63544" y="15317"/>
                  <a:pt x="63220" y="15255"/>
                </a:cubicBezTo>
                <a:cubicBezTo>
                  <a:pt x="63182" y="15243"/>
                  <a:pt x="63142" y="15237"/>
                  <a:pt x="63102" y="15237"/>
                </a:cubicBezTo>
                <a:cubicBezTo>
                  <a:pt x="62906" y="15237"/>
                  <a:pt x="62718" y="15380"/>
                  <a:pt x="62780" y="15601"/>
                </a:cubicBezTo>
                <a:cubicBezTo>
                  <a:pt x="62806" y="15704"/>
                  <a:pt x="62885" y="15779"/>
                  <a:pt x="62933" y="15870"/>
                </a:cubicBezTo>
                <a:cubicBezTo>
                  <a:pt x="62940" y="15882"/>
                  <a:pt x="62949" y="15898"/>
                  <a:pt x="62956" y="15912"/>
                </a:cubicBezTo>
                <a:cubicBezTo>
                  <a:pt x="62969" y="15943"/>
                  <a:pt x="62978" y="15976"/>
                  <a:pt x="62985" y="16008"/>
                </a:cubicBezTo>
                <a:cubicBezTo>
                  <a:pt x="62985" y="16011"/>
                  <a:pt x="62985" y="16014"/>
                  <a:pt x="62985" y="16017"/>
                </a:cubicBezTo>
                <a:cubicBezTo>
                  <a:pt x="62934" y="16030"/>
                  <a:pt x="62923" y="16035"/>
                  <a:pt x="62902" y="16035"/>
                </a:cubicBezTo>
                <a:cubicBezTo>
                  <a:pt x="62884" y="16035"/>
                  <a:pt x="62858" y="16031"/>
                  <a:pt x="62788" y="16027"/>
                </a:cubicBezTo>
                <a:cubicBezTo>
                  <a:pt x="62775" y="16024"/>
                  <a:pt x="62759" y="16022"/>
                  <a:pt x="62749" y="16021"/>
                </a:cubicBezTo>
                <a:lnTo>
                  <a:pt x="62749" y="16021"/>
                </a:lnTo>
                <a:cubicBezTo>
                  <a:pt x="62753" y="16021"/>
                  <a:pt x="62754" y="16021"/>
                  <a:pt x="62755" y="16021"/>
                </a:cubicBezTo>
                <a:cubicBezTo>
                  <a:pt x="62768" y="16021"/>
                  <a:pt x="62441" y="15977"/>
                  <a:pt x="62342" y="15975"/>
                </a:cubicBezTo>
                <a:cubicBezTo>
                  <a:pt x="62219" y="15969"/>
                  <a:pt x="62098" y="15966"/>
                  <a:pt x="61978" y="15966"/>
                </a:cubicBezTo>
                <a:cubicBezTo>
                  <a:pt x="61865" y="15966"/>
                  <a:pt x="61752" y="15968"/>
                  <a:pt x="61637" y="15973"/>
                </a:cubicBezTo>
                <a:cubicBezTo>
                  <a:pt x="61535" y="15977"/>
                  <a:pt x="61432" y="15995"/>
                  <a:pt x="61329" y="15995"/>
                </a:cubicBezTo>
                <a:cubicBezTo>
                  <a:pt x="61319" y="15995"/>
                  <a:pt x="61309" y="15995"/>
                  <a:pt x="61298" y="15995"/>
                </a:cubicBezTo>
                <a:cubicBezTo>
                  <a:pt x="61297" y="15993"/>
                  <a:pt x="61297" y="15993"/>
                  <a:pt x="61296" y="15993"/>
                </a:cubicBezTo>
                <a:cubicBezTo>
                  <a:pt x="61285" y="15991"/>
                  <a:pt x="61274" y="15988"/>
                  <a:pt x="61263" y="15983"/>
                </a:cubicBezTo>
                <a:lnTo>
                  <a:pt x="61263" y="15983"/>
                </a:lnTo>
                <a:cubicBezTo>
                  <a:pt x="61263" y="15983"/>
                  <a:pt x="61264" y="15983"/>
                  <a:pt x="61264" y="15983"/>
                </a:cubicBezTo>
                <a:cubicBezTo>
                  <a:pt x="61261" y="15982"/>
                  <a:pt x="61259" y="15981"/>
                  <a:pt x="61257" y="15981"/>
                </a:cubicBezTo>
                <a:lnTo>
                  <a:pt x="61257" y="15981"/>
                </a:lnTo>
                <a:cubicBezTo>
                  <a:pt x="61257" y="15980"/>
                  <a:pt x="61257" y="15980"/>
                  <a:pt x="61256" y="15980"/>
                </a:cubicBezTo>
                <a:lnTo>
                  <a:pt x="61256" y="15980"/>
                </a:lnTo>
                <a:cubicBezTo>
                  <a:pt x="61256" y="15980"/>
                  <a:pt x="61256" y="15980"/>
                  <a:pt x="61257" y="15980"/>
                </a:cubicBezTo>
                <a:lnTo>
                  <a:pt x="61257" y="15980"/>
                </a:lnTo>
                <a:cubicBezTo>
                  <a:pt x="61124" y="15928"/>
                  <a:pt x="60990" y="15876"/>
                  <a:pt x="60850" y="15851"/>
                </a:cubicBezTo>
                <a:cubicBezTo>
                  <a:pt x="60616" y="15815"/>
                  <a:pt x="60445" y="15809"/>
                  <a:pt x="60258" y="15809"/>
                </a:cubicBezTo>
                <a:cubicBezTo>
                  <a:pt x="60164" y="15809"/>
                  <a:pt x="60066" y="15810"/>
                  <a:pt x="59953" y="15810"/>
                </a:cubicBezTo>
                <a:cubicBezTo>
                  <a:pt x="59909" y="15810"/>
                  <a:pt x="59863" y="15810"/>
                  <a:pt x="59814" y="15809"/>
                </a:cubicBezTo>
                <a:cubicBezTo>
                  <a:pt x="59790" y="15781"/>
                  <a:pt x="59761" y="15749"/>
                  <a:pt x="59738" y="15741"/>
                </a:cubicBezTo>
                <a:cubicBezTo>
                  <a:pt x="59719" y="15727"/>
                  <a:pt x="59697" y="15712"/>
                  <a:pt x="59684" y="15705"/>
                </a:cubicBezTo>
                <a:cubicBezTo>
                  <a:pt x="59613" y="15665"/>
                  <a:pt x="59532" y="15644"/>
                  <a:pt x="59451" y="15644"/>
                </a:cubicBezTo>
                <a:cubicBezTo>
                  <a:pt x="59409" y="15644"/>
                  <a:pt x="59366" y="15650"/>
                  <a:pt x="59325" y="15662"/>
                </a:cubicBezTo>
                <a:cubicBezTo>
                  <a:pt x="59150" y="15717"/>
                  <a:pt x="59001" y="15833"/>
                  <a:pt x="58862" y="15951"/>
                </a:cubicBezTo>
                <a:cubicBezTo>
                  <a:pt x="58859" y="15953"/>
                  <a:pt x="58857" y="15954"/>
                  <a:pt x="58854" y="15957"/>
                </a:cubicBezTo>
                <a:cubicBezTo>
                  <a:pt x="58844" y="15959"/>
                  <a:pt x="58833" y="15962"/>
                  <a:pt x="58822" y="15964"/>
                </a:cubicBezTo>
                <a:cubicBezTo>
                  <a:pt x="58614" y="15856"/>
                  <a:pt x="58346" y="15500"/>
                  <a:pt x="57961" y="15495"/>
                </a:cubicBezTo>
                <a:cubicBezTo>
                  <a:pt x="57968" y="15492"/>
                  <a:pt x="57974" y="15491"/>
                  <a:pt x="57981" y="15489"/>
                </a:cubicBezTo>
                <a:cubicBezTo>
                  <a:pt x="57965" y="15489"/>
                  <a:pt x="57951" y="15492"/>
                  <a:pt x="57935" y="15492"/>
                </a:cubicBezTo>
                <a:lnTo>
                  <a:pt x="57929" y="15492"/>
                </a:lnTo>
                <a:cubicBezTo>
                  <a:pt x="57928" y="15492"/>
                  <a:pt x="57928" y="15492"/>
                  <a:pt x="57926" y="15494"/>
                </a:cubicBezTo>
                <a:cubicBezTo>
                  <a:pt x="57690" y="15514"/>
                  <a:pt x="57535" y="15714"/>
                  <a:pt x="57618" y="15840"/>
                </a:cubicBezTo>
                <a:cubicBezTo>
                  <a:pt x="57684" y="15977"/>
                  <a:pt x="57760" y="16098"/>
                  <a:pt x="57752" y="16151"/>
                </a:cubicBezTo>
                <a:cubicBezTo>
                  <a:pt x="57749" y="16153"/>
                  <a:pt x="57749" y="16153"/>
                  <a:pt x="57747" y="16153"/>
                </a:cubicBezTo>
                <a:cubicBezTo>
                  <a:pt x="57732" y="16154"/>
                  <a:pt x="57718" y="16154"/>
                  <a:pt x="57704" y="16154"/>
                </a:cubicBezTo>
                <a:cubicBezTo>
                  <a:pt x="57693" y="16154"/>
                  <a:pt x="57682" y="16154"/>
                  <a:pt x="57671" y="16153"/>
                </a:cubicBezTo>
                <a:cubicBezTo>
                  <a:pt x="57652" y="16153"/>
                  <a:pt x="57634" y="16150"/>
                  <a:pt x="57615" y="16148"/>
                </a:cubicBezTo>
                <a:cubicBezTo>
                  <a:pt x="57599" y="16144"/>
                  <a:pt x="57583" y="16141"/>
                  <a:pt x="57566" y="16138"/>
                </a:cubicBezTo>
                <a:cubicBezTo>
                  <a:pt x="57459" y="16117"/>
                  <a:pt x="57378" y="16109"/>
                  <a:pt x="57305" y="16109"/>
                </a:cubicBezTo>
                <a:cubicBezTo>
                  <a:pt x="57139" y="16109"/>
                  <a:pt x="57017" y="16153"/>
                  <a:pt x="56733" y="16190"/>
                </a:cubicBezTo>
                <a:cubicBezTo>
                  <a:pt x="56126" y="16290"/>
                  <a:pt x="55528" y="16444"/>
                  <a:pt x="54965" y="16693"/>
                </a:cubicBezTo>
                <a:cubicBezTo>
                  <a:pt x="54868" y="16743"/>
                  <a:pt x="54752" y="16788"/>
                  <a:pt x="54670" y="16864"/>
                </a:cubicBezTo>
                <a:cubicBezTo>
                  <a:pt x="53995" y="16832"/>
                  <a:pt x="53320" y="16800"/>
                  <a:pt x="52645" y="16771"/>
                </a:cubicBezTo>
                <a:cubicBezTo>
                  <a:pt x="51405" y="16742"/>
                  <a:pt x="50165" y="16732"/>
                  <a:pt x="48924" y="16732"/>
                </a:cubicBezTo>
                <a:cubicBezTo>
                  <a:pt x="48285" y="16732"/>
                  <a:pt x="47645" y="16735"/>
                  <a:pt x="47005" y="16739"/>
                </a:cubicBezTo>
                <a:cubicBezTo>
                  <a:pt x="47102" y="16719"/>
                  <a:pt x="47201" y="16697"/>
                  <a:pt x="47302" y="16671"/>
                </a:cubicBezTo>
                <a:cubicBezTo>
                  <a:pt x="48075" y="16458"/>
                  <a:pt x="48301" y="16258"/>
                  <a:pt x="49130" y="15998"/>
                </a:cubicBezTo>
                <a:cubicBezTo>
                  <a:pt x="49287" y="15943"/>
                  <a:pt x="49445" y="15891"/>
                  <a:pt x="49602" y="15830"/>
                </a:cubicBezTo>
                <a:cubicBezTo>
                  <a:pt x="49618" y="15827"/>
                  <a:pt x="49633" y="15823"/>
                  <a:pt x="49649" y="15818"/>
                </a:cubicBezTo>
                <a:cubicBezTo>
                  <a:pt x="50046" y="15723"/>
                  <a:pt x="50989" y="15294"/>
                  <a:pt x="51732" y="15087"/>
                </a:cubicBezTo>
                <a:cubicBezTo>
                  <a:pt x="52622" y="14857"/>
                  <a:pt x="53536" y="14725"/>
                  <a:pt x="54429" y="14505"/>
                </a:cubicBezTo>
                <a:cubicBezTo>
                  <a:pt x="55688" y="14189"/>
                  <a:pt x="56949" y="13868"/>
                  <a:pt x="58175" y="13444"/>
                </a:cubicBezTo>
                <a:cubicBezTo>
                  <a:pt x="61083" y="12268"/>
                  <a:pt x="63815" y="10708"/>
                  <a:pt x="66643" y="9356"/>
                </a:cubicBezTo>
                <a:cubicBezTo>
                  <a:pt x="66830" y="9263"/>
                  <a:pt x="66950" y="9207"/>
                  <a:pt x="67048" y="9163"/>
                </a:cubicBezTo>
                <a:cubicBezTo>
                  <a:pt x="67399" y="9040"/>
                  <a:pt x="67762" y="8946"/>
                  <a:pt x="67985" y="8943"/>
                </a:cubicBezTo>
                <a:cubicBezTo>
                  <a:pt x="68767" y="8952"/>
                  <a:pt x="68980" y="9046"/>
                  <a:pt x="69889" y="9143"/>
                </a:cubicBezTo>
                <a:cubicBezTo>
                  <a:pt x="69993" y="9146"/>
                  <a:pt x="70094" y="9147"/>
                  <a:pt x="70193" y="9147"/>
                </a:cubicBezTo>
                <a:cubicBezTo>
                  <a:pt x="70659" y="9147"/>
                  <a:pt x="71079" y="9117"/>
                  <a:pt x="71479" y="9033"/>
                </a:cubicBezTo>
                <a:lnTo>
                  <a:pt x="71479" y="9033"/>
                </a:lnTo>
                <a:cubicBezTo>
                  <a:pt x="70858" y="9453"/>
                  <a:pt x="70225" y="9870"/>
                  <a:pt x="69610" y="10332"/>
                </a:cubicBezTo>
                <a:cubicBezTo>
                  <a:pt x="69064" y="10730"/>
                  <a:pt x="68592" y="11177"/>
                  <a:pt x="67987" y="11616"/>
                </a:cubicBezTo>
                <a:cubicBezTo>
                  <a:pt x="67355" y="12098"/>
                  <a:pt x="66629" y="12515"/>
                  <a:pt x="66114" y="12785"/>
                </a:cubicBezTo>
                <a:cubicBezTo>
                  <a:pt x="65958" y="12863"/>
                  <a:pt x="65984" y="13116"/>
                  <a:pt x="66158" y="13158"/>
                </a:cubicBezTo>
                <a:cubicBezTo>
                  <a:pt x="66176" y="13163"/>
                  <a:pt x="66193" y="13166"/>
                  <a:pt x="66209" y="13166"/>
                </a:cubicBezTo>
                <a:cubicBezTo>
                  <a:pt x="66295" y="13166"/>
                  <a:pt x="66363" y="13102"/>
                  <a:pt x="66430" y="13047"/>
                </a:cubicBezTo>
                <a:cubicBezTo>
                  <a:pt x="66998" y="12550"/>
                  <a:pt x="68231" y="11764"/>
                  <a:pt x="69329" y="11083"/>
                </a:cubicBezTo>
                <a:cubicBezTo>
                  <a:pt x="70587" y="10217"/>
                  <a:pt x="71578" y="9459"/>
                  <a:pt x="72778" y="8533"/>
                </a:cubicBezTo>
                <a:cubicBezTo>
                  <a:pt x="72797" y="8519"/>
                  <a:pt x="72817" y="8503"/>
                  <a:pt x="72836" y="8487"/>
                </a:cubicBezTo>
                <a:cubicBezTo>
                  <a:pt x="72839" y="8486"/>
                  <a:pt x="72843" y="8484"/>
                  <a:pt x="72846" y="8481"/>
                </a:cubicBezTo>
                <a:cubicBezTo>
                  <a:pt x="73716" y="7956"/>
                  <a:pt x="74516" y="7320"/>
                  <a:pt x="75328" y="6709"/>
                </a:cubicBezTo>
                <a:cubicBezTo>
                  <a:pt x="76075" y="6146"/>
                  <a:pt x="76986" y="5497"/>
                  <a:pt x="77852" y="4824"/>
                </a:cubicBezTo>
                <a:cubicBezTo>
                  <a:pt x="78428" y="4392"/>
                  <a:pt x="79326" y="3675"/>
                  <a:pt x="80121" y="3298"/>
                </a:cubicBezTo>
                <a:cubicBezTo>
                  <a:pt x="80604" y="3053"/>
                  <a:pt x="81343" y="2866"/>
                  <a:pt x="81689" y="2860"/>
                </a:cubicBezTo>
                <a:cubicBezTo>
                  <a:pt x="82404" y="2944"/>
                  <a:pt x="83272" y="3468"/>
                  <a:pt x="84184" y="3835"/>
                </a:cubicBezTo>
                <a:cubicBezTo>
                  <a:pt x="85087" y="4233"/>
                  <a:pt x="86039" y="4504"/>
                  <a:pt x="86986" y="4783"/>
                </a:cubicBezTo>
                <a:cubicBezTo>
                  <a:pt x="87384" y="4890"/>
                  <a:pt x="87697" y="4976"/>
                  <a:pt x="88051" y="5005"/>
                </a:cubicBezTo>
                <a:cubicBezTo>
                  <a:pt x="87634" y="5336"/>
                  <a:pt x="87210" y="5679"/>
                  <a:pt x="86773" y="6041"/>
                </a:cubicBezTo>
                <a:cubicBezTo>
                  <a:pt x="85900" y="6755"/>
                  <a:pt x="84908" y="7466"/>
                  <a:pt x="83829" y="8154"/>
                </a:cubicBezTo>
                <a:cubicBezTo>
                  <a:pt x="83713" y="8287"/>
                  <a:pt x="83793" y="8519"/>
                  <a:pt x="83962" y="8559"/>
                </a:cubicBezTo>
                <a:cubicBezTo>
                  <a:pt x="83978" y="8562"/>
                  <a:pt x="83993" y="8563"/>
                  <a:pt x="84009" y="8563"/>
                </a:cubicBezTo>
                <a:cubicBezTo>
                  <a:pt x="84239" y="8563"/>
                  <a:pt x="84468" y="8324"/>
                  <a:pt x="84668" y="8225"/>
                </a:cubicBezTo>
                <a:cubicBezTo>
                  <a:pt x="85179" y="7899"/>
                  <a:pt x="85671" y="7543"/>
                  <a:pt x="86153" y="7175"/>
                </a:cubicBezTo>
                <a:cubicBezTo>
                  <a:pt x="87876" y="5842"/>
                  <a:pt x="89536" y="4427"/>
                  <a:pt x="91212" y="3035"/>
                </a:cubicBezTo>
                <a:cubicBezTo>
                  <a:pt x="92311" y="2106"/>
                  <a:pt x="93532" y="1000"/>
                  <a:pt x="94605" y="623"/>
                </a:cubicBezTo>
                <a:cubicBezTo>
                  <a:pt x="94751" y="558"/>
                  <a:pt x="94984" y="513"/>
                  <a:pt x="95038" y="512"/>
                </a:cubicBezTo>
                <a:cubicBezTo>
                  <a:pt x="95097" y="506"/>
                  <a:pt x="95168" y="503"/>
                  <a:pt x="95241" y="503"/>
                </a:cubicBezTo>
                <a:close/>
                <a:moveTo>
                  <a:pt x="8111" y="12706"/>
                </a:moveTo>
                <a:cubicBezTo>
                  <a:pt x="8136" y="12706"/>
                  <a:pt x="8160" y="12706"/>
                  <a:pt x="8183" y="12708"/>
                </a:cubicBezTo>
                <a:cubicBezTo>
                  <a:pt x="9232" y="12769"/>
                  <a:pt x="10496" y="13646"/>
                  <a:pt x="11647" y="14276"/>
                </a:cubicBezTo>
                <a:cubicBezTo>
                  <a:pt x="12312" y="14671"/>
                  <a:pt x="13018" y="14988"/>
                  <a:pt x="13747" y="15249"/>
                </a:cubicBezTo>
                <a:cubicBezTo>
                  <a:pt x="14199" y="15437"/>
                  <a:pt x="14675" y="15573"/>
                  <a:pt x="15161" y="15573"/>
                </a:cubicBezTo>
                <a:cubicBezTo>
                  <a:pt x="15306" y="15573"/>
                  <a:pt x="15453" y="15561"/>
                  <a:pt x="15600" y="15534"/>
                </a:cubicBezTo>
                <a:cubicBezTo>
                  <a:pt x="16317" y="15408"/>
                  <a:pt x="17018" y="15209"/>
                  <a:pt x="17734" y="15081"/>
                </a:cubicBezTo>
                <a:cubicBezTo>
                  <a:pt x="18183" y="14985"/>
                  <a:pt x="18713" y="14773"/>
                  <a:pt x="19001" y="14773"/>
                </a:cubicBezTo>
                <a:cubicBezTo>
                  <a:pt x="19011" y="14773"/>
                  <a:pt x="19021" y="14774"/>
                  <a:pt x="19030" y="14774"/>
                </a:cubicBezTo>
                <a:cubicBezTo>
                  <a:pt x="19592" y="14818"/>
                  <a:pt x="20585" y="15142"/>
                  <a:pt x="21435" y="15326"/>
                </a:cubicBezTo>
                <a:cubicBezTo>
                  <a:pt x="22158" y="15501"/>
                  <a:pt x="22901" y="15577"/>
                  <a:pt x="23644" y="15577"/>
                </a:cubicBezTo>
                <a:cubicBezTo>
                  <a:pt x="23965" y="15577"/>
                  <a:pt x="24287" y="15563"/>
                  <a:pt x="24606" y="15536"/>
                </a:cubicBezTo>
                <a:cubicBezTo>
                  <a:pt x="25607" y="15448"/>
                  <a:pt x="26902" y="15055"/>
                  <a:pt x="27657" y="14970"/>
                </a:cubicBezTo>
                <a:cubicBezTo>
                  <a:pt x="27773" y="14956"/>
                  <a:pt x="27887" y="14950"/>
                  <a:pt x="27999" y="14950"/>
                </a:cubicBezTo>
                <a:cubicBezTo>
                  <a:pt x="28438" y="14950"/>
                  <a:pt x="28837" y="15039"/>
                  <a:pt x="29121" y="15080"/>
                </a:cubicBezTo>
                <a:cubicBezTo>
                  <a:pt x="30367" y="15267"/>
                  <a:pt x="31506" y="15581"/>
                  <a:pt x="32696" y="15979"/>
                </a:cubicBezTo>
                <a:cubicBezTo>
                  <a:pt x="33865" y="16326"/>
                  <a:pt x="35049" y="16610"/>
                  <a:pt x="36241" y="16862"/>
                </a:cubicBezTo>
                <a:cubicBezTo>
                  <a:pt x="35110" y="16859"/>
                  <a:pt x="33978" y="16843"/>
                  <a:pt x="32847" y="16806"/>
                </a:cubicBezTo>
                <a:cubicBezTo>
                  <a:pt x="29515" y="16729"/>
                  <a:pt x="26182" y="16735"/>
                  <a:pt x="22850" y="16730"/>
                </a:cubicBezTo>
                <a:cubicBezTo>
                  <a:pt x="22763" y="16730"/>
                  <a:pt x="22676" y="16730"/>
                  <a:pt x="22589" y="16730"/>
                </a:cubicBezTo>
                <a:cubicBezTo>
                  <a:pt x="19297" y="16730"/>
                  <a:pt x="16010" y="16938"/>
                  <a:pt x="12719" y="16977"/>
                </a:cubicBezTo>
                <a:cubicBezTo>
                  <a:pt x="9892" y="16959"/>
                  <a:pt x="7070" y="16791"/>
                  <a:pt x="4248" y="16661"/>
                </a:cubicBezTo>
                <a:cubicBezTo>
                  <a:pt x="3298" y="16619"/>
                  <a:pt x="2347" y="16603"/>
                  <a:pt x="1395" y="16596"/>
                </a:cubicBezTo>
                <a:cubicBezTo>
                  <a:pt x="1360" y="16598"/>
                  <a:pt x="1325" y="16598"/>
                  <a:pt x="1289" y="16598"/>
                </a:cubicBezTo>
                <a:cubicBezTo>
                  <a:pt x="1192" y="16598"/>
                  <a:pt x="1093" y="16593"/>
                  <a:pt x="995" y="16593"/>
                </a:cubicBezTo>
                <a:cubicBezTo>
                  <a:pt x="960" y="16593"/>
                  <a:pt x="924" y="16594"/>
                  <a:pt x="888" y="16596"/>
                </a:cubicBezTo>
                <a:cubicBezTo>
                  <a:pt x="1004" y="16221"/>
                  <a:pt x="1136" y="15849"/>
                  <a:pt x="1233" y="15636"/>
                </a:cubicBezTo>
                <a:lnTo>
                  <a:pt x="1233" y="15636"/>
                </a:lnTo>
                <a:cubicBezTo>
                  <a:pt x="1216" y="15665"/>
                  <a:pt x="1209" y="15677"/>
                  <a:pt x="1209" y="15677"/>
                </a:cubicBezTo>
                <a:cubicBezTo>
                  <a:pt x="1207" y="15677"/>
                  <a:pt x="1302" y="15501"/>
                  <a:pt x="1314" y="15461"/>
                </a:cubicBezTo>
                <a:cubicBezTo>
                  <a:pt x="1442" y="15251"/>
                  <a:pt x="1414" y="15313"/>
                  <a:pt x="1556" y="15196"/>
                </a:cubicBezTo>
                <a:cubicBezTo>
                  <a:pt x="3052" y="14280"/>
                  <a:pt x="4555" y="13785"/>
                  <a:pt x="6262" y="13219"/>
                </a:cubicBezTo>
                <a:cubicBezTo>
                  <a:pt x="6900" y="13024"/>
                  <a:pt x="7600" y="12706"/>
                  <a:pt x="8111" y="12706"/>
                </a:cubicBezTo>
                <a:close/>
                <a:moveTo>
                  <a:pt x="68329" y="14962"/>
                </a:moveTo>
                <a:cubicBezTo>
                  <a:pt x="68672" y="14962"/>
                  <a:pt x="69036" y="15070"/>
                  <a:pt x="69206" y="15274"/>
                </a:cubicBezTo>
                <a:cubicBezTo>
                  <a:pt x="69222" y="15303"/>
                  <a:pt x="69252" y="15353"/>
                  <a:pt x="69267" y="15375"/>
                </a:cubicBezTo>
                <a:cubicBezTo>
                  <a:pt x="69303" y="15452"/>
                  <a:pt x="69348" y="15524"/>
                  <a:pt x="69381" y="15602"/>
                </a:cubicBezTo>
                <a:cubicBezTo>
                  <a:pt x="69432" y="15728"/>
                  <a:pt x="69451" y="15872"/>
                  <a:pt x="69543" y="15976"/>
                </a:cubicBezTo>
                <a:cubicBezTo>
                  <a:pt x="69598" y="16045"/>
                  <a:pt x="69673" y="16075"/>
                  <a:pt x="69749" y="16075"/>
                </a:cubicBezTo>
                <a:cubicBezTo>
                  <a:pt x="69853" y="16075"/>
                  <a:pt x="69961" y="16020"/>
                  <a:pt x="70028" y="15935"/>
                </a:cubicBezTo>
                <a:cubicBezTo>
                  <a:pt x="70147" y="15802"/>
                  <a:pt x="70253" y="15655"/>
                  <a:pt x="70324" y="15491"/>
                </a:cubicBezTo>
                <a:cubicBezTo>
                  <a:pt x="70347" y="15439"/>
                  <a:pt x="70366" y="15387"/>
                  <a:pt x="70382" y="15340"/>
                </a:cubicBezTo>
                <a:cubicBezTo>
                  <a:pt x="70428" y="15426"/>
                  <a:pt x="70479" y="15539"/>
                  <a:pt x="70580" y="15718"/>
                </a:cubicBezTo>
                <a:cubicBezTo>
                  <a:pt x="70662" y="15920"/>
                  <a:pt x="70798" y="15983"/>
                  <a:pt x="70952" y="15983"/>
                </a:cubicBezTo>
                <a:cubicBezTo>
                  <a:pt x="71118" y="15983"/>
                  <a:pt x="71305" y="15910"/>
                  <a:pt x="71471" y="15859"/>
                </a:cubicBezTo>
                <a:cubicBezTo>
                  <a:pt x="71567" y="15848"/>
                  <a:pt x="71615" y="15836"/>
                  <a:pt x="71668" y="15836"/>
                </a:cubicBezTo>
                <a:cubicBezTo>
                  <a:pt x="71710" y="15836"/>
                  <a:pt x="71756" y="15844"/>
                  <a:pt x="71830" y="15866"/>
                </a:cubicBezTo>
                <a:cubicBezTo>
                  <a:pt x="71867" y="15886"/>
                  <a:pt x="71938" y="15925"/>
                  <a:pt x="71963" y="15946"/>
                </a:cubicBezTo>
                <a:cubicBezTo>
                  <a:pt x="71979" y="15962"/>
                  <a:pt x="71988" y="15967"/>
                  <a:pt x="71992" y="15969"/>
                </a:cubicBezTo>
                <a:cubicBezTo>
                  <a:pt x="72003" y="15979"/>
                  <a:pt x="72016" y="15989"/>
                  <a:pt x="72028" y="15999"/>
                </a:cubicBezTo>
                <a:cubicBezTo>
                  <a:pt x="72132" y="16122"/>
                  <a:pt x="72254" y="16249"/>
                  <a:pt x="72424" y="16249"/>
                </a:cubicBezTo>
                <a:cubicBezTo>
                  <a:pt x="72441" y="16249"/>
                  <a:pt x="72458" y="16248"/>
                  <a:pt x="72475" y="16245"/>
                </a:cubicBezTo>
                <a:cubicBezTo>
                  <a:pt x="72726" y="16211"/>
                  <a:pt x="72962" y="16105"/>
                  <a:pt x="73205" y="16040"/>
                </a:cubicBezTo>
                <a:cubicBezTo>
                  <a:pt x="73268" y="16035"/>
                  <a:pt x="73806" y="15954"/>
                  <a:pt x="74165" y="15949"/>
                </a:cubicBezTo>
                <a:cubicBezTo>
                  <a:pt x="74209" y="15946"/>
                  <a:pt x="74251" y="15944"/>
                  <a:pt x="74291" y="15944"/>
                </a:cubicBezTo>
                <a:cubicBezTo>
                  <a:pt x="74676" y="15944"/>
                  <a:pt x="74884" y="16067"/>
                  <a:pt x="75099" y="16228"/>
                </a:cubicBezTo>
                <a:cubicBezTo>
                  <a:pt x="75157" y="16256"/>
                  <a:pt x="75220" y="16267"/>
                  <a:pt x="75285" y="16267"/>
                </a:cubicBezTo>
                <a:cubicBezTo>
                  <a:pt x="75353" y="16267"/>
                  <a:pt x="75421" y="16254"/>
                  <a:pt x="75484" y="16234"/>
                </a:cubicBezTo>
                <a:cubicBezTo>
                  <a:pt x="75586" y="16242"/>
                  <a:pt x="75687" y="16251"/>
                  <a:pt x="75788" y="16263"/>
                </a:cubicBezTo>
                <a:cubicBezTo>
                  <a:pt x="76061" y="16292"/>
                  <a:pt x="76559" y="16377"/>
                  <a:pt x="76866" y="16507"/>
                </a:cubicBezTo>
                <a:cubicBezTo>
                  <a:pt x="76915" y="16526"/>
                  <a:pt x="76960" y="16547"/>
                  <a:pt x="77003" y="16568"/>
                </a:cubicBezTo>
                <a:cubicBezTo>
                  <a:pt x="76950" y="16568"/>
                  <a:pt x="76898" y="16570"/>
                  <a:pt x="76844" y="16570"/>
                </a:cubicBezTo>
                <a:cubicBezTo>
                  <a:pt x="76447" y="16565"/>
                  <a:pt x="76048" y="16554"/>
                  <a:pt x="75650" y="16554"/>
                </a:cubicBezTo>
                <a:cubicBezTo>
                  <a:pt x="75198" y="16554"/>
                  <a:pt x="74746" y="16568"/>
                  <a:pt x="74297" y="16620"/>
                </a:cubicBezTo>
                <a:cubicBezTo>
                  <a:pt x="73334" y="16733"/>
                  <a:pt x="72381" y="16910"/>
                  <a:pt x="71439" y="17127"/>
                </a:cubicBezTo>
                <a:cubicBezTo>
                  <a:pt x="70949" y="17113"/>
                  <a:pt x="70459" y="17107"/>
                  <a:pt x="69969" y="17107"/>
                </a:cubicBezTo>
                <a:cubicBezTo>
                  <a:pt x="68039" y="17107"/>
                  <a:pt x="66109" y="17195"/>
                  <a:pt x="64178" y="17195"/>
                </a:cubicBezTo>
                <a:cubicBezTo>
                  <a:pt x="63326" y="17195"/>
                  <a:pt x="62474" y="17178"/>
                  <a:pt x="61621" y="17129"/>
                </a:cubicBezTo>
                <a:cubicBezTo>
                  <a:pt x="61278" y="17121"/>
                  <a:pt x="60935" y="17114"/>
                  <a:pt x="60592" y="17105"/>
                </a:cubicBezTo>
                <a:cubicBezTo>
                  <a:pt x="60562" y="17082"/>
                  <a:pt x="60525" y="17066"/>
                  <a:pt x="60483" y="17066"/>
                </a:cubicBezTo>
                <a:cubicBezTo>
                  <a:pt x="60467" y="17066"/>
                  <a:pt x="60450" y="17068"/>
                  <a:pt x="60433" y="17074"/>
                </a:cubicBezTo>
                <a:cubicBezTo>
                  <a:pt x="60396" y="17082"/>
                  <a:pt x="60362" y="17090"/>
                  <a:pt x="60325" y="17097"/>
                </a:cubicBezTo>
                <a:cubicBezTo>
                  <a:pt x="58715" y="17052"/>
                  <a:pt x="57107" y="16977"/>
                  <a:pt x="55498" y="16901"/>
                </a:cubicBezTo>
                <a:cubicBezTo>
                  <a:pt x="55932" y="16777"/>
                  <a:pt x="56425" y="16700"/>
                  <a:pt x="56697" y="16668"/>
                </a:cubicBezTo>
                <a:cubicBezTo>
                  <a:pt x="56933" y="16633"/>
                  <a:pt x="57173" y="16631"/>
                  <a:pt x="57408" y="16596"/>
                </a:cubicBezTo>
                <a:cubicBezTo>
                  <a:pt x="57457" y="16584"/>
                  <a:pt x="57558" y="16544"/>
                  <a:pt x="57626" y="16513"/>
                </a:cubicBezTo>
                <a:cubicBezTo>
                  <a:pt x="57818" y="16478"/>
                  <a:pt x="58016" y="16344"/>
                  <a:pt x="58029" y="16138"/>
                </a:cubicBezTo>
                <a:cubicBezTo>
                  <a:pt x="58032" y="16088"/>
                  <a:pt x="58022" y="16034"/>
                  <a:pt x="58007" y="15982"/>
                </a:cubicBezTo>
                <a:lnTo>
                  <a:pt x="58007" y="15982"/>
                </a:lnTo>
                <a:cubicBezTo>
                  <a:pt x="58187" y="16050"/>
                  <a:pt x="58340" y="16222"/>
                  <a:pt x="58576" y="16352"/>
                </a:cubicBezTo>
                <a:cubicBezTo>
                  <a:pt x="58618" y="16374"/>
                  <a:pt x="58667" y="16384"/>
                  <a:pt x="58717" y="16384"/>
                </a:cubicBezTo>
                <a:cubicBezTo>
                  <a:pt x="58836" y="16384"/>
                  <a:pt x="58964" y="16329"/>
                  <a:pt x="59029" y="16237"/>
                </a:cubicBezTo>
                <a:cubicBezTo>
                  <a:pt x="59043" y="16231"/>
                  <a:pt x="59060" y="16221"/>
                  <a:pt x="59087" y="16202"/>
                </a:cubicBezTo>
                <a:cubicBezTo>
                  <a:pt x="59257" y="16115"/>
                  <a:pt x="59237" y="16108"/>
                  <a:pt x="59410" y="16069"/>
                </a:cubicBezTo>
                <a:lnTo>
                  <a:pt x="59415" y="16069"/>
                </a:lnTo>
                <a:cubicBezTo>
                  <a:pt x="59416" y="16070"/>
                  <a:pt x="59418" y="16070"/>
                  <a:pt x="59420" y="16070"/>
                </a:cubicBezTo>
                <a:cubicBezTo>
                  <a:pt x="59426" y="16074"/>
                  <a:pt x="59432" y="16077"/>
                  <a:pt x="59435" y="16077"/>
                </a:cubicBezTo>
                <a:lnTo>
                  <a:pt x="59435" y="16079"/>
                </a:lnTo>
                <a:lnTo>
                  <a:pt x="59436" y="16079"/>
                </a:lnTo>
                <a:cubicBezTo>
                  <a:pt x="59436" y="16079"/>
                  <a:pt x="59436" y="16080"/>
                  <a:pt x="59436" y="16080"/>
                </a:cubicBezTo>
                <a:cubicBezTo>
                  <a:pt x="59447" y="16089"/>
                  <a:pt x="59450" y="16093"/>
                  <a:pt x="59450" y="16093"/>
                </a:cubicBezTo>
                <a:cubicBezTo>
                  <a:pt x="59449" y="16093"/>
                  <a:pt x="59446" y="16090"/>
                  <a:pt x="59441" y="16085"/>
                </a:cubicBezTo>
                <a:lnTo>
                  <a:pt x="59441" y="16085"/>
                </a:lnTo>
                <a:cubicBezTo>
                  <a:pt x="59491" y="16158"/>
                  <a:pt x="59565" y="16222"/>
                  <a:pt x="59652" y="16244"/>
                </a:cubicBezTo>
                <a:cubicBezTo>
                  <a:pt x="59670" y="16251"/>
                  <a:pt x="59698" y="16253"/>
                  <a:pt x="59731" y="16253"/>
                </a:cubicBezTo>
                <a:cubicBezTo>
                  <a:pt x="59902" y="16253"/>
                  <a:pt x="60228" y="16183"/>
                  <a:pt x="60229" y="16183"/>
                </a:cubicBezTo>
                <a:lnTo>
                  <a:pt x="60229" y="16183"/>
                </a:lnTo>
                <a:cubicBezTo>
                  <a:pt x="60229" y="16183"/>
                  <a:pt x="60226" y="16183"/>
                  <a:pt x="60221" y="16185"/>
                </a:cubicBezTo>
                <a:cubicBezTo>
                  <a:pt x="60325" y="16174"/>
                  <a:pt x="60386" y="16169"/>
                  <a:pt x="60436" y="16169"/>
                </a:cubicBezTo>
                <a:cubicBezTo>
                  <a:pt x="60521" y="16169"/>
                  <a:pt x="60569" y="16184"/>
                  <a:pt x="60728" y="16216"/>
                </a:cubicBezTo>
                <a:cubicBezTo>
                  <a:pt x="60941" y="16276"/>
                  <a:pt x="60906" y="16280"/>
                  <a:pt x="61122" y="16374"/>
                </a:cubicBezTo>
                <a:cubicBezTo>
                  <a:pt x="61167" y="16386"/>
                  <a:pt x="61214" y="16391"/>
                  <a:pt x="61262" y="16391"/>
                </a:cubicBezTo>
                <a:cubicBezTo>
                  <a:pt x="61522" y="16391"/>
                  <a:pt x="61815" y="16246"/>
                  <a:pt x="61984" y="16246"/>
                </a:cubicBezTo>
                <a:cubicBezTo>
                  <a:pt x="61996" y="16246"/>
                  <a:pt x="62007" y="16247"/>
                  <a:pt x="62018" y="16248"/>
                </a:cubicBezTo>
                <a:cubicBezTo>
                  <a:pt x="62033" y="16248"/>
                  <a:pt x="62048" y="16247"/>
                  <a:pt x="62063" y="16247"/>
                </a:cubicBezTo>
                <a:cubicBezTo>
                  <a:pt x="62364" y="16247"/>
                  <a:pt x="62642" y="16377"/>
                  <a:pt x="62961" y="16377"/>
                </a:cubicBezTo>
                <a:cubicBezTo>
                  <a:pt x="62999" y="16377"/>
                  <a:pt x="63037" y="16375"/>
                  <a:pt x="63077" y="16371"/>
                </a:cubicBezTo>
                <a:cubicBezTo>
                  <a:pt x="63391" y="16315"/>
                  <a:pt x="63418" y="16032"/>
                  <a:pt x="63344" y="15772"/>
                </a:cubicBezTo>
                <a:lnTo>
                  <a:pt x="63344" y="15772"/>
                </a:lnTo>
                <a:cubicBezTo>
                  <a:pt x="63392" y="15794"/>
                  <a:pt x="63443" y="15818"/>
                  <a:pt x="63504" y="15851"/>
                </a:cubicBezTo>
                <a:cubicBezTo>
                  <a:pt x="63619" y="15924"/>
                  <a:pt x="63742" y="15952"/>
                  <a:pt x="63866" y="15952"/>
                </a:cubicBezTo>
                <a:cubicBezTo>
                  <a:pt x="64123" y="15952"/>
                  <a:pt x="64387" y="15829"/>
                  <a:pt x="64613" y="15714"/>
                </a:cubicBezTo>
                <a:cubicBezTo>
                  <a:pt x="64698" y="15671"/>
                  <a:pt x="65330" y="15462"/>
                  <a:pt x="65503" y="15462"/>
                </a:cubicBezTo>
                <a:cubicBezTo>
                  <a:pt x="65518" y="15462"/>
                  <a:pt x="65529" y="15463"/>
                  <a:pt x="65537" y="15466"/>
                </a:cubicBezTo>
                <a:cubicBezTo>
                  <a:pt x="65828" y="15472"/>
                  <a:pt x="65803" y="15488"/>
                  <a:pt x="66042" y="15560"/>
                </a:cubicBezTo>
                <a:cubicBezTo>
                  <a:pt x="66130" y="15573"/>
                  <a:pt x="66162" y="15646"/>
                  <a:pt x="66377" y="15649"/>
                </a:cubicBezTo>
                <a:cubicBezTo>
                  <a:pt x="66630" y="15618"/>
                  <a:pt x="66823" y="15416"/>
                  <a:pt x="67048" y="15311"/>
                </a:cubicBezTo>
                <a:cubicBezTo>
                  <a:pt x="67322" y="15165"/>
                  <a:pt x="67677" y="15057"/>
                  <a:pt x="68079" y="14983"/>
                </a:cubicBezTo>
                <a:cubicBezTo>
                  <a:pt x="68159" y="14969"/>
                  <a:pt x="68243" y="14962"/>
                  <a:pt x="68329" y="14962"/>
                </a:cubicBezTo>
                <a:close/>
                <a:moveTo>
                  <a:pt x="1365" y="17113"/>
                </a:moveTo>
                <a:cubicBezTo>
                  <a:pt x="1463" y="17113"/>
                  <a:pt x="1562" y="17113"/>
                  <a:pt x="1660" y="17114"/>
                </a:cubicBezTo>
                <a:cubicBezTo>
                  <a:pt x="2755" y="17126"/>
                  <a:pt x="3851" y="17152"/>
                  <a:pt x="4944" y="17214"/>
                </a:cubicBezTo>
                <a:cubicBezTo>
                  <a:pt x="7559" y="17329"/>
                  <a:pt x="10177" y="17491"/>
                  <a:pt x="12795" y="17491"/>
                </a:cubicBezTo>
                <a:cubicBezTo>
                  <a:pt x="12874" y="17491"/>
                  <a:pt x="12952" y="17491"/>
                  <a:pt x="13030" y="17491"/>
                </a:cubicBezTo>
                <a:cubicBezTo>
                  <a:pt x="16264" y="17440"/>
                  <a:pt x="19493" y="17247"/>
                  <a:pt x="22728" y="17247"/>
                </a:cubicBezTo>
                <a:cubicBezTo>
                  <a:pt x="22923" y="17247"/>
                  <a:pt x="23118" y="17247"/>
                  <a:pt x="23313" y="17249"/>
                </a:cubicBezTo>
                <a:cubicBezTo>
                  <a:pt x="23795" y="17246"/>
                  <a:pt x="24277" y="17245"/>
                  <a:pt x="24759" y="17245"/>
                </a:cubicBezTo>
                <a:cubicBezTo>
                  <a:pt x="28676" y="17245"/>
                  <a:pt x="32592" y="17323"/>
                  <a:pt x="36509" y="17386"/>
                </a:cubicBezTo>
                <a:cubicBezTo>
                  <a:pt x="40251" y="17376"/>
                  <a:pt x="43992" y="17255"/>
                  <a:pt x="47734" y="17250"/>
                </a:cubicBezTo>
                <a:cubicBezTo>
                  <a:pt x="48089" y="17248"/>
                  <a:pt x="48444" y="17246"/>
                  <a:pt x="48799" y="17246"/>
                </a:cubicBezTo>
                <a:cubicBezTo>
                  <a:pt x="51500" y="17246"/>
                  <a:pt x="54200" y="17321"/>
                  <a:pt x="56895" y="17498"/>
                </a:cubicBezTo>
                <a:cubicBezTo>
                  <a:pt x="57286" y="17508"/>
                  <a:pt x="57676" y="17521"/>
                  <a:pt x="58065" y="17534"/>
                </a:cubicBezTo>
                <a:cubicBezTo>
                  <a:pt x="55685" y="17929"/>
                  <a:pt x="53439" y="18129"/>
                  <a:pt x="50931" y="18553"/>
                </a:cubicBezTo>
                <a:cubicBezTo>
                  <a:pt x="50036" y="18684"/>
                  <a:pt x="49143" y="18820"/>
                  <a:pt x="48254" y="18982"/>
                </a:cubicBezTo>
                <a:cubicBezTo>
                  <a:pt x="47815" y="19057"/>
                  <a:pt x="47118" y="19208"/>
                  <a:pt x="46872" y="19364"/>
                </a:cubicBezTo>
                <a:cubicBezTo>
                  <a:pt x="46685" y="19460"/>
                  <a:pt x="46504" y="19623"/>
                  <a:pt x="46500" y="19846"/>
                </a:cubicBezTo>
                <a:cubicBezTo>
                  <a:pt x="46510" y="20110"/>
                  <a:pt x="46535" y="20440"/>
                  <a:pt x="46361" y="20617"/>
                </a:cubicBezTo>
                <a:cubicBezTo>
                  <a:pt x="46226" y="20833"/>
                  <a:pt x="45762" y="21084"/>
                  <a:pt x="45641" y="21121"/>
                </a:cubicBezTo>
                <a:cubicBezTo>
                  <a:pt x="45294" y="21293"/>
                  <a:pt x="44641" y="21470"/>
                  <a:pt x="44101" y="21584"/>
                </a:cubicBezTo>
                <a:cubicBezTo>
                  <a:pt x="43112" y="21798"/>
                  <a:pt x="42116" y="21989"/>
                  <a:pt x="41134" y="22240"/>
                </a:cubicBezTo>
                <a:cubicBezTo>
                  <a:pt x="40853" y="22323"/>
                  <a:pt x="40636" y="22385"/>
                  <a:pt x="40502" y="22464"/>
                </a:cubicBezTo>
                <a:cubicBezTo>
                  <a:pt x="40361" y="22551"/>
                  <a:pt x="40236" y="22669"/>
                  <a:pt x="40158" y="22816"/>
                </a:cubicBezTo>
                <a:cubicBezTo>
                  <a:pt x="40129" y="22847"/>
                  <a:pt x="40109" y="22947"/>
                  <a:pt x="40099" y="22994"/>
                </a:cubicBezTo>
                <a:cubicBezTo>
                  <a:pt x="40067" y="23157"/>
                  <a:pt x="40125" y="23323"/>
                  <a:pt x="40096" y="23488"/>
                </a:cubicBezTo>
                <a:cubicBezTo>
                  <a:pt x="40070" y="23773"/>
                  <a:pt x="39939" y="23993"/>
                  <a:pt x="39689" y="24189"/>
                </a:cubicBezTo>
                <a:cubicBezTo>
                  <a:pt x="38933" y="24731"/>
                  <a:pt x="37779" y="25101"/>
                  <a:pt x="36885" y="25524"/>
                </a:cubicBezTo>
                <a:cubicBezTo>
                  <a:pt x="35920" y="25944"/>
                  <a:pt x="35049" y="26345"/>
                  <a:pt x="34007" y="26868"/>
                </a:cubicBezTo>
                <a:cubicBezTo>
                  <a:pt x="33766" y="26989"/>
                  <a:pt x="33528" y="27115"/>
                  <a:pt x="33289" y="27240"/>
                </a:cubicBezTo>
                <a:cubicBezTo>
                  <a:pt x="33241" y="27267"/>
                  <a:pt x="33208" y="27314"/>
                  <a:pt x="33189" y="27363"/>
                </a:cubicBezTo>
                <a:cubicBezTo>
                  <a:pt x="32617" y="27540"/>
                  <a:pt x="32036" y="27687"/>
                  <a:pt x="31463" y="27861"/>
                </a:cubicBezTo>
                <a:cubicBezTo>
                  <a:pt x="31315" y="27922"/>
                  <a:pt x="31107" y="27903"/>
                  <a:pt x="31007" y="28045"/>
                </a:cubicBezTo>
                <a:cubicBezTo>
                  <a:pt x="30996" y="28068"/>
                  <a:pt x="30994" y="28087"/>
                  <a:pt x="30989" y="28107"/>
                </a:cubicBezTo>
                <a:cubicBezTo>
                  <a:pt x="30923" y="28106"/>
                  <a:pt x="30857" y="28106"/>
                  <a:pt x="30791" y="28104"/>
                </a:cubicBezTo>
                <a:cubicBezTo>
                  <a:pt x="29037" y="28093"/>
                  <a:pt x="27288" y="27975"/>
                  <a:pt x="25536" y="27890"/>
                </a:cubicBezTo>
                <a:cubicBezTo>
                  <a:pt x="24381" y="27861"/>
                  <a:pt x="23226" y="27847"/>
                  <a:pt x="22070" y="27847"/>
                </a:cubicBezTo>
                <a:cubicBezTo>
                  <a:pt x="21161" y="27847"/>
                  <a:pt x="20252" y="27855"/>
                  <a:pt x="19343" y="27873"/>
                </a:cubicBezTo>
                <a:cubicBezTo>
                  <a:pt x="18176" y="27914"/>
                  <a:pt x="17010" y="27929"/>
                  <a:pt x="15843" y="27929"/>
                </a:cubicBezTo>
                <a:cubicBezTo>
                  <a:pt x="13833" y="27929"/>
                  <a:pt x="11824" y="27884"/>
                  <a:pt x="9814" y="27848"/>
                </a:cubicBezTo>
                <a:cubicBezTo>
                  <a:pt x="8713" y="27850"/>
                  <a:pt x="7612" y="27864"/>
                  <a:pt x="6511" y="27864"/>
                </a:cubicBezTo>
                <a:cubicBezTo>
                  <a:pt x="5343" y="27864"/>
                  <a:pt x="4176" y="27848"/>
                  <a:pt x="3008" y="27786"/>
                </a:cubicBezTo>
                <a:cubicBezTo>
                  <a:pt x="2597" y="27767"/>
                  <a:pt x="2184" y="27751"/>
                  <a:pt x="1775" y="27718"/>
                </a:cubicBezTo>
                <a:cubicBezTo>
                  <a:pt x="1757" y="27713"/>
                  <a:pt x="1740" y="27712"/>
                  <a:pt x="1730" y="27710"/>
                </a:cubicBezTo>
                <a:cubicBezTo>
                  <a:pt x="1688" y="27702"/>
                  <a:pt x="1639" y="27687"/>
                  <a:pt x="1628" y="27684"/>
                </a:cubicBezTo>
                <a:cubicBezTo>
                  <a:pt x="1185" y="27457"/>
                  <a:pt x="1061" y="26962"/>
                  <a:pt x="902" y="26210"/>
                </a:cubicBezTo>
                <a:cubicBezTo>
                  <a:pt x="524" y="24193"/>
                  <a:pt x="486" y="21943"/>
                  <a:pt x="589" y="19716"/>
                </a:cubicBezTo>
                <a:cubicBezTo>
                  <a:pt x="638" y="18884"/>
                  <a:pt x="734" y="18055"/>
                  <a:pt x="822" y="17226"/>
                </a:cubicBezTo>
                <a:cubicBezTo>
                  <a:pt x="820" y="17192"/>
                  <a:pt x="823" y="17156"/>
                  <a:pt x="828" y="17117"/>
                </a:cubicBezTo>
                <a:cubicBezTo>
                  <a:pt x="1007" y="17114"/>
                  <a:pt x="1186" y="17113"/>
                  <a:pt x="1365" y="17113"/>
                </a:cubicBezTo>
                <a:close/>
                <a:moveTo>
                  <a:pt x="59913" y="17601"/>
                </a:moveTo>
                <a:cubicBezTo>
                  <a:pt x="61528" y="17659"/>
                  <a:pt x="63145" y="17713"/>
                  <a:pt x="64761" y="17713"/>
                </a:cubicBezTo>
                <a:cubicBezTo>
                  <a:pt x="65512" y="17713"/>
                  <a:pt x="66263" y="17702"/>
                  <a:pt x="67014" y="17673"/>
                </a:cubicBezTo>
                <a:cubicBezTo>
                  <a:pt x="67861" y="17638"/>
                  <a:pt x="68708" y="17627"/>
                  <a:pt x="69555" y="17615"/>
                </a:cubicBezTo>
                <a:lnTo>
                  <a:pt x="69555" y="17615"/>
                </a:lnTo>
                <a:cubicBezTo>
                  <a:pt x="68732" y="17848"/>
                  <a:pt x="67916" y="18102"/>
                  <a:pt x="67105" y="18364"/>
                </a:cubicBezTo>
                <a:cubicBezTo>
                  <a:pt x="66495" y="18532"/>
                  <a:pt x="65793" y="19380"/>
                  <a:pt x="65548" y="19618"/>
                </a:cubicBezTo>
                <a:cubicBezTo>
                  <a:pt x="65182" y="19878"/>
                  <a:pt x="64986" y="19917"/>
                  <a:pt x="64610" y="20059"/>
                </a:cubicBezTo>
                <a:cubicBezTo>
                  <a:pt x="64276" y="20104"/>
                  <a:pt x="63027" y="20476"/>
                  <a:pt x="62707" y="20621"/>
                </a:cubicBezTo>
                <a:cubicBezTo>
                  <a:pt x="62573" y="20666"/>
                  <a:pt x="62386" y="20711"/>
                  <a:pt x="62274" y="20793"/>
                </a:cubicBezTo>
                <a:cubicBezTo>
                  <a:pt x="62221" y="20791"/>
                  <a:pt x="62168" y="20790"/>
                  <a:pt x="62115" y="20790"/>
                </a:cubicBezTo>
                <a:cubicBezTo>
                  <a:pt x="61742" y="20790"/>
                  <a:pt x="61373" y="20844"/>
                  <a:pt x="61005" y="20893"/>
                </a:cubicBezTo>
                <a:cubicBezTo>
                  <a:pt x="60356" y="20972"/>
                  <a:pt x="59506" y="21144"/>
                  <a:pt x="59098" y="21348"/>
                </a:cubicBezTo>
                <a:cubicBezTo>
                  <a:pt x="58738" y="21496"/>
                  <a:pt x="58418" y="21717"/>
                  <a:pt x="58081" y="21904"/>
                </a:cubicBezTo>
                <a:cubicBezTo>
                  <a:pt x="56970" y="22501"/>
                  <a:pt x="55835" y="23047"/>
                  <a:pt x="54719" y="23631"/>
                </a:cubicBezTo>
                <a:cubicBezTo>
                  <a:pt x="53442" y="24227"/>
                  <a:pt x="52644" y="24851"/>
                  <a:pt x="51626" y="25040"/>
                </a:cubicBezTo>
                <a:cubicBezTo>
                  <a:pt x="50819" y="25194"/>
                  <a:pt x="49231" y="25240"/>
                  <a:pt x="48429" y="25582"/>
                </a:cubicBezTo>
                <a:cubicBezTo>
                  <a:pt x="47517" y="25973"/>
                  <a:pt x="46656" y="26477"/>
                  <a:pt x="45775" y="26933"/>
                </a:cubicBezTo>
                <a:cubicBezTo>
                  <a:pt x="45177" y="27264"/>
                  <a:pt x="44642" y="27470"/>
                  <a:pt x="44240" y="27877"/>
                </a:cubicBezTo>
                <a:cubicBezTo>
                  <a:pt x="44010" y="28119"/>
                  <a:pt x="43891" y="28397"/>
                  <a:pt x="43871" y="28641"/>
                </a:cubicBezTo>
                <a:cubicBezTo>
                  <a:pt x="42955" y="28573"/>
                  <a:pt x="42034" y="28573"/>
                  <a:pt x="41119" y="28502"/>
                </a:cubicBezTo>
                <a:cubicBezTo>
                  <a:pt x="39668" y="28407"/>
                  <a:pt x="38220" y="28252"/>
                  <a:pt x="36767" y="28184"/>
                </a:cubicBezTo>
                <a:cubicBezTo>
                  <a:pt x="35790" y="28126"/>
                  <a:pt x="34811" y="28117"/>
                  <a:pt x="33833" y="28117"/>
                </a:cubicBezTo>
                <a:cubicBezTo>
                  <a:pt x="33345" y="28117"/>
                  <a:pt x="32858" y="28119"/>
                  <a:pt x="32371" y="28119"/>
                </a:cubicBezTo>
                <a:cubicBezTo>
                  <a:pt x="32291" y="28119"/>
                  <a:pt x="32210" y="28119"/>
                  <a:pt x="32130" y="28119"/>
                </a:cubicBezTo>
                <a:cubicBezTo>
                  <a:pt x="32569" y="27990"/>
                  <a:pt x="32993" y="27839"/>
                  <a:pt x="33360" y="27686"/>
                </a:cubicBezTo>
                <a:cubicBezTo>
                  <a:pt x="33374" y="27688"/>
                  <a:pt x="33388" y="27690"/>
                  <a:pt x="33403" y="27690"/>
                </a:cubicBezTo>
                <a:cubicBezTo>
                  <a:pt x="33490" y="27690"/>
                  <a:pt x="33584" y="27648"/>
                  <a:pt x="33664" y="27596"/>
                </a:cubicBezTo>
                <a:cubicBezTo>
                  <a:pt x="33994" y="27424"/>
                  <a:pt x="34327" y="27256"/>
                  <a:pt x="34663" y="27091"/>
                </a:cubicBezTo>
                <a:cubicBezTo>
                  <a:pt x="35860" y="26503"/>
                  <a:pt x="37079" y="25958"/>
                  <a:pt x="38283" y="25384"/>
                </a:cubicBezTo>
                <a:cubicBezTo>
                  <a:pt x="39108" y="24945"/>
                  <a:pt x="39983" y="24719"/>
                  <a:pt x="40314" y="23791"/>
                </a:cubicBezTo>
                <a:cubicBezTo>
                  <a:pt x="40484" y="23126"/>
                  <a:pt x="40320" y="23009"/>
                  <a:pt x="40708" y="22871"/>
                </a:cubicBezTo>
                <a:cubicBezTo>
                  <a:pt x="41898" y="22528"/>
                  <a:pt x="43731" y="22259"/>
                  <a:pt x="45120" y="21804"/>
                </a:cubicBezTo>
                <a:cubicBezTo>
                  <a:pt x="45876" y="21528"/>
                  <a:pt x="46848" y="21015"/>
                  <a:pt x="46790" y="20081"/>
                </a:cubicBezTo>
                <a:cubicBezTo>
                  <a:pt x="46724" y="19547"/>
                  <a:pt x="47337" y="19644"/>
                  <a:pt x="47722" y="19561"/>
                </a:cubicBezTo>
                <a:cubicBezTo>
                  <a:pt x="51210" y="18981"/>
                  <a:pt x="54400" y="18587"/>
                  <a:pt x="57833" y="18032"/>
                </a:cubicBezTo>
                <a:cubicBezTo>
                  <a:pt x="58527" y="17905"/>
                  <a:pt x="59228" y="17772"/>
                  <a:pt x="59913" y="17601"/>
                </a:cubicBezTo>
                <a:close/>
                <a:moveTo>
                  <a:pt x="98241" y="15781"/>
                </a:moveTo>
                <a:cubicBezTo>
                  <a:pt x="98909" y="15781"/>
                  <a:pt x="99577" y="15841"/>
                  <a:pt x="100245" y="15841"/>
                </a:cubicBezTo>
                <a:cubicBezTo>
                  <a:pt x="100319" y="15841"/>
                  <a:pt x="100393" y="15840"/>
                  <a:pt x="100467" y="15838"/>
                </a:cubicBezTo>
                <a:cubicBezTo>
                  <a:pt x="100690" y="16955"/>
                  <a:pt x="100698" y="18291"/>
                  <a:pt x="100804" y="19597"/>
                </a:cubicBezTo>
                <a:cubicBezTo>
                  <a:pt x="100960" y="22084"/>
                  <a:pt x="101089" y="24577"/>
                  <a:pt x="101023" y="27068"/>
                </a:cubicBezTo>
                <a:cubicBezTo>
                  <a:pt x="101010" y="27495"/>
                  <a:pt x="100982" y="27923"/>
                  <a:pt x="100983" y="28350"/>
                </a:cubicBezTo>
                <a:cubicBezTo>
                  <a:pt x="100973" y="28356"/>
                  <a:pt x="100966" y="28361"/>
                  <a:pt x="100960" y="28365"/>
                </a:cubicBezTo>
                <a:cubicBezTo>
                  <a:pt x="100907" y="28388"/>
                  <a:pt x="100850" y="28407"/>
                  <a:pt x="100794" y="28424"/>
                </a:cubicBezTo>
                <a:cubicBezTo>
                  <a:pt x="100779" y="28430"/>
                  <a:pt x="100760" y="28439"/>
                  <a:pt x="100746" y="28445"/>
                </a:cubicBezTo>
                <a:cubicBezTo>
                  <a:pt x="100309" y="28514"/>
                  <a:pt x="100126" y="28539"/>
                  <a:pt x="99659" y="28556"/>
                </a:cubicBezTo>
                <a:cubicBezTo>
                  <a:pt x="99203" y="28562"/>
                  <a:pt x="98747" y="28564"/>
                  <a:pt x="98292" y="28564"/>
                </a:cubicBezTo>
                <a:cubicBezTo>
                  <a:pt x="96566" y="28564"/>
                  <a:pt x="94839" y="28531"/>
                  <a:pt x="93113" y="28531"/>
                </a:cubicBezTo>
                <a:cubicBezTo>
                  <a:pt x="92198" y="28531"/>
                  <a:pt x="91284" y="28540"/>
                  <a:pt x="90370" y="28569"/>
                </a:cubicBezTo>
                <a:cubicBezTo>
                  <a:pt x="89815" y="27333"/>
                  <a:pt x="88720" y="26354"/>
                  <a:pt x="87484" y="25822"/>
                </a:cubicBezTo>
                <a:cubicBezTo>
                  <a:pt x="86285" y="25292"/>
                  <a:pt x="84944" y="25236"/>
                  <a:pt x="83655" y="25150"/>
                </a:cubicBezTo>
                <a:cubicBezTo>
                  <a:pt x="83643" y="25151"/>
                  <a:pt x="83630" y="25151"/>
                  <a:pt x="83618" y="25151"/>
                </a:cubicBezTo>
                <a:cubicBezTo>
                  <a:pt x="83304" y="25151"/>
                  <a:pt x="83050" y="25031"/>
                  <a:pt x="82650" y="24914"/>
                </a:cubicBezTo>
                <a:cubicBezTo>
                  <a:pt x="82142" y="24756"/>
                  <a:pt x="81616" y="24630"/>
                  <a:pt x="81081" y="24630"/>
                </a:cubicBezTo>
                <a:cubicBezTo>
                  <a:pt x="81069" y="24630"/>
                  <a:pt x="81057" y="24630"/>
                  <a:pt x="81045" y="24631"/>
                </a:cubicBezTo>
                <a:cubicBezTo>
                  <a:pt x="80555" y="24631"/>
                  <a:pt x="80067" y="24690"/>
                  <a:pt x="79578" y="24713"/>
                </a:cubicBezTo>
                <a:cubicBezTo>
                  <a:pt x="79476" y="24719"/>
                  <a:pt x="79377" y="24725"/>
                  <a:pt x="79275" y="24732"/>
                </a:cubicBezTo>
                <a:cubicBezTo>
                  <a:pt x="79249" y="24732"/>
                  <a:pt x="79220" y="24736"/>
                  <a:pt x="79194" y="24742"/>
                </a:cubicBezTo>
                <a:cubicBezTo>
                  <a:pt x="79068" y="24748"/>
                  <a:pt x="78919" y="24804"/>
                  <a:pt x="78910" y="24949"/>
                </a:cubicBezTo>
                <a:cubicBezTo>
                  <a:pt x="78888" y="25126"/>
                  <a:pt x="79019" y="25201"/>
                  <a:pt x="79163" y="25201"/>
                </a:cubicBezTo>
                <a:cubicBezTo>
                  <a:pt x="79234" y="25201"/>
                  <a:pt x="79307" y="25183"/>
                  <a:pt x="79368" y="25150"/>
                </a:cubicBezTo>
                <a:cubicBezTo>
                  <a:pt x="79369" y="25152"/>
                  <a:pt x="79372" y="25153"/>
                  <a:pt x="79376" y="25153"/>
                </a:cubicBezTo>
                <a:cubicBezTo>
                  <a:pt x="79439" y="25153"/>
                  <a:pt x="79822" y="25036"/>
                  <a:pt x="79908" y="25023"/>
                </a:cubicBezTo>
                <a:cubicBezTo>
                  <a:pt x="80325" y="24943"/>
                  <a:pt x="80606" y="24900"/>
                  <a:pt x="81036" y="24900"/>
                </a:cubicBezTo>
                <a:cubicBezTo>
                  <a:pt x="81075" y="24900"/>
                  <a:pt x="81116" y="24901"/>
                  <a:pt x="81158" y="24901"/>
                </a:cubicBezTo>
                <a:cubicBezTo>
                  <a:pt x="81161" y="24901"/>
                  <a:pt x="81163" y="24901"/>
                  <a:pt x="81166" y="24901"/>
                </a:cubicBezTo>
                <a:cubicBezTo>
                  <a:pt x="81688" y="24901"/>
                  <a:pt x="82483" y="25157"/>
                  <a:pt x="82840" y="25323"/>
                </a:cubicBezTo>
                <a:cubicBezTo>
                  <a:pt x="82969" y="25371"/>
                  <a:pt x="83369" y="25614"/>
                  <a:pt x="83661" y="25635"/>
                </a:cubicBezTo>
                <a:cubicBezTo>
                  <a:pt x="84294" y="25743"/>
                  <a:pt x="85755" y="25766"/>
                  <a:pt x="86622" y="25996"/>
                </a:cubicBezTo>
                <a:cubicBezTo>
                  <a:pt x="87369" y="26199"/>
                  <a:pt x="87672" y="26326"/>
                  <a:pt x="88395" y="26785"/>
                </a:cubicBezTo>
                <a:cubicBezTo>
                  <a:pt x="88880" y="27096"/>
                  <a:pt x="89455" y="27692"/>
                  <a:pt x="89772" y="28177"/>
                </a:cubicBezTo>
                <a:cubicBezTo>
                  <a:pt x="89837" y="28261"/>
                  <a:pt x="89945" y="28466"/>
                  <a:pt x="90003" y="28581"/>
                </a:cubicBezTo>
                <a:cubicBezTo>
                  <a:pt x="88099" y="28641"/>
                  <a:pt x="86199" y="28789"/>
                  <a:pt x="84295" y="28844"/>
                </a:cubicBezTo>
                <a:cubicBezTo>
                  <a:pt x="80176" y="28927"/>
                  <a:pt x="76055" y="28915"/>
                  <a:pt x="71938" y="29083"/>
                </a:cubicBezTo>
                <a:cubicBezTo>
                  <a:pt x="68615" y="29209"/>
                  <a:pt x="65301" y="29561"/>
                  <a:pt x="61973" y="29561"/>
                </a:cubicBezTo>
                <a:cubicBezTo>
                  <a:pt x="61920" y="29561"/>
                  <a:pt x="61867" y="29561"/>
                  <a:pt x="61814" y="29561"/>
                </a:cubicBezTo>
                <a:cubicBezTo>
                  <a:pt x="61743" y="29561"/>
                  <a:pt x="61672" y="29561"/>
                  <a:pt x="61601" y="29561"/>
                </a:cubicBezTo>
                <a:cubicBezTo>
                  <a:pt x="58393" y="29561"/>
                  <a:pt x="55198" y="29216"/>
                  <a:pt x="51995" y="29069"/>
                </a:cubicBezTo>
                <a:cubicBezTo>
                  <a:pt x="50743" y="29015"/>
                  <a:pt x="49489" y="28960"/>
                  <a:pt x="48243" y="28809"/>
                </a:cubicBezTo>
                <a:cubicBezTo>
                  <a:pt x="47105" y="28689"/>
                  <a:pt x="45964" y="28522"/>
                  <a:pt x="44818" y="28522"/>
                </a:cubicBezTo>
                <a:cubicBezTo>
                  <a:pt x="44678" y="28522"/>
                  <a:pt x="44539" y="28525"/>
                  <a:pt x="44399" y="28530"/>
                </a:cubicBezTo>
                <a:cubicBezTo>
                  <a:pt x="44409" y="28505"/>
                  <a:pt x="44425" y="28481"/>
                  <a:pt x="44470" y="28397"/>
                </a:cubicBezTo>
                <a:cubicBezTo>
                  <a:pt x="44486" y="28375"/>
                  <a:pt x="44503" y="28352"/>
                  <a:pt x="44512" y="28336"/>
                </a:cubicBezTo>
                <a:cubicBezTo>
                  <a:pt x="44932" y="27845"/>
                  <a:pt x="45278" y="27641"/>
                  <a:pt x="45846" y="27304"/>
                </a:cubicBezTo>
                <a:cubicBezTo>
                  <a:pt x="46833" y="26748"/>
                  <a:pt x="47509" y="26458"/>
                  <a:pt x="48420" y="26118"/>
                </a:cubicBezTo>
                <a:cubicBezTo>
                  <a:pt x="49560" y="25698"/>
                  <a:pt x="51471" y="25512"/>
                  <a:pt x="52101" y="25384"/>
                </a:cubicBezTo>
                <a:cubicBezTo>
                  <a:pt x="53012" y="25252"/>
                  <a:pt x="53731" y="24609"/>
                  <a:pt x="54512" y="24172"/>
                </a:cubicBezTo>
                <a:cubicBezTo>
                  <a:pt x="55615" y="23492"/>
                  <a:pt x="56782" y="22922"/>
                  <a:pt x="57942" y="22346"/>
                </a:cubicBezTo>
                <a:cubicBezTo>
                  <a:pt x="58339" y="22149"/>
                  <a:pt x="58623" y="21982"/>
                  <a:pt x="58848" y="21905"/>
                </a:cubicBezTo>
                <a:cubicBezTo>
                  <a:pt x="59410" y="21722"/>
                  <a:pt x="59988" y="21581"/>
                  <a:pt x="60570" y="21473"/>
                </a:cubicBezTo>
                <a:cubicBezTo>
                  <a:pt x="61362" y="21345"/>
                  <a:pt x="61978" y="21241"/>
                  <a:pt x="62380" y="21196"/>
                </a:cubicBezTo>
                <a:cubicBezTo>
                  <a:pt x="62382" y="21196"/>
                  <a:pt x="62382" y="21195"/>
                  <a:pt x="62383" y="21195"/>
                </a:cubicBezTo>
                <a:cubicBezTo>
                  <a:pt x="62390" y="21195"/>
                  <a:pt x="62396" y="21195"/>
                  <a:pt x="62403" y="21195"/>
                </a:cubicBezTo>
                <a:cubicBezTo>
                  <a:pt x="62494" y="21195"/>
                  <a:pt x="62587" y="21141"/>
                  <a:pt x="62665" y="21084"/>
                </a:cubicBezTo>
                <a:cubicBezTo>
                  <a:pt x="62800" y="20987"/>
                  <a:pt x="63064" y="20877"/>
                  <a:pt x="63084" y="20870"/>
                </a:cubicBezTo>
                <a:cubicBezTo>
                  <a:pt x="63757" y="20589"/>
                  <a:pt x="64483" y="20498"/>
                  <a:pt x="65049" y="20368"/>
                </a:cubicBezTo>
                <a:cubicBezTo>
                  <a:pt x="65241" y="20332"/>
                  <a:pt x="65427" y="20271"/>
                  <a:pt x="65598" y="20184"/>
                </a:cubicBezTo>
                <a:cubicBezTo>
                  <a:pt x="66227" y="20207"/>
                  <a:pt x="66730" y="20431"/>
                  <a:pt x="67215" y="20638"/>
                </a:cubicBezTo>
                <a:lnTo>
                  <a:pt x="67215" y="20638"/>
                </a:lnTo>
                <a:cubicBezTo>
                  <a:pt x="67212" y="20637"/>
                  <a:pt x="67211" y="20636"/>
                  <a:pt x="67211" y="20636"/>
                </a:cubicBezTo>
                <a:lnTo>
                  <a:pt x="67211" y="20636"/>
                </a:lnTo>
                <a:cubicBezTo>
                  <a:pt x="67209" y="20636"/>
                  <a:pt x="67379" y="20714"/>
                  <a:pt x="67419" y="20734"/>
                </a:cubicBezTo>
                <a:cubicBezTo>
                  <a:pt x="67606" y="20809"/>
                  <a:pt x="67772" y="20950"/>
                  <a:pt x="67977" y="20970"/>
                </a:cubicBezTo>
                <a:cubicBezTo>
                  <a:pt x="68192" y="20953"/>
                  <a:pt x="68129" y="20932"/>
                  <a:pt x="68221" y="20912"/>
                </a:cubicBezTo>
                <a:cubicBezTo>
                  <a:pt x="68234" y="20908"/>
                  <a:pt x="68245" y="20903"/>
                  <a:pt x="68257" y="20898"/>
                </a:cubicBezTo>
                <a:lnTo>
                  <a:pt x="68257" y="20898"/>
                </a:lnTo>
                <a:cubicBezTo>
                  <a:pt x="68256" y="20899"/>
                  <a:pt x="68256" y="20899"/>
                  <a:pt x="68256" y="20899"/>
                </a:cubicBezTo>
                <a:cubicBezTo>
                  <a:pt x="68278" y="20895"/>
                  <a:pt x="68299" y="20889"/>
                  <a:pt x="68321" y="20885"/>
                </a:cubicBezTo>
                <a:cubicBezTo>
                  <a:pt x="69029" y="20707"/>
                  <a:pt x="69521" y="20589"/>
                  <a:pt x="70174" y="20589"/>
                </a:cubicBezTo>
                <a:cubicBezTo>
                  <a:pt x="70260" y="20589"/>
                  <a:pt x="70349" y="20591"/>
                  <a:pt x="70441" y="20595"/>
                </a:cubicBezTo>
                <a:cubicBezTo>
                  <a:pt x="70509" y="20595"/>
                  <a:pt x="70513" y="20605"/>
                  <a:pt x="70534" y="20605"/>
                </a:cubicBezTo>
                <a:cubicBezTo>
                  <a:pt x="70546" y="20605"/>
                  <a:pt x="70565" y="20602"/>
                  <a:pt x="70605" y="20591"/>
                </a:cubicBezTo>
                <a:cubicBezTo>
                  <a:pt x="70699" y="20559"/>
                  <a:pt x="70723" y="20421"/>
                  <a:pt x="70651" y="20353"/>
                </a:cubicBezTo>
                <a:cubicBezTo>
                  <a:pt x="70617" y="20319"/>
                  <a:pt x="70575" y="20311"/>
                  <a:pt x="70531" y="20311"/>
                </a:cubicBezTo>
                <a:cubicBezTo>
                  <a:pt x="70503" y="20311"/>
                  <a:pt x="70474" y="20314"/>
                  <a:pt x="70447" y="20316"/>
                </a:cubicBezTo>
                <a:cubicBezTo>
                  <a:pt x="70318" y="20320"/>
                  <a:pt x="70191" y="20330"/>
                  <a:pt x="70062" y="20337"/>
                </a:cubicBezTo>
                <a:cubicBezTo>
                  <a:pt x="69323" y="20362"/>
                  <a:pt x="68457" y="20540"/>
                  <a:pt x="68167" y="20540"/>
                </a:cubicBezTo>
                <a:cubicBezTo>
                  <a:pt x="68162" y="20540"/>
                  <a:pt x="68158" y="20540"/>
                  <a:pt x="68153" y="20540"/>
                </a:cubicBezTo>
                <a:cubicBezTo>
                  <a:pt x="68152" y="20539"/>
                  <a:pt x="68152" y="20539"/>
                  <a:pt x="68146" y="20534"/>
                </a:cubicBezTo>
                <a:cubicBezTo>
                  <a:pt x="67890" y="20374"/>
                  <a:pt x="67163" y="20048"/>
                  <a:pt x="66647" y="19965"/>
                </a:cubicBezTo>
                <a:cubicBezTo>
                  <a:pt x="66429" y="19923"/>
                  <a:pt x="66239" y="19896"/>
                  <a:pt x="66017" y="19884"/>
                </a:cubicBezTo>
                <a:cubicBezTo>
                  <a:pt x="66058" y="19844"/>
                  <a:pt x="66097" y="19802"/>
                  <a:pt x="66135" y="19755"/>
                </a:cubicBezTo>
                <a:cubicBezTo>
                  <a:pt x="66450" y="19392"/>
                  <a:pt x="66977" y="18947"/>
                  <a:pt x="67153" y="18899"/>
                </a:cubicBezTo>
                <a:cubicBezTo>
                  <a:pt x="68609" y="18398"/>
                  <a:pt x="70275" y="17921"/>
                  <a:pt x="71847" y="17566"/>
                </a:cubicBezTo>
                <a:cubicBezTo>
                  <a:pt x="71867" y="17564"/>
                  <a:pt x="71886" y="17564"/>
                  <a:pt x="71906" y="17564"/>
                </a:cubicBezTo>
                <a:cubicBezTo>
                  <a:pt x="71947" y="17564"/>
                  <a:pt x="71985" y="17549"/>
                  <a:pt x="72018" y="17528"/>
                </a:cubicBezTo>
                <a:cubicBezTo>
                  <a:pt x="72836" y="17346"/>
                  <a:pt x="73627" y="17200"/>
                  <a:pt x="74346" y="17103"/>
                </a:cubicBezTo>
                <a:cubicBezTo>
                  <a:pt x="75708" y="16932"/>
                  <a:pt x="77884" y="16876"/>
                  <a:pt x="79694" y="16876"/>
                </a:cubicBezTo>
                <a:cubicBezTo>
                  <a:pt x="79808" y="16876"/>
                  <a:pt x="79919" y="16876"/>
                  <a:pt x="80030" y="16877"/>
                </a:cubicBezTo>
                <a:cubicBezTo>
                  <a:pt x="80100" y="16876"/>
                  <a:pt x="80170" y="16875"/>
                  <a:pt x="80240" y="16875"/>
                </a:cubicBezTo>
                <a:cubicBezTo>
                  <a:pt x="81283" y="16875"/>
                  <a:pt x="82322" y="16970"/>
                  <a:pt x="83363" y="16978"/>
                </a:cubicBezTo>
                <a:cubicBezTo>
                  <a:pt x="84891" y="16749"/>
                  <a:pt x="86138" y="16480"/>
                  <a:pt x="87617" y="16480"/>
                </a:cubicBezTo>
                <a:cubicBezTo>
                  <a:pt x="88029" y="16480"/>
                  <a:pt x="88459" y="16501"/>
                  <a:pt x="88919" y="16549"/>
                </a:cubicBezTo>
                <a:cubicBezTo>
                  <a:pt x="90245" y="16670"/>
                  <a:pt x="91298" y="16859"/>
                  <a:pt x="92424" y="16962"/>
                </a:cubicBezTo>
                <a:cubicBezTo>
                  <a:pt x="92726" y="16992"/>
                  <a:pt x="93145" y="17016"/>
                  <a:pt x="93279" y="17027"/>
                </a:cubicBezTo>
                <a:cubicBezTo>
                  <a:pt x="93337" y="17038"/>
                  <a:pt x="93396" y="17043"/>
                  <a:pt x="93453" y="17043"/>
                </a:cubicBezTo>
                <a:cubicBezTo>
                  <a:pt x="93685" y="17043"/>
                  <a:pt x="93910" y="16964"/>
                  <a:pt x="94123" y="16869"/>
                </a:cubicBezTo>
                <a:cubicBezTo>
                  <a:pt x="95275" y="16425"/>
                  <a:pt x="96680" y="15850"/>
                  <a:pt x="97701" y="15796"/>
                </a:cubicBezTo>
                <a:cubicBezTo>
                  <a:pt x="97881" y="15785"/>
                  <a:pt x="98061" y="15781"/>
                  <a:pt x="98241" y="15781"/>
                </a:cubicBezTo>
                <a:close/>
                <a:moveTo>
                  <a:pt x="95440" y="1"/>
                </a:moveTo>
                <a:cubicBezTo>
                  <a:pt x="95223" y="1"/>
                  <a:pt x="95006" y="40"/>
                  <a:pt x="94809" y="121"/>
                </a:cubicBezTo>
                <a:cubicBezTo>
                  <a:pt x="93703" y="465"/>
                  <a:pt x="92326" y="1651"/>
                  <a:pt x="91278" y="2498"/>
                </a:cubicBezTo>
                <a:cubicBezTo>
                  <a:pt x="90352" y="3219"/>
                  <a:pt x="89424" y="3924"/>
                  <a:pt x="88455" y="4686"/>
                </a:cubicBezTo>
                <a:cubicBezTo>
                  <a:pt x="87873" y="4685"/>
                  <a:pt x="87380" y="4476"/>
                  <a:pt x="86811" y="4291"/>
                </a:cubicBezTo>
                <a:cubicBezTo>
                  <a:pt x="85814" y="3942"/>
                  <a:pt x="84999" y="3658"/>
                  <a:pt x="84152" y="3266"/>
                </a:cubicBezTo>
                <a:cubicBezTo>
                  <a:pt x="83448" y="2983"/>
                  <a:pt x="82776" y="2556"/>
                  <a:pt x="82025" y="2421"/>
                </a:cubicBezTo>
                <a:cubicBezTo>
                  <a:pt x="81087" y="2423"/>
                  <a:pt x="79972" y="2980"/>
                  <a:pt x="78942" y="3673"/>
                </a:cubicBezTo>
                <a:cubicBezTo>
                  <a:pt x="77711" y="4507"/>
                  <a:pt x="76494" y="5358"/>
                  <a:pt x="75253" y="6176"/>
                </a:cubicBezTo>
                <a:cubicBezTo>
                  <a:pt x="74897" y="6424"/>
                  <a:pt x="74546" y="6683"/>
                  <a:pt x="74194" y="6939"/>
                </a:cubicBezTo>
                <a:cubicBezTo>
                  <a:pt x="74192" y="6939"/>
                  <a:pt x="74190" y="6939"/>
                  <a:pt x="74189" y="6939"/>
                </a:cubicBezTo>
                <a:cubicBezTo>
                  <a:pt x="74156" y="6939"/>
                  <a:pt x="74123" y="6951"/>
                  <a:pt x="74096" y="6980"/>
                </a:cubicBezTo>
                <a:cubicBezTo>
                  <a:pt x="74048" y="7028"/>
                  <a:pt x="73999" y="7071"/>
                  <a:pt x="73951" y="7117"/>
                </a:cubicBezTo>
                <a:cubicBezTo>
                  <a:pt x="73548" y="7408"/>
                  <a:pt x="73143" y="7695"/>
                  <a:pt x="72720" y="7956"/>
                </a:cubicBezTo>
                <a:cubicBezTo>
                  <a:pt x="71838" y="8515"/>
                  <a:pt x="70965" y="8845"/>
                  <a:pt x="70159" y="8845"/>
                </a:cubicBezTo>
                <a:cubicBezTo>
                  <a:pt x="70030" y="8845"/>
                  <a:pt x="69902" y="8836"/>
                  <a:pt x="69776" y="8819"/>
                </a:cubicBezTo>
                <a:cubicBezTo>
                  <a:pt x="69164" y="8755"/>
                  <a:pt x="68569" y="8567"/>
                  <a:pt x="67955" y="8523"/>
                </a:cubicBezTo>
                <a:cubicBezTo>
                  <a:pt x="67907" y="8522"/>
                  <a:pt x="67861" y="8521"/>
                  <a:pt x="67817" y="8521"/>
                </a:cubicBezTo>
                <a:cubicBezTo>
                  <a:pt x="67437" y="8521"/>
                  <a:pt x="67203" y="8586"/>
                  <a:pt x="66798" y="8762"/>
                </a:cubicBezTo>
                <a:cubicBezTo>
                  <a:pt x="66067" y="9016"/>
                  <a:pt x="65390" y="9411"/>
                  <a:pt x="64693" y="9741"/>
                </a:cubicBezTo>
                <a:cubicBezTo>
                  <a:pt x="62596" y="10813"/>
                  <a:pt x="60504" y="11893"/>
                  <a:pt x="58342" y="12827"/>
                </a:cubicBezTo>
                <a:cubicBezTo>
                  <a:pt x="57358" y="13297"/>
                  <a:pt x="54551" y="14354"/>
                  <a:pt x="52936" y="14417"/>
                </a:cubicBezTo>
                <a:cubicBezTo>
                  <a:pt x="52217" y="14421"/>
                  <a:pt x="50924" y="14722"/>
                  <a:pt x="49867" y="15239"/>
                </a:cubicBezTo>
                <a:cubicBezTo>
                  <a:pt x="49662" y="15353"/>
                  <a:pt x="49623" y="15343"/>
                  <a:pt x="49471" y="15456"/>
                </a:cubicBezTo>
                <a:cubicBezTo>
                  <a:pt x="48824" y="15759"/>
                  <a:pt x="48285" y="15982"/>
                  <a:pt x="47435" y="16157"/>
                </a:cubicBezTo>
                <a:cubicBezTo>
                  <a:pt x="46819" y="16297"/>
                  <a:pt x="46218" y="16505"/>
                  <a:pt x="45594" y="16612"/>
                </a:cubicBezTo>
                <a:cubicBezTo>
                  <a:pt x="45440" y="16644"/>
                  <a:pt x="45120" y="16688"/>
                  <a:pt x="45129" y="16693"/>
                </a:cubicBezTo>
                <a:cubicBezTo>
                  <a:pt x="45080" y="16693"/>
                  <a:pt x="45030" y="16717"/>
                  <a:pt x="45001" y="16758"/>
                </a:cubicBezTo>
                <a:cubicBezTo>
                  <a:pt x="44066" y="16768"/>
                  <a:pt x="43131" y="16781"/>
                  <a:pt x="42195" y="16791"/>
                </a:cubicBezTo>
                <a:cubicBezTo>
                  <a:pt x="40880" y="16817"/>
                  <a:pt x="39567" y="16842"/>
                  <a:pt x="38252" y="16855"/>
                </a:cubicBezTo>
                <a:cubicBezTo>
                  <a:pt x="38200" y="16843"/>
                  <a:pt x="38141" y="16849"/>
                  <a:pt x="38084" y="16835"/>
                </a:cubicBezTo>
                <a:cubicBezTo>
                  <a:pt x="37854" y="16807"/>
                  <a:pt x="37252" y="16672"/>
                  <a:pt x="36859" y="16575"/>
                </a:cubicBezTo>
                <a:cubicBezTo>
                  <a:pt x="34944" y="16144"/>
                  <a:pt x="33063" y="15571"/>
                  <a:pt x="31141" y="15162"/>
                </a:cubicBezTo>
                <a:cubicBezTo>
                  <a:pt x="30220" y="14960"/>
                  <a:pt x="29299" y="14761"/>
                  <a:pt x="28392" y="14505"/>
                </a:cubicBezTo>
                <a:cubicBezTo>
                  <a:pt x="28227" y="14462"/>
                  <a:pt x="28062" y="14445"/>
                  <a:pt x="27895" y="14445"/>
                </a:cubicBezTo>
                <a:cubicBezTo>
                  <a:pt x="27487" y="14445"/>
                  <a:pt x="27076" y="14549"/>
                  <a:pt x="26680" y="14637"/>
                </a:cubicBezTo>
                <a:cubicBezTo>
                  <a:pt x="25538" y="15007"/>
                  <a:pt x="24422" y="15220"/>
                  <a:pt x="23300" y="15220"/>
                </a:cubicBezTo>
                <a:cubicBezTo>
                  <a:pt x="22535" y="15220"/>
                  <a:pt x="21767" y="15121"/>
                  <a:pt x="20987" y="14905"/>
                </a:cubicBezTo>
                <a:cubicBezTo>
                  <a:pt x="20514" y="14790"/>
                  <a:pt x="19882" y="14560"/>
                  <a:pt x="19576" y="14459"/>
                </a:cubicBezTo>
                <a:cubicBezTo>
                  <a:pt x="19345" y="14385"/>
                  <a:pt x="19102" y="14276"/>
                  <a:pt x="18857" y="14276"/>
                </a:cubicBezTo>
                <a:cubicBezTo>
                  <a:pt x="18789" y="14276"/>
                  <a:pt x="18720" y="14285"/>
                  <a:pt x="18651" y="14305"/>
                </a:cubicBezTo>
                <a:cubicBezTo>
                  <a:pt x="17546" y="14605"/>
                  <a:pt x="16183" y="15087"/>
                  <a:pt x="15238" y="15087"/>
                </a:cubicBezTo>
                <a:cubicBezTo>
                  <a:pt x="15124" y="15087"/>
                  <a:pt x="15017" y="15080"/>
                  <a:pt x="14917" y="15065"/>
                </a:cubicBezTo>
                <a:cubicBezTo>
                  <a:pt x="13408" y="14693"/>
                  <a:pt x="12483" y="14202"/>
                  <a:pt x="11260" y="13648"/>
                </a:cubicBezTo>
                <a:cubicBezTo>
                  <a:pt x="10261" y="13134"/>
                  <a:pt x="9351" y="12567"/>
                  <a:pt x="8393" y="12232"/>
                </a:cubicBezTo>
                <a:cubicBezTo>
                  <a:pt x="8288" y="12204"/>
                  <a:pt x="8182" y="12192"/>
                  <a:pt x="8076" y="12192"/>
                </a:cubicBezTo>
                <a:cubicBezTo>
                  <a:pt x="7741" y="12192"/>
                  <a:pt x="7407" y="12308"/>
                  <a:pt x="7090" y="12407"/>
                </a:cubicBezTo>
                <a:cubicBezTo>
                  <a:pt x="6373" y="12638"/>
                  <a:pt x="5670" y="12905"/>
                  <a:pt x="4973" y="13190"/>
                </a:cubicBezTo>
                <a:cubicBezTo>
                  <a:pt x="4207" y="13506"/>
                  <a:pt x="3435" y="13804"/>
                  <a:pt x="2668" y="14111"/>
                </a:cubicBezTo>
                <a:cubicBezTo>
                  <a:pt x="2134" y="14347"/>
                  <a:pt x="1557" y="14537"/>
                  <a:pt x="1098" y="14909"/>
                </a:cubicBezTo>
                <a:cubicBezTo>
                  <a:pt x="854" y="15139"/>
                  <a:pt x="752" y="15476"/>
                  <a:pt x="648" y="15786"/>
                </a:cubicBezTo>
                <a:cubicBezTo>
                  <a:pt x="586" y="16015"/>
                  <a:pt x="515" y="16247"/>
                  <a:pt x="463" y="16480"/>
                </a:cubicBezTo>
                <a:cubicBezTo>
                  <a:pt x="383" y="16565"/>
                  <a:pt x="401" y="16661"/>
                  <a:pt x="386" y="16730"/>
                </a:cubicBezTo>
                <a:cubicBezTo>
                  <a:pt x="366" y="17063"/>
                  <a:pt x="311" y="17120"/>
                  <a:pt x="302" y="17339"/>
                </a:cubicBezTo>
                <a:cubicBezTo>
                  <a:pt x="173" y="18316"/>
                  <a:pt x="83" y="19298"/>
                  <a:pt x="43" y="20281"/>
                </a:cubicBezTo>
                <a:cubicBezTo>
                  <a:pt x="1" y="22059"/>
                  <a:pt x="4" y="23847"/>
                  <a:pt x="283" y="25607"/>
                </a:cubicBezTo>
                <a:cubicBezTo>
                  <a:pt x="406" y="26357"/>
                  <a:pt x="476" y="27179"/>
                  <a:pt x="961" y="27797"/>
                </a:cubicBezTo>
                <a:cubicBezTo>
                  <a:pt x="1385" y="28377"/>
                  <a:pt x="2158" y="28233"/>
                  <a:pt x="2787" y="28294"/>
                </a:cubicBezTo>
                <a:cubicBezTo>
                  <a:pt x="3692" y="28336"/>
                  <a:pt x="4598" y="28358"/>
                  <a:pt x="5503" y="28381"/>
                </a:cubicBezTo>
                <a:cubicBezTo>
                  <a:pt x="5810" y="28390"/>
                  <a:pt x="6117" y="28394"/>
                  <a:pt x="6423" y="28394"/>
                </a:cubicBezTo>
                <a:cubicBezTo>
                  <a:pt x="7317" y="28394"/>
                  <a:pt x="8209" y="28363"/>
                  <a:pt x="9103" y="28358"/>
                </a:cubicBezTo>
                <a:cubicBezTo>
                  <a:pt x="10707" y="28363"/>
                  <a:pt x="12310" y="28408"/>
                  <a:pt x="13915" y="28417"/>
                </a:cubicBezTo>
                <a:cubicBezTo>
                  <a:pt x="14132" y="28418"/>
                  <a:pt x="14349" y="28418"/>
                  <a:pt x="14566" y="28418"/>
                </a:cubicBezTo>
                <a:cubicBezTo>
                  <a:pt x="17499" y="28418"/>
                  <a:pt x="20433" y="28350"/>
                  <a:pt x="23367" y="28348"/>
                </a:cubicBezTo>
                <a:cubicBezTo>
                  <a:pt x="24115" y="28337"/>
                  <a:pt x="24864" y="28331"/>
                  <a:pt x="25612" y="28331"/>
                </a:cubicBezTo>
                <a:cubicBezTo>
                  <a:pt x="28377" y="28331"/>
                  <a:pt x="31141" y="28408"/>
                  <a:pt x="33898" y="28591"/>
                </a:cubicBezTo>
                <a:cubicBezTo>
                  <a:pt x="35423" y="28659"/>
                  <a:pt x="36948" y="28681"/>
                  <a:pt x="38468" y="28812"/>
                </a:cubicBezTo>
                <a:cubicBezTo>
                  <a:pt x="40316" y="28989"/>
                  <a:pt x="42168" y="29073"/>
                  <a:pt x="44020" y="29171"/>
                </a:cubicBezTo>
                <a:cubicBezTo>
                  <a:pt x="44105" y="29174"/>
                  <a:pt x="44195" y="29196"/>
                  <a:pt x="44280" y="29196"/>
                </a:cubicBezTo>
                <a:cubicBezTo>
                  <a:pt x="44352" y="29196"/>
                  <a:pt x="44419" y="29180"/>
                  <a:pt x="44477" y="29122"/>
                </a:cubicBezTo>
                <a:cubicBezTo>
                  <a:pt x="44502" y="29098"/>
                  <a:pt x="44518" y="29070"/>
                  <a:pt x="44529" y="29041"/>
                </a:cubicBezTo>
                <a:cubicBezTo>
                  <a:pt x="44650" y="29038"/>
                  <a:pt x="44771" y="29037"/>
                  <a:pt x="44892" y="29037"/>
                </a:cubicBezTo>
                <a:cubicBezTo>
                  <a:pt x="44959" y="29037"/>
                  <a:pt x="45025" y="29037"/>
                  <a:pt x="45091" y="29038"/>
                </a:cubicBezTo>
                <a:cubicBezTo>
                  <a:pt x="45905" y="29057"/>
                  <a:pt x="46713" y="29154"/>
                  <a:pt x="47521" y="29245"/>
                </a:cubicBezTo>
                <a:cubicBezTo>
                  <a:pt x="49450" y="29503"/>
                  <a:pt x="51394" y="29551"/>
                  <a:pt x="53335" y="29658"/>
                </a:cubicBezTo>
                <a:cubicBezTo>
                  <a:pt x="55508" y="29781"/>
                  <a:pt x="57676" y="29985"/>
                  <a:pt x="59852" y="30049"/>
                </a:cubicBezTo>
                <a:cubicBezTo>
                  <a:pt x="60453" y="30072"/>
                  <a:pt x="61053" y="30083"/>
                  <a:pt x="61654" y="30083"/>
                </a:cubicBezTo>
                <a:cubicBezTo>
                  <a:pt x="64603" y="30083"/>
                  <a:pt x="67546" y="29833"/>
                  <a:pt x="70490" y="29671"/>
                </a:cubicBezTo>
                <a:cubicBezTo>
                  <a:pt x="76675" y="29335"/>
                  <a:pt x="82876" y="29549"/>
                  <a:pt x="89056" y="29129"/>
                </a:cubicBezTo>
                <a:cubicBezTo>
                  <a:pt x="92157" y="28983"/>
                  <a:pt x="95262" y="29098"/>
                  <a:pt x="98361" y="28935"/>
                </a:cubicBezTo>
                <a:cubicBezTo>
                  <a:pt x="99055" y="28906"/>
                  <a:pt x="99747" y="28853"/>
                  <a:pt x="100440" y="28817"/>
                </a:cubicBezTo>
                <a:cubicBezTo>
                  <a:pt x="100873" y="28752"/>
                  <a:pt x="101454" y="28914"/>
                  <a:pt x="101496" y="28261"/>
                </a:cubicBezTo>
                <a:cubicBezTo>
                  <a:pt x="101661" y="24951"/>
                  <a:pt x="101461" y="21638"/>
                  <a:pt x="101241" y="18335"/>
                </a:cubicBezTo>
                <a:cubicBezTo>
                  <a:pt x="101198" y="17679"/>
                  <a:pt x="101154" y="17021"/>
                  <a:pt x="101078" y="16368"/>
                </a:cubicBezTo>
                <a:cubicBezTo>
                  <a:pt x="101046" y="16202"/>
                  <a:pt x="101036" y="16022"/>
                  <a:pt x="101004" y="15851"/>
                </a:cubicBezTo>
                <a:lnTo>
                  <a:pt x="101004" y="15851"/>
                </a:lnTo>
                <a:cubicBezTo>
                  <a:pt x="101157" y="15859"/>
                  <a:pt x="101292" y="15867"/>
                  <a:pt x="101340" y="15867"/>
                </a:cubicBezTo>
                <a:cubicBezTo>
                  <a:pt x="101867" y="15815"/>
                  <a:pt x="102391" y="15712"/>
                  <a:pt x="102901" y="15566"/>
                </a:cubicBezTo>
                <a:cubicBezTo>
                  <a:pt x="103268" y="15455"/>
                  <a:pt x="103625" y="15261"/>
                  <a:pt x="103849" y="14942"/>
                </a:cubicBezTo>
                <a:cubicBezTo>
                  <a:pt x="103974" y="14766"/>
                  <a:pt x="104078" y="14569"/>
                  <a:pt x="104127" y="14357"/>
                </a:cubicBezTo>
                <a:cubicBezTo>
                  <a:pt x="104134" y="14321"/>
                  <a:pt x="104136" y="14295"/>
                  <a:pt x="104137" y="14275"/>
                </a:cubicBezTo>
                <a:cubicBezTo>
                  <a:pt x="104236" y="13652"/>
                  <a:pt x="103982" y="13118"/>
                  <a:pt x="103806" y="12696"/>
                </a:cubicBezTo>
                <a:cubicBezTo>
                  <a:pt x="102775" y="10074"/>
                  <a:pt x="101247" y="7000"/>
                  <a:pt x="99495" y="4320"/>
                </a:cubicBezTo>
                <a:cubicBezTo>
                  <a:pt x="98806" y="3251"/>
                  <a:pt x="98140" y="2164"/>
                  <a:pt x="97330" y="1181"/>
                </a:cubicBezTo>
                <a:cubicBezTo>
                  <a:pt x="96952" y="736"/>
                  <a:pt x="96516" y="292"/>
                  <a:pt x="95963" y="77"/>
                </a:cubicBezTo>
                <a:cubicBezTo>
                  <a:pt x="95796" y="27"/>
                  <a:pt x="95618" y="1"/>
                  <a:pt x="9544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0" name="Google Shape;160;p3"/>
          <p:cNvGrpSpPr/>
          <p:nvPr/>
        </p:nvGrpSpPr>
        <p:grpSpPr>
          <a:xfrm flipH="1">
            <a:off x="3789303" y="6306178"/>
            <a:ext cx="1769868" cy="910601"/>
            <a:chOff x="6691928" y="1213881"/>
            <a:chExt cx="589930" cy="303520"/>
          </a:xfrm>
        </p:grpSpPr>
        <p:sp>
          <p:nvSpPr>
            <p:cNvPr id="161" name="Google Shape;161;p3"/>
            <p:cNvSpPr/>
            <p:nvPr/>
          </p:nvSpPr>
          <p:spPr>
            <a:xfrm>
              <a:off x="6910228" y="1286970"/>
              <a:ext cx="54475" cy="73624"/>
            </a:xfrm>
            <a:custGeom>
              <a:avLst/>
              <a:gdLst/>
              <a:ahLst/>
              <a:cxnLst/>
              <a:rect l="l" t="t" r="r" b="b"/>
              <a:pathLst>
                <a:path w="1630" h="2203" extrusionOk="0">
                  <a:moveTo>
                    <a:pt x="223" y="0"/>
                  </a:moveTo>
                  <a:lnTo>
                    <a:pt x="223" y="0"/>
                  </a:lnTo>
                  <a:cubicBezTo>
                    <a:pt x="35" y="68"/>
                    <a:pt x="0" y="788"/>
                    <a:pt x="271" y="1295"/>
                  </a:cubicBezTo>
                  <a:cubicBezTo>
                    <a:pt x="538" y="1799"/>
                    <a:pt x="905" y="2007"/>
                    <a:pt x="1322" y="2142"/>
                  </a:cubicBezTo>
                  <a:cubicBezTo>
                    <a:pt x="1486" y="2194"/>
                    <a:pt x="1544" y="2190"/>
                    <a:pt x="1629" y="2203"/>
                  </a:cubicBezTo>
                  <a:cubicBezTo>
                    <a:pt x="1625" y="2006"/>
                    <a:pt x="1597" y="1847"/>
                    <a:pt x="1544" y="1619"/>
                  </a:cubicBezTo>
                  <a:cubicBezTo>
                    <a:pt x="1460" y="1318"/>
                    <a:pt x="1348" y="1115"/>
                    <a:pt x="1120" y="818"/>
                  </a:cubicBezTo>
                  <a:cubicBezTo>
                    <a:pt x="1046" y="714"/>
                    <a:pt x="630" y="287"/>
                    <a:pt x="394" y="115"/>
                  </a:cubicBezTo>
                  <a:lnTo>
                    <a:pt x="393" y="115"/>
                  </a:lnTo>
                  <a:cubicBezTo>
                    <a:pt x="388" y="110"/>
                    <a:pt x="387" y="109"/>
                    <a:pt x="383" y="106"/>
                  </a:cubicBezTo>
                  <a:cubicBezTo>
                    <a:pt x="367" y="96"/>
                    <a:pt x="361" y="92"/>
                    <a:pt x="362" y="92"/>
                  </a:cubicBezTo>
                  <a:lnTo>
                    <a:pt x="362" y="92"/>
                  </a:lnTo>
                  <a:cubicBezTo>
                    <a:pt x="362" y="92"/>
                    <a:pt x="364" y="93"/>
                    <a:pt x="367" y="94"/>
                  </a:cubicBezTo>
                  <a:cubicBezTo>
                    <a:pt x="359" y="89"/>
                    <a:pt x="349" y="81"/>
                    <a:pt x="330" y="68"/>
                  </a:cubicBezTo>
                  <a:cubicBezTo>
                    <a:pt x="300" y="51"/>
                    <a:pt x="290" y="42"/>
                    <a:pt x="293" y="38"/>
                  </a:cubicBezTo>
                  <a:cubicBezTo>
                    <a:pt x="288" y="37"/>
                    <a:pt x="284" y="37"/>
                    <a:pt x="280" y="35"/>
                  </a:cubicBezTo>
                  <a:cubicBezTo>
                    <a:pt x="262" y="22"/>
                    <a:pt x="242" y="10"/>
                    <a:pt x="2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6710477" y="1356183"/>
              <a:ext cx="255195" cy="143873"/>
            </a:xfrm>
            <a:custGeom>
              <a:avLst/>
              <a:gdLst/>
              <a:ahLst/>
              <a:cxnLst/>
              <a:rect l="l" t="t" r="r" b="b"/>
              <a:pathLst>
                <a:path w="7636" h="4305" extrusionOk="0">
                  <a:moveTo>
                    <a:pt x="2484" y="0"/>
                  </a:moveTo>
                  <a:cubicBezTo>
                    <a:pt x="1847" y="0"/>
                    <a:pt x="1179" y="34"/>
                    <a:pt x="623" y="103"/>
                  </a:cubicBezTo>
                  <a:cubicBezTo>
                    <a:pt x="529" y="117"/>
                    <a:pt x="269" y="158"/>
                    <a:pt x="216" y="175"/>
                  </a:cubicBezTo>
                  <a:cubicBezTo>
                    <a:pt x="70" y="217"/>
                    <a:pt x="81" y="203"/>
                    <a:pt x="41" y="227"/>
                  </a:cubicBezTo>
                  <a:cubicBezTo>
                    <a:pt x="30" y="232"/>
                    <a:pt x="19" y="239"/>
                    <a:pt x="0" y="252"/>
                  </a:cubicBezTo>
                  <a:cubicBezTo>
                    <a:pt x="206" y="617"/>
                    <a:pt x="420" y="977"/>
                    <a:pt x="623" y="1345"/>
                  </a:cubicBezTo>
                  <a:cubicBezTo>
                    <a:pt x="1406" y="2941"/>
                    <a:pt x="2631" y="3836"/>
                    <a:pt x="4353" y="4198"/>
                  </a:cubicBezTo>
                  <a:cubicBezTo>
                    <a:pt x="4693" y="4256"/>
                    <a:pt x="5085" y="4305"/>
                    <a:pt x="5475" y="4305"/>
                  </a:cubicBezTo>
                  <a:cubicBezTo>
                    <a:pt x="5911" y="4305"/>
                    <a:pt x="6344" y="4243"/>
                    <a:pt x="6693" y="4062"/>
                  </a:cubicBezTo>
                  <a:cubicBezTo>
                    <a:pt x="6691" y="3956"/>
                    <a:pt x="6753" y="3843"/>
                    <a:pt x="6768" y="3737"/>
                  </a:cubicBezTo>
                  <a:cubicBezTo>
                    <a:pt x="6798" y="3640"/>
                    <a:pt x="6833" y="3546"/>
                    <a:pt x="6869" y="3453"/>
                  </a:cubicBezTo>
                  <a:cubicBezTo>
                    <a:pt x="6849" y="3417"/>
                    <a:pt x="6835" y="3388"/>
                    <a:pt x="6820" y="3364"/>
                  </a:cubicBezTo>
                  <a:cubicBezTo>
                    <a:pt x="6762" y="3265"/>
                    <a:pt x="6722" y="3226"/>
                    <a:pt x="6594" y="3126"/>
                  </a:cubicBezTo>
                  <a:cubicBezTo>
                    <a:pt x="6063" y="2789"/>
                    <a:pt x="4942" y="2127"/>
                    <a:pt x="4353" y="1901"/>
                  </a:cubicBezTo>
                  <a:cubicBezTo>
                    <a:pt x="3781" y="1683"/>
                    <a:pt x="3275" y="1632"/>
                    <a:pt x="2867" y="1570"/>
                  </a:cubicBezTo>
                  <a:cubicBezTo>
                    <a:pt x="2614" y="1530"/>
                    <a:pt x="2705" y="1549"/>
                    <a:pt x="2483" y="1515"/>
                  </a:cubicBezTo>
                  <a:cubicBezTo>
                    <a:pt x="2427" y="1509"/>
                    <a:pt x="2373" y="1486"/>
                    <a:pt x="2333" y="1442"/>
                  </a:cubicBezTo>
                  <a:cubicBezTo>
                    <a:pt x="2217" y="1331"/>
                    <a:pt x="2243" y="1124"/>
                    <a:pt x="2383" y="1045"/>
                  </a:cubicBezTo>
                  <a:cubicBezTo>
                    <a:pt x="2438" y="1022"/>
                    <a:pt x="2490" y="1013"/>
                    <a:pt x="2544" y="1013"/>
                  </a:cubicBezTo>
                  <a:cubicBezTo>
                    <a:pt x="2688" y="1013"/>
                    <a:pt x="2843" y="1079"/>
                    <a:pt x="3086" y="1109"/>
                  </a:cubicBezTo>
                  <a:cubicBezTo>
                    <a:pt x="4083" y="1307"/>
                    <a:pt x="4793" y="1651"/>
                    <a:pt x="5685" y="2178"/>
                  </a:cubicBezTo>
                  <a:cubicBezTo>
                    <a:pt x="6138" y="2479"/>
                    <a:pt x="6706" y="2728"/>
                    <a:pt x="7004" y="3125"/>
                  </a:cubicBezTo>
                  <a:cubicBezTo>
                    <a:pt x="7100" y="2913"/>
                    <a:pt x="7208" y="2705"/>
                    <a:pt x="7323" y="2502"/>
                  </a:cubicBezTo>
                  <a:cubicBezTo>
                    <a:pt x="7420" y="2337"/>
                    <a:pt x="7525" y="2175"/>
                    <a:pt x="7635" y="2018"/>
                  </a:cubicBezTo>
                  <a:cubicBezTo>
                    <a:pt x="7635" y="2018"/>
                    <a:pt x="7634" y="2018"/>
                    <a:pt x="7634" y="2017"/>
                  </a:cubicBezTo>
                  <a:cubicBezTo>
                    <a:pt x="7554" y="1853"/>
                    <a:pt x="7438" y="1646"/>
                    <a:pt x="7415" y="1620"/>
                  </a:cubicBezTo>
                  <a:cubicBezTo>
                    <a:pt x="7068" y="1071"/>
                    <a:pt x="6587" y="903"/>
                    <a:pt x="5947" y="608"/>
                  </a:cubicBezTo>
                  <a:cubicBezTo>
                    <a:pt x="5770" y="530"/>
                    <a:pt x="4752" y="162"/>
                    <a:pt x="4156" y="100"/>
                  </a:cubicBezTo>
                  <a:cubicBezTo>
                    <a:pt x="3725" y="34"/>
                    <a:pt x="3120" y="0"/>
                    <a:pt x="2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6978806" y="1310999"/>
              <a:ext cx="54074" cy="57583"/>
            </a:xfrm>
            <a:custGeom>
              <a:avLst/>
              <a:gdLst/>
              <a:ahLst/>
              <a:cxnLst/>
              <a:rect l="l" t="t" r="r" b="b"/>
              <a:pathLst>
                <a:path w="1618" h="1723" extrusionOk="0">
                  <a:moveTo>
                    <a:pt x="1618" y="1"/>
                  </a:moveTo>
                  <a:cubicBezTo>
                    <a:pt x="1458" y="104"/>
                    <a:pt x="1263" y="217"/>
                    <a:pt x="1119" y="338"/>
                  </a:cubicBezTo>
                  <a:cubicBezTo>
                    <a:pt x="723" y="637"/>
                    <a:pt x="232" y="1164"/>
                    <a:pt x="0" y="1723"/>
                  </a:cubicBezTo>
                  <a:cubicBezTo>
                    <a:pt x="28" y="1714"/>
                    <a:pt x="57" y="1707"/>
                    <a:pt x="90" y="1695"/>
                  </a:cubicBezTo>
                  <a:cubicBezTo>
                    <a:pt x="220" y="1649"/>
                    <a:pt x="520" y="1505"/>
                    <a:pt x="743" y="1307"/>
                  </a:cubicBezTo>
                  <a:cubicBezTo>
                    <a:pt x="1179" y="933"/>
                    <a:pt x="1496" y="461"/>
                    <a:pt x="1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6988096" y="1227282"/>
              <a:ext cx="32150" cy="76565"/>
            </a:xfrm>
            <a:custGeom>
              <a:avLst/>
              <a:gdLst/>
              <a:ahLst/>
              <a:cxnLst/>
              <a:rect l="l" t="t" r="r" b="b"/>
              <a:pathLst>
                <a:path w="962" h="2291" extrusionOk="0">
                  <a:moveTo>
                    <a:pt x="850" y="1"/>
                  </a:moveTo>
                  <a:lnTo>
                    <a:pt x="850" y="1"/>
                  </a:lnTo>
                  <a:cubicBezTo>
                    <a:pt x="726" y="133"/>
                    <a:pt x="765" y="49"/>
                    <a:pt x="565" y="286"/>
                  </a:cubicBezTo>
                  <a:cubicBezTo>
                    <a:pt x="484" y="364"/>
                    <a:pt x="180" y="836"/>
                    <a:pt x="122" y="1106"/>
                  </a:cubicBezTo>
                  <a:cubicBezTo>
                    <a:pt x="0" y="1465"/>
                    <a:pt x="19" y="1882"/>
                    <a:pt x="60" y="2134"/>
                  </a:cubicBezTo>
                  <a:cubicBezTo>
                    <a:pt x="62" y="2151"/>
                    <a:pt x="65" y="2169"/>
                    <a:pt x="67" y="2186"/>
                  </a:cubicBezTo>
                  <a:cubicBezTo>
                    <a:pt x="70" y="2192"/>
                    <a:pt x="71" y="2200"/>
                    <a:pt x="74" y="2209"/>
                  </a:cubicBezTo>
                  <a:cubicBezTo>
                    <a:pt x="80" y="2237"/>
                    <a:pt x="87" y="2263"/>
                    <a:pt x="93" y="2290"/>
                  </a:cubicBezTo>
                  <a:cubicBezTo>
                    <a:pt x="132" y="2247"/>
                    <a:pt x="170" y="2203"/>
                    <a:pt x="207" y="2157"/>
                  </a:cubicBezTo>
                  <a:cubicBezTo>
                    <a:pt x="307" y="2035"/>
                    <a:pt x="601" y="1617"/>
                    <a:pt x="713" y="1340"/>
                  </a:cubicBezTo>
                  <a:cubicBezTo>
                    <a:pt x="883" y="931"/>
                    <a:pt x="962" y="422"/>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6947090" y="1304449"/>
              <a:ext cx="310505" cy="194471"/>
            </a:xfrm>
            <a:custGeom>
              <a:avLst/>
              <a:gdLst/>
              <a:ahLst/>
              <a:cxnLst/>
              <a:rect l="l" t="t" r="r" b="b"/>
              <a:pathLst>
                <a:path w="9291" h="5819" extrusionOk="0">
                  <a:moveTo>
                    <a:pt x="9291" y="0"/>
                  </a:moveTo>
                  <a:cubicBezTo>
                    <a:pt x="9227" y="7"/>
                    <a:pt x="9159" y="15"/>
                    <a:pt x="9087" y="22"/>
                  </a:cubicBezTo>
                  <a:cubicBezTo>
                    <a:pt x="7947" y="152"/>
                    <a:pt x="5940" y="465"/>
                    <a:pt x="4649" y="1048"/>
                  </a:cubicBezTo>
                  <a:cubicBezTo>
                    <a:pt x="2855" y="1742"/>
                    <a:pt x="1116" y="3112"/>
                    <a:pt x="286" y="4793"/>
                  </a:cubicBezTo>
                  <a:cubicBezTo>
                    <a:pt x="173" y="5020"/>
                    <a:pt x="77" y="5253"/>
                    <a:pt x="1" y="5491"/>
                  </a:cubicBezTo>
                  <a:cubicBezTo>
                    <a:pt x="2" y="5494"/>
                    <a:pt x="5" y="5498"/>
                    <a:pt x="5" y="5502"/>
                  </a:cubicBezTo>
                  <a:cubicBezTo>
                    <a:pt x="48" y="5523"/>
                    <a:pt x="85" y="5556"/>
                    <a:pt x="108" y="5597"/>
                  </a:cubicBezTo>
                  <a:cubicBezTo>
                    <a:pt x="209" y="5382"/>
                    <a:pt x="386" y="5159"/>
                    <a:pt x="590" y="4938"/>
                  </a:cubicBezTo>
                  <a:cubicBezTo>
                    <a:pt x="765" y="4749"/>
                    <a:pt x="962" y="4560"/>
                    <a:pt x="1147" y="4374"/>
                  </a:cubicBezTo>
                  <a:cubicBezTo>
                    <a:pt x="2562" y="2963"/>
                    <a:pt x="4685" y="2037"/>
                    <a:pt x="6463" y="1419"/>
                  </a:cubicBezTo>
                  <a:cubicBezTo>
                    <a:pt x="6479" y="1414"/>
                    <a:pt x="6496" y="1411"/>
                    <a:pt x="6511" y="1411"/>
                  </a:cubicBezTo>
                  <a:cubicBezTo>
                    <a:pt x="6635" y="1411"/>
                    <a:pt x="6731" y="1561"/>
                    <a:pt x="6660" y="1674"/>
                  </a:cubicBezTo>
                  <a:cubicBezTo>
                    <a:pt x="6572" y="1800"/>
                    <a:pt x="6389" y="1777"/>
                    <a:pt x="6259" y="1833"/>
                  </a:cubicBezTo>
                  <a:cubicBezTo>
                    <a:pt x="5455" y="2040"/>
                    <a:pt x="4450" y="2504"/>
                    <a:pt x="3564" y="2976"/>
                  </a:cubicBezTo>
                  <a:cubicBezTo>
                    <a:pt x="2564" y="3514"/>
                    <a:pt x="1799" y="4127"/>
                    <a:pt x="1042" y="4971"/>
                  </a:cubicBezTo>
                  <a:cubicBezTo>
                    <a:pt x="1017" y="4996"/>
                    <a:pt x="995" y="5022"/>
                    <a:pt x="972" y="5048"/>
                  </a:cubicBezTo>
                  <a:cubicBezTo>
                    <a:pt x="719" y="5323"/>
                    <a:pt x="518" y="5607"/>
                    <a:pt x="481" y="5818"/>
                  </a:cubicBezTo>
                  <a:cubicBezTo>
                    <a:pt x="486" y="5818"/>
                    <a:pt x="490" y="5818"/>
                    <a:pt x="495" y="5818"/>
                  </a:cubicBezTo>
                  <a:cubicBezTo>
                    <a:pt x="1319" y="5818"/>
                    <a:pt x="2652" y="5556"/>
                    <a:pt x="3697" y="5113"/>
                  </a:cubicBezTo>
                  <a:cubicBezTo>
                    <a:pt x="5710" y="4445"/>
                    <a:pt x="7639" y="2386"/>
                    <a:pt x="8726" y="827"/>
                  </a:cubicBezTo>
                  <a:cubicBezTo>
                    <a:pt x="8959" y="488"/>
                    <a:pt x="9123" y="266"/>
                    <a:pt x="92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6691928" y="1213881"/>
              <a:ext cx="589930" cy="303520"/>
            </a:xfrm>
            <a:custGeom>
              <a:avLst/>
              <a:gdLst/>
              <a:ahLst/>
              <a:cxnLst/>
              <a:rect l="l" t="t" r="r" b="b"/>
              <a:pathLst>
                <a:path w="17652" h="9082" extrusionOk="0">
                  <a:moveTo>
                    <a:pt x="9712" y="401"/>
                  </a:moveTo>
                  <a:cubicBezTo>
                    <a:pt x="9824" y="823"/>
                    <a:pt x="9745" y="1332"/>
                    <a:pt x="9575" y="1740"/>
                  </a:cubicBezTo>
                  <a:cubicBezTo>
                    <a:pt x="9463" y="2018"/>
                    <a:pt x="9169" y="2436"/>
                    <a:pt x="9069" y="2558"/>
                  </a:cubicBezTo>
                  <a:cubicBezTo>
                    <a:pt x="9032" y="2603"/>
                    <a:pt x="8994" y="2646"/>
                    <a:pt x="8955" y="2691"/>
                  </a:cubicBezTo>
                  <a:cubicBezTo>
                    <a:pt x="8949" y="2664"/>
                    <a:pt x="8942" y="2636"/>
                    <a:pt x="8936" y="2610"/>
                  </a:cubicBezTo>
                  <a:cubicBezTo>
                    <a:pt x="8933" y="2600"/>
                    <a:pt x="8932" y="2593"/>
                    <a:pt x="8929" y="2587"/>
                  </a:cubicBezTo>
                  <a:cubicBezTo>
                    <a:pt x="8927" y="2570"/>
                    <a:pt x="8924" y="2552"/>
                    <a:pt x="8922" y="2535"/>
                  </a:cubicBezTo>
                  <a:cubicBezTo>
                    <a:pt x="8881" y="2283"/>
                    <a:pt x="8862" y="1866"/>
                    <a:pt x="8984" y="1507"/>
                  </a:cubicBezTo>
                  <a:cubicBezTo>
                    <a:pt x="9042" y="1237"/>
                    <a:pt x="9346" y="765"/>
                    <a:pt x="9427" y="687"/>
                  </a:cubicBezTo>
                  <a:cubicBezTo>
                    <a:pt x="9627" y="448"/>
                    <a:pt x="9588" y="534"/>
                    <a:pt x="9712" y="401"/>
                  </a:cubicBezTo>
                  <a:close/>
                  <a:moveTo>
                    <a:pt x="6755" y="2187"/>
                  </a:moveTo>
                  <a:lnTo>
                    <a:pt x="6755" y="2187"/>
                  </a:lnTo>
                  <a:cubicBezTo>
                    <a:pt x="6774" y="2197"/>
                    <a:pt x="6794" y="2209"/>
                    <a:pt x="6812" y="2222"/>
                  </a:cubicBezTo>
                  <a:cubicBezTo>
                    <a:pt x="6816" y="2224"/>
                    <a:pt x="6820" y="2224"/>
                    <a:pt x="6825" y="2225"/>
                  </a:cubicBezTo>
                  <a:cubicBezTo>
                    <a:pt x="6822" y="2229"/>
                    <a:pt x="6832" y="2238"/>
                    <a:pt x="6862" y="2255"/>
                  </a:cubicBezTo>
                  <a:cubicBezTo>
                    <a:pt x="6880" y="2268"/>
                    <a:pt x="6891" y="2276"/>
                    <a:pt x="6899" y="2281"/>
                  </a:cubicBezTo>
                  <a:cubicBezTo>
                    <a:pt x="6896" y="2280"/>
                    <a:pt x="6894" y="2279"/>
                    <a:pt x="6894" y="2279"/>
                  </a:cubicBezTo>
                  <a:lnTo>
                    <a:pt x="6894" y="2279"/>
                  </a:lnTo>
                  <a:cubicBezTo>
                    <a:pt x="6893" y="2279"/>
                    <a:pt x="6899" y="2283"/>
                    <a:pt x="6915" y="2293"/>
                  </a:cubicBezTo>
                  <a:cubicBezTo>
                    <a:pt x="6919" y="2296"/>
                    <a:pt x="6920" y="2297"/>
                    <a:pt x="6925" y="2302"/>
                  </a:cubicBezTo>
                  <a:lnTo>
                    <a:pt x="6926" y="2302"/>
                  </a:lnTo>
                  <a:cubicBezTo>
                    <a:pt x="7162" y="2474"/>
                    <a:pt x="7578" y="2901"/>
                    <a:pt x="7652" y="3005"/>
                  </a:cubicBezTo>
                  <a:cubicBezTo>
                    <a:pt x="7880" y="3302"/>
                    <a:pt x="7992" y="3505"/>
                    <a:pt x="8076" y="3806"/>
                  </a:cubicBezTo>
                  <a:cubicBezTo>
                    <a:pt x="8131" y="4034"/>
                    <a:pt x="8157" y="4193"/>
                    <a:pt x="8161" y="4390"/>
                  </a:cubicBezTo>
                  <a:cubicBezTo>
                    <a:pt x="8076" y="4377"/>
                    <a:pt x="8018" y="4381"/>
                    <a:pt x="7854" y="4329"/>
                  </a:cubicBezTo>
                  <a:cubicBezTo>
                    <a:pt x="7437" y="4194"/>
                    <a:pt x="7070" y="3986"/>
                    <a:pt x="6803" y="3482"/>
                  </a:cubicBezTo>
                  <a:cubicBezTo>
                    <a:pt x="6532" y="2975"/>
                    <a:pt x="6567" y="2255"/>
                    <a:pt x="6755" y="2187"/>
                  </a:cubicBezTo>
                  <a:close/>
                  <a:moveTo>
                    <a:pt x="10202" y="2907"/>
                  </a:moveTo>
                  <a:lnTo>
                    <a:pt x="10202" y="2907"/>
                  </a:lnTo>
                  <a:cubicBezTo>
                    <a:pt x="10080" y="3369"/>
                    <a:pt x="9763" y="3839"/>
                    <a:pt x="9327" y="4213"/>
                  </a:cubicBezTo>
                  <a:cubicBezTo>
                    <a:pt x="9104" y="4411"/>
                    <a:pt x="8804" y="4555"/>
                    <a:pt x="8674" y="4601"/>
                  </a:cubicBezTo>
                  <a:cubicBezTo>
                    <a:pt x="8641" y="4613"/>
                    <a:pt x="8612" y="4620"/>
                    <a:pt x="8584" y="4629"/>
                  </a:cubicBezTo>
                  <a:cubicBezTo>
                    <a:pt x="8816" y="4070"/>
                    <a:pt x="9307" y="3543"/>
                    <a:pt x="9703" y="3244"/>
                  </a:cubicBezTo>
                  <a:cubicBezTo>
                    <a:pt x="9847" y="3123"/>
                    <a:pt x="10042" y="3010"/>
                    <a:pt x="10202" y="2907"/>
                  </a:cubicBezTo>
                  <a:close/>
                  <a:moveTo>
                    <a:pt x="16926" y="2712"/>
                  </a:moveTo>
                  <a:cubicBezTo>
                    <a:pt x="16758" y="2976"/>
                    <a:pt x="16596" y="3198"/>
                    <a:pt x="16361" y="3538"/>
                  </a:cubicBezTo>
                  <a:cubicBezTo>
                    <a:pt x="15274" y="5095"/>
                    <a:pt x="13345" y="7155"/>
                    <a:pt x="11331" y="7824"/>
                  </a:cubicBezTo>
                  <a:cubicBezTo>
                    <a:pt x="10284" y="8266"/>
                    <a:pt x="8946" y="8528"/>
                    <a:pt x="8123" y="8528"/>
                  </a:cubicBezTo>
                  <a:cubicBezTo>
                    <a:pt x="8121" y="8528"/>
                    <a:pt x="8119" y="8528"/>
                    <a:pt x="8116" y="8528"/>
                  </a:cubicBezTo>
                  <a:cubicBezTo>
                    <a:pt x="8153" y="8318"/>
                    <a:pt x="8354" y="8034"/>
                    <a:pt x="8607" y="7758"/>
                  </a:cubicBezTo>
                  <a:cubicBezTo>
                    <a:pt x="9389" y="6873"/>
                    <a:pt x="10167" y="6240"/>
                    <a:pt x="11201" y="5684"/>
                  </a:cubicBezTo>
                  <a:cubicBezTo>
                    <a:pt x="12087" y="5214"/>
                    <a:pt x="13090" y="4749"/>
                    <a:pt x="13892" y="4543"/>
                  </a:cubicBezTo>
                  <a:cubicBezTo>
                    <a:pt x="14023" y="4488"/>
                    <a:pt x="14207" y="4510"/>
                    <a:pt x="14295" y="4385"/>
                  </a:cubicBezTo>
                  <a:cubicBezTo>
                    <a:pt x="14366" y="4272"/>
                    <a:pt x="14269" y="4122"/>
                    <a:pt x="14145" y="4122"/>
                  </a:cubicBezTo>
                  <a:cubicBezTo>
                    <a:pt x="14130" y="4122"/>
                    <a:pt x="14114" y="4124"/>
                    <a:pt x="14098" y="4129"/>
                  </a:cubicBezTo>
                  <a:cubicBezTo>
                    <a:pt x="12321" y="4747"/>
                    <a:pt x="10197" y="5674"/>
                    <a:pt x="8784" y="7086"/>
                  </a:cubicBezTo>
                  <a:cubicBezTo>
                    <a:pt x="8377" y="7484"/>
                    <a:pt x="7933" y="7907"/>
                    <a:pt x="7744" y="8307"/>
                  </a:cubicBezTo>
                  <a:cubicBezTo>
                    <a:pt x="7720" y="8266"/>
                    <a:pt x="7683" y="8233"/>
                    <a:pt x="7641" y="8212"/>
                  </a:cubicBezTo>
                  <a:cubicBezTo>
                    <a:pt x="7640" y="8208"/>
                    <a:pt x="7639" y="8204"/>
                    <a:pt x="7636" y="8201"/>
                  </a:cubicBezTo>
                  <a:cubicBezTo>
                    <a:pt x="8283" y="6204"/>
                    <a:pt x="10248" y="4545"/>
                    <a:pt x="12285" y="3758"/>
                  </a:cubicBezTo>
                  <a:cubicBezTo>
                    <a:pt x="13658" y="3137"/>
                    <a:pt x="15839" y="2823"/>
                    <a:pt x="16926" y="2712"/>
                  </a:cubicBezTo>
                  <a:close/>
                  <a:moveTo>
                    <a:pt x="3039" y="4258"/>
                  </a:moveTo>
                  <a:cubicBezTo>
                    <a:pt x="3675" y="4258"/>
                    <a:pt x="4280" y="4291"/>
                    <a:pt x="4711" y="4356"/>
                  </a:cubicBezTo>
                  <a:cubicBezTo>
                    <a:pt x="5306" y="4422"/>
                    <a:pt x="6325" y="4789"/>
                    <a:pt x="6503" y="4866"/>
                  </a:cubicBezTo>
                  <a:cubicBezTo>
                    <a:pt x="7142" y="5161"/>
                    <a:pt x="7624" y="5329"/>
                    <a:pt x="7970" y="5877"/>
                  </a:cubicBezTo>
                  <a:cubicBezTo>
                    <a:pt x="7993" y="5903"/>
                    <a:pt x="8109" y="6110"/>
                    <a:pt x="8189" y="6275"/>
                  </a:cubicBezTo>
                  <a:cubicBezTo>
                    <a:pt x="8189" y="6276"/>
                    <a:pt x="8190" y="6276"/>
                    <a:pt x="8190" y="6278"/>
                  </a:cubicBezTo>
                  <a:cubicBezTo>
                    <a:pt x="8079" y="6433"/>
                    <a:pt x="7975" y="6594"/>
                    <a:pt x="7879" y="6760"/>
                  </a:cubicBezTo>
                  <a:cubicBezTo>
                    <a:pt x="7763" y="6963"/>
                    <a:pt x="7655" y="7171"/>
                    <a:pt x="7557" y="7384"/>
                  </a:cubicBezTo>
                  <a:cubicBezTo>
                    <a:pt x="7261" y="6986"/>
                    <a:pt x="6692" y="6737"/>
                    <a:pt x="6240" y="6434"/>
                  </a:cubicBezTo>
                  <a:cubicBezTo>
                    <a:pt x="5348" y="5910"/>
                    <a:pt x="4637" y="5565"/>
                    <a:pt x="3639" y="5369"/>
                  </a:cubicBezTo>
                  <a:cubicBezTo>
                    <a:pt x="3399" y="5336"/>
                    <a:pt x="3244" y="5270"/>
                    <a:pt x="3100" y="5270"/>
                  </a:cubicBezTo>
                  <a:cubicBezTo>
                    <a:pt x="3046" y="5270"/>
                    <a:pt x="2993" y="5280"/>
                    <a:pt x="2938" y="5303"/>
                  </a:cubicBezTo>
                  <a:cubicBezTo>
                    <a:pt x="2798" y="5382"/>
                    <a:pt x="2772" y="5589"/>
                    <a:pt x="2888" y="5700"/>
                  </a:cubicBezTo>
                  <a:cubicBezTo>
                    <a:pt x="2928" y="5742"/>
                    <a:pt x="2982" y="5765"/>
                    <a:pt x="3040" y="5773"/>
                  </a:cubicBezTo>
                  <a:cubicBezTo>
                    <a:pt x="3260" y="5809"/>
                    <a:pt x="3170" y="5790"/>
                    <a:pt x="3421" y="5828"/>
                  </a:cubicBezTo>
                  <a:cubicBezTo>
                    <a:pt x="3829" y="5890"/>
                    <a:pt x="4336" y="5941"/>
                    <a:pt x="4908" y="6161"/>
                  </a:cubicBezTo>
                  <a:cubicBezTo>
                    <a:pt x="5497" y="6385"/>
                    <a:pt x="6618" y="7047"/>
                    <a:pt x="7149" y="7383"/>
                  </a:cubicBezTo>
                  <a:cubicBezTo>
                    <a:pt x="7310" y="7512"/>
                    <a:pt x="7333" y="7539"/>
                    <a:pt x="7423" y="7710"/>
                  </a:cubicBezTo>
                  <a:cubicBezTo>
                    <a:pt x="7387" y="7804"/>
                    <a:pt x="7353" y="7900"/>
                    <a:pt x="7323" y="7995"/>
                  </a:cubicBezTo>
                  <a:cubicBezTo>
                    <a:pt x="7308" y="8101"/>
                    <a:pt x="7246" y="8212"/>
                    <a:pt x="7249" y="8320"/>
                  </a:cubicBezTo>
                  <a:cubicBezTo>
                    <a:pt x="6897" y="8501"/>
                    <a:pt x="6462" y="8563"/>
                    <a:pt x="6023" y="8563"/>
                  </a:cubicBezTo>
                  <a:cubicBezTo>
                    <a:pt x="5636" y="8563"/>
                    <a:pt x="5246" y="8515"/>
                    <a:pt x="4908" y="8457"/>
                  </a:cubicBezTo>
                  <a:cubicBezTo>
                    <a:pt x="3186" y="8092"/>
                    <a:pt x="1961" y="7199"/>
                    <a:pt x="1176" y="5603"/>
                  </a:cubicBezTo>
                  <a:cubicBezTo>
                    <a:pt x="976" y="5235"/>
                    <a:pt x="761" y="4875"/>
                    <a:pt x="555" y="4508"/>
                  </a:cubicBezTo>
                  <a:cubicBezTo>
                    <a:pt x="651" y="4452"/>
                    <a:pt x="587" y="4485"/>
                    <a:pt x="771" y="4430"/>
                  </a:cubicBezTo>
                  <a:cubicBezTo>
                    <a:pt x="836" y="4409"/>
                    <a:pt x="1211" y="4354"/>
                    <a:pt x="1212" y="4354"/>
                  </a:cubicBezTo>
                  <a:lnTo>
                    <a:pt x="1212" y="4354"/>
                  </a:lnTo>
                  <a:cubicBezTo>
                    <a:pt x="1212" y="4354"/>
                    <a:pt x="1202" y="4356"/>
                    <a:pt x="1178" y="4359"/>
                  </a:cubicBezTo>
                  <a:cubicBezTo>
                    <a:pt x="1734" y="4291"/>
                    <a:pt x="2402" y="4258"/>
                    <a:pt x="3039" y="4258"/>
                  </a:cubicBezTo>
                  <a:close/>
                  <a:moveTo>
                    <a:pt x="9711" y="0"/>
                  </a:moveTo>
                  <a:cubicBezTo>
                    <a:pt x="9645" y="0"/>
                    <a:pt x="9565" y="31"/>
                    <a:pt x="9472" y="101"/>
                  </a:cubicBezTo>
                  <a:cubicBezTo>
                    <a:pt x="9292" y="298"/>
                    <a:pt x="8759" y="1083"/>
                    <a:pt x="8655" y="1756"/>
                  </a:cubicBezTo>
                  <a:cubicBezTo>
                    <a:pt x="8587" y="2116"/>
                    <a:pt x="8646" y="2490"/>
                    <a:pt x="8638" y="2751"/>
                  </a:cubicBezTo>
                  <a:cubicBezTo>
                    <a:pt x="8628" y="2767"/>
                    <a:pt x="8616" y="2788"/>
                    <a:pt x="8607" y="2801"/>
                  </a:cubicBezTo>
                  <a:cubicBezTo>
                    <a:pt x="8516" y="3013"/>
                    <a:pt x="8503" y="3181"/>
                    <a:pt x="8452" y="3427"/>
                  </a:cubicBezTo>
                  <a:cubicBezTo>
                    <a:pt x="8435" y="3504"/>
                    <a:pt x="8406" y="3641"/>
                    <a:pt x="8374" y="3809"/>
                  </a:cubicBezTo>
                  <a:cubicBezTo>
                    <a:pt x="8299" y="3480"/>
                    <a:pt x="8164" y="3166"/>
                    <a:pt x="7957" y="2894"/>
                  </a:cubicBezTo>
                  <a:cubicBezTo>
                    <a:pt x="7724" y="2568"/>
                    <a:pt x="7447" y="2277"/>
                    <a:pt x="7165" y="1993"/>
                  </a:cubicBezTo>
                  <a:lnTo>
                    <a:pt x="7165" y="1993"/>
                  </a:lnTo>
                  <a:cubicBezTo>
                    <a:pt x="7172" y="2002"/>
                    <a:pt x="7177" y="2008"/>
                    <a:pt x="7180" y="2012"/>
                  </a:cubicBezTo>
                  <a:cubicBezTo>
                    <a:pt x="7164" y="1993"/>
                    <a:pt x="7133" y="1959"/>
                    <a:pt x="7116" y="1946"/>
                  </a:cubicBezTo>
                  <a:cubicBezTo>
                    <a:pt x="7090" y="1918"/>
                    <a:pt x="7077" y="1908"/>
                    <a:pt x="7072" y="1908"/>
                  </a:cubicBezTo>
                  <a:cubicBezTo>
                    <a:pt x="7072" y="1908"/>
                    <a:pt x="7071" y="1908"/>
                    <a:pt x="7071" y="1908"/>
                  </a:cubicBezTo>
                  <a:cubicBezTo>
                    <a:pt x="7064" y="1899"/>
                    <a:pt x="7055" y="1891"/>
                    <a:pt x="7046" y="1883"/>
                  </a:cubicBezTo>
                  <a:lnTo>
                    <a:pt x="7046" y="1883"/>
                  </a:lnTo>
                  <a:cubicBezTo>
                    <a:pt x="7047" y="1884"/>
                    <a:pt x="7048" y="1884"/>
                    <a:pt x="7048" y="1884"/>
                  </a:cubicBezTo>
                  <a:cubicBezTo>
                    <a:pt x="7052" y="1884"/>
                    <a:pt x="6972" y="1813"/>
                    <a:pt x="6941" y="1801"/>
                  </a:cubicBezTo>
                  <a:cubicBezTo>
                    <a:pt x="6890" y="1774"/>
                    <a:pt x="6835" y="1761"/>
                    <a:pt x="6780" y="1761"/>
                  </a:cubicBezTo>
                  <a:cubicBezTo>
                    <a:pt x="6732" y="1761"/>
                    <a:pt x="6684" y="1771"/>
                    <a:pt x="6639" y="1792"/>
                  </a:cubicBezTo>
                  <a:cubicBezTo>
                    <a:pt x="6612" y="1805"/>
                    <a:pt x="6571" y="1828"/>
                    <a:pt x="6558" y="1846"/>
                  </a:cubicBezTo>
                  <a:cubicBezTo>
                    <a:pt x="6495" y="1891"/>
                    <a:pt x="6435" y="1996"/>
                    <a:pt x="6374" y="2173"/>
                  </a:cubicBezTo>
                  <a:cubicBezTo>
                    <a:pt x="6272" y="2559"/>
                    <a:pt x="6327" y="2976"/>
                    <a:pt x="6454" y="3350"/>
                  </a:cubicBezTo>
                  <a:cubicBezTo>
                    <a:pt x="6663" y="3937"/>
                    <a:pt x="7029" y="4372"/>
                    <a:pt x="7631" y="4621"/>
                  </a:cubicBezTo>
                  <a:cubicBezTo>
                    <a:pt x="7785" y="4691"/>
                    <a:pt x="7948" y="4736"/>
                    <a:pt x="8116" y="4752"/>
                  </a:cubicBezTo>
                  <a:cubicBezTo>
                    <a:pt x="8137" y="4756"/>
                    <a:pt x="8157" y="4758"/>
                    <a:pt x="8179" y="4759"/>
                  </a:cubicBezTo>
                  <a:cubicBezTo>
                    <a:pt x="8189" y="4776"/>
                    <a:pt x="8203" y="4789"/>
                    <a:pt x="8219" y="4799"/>
                  </a:cubicBezTo>
                  <a:cubicBezTo>
                    <a:pt x="8193" y="5044"/>
                    <a:pt x="8176" y="5289"/>
                    <a:pt x="8164" y="5534"/>
                  </a:cubicBezTo>
                  <a:cubicBezTo>
                    <a:pt x="7899" y="5260"/>
                    <a:pt x="7584" y="5040"/>
                    <a:pt x="7507" y="4963"/>
                  </a:cubicBezTo>
                  <a:cubicBezTo>
                    <a:pt x="6321" y="4013"/>
                    <a:pt x="4820" y="3739"/>
                    <a:pt x="3129" y="3739"/>
                  </a:cubicBezTo>
                  <a:cubicBezTo>
                    <a:pt x="3019" y="3739"/>
                    <a:pt x="2908" y="3740"/>
                    <a:pt x="2797" y="3742"/>
                  </a:cubicBezTo>
                  <a:cubicBezTo>
                    <a:pt x="2227" y="3753"/>
                    <a:pt x="1658" y="3780"/>
                    <a:pt x="1094" y="3854"/>
                  </a:cubicBezTo>
                  <a:cubicBezTo>
                    <a:pt x="707" y="3913"/>
                    <a:pt x="126" y="3952"/>
                    <a:pt x="28" y="4416"/>
                  </a:cubicBezTo>
                  <a:cubicBezTo>
                    <a:pt x="0" y="4571"/>
                    <a:pt x="73" y="4716"/>
                    <a:pt x="148" y="4846"/>
                  </a:cubicBezTo>
                  <a:cubicBezTo>
                    <a:pt x="310" y="5120"/>
                    <a:pt x="468" y="5396"/>
                    <a:pt x="622" y="5674"/>
                  </a:cubicBezTo>
                  <a:cubicBezTo>
                    <a:pt x="917" y="6205"/>
                    <a:pt x="1205" y="6747"/>
                    <a:pt x="1608" y="7206"/>
                  </a:cubicBezTo>
                  <a:cubicBezTo>
                    <a:pt x="2015" y="7656"/>
                    <a:pt x="2507" y="8033"/>
                    <a:pt x="3035" y="8327"/>
                  </a:cubicBezTo>
                  <a:cubicBezTo>
                    <a:pt x="3904" y="8795"/>
                    <a:pt x="5002" y="9081"/>
                    <a:pt x="5963" y="9081"/>
                  </a:cubicBezTo>
                  <a:cubicBezTo>
                    <a:pt x="6512" y="9081"/>
                    <a:pt x="7016" y="8988"/>
                    <a:pt x="7407" y="8781"/>
                  </a:cubicBezTo>
                  <a:cubicBezTo>
                    <a:pt x="7447" y="8758"/>
                    <a:pt x="7491" y="8735"/>
                    <a:pt x="7536" y="8710"/>
                  </a:cubicBezTo>
                  <a:cubicBezTo>
                    <a:pt x="7575" y="8739"/>
                    <a:pt x="7617" y="8763"/>
                    <a:pt x="7660" y="8776"/>
                  </a:cubicBezTo>
                  <a:cubicBezTo>
                    <a:pt x="7716" y="8994"/>
                    <a:pt x="7951" y="9050"/>
                    <a:pt x="8204" y="9050"/>
                  </a:cubicBezTo>
                  <a:cubicBezTo>
                    <a:pt x="8338" y="9050"/>
                    <a:pt x="8477" y="9034"/>
                    <a:pt x="8597" y="9019"/>
                  </a:cubicBezTo>
                  <a:cubicBezTo>
                    <a:pt x="9111" y="8962"/>
                    <a:pt x="9624" y="8890"/>
                    <a:pt x="10128" y="8768"/>
                  </a:cubicBezTo>
                  <a:cubicBezTo>
                    <a:pt x="11293" y="8440"/>
                    <a:pt x="12450" y="7981"/>
                    <a:pt x="13413" y="7232"/>
                  </a:cubicBezTo>
                  <a:cubicBezTo>
                    <a:pt x="14813" y="6155"/>
                    <a:pt x="16196" y="4375"/>
                    <a:pt x="17203" y="3088"/>
                  </a:cubicBezTo>
                  <a:cubicBezTo>
                    <a:pt x="17208" y="3085"/>
                    <a:pt x="17211" y="3082"/>
                    <a:pt x="17217" y="3076"/>
                  </a:cubicBezTo>
                  <a:cubicBezTo>
                    <a:pt x="17421" y="2833"/>
                    <a:pt x="17457" y="2852"/>
                    <a:pt x="17578" y="2578"/>
                  </a:cubicBezTo>
                  <a:cubicBezTo>
                    <a:pt x="17651" y="2332"/>
                    <a:pt x="17418" y="2174"/>
                    <a:pt x="17195" y="2174"/>
                  </a:cubicBezTo>
                  <a:cubicBezTo>
                    <a:pt x="17173" y="2174"/>
                    <a:pt x="17152" y="2176"/>
                    <a:pt x="17130" y="2179"/>
                  </a:cubicBezTo>
                  <a:cubicBezTo>
                    <a:pt x="16224" y="2254"/>
                    <a:pt x="15323" y="2407"/>
                    <a:pt x="14427" y="2570"/>
                  </a:cubicBezTo>
                  <a:cubicBezTo>
                    <a:pt x="12608" y="2952"/>
                    <a:pt x="10685" y="3747"/>
                    <a:pt x="9412" y="4912"/>
                  </a:cubicBezTo>
                  <a:cubicBezTo>
                    <a:pt x="9079" y="5231"/>
                    <a:pt x="8755" y="5565"/>
                    <a:pt x="8464" y="5923"/>
                  </a:cubicBezTo>
                  <a:cubicBezTo>
                    <a:pt x="8457" y="5912"/>
                    <a:pt x="8449" y="5901"/>
                    <a:pt x="8444" y="5890"/>
                  </a:cubicBezTo>
                  <a:cubicBezTo>
                    <a:pt x="8447" y="5616"/>
                    <a:pt x="8467" y="5299"/>
                    <a:pt x="8493" y="5015"/>
                  </a:cubicBezTo>
                  <a:cubicBezTo>
                    <a:pt x="8713" y="5007"/>
                    <a:pt x="8939" y="4892"/>
                    <a:pt x="9120" y="4785"/>
                  </a:cubicBezTo>
                  <a:cubicBezTo>
                    <a:pt x="9785" y="4351"/>
                    <a:pt x="10314" y="3590"/>
                    <a:pt x="10481" y="2911"/>
                  </a:cubicBezTo>
                  <a:cubicBezTo>
                    <a:pt x="10554" y="2657"/>
                    <a:pt x="10462" y="2479"/>
                    <a:pt x="10291" y="2479"/>
                  </a:cubicBezTo>
                  <a:cubicBezTo>
                    <a:pt x="10231" y="2479"/>
                    <a:pt x="10162" y="2501"/>
                    <a:pt x="10087" y="2548"/>
                  </a:cubicBezTo>
                  <a:cubicBezTo>
                    <a:pt x="9692" y="2868"/>
                    <a:pt x="9223" y="3257"/>
                    <a:pt x="8782" y="3803"/>
                  </a:cubicBezTo>
                  <a:cubicBezTo>
                    <a:pt x="8736" y="3863"/>
                    <a:pt x="8691" y="3922"/>
                    <a:pt x="8648" y="3983"/>
                  </a:cubicBezTo>
                  <a:cubicBezTo>
                    <a:pt x="8665" y="3900"/>
                    <a:pt x="8681" y="3818"/>
                    <a:pt x="8703" y="3737"/>
                  </a:cubicBezTo>
                  <a:cubicBezTo>
                    <a:pt x="8710" y="3689"/>
                    <a:pt x="8749" y="3588"/>
                    <a:pt x="8741" y="3588"/>
                  </a:cubicBezTo>
                  <a:lnTo>
                    <a:pt x="8741" y="3588"/>
                  </a:lnTo>
                  <a:cubicBezTo>
                    <a:pt x="8741" y="3588"/>
                    <a:pt x="8741" y="3588"/>
                    <a:pt x="8741" y="3588"/>
                  </a:cubicBezTo>
                  <a:cubicBezTo>
                    <a:pt x="8759" y="3544"/>
                    <a:pt x="8765" y="3493"/>
                    <a:pt x="8782" y="3449"/>
                  </a:cubicBezTo>
                  <a:cubicBezTo>
                    <a:pt x="8796" y="3401"/>
                    <a:pt x="8822" y="3333"/>
                    <a:pt x="8820" y="3323"/>
                  </a:cubicBezTo>
                  <a:cubicBezTo>
                    <a:pt x="8839" y="3286"/>
                    <a:pt x="8852" y="3246"/>
                    <a:pt x="8865" y="3207"/>
                  </a:cubicBezTo>
                  <a:cubicBezTo>
                    <a:pt x="8992" y="3186"/>
                    <a:pt x="9087" y="3011"/>
                    <a:pt x="9181" y="2930"/>
                  </a:cubicBezTo>
                  <a:cubicBezTo>
                    <a:pt x="9530" y="2529"/>
                    <a:pt x="9787" y="2048"/>
                    <a:pt x="9932" y="1537"/>
                  </a:cubicBezTo>
                  <a:cubicBezTo>
                    <a:pt x="10059" y="1150"/>
                    <a:pt x="10120" y="0"/>
                    <a:pt x="9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6710410" y="1363769"/>
              <a:ext cx="229662" cy="136287"/>
            </a:xfrm>
            <a:custGeom>
              <a:avLst/>
              <a:gdLst/>
              <a:ahLst/>
              <a:cxnLst/>
              <a:rect l="l" t="t" r="r" b="b"/>
              <a:pathLst>
                <a:path w="6872" h="4078" extrusionOk="0">
                  <a:moveTo>
                    <a:pt x="43" y="0"/>
                  </a:moveTo>
                  <a:cubicBezTo>
                    <a:pt x="32" y="5"/>
                    <a:pt x="21" y="12"/>
                    <a:pt x="1" y="23"/>
                  </a:cubicBezTo>
                  <a:cubicBezTo>
                    <a:pt x="208" y="390"/>
                    <a:pt x="422" y="750"/>
                    <a:pt x="625" y="1118"/>
                  </a:cubicBezTo>
                  <a:cubicBezTo>
                    <a:pt x="1408" y="2712"/>
                    <a:pt x="2633" y="3607"/>
                    <a:pt x="4355" y="3971"/>
                  </a:cubicBezTo>
                  <a:cubicBezTo>
                    <a:pt x="4695" y="4029"/>
                    <a:pt x="5087" y="4078"/>
                    <a:pt x="5476" y="4078"/>
                  </a:cubicBezTo>
                  <a:cubicBezTo>
                    <a:pt x="5912" y="4078"/>
                    <a:pt x="6345" y="4016"/>
                    <a:pt x="6695" y="3835"/>
                  </a:cubicBezTo>
                  <a:cubicBezTo>
                    <a:pt x="6693" y="3727"/>
                    <a:pt x="6755" y="3614"/>
                    <a:pt x="6770" y="3509"/>
                  </a:cubicBezTo>
                  <a:cubicBezTo>
                    <a:pt x="6800" y="3413"/>
                    <a:pt x="6835" y="3319"/>
                    <a:pt x="6871" y="3225"/>
                  </a:cubicBezTo>
                  <a:cubicBezTo>
                    <a:pt x="6851" y="3189"/>
                    <a:pt x="6837" y="3160"/>
                    <a:pt x="6822" y="3137"/>
                  </a:cubicBezTo>
                  <a:cubicBezTo>
                    <a:pt x="6422" y="3327"/>
                    <a:pt x="5976" y="3414"/>
                    <a:pt x="5526" y="3414"/>
                  </a:cubicBezTo>
                  <a:cubicBezTo>
                    <a:pt x="5123" y="3414"/>
                    <a:pt x="4716" y="3344"/>
                    <a:pt x="4336" y="3218"/>
                  </a:cubicBezTo>
                  <a:cubicBezTo>
                    <a:pt x="3372" y="2898"/>
                    <a:pt x="2549" y="2258"/>
                    <a:pt x="1796" y="1577"/>
                  </a:cubicBezTo>
                  <a:cubicBezTo>
                    <a:pt x="1211" y="1052"/>
                    <a:pt x="655" y="491"/>
                    <a:pt x="43"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6947090" y="1464597"/>
              <a:ext cx="19751" cy="26903"/>
            </a:xfrm>
            <a:custGeom>
              <a:avLst/>
              <a:gdLst/>
              <a:ahLst/>
              <a:cxnLst/>
              <a:rect l="l" t="t" r="r" b="b"/>
              <a:pathLst>
                <a:path w="591" h="805" extrusionOk="0">
                  <a:moveTo>
                    <a:pt x="286" y="1"/>
                  </a:moveTo>
                  <a:cubicBezTo>
                    <a:pt x="173" y="227"/>
                    <a:pt x="77" y="461"/>
                    <a:pt x="1" y="699"/>
                  </a:cubicBezTo>
                  <a:cubicBezTo>
                    <a:pt x="2" y="702"/>
                    <a:pt x="5" y="706"/>
                    <a:pt x="5" y="710"/>
                  </a:cubicBezTo>
                  <a:cubicBezTo>
                    <a:pt x="48" y="731"/>
                    <a:pt x="85" y="764"/>
                    <a:pt x="108" y="805"/>
                  </a:cubicBezTo>
                  <a:cubicBezTo>
                    <a:pt x="209" y="590"/>
                    <a:pt x="386" y="367"/>
                    <a:pt x="590" y="146"/>
                  </a:cubicBezTo>
                  <a:cubicBezTo>
                    <a:pt x="477" y="120"/>
                    <a:pt x="373" y="70"/>
                    <a:pt x="286"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6963165" y="1304449"/>
              <a:ext cx="294430" cy="194471"/>
            </a:xfrm>
            <a:custGeom>
              <a:avLst/>
              <a:gdLst/>
              <a:ahLst/>
              <a:cxnLst/>
              <a:rect l="l" t="t" r="r" b="b"/>
              <a:pathLst>
                <a:path w="8810" h="5819" extrusionOk="0">
                  <a:moveTo>
                    <a:pt x="8810" y="0"/>
                  </a:moveTo>
                  <a:cubicBezTo>
                    <a:pt x="8746" y="7"/>
                    <a:pt x="8678" y="15"/>
                    <a:pt x="8606" y="22"/>
                  </a:cubicBezTo>
                  <a:cubicBezTo>
                    <a:pt x="7449" y="1558"/>
                    <a:pt x="5771" y="2722"/>
                    <a:pt x="4053" y="3650"/>
                  </a:cubicBezTo>
                  <a:cubicBezTo>
                    <a:pt x="3072" y="4183"/>
                    <a:pt x="2048" y="4661"/>
                    <a:pt x="958" y="4912"/>
                  </a:cubicBezTo>
                  <a:cubicBezTo>
                    <a:pt x="830" y="4941"/>
                    <a:pt x="695" y="4964"/>
                    <a:pt x="561" y="4971"/>
                  </a:cubicBezTo>
                  <a:cubicBezTo>
                    <a:pt x="536" y="4996"/>
                    <a:pt x="514" y="5022"/>
                    <a:pt x="491" y="5048"/>
                  </a:cubicBezTo>
                  <a:cubicBezTo>
                    <a:pt x="238" y="5323"/>
                    <a:pt x="37" y="5607"/>
                    <a:pt x="0" y="5818"/>
                  </a:cubicBezTo>
                  <a:cubicBezTo>
                    <a:pt x="5" y="5818"/>
                    <a:pt x="9" y="5818"/>
                    <a:pt x="14" y="5818"/>
                  </a:cubicBezTo>
                  <a:cubicBezTo>
                    <a:pt x="838" y="5818"/>
                    <a:pt x="2171" y="5556"/>
                    <a:pt x="3216" y="5113"/>
                  </a:cubicBezTo>
                  <a:cubicBezTo>
                    <a:pt x="5229" y="4445"/>
                    <a:pt x="7158" y="2386"/>
                    <a:pt x="8245" y="827"/>
                  </a:cubicBezTo>
                  <a:cubicBezTo>
                    <a:pt x="8478" y="488"/>
                    <a:pt x="8642" y="266"/>
                    <a:pt x="881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0" name="Google Shape;170;p3"/>
          <p:cNvGrpSpPr/>
          <p:nvPr/>
        </p:nvGrpSpPr>
        <p:grpSpPr>
          <a:xfrm flipH="1">
            <a:off x="2864315" y="6456121"/>
            <a:ext cx="822871" cy="670268"/>
            <a:chOff x="7343017" y="1290980"/>
            <a:chExt cx="274278" cy="223413"/>
          </a:xfrm>
        </p:grpSpPr>
        <p:sp>
          <p:nvSpPr>
            <p:cNvPr id="171" name="Google Shape;171;p3"/>
            <p:cNvSpPr/>
            <p:nvPr/>
          </p:nvSpPr>
          <p:spPr>
            <a:xfrm>
              <a:off x="7397759" y="1352440"/>
              <a:ext cx="57616" cy="140130"/>
            </a:xfrm>
            <a:custGeom>
              <a:avLst/>
              <a:gdLst/>
              <a:ahLst/>
              <a:cxnLst/>
              <a:rect l="l" t="t" r="r" b="b"/>
              <a:pathLst>
                <a:path w="1724" h="4193" extrusionOk="0">
                  <a:moveTo>
                    <a:pt x="1" y="0"/>
                  </a:moveTo>
                  <a:cubicBezTo>
                    <a:pt x="1" y="5"/>
                    <a:pt x="1" y="8"/>
                    <a:pt x="1" y="11"/>
                  </a:cubicBezTo>
                  <a:cubicBezTo>
                    <a:pt x="8" y="53"/>
                    <a:pt x="18" y="93"/>
                    <a:pt x="20" y="135"/>
                  </a:cubicBezTo>
                  <a:cubicBezTo>
                    <a:pt x="124" y="717"/>
                    <a:pt x="202" y="1033"/>
                    <a:pt x="376" y="1585"/>
                  </a:cubicBezTo>
                  <a:cubicBezTo>
                    <a:pt x="639" y="2379"/>
                    <a:pt x="1150" y="3383"/>
                    <a:pt x="1536" y="3933"/>
                  </a:cubicBezTo>
                  <a:cubicBezTo>
                    <a:pt x="1592" y="4014"/>
                    <a:pt x="1653" y="4091"/>
                    <a:pt x="1708" y="4172"/>
                  </a:cubicBezTo>
                  <a:cubicBezTo>
                    <a:pt x="1712" y="4176"/>
                    <a:pt x="1712" y="4176"/>
                    <a:pt x="1712" y="4178"/>
                  </a:cubicBezTo>
                  <a:cubicBezTo>
                    <a:pt x="1717" y="4184"/>
                    <a:pt x="1721" y="4188"/>
                    <a:pt x="1724" y="4192"/>
                  </a:cubicBezTo>
                  <a:cubicBezTo>
                    <a:pt x="1683" y="3596"/>
                    <a:pt x="1582" y="2882"/>
                    <a:pt x="1404" y="2223"/>
                  </a:cubicBezTo>
                  <a:cubicBezTo>
                    <a:pt x="1232" y="1566"/>
                    <a:pt x="1062" y="1126"/>
                    <a:pt x="674" y="596"/>
                  </a:cubicBezTo>
                  <a:cubicBezTo>
                    <a:pt x="571" y="458"/>
                    <a:pt x="532" y="404"/>
                    <a:pt x="373" y="239"/>
                  </a:cubicBezTo>
                  <a:cubicBezTo>
                    <a:pt x="329" y="179"/>
                    <a:pt x="232" y="116"/>
                    <a:pt x="204" y="87"/>
                  </a:cubicBezTo>
                  <a:cubicBezTo>
                    <a:pt x="175" y="74"/>
                    <a:pt x="147" y="58"/>
                    <a:pt x="122" y="44"/>
                  </a:cubicBezTo>
                  <a:cubicBezTo>
                    <a:pt x="51" y="15"/>
                    <a:pt x="44" y="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7469645" y="1307256"/>
              <a:ext cx="69514" cy="182306"/>
            </a:xfrm>
            <a:custGeom>
              <a:avLst/>
              <a:gdLst/>
              <a:ahLst/>
              <a:cxnLst/>
              <a:rect l="l" t="t" r="r" b="b"/>
              <a:pathLst>
                <a:path w="2080" h="5455" extrusionOk="0">
                  <a:moveTo>
                    <a:pt x="1790" y="0"/>
                  </a:moveTo>
                  <a:lnTo>
                    <a:pt x="1790" y="0"/>
                  </a:lnTo>
                  <a:cubicBezTo>
                    <a:pt x="1523" y="330"/>
                    <a:pt x="917" y="1337"/>
                    <a:pt x="733" y="1796"/>
                  </a:cubicBezTo>
                  <a:cubicBezTo>
                    <a:pt x="417" y="2502"/>
                    <a:pt x="200" y="3656"/>
                    <a:pt x="129" y="4219"/>
                  </a:cubicBezTo>
                  <a:cubicBezTo>
                    <a:pt x="74" y="4629"/>
                    <a:pt x="32" y="5042"/>
                    <a:pt x="0" y="5455"/>
                  </a:cubicBezTo>
                  <a:cubicBezTo>
                    <a:pt x="520" y="4710"/>
                    <a:pt x="956" y="4073"/>
                    <a:pt x="1354" y="3181"/>
                  </a:cubicBezTo>
                  <a:cubicBezTo>
                    <a:pt x="1814" y="2195"/>
                    <a:pt x="2079" y="579"/>
                    <a:pt x="1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7483815" y="1424059"/>
              <a:ext cx="112525" cy="72722"/>
            </a:xfrm>
            <a:custGeom>
              <a:avLst/>
              <a:gdLst/>
              <a:ahLst/>
              <a:cxnLst/>
              <a:rect l="l" t="t" r="r" b="b"/>
              <a:pathLst>
                <a:path w="3367" h="2176" extrusionOk="0">
                  <a:moveTo>
                    <a:pt x="3363" y="0"/>
                  </a:moveTo>
                  <a:cubicBezTo>
                    <a:pt x="3360" y="0"/>
                    <a:pt x="3355" y="2"/>
                    <a:pt x="3352" y="2"/>
                  </a:cubicBezTo>
                  <a:cubicBezTo>
                    <a:pt x="3357" y="2"/>
                    <a:pt x="3363" y="0"/>
                    <a:pt x="3367" y="0"/>
                  </a:cubicBezTo>
                  <a:close/>
                  <a:moveTo>
                    <a:pt x="3352" y="0"/>
                  </a:moveTo>
                  <a:cubicBezTo>
                    <a:pt x="3177" y="3"/>
                    <a:pt x="2524" y="190"/>
                    <a:pt x="2211" y="367"/>
                  </a:cubicBezTo>
                  <a:cubicBezTo>
                    <a:pt x="1508" y="748"/>
                    <a:pt x="1105" y="1097"/>
                    <a:pt x="526" y="1645"/>
                  </a:cubicBezTo>
                  <a:cubicBezTo>
                    <a:pt x="348" y="1819"/>
                    <a:pt x="170" y="1994"/>
                    <a:pt x="0" y="2175"/>
                  </a:cubicBezTo>
                  <a:cubicBezTo>
                    <a:pt x="149" y="2161"/>
                    <a:pt x="296" y="2136"/>
                    <a:pt x="454" y="2096"/>
                  </a:cubicBezTo>
                  <a:cubicBezTo>
                    <a:pt x="888" y="1991"/>
                    <a:pt x="1011" y="1905"/>
                    <a:pt x="1402" y="1713"/>
                  </a:cubicBezTo>
                  <a:lnTo>
                    <a:pt x="1402" y="1713"/>
                  </a:lnTo>
                  <a:cubicBezTo>
                    <a:pt x="1399" y="1714"/>
                    <a:pt x="1397" y="1714"/>
                    <a:pt x="1396" y="1714"/>
                  </a:cubicBezTo>
                  <a:cubicBezTo>
                    <a:pt x="1393" y="1714"/>
                    <a:pt x="1394" y="1713"/>
                    <a:pt x="1402" y="1709"/>
                  </a:cubicBezTo>
                  <a:cubicBezTo>
                    <a:pt x="2120" y="1296"/>
                    <a:pt x="2585" y="966"/>
                    <a:pt x="3121" y="355"/>
                  </a:cubicBezTo>
                  <a:cubicBezTo>
                    <a:pt x="3203" y="270"/>
                    <a:pt x="3316" y="87"/>
                    <a:pt x="3352" y="2"/>
                  </a:cubicBezTo>
                  <a:lnTo>
                    <a:pt x="33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7363570" y="1445982"/>
              <a:ext cx="78738" cy="51032"/>
            </a:xfrm>
            <a:custGeom>
              <a:avLst/>
              <a:gdLst/>
              <a:ahLst/>
              <a:cxnLst/>
              <a:rect l="l" t="t" r="r" b="b"/>
              <a:pathLst>
                <a:path w="2356" h="1527" extrusionOk="0">
                  <a:moveTo>
                    <a:pt x="198" y="0"/>
                  </a:moveTo>
                  <a:cubicBezTo>
                    <a:pt x="198" y="0"/>
                    <a:pt x="198" y="0"/>
                    <a:pt x="198" y="0"/>
                  </a:cubicBezTo>
                  <a:lnTo>
                    <a:pt x="198" y="0"/>
                  </a:lnTo>
                  <a:cubicBezTo>
                    <a:pt x="198" y="0"/>
                    <a:pt x="198" y="0"/>
                    <a:pt x="198" y="0"/>
                  </a:cubicBezTo>
                  <a:close/>
                  <a:moveTo>
                    <a:pt x="207" y="0"/>
                  </a:moveTo>
                  <a:cubicBezTo>
                    <a:pt x="204" y="1"/>
                    <a:pt x="202" y="1"/>
                    <a:pt x="201" y="1"/>
                  </a:cubicBezTo>
                  <a:cubicBezTo>
                    <a:pt x="198" y="1"/>
                    <a:pt x="198" y="1"/>
                    <a:pt x="198" y="0"/>
                  </a:cubicBezTo>
                  <a:lnTo>
                    <a:pt x="198" y="0"/>
                  </a:lnTo>
                  <a:cubicBezTo>
                    <a:pt x="121" y="15"/>
                    <a:pt x="55" y="16"/>
                    <a:pt x="6" y="51"/>
                  </a:cubicBezTo>
                  <a:cubicBezTo>
                    <a:pt x="4" y="51"/>
                    <a:pt x="3" y="53"/>
                    <a:pt x="0" y="54"/>
                  </a:cubicBezTo>
                  <a:cubicBezTo>
                    <a:pt x="45" y="92"/>
                    <a:pt x="83" y="92"/>
                    <a:pt x="174" y="206"/>
                  </a:cubicBezTo>
                  <a:cubicBezTo>
                    <a:pt x="529" y="478"/>
                    <a:pt x="1544" y="1299"/>
                    <a:pt x="2356" y="1527"/>
                  </a:cubicBezTo>
                  <a:cubicBezTo>
                    <a:pt x="2159" y="1315"/>
                    <a:pt x="1969" y="1098"/>
                    <a:pt x="1762" y="898"/>
                  </a:cubicBezTo>
                  <a:cubicBezTo>
                    <a:pt x="1341" y="507"/>
                    <a:pt x="1077" y="290"/>
                    <a:pt x="605" y="67"/>
                  </a:cubicBezTo>
                  <a:cubicBezTo>
                    <a:pt x="594" y="63"/>
                    <a:pt x="582" y="58"/>
                    <a:pt x="571" y="55"/>
                  </a:cubicBezTo>
                  <a:lnTo>
                    <a:pt x="571" y="55"/>
                  </a:lnTo>
                  <a:cubicBezTo>
                    <a:pt x="579" y="57"/>
                    <a:pt x="585" y="57"/>
                    <a:pt x="587" y="57"/>
                  </a:cubicBezTo>
                  <a:cubicBezTo>
                    <a:pt x="594" y="57"/>
                    <a:pt x="580" y="54"/>
                    <a:pt x="558" y="53"/>
                  </a:cubicBezTo>
                  <a:cubicBezTo>
                    <a:pt x="372" y="6"/>
                    <a:pt x="361" y="8"/>
                    <a:pt x="2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7343017" y="1290980"/>
              <a:ext cx="274278" cy="223413"/>
            </a:xfrm>
            <a:custGeom>
              <a:avLst/>
              <a:gdLst/>
              <a:ahLst/>
              <a:cxnLst/>
              <a:rect l="l" t="t" r="r" b="b"/>
              <a:pathLst>
                <a:path w="8207" h="6685" extrusionOk="0">
                  <a:moveTo>
                    <a:pt x="5579" y="487"/>
                  </a:moveTo>
                  <a:lnTo>
                    <a:pt x="5579" y="487"/>
                  </a:lnTo>
                  <a:cubicBezTo>
                    <a:pt x="5868" y="1068"/>
                    <a:pt x="5603" y="2682"/>
                    <a:pt x="5143" y="3668"/>
                  </a:cubicBezTo>
                  <a:cubicBezTo>
                    <a:pt x="4745" y="4560"/>
                    <a:pt x="4309" y="5197"/>
                    <a:pt x="3789" y="5942"/>
                  </a:cubicBezTo>
                  <a:cubicBezTo>
                    <a:pt x="3821" y="5529"/>
                    <a:pt x="3863" y="5116"/>
                    <a:pt x="3918" y="4706"/>
                  </a:cubicBezTo>
                  <a:cubicBezTo>
                    <a:pt x="3989" y="4143"/>
                    <a:pt x="4206" y="2989"/>
                    <a:pt x="4522" y="2283"/>
                  </a:cubicBezTo>
                  <a:cubicBezTo>
                    <a:pt x="4706" y="1824"/>
                    <a:pt x="5312" y="817"/>
                    <a:pt x="5579" y="487"/>
                  </a:cubicBezTo>
                  <a:close/>
                  <a:moveTo>
                    <a:pt x="1639" y="1839"/>
                  </a:moveTo>
                  <a:cubicBezTo>
                    <a:pt x="1682" y="1841"/>
                    <a:pt x="1688" y="1854"/>
                    <a:pt x="1759" y="1883"/>
                  </a:cubicBezTo>
                  <a:cubicBezTo>
                    <a:pt x="1785" y="1896"/>
                    <a:pt x="1813" y="1913"/>
                    <a:pt x="1840" y="1926"/>
                  </a:cubicBezTo>
                  <a:cubicBezTo>
                    <a:pt x="1870" y="1955"/>
                    <a:pt x="1967" y="2018"/>
                    <a:pt x="2011" y="2078"/>
                  </a:cubicBezTo>
                  <a:cubicBezTo>
                    <a:pt x="2170" y="2243"/>
                    <a:pt x="2209" y="2297"/>
                    <a:pt x="2312" y="2435"/>
                  </a:cubicBezTo>
                  <a:cubicBezTo>
                    <a:pt x="2699" y="2965"/>
                    <a:pt x="2870" y="3405"/>
                    <a:pt x="3042" y="4062"/>
                  </a:cubicBezTo>
                  <a:cubicBezTo>
                    <a:pt x="3220" y="4721"/>
                    <a:pt x="3321" y="5435"/>
                    <a:pt x="3362" y="6031"/>
                  </a:cubicBezTo>
                  <a:cubicBezTo>
                    <a:pt x="3358" y="6027"/>
                    <a:pt x="3355" y="6023"/>
                    <a:pt x="3350" y="6017"/>
                  </a:cubicBezTo>
                  <a:cubicBezTo>
                    <a:pt x="3350" y="6015"/>
                    <a:pt x="3349" y="6015"/>
                    <a:pt x="3346" y="6011"/>
                  </a:cubicBezTo>
                  <a:cubicBezTo>
                    <a:pt x="3291" y="5930"/>
                    <a:pt x="3230" y="5853"/>
                    <a:pt x="3174" y="5772"/>
                  </a:cubicBezTo>
                  <a:cubicBezTo>
                    <a:pt x="2788" y="5222"/>
                    <a:pt x="2277" y="4218"/>
                    <a:pt x="2014" y="3424"/>
                  </a:cubicBezTo>
                  <a:cubicBezTo>
                    <a:pt x="1840" y="2873"/>
                    <a:pt x="1760" y="2556"/>
                    <a:pt x="1658" y="1974"/>
                  </a:cubicBezTo>
                  <a:cubicBezTo>
                    <a:pt x="1656" y="1932"/>
                    <a:pt x="1646" y="1892"/>
                    <a:pt x="1639" y="1850"/>
                  </a:cubicBezTo>
                  <a:cubicBezTo>
                    <a:pt x="1639" y="1847"/>
                    <a:pt x="1639" y="1844"/>
                    <a:pt x="1639" y="1839"/>
                  </a:cubicBezTo>
                  <a:close/>
                  <a:moveTo>
                    <a:pt x="7580" y="3982"/>
                  </a:moveTo>
                  <a:cubicBezTo>
                    <a:pt x="7576" y="3982"/>
                    <a:pt x="7570" y="3984"/>
                    <a:pt x="7565" y="3984"/>
                  </a:cubicBezTo>
                  <a:cubicBezTo>
                    <a:pt x="7529" y="4069"/>
                    <a:pt x="7416" y="4252"/>
                    <a:pt x="7334" y="4337"/>
                  </a:cubicBezTo>
                  <a:cubicBezTo>
                    <a:pt x="6798" y="4948"/>
                    <a:pt x="6333" y="5277"/>
                    <a:pt x="5615" y="5691"/>
                  </a:cubicBezTo>
                  <a:cubicBezTo>
                    <a:pt x="5606" y="5694"/>
                    <a:pt x="5606" y="5696"/>
                    <a:pt x="5610" y="5696"/>
                  </a:cubicBezTo>
                  <a:cubicBezTo>
                    <a:pt x="5611" y="5696"/>
                    <a:pt x="5613" y="5696"/>
                    <a:pt x="5615" y="5695"/>
                  </a:cubicBezTo>
                  <a:lnTo>
                    <a:pt x="5615" y="5695"/>
                  </a:lnTo>
                  <a:cubicBezTo>
                    <a:pt x="5224" y="5887"/>
                    <a:pt x="5101" y="5973"/>
                    <a:pt x="4667" y="6076"/>
                  </a:cubicBezTo>
                  <a:cubicBezTo>
                    <a:pt x="4509" y="6118"/>
                    <a:pt x="4362" y="6143"/>
                    <a:pt x="4213" y="6157"/>
                  </a:cubicBezTo>
                  <a:cubicBezTo>
                    <a:pt x="4383" y="5976"/>
                    <a:pt x="4561" y="5801"/>
                    <a:pt x="4739" y="5627"/>
                  </a:cubicBezTo>
                  <a:cubicBezTo>
                    <a:pt x="5318" y="5079"/>
                    <a:pt x="5721" y="4730"/>
                    <a:pt x="6424" y="4349"/>
                  </a:cubicBezTo>
                  <a:cubicBezTo>
                    <a:pt x="6737" y="4172"/>
                    <a:pt x="7390" y="3985"/>
                    <a:pt x="7565" y="3982"/>
                  </a:cubicBezTo>
                  <a:lnTo>
                    <a:pt x="7565" y="3984"/>
                  </a:lnTo>
                  <a:cubicBezTo>
                    <a:pt x="7568" y="3984"/>
                    <a:pt x="7573" y="3982"/>
                    <a:pt x="7576" y="3982"/>
                  </a:cubicBezTo>
                  <a:close/>
                  <a:moveTo>
                    <a:pt x="822" y="4638"/>
                  </a:moveTo>
                  <a:cubicBezTo>
                    <a:pt x="976" y="4646"/>
                    <a:pt x="987" y="4644"/>
                    <a:pt x="1173" y="4691"/>
                  </a:cubicBezTo>
                  <a:cubicBezTo>
                    <a:pt x="1195" y="4692"/>
                    <a:pt x="1209" y="4695"/>
                    <a:pt x="1202" y="4695"/>
                  </a:cubicBezTo>
                  <a:cubicBezTo>
                    <a:pt x="1199" y="4695"/>
                    <a:pt x="1193" y="4695"/>
                    <a:pt x="1184" y="4693"/>
                  </a:cubicBezTo>
                  <a:lnTo>
                    <a:pt x="1184" y="4693"/>
                  </a:lnTo>
                  <a:cubicBezTo>
                    <a:pt x="1197" y="4696"/>
                    <a:pt x="1209" y="4701"/>
                    <a:pt x="1220" y="4705"/>
                  </a:cubicBezTo>
                  <a:cubicBezTo>
                    <a:pt x="1692" y="4928"/>
                    <a:pt x="1956" y="5145"/>
                    <a:pt x="2376" y="5536"/>
                  </a:cubicBezTo>
                  <a:cubicBezTo>
                    <a:pt x="2583" y="5736"/>
                    <a:pt x="2774" y="5953"/>
                    <a:pt x="2971" y="6165"/>
                  </a:cubicBezTo>
                  <a:cubicBezTo>
                    <a:pt x="2159" y="5937"/>
                    <a:pt x="1144" y="5116"/>
                    <a:pt x="789" y="4844"/>
                  </a:cubicBezTo>
                  <a:cubicBezTo>
                    <a:pt x="698" y="4730"/>
                    <a:pt x="660" y="4730"/>
                    <a:pt x="615" y="4692"/>
                  </a:cubicBezTo>
                  <a:cubicBezTo>
                    <a:pt x="618" y="4691"/>
                    <a:pt x="619" y="4689"/>
                    <a:pt x="621" y="4689"/>
                  </a:cubicBezTo>
                  <a:cubicBezTo>
                    <a:pt x="670" y="4654"/>
                    <a:pt x="736" y="4653"/>
                    <a:pt x="813" y="4638"/>
                  </a:cubicBezTo>
                  <a:lnTo>
                    <a:pt x="813" y="4638"/>
                  </a:lnTo>
                  <a:cubicBezTo>
                    <a:pt x="813" y="4639"/>
                    <a:pt x="813" y="4639"/>
                    <a:pt x="816" y="4639"/>
                  </a:cubicBezTo>
                  <a:cubicBezTo>
                    <a:pt x="817" y="4639"/>
                    <a:pt x="819" y="4639"/>
                    <a:pt x="822" y="4638"/>
                  </a:cubicBezTo>
                  <a:close/>
                  <a:moveTo>
                    <a:pt x="5592" y="0"/>
                  </a:moveTo>
                  <a:cubicBezTo>
                    <a:pt x="5527" y="0"/>
                    <a:pt x="5454" y="19"/>
                    <a:pt x="5375" y="61"/>
                  </a:cubicBezTo>
                  <a:cubicBezTo>
                    <a:pt x="5169" y="197"/>
                    <a:pt x="5046" y="422"/>
                    <a:pt x="4908" y="620"/>
                  </a:cubicBezTo>
                  <a:cubicBezTo>
                    <a:pt x="4653" y="1011"/>
                    <a:pt x="4426" y="1421"/>
                    <a:pt x="4232" y="1845"/>
                  </a:cubicBezTo>
                  <a:cubicBezTo>
                    <a:pt x="3879" y="2613"/>
                    <a:pt x="3711" y="3444"/>
                    <a:pt x="3588" y="4275"/>
                  </a:cubicBezTo>
                  <a:cubicBezTo>
                    <a:pt x="3576" y="4369"/>
                    <a:pt x="3563" y="4463"/>
                    <a:pt x="3550" y="4557"/>
                  </a:cubicBezTo>
                  <a:cubicBezTo>
                    <a:pt x="3528" y="4473"/>
                    <a:pt x="3505" y="4392"/>
                    <a:pt x="3482" y="4316"/>
                  </a:cubicBezTo>
                  <a:cubicBezTo>
                    <a:pt x="3204" y="3429"/>
                    <a:pt x="2888" y="2700"/>
                    <a:pt x="2311" y="1961"/>
                  </a:cubicBezTo>
                  <a:cubicBezTo>
                    <a:pt x="2227" y="1861"/>
                    <a:pt x="2138" y="1761"/>
                    <a:pt x="2036" y="1680"/>
                  </a:cubicBezTo>
                  <a:cubicBezTo>
                    <a:pt x="2036" y="1682"/>
                    <a:pt x="2036" y="1683"/>
                    <a:pt x="2036" y="1685"/>
                  </a:cubicBezTo>
                  <a:cubicBezTo>
                    <a:pt x="1912" y="1516"/>
                    <a:pt x="1736" y="1417"/>
                    <a:pt x="1574" y="1417"/>
                  </a:cubicBezTo>
                  <a:cubicBezTo>
                    <a:pt x="1418" y="1417"/>
                    <a:pt x="1276" y="1509"/>
                    <a:pt x="1207" y="1719"/>
                  </a:cubicBezTo>
                  <a:cubicBezTo>
                    <a:pt x="1190" y="1835"/>
                    <a:pt x="1184" y="1976"/>
                    <a:pt x="1241" y="2083"/>
                  </a:cubicBezTo>
                  <a:cubicBezTo>
                    <a:pt x="1237" y="2079"/>
                    <a:pt x="1235" y="2077"/>
                    <a:pt x="1233" y="2077"/>
                  </a:cubicBezTo>
                  <a:lnTo>
                    <a:pt x="1233" y="2077"/>
                  </a:lnTo>
                  <a:cubicBezTo>
                    <a:pt x="1205" y="2077"/>
                    <a:pt x="1365" y="2576"/>
                    <a:pt x="1388" y="2666"/>
                  </a:cubicBezTo>
                  <a:cubicBezTo>
                    <a:pt x="1545" y="3257"/>
                    <a:pt x="1878" y="4110"/>
                    <a:pt x="2248" y="4786"/>
                  </a:cubicBezTo>
                  <a:cubicBezTo>
                    <a:pt x="2292" y="4870"/>
                    <a:pt x="2343" y="4964"/>
                    <a:pt x="2396" y="5063"/>
                  </a:cubicBezTo>
                  <a:cubicBezTo>
                    <a:pt x="2175" y="4882"/>
                    <a:pt x="1934" y="4724"/>
                    <a:pt x="1650" y="4588"/>
                  </a:cubicBezTo>
                  <a:cubicBezTo>
                    <a:pt x="1653" y="4586"/>
                    <a:pt x="1645" y="4580"/>
                    <a:pt x="1608" y="4565"/>
                  </a:cubicBezTo>
                  <a:cubicBezTo>
                    <a:pt x="1487" y="4502"/>
                    <a:pt x="1299" y="4436"/>
                    <a:pt x="1243" y="4420"/>
                  </a:cubicBezTo>
                  <a:cubicBezTo>
                    <a:pt x="1107" y="4375"/>
                    <a:pt x="967" y="4343"/>
                    <a:pt x="822" y="4336"/>
                  </a:cubicBezTo>
                  <a:cubicBezTo>
                    <a:pt x="816" y="4336"/>
                    <a:pt x="813" y="4336"/>
                    <a:pt x="812" y="4337"/>
                  </a:cubicBezTo>
                  <a:cubicBezTo>
                    <a:pt x="786" y="4335"/>
                    <a:pt x="760" y="4333"/>
                    <a:pt x="734" y="4333"/>
                  </a:cubicBezTo>
                  <a:cubicBezTo>
                    <a:pt x="283" y="4333"/>
                    <a:pt x="0" y="4723"/>
                    <a:pt x="449" y="5086"/>
                  </a:cubicBezTo>
                  <a:cubicBezTo>
                    <a:pt x="890" y="5386"/>
                    <a:pt x="1676" y="5958"/>
                    <a:pt x="2415" y="6315"/>
                  </a:cubicBezTo>
                  <a:cubicBezTo>
                    <a:pt x="2586" y="6392"/>
                    <a:pt x="2762" y="6460"/>
                    <a:pt x="2945" y="6511"/>
                  </a:cubicBezTo>
                  <a:cubicBezTo>
                    <a:pt x="2981" y="6523"/>
                    <a:pt x="3019" y="6533"/>
                    <a:pt x="3056" y="6533"/>
                  </a:cubicBezTo>
                  <a:cubicBezTo>
                    <a:pt x="3078" y="6533"/>
                    <a:pt x="3099" y="6529"/>
                    <a:pt x="3120" y="6521"/>
                  </a:cubicBezTo>
                  <a:cubicBezTo>
                    <a:pt x="3146" y="6554"/>
                    <a:pt x="3187" y="6583"/>
                    <a:pt x="3240" y="6602"/>
                  </a:cubicBezTo>
                  <a:cubicBezTo>
                    <a:pt x="3252" y="6603"/>
                    <a:pt x="3262" y="6605"/>
                    <a:pt x="3274" y="6606"/>
                  </a:cubicBezTo>
                  <a:cubicBezTo>
                    <a:pt x="3278" y="6608"/>
                    <a:pt x="3279" y="6609"/>
                    <a:pt x="3284" y="6611"/>
                  </a:cubicBezTo>
                  <a:cubicBezTo>
                    <a:pt x="3424" y="6641"/>
                    <a:pt x="3566" y="6663"/>
                    <a:pt x="3708" y="6680"/>
                  </a:cubicBezTo>
                  <a:cubicBezTo>
                    <a:pt x="3766" y="6683"/>
                    <a:pt x="3824" y="6685"/>
                    <a:pt x="3882" y="6685"/>
                  </a:cubicBezTo>
                  <a:cubicBezTo>
                    <a:pt x="4270" y="6685"/>
                    <a:pt x="4657" y="6615"/>
                    <a:pt x="5027" y="6503"/>
                  </a:cubicBezTo>
                  <a:cubicBezTo>
                    <a:pt x="6075" y="6139"/>
                    <a:pt x="6911" y="5446"/>
                    <a:pt x="7688" y="4515"/>
                  </a:cubicBezTo>
                  <a:cubicBezTo>
                    <a:pt x="7946" y="4220"/>
                    <a:pt x="8207" y="3615"/>
                    <a:pt x="7632" y="3526"/>
                  </a:cubicBezTo>
                  <a:cubicBezTo>
                    <a:pt x="7386" y="3528"/>
                    <a:pt x="7380" y="3563"/>
                    <a:pt x="7102" y="3647"/>
                  </a:cubicBezTo>
                  <a:cubicBezTo>
                    <a:pt x="6760" y="3746"/>
                    <a:pt x="6426" y="3874"/>
                    <a:pt x="6112" y="4039"/>
                  </a:cubicBezTo>
                  <a:cubicBezTo>
                    <a:pt x="5700" y="4274"/>
                    <a:pt x="5317" y="4550"/>
                    <a:pt x="4955" y="4856"/>
                  </a:cubicBezTo>
                  <a:cubicBezTo>
                    <a:pt x="5088" y="4596"/>
                    <a:pt x="5215" y="4323"/>
                    <a:pt x="5335" y="4017"/>
                  </a:cubicBezTo>
                  <a:cubicBezTo>
                    <a:pt x="5572" y="3473"/>
                    <a:pt x="5834" y="2591"/>
                    <a:pt x="5922" y="1861"/>
                  </a:cubicBezTo>
                  <a:cubicBezTo>
                    <a:pt x="5980" y="1422"/>
                    <a:pt x="5973" y="1114"/>
                    <a:pt x="5977" y="829"/>
                  </a:cubicBezTo>
                  <a:cubicBezTo>
                    <a:pt x="5977" y="745"/>
                    <a:pt x="5973" y="662"/>
                    <a:pt x="5961" y="580"/>
                  </a:cubicBezTo>
                  <a:cubicBezTo>
                    <a:pt x="5974" y="277"/>
                    <a:pt x="5840" y="0"/>
                    <a:pt x="5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3"/>
          <p:cNvGrpSpPr/>
          <p:nvPr/>
        </p:nvGrpSpPr>
        <p:grpSpPr>
          <a:xfrm flipH="1">
            <a:off x="4979945" y="6040648"/>
            <a:ext cx="4734788" cy="875509"/>
            <a:chOff x="5416387" y="1927388"/>
            <a:chExt cx="1578193" cy="291823"/>
          </a:xfrm>
        </p:grpSpPr>
        <p:sp>
          <p:nvSpPr>
            <p:cNvPr id="177" name="Google Shape;177;p3"/>
            <p:cNvSpPr/>
            <p:nvPr/>
          </p:nvSpPr>
          <p:spPr>
            <a:xfrm>
              <a:off x="6241393" y="1927388"/>
              <a:ext cx="1036" cy="769"/>
            </a:xfrm>
            <a:custGeom>
              <a:avLst/>
              <a:gdLst/>
              <a:ahLst/>
              <a:cxnLst/>
              <a:rect l="l" t="t" r="r" b="b"/>
              <a:pathLst>
                <a:path w="31" h="23" extrusionOk="0">
                  <a:moveTo>
                    <a:pt x="27" y="0"/>
                  </a:moveTo>
                  <a:cubicBezTo>
                    <a:pt x="25" y="0"/>
                    <a:pt x="16" y="6"/>
                    <a:pt x="1" y="23"/>
                  </a:cubicBezTo>
                  <a:cubicBezTo>
                    <a:pt x="21" y="10"/>
                    <a:pt x="30" y="0"/>
                    <a:pt x="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6627194" y="2128242"/>
              <a:ext cx="100" cy="702"/>
            </a:xfrm>
            <a:custGeom>
              <a:avLst/>
              <a:gdLst/>
              <a:ahLst/>
              <a:cxnLst/>
              <a:rect l="l" t="t" r="r" b="b"/>
              <a:pathLst>
                <a:path w="3" h="21" extrusionOk="0">
                  <a:moveTo>
                    <a:pt x="3" y="0"/>
                  </a:moveTo>
                  <a:cubicBezTo>
                    <a:pt x="2" y="3"/>
                    <a:pt x="3" y="4"/>
                    <a:pt x="2" y="6"/>
                  </a:cubicBezTo>
                  <a:cubicBezTo>
                    <a:pt x="2" y="7"/>
                    <a:pt x="1" y="9"/>
                    <a:pt x="1" y="10"/>
                  </a:cubicBezTo>
                  <a:lnTo>
                    <a:pt x="1" y="10"/>
                  </a:lnTo>
                  <a:cubicBezTo>
                    <a:pt x="2" y="8"/>
                    <a:pt x="2" y="4"/>
                    <a:pt x="3" y="0"/>
                  </a:cubicBezTo>
                  <a:close/>
                  <a:moveTo>
                    <a:pt x="1" y="10"/>
                  </a:moveTo>
                  <a:cubicBezTo>
                    <a:pt x="1" y="14"/>
                    <a:pt x="0" y="17"/>
                    <a:pt x="0" y="20"/>
                  </a:cubicBezTo>
                  <a:cubicBezTo>
                    <a:pt x="0" y="17"/>
                    <a:pt x="1" y="14"/>
                    <a:pt x="1" y="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6650321" y="1985572"/>
              <a:ext cx="195440" cy="105507"/>
            </a:xfrm>
            <a:custGeom>
              <a:avLst/>
              <a:gdLst/>
              <a:ahLst/>
              <a:cxnLst/>
              <a:rect l="l" t="t" r="r" b="b"/>
              <a:pathLst>
                <a:path w="5848" h="3157" extrusionOk="0">
                  <a:moveTo>
                    <a:pt x="5682" y="1"/>
                  </a:moveTo>
                  <a:cubicBezTo>
                    <a:pt x="5671" y="1"/>
                    <a:pt x="5659" y="3"/>
                    <a:pt x="5647" y="6"/>
                  </a:cubicBezTo>
                  <a:cubicBezTo>
                    <a:pt x="5285" y="142"/>
                    <a:pt x="5154" y="234"/>
                    <a:pt x="4961" y="530"/>
                  </a:cubicBezTo>
                  <a:cubicBezTo>
                    <a:pt x="4896" y="645"/>
                    <a:pt x="4873" y="775"/>
                    <a:pt x="4835" y="900"/>
                  </a:cubicBezTo>
                  <a:cubicBezTo>
                    <a:pt x="4832" y="907"/>
                    <a:pt x="4828" y="914"/>
                    <a:pt x="4825" y="921"/>
                  </a:cubicBezTo>
                  <a:cubicBezTo>
                    <a:pt x="4818" y="934"/>
                    <a:pt x="4769" y="1040"/>
                    <a:pt x="4768" y="1040"/>
                  </a:cubicBezTo>
                  <a:cubicBezTo>
                    <a:pt x="4768" y="1040"/>
                    <a:pt x="4772" y="1032"/>
                    <a:pt x="4781" y="1011"/>
                  </a:cubicBezTo>
                  <a:lnTo>
                    <a:pt x="4781" y="1011"/>
                  </a:lnTo>
                  <a:cubicBezTo>
                    <a:pt x="4635" y="1234"/>
                    <a:pt x="4453" y="1379"/>
                    <a:pt x="4192" y="1557"/>
                  </a:cubicBezTo>
                  <a:cubicBezTo>
                    <a:pt x="3370" y="2130"/>
                    <a:pt x="2466" y="2352"/>
                    <a:pt x="1461" y="2568"/>
                  </a:cubicBezTo>
                  <a:cubicBezTo>
                    <a:pt x="1127" y="2633"/>
                    <a:pt x="752" y="2705"/>
                    <a:pt x="545" y="2737"/>
                  </a:cubicBezTo>
                  <a:cubicBezTo>
                    <a:pt x="346" y="2786"/>
                    <a:pt x="283" y="2756"/>
                    <a:pt x="100" y="2843"/>
                  </a:cubicBezTo>
                  <a:cubicBezTo>
                    <a:pt x="0" y="2909"/>
                    <a:pt x="13" y="3076"/>
                    <a:pt x="119" y="3134"/>
                  </a:cubicBezTo>
                  <a:cubicBezTo>
                    <a:pt x="146" y="3150"/>
                    <a:pt x="173" y="3156"/>
                    <a:pt x="201" y="3156"/>
                  </a:cubicBezTo>
                  <a:cubicBezTo>
                    <a:pt x="260" y="3156"/>
                    <a:pt x="320" y="3129"/>
                    <a:pt x="378" y="3112"/>
                  </a:cubicBezTo>
                  <a:cubicBezTo>
                    <a:pt x="1704" y="2702"/>
                    <a:pt x="3148" y="2566"/>
                    <a:pt x="4330" y="1779"/>
                  </a:cubicBezTo>
                  <a:cubicBezTo>
                    <a:pt x="4731" y="1518"/>
                    <a:pt x="4990" y="1322"/>
                    <a:pt x="5200" y="933"/>
                  </a:cubicBezTo>
                  <a:cubicBezTo>
                    <a:pt x="5293" y="736"/>
                    <a:pt x="5300" y="607"/>
                    <a:pt x="5369" y="500"/>
                  </a:cubicBezTo>
                  <a:cubicBezTo>
                    <a:pt x="5375" y="491"/>
                    <a:pt x="5378" y="488"/>
                    <a:pt x="5377" y="488"/>
                  </a:cubicBezTo>
                  <a:lnTo>
                    <a:pt x="5377" y="488"/>
                  </a:lnTo>
                  <a:cubicBezTo>
                    <a:pt x="5377" y="488"/>
                    <a:pt x="5377" y="488"/>
                    <a:pt x="5377" y="488"/>
                  </a:cubicBezTo>
                  <a:lnTo>
                    <a:pt x="5377" y="488"/>
                  </a:lnTo>
                  <a:cubicBezTo>
                    <a:pt x="5384" y="480"/>
                    <a:pt x="5389" y="471"/>
                    <a:pt x="5395" y="462"/>
                  </a:cubicBezTo>
                  <a:cubicBezTo>
                    <a:pt x="5468" y="376"/>
                    <a:pt x="5494" y="360"/>
                    <a:pt x="5555" y="326"/>
                  </a:cubicBezTo>
                  <a:cubicBezTo>
                    <a:pt x="5597" y="287"/>
                    <a:pt x="5710" y="296"/>
                    <a:pt x="5795" y="199"/>
                  </a:cubicBezTo>
                  <a:cubicBezTo>
                    <a:pt x="5848" y="114"/>
                    <a:pt x="5776" y="1"/>
                    <a:pt x="56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6522957" y="2114139"/>
              <a:ext cx="94980" cy="72354"/>
            </a:xfrm>
            <a:custGeom>
              <a:avLst/>
              <a:gdLst/>
              <a:ahLst/>
              <a:cxnLst/>
              <a:rect l="l" t="t" r="r" b="b"/>
              <a:pathLst>
                <a:path w="2842" h="2165" extrusionOk="0">
                  <a:moveTo>
                    <a:pt x="2708" y="1"/>
                  </a:moveTo>
                  <a:cubicBezTo>
                    <a:pt x="2668" y="1"/>
                    <a:pt x="2628" y="19"/>
                    <a:pt x="2606" y="59"/>
                  </a:cubicBezTo>
                  <a:cubicBezTo>
                    <a:pt x="2440" y="370"/>
                    <a:pt x="2145" y="631"/>
                    <a:pt x="2003" y="731"/>
                  </a:cubicBezTo>
                  <a:cubicBezTo>
                    <a:pt x="1751" y="939"/>
                    <a:pt x="1148" y="1300"/>
                    <a:pt x="717" y="1508"/>
                  </a:cubicBezTo>
                  <a:cubicBezTo>
                    <a:pt x="517" y="1627"/>
                    <a:pt x="271" y="1689"/>
                    <a:pt x="96" y="1840"/>
                  </a:cubicBezTo>
                  <a:cubicBezTo>
                    <a:pt x="0" y="1945"/>
                    <a:pt x="67" y="2131"/>
                    <a:pt x="203" y="2164"/>
                  </a:cubicBezTo>
                  <a:cubicBezTo>
                    <a:pt x="210" y="2165"/>
                    <a:pt x="218" y="2165"/>
                    <a:pt x="225" y="2165"/>
                  </a:cubicBezTo>
                  <a:cubicBezTo>
                    <a:pt x="451" y="2165"/>
                    <a:pt x="720" y="1938"/>
                    <a:pt x="934" y="1854"/>
                  </a:cubicBezTo>
                  <a:cubicBezTo>
                    <a:pt x="1408" y="1607"/>
                    <a:pt x="1869" y="1321"/>
                    <a:pt x="2262" y="954"/>
                  </a:cubicBezTo>
                  <a:cubicBezTo>
                    <a:pt x="2399" y="819"/>
                    <a:pt x="2541" y="628"/>
                    <a:pt x="2686" y="377"/>
                  </a:cubicBezTo>
                  <a:cubicBezTo>
                    <a:pt x="2731" y="283"/>
                    <a:pt x="2841" y="198"/>
                    <a:pt x="2824" y="86"/>
                  </a:cubicBezTo>
                  <a:cubicBezTo>
                    <a:pt x="2810" y="31"/>
                    <a:pt x="2759" y="1"/>
                    <a:pt x="27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6464873" y="2198090"/>
              <a:ext cx="34088" cy="21121"/>
            </a:xfrm>
            <a:custGeom>
              <a:avLst/>
              <a:gdLst/>
              <a:ahLst/>
              <a:cxnLst/>
              <a:rect l="l" t="t" r="r" b="b"/>
              <a:pathLst>
                <a:path w="1020" h="632" extrusionOk="0">
                  <a:moveTo>
                    <a:pt x="838" y="0"/>
                  </a:moveTo>
                  <a:cubicBezTo>
                    <a:pt x="818" y="0"/>
                    <a:pt x="797" y="6"/>
                    <a:pt x="775" y="18"/>
                  </a:cubicBezTo>
                  <a:cubicBezTo>
                    <a:pt x="539" y="140"/>
                    <a:pt x="303" y="260"/>
                    <a:pt x="73" y="393"/>
                  </a:cubicBezTo>
                  <a:cubicBezTo>
                    <a:pt x="29" y="418"/>
                    <a:pt x="1" y="473"/>
                    <a:pt x="11" y="522"/>
                  </a:cubicBezTo>
                  <a:cubicBezTo>
                    <a:pt x="20" y="599"/>
                    <a:pt x="74" y="631"/>
                    <a:pt x="135" y="631"/>
                  </a:cubicBezTo>
                  <a:cubicBezTo>
                    <a:pt x="183" y="631"/>
                    <a:pt x="236" y="611"/>
                    <a:pt x="274" y="577"/>
                  </a:cubicBezTo>
                  <a:cubicBezTo>
                    <a:pt x="478" y="456"/>
                    <a:pt x="690" y="344"/>
                    <a:pt x="901" y="234"/>
                  </a:cubicBezTo>
                  <a:cubicBezTo>
                    <a:pt x="1020" y="167"/>
                    <a:pt x="947"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6509455" y="2150968"/>
              <a:ext cx="24731" cy="15173"/>
            </a:xfrm>
            <a:custGeom>
              <a:avLst/>
              <a:gdLst/>
              <a:ahLst/>
              <a:cxnLst/>
              <a:rect l="l" t="t" r="r" b="b"/>
              <a:pathLst>
                <a:path w="740" h="454" extrusionOk="0">
                  <a:moveTo>
                    <a:pt x="575" y="1"/>
                  </a:moveTo>
                  <a:cubicBezTo>
                    <a:pt x="556" y="1"/>
                    <a:pt x="536" y="6"/>
                    <a:pt x="517" y="18"/>
                  </a:cubicBezTo>
                  <a:cubicBezTo>
                    <a:pt x="377" y="108"/>
                    <a:pt x="93" y="179"/>
                    <a:pt x="15" y="313"/>
                  </a:cubicBezTo>
                  <a:cubicBezTo>
                    <a:pt x="1" y="415"/>
                    <a:pt x="53" y="454"/>
                    <a:pt x="121" y="454"/>
                  </a:cubicBezTo>
                  <a:cubicBezTo>
                    <a:pt x="172" y="454"/>
                    <a:pt x="231" y="432"/>
                    <a:pt x="277" y="399"/>
                  </a:cubicBezTo>
                  <a:cubicBezTo>
                    <a:pt x="404" y="325"/>
                    <a:pt x="558" y="284"/>
                    <a:pt x="671" y="193"/>
                  </a:cubicBezTo>
                  <a:cubicBezTo>
                    <a:pt x="740" y="114"/>
                    <a:pt x="664" y="1"/>
                    <a:pt x="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6651724" y="2053682"/>
              <a:ext cx="33587" cy="14605"/>
            </a:xfrm>
            <a:custGeom>
              <a:avLst/>
              <a:gdLst/>
              <a:ahLst/>
              <a:cxnLst/>
              <a:rect l="l" t="t" r="r" b="b"/>
              <a:pathLst>
                <a:path w="1005" h="437" extrusionOk="0">
                  <a:moveTo>
                    <a:pt x="832" y="0"/>
                  </a:moveTo>
                  <a:cubicBezTo>
                    <a:pt x="820" y="0"/>
                    <a:pt x="809" y="2"/>
                    <a:pt x="797" y="6"/>
                  </a:cubicBezTo>
                  <a:cubicBezTo>
                    <a:pt x="555" y="74"/>
                    <a:pt x="301" y="127"/>
                    <a:pt x="70" y="220"/>
                  </a:cubicBezTo>
                  <a:cubicBezTo>
                    <a:pt x="0" y="266"/>
                    <a:pt x="10" y="382"/>
                    <a:pt x="83" y="421"/>
                  </a:cubicBezTo>
                  <a:cubicBezTo>
                    <a:pt x="103" y="433"/>
                    <a:pt x="124" y="437"/>
                    <a:pt x="145" y="437"/>
                  </a:cubicBezTo>
                  <a:cubicBezTo>
                    <a:pt x="202" y="437"/>
                    <a:pt x="260" y="405"/>
                    <a:pt x="316" y="394"/>
                  </a:cubicBezTo>
                  <a:cubicBezTo>
                    <a:pt x="508" y="330"/>
                    <a:pt x="720" y="300"/>
                    <a:pt x="907" y="226"/>
                  </a:cubicBezTo>
                  <a:cubicBezTo>
                    <a:pt x="1005" y="156"/>
                    <a:pt x="940" y="0"/>
                    <a:pt x="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6930380" y="1956296"/>
              <a:ext cx="64200" cy="15407"/>
            </a:xfrm>
            <a:custGeom>
              <a:avLst/>
              <a:gdLst/>
              <a:ahLst/>
              <a:cxnLst/>
              <a:rect l="l" t="t" r="r" b="b"/>
              <a:pathLst>
                <a:path w="1921" h="461" extrusionOk="0">
                  <a:moveTo>
                    <a:pt x="413" y="426"/>
                  </a:moveTo>
                  <a:lnTo>
                    <a:pt x="413" y="426"/>
                  </a:lnTo>
                  <a:cubicBezTo>
                    <a:pt x="412" y="426"/>
                    <a:pt x="412" y="426"/>
                    <a:pt x="412" y="426"/>
                  </a:cubicBezTo>
                  <a:lnTo>
                    <a:pt x="412" y="426"/>
                  </a:lnTo>
                  <a:cubicBezTo>
                    <a:pt x="412" y="426"/>
                    <a:pt x="413" y="426"/>
                    <a:pt x="413" y="426"/>
                  </a:cubicBezTo>
                  <a:close/>
                  <a:moveTo>
                    <a:pt x="1748" y="0"/>
                  </a:moveTo>
                  <a:cubicBezTo>
                    <a:pt x="1747" y="0"/>
                    <a:pt x="1746" y="0"/>
                    <a:pt x="1745" y="0"/>
                  </a:cubicBezTo>
                  <a:cubicBezTo>
                    <a:pt x="1196" y="61"/>
                    <a:pt x="645" y="131"/>
                    <a:pt x="98" y="210"/>
                  </a:cubicBezTo>
                  <a:cubicBezTo>
                    <a:pt x="50" y="223"/>
                    <a:pt x="7" y="267"/>
                    <a:pt x="4" y="318"/>
                  </a:cubicBezTo>
                  <a:cubicBezTo>
                    <a:pt x="0" y="431"/>
                    <a:pt x="67" y="460"/>
                    <a:pt x="152" y="460"/>
                  </a:cubicBezTo>
                  <a:cubicBezTo>
                    <a:pt x="237" y="460"/>
                    <a:pt x="340" y="431"/>
                    <a:pt x="409" y="426"/>
                  </a:cubicBezTo>
                  <a:lnTo>
                    <a:pt x="409" y="426"/>
                  </a:lnTo>
                  <a:cubicBezTo>
                    <a:pt x="398" y="428"/>
                    <a:pt x="370" y="431"/>
                    <a:pt x="379" y="431"/>
                  </a:cubicBezTo>
                  <a:cubicBezTo>
                    <a:pt x="390" y="429"/>
                    <a:pt x="401" y="428"/>
                    <a:pt x="412" y="426"/>
                  </a:cubicBezTo>
                  <a:lnTo>
                    <a:pt x="409" y="426"/>
                  </a:lnTo>
                  <a:cubicBezTo>
                    <a:pt x="411" y="426"/>
                    <a:pt x="413" y="426"/>
                    <a:pt x="413" y="426"/>
                  </a:cubicBezTo>
                  <a:lnTo>
                    <a:pt x="413" y="426"/>
                  </a:lnTo>
                  <a:cubicBezTo>
                    <a:pt x="413" y="426"/>
                    <a:pt x="413" y="426"/>
                    <a:pt x="413" y="426"/>
                  </a:cubicBezTo>
                  <a:lnTo>
                    <a:pt x="413" y="426"/>
                  </a:lnTo>
                  <a:cubicBezTo>
                    <a:pt x="630" y="397"/>
                    <a:pt x="848" y="368"/>
                    <a:pt x="1064" y="341"/>
                  </a:cubicBezTo>
                  <a:cubicBezTo>
                    <a:pt x="1293" y="293"/>
                    <a:pt x="1645" y="318"/>
                    <a:pt x="1839" y="225"/>
                  </a:cubicBezTo>
                  <a:cubicBezTo>
                    <a:pt x="1920" y="149"/>
                    <a:pt x="1860" y="0"/>
                    <a:pt x="17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6944049" y="1970500"/>
              <a:ext cx="167" cy="67"/>
            </a:xfrm>
            <a:custGeom>
              <a:avLst/>
              <a:gdLst/>
              <a:ahLst/>
              <a:cxnLst/>
              <a:rect l="l" t="t" r="r" b="b"/>
              <a:pathLst>
                <a:path w="5" h="2" extrusionOk="0">
                  <a:moveTo>
                    <a:pt x="5" y="1"/>
                  </a:moveTo>
                  <a:cubicBezTo>
                    <a:pt x="5" y="1"/>
                    <a:pt x="5" y="1"/>
                    <a:pt x="4" y="1"/>
                  </a:cubicBezTo>
                  <a:lnTo>
                    <a:pt x="4" y="1"/>
                  </a:lnTo>
                  <a:cubicBezTo>
                    <a:pt x="5" y="1"/>
                    <a:pt x="5" y="1"/>
                    <a:pt x="5" y="1"/>
                  </a:cubicBezTo>
                  <a:close/>
                  <a:moveTo>
                    <a:pt x="4" y="1"/>
                  </a:moveTo>
                  <a:lnTo>
                    <a:pt x="4" y="1"/>
                  </a:lnTo>
                  <a:cubicBezTo>
                    <a:pt x="4" y="1"/>
                    <a:pt x="2" y="1"/>
                    <a:pt x="0" y="1"/>
                  </a:cubicBezTo>
                  <a:lnTo>
                    <a:pt x="3" y="1"/>
                  </a:lnTo>
                  <a:cubicBezTo>
                    <a:pt x="4" y="1"/>
                    <a:pt x="4" y="1"/>
                    <a:pt x="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6275181" y="1970366"/>
              <a:ext cx="216628" cy="12265"/>
            </a:xfrm>
            <a:custGeom>
              <a:avLst/>
              <a:gdLst/>
              <a:ahLst/>
              <a:cxnLst/>
              <a:rect l="l" t="t" r="r" b="b"/>
              <a:pathLst>
                <a:path w="6482" h="367" extrusionOk="0">
                  <a:moveTo>
                    <a:pt x="6313" y="1"/>
                  </a:moveTo>
                  <a:cubicBezTo>
                    <a:pt x="6311" y="1"/>
                    <a:pt x="6309" y="1"/>
                    <a:pt x="6308" y="1"/>
                  </a:cubicBezTo>
                  <a:cubicBezTo>
                    <a:pt x="5784" y="17"/>
                    <a:pt x="5261" y="17"/>
                    <a:pt x="4737" y="17"/>
                  </a:cubicBezTo>
                  <a:cubicBezTo>
                    <a:pt x="4213" y="17"/>
                    <a:pt x="3689" y="17"/>
                    <a:pt x="3166" y="33"/>
                  </a:cubicBezTo>
                  <a:cubicBezTo>
                    <a:pt x="2113" y="79"/>
                    <a:pt x="1199" y="105"/>
                    <a:pt x="121" y="124"/>
                  </a:cubicBezTo>
                  <a:cubicBezTo>
                    <a:pt x="1" y="172"/>
                    <a:pt x="51" y="346"/>
                    <a:pt x="169" y="346"/>
                  </a:cubicBezTo>
                  <a:cubicBezTo>
                    <a:pt x="176" y="346"/>
                    <a:pt x="184" y="345"/>
                    <a:pt x="192" y="344"/>
                  </a:cubicBezTo>
                  <a:cubicBezTo>
                    <a:pt x="969" y="354"/>
                    <a:pt x="1723" y="366"/>
                    <a:pt x="2480" y="366"/>
                  </a:cubicBezTo>
                  <a:cubicBezTo>
                    <a:pt x="3386" y="366"/>
                    <a:pt x="4296" y="348"/>
                    <a:pt x="5252" y="286"/>
                  </a:cubicBezTo>
                  <a:cubicBezTo>
                    <a:pt x="5604" y="272"/>
                    <a:pt x="5956" y="269"/>
                    <a:pt x="6308" y="263"/>
                  </a:cubicBezTo>
                  <a:cubicBezTo>
                    <a:pt x="6343" y="263"/>
                    <a:pt x="6377" y="250"/>
                    <a:pt x="6400" y="225"/>
                  </a:cubicBezTo>
                  <a:cubicBezTo>
                    <a:pt x="6482" y="148"/>
                    <a:pt x="6424" y="1"/>
                    <a:pt x="6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6185014" y="1974878"/>
              <a:ext cx="15006" cy="9190"/>
            </a:xfrm>
            <a:custGeom>
              <a:avLst/>
              <a:gdLst/>
              <a:ahLst/>
              <a:cxnLst/>
              <a:rect l="l" t="t" r="r" b="b"/>
              <a:pathLst>
                <a:path w="449" h="275" extrusionOk="0">
                  <a:moveTo>
                    <a:pt x="284" y="13"/>
                  </a:moveTo>
                  <a:cubicBezTo>
                    <a:pt x="282" y="13"/>
                    <a:pt x="281" y="13"/>
                    <a:pt x="280" y="14"/>
                  </a:cubicBezTo>
                  <a:cubicBezTo>
                    <a:pt x="206" y="24"/>
                    <a:pt x="117" y="0"/>
                    <a:pt x="59" y="57"/>
                  </a:cubicBezTo>
                  <a:cubicBezTo>
                    <a:pt x="1" y="113"/>
                    <a:pt x="15" y="216"/>
                    <a:pt x="85" y="255"/>
                  </a:cubicBezTo>
                  <a:cubicBezTo>
                    <a:pt x="115" y="268"/>
                    <a:pt x="160" y="275"/>
                    <a:pt x="207" y="275"/>
                  </a:cubicBezTo>
                  <a:cubicBezTo>
                    <a:pt x="270" y="275"/>
                    <a:pt x="336" y="262"/>
                    <a:pt x="370" y="231"/>
                  </a:cubicBezTo>
                  <a:cubicBezTo>
                    <a:pt x="449" y="156"/>
                    <a:pt x="391" y="13"/>
                    <a:pt x="284" y="1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6059990" y="2036337"/>
              <a:ext cx="172547" cy="11764"/>
            </a:xfrm>
            <a:custGeom>
              <a:avLst/>
              <a:gdLst/>
              <a:ahLst/>
              <a:cxnLst/>
              <a:rect l="l" t="t" r="r" b="b"/>
              <a:pathLst>
                <a:path w="5163" h="352" extrusionOk="0">
                  <a:moveTo>
                    <a:pt x="5001" y="0"/>
                  </a:moveTo>
                  <a:cubicBezTo>
                    <a:pt x="5000" y="0"/>
                    <a:pt x="4999" y="0"/>
                    <a:pt x="4997" y="0"/>
                  </a:cubicBezTo>
                  <a:cubicBezTo>
                    <a:pt x="4375" y="39"/>
                    <a:pt x="3750" y="47"/>
                    <a:pt x="3126" y="47"/>
                  </a:cubicBezTo>
                  <a:cubicBezTo>
                    <a:pt x="2643" y="47"/>
                    <a:pt x="2160" y="42"/>
                    <a:pt x="1677" y="42"/>
                  </a:cubicBezTo>
                  <a:cubicBezTo>
                    <a:pt x="1164" y="42"/>
                    <a:pt x="652" y="48"/>
                    <a:pt x="141" y="71"/>
                  </a:cubicBezTo>
                  <a:cubicBezTo>
                    <a:pt x="1" y="121"/>
                    <a:pt x="43" y="347"/>
                    <a:pt x="190" y="347"/>
                  </a:cubicBezTo>
                  <a:cubicBezTo>
                    <a:pt x="192" y="347"/>
                    <a:pt x="194" y="347"/>
                    <a:pt x="196" y="346"/>
                  </a:cubicBezTo>
                  <a:cubicBezTo>
                    <a:pt x="369" y="350"/>
                    <a:pt x="543" y="352"/>
                    <a:pt x="716" y="352"/>
                  </a:cubicBezTo>
                  <a:cubicBezTo>
                    <a:pt x="1689" y="352"/>
                    <a:pt x="2663" y="304"/>
                    <a:pt x="3635" y="291"/>
                  </a:cubicBezTo>
                  <a:cubicBezTo>
                    <a:pt x="4104" y="277"/>
                    <a:pt x="4580" y="294"/>
                    <a:pt x="5044" y="232"/>
                  </a:cubicBezTo>
                  <a:cubicBezTo>
                    <a:pt x="5162" y="189"/>
                    <a:pt x="5125" y="0"/>
                    <a:pt x="5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6303254" y="2035803"/>
              <a:ext cx="37531" cy="10360"/>
            </a:xfrm>
            <a:custGeom>
              <a:avLst/>
              <a:gdLst/>
              <a:ahLst/>
              <a:cxnLst/>
              <a:rect l="l" t="t" r="r" b="b"/>
              <a:pathLst>
                <a:path w="1123" h="310" extrusionOk="0">
                  <a:moveTo>
                    <a:pt x="940" y="0"/>
                  </a:moveTo>
                  <a:cubicBezTo>
                    <a:pt x="939" y="0"/>
                    <a:pt x="937" y="0"/>
                    <a:pt x="936" y="0"/>
                  </a:cubicBezTo>
                  <a:cubicBezTo>
                    <a:pt x="864" y="4"/>
                    <a:pt x="792" y="6"/>
                    <a:pt x="721" y="6"/>
                  </a:cubicBezTo>
                  <a:cubicBezTo>
                    <a:pt x="614" y="6"/>
                    <a:pt x="507" y="3"/>
                    <a:pt x="399" y="3"/>
                  </a:cubicBezTo>
                  <a:cubicBezTo>
                    <a:pt x="340" y="3"/>
                    <a:pt x="280" y="4"/>
                    <a:pt x="220" y="6"/>
                  </a:cubicBezTo>
                  <a:cubicBezTo>
                    <a:pt x="216" y="6"/>
                    <a:pt x="211" y="6"/>
                    <a:pt x="206" y="6"/>
                  </a:cubicBezTo>
                  <a:cubicBezTo>
                    <a:pt x="3" y="6"/>
                    <a:pt x="1" y="309"/>
                    <a:pt x="207" y="309"/>
                  </a:cubicBezTo>
                  <a:cubicBezTo>
                    <a:pt x="210" y="309"/>
                    <a:pt x="213" y="309"/>
                    <a:pt x="216" y="309"/>
                  </a:cubicBezTo>
                  <a:cubicBezTo>
                    <a:pt x="231" y="309"/>
                    <a:pt x="246" y="309"/>
                    <a:pt x="260" y="309"/>
                  </a:cubicBezTo>
                  <a:cubicBezTo>
                    <a:pt x="486" y="309"/>
                    <a:pt x="710" y="290"/>
                    <a:pt x="936" y="281"/>
                  </a:cubicBezTo>
                  <a:cubicBezTo>
                    <a:pt x="937" y="281"/>
                    <a:pt x="939" y="281"/>
                    <a:pt x="940" y="281"/>
                  </a:cubicBezTo>
                  <a:cubicBezTo>
                    <a:pt x="976" y="281"/>
                    <a:pt x="1011" y="266"/>
                    <a:pt x="1036" y="241"/>
                  </a:cubicBezTo>
                  <a:cubicBezTo>
                    <a:pt x="1123" y="159"/>
                    <a:pt x="1059" y="0"/>
                    <a:pt x="9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6620042" y="1977919"/>
              <a:ext cx="41541" cy="9525"/>
            </a:xfrm>
            <a:custGeom>
              <a:avLst/>
              <a:gdLst/>
              <a:ahLst/>
              <a:cxnLst/>
              <a:rect l="l" t="t" r="r" b="b"/>
              <a:pathLst>
                <a:path w="1243" h="285" extrusionOk="0">
                  <a:moveTo>
                    <a:pt x="1089" y="1"/>
                  </a:moveTo>
                  <a:cubicBezTo>
                    <a:pt x="1087" y="1"/>
                    <a:pt x="1086" y="1"/>
                    <a:pt x="1084" y="1"/>
                  </a:cubicBezTo>
                  <a:cubicBezTo>
                    <a:pt x="774" y="27"/>
                    <a:pt x="463" y="41"/>
                    <a:pt x="152" y="50"/>
                  </a:cubicBezTo>
                  <a:cubicBezTo>
                    <a:pt x="107" y="50"/>
                    <a:pt x="59" y="79"/>
                    <a:pt x="45" y="122"/>
                  </a:cubicBezTo>
                  <a:cubicBezTo>
                    <a:pt x="0" y="252"/>
                    <a:pt x="113" y="285"/>
                    <a:pt x="217" y="285"/>
                  </a:cubicBezTo>
                  <a:cubicBezTo>
                    <a:pt x="241" y="285"/>
                    <a:pt x="265" y="283"/>
                    <a:pt x="286" y="280"/>
                  </a:cubicBezTo>
                  <a:cubicBezTo>
                    <a:pt x="485" y="274"/>
                    <a:pt x="682" y="266"/>
                    <a:pt x="879" y="253"/>
                  </a:cubicBezTo>
                  <a:cubicBezTo>
                    <a:pt x="973" y="237"/>
                    <a:pt x="1090" y="267"/>
                    <a:pt x="1168" y="203"/>
                  </a:cubicBezTo>
                  <a:cubicBezTo>
                    <a:pt x="1242" y="135"/>
                    <a:pt x="1189" y="1"/>
                    <a:pt x="10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5531987" y="2143415"/>
              <a:ext cx="491942" cy="12131"/>
            </a:xfrm>
            <a:custGeom>
              <a:avLst/>
              <a:gdLst/>
              <a:ahLst/>
              <a:cxnLst/>
              <a:rect l="l" t="t" r="r" b="b"/>
              <a:pathLst>
                <a:path w="14720" h="363" extrusionOk="0">
                  <a:moveTo>
                    <a:pt x="249" y="0"/>
                  </a:moveTo>
                  <a:cubicBezTo>
                    <a:pt x="197" y="0"/>
                    <a:pt x="146" y="2"/>
                    <a:pt x="94" y="7"/>
                  </a:cubicBezTo>
                  <a:cubicBezTo>
                    <a:pt x="9" y="37"/>
                    <a:pt x="0" y="169"/>
                    <a:pt x="81" y="214"/>
                  </a:cubicBezTo>
                  <a:cubicBezTo>
                    <a:pt x="1764" y="330"/>
                    <a:pt x="3453" y="363"/>
                    <a:pt x="5143" y="363"/>
                  </a:cubicBezTo>
                  <a:cubicBezTo>
                    <a:pt x="6925" y="363"/>
                    <a:pt x="8709" y="326"/>
                    <a:pt x="10488" y="312"/>
                  </a:cubicBezTo>
                  <a:cubicBezTo>
                    <a:pt x="11609" y="301"/>
                    <a:pt x="12728" y="302"/>
                    <a:pt x="13847" y="292"/>
                  </a:cubicBezTo>
                  <a:cubicBezTo>
                    <a:pt x="14085" y="290"/>
                    <a:pt x="14322" y="290"/>
                    <a:pt x="14560" y="286"/>
                  </a:cubicBezTo>
                  <a:cubicBezTo>
                    <a:pt x="14593" y="286"/>
                    <a:pt x="14623" y="273"/>
                    <a:pt x="14647" y="250"/>
                  </a:cubicBezTo>
                  <a:cubicBezTo>
                    <a:pt x="14720" y="180"/>
                    <a:pt x="14668" y="43"/>
                    <a:pt x="14563" y="43"/>
                  </a:cubicBezTo>
                  <a:cubicBezTo>
                    <a:pt x="14562" y="43"/>
                    <a:pt x="14561" y="43"/>
                    <a:pt x="14560" y="43"/>
                  </a:cubicBezTo>
                  <a:cubicBezTo>
                    <a:pt x="14520" y="43"/>
                    <a:pt x="14480" y="43"/>
                    <a:pt x="14441" y="43"/>
                  </a:cubicBezTo>
                  <a:cubicBezTo>
                    <a:pt x="12024" y="43"/>
                    <a:pt x="9606" y="15"/>
                    <a:pt x="7189" y="15"/>
                  </a:cubicBezTo>
                  <a:cubicBezTo>
                    <a:pt x="5825" y="15"/>
                    <a:pt x="4460" y="24"/>
                    <a:pt x="3096" y="51"/>
                  </a:cubicBezTo>
                  <a:cubicBezTo>
                    <a:pt x="2968" y="52"/>
                    <a:pt x="2839" y="52"/>
                    <a:pt x="2711" y="52"/>
                  </a:cubicBezTo>
                  <a:cubicBezTo>
                    <a:pt x="2077" y="52"/>
                    <a:pt x="1444" y="45"/>
                    <a:pt x="811" y="23"/>
                  </a:cubicBezTo>
                  <a:cubicBezTo>
                    <a:pt x="807" y="23"/>
                    <a:pt x="802" y="23"/>
                    <a:pt x="798" y="23"/>
                  </a:cubicBezTo>
                  <a:cubicBezTo>
                    <a:pt x="617" y="23"/>
                    <a:pt x="431"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5461137" y="2092048"/>
              <a:ext cx="216996" cy="15440"/>
            </a:xfrm>
            <a:custGeom>
              <a:avLst/>
              <a:gdLst/>
              <a:ahLst/>
              <a:cxnLst/>
              <a:rect l="l" t="t" r="r" b="b"/>
              <a:pathLst>
                <a:path w="6493" h="462" extrusionOk="0">
                  <a:moveTo>
                    <a:pt x="242" y="0"/>
                  </a:moveTo>
                  <a:cubicBezTo>
                    <a:pt x="197" y="0"/>
                    <a:pt x="151" y="3"/>
                    <a:pt x="108" y="12"/>
                  </a:cubicBezTo>
                  <a:cubicBezTo>
                    <a:pt x="22" y="42"/>
                    <a:pt x="0" y="165"/>
                    <a:pt x="66" y="226"/>
                  </a:cubicBezTo>
                  <a:cubicBezTo>
                    <a:pt x="95" y="255"/>
                    <a:pt x="135" y="266"/>
                    <a:pt x="174" y="266"/>
                  </a:cubicBezTo>
                  <a:cubicBezTo>
                    <a:pt x="181" y="266"/>
                    <a:pt x="189" y="266"/>
                    <a:pt x="196" y="265"/>
                  </a:cubicBezTo>
                  <a:cubicBezTo>
                    <a:pt x="432" y="262"/>
                    <a:pt x="669" y="257"/>
                    <a:pt x="905" y="257"/>
                  </a:cubicBezTo>
                  <a:cubicBezTo>
                    <a:pt x="1091" y="257"/>
                    <a:pt x="1276" y="260"/>
                    <a:pt x="1461" y="269"/>
                  </a:cubicBezTo>
                  <a:cubicBezTo>
                    <a:pt x="2043" y="291"/>
                    <a:pt x="2543" y="378"/>
                    <a:pt x="3025" y="430"/>
                  </a:cubicBezTo>
                  <a:cubicBezTo>
                    <a:pt x="3259" y="453"/>
                    <a:pt x="3515" y="462"/>
                    <a:pt x="3783" y="462"/>
                  </a:cubicBezTo>
                  <a:cubicBezTo>
                    <a:pt x="4475" y="462"/>
                    <a:pt x="5251" y="406"/>
                    <a:pt x="5959" y="403"/>
                  </a:cubicBezTo>
                  <a:cubicBezTo>
                    <a:pt x="5986" y="399"/>
                    <a:pt x="6014" y="397"/>
                    <a:pt x="6043" y="397"/>
                  </a:cubicBezTo>
                  <a:cubicBezTo>
                    <a:pt x="6104" y="397"/>
                    <a:pt x="6167" y="403"/>
                    <a:pt x="6228" y="403"/>
                  </a:cubicBezTo>
                  <a:cubicBezTo>
                    <a:pt x="6298" y="403"/>
                    <a:pt x="6365" y="396"/>
                    <a:pt x="6422" y="362"/>
                  </a:cubicBezTo>
                  <a:cubicBezTo>
                    <a:pt x="6492" y="296"/>
                    <a:pt x="6442" y="167"/>
                    <a:pt x="6344" y="167"/>
                  </a:cubicBezTo>
                  <a:cubicBezTo>
                    <a:pt x="6343" y="167"/>
                    <a:pt x="6342" y="167"/>
                    <a:pt x="6341" y="167"/>
                  </a:cubicBezTo>
                  <a:cubicBezTo>
                    <a:pt x="5485" y="165"/>
                    <a:pt x="4513" y="107"/>
                    <a:pt x="3685" y="107"/>
                  </a:cubicBezTo>
                  <a:cubicBezTo>
                    <a:pt x="3472" y="107"/>
                    <a:pt x="3268" y="110"/>
                    <a:pt x="3079" y="120"/>
                  </a:cubicBezTo>
                  <a:cubicBezTo>
                    <a:pt x="2272" y="80"/>
                    <a:pt x="1467" y="8"/>
                    <a:pt x="658" y="8"/>
                  </a:cubicBezTo>
                  <a:cubicBezTo>
                    <a:pt x="620" y="8"/>
                    <a:pt x="583" y="8"/>
                    <a:pt x="545" y="9"/>
                  </a:cubicBezTo>
                  <a:cubicBezTo>
                    <a:pt x="529" y="10"/>
                    <a:pt x="514" y="10"/>
                    <a:pt x="498" y="10"/>
                  </a:cubicBezTo>
                  <a:cubicBezTo>
                    <a:pt x="413" y="10"/>
                    <a:pt x="327" y="0"/>
                    <a:pt x="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5416387" y="1993359"/>
              <a:ext cx="102265" cy="10093"/>
            </a:xfrm>
            <a:custGeom>
              <a:avLst/>
              <a:gdLst/>
              <a:ahLst/>
              <a:cxnLst/>
              <a:rect l="l" t="t" r="r" b="b"/>
              <a:pathLst>
                <a:path w="3060" h="302" extrusionOk="0">
                  <a:moveTo>
                    <a:pt x="2894" y="1"/>
                  </a:moveTo>
                  <a:cubicBezTo>
                    <a:pt x="2894" y="1"/>
                    <a:pt x="2894" y="1"/>
                    <a:pt x="2893" y="1"/>
                  </a:cubicBezTo>
                  <a:cubicBezTo>
                    <a:pt x="2519" y="33"/>
                    <a:pt x="2143" y="41"/>
                    <a:pt x="1767" y="41"/>
                  </a:cubicBezTo>
                  <a:cubicBezTo>
                    <a:pt x="1355" y="41"/>
                    <a:pt x="941" y="31"/>
                    <a:pt x="529" y="31"/>
                  </a:cubicBezTo>
                  <a:cubicBezTo>
                    <a:pt x="501" y="31"/>
                    <a:pt x="473" y="31"/>
                    <a:pt x="445" y="31"/>
                  </a:cubicBezTo>
                  <a:cubicBezTo>
                    <a:pt x="429" y="33"/>
                    <a:pt x="412" y="34"/>
                    <a:pt x="396" y="34"/>
                  </a:cubicBezTo>
                  <a:cubicBezTo>
                    <a:pt x="348" y="34"/>
                    <a:pt x="298" y="28"/>
                    <a:pt x="249" y="28"/>
                  </a:cubicBezTo>
                  <a:cubicBezTo>
                    <a:pt x="194" y="28"/>
                    <a:pt x="141" y="36"/>
                    <a:pt x="97" y="70"/>
                  </a:cubicBezTo>
                  <a:cubicBezTo>
                    <a:pt x="0" y="181"/>
                    <a:pt x="102" y="296"/>
                    <a:pt x="225" y="296"/>
                  </a:cubicBezTo>
                  <a:cubicBezTo>
                    <a:pt x="238" y="296"/>
                    <a:pt x="251" y="294"/>
                    <a:pt x="265" y="292"/>
                  </a:cubicBezTo>
                  <a:cubicBezTo>
                    <a:pt x="295" y="292"/>
                    <a:pt x="325" y="292"/>
                    <a:pt x="355" y="292"/>
                  </a:cubicBezTo>
                  <a:cubicBezTo>
                    <a:pt x="789" y="292"/>
                    <a:pt x="1223" y="301"/>
                    <a:pt x="1657" y="301"/>
                  </a:cubicBezTo>
                  <a:cubicBezTo>
                    <a:pt x="2070" y="301"/>
                    <a:pt x="2482" y="292"/>
                    <a:pt x="2893" y="258"/>
                  </a:cubicBezTo>
                  <a:cubicBezTo>
                    <a:pt x="2894" y="258"/>
                    <a:pt x="2894" y="258"/>
                    <a:pt x="2894" y="258"/>
                  </a:cubicBezTo>
                  <a:cubicBezTo>
                    <a:pt x="3058" y="258"/>
                    <a:pt x="3059" y="1"/>
                    <a:pt x="2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5579276" y="1999609"/>
              <a:ext cx="53505" cy="10928"/>
            </a:xfrm>
            <a:custGeom>
              <a:avLst/>
              <a:gdLst/>
              <a:ahLst/>
              <a:cxnLst/>
              <a:rect l="l" t="t" r="r" b="b"/>
              <a:pathLst>
                <a:path w="1601" h="327" extrusionOk="0">
                  <a:moveTo>
                    <a:pt x="148" y="0"/>
                  </a:moveTo>
                  <a:cubicBezTo>
                    <a:pt x="64" y="0"/>
                    <a:pt x="0" y="88"/>
                    <a:pt x="23" y="168"/>
                  </a:cubicBezTo>
                  <a:cubicBezTo>
                    <a:pt x="37" y="224"/>
                    <a:pt x="91" y="265"/>
                    <a:pt x="148" y="265"/>
                  </a:cubicBezTo>
                  <a:cubicBezTo>
                    <a:pt x="149" y="265"/>
                    <a:pt x="150" y="265"/>
                    <a:pt x="150" y="265"/>
                  </a:cubicBezTo>
                  <a:cubicBezTo>
                    <a:pt x="578" y="289"/>
                    <a:pt x="1005" y="307"/>
                    <a:pt x="1432" y="326"/>
                  </a:cubicBezTo>
                  <a:cubicBezTo>
                    <a:pt x="1432" y="326"/>
                    <a:pt x="1433" y="326"/>
                    <a:pt x="1433" y="326"/>
                  </a:cubicBezTo>
                  <a:cubicBezTo>
                    <a:pt x="1599" y="326"/>
                    <a:pt x="1601" y="66"/>
                    <a:pt x="1435" y="66"/>
                  </a:cubicBezTo>
                  <a:cubicBezTo>
                    <a:pt x="1434" y="66"/>
                    <a:pt x="1433" y="66"/>
                    <a:pt x="1432" y="66"/>
                  </a:cubicBezTo>
                  <a:cubicBezTo>
                    <a:pt x="1005" y="45"/>
                    <a:pt x="578" y="25"/>
                    <a:pt x="150" y="0"/>
                  </a:cubicBezTo>
                  <a:cubicBezTo>
                    <a:pt x="150" y="0"/>
                    <a:pt x="149" y="0"/>
                    <a:pt x="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6096885" y="2138435"/>
              <a:ext cx="21723" cy="9424"/>
            </a:xfrm>
            <a:custGeom>
              <a:avLst/>
              <a:gdLst/>
              <a:ahLst/>
              <a:cxnLst/>
              <a:rect l="l" t="t" r="r" b="b"/>
              <a:pathLst>
                <a:path w="650" h="282" extrusionOk="0">
                  <a:moveTo>
                    <a:pt x="467" y="1"/>
                  </a:moveTo>
                  <a:cubicBezTo>
                    <a:pt x="465" y="1"/>
                    <a:pt x="463" y="1"/>
                    <a:pt x="461" y="1"/>
                  </a:cubicBezTo>
                  <a:cubicBezTo>
                    <a:pt x="438" y="6"/>
                    <a:pt x="411" y="7"/>
                    <a:pt x="384" y="7"/>
                  </a:cubicBezTo>
                  <a:cubicBezTo>
                    <a:pt x="338" y="7"/>
                    <a:pt x="288" y="3"/>
                    <a:pt x="240" y="3"/>
                  </a:cubicBezTo>
                  <a:cubicBezTo>
                    <a:pt x="157" y="3"/>
                    <a:pt x="80" y="17"/>
                    <a:pt x="42" y="93"/>
                  </a:cubicBezTo>
                  <a:cubicBezTo>
                    <a:pt x="0" y="176"/>
                    <a:pt x="71" y="282"/>
                    <a:pt x="162" y="282"/>
                  </a:cubicBezTo>
                  <a:cubicBezTo>
                    <a:pt x="164" y="282"/>
                    <a:pt x="165" y="282"/>
                    <a:pt x="166" y="282"/>
                  </a:cubicBezTo>
                  <a:cubicBezTo>
                    <a:pt x="196" y="279"/>
                    <a:pt x="227" y="279"/>
                    <a:pt x="257" y="279"/>
                  </a:cubicBezTo>
                  <a:cubicBezTo>
                    <a:pt x="280" y="279"/>
                    <a:pt x="304" y="279"/>
                    <a:pt x="327" y="279"/>
                  </a:cubicBezTo>
                  <a:cubicBezTo>
                    <a:pt x="391" y="279"/>
                    <a:pt x="455" y="277"/>
                    <a:pt x="515" y="261"/>
                  </a:cubicBezTo>
                  <a:cubicBezTo>
                    <a:pt x="649" y="214"/>
                    <a:pt x="60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5837045" y="2025041"/>
              <a:ext cx="93175" cy="9692"/>
            </a:xfrm>
            <a:custGeom>
              <a:avLst/>
              <a:gdLst/>
              <a:ahLst/>
              <a:cxnLst/>
              <a:rect l="l" t="t" r="r" b="b"/>
              <a:pathLst>
                <a:path w="2788" h="290" extrusionOk="0">
                  <a:moveTo>
                    <a:pt x="151" y="0"/>
                  </a:moveTo>
                  <a:cubicBezTo>
                    <a:pt x="112" y="0"/>
                    <a:pt x="74" y="5"/>
                    <a:pt x="47" y="36"/>
                  </a:cubicBezTo>
                  <a:cubicBezTo>
                    <a:pt x="0" y="79"/>
                    <a:pt x="0" y="160"/>
                    <a:pt x="47" y="204"/>
                  </a:cubicBezTo>
                  <a:cubicBezTo>
                    <a:pt x="92" y="238"/>
                    <a:pt x="148" y="245"/>
                    <a:pt x="206" y="245"/>
                  </a:cubicBezTo>
                  <a:cubicBezTo>
                    <a:pt x="245" y="245"/>
                    <a:pt x="284" y="242"/>
                    <a:pt x="322" y="242"/>
                  </a:cubicBezTo>
                  <a:cubicBezTo>
                    <a:pt x="343" y="242"/>
                    <a:pt x="364" y="243"/>
                    <a:pt x="384" y="246"/>
                  </a:cubicBezTo>
                  <a:cubicBezTo>
                    <a:pt x="1128" y="265"/>
                    <a:pt x="1873" y="288"/>
                    <a:pt x="2615" y="289"/>
                  </a:cubicBezTo>
                  <a:cubicBezTo>
                    <a:pt x="2616" y="289"/>
                    <a:pt x="2616" y="289"/>
                    <a:pt x="2617" y="289"/>
                  </a:cubicBezTo>
                  <a:cubicBezTo>
                    <a:pt x="2786" y="289"/>
                    <a:pt x="2787" y="24"/>
                    <a:pt x="2617" y="24"/>
                  </a:cubicBezTo>
                  <a:cubicBezTo>
                    <a:pt x="2616" y="24"/>
                    <a:pt x="2616" y="24"/>
                    <a:pt x="2615" y="24"/>
                  </a:cubicBezTo>
                  <a:cubicBezTo>
                    <a:pt x="1806" y="24"/>
                    <a:pt x="995" y="5"/>
                    <a:pt x="183" y="1"/>
                  </a:cubicBezTo>
                  <a:cubicBezTo>
                    <a:pt x="172" y="1"/>
                    <a:pt x="162" y="0"/>
                    <a:pt x="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6302886" y="2193177"/>
              <a:ext cx="114564" cy="9825"/>
            </a:xfrm>
            <a:custGeom>
              <a:avLst/>
              <a:gdLst/>
              <a:ahLst/>
              <a:cxnLst/>
              <a:rect l="l" t="t" r="r" b="b"/>
              <a:pathLst>
                <a:path w="3428" h="294" extrusionOk="0">
                  <a:moveTo>
                    <a:pt x="176" y="0"/>
                  </a:moveTo>
                  <a:cubicBezTo>
                    <a:pt x="142" y="0"/>
                    <a:pt x="107" y="13"/>
                    <a:pt x="82" y="38"/>
                  </a:cubicBezTo>
                  <a:cubicBezTo>
                    <a:pt x="0" y="115"/>
                    <a:pt x="61" y="265"/>
                    <a:pt x="173" y="265"/>
                  </a:cubicBezTo>
                  <a:cubicBezTo>
                    <a:pt x="174" y="265"/>
                    <a:pt x="175" y="265"/>
                    <a:pt x="176" y="265"/>
                  </a:cubicBezTo>
                  <a:cubicBezTo>
                    <a:pt x="1078" y="275"/>
                    <a:pt x="1982" y="273"/>
                    <a:pt x="2885" y="286"/>
                  </a:cubicBezTo>
                  <a:cubicBezTo>
                    <a:pt x="2905" y="283"/>
                    <a:pt x="2926" y="282"/>
                    <a:pt x="2946" y="282"/>
                  </a:cubicBezTo>
                  <a:cubicBezTo>
                    <a:pt x="3020" y="282"/>
                    <a:pt x="3099" y="294"/>
                    <a:pt x="3174" y="294"/>
                  </a:cubicBezTo>
                  <a:cubicBezTo>
                    <a:pt x="3238" y="294"/>
                    <a:pt x="3300" y="285"/>
                    <a:pt x="3355" y="254"/>
                  </a:cubicBezTo>
                  <a:cubicBezTo>
                    <a:pt x="3428" y="185"/>
                    <a:pt x="3373" y="52"/>
                    <a:pt x="3274" y="52"/>
                  </a:cubicBezTo>
                  <a:cubicBezTo>
                    <a:pt x="3273" y="52"/>
                    <a:pt x="3272" y="52"/>
                    <a:pt x="3271" y="52"/>
                  </a:cubicBezTo>
                  <a:cubicBezTo>
                    <a:pt x="2463" y="35"/>
                    <a:pt x="1655" y="13"/>
                    <a:pt x="847" y="9"/>
                  </a:cubicBezTo>
                  <a:cubicBezTo>
                    <a:pt x="622" y="6"/>
                    <a:pt x="399" y="3"/>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6913303" y="2035468"/>
              <a:ext cx="1069" cy="501"/>
            </a:xfrm>
            <a:custGeom>
              <a:avLst/>
              <a:gdLst/>
              <a:ahLst/>
              <a:cxnLst/>
              <a:rect l="l" t="t" r="r" b="b"/>
              <a:pathLst>
                <a:path w="32" h="15" extrusionOk="0">
                  <a:moveTo>
                    <a:pt x="31" y="0"/>
                  </a:moveTo>
                  <a:cubicBezTo>
                    <a:pt x="26" y="3"/>
                    <a:pt x="21" y="6"/>
                    <a:pt x="13" y="10"/>
                  </a:cubicBezTo>
                  <a:lnTo>
                    <a:pt x="13" y="10"/>
                  </a:lnTo>
                  <a:cubicBezTo>
                    <a:pt x="14" y="10"/>
                    <a:pt x="15" y="9"/>
                    <a:pt x="15" y="9"/>
                  </a:cubicBezTo>
                  <a:cubicBezTo>
                    <a:pt x="21" y="6"/>
                    <a:pt x="27" y="3"/>
                    <a:pt x="31" y="0"/>
                  </a:cubicBezTo>
                  <a:close/>
                  <a:moveTo>
                    <a:pt x="13" y="10"/>
                  </a:moveTo>
                  <a:cubicBezTo>
                    <a:pt x="9" y="11"/>
                    <a:pt x="4" y="13"/>
                    <a:pt x="1" y="15"/>
                  </a:cubicBezTo>
                  <a:cubicBezTo>
                    <a:pt x="5" y="13"/>
                    <a:pt x="9" y="11"/>
                    <a:pt x="13" y="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6914339" y="2035368"/>
              <a:ext cx="334" cy="167"/>
            </a:xfrm>
            <a:custGeom>
              <a:avLst/>
              <a:gdLst/>
              <a:ahLst/>
              <a:cxnLst/>
              <a:rect l="l" t="t" r="r" b="b"/>
              <a:pathLst>
                <a:path w="10" h="5" extrusionOk="0">
                  <a:moveTo>
                    <a:pt x="9" y="0"/>
                  </a:moveTo>
                  <a:lnTo>
                    <a:pt x="9" y="0"/>
                  </a:lnTo>
                  <a:cubicBezTo>
                    <a:pt x="9" y="0"/>
                    <a:pt x="5" y="2"/>
                    <a:pt x="0" y="5"/>
                  </a:cubicBezTo>
                  <a:cubicBezTo>
                    <a:pt x="7" y="2"/>
                    <a:pt x="9" y="0"/>
                    <a:pt x="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 name="Google Shape;200;p3"/>
          <p:cNvGrpSpPr/>
          <p:nvPr/>
        </p:nvGrpSpPr>
        <p:grpSpPr>
          <a:xfrm flipH="1">
            <a:off x="-85029" y="5197221"/>
            <a:ext cx="1891188" cy="2115079"/>
            <a:chOff x="8046174" y="821831"/>
            <a:chExt cx="630368" cy="704995"/>
          </a:xfrm>
        </p:grpSpPr>
        <p:sp>
          <p:nvSpPr>
            <p:cNvPr id="201" name="Google Shape;201;p3"/>
            <p:cNvSpPr/>
            <p:nvPr/>
          </p:nvSpPr>
          <p:spPr>
            <a:xfrm>
              <a:off x="8503460" y="1051894"/>
              <a:ext cx="90134" cy="47390"/>
            </a:xfrm>
            <a:custGeom>
              <a:avLst/>
              <a:gdLst/>
              <a:ahLst/>
              <a:cxnLst/>
              <a:rect l="l" t="t" r="r" b="b"/>
              <a:pathLst>
                <a:path w="2697" h="1418" extrusionOk="0">
                  <a:moveTo>
                    <a:pt x="1" y="0"/>
                  </a:moveTo>
                  <a:lnTo>
                    <a:pt x="1" y="0"/>
                  </a:lnTo>
                  <a:cubicBezTo>
                    <a:pt x="8" y="22"/>
                    <a:pt x="15" y="43"/>
                    <a:pt x="24" y="59"/>
                  </a:cubicBezTo>
                  <a:cubicBezTo>
                    <a:pt x="40" y="114"/>
                    <a:pt x="189" y="371"/>
                    <a:pt x="272" y="450"/>
                  </a:cubicBezTo>
                  <a:cubicBezTo>
                    <a:pt x="570" y="795"/>
                    <a:pt x="1180" y="1177"/>
                    <a:pt x="1507" y="1316"/>
                  </a:cubicBezTo>
                  <a:cubicBezTo>
                    <a:pt x="1709" y="1388"/>
                    <a:pt x="1923" y="1418"/>
                    <a:pt x="2123" y="1418"/>
                  </a:cubicBezTo>
                  <a:cubicBezTo>
                    <a:pt x="2263" y="1418"/>
                    <a:pt x="2397" y="1403"/>
                    <a:pt x="2513" y="1379"/>
                  </a:cubicBezTo>
                  <a:cubicBezTo>
                    <a:pt x="2616" y="1361"/>
                    <a:pt x="2658" y="1337"/>
                    <a:pt x="2697" y="1316"/>
                  </a:cubicBezTo>
                  <a:cubicBezTo>
                    <a:pt x="2619" y="1224"/>
                    <a:pt x="2530" y="1128"/>
                    <a:pt x="2399" y="1014"/>
                  </a:cubicBezTo>
                  <a:cubicBezTo>
                    <a:pt x="2205" y="817"/>
                    <a:pt x="1539" y="426"/>
                    <a:pt x="1343" y="353"/>
                  </a:cubicBezTo>
                  <a:cubicBezTo>
                    <a:pt x="877" y="156"/>
                    <a:pt x="277" y="45"/>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8575914" y="861266"/>
              <a:ext cx="38500" cy="137356"/>
            </a:xfrm>
            <a:custGeom>
              <a:avLst/>
              <a:gdLst/>
              <a:ahLst/>
              <a:cxnLst/>
              <a:rect l="l" t="t" r="r" b="b"/>
              <a:pathLst>
                <a:path w="1152" h="4110" extrusionOk="0">
                  <a:moveTo>
                    <a:pt x="490" y="0"/>
                  </a:moveTo>
                  <a:cubicBezTo>
                    <a:pt x="377" y="241"/>
                    <a:pt x="251" y="500"/>
                    <a:pt x="125" y="1131"/>
                  </a:cubicBezTo>
                  <a:cubicBezTo>
                    <a:pt x="0" y="1648"/>
                    <a:pt x="25" y="2450"/>
                    <a:pt x="79" y="3132"/>
                  </a:cubicBezTo>
                  <a:cubicBezTo>
                    <a:pt x="112" y="3521"/>
                    <a:pt x="129" y="3770"/>
                    <a:pt x="209" y="4110"/>
                  </a:cubicBezTo>
                  <a:cubicBezTo>
                    <a:pt x="294" y="3956"/>
                    <a:pt x="413" y="3755"/>
                    <a:pt x="507" y="3555"/>
                  </a:cubicBezTo>
                  <a:cubicBezTo>
                    <a:pt x="762" y="3059"/>
                    <a:pt x="968" y="2530"/>
                    <a:pt x="1050" y="2009"/>
                  </a:cubicBezTo>
                  <a:cubicBezTo>
                    <a:pt x="1152" y="1305"/>
                    <a:pt x="903" y="512"/>
                    <a:pt x="600" y="113"/>
                  </a:cubicBezTo>
                  <a:cubicBezTo>
                    <a:pt x="578" y="86"/>
                    <a:pt x="530" y="34"/>
                    <a:pt x="533" y="32"/>
                  </a:cubicBezTo>
                  <a:cubicBezTo>
                    <a:pt x="531" y="30"/>
                    <a:pt x="527" y="27"/>
                    <a:pt x="524" y="24"/>
                  </a:cubicBezTo>
                  <a:lnTo>
                    <a:pt x="524" y="24"/>
                  </a:lnTo>
                  <a:cubicBezTo>
                    <a:pt x="524" y="24"/>
                    <a:pt x="524" y="24"/>
                    <a:pt x="524" y="24"/>
                  </a:cubicBezTo>
                  <a:cubicBezTo>
                    <a:pt x="524" y="24"/>
                    <a:pt x="524" y="24"/>
                    <a:pt x="523" y="24"/>
                  </a:cubicBezTo>
                  <a:lnTo>
                    <a:pt x="523" y="24"/>
                  </a:lnTo>
                  <a:cubicBezTo>
                    <a:pt x="523" y="24"/>
                    <a:pt x="524" y="24"/>
                    <a:pt x="524" y="24"/>
                  </a:cubicBezTo>
                  <a:lnTo>
                    <a:pt x="524" y="24"/>
                  </a:lnTo>
                  <a:cubicBezTo>
                    <a:pt x="522" y="23"/>
                    <a:pt x="504" y="11"/>
                    <a:pt x="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8454165" y="838340"/>
              <a:ext cx="69714" cy="91036"/>
            </a:xfrm>
            <a:custGeom>
              <a:avLst/>
              <a:gdLst/>
              <a:ahLst/>
              <a:cxnLst/>
              <a:rect l="l" t="t" r="r" b="b"/>
              <a:pathLst>
                <a:path w="2086" h="2724" extrusionOk="0">
                  <a:moveTo>
                    <a:pt x="52" y="0"/>
                  </a:moveTo>
                  <a:lnTo>
                    <a:pt x="52" y="0"/>
                  </a:lnTo>
                  <a:cubicBezTo>
                    <a:pt x="0" y="216"/>
                    <a:pt x="38" y="316"/>
                    <a:pt x="97" y="649"/>
                  </a:cubicBezTo>
                  <a:cubicBezTo>
                    <a:pt x="122" y="666"/>
                    <a:pt x="199" y="957"/>
                    <a:pt x="273" y="1070"/>
                  </a:cubicBezTo>
                  <a:cubicBezTo>
                    <a:pt x="346" y="1232"/>
                    <a:pt x="516" y="1480"/>
                    <a:pt x="542" y="1510"/>
                  </a:cubicBezTo>
                  <a:cubicBezTo>
                    <a:pt x="824" y="1878"/>
                    <a:pt x="1192" y="2184"/>
                    <a:pt x="1466" y="2379"/>
                  </a:cubicBezTo>
                  <a:cubicBezTo>
                    <a:pt x="1652" y="2523"/>
                    <a:pt x="1874" y="2618"/>
                    <a:pt x="2085" y="2724"/>
                  </a:cubicBezTo>
                  <a:cubicBezTo>
                    <a:pt x="2033" y="2433"/>
                    <a:pt x="2000" y="2227"/>
                    <a:pt x="1890" y="1907"/>
                  </a:cubicBezTo>
                  <a:cubicBezTo>
                    <a:pt x="1596" y="937"/>
                    <a:pt x="737" y="387"/>
                    <a:pt x="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8616854" y="999224"/>
              <a:ext cx="49929" cy="91203"/>
            </a:xfrm>
            <a:custGeom>
              <a:avLst/>
              <a:gdLst/>
              <a:ahLst/>
              <a:cxnLst/>
              <a:rect l="l" t="t" r="r" b="b"/>
              <a:pathLst>
                <a:path w="1494" h="2729" extrusionOk="0">
                  <a:moveTo>
                    <a:pt x="1212" y="1"/>
                  </a:moveTo>
                  <a:cubicBezTo>
                    <a:pt x="1194" y="18"/>
                    <a:pt x="1176" y="34"/>
                    <a:pt x="1166" y="44"/>
                  </a:cubicBezTo>
                  <a:cubicBezTo>
                    <a:pt x="1153" y="54"/>
                    <a:pt x="1143" y="64"/>
                    <a:pt x="1134" y="70"/>
                  </a:cubicBezTo>
                  <a:cubicBezTo>
                    <a:pt x="1114" y="87"/>
                    <a:pt x="1095" y="104"/>
                    <a:pt x="1074" y="120"/>
                  </a:cubicBezTo>
                  <a:lnTo>
                    <a:pt x="1074" y="120"/>
                  </a:lnTo>
                  <a:cubicBezTo>
                    <a:pt x="1077" y="117"/>
                    <a:pt x="1079" y="115"/>
                    <a:pt x="1079" y="115"/>
                  </a:cubicBezTo>
                  <a:lnTo>
                    <a:pt x="1079" y="115"/>
                  </a:lnTo>
                  <a:cubicBezTo>
                    <a:pt x="1078" y="115"/>
                    <a:pt x="1070" y="122"/>
                    <a:pt x="1050" y="137"/>
                  </a:cubicBezTo>
                  <a:cubicBezTo>
                    <a:pt x="1059" y="131"/>
                    <a:pt x="1067" y="125"/>
                    <a:pt x="1074" y="120"/>
                  </a:cubicBezTo>
                  <a:lnTo>
                    <a:pt x="1074" y="120"/>
                  </a:lnTo>
                  <a:cubicBezTo>
                    <a:pt x="1047" y="144"/>
                    <a:pt x="901" y="266"/>
                    <a:pt x="871" y="303"/>
                  </a:cubicBezTo>
                  <a:cubicBezTo>
                    <a:pt x="827" y="348"/>
                    <a:pt x="677" y="522"/>
                    <a:pt x="645" y="560"/>
                  </a:cubicBezTo>
                  <a:cubicBezTo>
                    <a:pt x="234" y="1045"/>
                    <a:pt x="8" y="1913"/>
                    <a:pt x="0" y="2729"/>
                  </a:cubicBezTo>
                  <a:cubicBezTo>
                    <a:pt x="24" y="2714"/>
                    <a:pt x="45" y="2698"/>
                    <a:pt x="64" y="2681"/>
                  </a:cubicBezTo>
                  <a:cubicBezTo>
                    <a:pt x="228" y="2564"/>
                    <a:pt x="264" y="2539"/>
                    <a:pt x="470" y="2354"/>
                  </a:cubicBezTo>
                  <a:cubicBezTo>
                    <a:pt x="474" y="2349"/>
                    <a:pt x="481" y="2346"/>
                    <a:pt x="486" y="2343"/>
                  </a:cubicBezTo>
                  <a:cubicBezTo>
                    <a:pt x="484" y="2339"/>
                    <a:pt x="499" y="2323"/>
                    <a:pt x="545" y="2283"/>
                  </a:cubicBezTo>
                  <a:cubicBezTo>
                    <a:pt x="648" y="2187"/>
                    <a:pt x="740" y="2081"/>
                    <a:pt x="832" y="1976"/>
                  </a:cubicBezTo>
                  <a:cubicBezTo>
                    <a:pt x="1252" y="1470"/>
                    <a:pt x="1493" y="661"/>
                    <a:pt x="1230" y="31"/>
                  </a:cubicBezTo>
                  <a:cubicBezTo>
                    <a:pt x="1224" y="19"/>
                    <a:pt x="1218" y="9"/>
                    <a:pt x="1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8450054" y="963966"/>
              <a:ext cx="115132" cy="41574"/>
            </a:xfrm>
            <a:custGeom>
              <a:avLst/>
              <a:gdLst/>
              <a:ahLst/>
              <a:cxnLst/>
              <a:rect l="l" t="t" r="r" b="b"/>
              <a:pathLst>
                <a:path w="3445" h="1244" extrusionOk="0">
                  <a:moveTo>
                    <a:pt x="0" y="0"/>
                  </a:moveTo>
                  <a:cubicBezTo>
                    <a:pt x="136" y="169"/>
                    <a:pt x="364" y="368"/>
                    <a:pt x="575" y="492"/>
                  </a:cubicBezTo>
                  <a:cubicBezTo>
                    <a:pt x="1225" y="914"/>
                    <a:pt x="2268" y="1231"/>
                    <a:pt x="3050" y="1240"/>
                  </a:cubicBezTo>
                  <a:cubicBezTo>
                    <a:pt x="3100" y="1242"/>
                    <a:pt x="3144" y="1240"/>
                    <a:pt x="3141" y="1244"/>
                  </a:cubicBezTo>
                  <a:cubicBezTo>
                    <a:pt x="3146" y="1244"/>
                    <a:pt x="3149" y="1242"/>
                    <a:pt x="3154" y="1242"/>
                  </a:cubicBezTo>
                  <a:cubicBezTo>
                    <a:pt x="3156" y="1242"/>
                    <a:pt x="3157" y="1242"/>
                    <a:pt x="3158" y="1242"/>
                  </a:cubicBezTo>
                  <a:cubicBezTo>
                    <a:pt x="3163" y="1243"/>
                    <a:pt x="3168" y="1243"/>
                    <a:pt x="3175" y="1243"/>
                  </a:cubicBezTo>
                  <a:cubicBezTo>
                    <a:pt x="3236" y="1243"/>
                    <a:pt x="3389" y="1232"/>
                    <a:pt x="3445" y="1228"/>
                  </a:cubicBezTo>
                  <a:cubicBezTo>
                    <a:pt x="3441" y="1222"/>
                    <a:pt x="3436" y="1216"/>
                    <a:pt x="3431" y="1212"/>
                  </a:cubicBezTo>
                  <a:cubicBezTo>
                    <a:pt x="3235" y="1024"/>
                    <a:pt x="3151" y="962"/>
                    <a:pt x="2977" y="831"/>
                  </a:cubicBezTo>
                  <a:cubicBezTo>
                    <a:pt x="2502" y="495"/>
                    <a:pt x="2143" y="340"/>
                    <a:pt x="1609" y="203"/>
                  </a:cubicBezTo>
                  <a:cubicBezTo>
                    <a:pt x="1098" y="78"/>
                    <a:pt x="446" y="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8074280" y="1242889"/>
              <a:ext cx="449466" cy="266658"/>
            </a:xfrm>
            <a:custGeom>
              <a:avLst/>
              <a:gdLst/>
              <a:ahLst/>
              <a:cxnLst/>
              <a:rect l="l" t="t" r="r" b="b"/>
              <a:pathLst>
                <a:path w="13449" h="7979" extrusionOk="0">
                  <a:moveTo>
                    <a:pt x="1339" y="0"/>
                  </a:moveTo>
                  <a:cubicBezTo>
                    <a:pt x="1060" y="0"/>
                    <a:pt x="780" y="9"/>
                    <a:pt x="503" y="29"/>
                  </a:cubicBezTo>
                  <a:cubicBezTo>
                    <a:pt x="486" y="29"/>
                    <a:pt x="471" y="31"/>
                    <a:pt x="455" y="31"/>
                  </a:cubicBezTo>
                  <a:cubicBezTo>
                    <a:pt x="279" y="44"/>
                    <a:pt x="106" y="80"/>
                    <a:pt x="1" y="107"/>
                  </a:cubicBezTo>
                  <a:cubicBezTo>
                    <a:pt x="2753" y="2172"/>
                    <a:pt x="4896" y="5117"/>
                    <a:pt x="7617" y="6827"/>
                  </a:cubicBezTo>
                  <a:cubicBezTo>
                    <a:pt x="8771" y="7572"/>
                    <a:pt x="9754" y="7979"/>
                    <a:pt x="10842" y="7979"/>
                  </a:cubicBezTo>
                  <a:cubicBezTo>
                    <a:pt x="11432" y="7979"/>
                    <a:pt x="12054" y="7859"/>
                    <a:pt x="12750" y="7608"/>
                  </a:cubicBezTo>
                  <a:cubicBezTo>
                    <a:pt x="12908" y="7554"/>
                    <a:pt x="13166" y="7424"/>
                    <a:pt x="13448" y="7307"/>
                  </a:cubicBezTo>
                  <a:cubicBezTo>
                    <a:pt x="12262" y="6765"/>
                    <a:pt x="11218" y="6128"/>
                    <a:pt x="10331" y="5316"/>
                  </a:cubicBezTo>
                  <a:cubicBezTo>
                    <a:pt x="10326" y="5316"/>
                    <a:pt x="10320" y="5317"/>
                    <a:pt x="10316" y="5317"/>
                  </a:cubicBezTo>
                  <a:cubicBezTo>
                    <a:pt x="9581" y="5109"/>
                    <a:pt x="8919" y="4637"/>
                    <a:pt x="8217" y="4324"/>
                  </a:cubicBezTo>
                  <a:cubicBezTo>
                    <a:pt x="8075" y="4257"/>
                    <a:pt x="7936" y="4188"/>
                    <a:pt x="7795" y="4115"/>
                  </a:cubicBezTo>
                  <a:cubicBezTo>
                    <a:pt x="6492" y="3455"/>
                    <a:pt x="5251" y="2686"/>
                    <a:pt x="4014" y="1909"/>
                  </a:cubicBezTo>
                  <a:cubicBezTo>
                    <a:pt x="3826" y="1798"/>
                    <a:pt x="3938" y="1539"/>
                    <a:pt x="4112" y="1539"/>
                  </a:cubicBezTo>
                  <a:cubicBezTo>
                    <a:pt x="4145" y="1539"/>
                    <a:pt x="4179" y="1548"/>
                    <a:pt x="4214" y="1568"/>
                  </a:cubicBezTo>
                  <a:cubicBezTo>
                    <a:pt x="4537" y="1752"/>
                    <a:pt x="4890" y="1886"/>
                    <a:pt x="5212" y="2075"/>
                  </a:cubicBezTo>
                  <a:cubicBezTo>
                    <a:pt x="5851" y="2443"/>
                    <a:pt x="6438" y="2890"/>
                    <a:pt x="7052" y="3294"/>
                  </a:cubicBezTo>
                  <a:cubicBezTo>
                    <a:pt x="7175" y="3373"/>
                    <a:pt x="7303" y="3451"/>
                    <a:pt x="7433" y="3526"/>
                  </a:cubicBezTo>
                  <a:cubicBezTo>
                    <a:pt x="8170" y="3963"/>
                    <a:pt x="9013" y="4379"/>
                    <a:pt x="9712" y="4690"/>
                  </a:cubicBezTo>
                  <a:cubicBezTo>
                    <a:pt x="8683" y="3484"/>
                    <a:pt x="8007" y="2042"/>
                    <a:pt x="7223" y="671"/>
                  </a:cubicBezTo>
                  <a:cubicBezTo>
                    <a:pt x="7184" y="697"/>
                    <a:pt x="7139" y="711"/>
                    <a:pt x="7092" y="711"/>
                  </a:cubicBezTo>
                  <a:cubicBezTo>
                    <a:pt x="7066" y="711"/>
                    <a:pt x="7039" y="707"/>
                    <a:pt x="7013" y="697"/>
                  </a:cubicBezTo>
                  <a:cubicBezTo>
                    <a:pt x="6779" y="637"/>
                    <a:pt x="6540" y="591"/>
                    <a:pt x="6299" y="550"/>
                  </a:cubicBezTo>
                  <a:cubicBezTo>
                    <a:pt x="6259" y="546"/>
                    <a:pt x="6124" y="524"/>
                    <a:pt x="6076" y="514"/>
                  </a:cubicBezTo>
                  <a:cubicBezTo>
                    <a:pt x="5924" y="493"/>
                    <a:pt x="5768" y="471"/>
                    <a:pt x="5609" y="448"/>
                  </a:cubicBezTo>
                  <a:cubicBezTo>
                    <a:pt x="4316" y="253"/>
                    <a:pt x="2823" y="0"/>
                    <a:pt x="1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8175710" y="1027698"/>
              <a:ext cx="483721" cy="462265"/>
            </a:xfrm>
            <a:custGeom>
              <a:avLst/>
              <a:gdLst/>
              <a:ahLst/>
              <a:cxnLst/>
              <a:rect l="l" t="t" r="r" b="b"/>
              <a:pathLst>
                <a:path w="14474" h="13832" extrusionOk="0">
                  <a:moveTo>
                    <a:pt x="1486" y="0"/>
                  </a:moveTo>
                  <a:cubicBezTo>
                    <a:pt x="1340" y="0"/>
                    <a:pt x="1191" y="4"/>
                    <a:pt x="1040" y="12"/>
                  </a:cubicBezTo>
                  <a:cubicBezTo>
                    <a:pt x="1007" y="12"/>
                    <a:pt x="976" y="14"/>
                    <a:pt x="943" y="17"/>
                  </a:cubicBezTo>
                  <a:lnTo>
                    <a:pt x="943" y="17"/>
                  </a:lnTo>
                  <a:cubicBezTo>
                    <a:pt x="957" y="15"/>
                    <a:pt x="974" y="9"/>
                    <a:pt x="991" y="3"/>
                  </a:cubicBezTo>
                  <a:lnTo>
                    <a:pt x="991" y="3"/>
                  </a:lnTo>
                  <a:cubicBezTo>
                    <a:pt x="622" y="55"/>
                    <a:pt x="303" y="48"/>
                    <a:pt x="76" y="101"/>
                  </a:cubicBezTo>
                  <a:cubicBezTo>
                    <a:pt x="56" y="104"/>
                    <a:pt x="27" y="116"/>
                    <a:pt x="1" y="126"/>
                  </a:cubicBezTo>
                  <a:lnTo>
                    <a:pt x="1" y="135"/>
                  </a:lnTo>
                  <a:cubicBezTo>
                    <a:pt x="40" y="313"/>
                    <a:pt x="63" y="306"/>
                    <a:pt x="189" y="530"/>
                  </a:cubicBezTo>
                  <a:cubicBezTo>
                    <a:pt x="1430" y="2266"/>
                    <a:pt x="2915" y="4002"/>
                    <a:pt x="4111" y="5977"/>
                  </a:cubicBezTo>
                  <a:cubicBezTo>
                    <a:pt x="5176" y="7647"/>
                    <a:pt x="5992" y="9642"/>
                    <a:pt x="7216" y="10963"/>
                  </a:cubicBezTo>
                  <a:cubicBezTo>
                    <a:pt x="8172" y="12031"/>
                    <a:pt x="9340" y="12851"/>
                    <a:pt x="10526" y="13316"/>
                  </a:cubicBezTo>
                  <a:cubicBezTo>
                    <a:pt x="11157" y="13585"/>
                    <a:pt x="11910" y="13831"/>
                    <a:pt x="12591" y="13831"/>
                  </a:cubicBezTo>
                  <a:cubicBezTo>
                    <a:pt x="13054" y="13831"/>
                    <a:pt x="13484" y="13717"/>
                    <a:pt x="13820" y="13418"/>
                  </a:cubicBezTo>
                  <a:cubicBezTo>
                    <a:pt x="13736" y="13252"/>
                    <a:pt x="13655" y="13090"/>
                    <a:pt x="13568" y="12928"/>
                  </a:cubicBezTo>
                  <a:cubicBezTo>
                    <a:pt x="13510" y="12815"/>
                    <a:pt x="13451" y="12700"/>
                    <a:pt x="13390" y="12586"/>
                  </a:cubicBezTo>
                  <a:cubicBezTo>
                    <a:pt x="13041" y="11930"/>
                    <a:pt x="12662" y="11287"/>
                    <a:pt x="12233" y="10679"/>
                  </a:cubicBezTo>
                  <a:cubicBezTo>
                    <a:pt x="11606" y="9772"/>
                    <a:pt x="10280" y="8430"/>
                    <a:pt x="9234" y="7360"/>
                  </a:cubicBezTo>
                  <a:cubicBezTo>
                    <a:pt x="8051" y="6047"/>
                    <a:pt x="6815" y="4787"/>
                    <a:pt x="5510" y="3591"/>
                  </a:cubicBezTo>
                  <a:cubicBezTo>
                    <a:pt x="5403" y="3471"/>
                    <a:pt x="5237" y="3387"/>
                    <a:pt x="5160" y="3242"/>
                  </a:cubicBezTo>
                  <a:cubicBezTo>
                    <a:pt x="5130" y="3145"/>
                    <a:pt x="5215" y="3049"/>
                    <a:pt x="5308" y="3049"/>
                  </a:cubicBezTo>
                  <a:cubicBezTo>
                    <a:pt x="5328" y="3049"/>
                    <a:pt x="5348" y="3053"/>
                    <a:pt x="5367" y="3063"/>
                  </a:cubicBezTo>
                  <a:cubicBezTo>
                    <a:pt x="5376" y="3064"/>
                    <a:pt x="5389" y="3071"/>
                    <a:pt x="5397" y="3081"/>
                  </a:cubicBezTo>
                  <a:cubicBezTo>
                    <a:pt x="5403" y="3083"/>
                    <a:pt x="5405" y="3086"/>
                    <a:pt x="5407" y="3090"/>
                  </a:cubicBezTo>
                  <a:cubicBezTo>
                    <a:pt x="5410" y="3090"/>
                    <a:pt x="5410" y="3093"/>
                    <a:pt x="5410" y="3093"/>
                  </a:cubicBezTo>
                  <a:cubicBezTo>
                    <a:pt x="5439" y="3115"/>
                    <a:pt x="5487" y="3151"/>
                    <a:pt x="5503" y="3162"/>
                  </a:cubicBezTo>
                  <a:cubicBezTo>
                    <a:pt x="7306" y="4584"/>
                    <a:pt x="8832" y="6203"/>
                    <a:pt x="10533" y="7957"/>
                  </a:cubicBezTo>
                  <a:cubicBezTo>
                    <a:pt x="11320" y="8755"/>
                    <a:pt x="12080" y="9594"/>
                    <a:pt x="12707" y="10525"/>
                  </a:cubicBezTo>
                  <a:cubicBezTo>
                    <a:pt x="13167" y="11239"/>
                    <a:pt x="13522" y="11942"/>
                    <a:pt x="13856" y="12644"/>
                  </a:cubicBezTo>
                  <a:cubicBezTo>
                    <a:pt x="13933" y="12803"/>
                    <a:pt x="14008" y="12964"/>
                    <a:pt x="14082" y="13125"/>
                  </a:cubicBezTo>
                  <a:cubicBezTo>
                    <a:pt x="14172" y="12993"/>
                    <a:pt x="14246" y="12841"/>
                    <a:pt x="14307" y="12676"/>
                  </a:cubicBezTo>
                  <a:cubicBezTo>
                    <a:pt x="14417" y="12363"/>
                    <a:pt x="14473" y="12004"/>
                    <a:pt x="14473" y="11648"/>
                  </a:cubicBezTo>
                  <a:cubicBezTo>
                    <a:pt x="14470" y="11475"/>
                    <a:pt x="14452" y="11302"/>
                    <a:pt x="14415" y="11126"/>
                  </a:cubicBezTo>
                  <a:cubicBezTo>
                    <a:pt x="14401" y="11064"/>
                    <a:pt x="14386" y="11005"/>
                    <a:pt x="14372" y="10941"/>
                  </a:cubicBezTo>
                  <a:cubicBezTo>
                    <a:pt x="14317" y="10718"/>
                    <a:pt x="14239" y="10482"/>
                    <a:pt x="14155" y="10217"/>
                  </a:cubicBezTo>
                  <a:cubicBezTo>
                    <a:pt x="14132" y="10133"/>
                    <a:pt x="14078" y="10042"/>
                    <a:pt x="14132" y="9958"/>
                  </a:cubicBezTo>
                  <a:cubicBezTo>
                    <a:pt x="14139" y="9943"/>
                    <a:pt x="14150" y="9932"/>
                    <a:pt x="14162" y="9919"/>
                  </a:cubicBezTo>
                  <a:cubicBezTo>
                    <a:pt x="14107" y="9660"/>
                    <a:pt x="14048" y="9400"/>
                    <a:pt x="13969" y="9146"/>
                  </a:cubicBezTo>
                  <a:cubicBezTo>
                    <a:pt x="13590" y="7761"/>
                    <a:pt x="12866" y="6548"/>
                    <a:pt x="12022" y="5119"/>
                  </a:cubicBezTo>
                  <a:cubicBezTo>
                    <a:pt x="11978" y="5068"/>
                    <a:pt x="11923" y="4967"/>
                    <a:pt x="11805" y="4912"/>
                  </a:cubicBezTo>
                  <a:cubicBezTo>
                    <a:pt x="11784" y="4900"/>
                    <a:pt x="11735" y="4878"/>
                    <a:pt x="11713" y="4868"/>
                  </a:cubicBezTo>
                  <a:cubicBezTo>
                    <a:pt x="11690" y="4859"/>
                    <a:pt x="11669" y="4849"/>
                    <a:pt x="11644" y="4839"/>
                  </a:cubicBezTo>
                  <a:cubicBezTo>
                    <a:pt x="11460" y="4808"/>
                    <a:pt x="11029" y="4771"/>
                    <a:pt x="10671" y="4771"/>
                  </a:cubicBezTo>
                  <a:cubicBezTo>
                    <a:pt x="10612" y="4771"/>
                    <a:pt x="10554" y="4772"/>
                    <a:pt x="10500" y="4774"/>
                  </a:cubicBezTo>
                  <a:cubicBezTo>
                    <a:pt x="10437" y="4781"/>
                    <a:pt x="10375" y="4787"/>
                    <a:pt x="10316" y="4787"/>
                  </a:cubicBezTo>
                  <a:cubicBezTo>
                    <a:pt x="10076" y="4787"/>
                    <a:pt x="9891" y="4697"/>
                    <a:pt x="9911" y="4272"/>
                  </a:cubicBezTo>
                  <a:cubicBezTo>
                    <a:pt x="9912" y="4149"/>
                    <a:pt x="9925" y="3708"/>
                    <a:pt x="9996" y="3409"/>
                  </a:cubicBezTo>
                  <a:cubicBezTo>
                    <a:pt x="10002" y="3375"/>
                    <a:pt x="10028" y="3252"/>
                    <a:pt x="10045" y="3190"/>
                  </a:cubicBezTo>
                  <a:cubicBezTo>
                    <a:pt x="10002" y="3115"/>
                    <a:pt x="9995" y="3136"/>
                    <a:pt x="9867" y="2987"/>
                  </a:cubicBezTo>
                  <a:cubicBezTo>
                    <a:pt x="9605" y="2728"/>
                    <a:pt x="9698" y="2824"/>
                    <a:pt x="9486" y="2663"/>
                  </a:cubicBezTo>
                  <a:cubicBezTo>
                    <a:pt x="8332" y="1936"/>
                    <a:pt x="7178" y="1496"/>
                    <a:pt x="5987" y="1027"/>
                  </a:cubicBezTo>
                  <a:cubicBezTo>
                    <a:pt x="4389" y="418"/>
                    <a:pt x="3043" y="0"/>
                    <a:pt x="1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8046174" y="821831"/>
              <a:ext cx="630368" cy="704995"/>
            </a:xfrm>
            <a:custGeom>
              <a:avLst/>
              <a:gdLst/>
              <a:ahLst/>
              <a:cxnLst/>
              <a:rect l="l" t="t" r="r" b="b"/>
              <a:pathLst>
                <a:path w="18862" h="21095" extrusionOk="0">
                  <a:moveTo>
                    <a:pt x="12260" y="493"/>
                  </a:moveTo>
                  <a:lnTo>
                    <a:pt x="12260" y="493"/>
                  </a:lnTo>
                  <a:cubicBezTo>
                    <a:pt x="12945" y="881"/>
                    <a:pt x="13804" y="1431"/>
                    <a:pt x="14098" y="2400"/>
                  </a:cubicBezTo>
                  <a:cubicBezTo>
                    <a:pt x="14207" y="2721"/>
                    <a:pt x="14240" y="2927"/>
                    <a:pt x="14293" y="3218"/>
                  </a:cubicBezTo>
                  <a:cubicBezTo>
                    <a:pt x="14082" y="3112"/>
                    <a:pt x="13860" y="3017"/>
                    <a:pt x="13674" y="2873"/>
                  </a:cubicBezTo>
                  <a:cubicBezTo>
                    <a:pt x="13400" y="2678"/>
                    <a:pt x="13032" y="2372"/>
                    <a:pt x="12750" y="2003"/>
                  </a:cubicBezTo>
                  <a:cubicBezTo>
                    <a:pt x="12724" y="1974"/>
                    <a:pt x="12554" y="1726"/>
                    <a:pt x="12481" y="1564"/>
                  </a:cubicBezTo>
                  <a:cubicBezTo>
                    <a:pt x="12407" y="1450"/>
                    <a:pt x="12330" y="1160"/>
                    <a:pt x="12305" y="1141"/>
                  </a:cubicBezTo>
                  <a:cubicBezTo>
                    <a:pt x="12246" y="810"/>
                    <a:pt x="12208" y="710"/>
                    <a:pt x="12260" y="493"/>
                  </a:cubicBezTo>
                  <a:close/>
                  <a:moveTo>
                    <a:pt x="16341" y="1180"/>
                  </a:moveTo>
                  <a:cubicBezTo>
                    <a:pt x="16355" y="1191"/>
                    <a:pt x="16373" y="1203"/>
                    <a:pt x="16375" y="1204"/>
                  </a:cubicBezTo>
                  <a:lnTo>
                    <a:pt x="16375" y="1204"/>
                  </a:lnTo>
                  <a:cubicBezTo>
                    <a:pt x="16378" y="1207"/>
                    <a:pt x="16382" y="1210"/>
                    <a:pt x="16384" y="1212"/>
                  </a:cubicBezTo>
                  <a:cubicBezTo>
                    <a:pt x="16381" y="1214"/>
                    <a:pt x="16429" y="1266"/>
                    <a:pt x="16451" y="1293"/>
                  </a:cubicBezTo>
                  <a:cubicBezTo>
                    <a:pt x="16754" y="1692"/>
                    <a:pt x="17003" y="2485"/>
                    <a:pt x="16900" y="3189"/>
                  </a:cubicBezTo>
                  <a:cubicBezTo>
                    <a:pt x="16819" y="3710"/>
                    <a:pt x="16613" y="4239"/>
                    <a:pt x="16358" y="4735"/>
                  </a:cubicBezTo>
                  <a:cubicBezTo>
                    <a:pt x="16264" y="4935"/>
                    <a:pt x="16145" y="5136"/>
                    <a:pt x="16060" y="5290"/>
                  </a:cubicBezTo>
                  <a:cubicBezTo>
                    <a:pt x="15980" y="4950"/>
                    <a:pt x="15963" y="4702"/>
                    <a:pt x="15930" y="4312"/>
                  </a:cubicBezTo>
                  <a:cubicBezTo>
                    <a:pt x="15876" y="3630"/>
                    <a:pt x="15851" y="2828"/>
                    <a:pt x="15976" y="2311"/>
                  </a:cubicBezTo>
                  <a:cubicBezTo>
                    <a:pt x="16102" y="1680"/>
                    <a:pt x="16228" y="1421"/>
                    <a:pt x="16341" y="1180"/>
                  </a:cubicBezTo>
                  <a:close/>
                  <a:moveTo>
                    <a:pt x="12085" y="4253"/>
                  </a:moveTo>
                  <a:lnTo>
                    <a:pt x="12085" y="4253"/>
                  </a:lnTo>
                  <a:cubicBezTo>
                    <a:pt x="12531" y="4256"/>
                    <a:pt x="13183" y="4331"/>
                    <a:pt x="13694" y="4456"/>
                  </a:cubicBezTo>
                  <a:cubicBezTo>
                    <a:pt x="14228" y="4593"/>
                    <a:pt x="14587" y="4748"/>
                    <a:pt x="15062" y="5086"/>
                  </a:cubicBezTo>
                  <a:cubicBezTo>
                    <a:pt x="15236" y="5215"/>
                    <a:pt x="15320" y="5277"/>
                    <a:pt x="15516" y="5465"/>
                  </a:cubicBezTo>
                  <a:cubicBezTo>
                    <a:pt x="15521" y="5469"/>
                    <a:pt x="15526" y="5475"/>
                    <a:pt x="15530" y="5481"/>
                  </a:cubicBezTo>
                  <a:cubicBezTo>
                    <a:pt x="15474" y="5485"/>
                    <a:pt x="15321" y="5496"/>
                    <a:pt x="15260" y="5496"/>
                  </a:cubicBezTo>
                  <a:cubicBezTo>
                    <a:pt x="15253" y="5496"/>
                    <a:pt x="15248" y="5496"/>
                    <a:pt x="15243" y="5495"/>
                  </a:cubicBezTo>
                  <a:cubicBezTo>
                    <a:pt x="15242" y="5495"/>
                    <a:pt x="15241" y="5495"/>
                    <a:pt x="15239" y="5495"/>
                  </a:cubicBezTo>
                  <a:cubicBezTo>
                    <a:pt x="15234" y="5495"/>
                    <a:pt x="15231" y="5497"/>
                    <a:pt x="15226" y="5497"/>
                  </a:cubicBezTo>
                  <a:cubicBezTo>
                    <a:pt x="15229" y="5493"/>
                    <a:pt x="15185" y="5495"/>
                    <a:pt x="15135" y="5493"/>
                  </a:cubicBezTo>
                  <a:cubicBezTo>
                    <a:pt x="14353" y="5484"/>
                    <a:pt x="13310" y="5167"/>
                    <a:pt x="12660" y="4745"/>
                  </a:cubicBezTo>
                  <a:cubicBezTo>
                    <a:pt x="12449" y="4621"/>
                    <a:pt x="12221" y="4422"/>
                    <a:pt x="12085" y="4253"/>
                  </a:cubicBezTo>
                  <a:close/>
                  <a:moveTo>
                    <a:pt x="18288" y="5309"/>
                  </a:moveTo>
                  <a:cubicBezTo>
                    <a:pt x="18294" y="5317"/>
                    <a:pt x="18300" y="5327"/>
                    <a:pt x="18306" y="5339"/>
                  </a:cubicBezTo>
                  <a:cubicBezTo>
                    <a:pt x="18569" y="5969"/>
                    <a:pt x="18328" y="6778"/>
                    <a:pt x="17908" y="7282"/>
                  </a:cubicBezTo>
                  <a:cubicBezTo>
                    <a:pt x="17816" y="7389"/>
                    <a:pt x="17724" y="7495"/>
                    <a:pt x="17622" y="7591"/>
                  </a:cubicBezTo>
                  <a:cubicBezTo>
                    <a:pt x="17575" y="7630"/>
                    <a:pt x="17560" y="7646"/>
                    <a:pt x="17563" y="7650"/>
                  </a:cubicBezTo>
                  <a:cubicBezTo>
                    <a:pt x="17557" y="7654"/>
                    <a:pt x="17550" y="7657"/>
                    <a:pt x="17546" y="7662"/>
                  </a:cubicBezTo>
                  <a:cubicBezTo>
                    <a:pt x="17340" y="7846"/>
                    <a:pt x="17304" y="7870"/>
                    <a:pt x="17140" y="7989"/>
                  </a:cubicBezTo>
                  <a:cubicBezTo>
                    <a:pt x="17121" y="8006"/>
                    <a:pt x="17100" y="8021"/>
                    <a:pt x="17076" y="8035"/>
                  </a:cubicBezTo>
                  <a:cubicBezTo>
                    <a:pt x="17084" y="7221"/>
                    <a:pt x="17310" y="6353"/>
                    <a:pt x="17721" y="5868"/>
                  </a:cubicBezTo>
                  <a:cubicBezTo>
                    <a:pt x="17753" y="5830"/>
                    <a:pt x="17903" y="5655"/>
                    <a:pt x="17947" y="5611"/>
                  </a:cubicBezTo>
                  <a:cubicBezTo>
                    <a:pt x="17976" y="5574"/>
                    <a:pt x="18120" y="5454"/>
                    <a:pt x="18150" y="5428"/>
                  </a:cubicBezTo>
                  <a:lnTo>
                    <a:pt x="18150" y="5428"/>
                  </a:lnTo>
                  <a:cubicBezTo>
                    <a:pt x="18171" y="5412"/>
                    <a:pt x="18190" y="5395"/>
                    <a:pt x="18210" y="5378"/>
                  </a:cubicBezTo>
                  <a:cubicBezTo>
                    <a:pt x="18219" y="5371"/>
                    <a:pt x="18231" y="5362"/>
                    <a:pt x="18244" y="5351"/>
                  </a:cubicBezTo>
                  <a:cubicBezTo>
                    <a:pt x="18252" y="5342"/>
                    <a:pt x="18270" y="5325"/>
                    <a:pt x="18288" y="5309"/>
                  </a:cubicBezTo>
                  <a:close/>
                  <a:moveTo>
                    <a:pt x="13684" y="6883"/>
                  </a:moveTo>
                  <a:lnTo>
                    <a:pt x="13684" y="6883"/>
                  </a:lnTo>
                  <a:cubicBezTo>
                    <a:pt x="13960" y="6927"/>
                    <a:pt x="14560" y="7040"/>
                    <a:pt x="15026" y="7237"/>
                  </a:cubicBezTo>
                  <a:cubicBezTo>
                    <a:pt x="15222" y="7308"/>
                    <a:pt x="15888" y="7701"/>
                    <a:pt x="16082" y="7898"/>
                  </a:cubicBezTo>
                  <a:cubicBezTo>
                    <a:pt x="16213" y="8012"/>
                    <a:pt x="16302" y="8108"/>
                    <a:pt x="16380" y="8200"/>
                  </a:cubicBezTo>
                  <a:cubicBezTo>
                    <a:pt x="16341" y="8221"/>
                    <a:pt x="16299" y="8245"/>
                    <a:pt x="16196" y="8263"/>
                  </a:cubicBezTo>
                  <a:cubicBezTo>
                    <a:pt x="16080" y="8287"/>
                    <a:pt x="15946" y="8302"/>
                    <a:pt x="15806" y="8302"/>
                  </a:cubicBezTo>
                  <a:cubicBezTo>
                    <a:pt x="15606" y="8302"/>
                    <a:pt x="15392" y="8272"/>
                    <a:pt x="15190" y="8200"/>
                  </a:cubicBezTo>
                  <a:cubicBezTo>
                    <a:pt x="14863" y="8061"/>
                    <a:pt x="14253" y="7679"/>
                    <a:pt x="13955" y="7334"/>
                  </a:cubicBezTo>
                  <a:cubicBezTo>
                    <a:pt x="13872" y="7255"/>
                    <a:pt x="13723" y="6998"/>
                    <a:pt x="13707" y="6943"/>
                  </a:cubicBezTo>
                  <a:cubicBezTo>
                    <a:pt x="13698" y="6927"/>
                    <a:pt x="13691" y="6906"/>
                    <a:pt x="13684" y="6883"/>
                  </a:cubicBezTo>
                  <a:close/>
                  <a:moveTo>
                    <a:pt x="15576" y="10626"/>
                  </a:moveTo>
                  <a:cubicBezTo>
                    <a:pt x="15577" y="10626"/>
                    <a:pt x="15578" y="10626"/>
                    <a:pt x="15579" y="10626"/>
                  </a:cubicBezTo>
                  <a:lnTo>
                    <a:pt x="15579" y="10626"/>
                  </a:lnTo>
                  <a:cubicBezTo>
                    <a:pt x="15578" y="10626"/>
                    <a:pt x="15577" y="10626"/>
                    <a:pt x="15576" y="10626"/>
                  </a:cubicBezTo>
                  <a:close/>
                  <a:moveTo>
                    <a:pt x="5362" y="6160"/>
                  </a:moveTo>
                  <a:cubicBezTo>
                    <a:pt x="6919" y="6160"/>
                    <a:pt x="8266" y="6577"/>
                    <a:pt x="9864" y="7185"/>
                  </a:cubicBezTo>
                  <a:cubicBezTo>
                    <a:pt x="11054" y="7657"/>
                    <a:pt x="12210" y="8095"/>
                    <a:pt x="13364" y="8823"/>
                  </a:cubicBezTo>
                  <a:cubicBezTo>
                    <a:pt x="13575" y="8985"/>
                    <a:pt x="13481" y="8887"/>
                    <a:pt x="13743" y="9147"/>
                  </a:cubicBezTo>
                  <a:cubicBezTo>
                    <a:pt x="13871" y="9296"/>
                    <a:pt x="13878" y="9273"/>
                    <a:pt x="13920" y="9350"/>
                  </a:cubicBezTo>
                  <a:cubicBezTo>
                    <a:pt x="13904" y="9412"/>
                    <a:pt x="13878" y="9534"/>
                    <a:pt x="13872" y="9569"/>
                  </a:cubicBezTo>
                  <a:cubicBezTo>
                    <a:pt x="13803" y="9870"/>
                    <a:pt x="13790" y="10310"/>
                    <a:pt x="13787" y="10432"/>
                  </a:cubicBezTo>
                  <a:cubicBezTo>
                    <a:pt x="13767" y="10859"/>
                    <a:pt x="13955" y="10947"/>
                    <a:pt x="14196" y="10947"/>
                  </a:cubicBezTo>
                  <a:cubicBezTo>
                    <a:pt x="14254" y="10947"/>
                    <a:pt x="14314" y="10942"/>
                    <a:pt x="14376" y="10936"/>
                  </a:cubicBezTo>
                  <a:cubicBezTo>
                    <a:pt x="14435" y="10933"/>
                    <a:pt x="14498" y="10931"/>
                    <a:pt x="14563" y="10931"/>
                  </a:cubicBezTo>
                  <a:cubicBezTo>
                    <a:pt x="14918" y="10931"/>
                    <a:pt x="15339" y="10970"/>
                    <a:pt x="15521" y="11001"/>
                  </a:cubicBezTo>
                  <a:cubicBezTo>
                    <a:pt x="15545" y="11009"/>
                    <a:pt x="15568" y="11018"/>
                    <a:pt x="15589" y="11028"/>
                  </a:cubicBezTo>
                  <a:cubicBezTo>
                    <a:pt x="15611" y="11037"/>
                    <a:pt x="15662" y="11059"/>
                    <a:pt x="15681" y="11072"/>
                  </a:cubicBezTo>
                  <a:cubicBezTo>
                    <a:pt x="15799" y="11127"/>
                    <a:pt x="15854" y="11227"/>
                    <a:pt x="15899" y="11279"/>
                  </a:cubicBezTo>
                  <a:cubicBezTo>
                    <a:pt x="16742" y="12708"/>
                    <a:pt x="17466" y="13923"/>
                    <a:pt x="17847" y="15304"/>
                  </a:cubicBezTo>
                  <a:cubicBezTo>
                    <a:pt x="17924" y="15560"/>
                    <a:pt x="17983" y="15820"/>
                    <a:pt x="18038" y="16080"/>
                  </a:cubicBezTo>
                  <a:cubicBezTo>
                    <a:pt x="18026" y="16090"/>
                    <a:pt x="18015" y="16103"/>
                    <a:pt x="18008" y="16118"/>
                  </a:cubicBezTo>
                  <a:cubicBezTo>
                    <a:pt x="17954" y="16202"/>
                    <a:pt x="18006" y="16293"/>
                    <a:pt x="18031" y="16377"/>
                  </a:cubicBezTo>
                  <a:cubicBezTo>
                    <a:pt x="18116" y="16642"/>
                    <a:pt x="18193" y="16878"/>
                    <a:pt x="18249" y="17102"/>
                  </a:cubicBezTo>
                  <a:cubicBezTo>
                    <a:pt x="18262" y="17165"/>
                    <a:pt x="18275" y="17226"/>
                    <a:pt x="18291" y="17286"/>
                  </a:cubicBezTo>
                  <a:cubicBezTo>
                    <a:pt x="18326" y="17463"/>
                    <a:pt x="18348" y="17634"/>
                    <a:pt x="18348" y="17809"/>
                  </a:cubicBezTo>
                  <a:cubicBezTo>
                    <a:pt x="18349" y="18355"/>
                    <a:pt x="18219" y="18902"/>
                    <a:pt x="17958" y="19285"/>
                  </a:cubicBezTo>
                  <a:cubicBezTo>
                    <a:pt x="17554" y="18420"/>
                    <a:pt x="17147" y="17563"/>
                    <a:pt x="16584" y="16685"/>
                  </a:cubicBezTo>
                  <a:cubicBezTo>
                    <a:pt x="15956" y="15753"/>
                    <a:pt x="15196" y="14916"/>
                    <a:pt x="14408" y="14115"/>
                  </a:cubicBezTo>
                  <a:cubicBezTo>
                    <a:pt x="12708" y="12362"/>
                    <a:pt x="11182" y="10743"/>
                    <a:pt x="9380" y="9324"/>
                  </a:cubicBezTo>
                  <a:lnTo>
                    <a:pt x="9380" y="9324"/>
                  </a:lnTo>
                  <a:cubicBezTo>
                    <a:pt x="9383" y="9325"/>
                    <a:pt x="9384" y="9326"/>
                    <a:pt x="9384" y="9326"/>
                  </a:cubicBezTo>
                  <a:cubicBezTo>
                    <a:pt x="9387" y="9326"/>
                    <a:pt x="9321" y="9279"/>
                    <a:pt x="9285" y="9251"/>
                  </a:cubicBezTo>
                  <a:lnTo>
                    <a:pt x="9285" y="9251"/>
                  </a:lnTo>
                  <a:cubicBezTo>
                    <a:pt x="9288" y="9253"/>
                    <a:pt x="9289" y="9254"/>
                    <a:pt x="9290" y="9254"/>
                  </a:cubicBezTo>
                  <a:cubicBezTo>
                    <a:pt x="9292" y="9254"/>
                    <a:pt x="9260" y="9226"/>
                    <a:pt x="9241" y="9223"/>
                  </a:cubicBezTo>
                  <a:cubicBezTo>
                    <a:pt x="9223" y="9213"/>
                    <a:pt x="9203" y="9209"/>
                    <a:pt x="9184" y="9209"/>
                  </a:cubicBezTo>
                  <a:cubicBezTo>
                    <a:pt x="9092" y="9209"/>
                    <a:pt x="9006" y="9305"/>
                    <a:pt x="9036" y="9402"/>
                  </a:cubicBezTo>
                  <a:cubicBezTo>
                    <a:pt x="9113" y="9545"/>
                    <a:pt x="9278" y="9631"/>
                    <a:pt x="9388" y="9750"/>
                  </a:cubicBezTo>
                  <a:cubicBezTo>
                    <a:pt x="10689" y="10946"/>
                    <a:pt x="11927" y="12205"/>
                    <a:pt x="13109" y="13520"/>
                  </a:cubicBezTo>
                  <a:cubicBezTo>
                    <a:pt x="14156" y="14590"/>
                    <a:pt x="15481" y="15932"/>
                    <a:pt x="16109" y="16839"/>
                  </a:cubicBezTo>
                  <a:cubicBezTo>
                    <a:pt x="16612" y="17551"/>
                    <a:pt x="17048" y="18310"/>
                    <a:pt x="17444" y="19088"/>
                  </a:cubicBezTo>
                  <a:cubicBezTo>
                    <a:pt x="17530" y="19250"/>
                    <a:pt x="17614" y="19413"/>
                    <a:pt x="17696" y="19578"/>
                  </a:cubicBezTo>
                  <a:cubicBezTo>
                    <a:pt x="17361" y="19877"/>
                    <a:pt x="16931" y="19991"/>
                    <a:pt x="16468" y="19991"/>
                  </a:cubicBezTo>
                  <a:cubicBezTo>
                    <a:pt x="15787" y="19991"/>
                    <a:pt x="15034" y="19745"/>
                    <a:pt x="14402" y="19476"/>
                  </a:cubicBezTo>
                  <a:cubicBezTo>
                    <a:pt x="13218" y="19011"/>
                    <a:pt x="12048" y="18191"/>
                    <a:pt x="11092" y="17124"/>
                  </a:cubicBezTo>
                  <a:cubicBezTo>
                    <a:pt x="9868" y="15801"/>
                    <a:pt x="9053" y="13805"/>
                    <a:pt x="7987" y="12137"/>
                  </a:cubicBezTo>
                  <a:cubicBezTo>
                    <a:pt x="6793" y="10162"/>
                    <a:pt x="5306" y="8428"/>
                    <a:pt x="4065" y="6689"/>
                  </a:cubicBezTo>
                  <a:cubicBezTo>
                    <a:pt x="3939" y="6466"/>
                    <a:pt x="3916" y="6471"/>
                    <a:pt x="3877" y="6293"/>
                  </a:cubicBezTo>
                  <a:cubicBezTo>
                    <a:pt x="3877" y="6290"/>
                    <a:pt x="3877" y="6287"/>
                    <a:pt x="3877" y="6285"/>
                  </a:cubicBezTo>
                  <a:cubicBezTo>
                    <a:pt x="3903" y="6274"/>
                    <a:pt x="3933" y="6264"/>
                    <a:pt x="3952" y="6263"/>
                  </a:cubicBezTo>
                  <a:cubicBezTo>
                    <a:pt x="4179" y="6208"/>
                    <a:pt x="4496" y="6217"/>
                    <a:pt x="4868" y="6162"/>
                  </a:cubicBezTo>
                  <a:lnTo>
                    <a:pt x="4868" y="6162"/>
                  </a:lnTo>
                  <a:cubicBezTo>
                    <a:pt x="4847" y="6169"/>
                    <a:pt x="4825" y="6176"/>
                    <a:pt x="4811" y="6177"/>
                  </a:cubicBezTo>
                  <a:cubicBezTo>
                    <a:pt x="4998" y="6166"/>
                    <a:pt x="5182" y="6160"/>
                    <a:pt x="5362" y="6160"/>
                  </a:cubicBezTo>
                  <a:close/>
                  <a:moveTo>
                    <a:pt x="2172" y="12600"/>
                  </a:moveTo>
                  <a:cubicBezTo>
                    <a:pt x="3840" y="12600"/>
                    <a:pt x="5520" y="12918"/>
                    <a:pt x="6917" y="13113"/>
                  </a:cubicBezTo>
                  <a:cubicBezTo>
                    <a:pt x="6965" y="13122"/>
                    <a:pt x="7101" y="13145"/>
                    <a:pt x="7140" y="13149"/>
                  </a:cubicBezTo>
                  <a:cubicBezTo>
                    <a:pt x="7381" y="13190"/>
                    <a:pt x="7620" y="13236"/>
                    <a:pt x="7856" y="13296"/>
                  </a:cubicBezTo>
                  <a:cubicBezTo>
                    <a:pt x="7881" y="13306"/>
                    <a:pt x="7907" y="13310"/>
                    <a:pt x="7933" y="13310"/>
                  </a:cubicBezTo>
                  <a:cubicBezTo>
                    <a:pt x="7980" y="13310"/>
                    <a:pt x="8026" y="13295"/>
                    <a:pt x="8064" y="13268"/>
                  </a:cubicBezTo>
                  <a:cubicBezTo>
                    <a:pt x="8848" y="14641"/>
                    <a:pt x="9525" y="16083"/>
                    <a:pt x="10555" y="17289"/>
                  </a:cubicBezTo>
                  <a:cubicBezTo>
                    <a:pt x="9728" y="16923"/>
                    <a:pt x="8710" y="16412"/>
                    <a:pt x="7893" y="15893"/>
                  </a:cubicBezTo>
                  <a:cubicBezTo>
                    <a:pt x="7279" y="15489"/>
                    <a:pt x="6690" y="15043"/>
                    <a:pt x="6053" y="14673"/>
                  </a:cubicBezTo>
                  <a:cubicBezTo>
                    <a:pt x="5731" y="14485"/>
                    <a:pt x="5378" y="14353"/>
                    <a:pt x="5055" y="14167"/>
                  </a:cubicBezTo>
                  <a:cubicBezTo>
                    <a:pt x="5021" y="14147"/>
                    <a:pt x="4986" y="14139"/>
                    <a:pt x="4954" y="14139"/>
                  </a:cubicBezTo>
                  <a:cubicBezTo>
                    <a:pt x="4780" y="14139"/>
                    <a:pt x="4666" y="14397"/>
                    <a:pt x="4854" y="14509"/>
                  </a:cubicBezTo>
                  <a:cubicBezTo>
                    <a:pt x="6222" y="15369"/>
                    <a:pt x="7599" y="16219"/>
                    <a:pt x="9058" y="16923"/>
                  </a:cubicBezTo>
                  <a:cubicBezTo>
                    <a:pt x="9760" y="17237"/>
                    <a:pt x="10422" y="17706"/>
                    <a:pt x="11159" y="17918"/>
                  </a:cubicBezTo>
                  <a:cubicBezTo>
                    <a:pt x="11163" y="17918"/>
                    <a:pt x="11167" y="17915"/>
                    <a:pt x="11172" y="17915"/>
                  </a:cubicBezTo>
                  <a:cubicBezTo>
                    <a:pt x="12059" y="18727"/>
                    <a:pt x="13103" y="19366"/>
                    <a:pt x="14289" y="19906"/>
                  </a:cubicBezTo>
                  <a:cubicBezTo>
                    <a:pt x="14008" y="20023"/>
                    <a:pt x="13750" y="20153"/>
                    <a:pt x="13591" y="20207"/>
                  </a:cubicBezTo>
                  <a:cubicBezTo>
                    <a:pt x="12895" y="20458"/>
                    <a:pt x="12274" y="20578"/>
                    <a:pt x="11684" y="20578"/>
                  </a:cubicBezTo>
                  <a:cubicBezTo>
                    <a:pt x="10596" y="20578"/>
                    <a:pt x="9613" y="20171"/>
                    <a:pt x="8458" y="19428"/>
                  </a:cubicBezTo>
                  <a:cubicBezTo>
                    <a:pt x="5739" y="17718"/>
                    <a:pt x="3596" y="14771"/>
                    <a:pt x="842" y="12706"/>
                  </a:cubicBezTo>
                  <a:cubicBezTo>
                    <a:pt x="956" y="12675"/>
                    <a:pt x="1153" y="12635"/>
                    <a:pt x="1344" y="12628"/>
                  </a:cubicBezTo>
                  <a:cubicBezTo>
                    <a:pt x="1619" y="12609"/>
                    <a:pt x="1896" y="12600"/>
                    <a:pt x="2172" y="12600"/>
                  </a:cubicBezTo>
                  <a:close/>
                  <a:moveTo>
                    <a:pt x="12243" y="0"/>
                  </a:moveTo>
                  <a:cubicBezTo>
                    <a:pt x="12082" y="0"/>
                    <a:pt x="11966" y="113"/>
                    <a:pt x="11929" y="400"/>
                  </a:cubicBezTo>
                  <a:cubicBezTo>
                    <a:pt x="11862" y="1634"/>
                    <a:pt x="12767" y="2872"/>
                    <a:pt x="13911" y="3439"/>
                  </a:cubicBezTo>
                  <a:cubicBezTo>
                    <a:pt x="14075" y="3513"/>
                    <a:pt x="14237" y="3600"/>
                    <a:pt x="14402" y="3670"/>
                  </a:cubicBezTo>
                  <a:cubicBezTo>
                    <a:pt x="14435" y="3752"/>
                    <a:pt x="14477" y="3830"/>
                    <a:pt x="14532" y="3900"/>
                  </a:cubicBezTo>
                  <a:cubicBezTo>
                    <a:pt x="14799" y="4155"/>
                    <a:pt x="15077" y="4505"/>
                    <a:pt x="15333" y="4905"/>
                  </a:cubicBezTo>
                  <a:cubicBezTo>
                    <a:pt x="15036" y="4674"/>
                    <a:pt x="14706" y="4485"/>
                    <a:pt x="14361" y="4340"/>
                  </a:cubicBezTo>
                  <a:cubicBezTo>
                    <a:pt x="13756" y="4085"/>
                    <a:pt x="13131" y="3997"/>
                    <a:pt x="12599" y="3920"/>
                  </a:cubicBezTo>
                  <a:cubicBezTo>
                    <a:pt x="12578" y="3920"/>
                    <a:pt x="12236" y="3855"/>
                    <a:pt x="12058" y="3835"/>
                  </a:cubicBezTo>
                  <a:cubicBezTo>
                    <a:pt x="12056" y="3835"/>
                    <a:pt x="12054" y="3835"/>
                    <a:pt x="12053" y="3834"/>
                  </a:cubicBezTo>
                  <a:lnTo>
                    <a:pt x="12053" y="3834"/>
                  </a:lnTo>
                  <a:cubicBezTo>
                    <a:pt x="12057" y="3834"/>
                    <a:pt x="12060" y="3835"/>
                    <a:pt x="12060" y="3835"/>
                  </a:cubicBezTo>
                  <a:cubicBezTo>
                    <a:pt x="12060" y="3835"/>
                    <a:pt x="12058" y="3834"/>
                    <a:pt x="12052" y="3834"/>
                  </a:cubicBezTo>
                  <a:lnTo>
                    <a:pt x="12052" y="3834"/>
                  </a:lnTo>
                  <a:cubicBezTo>
                    <a:pt x="12052" y="3833"/>
                    <a:pt x="12052" y="3833"/>
                    <a:pt x="12052" y="3833"/>
                  </a:cubicBezTo>
                  <a:lnTo>
                    <a:pt x="12049" y="3833"/>
                  </a:lnTo>
                  <a:cubicBezTo>
                    <a:pt x="12046" y="3833"/>
                    <a:pt x="12042" y="3832"/>
                    <a:pt x="12037" y="3832"/>
                  </a:cubicBezTo>
                  <a:cubicBezTo>
                    <a:pt x="12010" y="3827"/>
                    <a:pt x="11958" y="3820"/>
                    <a:pt x="11936" y="3819"/>
                  </a:cubicBezTo>
                  <a:cubicBezTo>
                    <a:pt x="11933" y="3819"/>
                    <a:pt x="11930" y="3819"/>
                    <a:pt x="11927" y="3819"/>
                  </a:cubicBezTo>
                  <a:cubicBezTo>
                    <a:pt x="11849" y="3819"/>
                    <a:pt x="11771" y="3837"/>
                    <a:pt x="11703" y="3872"/>
                  </a:cubicBezTo>
                  <a:cubicBezTo>
                    <a:pt x="11201" y="4230"/>
                    <a:pt x="12240" y="4947"/>
                    <a:pt x="12628" y="5116"/>
                  </a:cubicBezTo>
                  <a:cubicBezTo>
                    <a:pt x="13109" y="5404"/>
                    <a:pt x="14127" y="5688"/>
                    <a:pt x="14845" y="5772"/>
                  </a:cubicBezTo>
                  <a:cubicBezTo>
                    <a:pt x="15130" y="5807"/>
                    <a:pt x="15203" y="5826"/>
                    <a:pt x="15393" y="5826"/>
                  </a:cubicBezTo>
                  <a:cubicBezTo>
                    <a:pt x="15461" y="5826"/>
                    <a:pt x="15545" y="5823"/>
                    <a:pt x="15659" y="5818"/>
                  </a:cubicBezTo>
                  <a:cubicBezTo>
                    <a:pt x="15724" y="5804"/>
                    <a:pt x="15779" y="5808"/>
                    <a:pt x="15827" y="5800"/>
                  </a:cubicBezTo>
                  <a:cubicBezTo>
                    <a:pt x="16001" y="6173"/>
                    <a:pt x="16145" y="6563"/>
                    <a:pt x="16240" y="6945"/>
                  </a:cubicBezTo>
                  <a:cubicBezTo>
                    <a:pt x="16322" y="7265"/>
                    <a:pt x="16384" y="7537"/>
                    <a:pt x="16429" y="7796"/>
                  </a:cubicBezTo>
                  <a:cubicBezTo>
                    <a:pt x="15917" y="7274"/>
                    <a:pt x="15249" y="6894"/>
                    <a:pt x="14556" y="6673"/>
                  </a:cubicBezTo>
                  <a:cubicBezTo>
                    <a:pt x="14223" y="6566"/>
                    <a:pt x="13748" y="6412"/>
                    <a:pt x="13571" y="6412"/>
                  </a:cubicBezTo>
                  <a:cubicBezTo>
                    <a:pt x="13568" y="6412"/>
                    <a:pt x="13566" y="6412"/>
                    <a:pt x="13564" y="6412"/>
                  </a:cubicBezTo>
                  <a:cubicBezTo>
                    <a:pt x="13557" y="6411"/>
                    <a:pt x="13549" y="6410"/>
                    <a:pt x="13541" y="6410"/>
                  </a:cubicBezTo>
                  <a:cubicBezTo>
                    <a:pt x="13405" y="6410"/>
                    <a:pt x="13136" y="6575"/>
                    <a:pt x="13302" y="6891"/>
                  </a:cubicBezTo>
                  <a:cubicBezTo>
                    <a:pt x="13304" y="6896"/>
                    <a:pt x="13307" y="6899"/>
                    <a:pt x="13309" y="6903"/>
                  </a:cubicBezTo>
                  <a:cubicBezTo>
                    <a:pt x="13365" y="7043"/>
                    <a:pt x="13435" y="7181"/>
                    <a:pt x="13523" y="7303"/>
                  </a:cubicBezTo>
                  <a:cubicBezTo>
                    <a:pt x="13820" y="7735"/>
                    <a:pt x="14257" y="8032"/>
                    <a:pt x="14584" y="8273"/>
                  </a:cubicBezTo>
                  <a:cubicBezTo>
                    <a:pt x="14973" y="8570"/>
                    <a:pt x="15430" y="8717"/>
                    <a:pt x="15864" y="8717"/>
                  </a:cubicBezTo>
                  <a:cubicBezTo>
                    <a:pt x="16093" y="8717"/>
                    <a:pt x="16315" y="8676"/>
                    <a:pt x="16518" y="8596"/>
                  </a:cubicBezTo>
                  <a:lnTo>
                    <a:pt x="16518" y="8596"/>
                  </a:lnTo>
                  <a:cubicBezTo>
                    <a:pt x="16533" y="8933"/>
                    <a:pt x="16526" y="9299"/>
                    <a:pt x="16503" y="9764"/>
                  </a:cubicBezTo>
                  <a:cubicBezTo>
                    <a:pt x="16468" y="10294"/>
                    <a:pt x="16451" y="10744"/>
                    <a:pt x="16402" y="11147"/>
                  </a:cubicBezTo>
                  <a:cubicBezTo>
                    <a:pt x="16373" y="11101"/>
                    <a:pt x="16345" y="11054"/>
                    <a:pt x="16316" y="11008"/>
                  </a:cubicBezTo>
                  <a:cubicBezTo>
                    <a:pt x="16326" y="10909"/>
                    <a:pt x="16268" y="10802"/>
                    <a:pt x="16137" y="10801"/>
                  </a:cubicBezTo>
                  <a:cubicBezTo>
                    <a:pt x="16135" y="10801"/>
                    <a:pt x="16134" y="10802"/>
                    <a:pt x="16132" y="10802"/>
                  </a:cubicBezTo>
                  <a:cubicBezTo>
                    <a:pt x="15977" y="10684"/>
                    <a:pt x="15775" y="10630"/>
                    <a:pt x="15579" y="10626"/>
                  </a:cubicBezTo>
                  <a:lnTo>
                    <a:pt x="15579" y="10626"/>
                  </a:lnTo>
                  <a:cubicBezTo>
                    <a:pt x="15580" y="10626"/>
                    <a:pt x="15583" y="10626"/>
                    <a:pt x="15585" y="10627"/>
                  </a:cubicBezTo>
                  <a:cubicBezTo>
                    <a:pt x="15348" y="10592"/>
                    <a:pt x="15106" y="10594"/>
                    <a:pt x="14865" y="10588"/>
                  </a:cubicBezTo>
                  <a:cubicBezTo>
                    <a:pt x="14682" y="10587"/>
                    <a:pt x="14325" y="10585"/>
                    <a:pt x="14185" y="10578"/>
                  </a:cubicBezTo>
                  <a:cubicBezTo>
                    <a:pt x="14183" y="10482"/>
                    <a:pt x="14186" y="10547"/>
                    <a:pt x="14201" y="10419"/>
                  </a:cubicBezTo>
                  <a:cubicBezTo>
                    <a:pt x="14204" y="10403"/>
                    <a:pt x="14220" y="10319"/>
                    <a:pt x="14227" y="10290"/>
                  </a:cubicBezTo>
                  <a:cubicBezTo>
                    <a:pt x="14292" y="10017"/>
                    <a:pt x="14295" y="9968"/>
                    <a:pt x="14376" y="9629"/>
                  </a:cubicBezTo>
                  <a:cubicBezTo>
                    <a:pt x="14408" y="9508"/>
                    <a:pt x="14445" y="9380"/>
                    <a:pt x="14415" y="9256"/>
                  </a:cubicBezTo>
                  <a:cubicBezTo>
                    <a:pt x="14312" y="8924"/>
                    <a:pt x="13813" y="8633"/>
                    <a:pt x="13700" y="8546"/>
                  </a:cubicBezTo>
                  <a:cubicBezTo>
                    <a:pt x="12844" y="8012"/>
                    <a:pt x="12113" y="7741"/>
                    <a:pt x="11185" y="7339"/>
                  </a:cubicBezTo>
                  <a:cubicBezTo>
                    <a:pt x="9763" y="6777"/>
                    <a:pt x="8336" y="6177"/>
                    <a:pt x="6825" y="5907"/>
                  </a:cubicBezTo>
                  <a:cubicBezTo>
                    <a:pt x="6125" y="5767"/>
                    <a:pt x="5448" y="5719"/>
                    <a:pt x="4894" y="5719"/>
                  </a:cubicBezTo>
                  <a:cubicBezTo>
                    <a:pt x="4744" y="5719"/>
                    <a:pt x="4602" y="5722"/>
                    <a:pt x="4472" y="5729"/>
                  </a:cubicBezTo>
                  <a:cubicBezTo>
                    <a:pt x="4062" y="5759"/>
                    <a:pt x="3878" y="5707"/>
                    <a:pt x="3586" y="5856"/>
                  </a:cubicBezTo>
                  <a:cubicBezTo>
                    <a:pt x="3222" y="6088"/>
                    <a:pt x="3377" y="6567"/>
                    <a:pt x="3570" y="6865"/>
                  </a:cubicBezTo>
                  <a:cubicBezTo>
                    <a:pt x="4078" y="7657"/>
                    <a:pt x="4809" y="8522"/>
                    <a:pt x="5248" y="9107"/>
                  </a:cubicBezTo>
                  <a:cubicBezTo>
                    <a:pt x="6054" y="10174"/>
                    <a:pt x="6831" y="11264"/>
                    <a:pt x="7540" y="12398"/>
                  </a:cubicBezTo>
                  <a:cubicBezTo>
                    <a:pt x="7627" y="12534"/>
                    <a:pt x="7711" y="12672"/>
                    <a:pt x="7795" y="12811"/>
                  </a:cubicBezTo>
                  <a:cubicBezTo>
                    <a:pt x="7720" y="12793"/>
                    <a:pt x="7646" y="12777"/>
                    <a:pt x="7588" y="12757"/>
                  </a:cubicBezTo>
                  <a:cubicBezTo>
                    <a:pt x="6897" y="12579"/>
                    <a:pt x="6189" y="12491"/>
                    <a:pt x="5484" y="12383"/>
                  </a:cubicBezTo>
                  <a:cubicBezTo>
                    <a:pt x="4399" y="12209"/>
                    <a:pt x="3300" y="12087"/>
                    <a:pt x="2200" y="12087"/>
                  </a:cubicBezTo>
                  <a:cubicBezTo>
                    <a:pt x="1867" y="12087"/>
                    <a:pt x="1534" y="12099"/>
                    <a:pt x="1201" y="12123"/>
                  </a:cubicBezTo>
                  <a:cubicBezTo>
                    <a:pt x="807" y="12150"/>
                    <a:pt x="0" y="12304"/>
                    <a:pt x="239" y="12854"/>
                  </a:cubicBezTo>
                  <a:cubicBezTo>
                    <a:pt x="617" y="13242"/>
                    <a:pt x="1014" y="13454"/>
                    <a:pt x="1496" y="13892"/>
                  </a:cubicBezTo>
                  <a:cubicBezTo>
                    <a:pt x="2540" y="14760"/>
                    <a:pt x="3464" y="15757"/>
                    <a:pt x="4483" y="16651"/>
                  </a:cubicBezTo>
                  <a:cubicBezTo>
                    <a:pt x="5648" y="17683"/>
                    <a:pt x="6648" y="18565"/>
                    <a:pt x="7909" y="19486"/>
                  </a:cubicBezTo>
                  <a:cubicBezTo>
                    <a:pt x="8513" y="19946"/>
                    <a:pt x="9679" y="20701"/>
                    <a:pt x="10416" y="20895"/>
                  </a:cubicBezTo>
                  <a:cubicBezTo>
                    <a:pt x="10824" y="21034"/>
                    <a:pt x="11250" y="21095"/>
                    <a:pt x="11677" y="21095"/>
                  </a:cubicBezTo>
                  <a:cubicBezTo>
                    <a:pt x="12114" y="21095"/>
                    <a:pt x="12552" y="21031"/>
                    <a:pt x="12976" y="20921"/>
                  </a:cubicBezTo>
                  <a:cubicBezTo>
                    <a:pt x="13732" y="20766"/>
                    <a:pt x="14424" y="20334"/>
                    <a:pt x="14834" y="20158"/>
                  </a:cubicBezTo>
                  <a:cubicBezTo>
                    <a:pt x="14839" y="20155"/>
                    <a:pt x="14841" y="20150"/>
                    <a:pt x="14845" y="20146"/>
                  </a:cubicBezTo>
                  <a:cubicBezTo>
                    <a:pt x="15375" y="20353"/>
                    <a:pt x="15944" y="20506"/>
                    <a:pt x="16500" y="20506"/>
                  </a:cubicBezTo>
                  <a:cubicBezTo>
                    <a:pt x="16966" y="20506"/>
                    <a:pt x="17424" y="20398"/>
                    <a:pt x="17841" y="20124"/>
                  </a:cubicBezTo>
                  <a:cubicBezTo>
                    <a:pt x="17892" y="20090"/>
                    <a:pt x="17937" y="20049"/>
                    <a:pt x="17983" y="20010"/>
                  </a:cubicBezTo>
                  <a:cubicBezTo>
                    <a:pt x="17998" y="20014"/>
                    <a:pt x="18013" y="20016"/>
                    <a:pt x="18027" y="20016"/>
                  </a:cubicBezTo>
                  <a:cubicBezTo>
                    <a:pt x="18133" y="20016"/>
                    <a:pt x="18220" y="19908"/>
                    <a:pt x="18197" y="19804"/>
                  </a:cubicBezTo>
                  <a:cubicBezTo>
                    <a:pt x="18658" y="19290"/>
                    <a:pt x="18859" y="18565"/>
                    <a:pt x="18853" y="17880"/>
                  </a:cubicBezTo>
                  <a:cubicBezTo>
                    <a:pt x="18862" y="17469"/>
                    <a:pt x="18681" y="16952"/>
                    <a:pt x="18510" y="16559"/>
                  </a:cubicBezTo>
                  <a:cubicBezTo>
                    <a:pt x="18383" y="15822"/>
                    <a:pt x="18265" y="15083"/>
                    <a:pt x="18008" y="14377"/>
                  </a:cubicBezTo>
                  <a:cubicBezTo>
                    <a:pt x="17669" y="13409"/>
                    <a:pt x="17207" y="12483"/>
                    <a:pt x="16681" y="11602"/>
                  </a:cubicBezTo>
                  <a:cubicBezTo>
                    <a:pt x="16874" y="10616"/>
                    <a:pt x="17059" y="9611"/>
                    <a:pt x="17017" y="8591"/>
                  </a:cubicBezTo>
                  <a:cubicBezTo>
                    <a:pt x="17055" y="8583"/>
                    <a:pt x="17091" y="8568"/>
                    <a:pt x="17123" y="8542"/>
                  </a:cubicBezTo>
                  <a:cubicBezTo>
                    <a:pt x="17311" y="8426"/>
                    <a:pt x="17483" y="8289"/>
                    <a:pt x="17653" y="8147"/>
                  </a:cubicBezTo>
                  <a:cubicBezTo>
                    <a:pt x="17724" y="8074"/>
                    <a:pt x="17827" y="8011"/>
                    <a:pt x="17879" y="7921"/>
                  </a:cubicBezTo>
                  <a:cubicBezTo>
                    <a:pt x="17879" y="7921"/>
                    <a:pt x="17879" y="7921"/>
                    <a:pt x="17880" y="7921"/>
                  </a:cubicBezTo>
                  <a:cubicBezTo>
                    <a:pt x="17923" y="7921"/>
                    <a:pt x="18211" y="7534"/>
                    <a:pt x="18254" y="7460"/>
                  </a:cubicBezTo>
                  <a:cubicBezTo>
                    <a:pt x="18451" y="7139"/>
                    <a:pt x="18462" y="7053"/>
                    <a:pt x="18552" y="6841"/>
                  </a:cubicBezTo>
                  <a:cubicBezTo>
                    <a:pt x="18687" y="6499"/>
                    <a:pt x="18826" y="5762"/>
                    <a:pt x="18601" y="5175"/>
                  </a:cubicBezTo>
                  <a:cubicBezTo>
                    <a:pt x="18578" y="5062"/>
                    <a:pt x="18446" y="4829"/>
                    <a:pt x="18240" y="4829"/>
                  </a:cubicBezTo>
                  <a:cubicBezTo>
                    <a:pt x="18164" y="4829"/>
                    <a:pt x="18077" y="4861"/>
                    <a:pt x="17983" y="4942"/>
                  </a:cubicBezTo>
                  <a:cubicBezTo>
                    <a:pt x="17787" y="5110"/>
                    <a:pt x="17805" y="5128"/>
                    <a:pt x="17625" y="5364"/>
                  </a:cubicBezTo>
                  <a:cubicBezTo>
                    <a:pt x="17641" y="5343"/>
                    <a:pt x="17647" y="5334"/>
                    <a:pt x="17646" y="5334"/>
                  </a:cubicBezTo>
                  <a:lnTo>
                    <a:pt x="17646" y="5334"/>
                  </a:lnTo>
                  <a:cubicBezTo>
                    <a:pt x="17646" y="5334"/>
                    <a:pt x="17553" y="5460"/>
                    <a:pt x="17531" y="5491"/>
                  </a:cubicBezTo>
                  <a:cubicBezTo>
                    <a:pt x="17434" y="5633"/>
                    <a:pt x="17337" y="5775"/>
                    <a:pt x="17253" y="5925"/>
                  </a:cubicBezTo>
                  <a:cubicBezTo>
                    <a:pt x="17046" y="6282"/>
                    <a:pt x="16909" y="6816"/>
                    <a:pt x="16836" y="7339"/>
                  </a:cubicBezTo>
                  <a:cubicBezTo>
                    <a:pt x="16793" y="7169"/>
                    <a:pt x="16742" y="6998"/>
                    <a:pt x="16680" y="6826"/>
                  </a:cubicBezTo>
                  <a:cubicBezTo>
                    <a:pt x="16593" y="6537"/>
                    <a:pt x="16406" y="6138"/>
                    <a:pt x="16187" y="5737"/>
                  </a:cubicBezTo>
                  <a:cubicBezTo>
                    <a:pt x="16203" y="5733"/>
                    <a:pt x="16219" y="5727"/>
                    <a:pt x="16234" y="5717"/>
                  </a:cubicBezTo>
                  <a:cubicBezTo>
                    <a:pt x="16449" y="5539"/>
                    <a:pt x="16751" y="4893"/>
                    <a:pt x="16898" y="4472"/>
                  </a:cubicBezTo>
                  <a:cubicBezTo>
                    <a:pt x="17168" y="3738"/>
                    <a:pt x="17349" y="2746"/>
                    <a:pt x="17003" y="1805"/>
                  </a:cubicBezTo>
                  <a:cubicBezTo>
                    <a:pt x="16900" y="1474"/>
                    <a:pt x="16761" y="1215"/>
                    <a:pt x="16599" y="999"/>
                  </a:cubicBezTo>
                  <a:cubicBezTo>
                    <a:pt x="16549" y="940"/>
                    <a:pt x="16544" y="908"/>
                    <a:pt x="16460" y="842"/>
                  </a:cubicBezTo>
                  <a:cubicBezTo>
                    <a:pt x="16458" y="839"/>
                    <a:pt x="16455" y="836"/>
                    <a:pt x="16452" y="833"/>
                  </a:cubicBezTo>
                  <a:cubicBezTo>
                    <a:pt x="16396" y="781"/>
                    <a:pt x="16325" y="737"/>
                    <a:pt x="16248" y="732"/>
                  </a:cubicBezTo>
                  <a:cubicBezTo>
                    <a:pt x="16200" y="732"/>
                    <a:pt x="16102" y="734"/>
                    <a:pt x="16074" y="765"/>
                  </a:cubicBezTo>
                  <a:cubicBezTo>
                    <a:pt x="15989" y="814"/>
                    <a:pt x="15940" y="900"/>
                    <a:pt x="15901" y="986"/>
                  </a:cubicBezTo>
                  <a:cubicBezTo>
                    <a:pt x="15895" y="999"/>
                    <a:pt x="15889" y="1013"/>
                    <a:pt x="15885" y="1026"/>
                  </a:cubicBezTo>
                  <a:cubicBezTo>
                    <a:pt x="15815" y="1193"/>
                    <a:pt x="15837" y="1150"/>
                    <a:pt x="15770" y="1382"/>
                  </a:cubicBezTo>
                  <a:cubicBezTo>
                    <a:pt x="15646" y="1877"/>
                    <a:pt x="15569" y="2216"/>
                    <a:pt x="15540" y="2633"/>
                  </a:cubicBezTo>
                  <a:cubicBezTo>
                    <a:pt x="15514" y="3160"/>
                    <a:pt x="15584" y="3926"/>
                    <a:pt x="15636" y="4305"/>
                  </a:cubicBezTo>
                  <a:cubicBezTo>
                    <a:pt x="15665" y="4515"/>
                    <a:pt x="15685" y="4732"/>
                    <a:pt x="15718" y="4945"/>
                  </a:cubicBezTo>
                  <a:cubicBezTo>
                    <a:pt x="15689" y="4903"/>
                    <a:pt x="15662" y="4858"/>
                    <a:pt x="15636" y="4818"/>
                  </a:cubicBezTo>
                  <a:cubicBezTo>
                    <a:pt x="15342" y="4370"/>
                    <a:pt x="14978" y="3778"/>
                    <a:pt x="14787" y="3620"/>
                  </a:cubicBezTo>
                  <a:cubicBezTo>
                    <a:pt x="14660" y="3546"/>
                    <a:pt x="14589" y="3096"/>
                    <a:pt x="14495" y="2744"/>
                  </a:cubicBezTo>
                  <a:cubicBezTo>
                    <a:pt x="14375" y="2272"/>
                    <a:pt x="14192" y="1803"/>
                    <a:pt x="13907" y="1406"/>
                  </a:cubicBezTo>
                  <a:cubicBezTo>
                    <a:pt x="13636" y="1058"/>
                    <a:pt x="12734" y="0"/>
                    <a:pt x="12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8261699" y="1257794"/>
              <a:ext cx="137189" cy="141868"/>
            </a:xfrm>
            <a:custGeom>
              <a:avLst/>
              <a:gdLst/>
              <a:ahLst/>
              <a:cxnLst/>
              <a:rect l="l" t="t" r="r" b="b"/>
              <a:pathLst>
                <a:path w="4105" h="4245" extrusionOk="0">
                  <a:moveTo>
                    <a:pt x="1" y="0"/>
                  </a:moveTo>
                  <a:lnTo>
                    <a:pt x="1" y="0"/>
                  </a:lnTo>
                  <a:cubicBezTo>
                    <a:pt x="590" y="1037"/>
                    <a:pt x="1200" y="2065"/>
                    <a:pt x="1824" y="3080"/>
                  </a:cubicBezTo>
                  <a:cubicBezTo>
                    <a:pt x="2562" y="3517"/>
                    <a:pt x="3405" y="3933"/>
                    <a:pt x="4104" y="4244"/>
                  </a:cubicBezTo>
                  <a:cubicBezTo>
                    <a:pt x="3075" y="3038"/>
                    <a:pt x="2399" y="1596"/>
                    <a:pt x="1615" y="225"/>
                  </a:cubicBezTo>
                  <a:cubicBezTo>
                    <a:pt x="1576" y="251"/>
                    <a:pt x="1531" y="265"/>
                    <a:pt x="1484" y="265"/>
                  </a:cubicBezTo>
                  <a:cubicBezTo>
                    <a:pt x="1458" y="265"/>
                    <a:pt x="1431" y="260"/>
                    <a:pt x="1405" y="251"/>
                  </a:cubicBezTo>
                  <a:cubicBezTo>
                    <a:pt x="1171" y="191"/>
                    <a:pt x="932" y="145"/>
                    <a:pt x="691" y="104"/>
                  </a:cubicBezTo>
                  <a:cubicBezTo>
                    <a:pt x="651" y="100"/>
                    <a:pt x="516" y="78"/>
                    <a:pt x="468" y="68"/>
                  </a:cubicBezTo>
                  <a:cubicBezTo>
                    <a:pt x="316" y="47"/>
                    <a:pt x="160" y="25"/>
                    <a:pt x="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8074280" y="1243892"/>
              <a:ext cx="449466" cy="265656"/>
            </a:xfrm>
            <a:custGeom>
              <a:avLst/>
              <a:gdLst/>
              <a:ahLst/>
              <a:cxnLst/>
              <a:rect l="l" t="t" r="r" b="b"/>
              <a:pathLst>
                <a:path w="13449" h="7949" extrusionOk="0">
                  <a:moveTo>
                    <a:pt x="455" y="1"/>
                  </a:moveTo>
                  <a:cubicBezTo>
                    <a:pt x="279" y="14"/>
                    <a:pt x="106" y="50"/>
                    <a:pt x="1" y="77"/>
                  </a:cubicBezTo>
                  <a:cubicBezTo>
                    <a:pt x="2753" y="2142"/>
                    <a:pt x="4896" y="5087"/>
                    <a:pt x="7617" y="6797"/>
                  </a:cubicBezTo>
                  <a:cubicBezTo>
                    <a:pt x="8771" y="7542"/>
                    <a:pt x="9754" y="7949"/>
                    <a:pt x="10842" y="7949"/>
                  </a:cubicBezTo>
                  <a:cubicBezTo>
                    <a:pt x="11432" y="7949"/>
                    <a:pt x="12054" y="7829"/>
                    <a:pt x="12750" y="7578"/>
                  </a:cubicBezTo>
                  <a:cubicBezTo>
                    <a:pt x="12908" y="7524"/>
                    <a:pt x="13166" y="7394"/>
                    <a:pt x="13448" y="7277"/>
                  </a:cubicBezTo>
                  <a:cubicBezTo>
                    <a:pt x="12262" y="6735"/>
                    <a:pt x="11218" y="6098"/>
                    <a:pt x="10331" y="5286"/>
                  </a:cubicBezTo>
                  <a:cubicBezTo>
                    <a:pt x="10326" y="5286"/>
                    <a:pt x="10320" y="5287"/>
                    <a:pt x="10316" y="5287"/>
                  </a:cubicBezTo>
                  <a:cubicBezTo>
                    <a:pt x="9581" y="5079"/>
                    <a:pt x="8919" y="4607"/>
                    <a:pt x="8217" y="4294"/>
                  </a:cubicBezTo>
                  <a:cubicBezTo>
                    <a:pt x="8075" y="4227"/>
                    <a:pt x="7934" y="4158"/>
                    <a:pt x="7795" y="4085"/>
                  </a:cubicBezTo>
                  <a:lnTo>
                    <a:pt x="7795" y="4085"/>
                  </a:lnTo>
                  <a:cubicBezTo>
                    <a:pt x="8069" y="4520"/>
                    <a:pt x="8345" y="4953"/>
                    <a:pt x="8625" y="5386"/>
                  </a:cubicBezTo>
                  <a:cubicBezTo>
                    <a:pt x="7636" y="5189"/>
                    <a:pt x="6747" y="4846"/>
                    <a:pt x="5924" y="4268"/>
                  </a:cubicBezTo>
                  <a:cubicBezTo>
                    <a:pt x="4934" y="3570"/>
                    <a:pt x="4182" y="2588"/>
                    <a:pt x="3286" y="1779"/>
                  </a:cubicBezTo>
                  <a:cubicBezTo>
                    <a:pt x="2454" y="1027"/>
                    <a:pt x="1492" y="426"/>
                    <a:pt x="455"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8175710" y="1027765"/>
              <a:ext cx="461898" cy="462199"/>
            </a:xfrm>
            <a:custGeom>
              <a:avLst/>
              <a:gdLst/>
              <a:ahLst/>
              <a:cxnLst/>
              <a:rect l="l" t="t" r="r" b="b"/>
              <a:pathLst>
                <a:path w="13821" h="13830" extrusionOk="0">
                  <a:moveTo>
                    <a:pt x="991" y="1"/>
                  </a:moveTo>
                  <a:cubicBezTo>
                    <a:pt x="622" y="53"/>
                    <a:pt x="303" y="46"/>
                    <a:pt x="76" y="99"/>
                  </a:cubicBezTo>
                  <a:cubicBezTo>
                    <a:pt x="56" y="101"/>
                    <a:pt x="27" y="114"/>
                    <a:pt x="1" y="123"/>
                  </a:cubicBezTo>
                  <a:lnTo>
                    <a:pt x="1" y="133"/>
                  </a:lnTo>
                  <a:cubicBezTo>
                    <a:pt x="40" y="311"/>
                    <a:pt x="63" y="304"/>
                    <a:pt x="189" y="527"/>
                  </a:cubicBezTo>
                  <a:cubicBezTo>
                    <a:pt x="1430" y="2264"/>
                    <a:pt x="2915" y="4000"/>
                    <a:pt x="4111" y="5975"/>
                  </a:cubicBezTo>
                  <a:cubicBezTo>
                    <a:pt x="5177" y="7643"/>
                    <a:pt x="5992" y="9640"/>
                    <a:pt x="7216" y="10961"/>
                  </a:cubicBezTo>
                  <a:cubicBezTo>
                    <a:pt x="8172" y="12029"/>
                    <a:pt x="9340" y="12849"/>
                    <a:pt x="10526" y="13314"/>
                  </a:cubicBezTo>
                  <a:cubicBezTo>
                    <a:pt x="11157" y="13583"/>
                    <a:pt x="11910" y="13829"/>
                    <a:pt x="12591" y="13829"/>
                  </a:cubicBezTo>
                  <a:cubicBezTo>
                    <a:pt x="13054" y="13829"/>
                    <a:pt x="13484" y="13715"/>
                    <a:pt x="13820" y="13416"/>
                  </a:cubicBezTo>
                  <a:cubicBezTo>
                    <a:pt x="13736" y="13250"/>
                    <a:pt x="13655" y="13086"/>
                    <a:pt x="13568" y="12926"/>
                  </a:cubicBezTo>
                  <a:cubicBezTo>
                    <a:pt x="13510" y="12813"/>
                    <a:pt x="13451" y="12697"/>
                    <a:pt x="13390" y="12584"/>
                  </a:cubicBezTo>
                  <a:cubicBezTo>
                    <a:pt x="13077" y="12536"/>
                    <a:pt x="12768" y="12471"/>
                    <a:pt x="12465" y="12397"/>
                  </a:cubicBezTo>
                  <a:cubicBezTo>
                    <a:pt x="11127" y="12067"/>
                    <a:pt x="9811" y="11562"/>
                    <a:pt x="8710" y="10732"/>
                  </a:cubicBezTo>
                  <a:cubicBezTo>
                    <a:pt x="7080" y="9501"/>
                    <a:pt x="6037" y="7656"/>
                    <a:pt x="5087" y="5848"/>
                  </a:cubicBezTo>
                  <a:cubicBezTo>
                    <a:pt x="4138" y="4036"/>
                    <a:pt x="3198" y="2160"/>
                    <a:pt x="1686" y="781"/>
                  </a:cubicBezTo>
                  <a:cubicBezTo>
                    <a:pt x="1460" y="573"/>
                    <a:pt x="1213" y="372"/>
                    <a:pt x="1076" y="94"/>
                  </a:cubicBezTo>
                  <a:cubicBezTo>
                    <a:pt x="1062" y="68"/>
                    <a:pt x="1052" y="39"/>
                    <a:pt x="1040" y="10"/>
                  </a:cubicBezTo>
                  <a:cubicBezTo>
                    <a:pt x="1007" y="10"/>
                    <a:pt x="975" y="12"/>
                    <a:pt x="943" y="15"/>
                  </a:cubicBezTo>
                  <a:lnTo>
                    <a:pt x="943" y="15"/>
                  </a:lnTo>
                  <a:cubicBezTo>
                    <a:pt x="957" y="13"/>
                    <a:pt x="973" y="7"/>
                    <a:pt x="99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8638777" y="1450227"/>
              <a:ext cx="15072" cy="16108"/>
            </a:xfrm>
            <a:custGeom>
              <a:avLst/>
              <a:gdLst/>
              <a:ahLst/>
              <a:cxnLst/>
              <a:rect l="l" t="t" r="r" b="b"/>
              <a:pathLst>
                <a:path w="451" h="482" extrusionOk="0">
                  <a:moveTo>
                    <a:pt x="0" y="1"/>
                  </a:moveTo>
                  <a:lnTo>
                    <a:pt x="0" y="1"/>
                  </a:lnTo>
                  <a:cubicBezTo>
                    <a:pt x="77" y="160"/>
                    <a:pt x="152" y="321"/>
                    <a:pt x="226" y="482"/>
                  </a:cubicBezTo>
                  <a:cubicBezTo>
                    <a:pt x="316" y="350"/>
                    <a:pt x="390" y="198"/>
                    <a:pt x="451" y="33"/>
                  </a:cubicBezTo>
                  <a:cubicBezTo>
                    <a:pt x="302" y="27"/>
                    <a:pt x="150" y="18"/>
                    <a:pt x="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3" name="Google Shape;213;p3"/>
          <p:cNvSpPr/>
          <p:nvPr/>
        </p:nvSpPr>
        <p:spPr>
          <a:xfrm>
            <a:off x="8595345" y="6054077"/>
            <a:ext cx="5773363" cy="1102459"/>
          </a:xfrm>
          <a:custGeom>
            <a:avLst/>
            <a:gdLst/>
            <a:ahLst/>
            <a:cxnLst/>
            <a:rect l="l" t="t" r="r" b="b"/>
            <a:pathLst>
              <a:path w="57582" h="10996" extrusionOk="0">
                <a:moveTo>
                  <a:pt x="50434" y="730"/>
                </a:moveTo>
                <a:cubicBezTo>
                  <a:pt x="50545" y="730"/>
                  <a:pt x="50605" y="879"/>
                  <a:pt x="50524" y="955"/>
                </a:cubicBezTo>
                <a:cubicBezTo>
                  <a:pt x="50330" y="1048"/>
                  <a:pt x="49978" y="1023"/>
                  <a:pt x="49749" y="1071"/>
                </a:cubicBezTo>
                <a:cubicBezTo>
                  <a:pt x="49523" y="1100"/>
                  <a:pt x="49295" y="1130"/>
                  <a:pt x="49067" y="1160"/>
                </a:cubicBezTo>
                <a:lnTo>
                  <a:pt x="49067" y="1160"/>
                </a:lnTo>
                <a:cubicBezTo>
                  <a:pt x="49074" y="1159"/>
                  <a:pt x="49087" y="1157"/>
                  <a:pt x="49094" y="1156"/>
                </a:cubicBezTo>
                <a:lnTo>
                  <a:pt x="49094" y="1156"/>
                </a:lnTo>
                <a:cubicBezTo>
                  <a:pt x="49025" y="1161"/>
                  <a:pt x="48922" y="1190"/>
                  <a:pt x="48837" y="1190"/>
                </a:cubicBezTo>
                <a:cubicBezTo>
                  <a:pt x="48752" y="1190"/>
                  <a:pt x="48686" y="1161"/>
                  <a:pt x="48690" y="1048"/>
                </a:cubicBezTo>
                <a:cubicBezTo>
                  <a:pt x="48693" y="997"/>
                  <a:pt x="48735" y="953"/>
                  <a:pt x="48783" y="940"/>
                </a:cubicBezTo>
                <a:cubicBezTo>
                  <a:pt x="49330" y="861"/>
                  <a:pt x="49881" y="791"/>
                  <a:pt x="50431" y="730"/>
                </a:cubicBezTo>
                <a:cubicBezTo>
                  <a:pt x="50432" y="730"/>
                  <a:pt x="50433" y="730"/>
                  <a:pt x="50434" y="730"/>
                </a:cubicBezTo>
                <a:close/>
                <a:moveTo>
                  <a:pt x="35393" y="1152"/>
                </a:moveTo>
                <a:cubicBezTo>
                  <a:pt x="35504" y="1152"/>
                  <a:pt x="35562" y="1299"/>
                  <a:pt x="35480" y="1376"/>
                </a:cubicBezTo>
                <a:cubicBezTo>
                  <a:pt x="35457" y="1399"/>
                  <a:pt x="35423" y="1414"/>
                  <a:pt x="35388" y="1414"/>
                </a:cubicBezTo>
                <a:cubicBezTo>
                  <a:pt x="35036" y="1420"/>
                  <a:pt x="34684" y="1423"/>
                  <a:pt x="34332" y="1437"/>
                </a:cubicBezTo>
                <a:cubicBezTo>
                  <a:pt x="33376" y="1499"/>
                  <a:pt x="32466" y="1517"/>
                  <a:pt x="31560" y="1517"/>
                </a:cubicBezTo>
                <a:cubicBezTo>
                  <a:pt x="30803" y="1517"/>
                  <a:pt x="30049" y="1505"/>
                  <a:pt x="29272" y="1495"/>
                </a:cubicBezTo>
                <a:cubicBezTo>
                  <a:pt x="29264" y="1496"/>
                  <a:pt x="29256" y="1497"/>
                  <a:pt x="29249" y="1497"/>
                </a:cubicBezTo>
                <a:cubicBezTo>
                  <a:pt x="29131" y="1497"/>
                  <a:pt x="29081" y="1323"/>
                  <a:pt x="29201" y="1275"/>
                </a:cubicBezTo>
                <a:cubicBezTo>
                  <a:pt x="30279" y="1256"/>
                  <a:pt x="31193" y="1230"/>
                  <a:pt x="32246" y="1184"/>
                </a:cubicBezTo>
                <a:cubicBezTo>
                  <a:pt x="32770" y="1168"/>
                  <a:pt x="33294" y="1168"/>
                  <a:pt x="33817" y="1168"/>
                </a:cubicBezTo>
                <a:cubicBezTo>
                  <a:pt x="34341" y="1168"/>
                  <a:pt x="34864" y="1168"/>
                  <a:pt x="35388" y="1152"/>
                </a:cubicBezTo>
                <a:cubicBezTo>
                  <a:pt x="35389" y="1152"/>
                  <a:pt x="35391" y="1152"/>
                  <a:pt x="35393" y="1152"/>
                </a:cubicBezTo>
                <a:close/>
                <a:moveTo>
                  <a:pt x="26666" y="1299"/>
                </a:moveTo>
                <a:cubicBezTo>
                  <a:pt x="26773" y="1299"/>
                  <a:pt x="26832" y="1442"/>
                  <a:pt x="26752" y="1517"/>
                </a:cubicBezTo>
                <a:cubicBezTo>
                  <a:pt x="26718" y="1548"/>
                  <a:pt x="26652" y="1561"/>
                  <a:pt x="26589" y="1561"/>
                </a:cubicBezTo>
                <a:cubicBezTo>
                  <a:pt x="26542" y="1561"/>
                  <a:pt x="26497" y="1554"/>
                  <a:pt x="26467" y="1541"/>
                </a:cubicBezTo>
                <a:cubicBezTo>
                  <a:pt x="26397" y="1502"/>
                  <a:pt x="26383" y="1399"/>
                  <a:pt x="26441" y="1343"/>
                </a:cubicBezTo>
                <a:cubicBezTo>
                  <a:pt x="26500" y="1286"/>
                  <a:pt x="26590" y="1310"/>
                  <a:pt x="26662" y="1300"/>
                </a:cubicBezTo>
                <a:cubicBezTo>
                  <a:pt x="26663" y="1299"/>
                  <a:pt x="26664" y="1299"/>
                  <a:pt x="26666" y="1299"/>
                </a:cubicBezTo>
                <a:close/>
                <a:moveTo>
                  <a:pt x="40488" y="1378"/>
                </a:moveTo>
                <a:cubicBezTo>
                  <a:pt x="40588" y="1378"/>
                  <a:pt x="40641" y="1512"/>
                  <a:pt x="40567" y="1580"/>
                </a:cubicBezTo>
                <a:cubicBezTo>
                  <a:pt x="40489" y="1643"/>
                  <a:pt x="40372" y="1614"/>
                  <a:pt x="40278" y="1630"/>
                </a:cubicBezTo>
                <a:cubicBezTo>
                  <a:pt x="40081" y="1643"/>
                  <a:pt x="39884" y="1651"/>
                  <a:pt x="39685" y="1657"/>
                </a:cubicBezTo>
                <a:cubicBezTo>
                  <a:pt x="39664" y="1660"/>
                  <a:pt x="39640" y="1662"/>
                  <a:pt x="39616" y="1662"/>
                </a:cubicBezTo>
                <a:cubicBezTo>
                  <a:pt x="39512" y="1662"/>
                  <a:pt x="39399" y="1629"/>
                  <a:pt x="39444" y="1499"/>
                </a:cubicBezTo>
                <a:cubicBezTo>
                  <a:pt x="39458" y="1456"/>
                  <a:pt x="39506" y="1427"/>
                  <a:pt x="39551" y="1427"/>
                </a:cubicBezTo>
                <a:cubicBezTo>
                  <a:pt x="39861" y="1418"/>
                  <a:pt x="40172" y="1404"/>
                  <a:pt x="40483" y="1378"/>
                </a:cubicBezTo>
                <a:cubicBezTo>
                  <a:pt x="40485" y="1378"/>
                  <a:pt x="40486" y="1378"/>
                  <a:pt x="40488" y="1378"/>
                </a:cubicBezTo>
                <a:close/>
                <a:moveTo>
                  <a:pt x="45682" y="2094"/>
                </a:moveTo>
                <a:cubicBezTo>
                  <a:pt x="45681" y="2095"/>
                  <a:pt x="45679" y="2097"/>
                  <a:pt x="45677" y="2099"/>
                </a:cubicBezTo>
                <a:cubicBezTo>
                  <a:pt x="45679" y="2099"/>
                  <a:pt x="45679" y="2099"/>
                  <a:pt x="45679" y="2097"/>
                </a:cubicBezTo>
                <a:cubicBezTo>
                  <a:pt x="45680" y="2096"/>
                  <a:pt x="45681" y="2095"/>
                  <a:pt x="45682" y="2094"/>
                </a:cubicBezTo>
                <a:close/>
                <a:moveTo>
                  <a:pt x="6277" y="1840"/>
                </a:moveTo>
                <a:cubicBezTo>
                  <a:pt x="6442" y="1840"/>
                  <a:pt x="6441" y="2097"/>
                  <a:pt x="6277" y="2097"/>
                </a:cubicBezTo>
                <a:cubicBezTo>
                  <a:pt x="6277" y="2097"/>
                  <a:pt x="6277" y="2097"/>
                  <a:pt x="6276" y="2097"/>
                </a:cubicBezTo>
                <a:cubicBezTo>
                  <a:pt x="5865" y="2131"/>
                  <a:pt x="5453" y="2140"/>
                  <a:pt x="5040" y="2140"/>
                </a:cubicBezTo>
                <a:cubicBezTo>
                  <a:pt x="4606" y="2140"/>
                  <a:pt x="4171" y="2131"/>
                  <a:pt x="3737" y="2131"/>
                </a:cubicBezTo>
                <a:cubicBezTo>
                  <a:pt x="3707" y="2131"/>
                  <a:pt x="3677" y="2131"/>
                  <a:pt x="3647" y="2131"/>
                </a:cubicBezTo>
                <a:cubicBezTo>
                  <a:pt x="3633" y="2134"/>
                  <a:pt x="3619" y="2135"/>
                  <a:pt x="3606" y="2135"/>
                </a:cubicBezTo>
                <a:cubicBezTo>
                  <a:pt x="3485" y="2135"/>
                  <a:pt x="3383" y="2021"/>
                  <a:pt x="3480" y="1909"/>
                </a:cubicBezTo>
                <a:cubicBezTo>
                  <a:pt x="3524" y="1875"/>
                  <a:pt x="3577" y="1867"/>
                  <a:pt x="3632" y="1867"/>
                </a:cubicBezTo>
                <a:cubicBezTo>
                  <a:pt x="3681" y="1867"/>
                  <a:pt x="3732" y="1873"/>
                  <a:pt x="3779" y="1873"/>
                </a:cubicBezTo>
                <a:cubicBezTo>
                  <a:pt x="3796" y="1873"/>
                  <a:pt x="3812" y="1872"/>
                  <a:pt x="3828" y="1870"/>
                </a:cubicBezTo>
                <a:cubicBezTo>
                  <a:pt x="3856" y="1870"/>
                  <a:pt x="3884" y="1870"/>
                  <a:pt x="3912" y="1870"/>
                </a:cubicBezTo>
                <a:cubicBezTo>
                  <a:pt x="4324" y="1870"/>
                  <a:pt x="4738" y="1880"/>
                  <a:pt x="5150" y="1880"/>
                </a:cubicBezTo>
                <a:cubicBezTo>
                  <a:pt x="5526" y="1880"/>
                  <a:pt x="5902" y="1872"/>
                  <a:pt x="6276" y="1840"/>
                </a:cubicBezTo>
                <a:cubicBezTo>
                  <a:pt x="6277" y="1840"/>
                  <a:pt x="6277" y="1840"/>
                  <a:pt x="6277" y="1840"/>
                </a:cubicBezTo>
                <a:close/>
                <a:moveTo>
                  <a:pt x="8405" y="2026"/>
                </a:moveTo>
                <a:cubicBezTo>
                  <a:pt x="8406" y="2026"/>
                  <a:pt x="8407" y="2026"/>
                  <a:pt x="8407" y="2026"/>
                </a:cubicBezTo>
                <a:cubicBezTo>
                  <a:pt x="8835" y="2051"/>
                  <a:pt x="9262" y="2071"/>
                  <a:pt x="9689" y="2092"/>
                </a:cubicBezTo>
                <a:cubicBezTo>
                  <a:pt x="9690" y="2092"/>
                  <a:pt x="9691" y="2092"/>
                  <a:pt x="9692" y="2092"/>
                </a:cubicBezTo>
                <a:cubicBezTo>
                  <a:pt x="9857" y="2092"/>
                  <a:pt x="9856" y="2351"/>
                  <a:pt x="9692" y="2351"/>
                </a:cubicBezTo>
                <a:cubicBezTo>
                  <a:pt x="9691" y="2351"/>
                  <a:pt x="9690" y="2351"/>
                  <a:pt x="9689" y="2351"/>
                </a:cubicBezTo>
                <a:cubicBezTo>
                  <a:pt x="9262" y="2333"/>
                  <a:pt x="8835" y="2315"/>
                  <a:pt x="8407" y="2291"/>
                </a:cubicBezTo>
                <a:cubicBezTo>
                  <a:pt x="8407" y="2291"/>
                  <a:pt x="8406" y="2291"/>
                  <a:pt x="8405" y="2291"/>
                </a:cubicBezTo>
                <a:cubicBezTo>
                  <a:pt x="8348" y="2291"/>
                  <a:pt x="8294" y="2249"/>
                  <a:pt x="8280" y="2194"/>
                </a:cubicBezTo>
                <a:cubicBezTo>
                  <a:pt x="8257" y="2114"/>
                  <a:pt x="8321" y="2026"/>
                  <a:pt x="8405" y="2026"/>
                </a:cubicBezTo>
                <a:close/>
                <a:moveTo>
                  <a:pt x="16121" y="2787"/>
                </a:moveTo>
                <a:cubicBezTo>
                  <a:pt x="16132" y="2787"/>
                  <a:pt x="16142" y="2788"/>
                  <a:pt x="16153" y="2788"/>
                </a:cubicBezTo>
                <a:cubicBezTo>
                  <a:pt x="16964" y="2792"/>
                  <a:pt x="17775" y="2811"/>
                  <a:pt x="18585" y="2811"/>
                </a:cubicBezTo>
                <a:cubicBezTo>
                  <a:pt x="18586" y="2811"/>
                  <a:pt x="18586" y="2811"/>
                  <a:pt x="18587" y="2811"/>
                </a:cubicBezTo>
                <a:cubicBezTo>
                  <a:pt x="18756" y="2811"/>
                  <a:pt x="18756" y="3076"/>
                  <a:pt x="18587" y="3076"/>
                </a:cubicBezTo>
                <a:cubicBezTo>
                  <a:pt x="18586" y="3076"/>
                  <a:pt x="18586" y="3076"/>
                  <a:pt x="18585" y="3076"/>
                </a:cubicBezTo>
                <a:cubicBezTo>
                  <a:pt x="17843" y="3075"/>
                  <a:pt x="17098" y="3052"/>
                  <a:pt x="16354" y="3033"/>
                </a:cubicBezTo>
                <a:cubicBezTo>
                  <a:pt x="16334" y="3030"/>
                  <a:pt x="16313" y="3029"/>
                  <a:pt x="16292" y="3029"/>
                </a:cubicBezTo>
                <a:cubicBezTo>
                  <a:pt x="16254" y="3029"/>
                  <a:pt x="16215" y="3032"/>
                  <a:pt x="16176" y="3032"/>
                </a:cubicBezTo>
                <a:cubicBezTo>
                  <a:pt x="16118" y="3032"/>
                  <a:pt x="16062" y="3025"/>
                  <a:pt x="16015" y="2991"/>
                </a:cubicBezTo>
                <a:cubicBezTo>
                  <a:pt x="15970" y="2947"/>
                  <a:pt x="15970" y="2866"/>
                  <a:pt x="16017" y="2823"/>
                </a:cubicBezTo>
                <a:cubicBezTo>
                  <a:pt x="16044" y="2792"/>
                  <a:pt x="16082" y="2787"/>
                  <a:pt x="16121" y="2787"/>
                </a:cubicBezTo>
                <a:close/>
                <a:moveTo>
                  <a:pt x="30859" y="3109"/>
                </a:moveTo>
                <a:cubicBezTo>
                  <a:pt x="30978" y="3109"/>
                  <a:pt x="31043" y="3268"/>
                  <a:pt x="30956" y="3350"/>
                </a:cubicBezTo>
                <a:cubicBezTo>
                  <a:pt x="30929" y="3376"/>
                  <a:pt x="30893" y="3392"/>
                  <a:pt x="30856" y="3392"/>
                </a:cubicBezTo>
                <a:cubicBezTo>
                  <a:pt x="30630" y="3399"/>
                  <a:pt x="30406" y="3418"/>
                  <a:pt x="30181" y="3418"/>
                </a:cubicBezTo>
                <a:cubicBezTo>
                  <a:pt x="30166" y="3418"/>
                  <a:pt x="30151" y="3418"/>
                  <a:pt x="30136" y="3418"/>
                </a:cubicBezTo>
                <a:cubicBezTo>
                  <a:pt x="30133" y="3418"/>
                  <a:pt x="30130" y="3418"/>
                  <a:pt x="30127" y="3418"/>
                </a:cubicBezTo>
                <a:cubicBezTo>
                  <a:pt x="29920" y="3418"/>
                  <a:pt x="29923" y="3115"/>
                  <a:pt x="30128" y="3115"/>
                </a:cubicBezTo>
                <a:cubicBezTo>
                  <a:pt x="30132" y="3115"/>
                  <a:pt x="30136" y="3115"/>
                  <a:pt x="30140" y="3115"/>
                </a:cubicBezTo>
                <a:cubicBezTo>
                  <a:pt x="30200" y="3113"/>
                  <a:pt x="30259" y="3112"/>
                  <a:pt x="30319" y="3112"/>
                </a:cubicBezTo>
                <a:cubicBezTo>
                  <a:pt x="30426" y="3112"/>
                  <a:pt x="30533" y="3115"/>
                  <a:pt x="30641" y="3115"/>
                </a:cubicBezTo>
                <a:cubicBezTo>
                  <a:pt x="30712" y="3115"/>
                  <a:pt x="30784" y="3113"/>
                  <a:pt x="30856" y="3109"/>
                </a:cubicBezTo>
                <a:cubicBezTo>
                  <a:pt x="30857" y="3109"/>
                  <a:pt x="30858" y="3109"/>
                  <a:pt x="30859" y="3109"/>
                </a:cubicBezTo>
                <a:close/>
                <a:moveTo>
                  <a:pt x="27642" y="3125"/>
                </a:moveTo>
                <a:cubicBezTo>
                  <a:pt x="27766" y="3125"/>
                  <a:pt x="27803" y="3314"/>
                  <a:pt x="27685" y="3357"/>
                </a:cubicBezTo>
                <a:cubicBezTo>
                  <a:pt x="27221" y="3419"/>
                  <a:pt x="26745" y="3402"/>
                  <a:pt x="26276" y="3416"/>
                </a:cubicBezTo>
                <a:cubicBezTo>
                  <a:pt x="25304" y="3429"/>
                  <a:pt x="24330" y="3477"/>
                  <a:pt x="23358" y="3477"/>
                </a:cubicBezTo>
                <a:cubicBezTo>
                  <a:pt x="23185" y="3477"/>
                  <a:pt x="23011" y="3475"/>
                  <a:pt x="22838" y="3471"/>
                </a:cubicBezTo>
                <a:cubicBezTo>
                  <a:pt x="22836" y="3472"/>
                  <a:pt x="22834" y="3472"/>
                  <a:pt x="22833" y="3472"/>
                </a:cubicBezTo>
                <a:cubicBezTo>
                  <a:pt x="22685" y="3472"/>
                  <a:pt x="22642" y="3246"/>
                  <a:pt x="22782" y="3196"/>
                </a:cubicBezTo>
                <a:cubicBezTo>
                  <a:pt x="23293" y="3173"/>
                  <a:pt x="23805" y="3167"/>
                  <a:pt x="24318" y="3167"/>
                </a:cubicBezTo>
                <a:cubicBezTo>
                  <a:pt x="24801" y="3167"/>
                  <a:pt x="25284" y="3172"/>
                  <a:pt x="25767" y="3172"/>
                </a:cubicBezTo>
                <a:cubicBezTo>
                  <a:pt x="26391" y="3172"/>
                  <a:pt x="27016" y="3164"/>
                  <a:pt x="27638" y="3125"/>
                </a:cubicBezTo>
                <a:cubicBezTo>
                  <a:pt x="27640" y="3125"/>
                  <a:pt x="27641" y="3125"/>
                  <a:pt x="27642" y="3125"/>
                </a:cubicBezTo>
                <a:close/>
                <a:moveTo>
                  <a:pt x="41179" y="3644"/>
                </a:moveTo>
                <a:cubicBezTo>
                  <a:pt x="41287" y="3644"/>
                  <a:pt x="41352" y="3800"/>
                  <a:pt x="41254" y="3870"/>
                </a:cubicBezTo>
                <a:cubicBezTo>
                  <a:pt x="41065" y="3944"/>
                  <a:pt x="40855" y="3974"/>
                  <a:pt x="40663" y="4038"/>
                </a:cubicBezTo>
                <a:cubicBezTo>
                  <a:pt x="40607" y="4049"/>
                  <a:pt x="40549" y="4081"/>
                  <a:pt x="40492" y="4081"/>
                </a:cubicBezTo>
                <a:cubicBezTo>
                  <a:pt x="40471" y="4081"/>
                  <a:pt x="40450" y="4077"/>
                  <a:pt x="40430" y="4065"/>
                </a:cubicBezTo>
                <a:cubicBezTo>
                  <a:pt x="40357" y="4026"/>
                  <a:pt x="40347" y="3910"/>
                  <a:pt x="40417" y="3864"/>
                </a:cubicBezTo>
                <a:cubicBezTo>
                  <a:pt x="40648" y="3771"/>
                  <a:pt x="40902" y="3718"/>
                  <a:pt x="41144" y="3650"/>
                </a:cubicBezTo>
                <a:cubicBezTo>
                  <a:pt x="41156" y="3646"/>
                  <a:pt x="41167" y="3644"/>
                  <a:pt x="41179" y="3644"/>
                </a:cubicBezTo>
                <a:close/>
                <a:moveTo>
                  <a:pt x="45987" y="1607"/>
                </a:moveTo>
                <a:cubicBezTo>
                  <a:pt x="46081" y="1607"/>
                  <a:pt x="46153" y="1720"/>
                  <a:pt x="46100" y="1805"/>
                </a:cubicBezTo>
                <a:cubicBezTo>
                  <a:pt x="46015" y="1902"/>
                  <a:pt x="45902" y="1893"/>
                  <a:pt x="45860" y="1932"/>
                </a:cubicBezTo>
                <a:cubicBezTo>
                  <a:pt x="45799" y="1966"/>
                  <a:pt x="45773" y="1982"/>
                  <a:pt x="45700" y="2068"/>
                </a:cubicBezTo>
                <a:cubicBezTo>
                  <a:pt x="45694" y="2077"/>
                  <a:pt x="45689" y="2086"/>
                  <a:pt x="45682" y="2094"/>
                </a:cubicBezTo>
                <a:lnTo>
                  <a:pt x="45682" y="2094"/>
                </a:lnTo>
                <a:cubicBezTo>
                  <a:pt x="45682" y="2094"/>
                  <a:pt x="45682" y="2094"/>
                  <a:pt x="45682" y="2094"/>
                </a:cubicBezTo>
                <a:lnTo>
                  <a:pt x="45682" y="2094"/>
                </a:lnTo>
                <a:cubicBezTo>
                  <a:pt x="45683" y="2094"/>
                  <a:pt x="45680" y="2097"/>
                  <a:pt x="45674" y="2106"/>
                </a:cubicBezTo>
                <a:cubicBezTo>
                  <a:pt x="45605" y="2213"/>
                  <a:pt x="45596" y="2342"/>
                  <a:pt x="45505" y="2539"/>
                </a:cubicBezTo>
                <a:cubicBezTo>
                  <a:pt x="45295" y="2928"/>
                  <a:pt x="45036" y="3124"/>
                  <a:pt x="44635" y="3385"/>
                </a:cubicBezTo>
                <a:cubicBezTo>
                  <a:pt x="43453" y="4172"/>
                  <a:pt x="42009" y="4307"/>
                  <a:pt x="40683" y="4718"/>
                </a:cubicBezTo>
                <a:cubicBezTo>
                  <a:pt x="40626" y="4735"/>
                  <a:pt x="40566" y="4761"/>
                  <a:pt x="40508" y="4761"/>
                </a:cubicBezTo>
                <a:cubicBezTo>
                  <a:pt x="40479" y="4761"/>
                  <a:pt x="40451" y="4755"/>
                  <a:pt x="40424" y="4738"/>
                </a:cubicBezTo>
                <a:cubicBezTo>
                  <a:pt x="40318" y="4682"/>
                  <a:pt x="40305" y="4515"/>
                  <a:pt x="40405" y="4449"/>
                </a:cubicBezTo>
                <a:cubicBezTo>
                  <a:pt x="40588" y="4362"/>
                  <a:pt x="40651" y="4391"/>
                  <a:pt x="40850" y="4343"/>
                </a:cubicBezTo>
                <a:cubicBezTo>
                  <a:pt x="41057" y="4311"/>
                  <a:pt x="41432" y="4239"/>
                  <a:pt x="41766" y="4174"/>
                </a:cubicBezTo>
                <a:cubicBezTo>
                  <a:pt x="42771" y="3958"/>
                  <a:pt x="43675" y="3736"/>
                  <a:pt x="44497" y="3163"/>
                </a:cubicBezTo>
                <a:cubicBezTo>
                  <a:pt x="44758" y="2985"/>
                  <a:pt x="44940" y="2840"/>
                  <a:pt x="45086" y="2617"/>
                </a:cubicBezTo>
                <a:lnTo>
                  <a:pt x="45086" y="2617"/>
                </a:lnTo>
                <a:cubicBezTo>
                  <a:pt x="45077" y="2638"/>
                  <a:pt x="45073" y="2646"/>
                  <a:pt x="45073" y="2646"/>
                </a:cubicBezTo>
                <a:cubicBezTo>
                  <a:pt x="45074" y="2646"/>
                  <a:pt x="45123" y="2540"/>
                  <a:pt x="45130" y="2527"/>
                </a:cubicBezTo>
                <a:cubicBezTo>
                  <a:pt x="45133" y="2520"/>
                  <a:pt x="45137" y="2513"/>
                  <a:pt x="45140" y="2506"/>
                </a:cubicBezTo>
                <a:cubicBezTo>
                  <a:pt x="45178" y="2381"/>
                  <a:pt x="45201" y="2251"/>
                  <a:pt x="45266" y="2136"/>
                </a:cubicBezTo>
                <a:cubicBezTo>
                  <a:pt x="45459" y="1840"/>
                  <a:pt x="45590" y="1748"/>
                  <a:pt x="45952" y="1612"/>
                </a:cubicBezTo>
                <a:cubicBezTo>
                  <a:pt x="45964" y="1609"/>
                  <a:pt x="45976" y="1607"/>
                  <a:pt x="45987" y="1607"/>
                </a:cubicBezTo>
                <a:close/>
                <a:moveTo>
                  <a:pt x="4964" y="4792"/>
                </a:moveTo>
                <a:cubicBezTo>
                  <a:pt x="5049" y="4792"/>
                  <a:pt x="5135" y="4802"/>
                  <a:pt x="5220" y="4802"/>
                </a:cubicBezTo>
                <a:cubicBezTo>
                  <a:pt x="5236" y="4802"/>
                  <a:pt x="5251" y="4802"/>
                  <a:pt x="5267" y="4801"/>
                </a:cubicBezTo>
                <a:cubicBezTo>
                  <a:pt x="5305" y="4800"/>
                  <a:pt x="5342" y="4800"/>
                  <a:pt x="5380" y="4800"/>
                </a:cubicBezTo>
                <a:cubicBezTo>
                  <a:pt x="6189" y="4800"/>
                  <a:pt x="6994" y="4872"/>
                  <a:pt x="7801" y="4912"/>
                </a:cubicBezTo>
                <a:cubicBezTo>
                  <a:pt x="7990" y="4902"/>
                  <a:pt x="8194" y="4899"/>
                  <a:pt x="8407" y="4899"/>
                </a:cubicBezTo>
                <a:cubicBezTo>
                  <a:pt x="9235" y="4899"/>
                  <a:pt x="10207" y="4957"/>
                  <a:pt x="11063" y="4959"/>
                </a:cubicBezTo>
                <a:cubicBezTo>
                  <a:pt x="11064" y="4959"/>
                  <a:pt x="11065" y="4959"/>
                  <a:pt x="11066" y="4959"/>
                </a:cubicBezTo>
                <a:cubicBezTo>
                  <a:pt x="11164" y="4959"/>
                  <a:pt x="11214" y="5088"/>
                  <a:pt x="11144" y="5154"/>
                </a:cubicBezTo>
                <a:cubicBezTo>
                  <a:pt x="11086" y="5188"/>
                  <a:pt x="11019" y="5195"/>
                  <a:pt x="10949" y="5195"/>
                </a:cubicBezTo>
                <a:cubicBezTo>
                  <a:pt x="10888" y="5195"/>
                  <a:pt x="10825" y="5189"/>
                  <a:pt x="10764" y="5189"/>
                </a:cubicBezTo>
                <a:cubicBezTo>
                  <a:pt x="10736" y="5189"/>
                  <a:pt x="10708" y="5191"/>
                  <a:pt x="10681" y="5195"/>
                </a:cubicBezTo>
                <a:cubicBezTo>
                  <a:pt x="9973" y="5198"/>
                  <a:pt x="9197" y="5254"/>
                  <a:pt x="8505" y="5254"/>
                </a:cubicBezTo>
                <a:cubicBezTo>
                  <a:pt x="8237" y="5254"/>
                  <a:pt x="7981" y="5245"/>
                  <a:pt x="7747" y="5222"/>
                </a:cubicBezTo>
                <a:cubicBezTo>
                  <a:pt x="7265" y="5170"/>
                  <a:pt x="6764" y="5083"/>
                  <a:pt x="6183" y="5061"/>
                </a:cubicBezTo>
                <a:cubicBezTo>
                  <a:pt x="5998" y="5052"/>
                  <a:pt x="5813" y="5049"/>
                  <a:pt x="5627" y="5049"/>
                </a:cubicBezTo>
                <a:cubicBezTo>
                  <a:pt x="5391" y="5049"/>
                  <a:pt x="5154" y="5054"/>
                  <a:pt x="4918" y="5057"/>
                </a:cubicBezTo>
                <a:cubicBezTo>
                  <a:pt x="4911" y="5058"/>
                  <a:pt x="4903" y="5058"/>
                  <a:pt x="4896" y="5058"/>
                </a:cubicBezTo>
                <a:cubicBezTo>
                  <a:pt x="4857" y="5058"/>
                  <a:pt x="4817" y="5047"/>
                  <a:pt x="4788" y="5018"/>
                </a:cubicBezTo>
                <a:cubicBezTo>
                  <a:pt x="4722" y="4957"/>
                  <a:pt x="4744" y="4834"/>
                  <a:pt x="4830" y="4804"/>
                </a:cubicBezTo>
                <a:cubicBezTo>
                  <a:pt x="4873" y="4795"/>
                  <a:pt x="4919" y="4792"/>
                  <a:pt x="4964" y="4792"/>
                </a:cubicBezTo>
                <a:close/>
                <a:moveTo>
                  <a:pt x="24212" y="6181"/>
                </a:moveTo>
                <a:cubicBezTo>
                  <a:pt x="24352" y="6181"/>
                  <a:pt x="24394" y="6394"/>
                  <a:pt x="24260" y="6441"/>
                </a:cubicBezTo>
                <a:cubicBezTo>
                  <a:pt x="24200" y="6457"/>
                  <a:pt x="24136" y="6459"/>
                  <a:pt x="24072" y="6459"/>
                </a:cubicBezTo>
                <a:cubicBezTo>
                  <a:pt x="24049" y="6459"/>
                  <a:pt x="24025" y="6459"/>
                  <a:pt x="24002" y="6459"/>
                </a:cubicBezTo>
                <a:cubicBezTo>
                  <a:pt x="23972" y="6459"/>
                  <a:pt x="23941" y="6459"/>
                  <a:pt x="23911" y="6462"/>
                </a:cubicBezTo>
                <a:cubicBezTo>
                  <a:pt x="23910" y="6462"/>
                  <a:pt x="23909" y="6462"/>
                  <a:pt x="23907" y="6462"/>
                </a:cubicBezTo>
                <a:cubicBezTo>
                  <a:pt x="23816" y="6462"/>
                  <a:pt x="23745" y="6356"/>
                  <a:pt x="23787" y="6273"/>
                </a:cubicBezTo>
                <a:cubicBezTo>
                  <a:pt x="23825" y="6197"/>
                  <a:pt x="23902" y="6183"/>
                  <a:pt x="23985" y="6183"/>
                </a:cubicBezTo>
                <a:cubicBezTo>
                  <a:pt x="24033" y="6183"/>
                  <a:pt x="24083" y="6187"/>
                  <a:pt x="24129" y="6187"/>
                </a:cubicBezTo>
                <a:cubicBezTo>
                  <a:pt x="24156" y="6187"/>
                  <a:pt x="24183" y="6186"/>
                  <a:pt x="24206" y="6181"/>
                </a:cubicBezTo>
                <a:cubicBezTo>
                  <a:pt x="24208" y="6181"/>
                  <a:pt x="24210" y="6181"/>
                  <a:pt x="24212" y="6181"/>
                </a:cubicBezTo>
                <a:close/>
                <a:moveTo>
                  <a:pt x="7091" y="6329"/>
                </a:moveTo>
                <a:cubicBezTo>
                  <a:pt x="7273" y="6329"/>
                  <a:pt x="7459" y="6352"/>
                  <a:pt x="7640" y="6352"/>
                </a:cubicBezTo>
                <a:cubicBezTo>
                  <a:pt x="7644" y="6352"/>
                  <a:pt x="7649" y="6352"/>
                  <a:pt x="7653" y="6352"/>
                </a:cubicBezTo>
                <a:cubicBezTo>
                  <a:pt x="8286" y="6374"/>
                  <a:pt x="8919" y="6381"/>
                  <a:pt x="9553" y="6381"/>
                </a:cubicBezTo>
                <a:cubicBezTo>
                  <a:pt x="9681" y="6381"/>
                  <a:pt x="9810" y="6381"/>
                  <a:pt x="9938" y="6380"/>
                </a:cubicBezTo>
                <a:cubicBezTo>
                  <a:pt x="11302" y="6353"/>
                  <a:pt x="12667" y="6344"/>
                  <a:pt x="14031" y="6344"/>
                </a:cubicBezTo>
                <a:cubicBezTo>
                  <a:pt x="16448" y="6344"/>
                  <a:pt x="18866" y="6372"/>
                  <a:pt x="21283" y="6372"/>
                </a:cubicBezTo>
                <a:cubicBezTo>
                  <a:pt x="21322" y="6372"/>
                  <a:pt x="21362" y="6372"/>
                  <a:pt x="21402" y="6372"/>
                </a:cubicBezTo>
                <a:cubicBezTo>
                  <a:pt x="21403" y="6372"/>
                  <a:pt x="21404" y="6372"/>
                  <a:pt x="21405" y="6372"/>
                </a:cubicBezTo>
                <a:cubicBezTo>
                  <a:pt x="21510" y="6372"/>
                  <a:pt x="21562" y="6509"/>
                  <a:pt x="21487" y="6579"/>
                </a:cubicBezTo>
                <a:cubicBezTo>
                  <a:pt x="21465" y="6602"/>
                  <a:pt x="21434" y="6615"/>
                  <a:pt x="21402" y="6615"/>
                </a:cubicBezTo>
                <a:cubicBezTo>
                  <a:pt x="21164" y="6619"/>
                  <a:pt x="20927" y="6619"/>
                  <a:pt x="20689" y="6621"/>
                </a:cubicBezTo>
                <a:cubicBezTo>
                  <a:pt x="19570" y="6631"/>
                  <a:pt x="18451" y="6630"/>
                  <a:pt x="17330" y="6641"/>
                </a:cubicBezTo>
                <a:cubicBezTo>
                  <a:pt x="15551" y="6655"/>
                  <a:pt x="13767" y="6692"/>
                  <a:pt x="11985" y="6692"/>
                </a:cubicBezTo>
                <a:cubicBezTo>
                  <a:pt x="10295" y="6692"/>
                  <a:pt x="8606" y="6659"/>
                  <a:pt x="6923" y="6543"/>
                </a:cubicBezTo>
                <a:cubicBezTo>
                  <a:pt x="6841" y="6498"/>
                  <a:pt x="6851" y="6366"/>
                  <a:pt x="6936" y="6336"/>
                </a:cubicBezTo>
                <a:cubicBezTo>
                  <a:pt x="6988" y="6331"/>
                  <a:pt x="7039" y="6329"/>
                  <a:pt x="7091" y="6329"/>
                </a:cubicBezTo>
                <a:close/>
                <a:moveTo>
                  <a:pt x="36664" y="6556"/>
                </a:moveTo>
                <a:cubicBezTo>
                  <a:pt x="36754" y="6556"/>
                  <a:pt x="36830" y="6669"/>
                  <a:pt x="36761" y="6748"/>
                </a:cubicBezTo>
                <a:cubicBezTo>
                  <a:pt x="36648" y="6838"/>
                  <a:pt x="36493" y="6880"/>
                  <a:pt x="36367" y="6954"/>
                </a:cubicBezTo>
                <a:cubicBezTo>
                  <a:pt x="36321" y="6987"/>
                  <a:pt x="36262" y="7009"/>
                  <a:pt x="36211" y="7009"/>
                </a:cubicBezTo>
                <a:cubicBezTo>
                  <a:pt x="36143" y="7009"/>
                  <a:pt x="36091" y="6970"/>
                  <a:pt x="36105" y="6868"/>
                </a:cubicBezTo>
                <a:cubicBezTo>
                  <a:pt x="36183" y="6734"/>
                  <a:pt x="36467" y="6663"/>
                  <a:pt x="36606" y="6573"/>
                </a:cubicBezTo>
                <a:cubicBezTo>
                  <a:pt x="36625" y="6561"/>
                  <a:pt x="36645" y="6556"/>
                  <a:pt x="36664" y="6556"/>
                </a:cubicBezTo>
                <a:close/>
                <a:moveTo>
                  <a:pt x="39201" y="5454"/>
                </a:moveTo>
                <a:cubicBezTo>
                  <a:pt x="39252" y="5454"/>
                  <a:pt x="39304" y="5485"/>
                  <a:pt x="39318" y="5541"/>
                </a:cubicBezTo>
                <a:cubicBezTo>
                  <a:pt x="39335" y="5651"/>
                  <a:pt x="39224" y="5736"/>
                  <a:pt x="39180" y="5830"/>
                </a:cubicBezTo>
                <a:cubicBezTo>
                  <a:pt x="39035" y="6081"/>
                  <a:pt x="38893" y="6272"/>
                  <a:pt x="38756" y="6407"/>
                </a:cubicBezTo>
                <a:cubicBezTo>
                  <a:pt x="38365" y="6774"/>
                  <a:pt x="37902" y="7060"/>
                  <a:pt x="37428" y="7307"/>
                </a:cubicBezTo>
                <a:cubicBezTo>
                  <a:pt x="37214" y="7391"/>
                  <a:pt x="36945" y="7618"/>
                  <a:pt x="36719" y="7618"/>
                </a:cubicBezTo>
                <a:cubicBezTo>
                  <a:pt x="36712" y="7618"/>
                  <a:pt x="36704" y="7618"/>
                  <a:pt x="36697" y="7617"/>
                </a:cubicBezTo>
                <a:cubicBezTo>
                  <a:pt x="36561" y="7584"/>
                  <a:pt x="36494" y="7398"/>
                  <a:pt x="36590" y="7293"/>
                </a:cubicBezTo>
                <a:cubicBezTo>
                  <a:pt x="36765" y="7144"/>
                  <a:pt x="37011" y="7081"/>
                  <a:pt x="37211" y="6963"/>
                </a:cubicBezTo>
                <a:cubicBezTo>
                  <a:pt x="37642" y="6753"/>
                  <a:pt x="38245" y="6392"/>
                  <a:pt x="38497" y="6185"/>
                </a:cubicBezTo>
                <a:cubicBezTo>
                  <a:pt x="38639" y="6084"/>
                  <a:pt x="38934" y="5823"/>
                  <a:pt x="39100" y="5512"/>
                </a:cubicBezTo>
                <a:cubicBezTo>
                  <a:pt x="39122" y="5473"/>
                  <a:pt x="39161" y="5454"/>
                  <a:pt x="39201" y="5454"/>
                </a:cubicBezTo>
                <a:close/>
                <a:moveTo>
                  <a:pt x="30085" y="7818"/>
                </a:moveTo>
                <a:cubicBezTo>
                  <a:pt x="30308" y="7821"/>
                  <a:pt x="30531" y="7824"/>
                  <a:pt x="30756" y="7827"/>
                </a:cubicBezTo>
                <a:cubicBezTo>
                  <a:pt x="31564" y="7831"/>
                  <a:pt x="32372" y="7853"/>
                  <a:pt x="33180" y="7870"/>
                </a:cubicBezTo>
                <a:cubicBezTo>
                  <a:pt x="33181" y="7870"/>
                  <a:pt x="33182" y="7870"/>
                  <a:pt x="33183" y="7870"/>
                </a:cubicBezTo>
                <a:cubicBezTo>
                  <a:pt x="33282" y="7870"/>
                  <a:pt x="33337" y="8004"/>
                  <a:pt x="33264" y="8072"/>
                </a:cubicBezTo>
                <a:cubicBezTo>
                  <a:pt x="33209" y="8103"/>
                  <a:pt x="33147" y="8112"/>
                  <a:pt x="33083" y="8112"/>
                </a:cubicBezTo>
                <a:cubicBezTo>
                  <a:pt x="33008" y="8112"/>
                  <a:pt x="32929" y="8100"/>
                  <a:pt x="32855" y="8100"/>
                </a:cubicBezTo>
                <a:cubicBezTo>
                  <a:pt x="32835" y="8100"/>
                  <a:pt x="32814" y="8101"/>
                  <a:pt x="32794" y="8104"/>
                </a:cubicBezTo>
                <a:cubicBezTo>
                  <a:pt x="31891" y="8091"/>
                  <a:pt x="30987" y="8093"/>
                  <a:pt x="30085" y="8083"/>
                </a:cubicBezTo>
                <a:cubicBezTo>
                  <a:pt x="30084" y="8083"/>
                  <a:pt x="30083" y="8083"/>
                  <a:pt x="30082" y="8083"/>
                </a:cubicBezTo>
                <a:cubicBezTo>
                  <a:pt x="29970" y="8083"/>
                  <a:pt x="29909" y="7933"/>
                  <a:pt x="29991" y="7857"/>
                </a:cubicBezTo>
                <a:cubicBezTo>
                  <a:pt x="30016" y="7833"/>
                  <a:pt x="30051" y="7818"/>
                  <a:pt x="30085" y="7818"/>
                </a:cubicBezTo>
                <a:close/>
                <a:moveTo>
                  <a:pt x="35594" y="7965"/>
                </a:moveTo>
                <a:cubicBezTo>
                  <a:pt x="35703" y="7965"/>
                  <a:pt x="35776" y="8133"/>
                  <a:pt x="35657" y="8199"/>
                </a:cubicBezTo>
                <a:cubicBezTo>
                  <a:pt x="35446" y="8311"/>
                  <a:pt x="35234" y="8421"/>
                  <a:pt x="35030" y="8542"/>
                </a:cubicBezTo>
                <a:cubicBezTo>
                  <a:pt x="34993" y="8576"/>
                  <a:pt x="34940" y="8596"/>
                  <a:pt x="34891" y="8596"/>
                </a:cubicBezTo>
                <a:cubicBezTo>
                  <a:pt x="34831" y="8596"/>
                  <a:pt x="34776" y="8564"/>
                  <a:pt x="34767" y="8487"/>
                </a:cubicBezTo>
                <a:cubicBezTo>
                  <a:pt x="34757" y="8438"/>
                  <a:pt x="34785" y="8383"/>
                  <a:pt x="34829" y="8358"/>
                </a:cubicBezTo>
                <a:cubicBezTo>
                  <a:pt x="35059" y="8227"/>
                  <a:pt x="35295" y="8105"/>
                  <a:pt x="35531" y="7983"/>
                </a:cubicBezTo>
                <a:cubicBezTo>
                  <a:pt x="35553" y="7971"/>
                  <a:pt x="35574" y="7965"/>
                  <a:pt x="35594" y="7965"/>
                </a:cubicBezTo>
                <a:close/>
                <a:moveTo>
                  <a:pt x="881" y="1"/>
                </a:moveTo>
                <a:cubicBezTo>
                  <a:pt x="701" y="1"/>
                  <a:pt x="522" y="2"/>
                  <a:pt x="344" y="5"/>
                </a:cubicBezTo>
                <a:cubicBezTo>
                  <a:pt x="339" y="44"/>
                  <a:pt x="336" y="80"/>
                  <a:pt x="338" y="114"/>
                </a:cubicBezTo>
                <a:cubicBezTo>
                  <a:pt x="250" y="943"/>
                  <a:pt x="154" y="1772"/>
                  <a:pt x="105" y="2604"/>
                </a:cubicBezTo>
                <a:cubicBezTo>
                  <a:pt x="0" y="4831"/>
                  <a:pt x="40" y="7081"/>
                  <a:pt x="418" y="9098"/>
                </a:cubicBezTo>
                <a:cubicBezTo>
                  <a:pt x="577" y="9850"/>
                  <a:pt x="701" y="10345"/>
                  <a:pt x="1144" y="10572"/>
                </a:cubicBezTo>
                <a:cubicBezTo>
                  <a:pt x="1155" y="10575"/>
                  <a:pt x="1204" y="10590"/>
                  <a:pt x="1246" y="10598"/>
                </a:cubicBezTo>
                <a:cubicBezTo>
                  <a:pt x="1256" y="10600"/>
                  <a:pt x="1272" y="10601"/>
                  <a:pt x="1291" y="10606"/>
                </a:cubicBezTo>
                <a:cubicBezTo>
                  <a:pt x="1700" y="10639"/>
                  <a:pt x="2113" y="10655"/>
                  <a:pt x="2524" y="10674"/>
                </a:cubicBezTo>
                <a:cubicBezTo>
                  <a:pt x="3692" y="10736"/>
                  <a:pt x="4859" y="10752"/>
                  <a:pt x="6027" y="10752"/>
                </a:cubicBezTo>
                <a:cubicBezTo>
                  <a:pt x="7128" y="10752"/>
                  <a:pt x="8229" y="10738"/>
                  <a:pt x="9330" y="10736"/>
                </a:cubicBezTo>
                <a:cubicBezTo>
                  <a:pt x="11339" y="10772"/>
                  <a:pt x="13349" y="10817"/>
                  <a:pt x="15359" y="10817"/>
                </a:cubicBezTo>
                <a:cubicBezTo>
                  <a:pt x="16525" y="10817"/>
                  <a:pt x="17692" y="10802"/>
                  <a:pt x="18859" y="10761"/>
                </a:cubicBezTo>
                <a:cubicBezTo>
                  <a:pt x="19768" y="10743"/>
                  <a:pt x="20677" y="10735"/>
                  <a:pt x="21586" y="10735"/>
                </a:cubicBezTo>
                <a:cubicBezTo>
                  <a:pt x="22741" y="10735"/>
                  <a:pt x="23897" y="10749"/>
                  <a:pt x="25052" y="10778"/>
                </a:cubicBezTo>
                <a:cubicBezTo>
                  <a:pt x="26803" y="10863"/>
                  <a:pt x="28553" y="10981"/>
                  <a:pt x="30307" y="10992"/>
                </a:cubicBezTo>
                <a:cubicBezTo>
                  <a:pt x="30372" y="10994"/>
                  <a:pt x="30439" y="10994"/>
                  <a:pt x="30504" y="10995"/>
                </a:cubicBezTo>
                <a:cubicBezTo>
                  <a:pt x="30508" y="10975"/>
                  <a:pt x="30512" y="10956"/>
                  <a:pt x="30523" y="10933"/>
                </a:cubicBezTo>
                <a:cubicBezTo>
                  <a:pt x="30621" y="10791"/>
                  <a:pt x="30830" y="10810"/>
                  <a:pt x="30979" y="10749"/>
                </a:cubicBezTo>
                <a:cubicBezTo>
                  <a:pt x="31551" y="10575"/>
                  <a:pt x="32133" y="10428"/>
                  <a:pt x="32705" y="10251"/>
                </a:cubicBezTo>
                <a:cubicBezTo>
                  <a:pt x="32724" y="10200"/>
                  <a:pt x="32757" y="10155"/>
                  <a:pt x="32805" y="10128"/>
                </a:cubicBezTo>
                <a:cubicBezTo>
                  <a:pt x="33044" y="10003"/>
                  <a:pt x="33282" y="9877"/>
                  <a:pt x="33523" y="9756"/>
                </a:cubicBezTo>
                <a:cubicBezTo>
                  <a:pt x="34565" y="9233"/>
                  <a:pt x="35436" y="8833"/>
                  <a:pt x="36401" y="8412"/>
                </a:cubicBezTo>
                <a:cubicBezTo>
                  <a:pt x="37295" y="7988"/>
                  <a:pt x="38449" y="7619"/>
                  <a:pt x="39205" y="7077"/>
                </a:cubicBezTo>
                <a:cubicBezTo>
                  <a:pt x="39455" y="6881"/>
                  <a:pt x="39584" y="6661"/>
                  <a:pt x="39612" y="6376"/>
                </a:cubicBezTo>
                <a:cubicBezTo>
                  <a:pt x="39641" y="6211"/>
                  <a:pt x="39583" y="6045"/>
                  <a:pt x="39615" y="5882"/>
                </a:cubicBezTo>
                <a:cubicBezTo>
                  <a:pt x="39623" y="5835"/>
                  <a:pt x="39645" y="5735"/>
                  <a:pt x="39674" y="5704"/>
                </a:cubicBezTo>
                <a:cubicBezTo>
                  <a:pt x="39752" y="5557"/>
                  <a:pt x="39877" y="5439"/>
                  <a:pt x="40018" y="5352"/>
                </a:cubicBezTo>
                <a:cubicBezTo>
                  <a:pt x="40152" y="5273"/>
                  <a:pt x="40369" y="5211"/>
                  <a:pt x="40650" y="5128"/>
                </a:cubicBezTo>
                <a:cubicBezTo>
                  <a:pt x="41632" y="4877"/>
                  <a:pt x="42628" y="4686"/>
                  <a:pt x="43617" y="4472"/>
                </a:cubicBezTo>
                <a:cubicBezTo>
                  <a:pt x="44157" y="4358"/>
                  <a:pt x="44810" y="4181"/>
                  <a:pt x="45157" y="4009"/>
                </a:cubicBezTo>
                <a:cubicBezTo>
                  <a:pt x="45278" y="3972"/>
                  <a:pt x="45742" y="3721"/>
                  <a:pt x="45877" y="3505"/>
                </a:cubicBezTo>
                <a:cubicBezTo>
                  <a:pt x="46051" y="3328"/>
                  <a:pt x="46026" y="2998"/>
                  <a:pt x="46016" y="2734"/>
                </a:cubicBezTo>
                <a:cubicBezTo>
                  <a:pt x="46020" y="2511"/>
                  <a:pt x="46201" y="2348"/>
                  <a:pt x="46388" y="2252"/>
                </a:cubicBezTo>
                <a:cubicBezTo>
                  <a:pt x="46634" y="2096"/>
                  <a:pt x="47331" y="1945"/>
                  <a:pt x="47770" y="1870"/>
                </a:cubicBezTo>
                <a:cubicBezTo>
                  <a:pt x="48659" y="1708"/>
                  <a:pt x="49552" y="1572"/>
                  <a:pt x="50445" y="1441"/>
                </a:cubicBezTo>
                <a:cubicBezTo>
                  <a:pt x="52953" y="1017"/>
                  <a:pt x="55201" y="817"/>
                  <a:pt x="57581" y="422"/>
                </a:cubicBezTo>
                <a:cubicBezTo>
                  <a:pt x="57192" y="409"/>
                  <a:pt x="56802" y="396"/>
                  <a:pt x="56411" y="386"/>
                </a:cubicBezTo>
                <a:cubicBezTo>
                  <a:pt x="53715" y="209"/>
                  <a:pt x="51016" y="134"/>
                  <a:pt x="48315" y="134"/>
                </a:cubicBezTo>
                <a:cubicBezTo>
                  <a:pt x="47960" y="134"/>
                  <a:pt x="47605" y="136"/>
                  <a:pt x="47250" y="138"/>
                </a:cubicBezTo>
                <a:cubicBezTo>
                  <a:pt x="43508" y="143"/>
                  <a:pt x="39767" y="264"/>
                  <a:pt x="36023" y="274"/>
                </a:cubicBezTo>
                <a:cubicBezTo>
                  <a:pt x="32108" y="211"/>
                  <a:pt x="28192" y="133"/>
                  <a:pt x="24275" y="133"/>
                </a:cubicBezTo>
                <a:cubicBezTo>
                  <a:pt x="23793" y="133"/>
                  <a:pt x="23311" y="134"/>
                  <a:pt x="22829" y="137"/>
                </a:cubicBezTo>
                <a:cubicBezTo>
                  <a:pt x="22634" y="135"/>
                  <a:pt x="22439" y="135"/>
                  <a:pt x="22244" y="135"/>
                </a:cubicBezTo>
                <a:cubicBezTo>
                  <a:pt x="19009" y="135"/>
                  <a:pt x="15780" y="328"/>
                  <a:pt x="12546" y="379"/>
                </a:cubicBezTo>
                <a:cubicBezTo>
                  <a:pt x="12468" y="379"/>
                  <a:pt x="12390" y="379"/>
                  <a:pt x="12311" y="379"/>
                </a:cubicBezTo>
                <a:cubicBezTo>
                  <a:pt x="9693" y="379"/>
                  <a:pt x="7075" y="217"/>
                  <a:pt x="4460" y="102"/>
                </a:cubicBezTo>
                <a:cubicBezTo>
                  <a:pt x="3367" y="40"/>
                  <a:pt x="2271" y="14"/>
                  <a:pt x="1176" y="2"/>
                </a:cubicBezTo>
                <a:cubicBezTo>
                  <a:pt x="1078" y="1"/>
                  <a:pt x="979" y="1"/>
                  <a:pt x="88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4" name="Google Shape;214;p3"/>
          <p:cNvGrpSpPr/>
          <p:nvPr/>
        </p:nvGrpSpPr>
        <p:grpSpPr>
          <a:xfrm flipH="1">
            <a:off x="8544708" y="4334208"/>
            <a:ext cx="10451049" cy="3016121"/>
            <a:chOff x="-4972948" y="3253787"/>
            <a:chExt cx="7838287" cy="2262091"/>
          </a:xfrm>
        </p:grpSpPr>
        <p:sp>
          <p:nvSpPr>
            <p:cNvPr id="215" name="Google Shape;215;p3"/>
            <p:cNvSpPr/>
            <p:nvPr/>
          </p:nvSpPr>
          <p:spPr>
            <a:xfrm flipH="1">
              <a:off x="140031" y="4209165"/>
              <a:ext cx="2658532" cy="321233"/>
            </a:xfrm>
            <a:custGeom>
              <a:avLst/>
              <a:gdLst/>
              <a:ahLst/>
              <a:cxnLst/>
              <a:rect l="l" t="t" r="r" b="b"/>
              <a:pathLst>
                <a:path w="35354" h="4272" extrusionOk="0">
                  <a:moveTo>
                    <a:pt x="7223" y="1"/>
                  </a:moveTo>
                  <a:cubicBezTo>
                    <a:pt x="6712" y="1"/>
                    <a:pt x="6012" y="319"/>
                    <a:pt x="5374" y="514"/>
                  </a:cubicBezTo>
                  <a:cubicBezTo>
                    <a:pt x="3667" y="1080"/>
                    <a:pt x="2164" y="1575"/>
                    <a:pt x="669" y="2491"/>
                  </a:cubicBezTo>
                  <a:cubicBezTo>
                    <a:pt x="526" y="2608"/>
                    <a:pt x="554" y="2546"/>
                    <a:pt x="426" y="2756"/>
                  </a:cubicBezTo>
                  <a:cubicBezTo>
                    <a:pt x="414" y="2796"/>
                    <a:pt x="319" y="2972"/>
                    <a:pt x="321" y="2972"/>
                  </a:cubicBezTo>
                  <a:cubicBezTo>
                    <a:pt x="321" y="2972"/>
                    <a:pt x="328" y="2960"/>
                    <a:pt x="345" y="2931"/>
                  </a:cubicBezTo>
                  <a:lnTo>
                    <a:pt x="345" y="2931"/>
                  </a:lnTo>
                  <a:cubicBezTo>
                    <a:pt x="248" y="3144"/>
                    <a:pt x="116" y="3516"/>
                    <a:pt x="0" y="3891"/>
                  </a:cubicBezTo>
                  <a:cubicBezTo>
                    <a:pt x="36" y="3889"/>
                    <a:pt x="72" y="3888"/>
                    <a:pt x="107" y="3888"/>
                  </a:cubicBezTo>
                  <a:cubicBezTo>
                    <a:pt x="205" y="3888"/>
                    <a:pt x="304" y="3893"/>
                    <a:pt x="402" y="3893"/>
                  </a:cubicBezTo>
                  <a:cubicBezTo>
                    <a:pt x="438" y="3893"/>
                    <a:pt x="473" y="3893"/>
                    <a:pt x="509" y="3891"/>
                  </a:cubicBezTo>
                  <a:cubicBezTo>
                    <a:pt x="1459" y="3898"/>
                    <a:pt x="2410" y="3914"/>
                    <a:pt x="3360" y="3956"/>
                  </a:cubicBezTo>
                  <a:cubicBezTo>
                    <a:pt x="6182" y="4086"/>
                    <a:pt x="9006" y="4254"/>
                    <a:pt x="11831" y="4272"/>
                  </a:cubicBezTo>
                  <a:cubicBezTo>
                    <a:pt x="15122" y="4233"/>
                    <a:pt x="18409" y="4025"/>
                    <a:pt x="21701" y="4025"/>
                  </a:cubicBezTo>
                  <a:cubicBezTo>
                    <a:pt x="21788" y="4025"/>
                    <a:pt x="21875" y="4025"/>
                    <a:pt x="21962" y="4025"/>
                  </a:cubicBezTo>
                  <a:cubicBezTo>
                    <a:pt x="25294" y="4030"/>
                    <a:pt x="28627" y="4024"/>
                    <a:pt x="31959" y="4101"/>
                  </a:cubicBezTo>
                  <a:cubicBezTo>
                    <a:pt x="33091" y="4138"/>
                    <a:pt x="34222" y="4154"/>
                    <a:pt x="35353" y="4157"/>
                  </a:cubicBezTo>
                  <a:cubicBezTo>
                    <a:pt x="34161" y="3907"/>
                    <a:pt x="32977" y="3621"/>
                    <a:pt x="31808" y="3274"/>
                  </a:cubicBezTo>
                  <a:cubicBezTo>
                    <a:pt x="30618" y="2876"/>
                    <a:pt x="29479" y="2562"/>
                    <a:pt x="28235" y="2375"/>
                  </a:cubicBezTo>
                  <a:cubicBezTo>
                    <a:pt x="27950" y="2334"/>
                    <a:pt x="27550" y="2245"/>
                    <a:pt x="27111" y="2245"/>
                  </a:cubicBezTo>
                  <a:cubicBezTo>
                    <a:pt x="26999" y="2245"/>
                    <a:pt x="26885" y="2251"/>
                    <a:pt x="26769" y="2265"/>
                  </a:cubicBezTo>
                  <a:cubicBezTo>
                    <a:pt x="26014" y="2350"/>
                    <a:pt x="24719" y="2743"/>
                    <a:pt x="23718" y="2831"/>
                  </a:cubicBezTo>
                  <a:cubicBezTo>
                    <a:pt x="23399" y="2858"/>
                    <a:pt x="23077" y="2872"/>
                    <a:pt x="22756" y="2872"/>
                  </a:cubicBezTo>
                  <a:cubicBezTo>
                    <a:pt x="22013" y="2872"/>
                    <a:pt x="21270" y="2796"/>
                    <a:pt x="20549" y="2621"/>
                  </a:cubicBezTo>
                  <a:cubicBezTo>
                    <a:pt x="19697" y="2437"/>
                    <a:pt x="18704" y="2113"/>
                    <a:pt x="18144" y="2069"/>
                  </a:cubicBezTo>
                  <a:cubicBezTo>
                    <a:pt x="18134" y="2069"/>
                    <a:pt x="18124" y="2068"/>
                    <a:pt x="18114" y="2068"/>
                  </a:cubicBezTo>
                  <a:cubicBezTo>
                    <a:pt x="17825" y="2068"/>
                    <a:pt x="17295" y="2280"/>
                    <a:pt x="16848" y="2376"/>
                  </a:cubicBezTo>
                  <a:cubicBezTo>
                    <a:pt x="16131" y="2504"/>
                    <a:pt x="15429" y="2703"/>
                    <a:pt x="14712" y="2829"/>
                  </a:cubicBezTo>
                  <a:cubicBezTo>
                    <a:pt x="14565" y="2856"/>
                    <a:pt x="14418" y="2868"/>
                    <a:pt x="14273" y="2868"/>
                  </a:cubicBezTo>
                  <a:cubicBezTo>
                    <a:pt x="13787" y="2868"/>
                    <a:pt x="13311" y="2732"/>
                    <a:pt x="12859" y="2544"/>
                  </a:cubicBezTo>
                  <a:cubicBezTo>
                    <a:pt x="12130" y="2283"/>
                    <a:pt x="11424" y="1966"/>
                    <a:pt x="10759" y="1571"/>
                  </a:cubicBezTo>
                  <a:cubicBezTo>
                    <a:pt x="9608" y="941"/>
                    <a:pt x="8345" y="64"/>
                    <a:pt x="7295" y="3"/>
                  </a:cubicBezTo>
                  <a:cubicBezTo>
                    <a:pt x="7272" y="1"/>
                    <a:pt x="7248" y="1"/>
                    <a:pt x="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flipH="1">
              <a:off x="-4972948" y="3253787"/>
              <a:ext cx="7838287" cy="2262091"/>
            </a:xfrm>
            <a:custGeom>
              <a:avLst/>
              <a:gdLst/>
              <a:ahLst/>
              <a:cxnLst/>
              <a:rect l="l" t="t" r="r" b="b"/>
              <a:pathLst>
                <a:path w="104236" h="30083" extrusionOk="0">
                  <a:moveTo>
                    <a:pt x="95241" y="503"/>
                  </a:moveTo>
                  <a:cubicBezTo>
                    <a:pt x="95446" y="503"/>
                    <a:pt x="95667" y="522"/>
                    <a:pt x="95675" y="532"/>
                  </a:cubicBezTo>
                  <a:cubicBezTo>
                    <a:pt x="95676" y="532"/>
                    <a:pt x="95676" y="532"/>
                    <a:pt x="95677" y="532"/>
                  </a:cubicBezTo>
                  <a:cubicBezTo>
                    <a:pt x="95704" y="532"/>
                    <a:pt x="95805" y="569"/>
                    <a:pt x="95863" y="591"/>
                  </a:cubicBezTo>
                  <a:cubicBezTo>
                    <a:pt x="96931" y="1195"/>
                    <a:pt x="97523" y="2303"/>
                    <a:pt x="98306" y="3432"/>
                  </a:cubicBezTo>
                  <a:cubicBezTo>
                    <a:pt x="99544" y="5304"/>
                    <a:pt x="100701" y="7229"/>
                    <a:pt x="101706" y="9237"/>
                  </a:cubicBezTo>
                  <a:cubicBezTo>
                    <a:pt x="102418" y="10656"/>
                    <a:pt x="103209" y="12569"/>
                    <a:pt x="103693" y="13653"/>
                  </a:cubicBezTo>
                  <a:cubicBezTo>
                    <a:pt x="103696" y="13662"/>
                    <a:pt x="103700" y="13671"/>
                    <a:pt x="103704" y="13678"/>
                  </a:cubicBezTo>
                  <a:cubicBezTo>
                    <a:pt x="103706" y="13685"/>
                    <a:pt x="103709" y="13695"/>
                    <a:pt x="103714" y="13708"/>
                  </a:cubicBezTo>
                  <a:cubicBezTo>
                    <a:pt x="103726" y="13750"/>
                    <a:pt x="103738" y="13794"/>
                    <a:pt x="103746" y="13837"/>
                  </a:cubicBezTo>
                  <a:cubicBezTo>
                    <a:pt x="103748" y="13850"/>
                    <a:pt x="103753" y="13882"/>
                    <a:pt x="103758" y="13907"/>
                  </a:cubicBezTo>
                  <a:cubicBezTo>
                    <a:pt x="103764" y="13984"/>
                    <a:pt x="103759" y="14060"/>
                    <a:pt x="103751" y="14137"/>
                  </a:cubicBezTo>
                  <a:cubicBezTo>
                    <a:pt x="103751" y="14139"/>
                    <a:pt x="103751" y="14139"/>
                    <a:pt x="103751" y="14140"/>
                  </a:cubicBezTo>
                  <a:cubicBezTo>
                    <a:pt x="103736" y="14186"/>
                    <a:pt x="103733" y="14207"/>
                    <a:pt x="103738" y="14207"/>
                  </a:cubicBezTo>
                  <a:cubicBezTo>
                    <a:pt x="103740" y="14207"/>
                    <a:pt x="103742" y="14205"/>
                    <a:pt x="103745" y="14202"/>
                  </a:cubicBezTo>
                  <a:lnTo>
                    <a:pt x="103745" y="14202"/>
                  </a:lnTo>
                  <a:cubicBezTo>
                    <a:pt x="103597" y="14454"/>
                    <a:pt x="103606" y="14515"/>
                    <a:pt x="103257" y="14828"/>
                  </a:cubicBezTo>
                  <a:cubicBezTo>
                    <a:pt x="103011" y="15101"/>
                    <a:pt x="101689" y="15316"/>
                    <a:pt x="101189" y="15446"/>
                  </a:cubicBezTo>
                  <a:cubicBezTo>
                    <a:pt x="101225" y="15436"/>
                    <a:pt x="101231" y="15433"/>
                    <a:pt x="101221" y="15433"/>
                  </a:cubicBezTo>
                  <a:cubicBezTo>
                    <a:pt x="101203" y="15433"/>
                    <a:pt x="101137" y="15443"/>
                    <a:pt x="101080" y="15452"/>
                  </a:cubicBezTo>
                  <a:cubicBezTo>
                    <a:pt x="101044" y="15419"/>
                    <a:pt x="100996" y="15397"/>
                    <a:pt x="100944" y="15397"/>
                  </a:cubicBezTo>
                  <a:cubicBezTo>
                    <a:pt x="100814" y="15405"/>
                    <a:pt x="100683" y="15409"/>
                    <a:pt x="100552" y="15409"/>
                  </a:cubicBezTo>
                  <a:cubicBezTo>
                    <a:pt x="99736" y="15409"/>
                    <a:pt x="98921" y="15271"/>
                    <a:pt x="98104" y="15271"/>
                  </a:cubicBezTo>
                  <a:cubicBezTo>
                    <a:pt x="98010" y="15271"/>
                    <a:pt x="97916" y="15273"/>
                    <a:pt x="97822" y="15277"/>
                  </a:cubicBezTo>
                  <a:cubicBezTo>
                    <a:pt x="96810" y="15316"/>
                    <a:pt x="95849" y="15657"/>
                    <a:pt x="94911" y="16015"/>
                  </a:cubicBezTo>
                  <a:cubicBezTo>
                    <a:pt x="94416" y="16199"/>
                    <a:pt x="93458" y="16600"/>
                    <a:pt x="93235" y="16600"/>
                  </a:cubicBezTo>
                  <a:cubicBezTo>
                    <a:pt x="93227" y="16600"/>
                    <a:pt x="93220" y="16600"/>
                    <a:pt x="93214" y="16599"/>
                  </a:cubicBezTo>
                  <a:cubicBezTo>
                    <a:pt x="93095" y="16602"/>
                    <a:pt x="92977" y="16603"/>
                    <a:pt x="92861" y="16603"/>
                  </a:cubicBezTo>
                  <a:cubicBezTo>
                    <a:pt x="90743" y="16603"/>
                    <a:pt x="88941" y="16098"/>
                    <a:pt x="86854" y="16098"/>
                  </a:cubicBezTo>
                  <a:cubicBezTo>
                    <a:pt x="86744" y="16098"/>
                    <a:pt x="86633" y="16099"/>
                    <a:pt x="86521" y="16102"/>
                  </a:cubicBezTo>
                  <a:cubicBezTo>
                    <a:pt x="85135" y="16134"/>
                    <a:pt x="83939" y="16386"/>
                    <a:pt x="82966" y="16547"/>
                  </a:cubicBezTo>
                  <a:cubicBezTo>
                    <a:pt x="82767" y="16561"/>
                    <a:pt x="82506" y="16566"/>
                    <a:pt x="82217" y="16566"/>
                  </a:cubicBezTo>
                  <a:cubicBezTo>
                    <a:pt x="81721" y="16566"/>
                    <a:pt x="81143" y="16552"/>
                    <a:pt x="80649" y="16552"/>
                  </a:cubicBezTo>
                  <a:cubicBezTo>
                    <a:pt x="80562" y="16552"/>
                    <a:pt x="80477" y="16553"/>
                    <a:pt x="80396" y="16554"/>
                  </a:cubicBezTo>
                  <a:cubicBezTo>
                    <a:pt x="79498" y="16555"/>
                    <a:pt x="78602" y="16562"/>
                    <a:pt x="77704" y="16567"/>
                  </a:cubicBezTo>
                  <a:cubicBezTo>
                    <a:pt x="77688" y="16526"/>
                    <a:pt x="77656" y="16490"/>
                    <a:pt x="77607" y="16468"/>
                  </a:cubicBezTo>
                  <a:cubicBezTo>
                    <a:pt x="77200" y="16260"/>
                    <a:pt x="76316" y="16019"/>
                    <a:pt x="75680" y="15960"/>
                  </a:cubicBezTo>
                  <a:cubicBezTo>
                    <a:pt x="75611" y="15970"/>
                    <a:pt x="75582" y="15974"/>
                    <a:pt x="75570" y="15974"/>
                  </a:cubicBezTo>
                  <a:cubicBezTo>
                    <a:pt x="75561" y="15974"/>
                    <a:pt x="75559" y="15972"/>
                    <a:pt x="75558" y="15970"/>
                  </a:cubicBezTo>
                  <a:cubicBezTo>
                    <a:pt x="75561" y="15966"/>
                    <a:pt x="75550" y="15960"/>
                    <a:pt x="75535" y="15954"/>
                  </a:cubicBezTo>
                  <a:cubicBezTo>
                    <a:pt x="75515" y="15940"/>
                    <a:pt x="75492" y="15924"/>
                    <a:pt x="75476" y="15914"/>
                  </a:cubicBezTo>
                  <a:cubicBezTo>
                    <a:pt x="75464" y="15904"/>
                    <a:pt x="75452" y="15894"/>
                    <a:pt x="75442" y="15883"/>
                  </a:cubicBezTo>
                  <a:lnTo>
                    <a:pt x="75442" y="15883"/>
                  </a:lnTo>
                  <a:cubicBezTo>
                    <a:pt x="75405" y="15829"/>
                    <a:pt x="75352" y="15791"/>
                    <a:pt x="75296" y="15757"/>
                  </a:cubicBezTo>
                  <a:cubicBezTo>
                    <a:pt x="75175" y="15675"/>
                    <a:pt x="75040" y="15614"/>
                    <a:pt x="74901" y="15566"/>
                  </a:cubicBezTo>
                  <a:cubicBezTo>
                    <a:pt x="74735" y="15511"/>
                    <a:pt x="74565" y="15492"/>
                    <a:pt x="74393" y="15492"/>
                  </a:cubicBezTo>
                  <a:cubicBezTo>
                    <a:pt x="74168" y="15492"/>
                    <a:pt x="73941" y="15525"/>
                    <a:pt x="73719" y="15555"/>
                  </a:cubicBezTo>
                  <a:cubicBezTo>
                    <a:pt x="73186" y="15637"/>
                    <a:pt x="72887" y="15695"/>
                    <a:pt x="72523" y="15746"/>
                  </a:cubicBezTo>
                  <a:cubicBezTo>
                    <a:pt x="72518" y="15746"/>
                    <a:pt x="72513" y="15746"/>
                    <a:pt x="72508" y="15746"/>
                  </a:cubicBezTo>
                  <a:cubicBezTo>
                    <a:pt x="72498" y="15746"/>
                    <a:pt x="72488" y="15746"/>
                    <a:pt x="72478" y="15746"/>
                  </a:cubicBezTo>
                  <a:lnTo>
                    <a:pt x="72477" y="15746"/>
                  </a:lnTo>
                  <a:cubicBezTo>
                    <a:pt x="72425" y="15692"/>
                    <a:pt x="72368" y="15643"/>
                    <a:pt x="72308" y="15601"/>
                  </a:cubicBezTo>
                  <a:cubicBezTo>
                    <a:pt x="72150" y="15489"/>
                    <a:pt x="71967" y="15400"/>
                    <a:pt x="71770" y="15395"/>
                  </a:cubicBezTo>
                  <a:cubicBezTo>
                    <a:pt x="71766" y="15395"/>
                    <a:pt x="71761" y="15395"/>
                    <a:pt x="71757" y="15395"/>
                  </a:cubicBezTo>
                  <a:cubicBezTo>
                    <a:pt x="71559" y="15395"/>
                    <a:pt x="71366" y="15456"/>
                    <a:pt x="71172" y="15492"/>
                  </a:cubicBezTo>
                  <a:cubicBezTo>
                    <a:pt x="71059" y="15517"/>
                    <a:pt x="71042" y="15526"/>
                    <a:pt x="71023" y="15529"/>
                  </a:cubicBezTo>
                  <a:cubicBezTo>
                    <a:pt x="70964" y="15390"/>
                    <a:pt x="70839" y="15086"/>
                    <a:pt x="70768" y="15026"/>
                  </a:cubicBezTo>
                  <a:cubicBezTo>
                    <a:pt x="70674" y="14866"/>
                    <a:pt x="70512" y="14764"/>
                    <a:pt x="70356" y="14764"/>
                  </a:cubicBezTo>
                  <a:cubicBezTo>
                    <a:pt x="70235" y="14764"/>
                    <a:pt x="70118" y="14825"/>
                    <a:pt x="70039" y="14968"/>
                  </a:cubicBezTo>
                  <a:cubicBezTo>
                    <a:pt x="69952" y="15188"/>
                    <a:pt x="69914" y="15316"/>
                    <a:pt x="69839" y="15436"/>
                  </a:cubicBezTo>
                  <a:cubicBezTo>
                    <a:pt x="69805" y="15320"/>
                    <a:pt x="69762" y="15207"/>
                    <a:pt x="69690" y="15117"/>
                  </a:cubicBezTo>
                  <a:lnTo>
                    <a:pt x="69690" y="15117"/>
                  </a:lnTo>
                  <a:cubicBezTo>
                    <a:pt x="69690" y="15118"/>
                    <a:pt x="69691" y="15118"/>
                    <a:pt x="69691" y="15118"/>
                  </a:cubicBezTo>
                  <a:cubicBezTo>
                    <a:pt x="69696" y="15118"/>
                    <a:pt x="69677" y="15088"/>
                    <a:pt x="69627" y="15032"/>
                  </a:cubicBezTo>
                  <a:cubicBezTo>
                    <a:pt x="69552" y="14944"/>
                    <a:pt x="69459" y="14871"/>
                    <a:pt x="69359" y="14816"/>
                  </a:cubicBezTo>
                  <a:cubicBezTo>
                    <a:pt x="69141" y="14704"/>
                    <a:pt x="68893" y="14671"/>
                    <a:pt x="68648" y="14671"/>
                  </a:cubicBezTo>
                  <a:cubicBezTo>
                    <a:pt x="68552" y="14671"/>
                    <a:pt x="68457" y="14676"/>
                    <a:pt x="68363" y="14683"/>
                  </a:cubicBezTo>
                  <a:cubicBezTo>
                    <a:pt x="68354" y="14683"/>
                    <a:pt x="68345" y="14683"/>
                    <a:pt x="68335" y="14683"/>
                  </a:cubicBezTo>
                  <a:cubicBezTo>
                    <a:pt x="67919" y="14683"/>
                    <a:pt x="67189" y="14867"/>
                    <a:pt x="66944" y="14983"/>
                  </a:cubicBezTo>
                  <a:cubicBezTo>
                    <a:pt x="66753" y="15038"/>
                    <a:pt x="66576" y="15139"/>
                    <a:pt x="66384" y="15190"/>
                  </a:cubicBezTo>
                  <a:cubicBezTo>
                    <a:pt x="66295" y="15135"/>
                    <a:pt x="66209" y="15081"/>
                    <a:pt x="66110" y="15048"/>
                  </a:cubicBezTo>
                  <a:cubicBezTo>
                    <a:pt x="65981" y="15015"/>
                    <a:pt x="65849" y="15000"/>
                    <a:pt x="65718" y="15000"/>
                  </a:cubicBezTo>
                  <a:cubicBezTo>
                    <a:pt x="65655" y="15000"/>
                    <a:pt x="65593" y="15003"/>
                    <a:pt x="65531" y="15010"/>
                  </a:cubicBezTo>
                  <a:cubicBezTo>
                    <a:pt x="65198" y="15025"/>
                    <a:pt x="64590" y="15330"/>
                    <a:pt x="64459" y="15407"/>
                  </a:cubicBezTo>
                  <a:cubicBezTo>
                    <a:pt x="64194" y="15498"/>
                    <a:pt x="64095" y="15523"/>
                    <a:pt x="63905" y="15524"/>
                  </a:cubicBezTo>
                  <a:cubicBezTo>
                    <a:pt x="63701" y="15484"/>
                    <a:pt x="63544" y="15317"/>
                    <a:pt x="63220" y="15255"/>
                  </a:cubicBezTo>
                  <a:cubicBezTo>
                    <a:pt x="63182" y="15243"/>
                    <a:pt x="63142" y="15237"/>
                    <a:pt x="63102" y="15237"/>
                  </a:cubicBezTo>
                  <a:cubicBezTo>
                    <a:pt x="62906" y="15237"/>
                    <a:pt x="62718" y="15380"/>
                    <a:pt x="62780" y="15601"/>
                  </a:cubicBezTo>
                  <a:cubicBezTo>
                    <a:pt x="62806" y="15704"/>
                    <a:pt x="62885" y="15779"/>
                    <a:pt x="62933" y="15870"/>
                  </a:cubicBezTo>
                  <a:cubicBezTo>
                    <a:pt x="62940" y="15882"/>
                    <a:pt x="62949" y="15898"/>
                    <a:pt x="62956" y="15912"/>
                  </a:cubicBezTo>
                  <a:cubicBezTo>
                    <a:pt x="62969" y="15943"/>
                    <a:pt x="62978" y="15976"/>
                    <a:pt x="62985" y="16008"/>
                  </a:cubicBezTo>
                  <a:cubicBezTo>
                    <a:pt x="62985" y="16011"/>
                    <a:pt x="62985" y="16014"/>
                    <a:pt x="62985" y="16017"/>
                  </a:cubicBezTo>
                  <a:cubicBezTo>
                    <a:pt x="62934" y="16030"/>
                    <a:pt x="62923" y="16035"/>
                    <a:pt x="62902" y="16035"/>
                  </a:cubicBezTo>
                  <a:cubicBezTo>
                    <a:pt x="62884" y="16035"/>
                    <a:pt x="62858" y="16031"/>
                    <a:pt x="62788" y="16027"/>
                  </a:cubicBezTo>
                  <a:cubicBezTo>
                    <a:pt x="62775" y="16024"/>
                    <a:pt x="62759" y="16022"/>
                    <a:pt x="62749" y="16021"/>
                  </a:cubicBezTo>
                  <a:lnTo>
                    <a:pt x="62749" y="16021"/>
                  </a:lnTo>
                  <a:cubicBezTo>
                    <a:pt x="62753" y="16021"/>
                    <a:pt x="62754" y="16021"/>
                    <a:pt x="62755" y="16021"/>
                  </a:cubicBezTo>
                  <a:cubicBezTo>
                    <a:pt x="62768" y="16021"/>
                    <a:pt x="62441" y="15977"/>
                    <a:pt x="62342" y="15975"/>
                  </a:cubicBezTo>
                  <a:cubicBezTo>
                    <a:pt x="62219" y="15969"/>
                    <a:pt x="62098" y="15966"/>
                    <a:pt x="61978" y="15966"/>
                  </a:cubicBezTo>
                  <a:cubicBezTo>
                    <a:pt x="61865" y="15966"/>
                    <a:pt x="61752" y="15968"/>
                    <a:pt x="61637" y="15973"/>
                  </a:cubicBezTo>
                  <a:cubicBezTo>
                    <a:pt x="61535" y="15977"/>
                    <a:pt x="61432" y="15995"/>
                    <a:pt x="61329" y="15995"/>
                  </a:cubicBezTo>
                  <a:cubicBezTo>
                    <a:pt x="61319" y="15995"/>
                    <a:pt x="61309" y="15995"/>
                    <a:pt x="61298" y="15995"/>
                  </a:cubicBezTo>
                  <a:cubicBezTo>
                    <a:pt x="61297" y="15993"/>
                    <a:pt x="61297" y="15993"/>
                    <a:pt x="61296" y="15993"/>
                  </a:cubicBezTo>
                  <a:cubicBezTo>
                    <a:pt x="61285" y="15991"/>
                    <a:pt x="61274" y="15988"/>
                    <a:pt x="61263" y="15983"/>
                  </a:cubicBezTo>
                  <a:lnTo>
                    <a:pt x="61263" y="15983"/>
                  </a:lnTo>
                  <a:cubicBezTo>
                    <a:pt x="61263" y="15983"/>
                    <a:pt x="61264" y="15983"/>
                    <a:pt x="61264" y="15983"/>
                  </a:cubicBezTo>
                  <a:cubicBezTo>
                    <a:pt x="61261" y="15982"/>
                    <a:pt x="61259" y="15981"/>
                    <a:pt x="61257" y="15981"/>
                  </a:cubicBezTo>
                  <a:lnTo>
                    <a:pt x="61257" y="15981"/>
                  </a:lnTo>
                  <a:cubicBezTo>
                    <a:pt x="61257" y="15980"/>
                    <a:pt x="61257" y="15980"/>
                    <a:pt x="61256" y="15980"/>
                  </a:cubicBezTo>
                  <a:lnTo>
                    <a:pt x="61256" y="15980"/>
                  </a:lnTo>
                  <a:cubicBezTo>
                    <a:pt x="61256" y="15980"/>
                    <a:pt x="61256" y="15980"/>
                    <a:pt x="61257" y="15980"/>
                  </a:cubicBezTo>
                  <a:lnTo>
                    <a:pt x="61257" y="15980"/>
                  </a:lnTo>
                  <a:cubicBezTo>
                    <a:pt x="61124" y="15928"/>
                    <a:pt x="60990" y="15876"/>
                    <a:pt x="60850" y="15851"/>
                  </a:cubicBezTo>
                  <a:cubicBezTo>
                    <a:pt x="60616" y="15815"/>
                    <a:pt x="60445" y="15809"/>
                    <a:pt x="60258" y="15809"/>
                  </a:cubicBezTo>
                  <a:cubicBezTo>
                    <a:pt x="60164" y="15809"/>
                    <a:pt x="60066" y="15810"/>
                    <a:pt x="59953" y="15810"/>
                  </a:cubicBezTo>
                  <a:cubicBezTo>
                    <a:pt x="59909" y="15810"/>
                    <a:pt x="59863" y="15810"/>
                    <a:pt x="59814" y="15809"/>
                  </a:cubicBezTo>
                  <a:cubicBezTo>
                    <a:pt x="59790" y="15781"/>
                    <a:pt x="59761" y="15749"/>
                    <a:pt x="59738" y="15741"/>
                  </a:cubicBezTo>
                  <a:cubicBezTo>
                    <a:pt x="59719" y="15727"/>
                    <a:pt x="59697" y="15712"/>
                    <a:pt x="59684" y="15705"/>
                  </a:cubicBezTo>
                  <a:cubicBezTo>
                    <a:pt x="59613" y="15665"/>
                    <a:pt x="59532" y="15644"/>
                    <a:pt x="59451" y="15644"/>
                  </a:cubicBezTo>
                  <a:cubicBezTo>
                    <a:pt x="59409" y="15644"/>
                    <a:pt x="59366" y="15650"/>
                    <a:pt x="59325" y="15662"/>
                  </a:cubicBezTo>
                  <a:cubicBezTo>
                    <a:pt x="59150" y="15717"/>
                    <a:pt x="59001" y="15833"/>
                    <a:pt x="58862" y="15951"/>
                  </a:cubicBezTo>
                  <a:cubicBezTo>
                    <a:pt x="58859" y="15953"/>
                    <a:pt x="58857" y="15954"/>
                    <a:pt x="58854" y="15957"/>
                  </a:cubicBezTo>
                  <a:cubicBezTo>
                    <a:pt x="58844" y="15959"/>
                    <a:pt x="58833" y="15962"/>
                    <a:pt x="58822" y="15964"/>
                  </a:cubicBezTo>
                  <a:cubicBezTo>
                    <a:pt x="58614" y="15856"/>
                    <a:pt x="58346" y="15500"/>
                    <a:pt x="57961" y="15495"/>
                  </a:cubicBezTo>
                  <a:cubicBezTo>
                    <a:pt x="57968" y="15492"/>
                    <a:pt x="57974" y="15491"/>
                    <a:pt x="57981" y="15489"/>
                  </a:cubicBezTo>
                  <a:cubicBezTo>
                    <a:pt x="57965" y="15489"/>
                    <a:pt x="57951" y="15492"/>
                    <a:pt x="57935" y="15492"/>
                  </a:cubicBezTo>
                  <a:lnTo>
                    <a:pt x="57929" y="15492"/>
                  </a:lnTo>
                  <a:cubicBezTo>
                    <a:pt x="57928" y="15492"/>
                    <a:pt x="57928" y="15492"/>
                    <a:pt x="57926" y="15494"/>
                  </a:cubicBezTo>
                  <a:cubicBezTo>
                    <a:pt x="57690" y="15514"/>
                    <a:pt x="57535" y="15714"/>
                    <a:pt x="57618" y="15840"/>
                  </a:cubicBezTo>
                  <a:cubicBezTo>
                    <a:pt x="57684" y="15977"/>
                    <a:pt x="57760" y="16098"/>
                    <a:pt x="57752" y="16151"/>
                  </a:cubicBezTo>
                  <a:cubicBezTo>
                    <a:pt x="57749" y="16153"/>
                    <a:pt x="57749" y="16153"/>
                    <a:pt x="57747" y="16153"/>
                  </a:cubicBezTo>
                  <a:cubicBezTo>
                    <a:pt x="57732" y="16154"/>
                    <a:pt x="57718" y="16154"/>
                    <a:pt x="57704" y="16154"/>
                  </a:cubicBezTo>
                  <a:cubicBezTo>
                    <a:pt x="57693" y="16154"/>
                    <a:pt x="57682" y="16154"/>
                    <a:pt x="57671" y="16153"/>
                  </a:cubicBezTo>
                  <a:cubicBezTo>
                    <a:pt x="57652" y="16153"/>
                    <a:pt x="57634" y="16150"/>
                    <a:pt x="57615" y="16148"/>
                  </a:cubicBezTo>
                  <a:cubicBezTo>
                    <a:pt x="57599" y="16144"/>
                    <a:pt x="57583" y="16141"/>
                    <a:pt x="57566" y="16138"/>
                  </a:cubicBezTo>
                  <a:cubicBezTo>
                    <a:pt x="57459" y="16117"/>
                    <a:pt x="57378" y="16109"/>
                    <a:pt x="57305" y="16109"/>
                  </a:cubicBezTo>
                  <a:cubicBezTo>
                    <a:pt x="57139" y="16109"/>
                    <a:pt x="57017" y="16153"/>
                    <a:pt x="56733" y="16190"/>
                  </a:cubicBezTo>
                  <a:cubicBezTo>
                    <a:pt x="56126" y="16290"/>
                    <a:pt x="55528" y="16444"/>
                    <a:pt x="54965" y="16693"/>
                  </a:cubicBezTo>
                  <a:cubicBezTo>
                    <a:pt x="54868" y="16743"/>
                    <a:pt x="54752" y="16788"/>
                    <a:pt x="54670" y="16864"/>
                  </a:cubicBezTo>
                  <a:cubicBezTo>
                    <a:pt x="53995" y="16832"/>
                    <a:pt x="53320" y="16800"/>
                    <a:pt x="52645" y="16771"/>
                  </a:cubicBezTo>
                  <a:cubicBezTo>
                    <a:pt x="51405" y="16742"/>
                    <a:pt x="50165" y="16732"/>
                    <a:pt x="48924" y="16732"/>
                  </a:cubicBezTo>
                  <a:cubicBezTo>
                    <a:pt x="48285" y="16732"/>
                    <a:pt x="47645" y="16735"/>
                    <a:pt x="47005" y="16739"/>
                  </a:cubicBezTo>
                  <a:cubicBezTo>
                    <a:pt x="47102" y="16719"/>
                    <a:pt x="47201" y="16697"/>
                    <a:pt x="47302" y="16671"/>
                  </a:cubicBezTo>
                  <a:cubicBezTo>
                    <a:pt x="48075" y="16458"/>
                    <a:pt x="48301" y="16258"/>
                    <a:pt x="49130" y="15998"/>
                  </a:cubicBezTo>
                  <a:cubicBezTo>
                    <a:pt x="49287" y="15943"/>
                    <a:pt x="49445" y="15891"/>
                    <a:pt x="49602" y="15830"/>
                  </a:cubicBezTo>
                  <a:cubicBezTo>
                    <a:pt x="49618" y="15827"/>
                    <a:pt x="49633" y="15823"/>
                    <a:pt x="49649" y="15818"/>
                  </a:cubicBezTo>
                  <a:cubicBezTo>
                    <a:pt x="50046" y="15723"/>
                    <a:pt x="50989" y="15294"/>
                    <a:pt x="51732" y="15087"/>
                  </a:cubicBezTo>
                  <a:cubicBezTo>
                    <a:pt x="52622" y="14857"/>
                    <a:pt x="53536" y="14725"/>
                    <a:pt x="54429" y="14505"/>
                  </a:cubicBezTo>
                  <a:cubicBezTo>
                    <a:pt x="55688" y="14189"/>
                    <a:pt x="56949" y="13868"/>
                    <a:pt x="58175" y="13444"/>
                  </a:cubicBezTo>
                  <a:cubicBezTo>
                    <a:pt x="61083" y="12268"/>
                    <a:pt x="63815" y="10708"/>
                    <a:pt x="66643" y="9356"/>
                  </a:cubicBezTo>
                  <a:cubicBezTo>
                    <a:pt x="66830" y="9263"/>
                    <a:pt x="66950" y="9207"/>
                    <a:pt x="67048" y="9163"/>
                  </a:cubicBezTo>
                  <a:cubicBezTo>
                    <a:pt x="67399" y="9040"/>
                    <a:pt x="67762" y="8946"/>
                    <a:pt x="67985" y="8943"/>
                  </a:cubicBezTo>
                  <a:cubicBezTo>
                    <a:pt x="68767" y="8952"/>
                    <a:pt x="68980" y="9046"/>
                    <a:pt x="69889" y="9143"/>
                  </a:cubicBezTo>
                  <a:cubicBezTo>
                    <a:pt x="69993" y="9146"/>
                    <a:pt x="70094" y="9147"/>
                    <a:pt x="70193" y="9147"/>
                  </a:cubicBezTo>
                  <a:cubicBezTo>
                    <a:pt x="70659" y="9147"/>
                    <a:pt x="71079" y="9117"/>
                    <a:pt x="71479" y="9033"/>
                  </a:cubicBezTo>
                  <a:lnTo>
                    <a:pt x="71479" y="9033"/>
                  </a:lnTo>
                  <a:cubicBezTo>
                    <a:pt x="70858" y="9453"/>
                    <a:pt x="70225" y="9870"/>
                    <a:pt x="69610" y="10332"/>
                  </a:cubicBezTo>
                  <a:cubicBezTo>
                    <a:pt x="69064" y="10730"/>
                    <a:pt x="68592" y="11177"/>
                    <a:pt x="67987" y="11616"/>
                  </a:cubicBezTo>
                  <a:cubicBezTo>
                    <a:pt x="67355" y="12098"/>
                    <a:pt x="66629" y="12515"/>
                    <a:pt x="66114" y="12785"/>
                  </a:cubicBezTo>
                  <a:cubicBezTo>
                    <a:pt x="65958" y="12863"/>
                    <a:pt x="65984" y="13116"/>
                    <a:pt x="66158" y="13158"/>
                  </a:cubicBezTo>
                  <a:cubicBezTo>
                    <a:pt x="66176" y="13163"/>
                    <a:pt x="66193" y="13166"/>
                    <a:pt x="66209" y="13166"/>
                  </a:cubicBezTo>
                  <a:cubicBezTo>
                    <a:pt x="66295" y="13166"/>
                    <a:pt x="66363" y="13102"/>
                    <a:pt x="66430" y="13047"/>
                  </a:cubicBezTo>
                  <a:cubicBezTo>
                    <a:pt x="66998" y="12550"/>
                    <a:pt x="68231" y="11764"/>
                    <a:pt x="69329" y="11083"/>
                  </a:cubicBezTo>
                  <a:cubicBezTo>
                    <a:pt x="70587" y="10217"/>
                    <a:pt x="71578" y="9459"/>
                    <a:pt x="72778" y="8533"/>
                  </a:cubicBezTo>
                  <a:cubicBezTo>
                    <a:pt x="72797" y="8519"/>
                    <a:pt x="72817" y="8503"/>
                    <a:pt x="72836" y="8487"/>
                  </a:cubicBezTo>
                  <a:cubicBezTo>
                    <a:pt x="72839" y="8486"/>
                    <a:pt x="72843" y="8484"/>
                    <a:pt x="72846" y="8481"/>
                  </a:cubicBezTo>
                  <a:cubicBezTo>
                    <a:pt x="73716" y="7956"/>
                    <a:pt x="74516" y="7320"/>
                    <a:pt x="75328" y="6709"/>
                  </a:cubicBezTo>
                  <a:cubicBezTo>
                    <a:pt x="76075" y="6146"/>
                    <a:pt x="76986" y="5497"/>
                    <a:pt x="77852" y="4824"/>
                  </a:cubicBezTo>
                  <a:cubicBezTo>
                    <a:pt x="78428" y="4392"/>
                    <a:pt x="79326" y="3675"/>
                    <a:pt x="80121" y="3298"/>
                  </a:cubicBezTo>
                  <a:cubicBezTo>
                    <a:pt x="80604" y="3053"/>
                    <a:pt x="81343" y="2866"/>
                    <a:pt x="81689" y="2860"/>
                  </a:cubicBezTo>
                  <a:cubicBezTo>
                    <a:pt x="82404" y="2944"/>
                    <a:pt x="83272" y="3468"/>
                    <a:pt x="84184" y="3835"/>
                  </a:cubicBezTo>
                  <a:cubicBezTo>
                    <a:pt x="85087" y="4233"/>
                    <a:pt x="86039" y="4504"/>
                    <a:pt x="86986" y="4783"/>
                  </a:cubicBezTo>
                  <a:cubicBezTo>
                    <a:pt x="87384" y="4890"/>
                    <a:pt x="87697" y="4976"/>
                    <a:pt x="88051" y="5005"/>
                  </a:cubicBezTo>
                  <a:cubicBezTo>
                    <a:pt x="87634" y="5336"/>
                    <a:pt x="87210" y="5679"/>
                    <a:pt x="86773" y="6041"/>
                  </a:cubicBezTo>
                  <a:cubicBezTo>
                    <a:pt x="85900" y="6755"/>
                    <a:pt x="84908" y="7466"/>
                    <a:pt x="83829" y="8154"/>
                  </a:cubicBezTo>
                  <a:cubicBezTo>
                    <a:pt x="83713" y="8287"/>
                    <a:pt x="83793" y="8519"/>
                    <a:pt x="83962" y="8559"/>
                  </a:cubicBezTo>
                  <a:cubicBezTo>
                    <a:pt x="83978" y="8562"/>
                    <a:pt x="83993" y="8563"/>
                    <a:pt x="84009" y="8563"/>
                  </a:cubicBezTo>
                  <a:cubicBezTo>
                    <a:pt x="84239" y="8563"/>
                    <a:pt x="84468" y="8324"/>
                    <a:pt x="84668" y="8225"/>
                  </a:cubicBezTo>
                  <a:cubicBezTo>
                    <a:pt x="85179" y="7899"/>
                    <a:pt x="85671" y="7543"/>
                    <a:pt x="86153" y="7175"/>
                  </a:cubicBezTo>
                  <a:cubicBezTo>
                    <a:pt x="87876" y="5842"/>
                    <a:pt x="89536" y="4427"/>
                    <a:pt x="91212" y="3035"/>
                  </a:cubicBezTo>
                  <a:cubicBezTo>
                    <a:pt x="92311" y="2106"/>
                    <a:pt x="93532" y="1000"/>
                    <a:pt x="94605" y="623"/>
                  </a:cubicBezTo>
                  <a:cubicBezTo>
                    <a:pt x="94751" y="558"/>
                    <a:pt x="94984" y="513"/>
                    <a:pt x="95038" y="512"/>
                  </a:cubicBezTo>
                  <a:cubicBezTo>
                    <a:pt x="95097" y="506"/>
                    <a:pt x="95168" y="503"/>
                    <a:pt x="95241" y="503"/>
                  </a:cubicBezTo>
                  <a:close/>
                  <a:moveTo>
                    <a:pt x="8111" y="12706"/>
                  </a:moveTo>
                  <a:cubicBezTo>
                    <a:pt x="8136" y="12706"/>
                    <a:pt x="8160" y="12706"/>
                    <a:pt x="8183" y="12708"/>
                  </a:cubicBezTo>
                  <a:cubicBezTo>
                    <a:pt x="9232" y="12769"/>
                    <a:pt x="10496" y="13646"/>
                    <a:pt x="11647" y="14276"/>
                  </a:cubicBezTo>
                  <a:cubicBezTo>
                    <a:pt x="12312" y="14671"/>
                    <a:pt x="13018" y="14988"/>
                    <a:pt x="13747" y="15249"/>
                  </a:cubicBezTo>
                  <a:cubicBezTo>
                    <a:pt x="14199" y="15437"/>
                    <a:pt x="14675" y="15573"/>
                    <a:pt x="15161" y="15573"/>
                  </a:cubicBezTo>
                  <a:cubicBezTo>
                    <a:pt x="15306" y="15573"/>
                    <a:pt x="15453" y="15561"/>
                    <a:pt x="15600" y="15534"/>
                  </a:cubicBezTo>
                  <a:cubicBezTo>
                    <a:pt x="16317" y="15408"/>
                    <a:pt x="17018" y="15209"/>
                    <a:pt x="17734" y="15081"/>
                  </a:cubicBezTo>
                  <a:cubicBezTo>
                    <a:pt x="18183" y="14985"/>
                    <a:pt x="18713" y="14773"/>
                    <a:pt x="19001" y="14773"/>
                  </a:cubicBezTo>
                  <a:cubicBezTo>
                    <a:pt x="19011" y="14773"/>
                    <a:pt x="19021" y="14774"/>
                    <a:pt x="19030" y="14774"/>
                  </a:cubicBezTo>
                  <a:cubicBezTo>
                    <a:pt x="19592" y="14818"/>
                    <a:pt x="20585" y="15142"/>
                    <a:pt x="21435" y="15326"/>
                  </a:cubicBezTo>
                  <a:cubicBezTo>
                    <a:pt x="22158" y="15501"/>
                    <a:pt x="22901" y="15577"/>
                    <a:pt x="23644" y="15577"/>
                  </a:cubicBezTo>
                  <a:cubicBezTo>
                    <a:pt x="23965" y="15577"/>
                    <a:pt x="24287" y="15563"/>
                    <a:pt x="24606" y="15536"/>
                  </a:cubicBezTo>
                  <a:cubicBezTo>
                    <a:pt x="25607" y="15448"/>
                    <a:pt x="26902" y="15055"/>
                    <a:pt x="27657" y="14970"/>
                  </a:cubicBezTo>
                  <a:cubicBezTo>
                    <a:pt x="27773" y="14956"/>
                    <a:pt x="27887" y="14950"/>
                    <a:pt x="27999" y="14950"/>
                  </a:cubicBezTo>
                  <a:cubicBezTo>
                    <a:pt x="28438" y="14950"/>
                    <a:pt x="28837" y="15039"/>
                    <a:pt x="29121" y="15080"/>
                  </a:cubicBezTo>
                  <a:cubicBezTo>
                    <a:pt x="30367" y="15267"/>
                    <a:pt x="31506" y="15581"/>
                    <a:pt x="32696" y="15979"/>
                  </a:cubicBezTo>
                  <a:cubicBezTo>
                    <a:pt x="33865" y="16326"/>
                    <a:pt x="35049" y="16610"/>
                    <a:pt x="36241" y="16862"/>
                  </a:cubicBezTo>
                  <a:cubicBezTo>
                    <a:pt x="35110" y="16859"/>
                    <a:pt x="33978" y="16843"/>
                    <a:pt x="32847" y="16806"/>
                  </a:cubicBezTo>
                  <a:cubicBezTo>
                    <a:pt x="29515" y="16729"/>
                    <a:pt x="26182" y="16735"/>
                    <a:pt x="22850" y="16730"/>
                  </a:cubicBezTo>
                  <a:cubicBezTo>
                    <a:pt x="22763" y="16730"/>
                    <a:pt x="22676" y="16730"/>
                    <a:pt x="22589" y="16730"/>
                  </a:cubicBezTo>
                  <a:cubicBezTo>
                    <a:pt x="19297" y="16730"/>
                    <a:pt x="16010" y="16938"/>
                    <a:pt x="12719" y="16977"/>
                  </a:cubicBezTo>
                  <a:cubicBezTo>
                    <a:pt x="9892" y="16959"/>
                    <a:pt x="7070" y="16791"/>
                    <a:pt x="4248" y="16661"/>
                  </a:cubicBezTo>
                  <a:cubicBezTo>
                    <a:pt x="3298" y="16619"/>
                    <a:pt x="2347" y="16603"/>
                    <a:pt x="1395" y="16596"/>
                  </a:cubicBezTo>
                  <a:cubicBezTo>
                    <a:pt x="1360" y="16598"/>
                    <a:pt x="1325" y="16598"/>
                    <a:pt x="1289" y="16598"/>
                  </a:cubicBezTo>
                  <a:cubicBezTo>
                    <a:pt x="1192" y="16598"/>
                    <a:pt x="1093" y="16593"/>
                    <a:pt x="995" y="16593"/>
                  </a:cubicBezTo>
                  <a:cubicBezTo>
                    <a:pt x="960" y="16593"/>
                    <a:pt x="924" y="16594"/>
                    <a:pt x="888" y="16596"/>
                  </a:cubicBezTo>
                  <a:cubicBezTo>
                    <a:pt x="1004" y="16221"/>
                    <a:pt x="1136" y="15849"/>
                    <a:pt x="1233" y="15636"/>
                  </a:cubicBezTo>
                  <a:lnTo>
                    <a:pt x="1233" y="15636"/>
                  </a:lnTo>
                  <a:cubicBezTo>
                    <a:pt x="1216" y="15665"/>
                    <a:pt x="1209" y="15677"/>
                    <a:pt x="1209" y="15677"/>
                  </a:cubicBezTo>
                  <a:cubicBezTo>
                    <a:pt x="1207" y="15677"/>
                    <a:pt x="1302" y="15501"/>
                    <a:pt x="1314" y="15461"/>
                  </a:cubicBezTo>
                  <a:cubicBezTo>
                    <a:pt x="1442" y="15251"/>
                    <a:pt x="1414" y="15313"/>
                    <a:pt x="1556" y="15196"/>
                  </a:cubicBezTo>
                  <a:cubicBezTo>
                    <a:pt x="3052" y="14280"/>
                    <a:pt x="4555" y="13785"/>
                    <a:pt x="6262" y="13219"/>
                  </a:cubicBezTo>
                  <a:cubicBezTo>
                    <a:pt x="6900" y="13024"/>
                    <a:pt x="7600" y="12706"/>
                    <a:pt x="8111" y="12706"/>
                  </a:cubicBezTo>
                  <a:close/>
                  <a:moveTo>
                    <a:pt x="68329" y="14962"/>
                  </a:moveTo>
                  <a:cubicBezTo>
                    <a:pt x="68672" y="14962"/>
                    <a:pt x="69036" y="15070"/>
                    <a:pt x="69206" y="15274"/>
                  </a:cubicBezTo>
                  <a:cubicBezTo>
                    <a:pt x="69222" y="15303"/>
                    <a:pt x="69252" y="15353"/>
                    <a:pt x="69267" y="15375"/>
                  </a:cubicBezTo>
                  <a:cubicBezTo>
                    <a:pt x="69303" y="15452"/>
                    <a:pt x="69348" y="15524"/>
                    <a:pt x="69381" y="15602"/>
                  </a:cubicBezTo>
                  <a:cubicBezTo>
                    <a:pt x="69432" y="15728"/>
                    <a:pt x="69451" y="15872"/>
                    <a:pt x="69543" y="15976"/>
                  </a:cubicBezTo>
                  <a:cubicBezTo>
                    <a:pt x="69598" y="16045"/>
                    <a:pt x="69673" y="16075"/>
                    <a:pt x="69749" y="16075"/>
                  </a:cubicBezTo>
                  <a:cubicBezTo>
                    <a:pt x="69853" y="16075"/>
                    <a:pt x="69961" y="16020"/>
                    <a:pt x="70028" y="15935"/>
                  </a:cubicBezTo>
                  <a:cubicBezTo>
                    <a:pt x="70147" y="15802"/>
                    <a:pt x="70253" y="15655"/>
                    <a:pt x="70324" y="15491"/>
                  </a:cubicBezTo>
                  <a:cubicBezTo>
                    <a:pt x="70347" y="15439"/>
                    <a:pt x="70366" y="15387"/>
                    <a:pt x="70382" y="15340"/>
                  </a:cubicBezTo>
                  <a:cubicBezTo>
                    <a:pt x="70428" y="15426"/>
                    <a:pt x="70479" y="15539"/>
                    <a:pt x="70580" y="15718"/>
                  </a:cubicBezTo>
                  <a:cubicBezTo>
                    <a:pt x="70662" y="15920"/>
                    <a:pt x="70798" y="15983"/>
                    <a:pt x="70952" y="15983"/>
                  </a:cubicBezTo>
                  <a:cubicBezTo>
                    <a:pt x="71118" y="15983"/>
                    <a:pt x="71305" y="15910"/>
                    <a:pt x="71471" y="15859"/>
                  </a:cubicBezTo>
                  <a:cubicBezTo>
                    <a:pt x="71567" y="15848"/>
                    <a:pt x="71615" y="15836"/>
                    <a:pt x="71668" y="15836"/>
                  </a:cubicBezTo>
                  <a:cubicBezTo>
                    <a:pt x="71710" y="15836"/>
                    <a:pt x="71756" y="15844"/>
                    <a:pt x="71830" y="15866"/>
                  </a:cubicBezTo>
                  <a:cubicBezTo>
                    <a:pt x="71867" y="15886"/>
                    <a:pt x="71938" y="15925"/>
                    <a:pt x="71963" y="15946"/>
                  </a:cubicBezTo>
                  <a:cubicBezTo>
                    <a:pt x="71979" y="15962"/>
                    <a:pt x="71988" y="15967"/>
                    <a:pt x="71992" y="15969"/>
                  </a:cubicBezTo>
                  <a:cubicBezTo>
                    <a:pt x="72003" y="15979"/>
                    <a:pt x="72016" y="15989"/>
                    <a:pt x="72028" y="15999"/>
                  </a:cubicBezTo>
                  <a:cubicBezTo>
                    <a:pt x="72132" y="16122"/>
                    <a:pt x="72254" y="16249"/>
                    <a:pt x="72424" y="16249"/>
                  </a:cubicBezTo>
                  <a:cubicBezTo>
                    <a:pt x="72441" y="16249"/>
                    <a:pt x="72458" y="16248"/>
                    <a:pt x="72475" y="16245"/>
                  </a:cubicBezTo>
                  <a:cubicBezTo>
                    <a:pt x="72726" y="16211"/>
                    <a:pt x="72962" y="16105"/>
                    <a:pt x="73205" y="16040"/>
                  </a:cubicBezTo>
                  <a:cubicBezTo>
                    <a:pt x="73268" y="16035"/>
                    <a:pt x="73806" y="15954"/>
                    <a:pt x="74165" y="15949"/>
                  </a:cubicBezTo>
                  <a:cubicBezTo>
                    <a:pt x="74209" y="15946"/>
                    <a:pt x="74251" y="15944"/>
                    <a:pt x="74291" y="15944"/>
                  </a:cubicBezTo>
                  <a:cubicBezTo>
                    <a:pt x="74676" y="15944"/>
                    <a:pt x="74884" y="16067"/>
                    <a:pt x="75099" y="16228"/>
                  </a:cubicBezTo>
                  <a:cubicBezTo>
                    <a:pt x="75157" y="16256"/>
                    <a:pt x="75220" y="16267"/>
                    <a:pt x="75285" y="16267"/>
                  </a:cubicBezTo>
                  <a:cubicBezTo>
                    <a:pt x="75353" y="16267"/>
                    <a:pt x="75421" y="16254"/>
                    <a:pt x="75484" y="16234"/>
                  </a:cubicBezTo>
                  <a:cubicBezTo>
                    <a:pt x="75586" y="16242"/>
                    <a:pt x="75687" y="16251"/>
                    <a:pt x="75788" y="16263"/>
                  </a:cubicBezTo>
                  <a:cubicBezTo>
                    <a:pt x="76061" y="16292"/>
                    <a:pt x="76559" y="16377"/>
                    <a:pt x="76866" y="16507"/>
                  </a:cubicBezTo>
                  <a:cubicBezTo>
                    <a:pt x="76915" y="16526"/>
                    <a:pt x="76960" y="16547"/>
                    <a:pt x="77003" y="16568"/>
                  </a:cubicBezTo>
                  <a:cubicBezTo>
                    <a:pt x="76950" y="16568"/>
                    <a:pt x="76898" y="16570"/>
                    <a:pt x="76844" y="16570"/>
                  </a:cubicBezTo>
                  <a:cubicBezTo>
                    <a:pt x="76447" y="16565"/>
                    <a:pt x="76048" y="16554"/>
                    <a:pt x="75650" y="16554"/>
                  </a:cubicBezTo>
                  <a:cubicBezTo>
                    <a:pt x="75198" y="16554"/>
                    <a:pt x="74746" y="16568"/>
                    <a:pt x="74297" y="16620"/>
                  </a:cubicBezTo>
                  <a:cubicBezTo>
                    <a:pt x="73334" y="16733"/>
                    <a:pt x="72381" y="16910"/>
                    <a:pt x="71439" y="17127"/>
                  </a:cubicBezTo>
                  <a:cubicBezTo>
                    <a:pt x="70949" y="17113"/>
                    <a:pt x="70459" y="17107"/>
                    <a:pt x="69969" y="17107"/>
                  </a:cubicBezTo>
                  <a:cubicBezTo>
                    <a:pt x="68039" y="17107"/>
                    <a:pt x="66109" y="17195"/>
                    <a:pt x="64178" y="17195"/>
                  </a:cubicBezTo>
                  <a:cubicBezTo>
                    <a:pt x="63326" y="17195"/>
                    <a:pt x="62474" y="17178"/>
                    <a:pt x="61621" y="17129"/>
                  </a:cubicBezTo>
                  <a:cubicBezTo>
                    <a:pt x="61278" y="17121"/>
                    <a:pt x="60935" y="17114"/>
                    <a:pt x="60592" y="17105"/>
                  </a:cubicBezTo>
                  <a:cubicBezTo>
                    <a:pt x="60562" y="17082"/>
                    <a:pt x="60525" y="17066"/>
                    <a:pt x="60483" y="17066"/>
                  </a:cubicBezTo>
                  <a:cubicBezTo>
                    <a:pt x="60467" y="17066"/>
                    <a:pt x="60450" y="17068"/>
                    <a:pt x="60433" y="17074"/>
                  </a:cubicBezTo>
                  <a:cubicBezTo>
                    <a:pt x="60396" y="17082"/>
                    <a:pt x="60362" y="17090"/>
                    <a:pt x="60325" y="17097"/>
                  </a:cubicBezTo>
                  <a:cubicBezTo>
                    <a:pt x="58715" y="17052"/>
                    <a:pt x="57107" y="16977"/>
                    <a:pt x="55498" y="16901"/>
                  </a:cubicBezTo>
                  <a:cubicBezTo>
                    <a:pt x="55932" y="16777"/>
                    <a:pt x="56425" y="16700"/>
                    <a:pt x="56697" y="16668"/>
                  </a:cubicBezTo>
                  <a:cubicBezTo>
                    <a:pt x="56933" y="16633"/>
                    <a:pt x="57173" y="16631"/>
                    <a:pt x="57408" y="16596"/>
                  </a:cubicBezTo>
                  <a:cubicBezTo>
                    <a:pt x="57457" y="16584"/>
                    <a:pt x="57558" y="16544"/>
                    <a:pt x="57626" y="16513"/>
                  </a:cubicBezTo>
                  <a:cubicBezTo>
                    <a:pt x="57818" y="16478"/>
                    <a:pt x="58016" y="16344"/>
                    <a:pt x="58029" y="16138"/>
                  </a:cubicBezTo>
                  <a:cubicBezTo>
                    <a:pt x="58032" y="16088"/>
                    <a:pt x="58022" y="16034"/>
                    <a:pt x="58007" y="15982"/>
                  </a:cubicBezTo>
                  <a:lnTo>
                    <a:pt x="58007" y="15982"/>
                  </a:lnTo>
                  <a:cubicBezTo>
                    <a:pt x="58187" y="16050"/>
                    <a:pt x="58340" y="16222"/>
                    <a:pt x="58576" y="16352"/>
                  </a:cubicBezTo>
                  <a:cubicBezTo>
                    <a:pt x="58618" y="16374"/>
                    <a:pt x="58667" y="16384"/>
                    <a:pt x="58717" y="16384"/>
                  </a:cubicBezTo>
                  <a:cubicBezTo>
                    <a:pt x="58836" y="16384"/>
                    <a:pt x="58964" y="16329"/>
                    <a:pt x="59029" y="16237"/>
                  </a:cubicBezTo>
                  <a:cubicBezTo>
                    <a:pt x="59043" y="16231"/>
                    <a:pt x="59060" y="16221"/>
                    <a:pt x="59087" y="16202"/>
                  </a:cubicBezTo>
                  <a:cubicBezTo>
                    <a:pt x="59257" y="16115"/>
                    <a:pt x="59237" y="16108"/>
                    <a:pt x="59410" y="16069"/>
                  </a:cubicBezTo>
                  <a:lnTo>
                    <a:pt x="59415" y="16069"/>
                  </a:lnTo>
                  <a:cubicBezTo>
                    <a:pt x="59416" y="16070"/>
                    <a:pt x="59418" y="16070"/>
                    <a:pt x="59420" y="16070"/>
                  </a:cubicBezTo>
                  <a:cubicBezTo>
                    <a:pt x="59426" y="16074"/>
                    <a:pt x="59432" y="16077"/>
                    <a:pt x="59435" y="16077"/>
                  </a:cubicBezTo>
                  <a:lnTo>
                    <a:pt x="59435" y="16079"/>
                  </a:lnTo>
                  <a:lnTo>
                    <a:pt x="59436" y="16079"/>
                  </a:lnTo>
                  <a:cubicBezTo>
                    <a:pt x="59436" y="16079"/>
                    <a:pt x="59436" y="16080"/>
                    <a:pt x="59436" y="16080"/>
                  </a:cubicBezTo>
                  <a:cubicBezTo>
                    <a:pt x="59447" y="16089"/>
                    <a:pt x="59450" y="16093"/>
                    <a:pt x="59450" y="16093"/>
                  </a:cubicBezTo>
                  <a:cubicBezTo>
                    <a:pt x="59449" y="16093"/>
                    <a:pt x="59446" y="16090"/>
                    <a:pt x="59441" y="16085"/>
                  </a:cubicBezTo>
                  <a:lnTo>
                    <a:pt x="59441" y="16085"/>
                  </a:lnTo>
                  <a:cubicBezTo>
                    <a:pt x="59491" y="16158"/>
                    <a:pt x="59565" y="16222"/>
                    <a:pt x="59652" y="16244"/>
                  </a:cubicBezTo>
                  <a:cubicBezTo>
                    <a:pt x="59670" y="16251"/>
                    <a:pt x="59698" y="16253"/>
                    <a:pt x="59731" y="16253"/>
                  </a:cubicBezTo>
                  <a:cubicBezTo>
                    <a:pt x="59902" y="16253"/>
                    <a:pt x="60228" y="16183"/>
                    <a:pt x="60229" y="16183"/>
                  </a:cubicBezTo>
                  <a:lnTo>
                    <a:pt x="60229" y="16183"/>
                  </a:lnTo>
                  <a:cubicBezTo>
                    <a:pt x="60229" y="16183"/>
                    <a:pt x="60226" y="16183"/>
                    <a:pt x="60221" y="16185"/>
                  </a:cubicBezTo>
                  <a:cubicBezTo>
                    <a:pt x="60325" y="16174"/>
                    <a:pt x="60386" y="16169"/>
                    <a:pt x="60436" y="16169"/>
                  </a:cubicBezTo>
                  <a:cubicBezTo>
                    <a:pt x="60521" y="16169"/>
                    <a:pt x="60569" y="16184"/>
                    <a:pt x="60728" y="16216"/>
                  </a:cubicBezTo>
                  <a:cubicBezTo>
                    <a:pt x="60941" y="16276"/>
                    <a:pt x="60906" y="16280"/>
                    <a:pt x="61122" y="16374"/>
                  </a:cubicBezTo>
                  <a:cubicBezTo>
                    <a:pt x="61167" y="16386"/>
                    <a:pt x="61214" y="16391"/>
                    <a:pt x="61262" y="16391"/>
                  </a:cubicBezTo>
                  <a:cubicBezTo>
                    <a:pt x="61522" y="16391"/>
                    <a:pt x="61815" y="16246"/>
                    <a:pt x="61984" y="16246"/>
                  </a:cubicBezTo>
                  <a:cubicBezTo>
                    <a:pt x="61996" y="16246"/>
                    <a:pt x="62007" y="16247"/>
                    <a:pt x="62018" y="16248"/>
                  </a:cubicBezTo>
                  <a:cubicBezTo>
                    <a:pt x="62033" y="16248"/>
                    <a:pt x="62048" y="16247"/>
                    <a:pt x="62063" y="16247"/>
                  </a:cubicBezTo>
                  <a:cubicBezTo>
                    <a:pt x="62364" y="16247"/>
                    <a:pt x="62642" y="16377"/>
                    <a:pt x="62961" y="16377"/>
                  </a:cubicBezTo>
                  <a:cubicBezTo>
                    <a:pt x="62999" y="16377"/>
                    <a:pt x="63037" y="16375"/>
                    <a:pt x="63077" y="16371"/>
                  </a:cubicBezTo>
                  <a:cubicBezTo>
                    <a:pt x="63391" y="16315"/>
                    <a:pt x="63418" y="16032"/>
                    <a:pt x="63344" y="15772"/>
                  </a:cubicBezTo>
                  <a:lnTo>
                    <a:pt x="63344" y="15772"/>
                  </a:lnTo>
                  <a:cubicBezTo>
                    <a:pt x="63392" y="15794"/>
                    <a:pt x="63443" y="15818"/>
                    <a:pt x="63504" y="15851"/>
                  </a:cubicBezTo>
                  <a:cubicBezTo>
                    <a:pt x="63619" y="15924"/>
                    <a:pt x="63742" y="15952"/>
                    <a:pt x="63866" y="15952"/>
                  </a:cubicBezTo>
                  <a:cubicBezTo>
                    <a:pt x="64123" y="15952"/>
                    <a:pt x="64387" y="15829"/>
                    <a:pt x="64613" y="15714"/>
                  </a:cubicBezTo>
                  <a:cubicBezTo>
                    <a:pt x="64698" y="15671"/>
                    <a:pt x="65330" y="15462"/>
                    <a:pt x="65503" y="15462"/>
                  </a:cubicBezTo>
                  <a:cubicBezTo>
                    <a:pt x="65518" y="15462"/>
                    <a:pt x="65529" y="15463"/>
                    <a:pt x="65537" y="15466"/>
                  </a:cubicBezTo>
                  <a:cubicBezTo>
                    <a:pt x="65828" y="15472"/>
                    <a:pt x="65803" y="15488"/>
                    <a:pt x="66042" y="15560"/>
                  </a:cubicBezTo>
                  <a:cubicBezTo>
                    <a:pt x="66130" y="15573"/>
                    <a:pt x="66162" y="15646"/>
                    <a:pt x="66377" y="15649"/>
                  </a:cubicBezTo>
                  <a:cubicBezTo>
                    <a:pt x="66630" y="15618"/>
                    <a:pt x="66823" y="15416"/>
                    <a:pt x="67048" y="15311"/>
                  </a:cubicBezTo>
                  <a:cubicBezTo>
                    <a:pt x="67322" y="15165"/>
                    <a:pt x="67677" y="15057"/>
                    <a:pt x="68079" y="14983"/>
                  </a:cubicBezTo>
                  <a:cubicBezTo>
                    <a:pt x="68159" y="14969"/>
                    <a:pt x="68243" y="14962"/>
                    <a:pt x="68329" y="14962"/>
                  </a:cubicBezTo>
                  <a:close/>
                  <a:moveTo>
                    <a:pt x="1365" y="17113"/>
                  </a:moveTo>
                  <a:cubicBezTo>
                    <a:pt x="1463" y="17113"/>
                    <a:pt x="1562" y="17113"/>
                    <a:pt x="1660" y="17114"/>
                  </a:cubicBezTo>
                  <a:cubicBezTo>
                    <a:pt x="2755" y="17126"/>
                    <a:pt x="3851" y="17152"/>
                    <a:pt x="4944" y="17214"/>
                  </a:cubicBezTo>
                  <a:cubicBezTo>
                    <a:pt x="7559" y="17329"/>
                    <a:pt x="10177" y="17491"/>
                    <a:pt x="12795" y="17491"/>
                  </a:cubicBezTo>
                  <a:cubicBezTo>
                    <a:pt x="12874" y="17491"/>
                    <a:pt x="12952" y="17491"/>
                    <a:pt x="13030" y="17491"/>
                  </a:cubicBezTo>
                  <a:cubicBezTo>
                    <a:pt x="16264" y="17440"/>
                    <a:pt x="19493" y="17247"/>
                    <a:pt x="22728" y="17247"/>
                  </a:cubicBezTo>
                  <a:cubicBezTo>
                    <a:pt x="22923" y="17247"/>
                    <a:pt x="23118" y="17247"/>
                    <a:pt x="23313" y="17249"/>
                  </a:cubicBezTo>
                  <a:cubicBezTo>
                    <a:pt x="23795" y="17246"/>
                    <a:pt x="24277" y="17245"/>
                    <a:pt x="24759" y="17245"/>
                  </a:cubicBezTo>
                  <a:cubicBezTo>
                    <a:pt x="28676" y="17245"/>
                    <a:pt x="32592" y="17323"/>
                    <a:pt x="36509" y="17386"/>
                  </a:cubicBezTo>
                  <a:cubicBezTo>
                    <a:pt x="40251" y="17376"/>
                    <a:pt x="43992" y="17255"/>
                    <a:pt x="47734" y="17250"/>
                  </a:cubicBezTo>
                  <a:cubicBezTo>
                    <a:pt x="48089" y="17248"/>
                    <a:pt x="48444" y="17246"/>
                    <a:pt x="48799" y="17246"/>
                  </a:cubicBezTo>
                  <a:cubicBezTo>
                    <a:pt x="51500" y="17246"/>
                    <a:pt x="54200" y="17321"/>
                    <a:pt x="56895" y="17498"/>
                  </a:cubicBezTo>
                  <a:cubicBezTo>
                    <a:pt x="57286" y="17508"/>
                    <a:pt x="57676" y="17521"/>
                    <a:pt x="58065" y="17534"/>
                  </a:cubicBezTo>
                  <a:cubicBezTo>
                    <a:pt x="55685" y="17929"/>
                    <a:pt x="53439" y="18129"/>
                    <a:pt x="50931" y="18553"/>
                  </a:cubicBezTo>
                  <a:cubicBezTo>
                    <a:pt x="50036" y="18684"/>
                    <a:pt x="49143" y="18820"/>
                    <a:pt x="48254" y="18982"/>
                  </a:cubicBezTo>
                  <a:cubicBezTo>
                    <a:pt x="47815" y="19057"/>
                    <a:pt x="47118" y="19208"/>
                    <a:pt x="46872" y="19364"/>
                  </a:cubicBezTo>
                  <a:cubicBezTo>
                    <a:pt x="46685" y="19460"/>
                    <a:pt x="46504" y="19623"/>
                    <a:pt x="46500" y="19846"/>
                  </a:cubicBezTo>
                  <a:cubicBezTo>
                    <a:pt x="46510" y="20110"/>
                    <a:pt x="46535" y="20440"/>
                    <a:pt x="46361" y="20617"/>
                  </a:cubicBezTo>
                  <a:cubicBezTo>
                    <a:pt x="46226" y="20833"/>
                    <a:pt x="45762" y="21084"/>
                    <a:pt x="45641" y="21121"/>
                  </a:cubicBezTo>
                  <a:cubicBezTo>
                    <a:pt x="45294" y="21293"/>
                    <a:pt x="44641" y="21470"/>
                    <a:pt x="44101" y="21584"/>
                  </a:cubicBezTo>
                  <a:cubicBezTo>
                    <a:pt x="43112" y="21798"/>
                    <a:pt x="42116" y="21989"/>
                    <a:pt x="41134" y="22240"/>
                  </a:cubicBezTo>
                  <a:cubicBezTo>
                    <a:pt x="40853" y="22323"/>
                    <a:pt x="40636" y="22385"/>
                    <a:pt x="40502" y="22464"/>
                  </a:cubicBezTo>
                  <a:cubicBezTo>
                    <a:pt x="40361" y="22551"/>
                    <a:pt x="40236" y="22669"/>
                    <a:pt x="40158" y="22816"/>
                  </a:cubicBezTo>
                  <a:cubicBezTo>
                    <a:pt x="40129" y="22847"/>
                    <a:pt x="40109" y="22947"/>
                    <a:pt x="40099" y="22994"/>
                  </a:cubicBezTo>
                  <a:cubicBezTo>
                    <a:pt x="40067" y="23157"/>
                    <a:pt x="40125" y="23323"/>
                    <a:pt x="40096" y="23488"/>
                  </a:cubicBezTo>
                  <a:cubicBezTo>
                    <a:pt x="40070" y="23773"/>
                    <a:pt x="39939" y="23993"/>
                    <a:pt x="39689" y="24189"/>
                  </a:cubicBezTo>
                  <a:cubicBezTo>
                    <a:pt x="38933" y="24731"/>
                    <a:pt x="37779" y="25101"/>
                    <a:pt x="36885" y="25524"/>
                  </a:cubicBezTo>
                  <a:cubicBezTo>
                    <a:pt x="35920" y="25944"/>
                    <a:pt x="35049" y="26345"/>
                    <a:pt x="34007" y="26868"/>
                  </a:cubicBezTo>
                  <a:cubicBezTo>
                    <a:pt x="33766" y="26989"/>
                    <a:pt x="33528" y="27115"/>
                    <a:pt x="33289" y="27240"/>
                  </a:cubicBezTo>
                  <a:cubicBezTo>
                    <a:pt x="33241" y="27267"/>
                    <a:pt x="33208" y="27314"/>
                    <a:pt x="33189" y="27363"/>
                  </a:cubicBezTo>
                  <a:cubicBezTo>
                    <a:pt x="32617" y="27540"/>
                    <a:pt x="32036" y="27687"/>
                    <a:pt x="31463" y="27861"/>
                  </a:cubicBezTo>
                  <a:cubicBezTo>
                    <a:pt x="31315" y="27922"/>
                    <a:pt x="31107" y="27903"/>
                    <a:pt x="31007" y="28045"/>
                  </a:cubicBezTo>
                  <a:cubicBezTo>
                    <a:pt x="30996" y="28068"/>
                    <a:pt x="30994" y="28087"/>
                    <a:pt x="30989" y="28107"/>
                  </a:cubicBezTo>
                  <a:cubicBezTo>
                    <a:pt x="30923" y="28106"/>
                    <a:pt x="30857" y="28106"/>
                    <a:pt x="30791" y="28104"/>
                  </a:cubicBezTo>
                  <a:cubicBezTo>
                    <a:pt x="29037" y="28093"/>
                    <a:pt x="27288" y="27975"/>
                    <a:pt x="25536" y="27890"/>
                  </a:cubicBezTo>
                  <a:cubicBezTo>
                    <a:pt x="24381" y="27861"/>
                    <a:pt x="23226" y="27847"/>
                    <a:pt x="22070" y="27847"/>
                  </a:cubicBezTo>
                  <a:cubicBezTo>
                    <a:pt x="21161" y="27847"/>
                    <a:pt x="20252" y="27855"/>
                    <a:pt x="19343" y="27873"/>
                  </a:cubicBezTo>
                  <a:cubicBezTo>
                    <a:pt x="18176" y="27914"/>
                    <a:pt x="17010" y="27929"/>
                    <a:pt x="15843" y="27929"/>
                  </a:cubicBezTo>
                  <a:cubicBezTo>
                    <a:pt x="13833" y="27929"/>
                    <a:pt x="11824" y="27884"/>
                    <a:pt x="9814" y="27848"/>
                  </a:cubicBezTo>
                  <a:cubicBezTo>
                    <a:pt x="8713" y="27850"/>
                    <a:pt x="7612" y="27864"/>
                    <a:pt x="6511" y="27864"/>
                  </a:cubicBezTo>
                  <a:cubicBezTo>
                    <a:pt x="5343" y="27864"/>
                    <a:pt x="4176" y="27848"/>
                    <a:pt x="3008" y="27786"/>
                  </a:cubicBezTo>
                  <a:cubicBezTo>
                    <a:pt x="2597" y="27767"/>
                    <a:pt x="2184" y="27751"/>
                    <a:pt x="1775" y="27718"/>
                  </a:cubicBezTo>
                  <a:cubicBezTo>
                    <a:pt x="1757" y="27713"/>
                    <a:pt x="1740" y="27712"/>
                    <a:pt x="1730" y="27710"/>
                  </a:cubicBezTo>
                  <a:cubicBezTo>
                    <a:pt x="1688" y="27702"/>
                    <a:pt x="1639" y="27687"/>
                    <a:pt x="1628" y="27684"/>
                  </a:cubicBezTo>
                  <a:cubicBezTo>
                    <a:pt x="1185" y="27457"/>
                    <a:pt x="1061" y="26962"/>
                    <a:pt x="902" y="26210"/>
                  </a:cubicBezTo>
                  <a:cubicBezTo>
                    <a:pt x="524" y="24193"/>
                    <a:pt x="486" y="21943"/>
                    <a:pt x="589" y="19716"/>
                  </a:cubicBezTo>
                  <a:cubicBezTo>
                    <a:pt x="638" y="18884"/>
                    <a:pt x="734" y="18055"/>
                    <a:pt x="822" y="17226"/>
                  </a:cubicBezTo>
                  <a:cubicBezTo>
                    <a:pt x="820" y="17192"/>
                    <a:pt x="823" y="17156"/>
                    <a:pt x="828" y="17117"/>
                  </a:cubicBezTo>
                  <a:cubicBezTo>
                    <a:pt x="1007" y="17114"/>
                    <a:pt x="1186" y="17113"/>
                    <a:pt x="1365" y="17113"/>
                  </a:cubicBezTo>
                  <a:close/>
                  <a:moveTo>
                    <a:pt x="59913" y="17601"/>
                  </a:moveTo>
                  <a:cubicBezTo>
                    <a:pt x="61528" y="17659"/>
                    <a:pt x="63145" y="17713"/>
                    <a:pt x="64761" y="17713"/>
                  </a:cubicBezTo>
                  <a:cubicBezTo>
                    <a:pt x="65512" y="17713"/>
                    <a:pt x="66263" y="17702"/>
                    <a:pt x="67014" y="17673"/>
                  </a:cubicBezTo>
                  <a:cubicBezTo>
                    <a:pt x="67861" y="17638"/>
                    <a:pt x="68708" y="17627"/>
                    <a:pt x="69555" y="17615"/>
                  </a:cubicBezTo>
                  <a:lnTo>
                    <a:pt x="69555" y="17615"/>
                  </a:lnTo>
                  <a:cubicBezTo>
                    <a:pt x="68732" y="17848"/>
                    <a:pt x="67916" y="18102"/>
                    <a:pt x="67105" y="18364"/>
                  </a:cubicBezTo>
                  <a:cubicBezTo>
                    <a:pt x="66495" y="18532"/>
                    <a:pt x="65793" y="19380"/>
                    <a:pt x="65548" y="19618"/>
                  </a:cubicBezTo>
                  <a:cubicBezTo>
                    <a:pt x="65182" y="19878"/>
                    <a:pt x="64986" y="19917"/>
                    <a:pt x="64610" y="20059"/>
                  </a:cubicBezTo>
                  <a:cubicBezTo>
                    <a:pt x="64276" y="20104"/>
                    <a:pt x="63027" y="20476"/>
                    <a:pt x="62707" y="20621"/>
                  </a:cubicBezTo>
                  <a:cubicBezTo>
                    <a:pt x="62573" y="20666"/>
                    <a:pt x="62386" y="20711"/>
                    <a:pt x="62274" y="20793"/>
                  </a:cubicBezTo>
                  <a:cubicBezTo>
                    <a:pt x="62221" y="20791"/>
                    <a:pt x="62168" y="20790"/>
                    <a:pt x="62115" y="20790"/>
                  </a:cubicBezTo>
                  <a:cubicBezTo>
                    <a:pt x="61742" y="20790"/>
                    <a:pt x="61373" y="20844"/>
                    <a:pt x="61005" y="20893"/>
                  </a:cubicBezTo>
                  <a:cubicBezTo>
                    <a:pt x="60356" y="20972"/>
                    <a:pt x="59506" y="21144"/>
                    <a:pt x="59098" y="21348"/>
                  </a:cubicBezTo>
                  <a:cubicBezTo>
                    <a:pt x="58738" y="21496"/>
                    <a:pt x="58418" y="21717"/>
                    <a:pt x="58081" y="21904"/>
                  </a:cubicBezTo>
                  <a:cubicBezTo>
                    <a:pt x="56970" y="22501"/>
                    <a:pt x="55835" y="23047"/>
                    <a:pt x="54719" y="23631"/>
                  </a:cubicBezTo>
                  <a:cubicBezTo>
                    <a:pt x="53442" y="24227"/>
                    <a:pt x="52644" y="24851"/>
                    <a:pt x="51626" y="25040"/>
                  </a:cubicBezTo>
                  <a:cubicBezTo>
                    <a:pt x="50819" y="25194"/>
                    <a:pt x="49231" y="25240"/>
                    <a:pt x="48429" y="25582"/>
                  </a:cubicBezTo>
                  <a:cubicBezTo>
                    <a:pt x="47517" y="25973"/>
                    <a:pt x="46656" y="26477"/>
                    <a:pt x="45775" y="26933"/>
                  </a:cubicBezTo>
                  <a:cubicBezTo>
                    <a:pt x="45177" y="27264"/>
                    <a:pt x="44642" y="27470"/>
                    <a:pt x="44240" y="27877"/>
                  </a:cubicBezTo>
                  <a:cubicBezTo>
                    <a:pt x="44010" y="28119"/>
                    <a:pt x="43891" y="28397"/>
                    <a:pt x="43871" y="28641"/>
                  </a:cubicBezTo>
                  <a:cubicBezTo>
                    <a:pt x="42955" y="28573"/>
                    <a:pt x="42034" y="28573"/>
                    <a:pt x="41119" y="28502"/>
                  </a:cubicBezTo>
                  <a:cubicBezTo>
                    <a:pt x="39668" y="28407"/>
                    <a:pt x="38220" y="28252"/>
                    <a:pt x="36767" y="28184"/>
                  </a:cubicBezTo>
                  <a:cubicBezTo>
                    <a:pt x="35790" y="28126"/>
                    <a:pt x="34811" y="28117"/>
                    <a:pt x="33833" y="28117"/>
                  </a:cubicBezTo>
                  <a:cubicBezTo>
                    <a:pt x="33345" y="28117"/>
                    <a:pt x="32858" y="28119"/>
                    <a:pt x="32371" y="28119"/>
                  </a:cubicBezTo>
                  <a:cubicBezTo>
                    <a:pt x="32291" y="28119"/>
                    <a:pt x="32210" y="28119"/>
                    <a:pt x="32130" y="28119"/>
                  </a:cubicBezTo>
                  <a:cubicBezTo>
                    <a:pt x="32569" y="27990"/>
                    <a:pt x="32993" y="27839"/>
                    <a:pt x="33360" y="27686"/>
                  </a:cubicBezTo>
                  <a:cubicBezTo>
                    <a:pt x="33374" y="27688"/>
                    <a:pt x="33388" y="27690"/>
                    <a:pt x="33403" y="27690"/>
                  </a:cubicBezTo>
                  <a:cubicBezTo>
                    <a:pt x="33490" y="27690"/>
                    <a:pt x="33584" y="27648"/>
                    <a:pt x="33664" y="27596"/>
                  </a:cubicBezTo>
                  <a:cubicBezTo>
                    <a:pt x="33994" y="27424"/>
                    <a:pt x="34327" y="27256"/>
                    <a:pt x="34663" y="27091"/>
                  </a:cubicBezTo>
                  <a:cubicBezTo>
                    <a:pt x="35860" y="26503"/>
                    <a:pt x="37079" y="25958"/>
                    <a:pt x="38283" y="25384"/>
                  </a:cubicBezTo>
                  <a:cubicBezTo>
                    <a:pt x="39108" y="24945"/>
                    <a:pt x="39983" y="24719"/>
                    <a:pt x="40314" y="23791"/>
                  </a:cubicBezTo>
                  <a:cubicBezTo>
                    <a:pt x="40484" y="23126"/>
                    <a:pt x="40320" y="23009"/>
                    <a:pt x="40708" y="22871"/>
                  </a:cubicBezTo>
                  <a:cubicBezTo>
                    <a:pt x="41898" y="22528"/>
                    <a:pt x="43731" y="22259"/>
                    <a:pt x="45120" y="21804"/>
                  </a:cubicBezTo>
                  <a:cubicBezTo>
                    <a:pt x="45876" y="21528"/>
                    <a:pt x="46848" y="21015"/>
                    <a:pt x="46790" y="20081"/>
                  </a:cubicBezTo>
                  <a:cubicBezTo>
                    <a:pt x="46724" y="19547"/>
                    <a:pt x="47337" y="19644"/>
                    <a:pt x="47722" y="19561"/>
                  </a:cubicBezTo>
                  <a:cubicBezTo>
                    <a:pt x="51210" y="18981"/>
                    <a:pt x="54400" y="18587"/>
                    <a:pt x="57833" y="18032"/>
                  </a:cubicBezTo>
                  <a:cubicBezTo>
                    <a:pt x="58527" y="17905"/>
                    <a:pt x="59228" y="17772"/>
                    <a:pt x="59913" y="17601"/>
                  </a:cubicBezTo>
                  <a:close/>
                  <a:moveTo>
                    <a:pt x="98241" y="15781"/>
                  </a:moveTo>
                  <a:cubicBezTo>
                    <a:pt x="98909" y="15781"/>
                    <a:pt x="99577" y="15841"/>
                    <a:pt x="100245" y="15841"/>
                  </a:cubicBezTo>
                  <a:cubicBezTo>
                    <a:pt x="100319" y="15841"/>
                    <a:pt x="100393" y="15840"/>
                    <a:pt x="100467" y="15838"/>
                  </a:cubicBezTo>
                  <a:cubicBezTo>
                    <a:pt x="100690" y="16955"/>
                    <a:pt x="100698" y="18291"/>
                    <a:pt x="100804" y="19597"/>
                  </a:cubicBezTo>
                  <a:cubicBezTo>
                    <a:pt x="100960" y="22084"/>
                    <a:pt x="101089" y="24577"/>
                    <a:pt x="101023" y="27068"/>
                  </a:cubicBezTo>
                  <a:cubicBezTo>
                    <a:pt x="101010" y="27495"/>
                    <a:pt x="100982" y="27923"/>
                    <a:pt x="100983" y="28350"/>
                  </a:cubicBezTo>
                  <a:cubicBezTo>
                    <a:pt x="100973" y="28356"/>
                    <a:pt x="100966" y="28361"/>
                    <a:pt x="100960" y="28365"/>
                  </a:cubicBezTo>
                  <a:cubicBezTo>
                    <a:pt x="100907" y="28388"/>
                    <a:pt x="100850" y="28407"/>
                    <a:pt x="100794" y="28424"/>
                  </a:cubicBezTo>
                  <a:cubicBezTo>
                    <a:pt x="100779" y="28430"/>
                    <a:pt x="100760" y="28439"/>
                    <a:pt x="100746" y="28445"/>
                  </a:cubicBezTo>
                  <a:cubicBezTo>
                    <a:pt x="100309" y="28514"/>
                    <a:pt x="100126" y="28539"/>
                    <a:pt x="99659" y="28556"/>
                  </a:cubicBezTo>
                  <a:cubicBezTo>
                    <a:pt x="99203" y="28562"/>
                    <a:pt x="98747" y="28564"/>
                    <a:pt x="98292" y="28564"/>
                  </a:cubicBezTo>
                  <a:cubicBezTo>
                    <a:pt x="96566" y="28564"/>
                    <a:pt x="94839" y="28531"/>
                    <a:pt x="93113" y="28531"/>
                  </a:cubicBezTo>
                  <a:cubicBezTo>
                    <a:pt x="92198" y="28531"/>
                    <a:pt x="91284" y="28540"/>
                    <a:pt x="90370" y="28569"/>
                  </a:cubicBezTo>
                  <a:cubicBezTo>
                    <a:pt x="89815" y="27333"/>
                    <a:pt x="88720" y="26354"/>
                    <a:pt x="87484" y="25822"/>
                  </a:cubicBezTo>
                  <a:cubicBezTo>
                    <a:pt x="86285" y="25292"/>
                    <a:pt x="84944" y="25236"/>
                    <a:pt x="83655" y="25150"/>
                  </a:cubicBezTo>
                  <a:cubicBezTo>
                    <a:pt x="83643" y="25151"/>
                    <a:pt x="83630" y="25151"/>
                    <a:pt x="83618" y="25151"/>
                  </a:cubicBezTo>
                  <a:cubicBezTo>
                    <a:pt x="83304" y="25151"/>
                    <a:pt x="83050" y="25031"/>
                    <a:pt x="82650" y="24914"/>
                  </a:cubicBezTo>
                  <a:cubicBezTo>
                    <a:pt x="82142" y="24756"/>
                    <a:pt x="81616" y="24630"/>
                    <a:pt x="81081" y="24630"/>
                  </a:cubicBezTo>
                  <a:cubicBezTo>
                    <a:pt x="81069" y="24630"/>
                    <a:pt x="81057" y="24630"/>
                    <a:pt x="81045" y="24631"/>
                  </a:cubicBezTo>
                  <a:cubicBezTo>
                    <a:pt x="80555" y="24631"/>
                    <a:pt x="80067" y="24690"/>
                    <a:pt x="79578" y="24713"/>
                  </a:cubicBezTo>
                  <a:cubicBezTo>
                    <a:pt x="79476" y="24719"/>
                    <a:pt x="79377" y="24725"/>
                    <a:pt x="79275" y="24732"/>
                  </a:cubicBezTo>
                  <a:cubicBezTo>
                    <a:pt x="79249" y="24732"/>
                    <a:pt x="79220" y="24736"/>
                    <a:pt x="79194" y="24742"/>
                  </a:cubicBezTo>
                  <a:cubicBezTo>
                    <a:pt x="79068" y="24748"/>
                    <a:pt x="78919" y="24804"/>
                    <a:pt x="78910" y="24949"/>
                  </a:cubicBezTo>
                  <a:cubicBezTo>
                    <a:pt x="78888" y="25126"/>
                    <a:pt x="79019" y="25201"/>
                    <a:pt x="79163" y="25201"/>
                  </a:cubicBezTo>
                  <a:cubicBezTo>
                    <a:pt x="79234" y="25201"/>
                    <a:pt x="79307" y="25183"/>
                    <a:pt x="79368" y="25150"/>
                  </a:cubicBezTo>
                  <a:cubicBezTo>
                    <a:pt x="79369" y="25152"/>
                    <a:pt x="79372" y="25153"/>
                    <a:pt x="79376" y="25153"/>
                  </a:cubicBezTo>
                  <a:cubicBezTo>
                    <a:pt x="79439" y="25153"/>
                    <a:pt x="79822" y="25036"/>
                    <a:pt x="79908" y="25023"/>
                  </a:cubicBezTo>
                  <a:cubicBezTo>
                    <a:pt x="80325" y="24943"/>
                    <a:pt x="80606" y="24900"/>
                    <a:pt x="81036" y="24900"/>
                  </a:cubicBezTo>
                  <a:cubicBezTo>
                    <a:pt x="81075" y="24900"/>
                    <a:pt x="81116" y="24901"/>
                    <a:pt x="81158" y="24901"/>
                  </a:cubicBezTo>
                  <a:cubicBezTo>
                    <a:pt x="81161" y="24901"/>
                    <a:pt x="81163" y="24901"/>
                    <a:pt x="81166" y="24901"/>
                  </a:cubicBezTo>
                  <a:cubicBezTo>
                    <a:pt x="81688" y="24901"/>
                    <a:pt x="82483" y="25157"/>
                    <a:pt x="82840" y="25323"/>
                  </a:cubicBezTo>
                  <a:cubicBezTo>
                    <a:pt x="82969" y="25371"/>
                    <a:pt x="83369" y="25614"/>
                    <a:pt x="83661" y="25635"/>
                  </a:cubicBezTo>
                  <a:cubicBezTo>
                    <a:pt x="84294" y="25743"/>
                    <a:pt x="85755" y="25766"/>
                    <a:pt x="86622" y="25996"/>
                  </a:cubicBezTo>
                  <a:cubicBezTo>
                    <a:pt x="87369" y="26199"/>
                    <a:pt x="87672" y="26326"/>
                    <a:pt x="88395" y="26785"/>
                  </a:cubicBezTo>
                  <a:cubicBezTo>
                    <a:pt x="88880" y="27096"/>
                    <a:pt x="89455" y="27692"/>
                    <a:pt x="89772" y="28177"/>
                  </a:cubicBezTo>
                  <a:cubicBezTo>
                    <a:pt x="89837" y="28261"/>
                    <a:pt x="89945" y="28466"/>
                    <a:pt x="90003" y="28581"/>
                  </a:cubicBezTo>
                  <a:cubicBezTo>
                    <a:pt x="88099" y="28641"/>
                    <a:pt x="86199" y="28789"/>
                    <a:pt x="84295" y="28844"/>
                  </a:cubicBezTo>
                  <a:cubicBezTo>
                    <a:pt x="80176" y="28927"/>
                    <a:pt x="76055" y="28915"/>
                    <a:pt x="71938" y="29083"/>
                  </a:cubicBezTo>
                  <a:cubicBezTo>
                    <a:pt x="68615" y="29209"/>
                    <a:pt x="65301" y="29561"/>
                    <a:pt x="61973" y="29561"/>
                  </a:cubicBezTo>
                  <a:cubicBezTo>
                    <a:pt x="61920" y="29561"/>
                    <a:pt x="61867" y="29561"/>
                    <a:pt x="61814" y="29561"/>
                  </a:cubicBezTo>
                  <a:cubicBezTo>
                    <a:pt x="61743" y="29561"/>
                    <a:pt x="61672" y="29561"/>
                    <a:pt x="61601" y="29561"/>
                  </a:cubicBezTo>
                  <a:cubicBezTo>
                    <a:pt x="58393" y="29561"/>
                    <a:pt x="55198" y="29216"/>
                    <a:pt x="51995" y="29069"/>
                  </a:cubicBezTo>
                  <a:cubicBezTo>
                    <a:pt x="50743" y="29015"/>
                    <a:pt x="49489" y="28960"/>
                    <a:pt x="48243" y="28809"/>
                  </a:cubicBezTo>
                  <a:cubicBezTo>
                    <a:pt x="47105" y="28689"/>
                    <a:pt x="45964" y="28522"/>
                    <a:pt x="44818" y="28522"/>
                  </a:cubicBezTo>
                  <a:cubicBezTo>
                    <a:pt x="44678" y="28522"/>
                    <a:pt x="44539" y="28525"/>
                    <a:pt x="44399" y="28530"/>
                  </a:cubicBezTo>
                  <a:cubicBezTo>
                    <a:pt x="44409" y="28505"/>
                    <a:pt x="44425" y="28481"/>
                    <a:pt x="44470" y="28397"/>
                  </a:cubicBezTo>
                  <a:cubicBezTo>
                    <a:pt x="44486" y="28375"/>
                    <a:pt x="44503" y="28352"/>
                    <a:pt x="44512" y="28336"/>
                  </a:cubicBezTo>
                  <a:cubicBezTo>
                    <a:pt x="44932" y="27845"/>
                    <a:pt x="45278" y="27641"/>
                    <a:pt x="45846" y="27304"/>
                  </a:cubicBezTo>
                  <a:cubicBezTo>
                    <a:pt x="46833" y="26748"/>
                    <a:pt x="47509" y="26458"/>
                    <a:pt x="48420" y="26118"/>
                  </a:cubicBezTo>
                  <a:cubicBezTo>
                    <a:pt x="49560" y="25698"/>
                    <a:pt x="51471" y="25512"/>
                    <a:pt x="52101" y="25384"/>
                  </a:cubicBezTo>
                  <a:cubicBezTo>
                    <a:pt x="53012" y="25252"/>
                    <a:pt x="53731" y="24609"/>
                    <a:pt x="54512" y="24172"/>
                  </a:cubicBezTo>
                  <a:cubicBezTo>
                    <a:pt x="55615" y="23492"/>
                    <a:pt x="56782" y="22922"/>
                    <a:pt x="57942" y="22346"/>
                  </a:cubicBezTo>
                  <a:cubicBezTo>
                    <a:pt x="58339" y="22149"/>
                    <a:pt x="58623" y="21982"/>
                    <a:pt x="58848" y="21905"/>
                  </a:cubicBezTo>
                  <a:cubicBezTo>
                    <a:pt x="59410" y="21722"/>
                    <a:pt x="59988" y="21581"/>
                    <a:pt x="60570" y="21473"/>
                  </a:cubicBezTo>
                  <a:cubicBezTo>
                    <a:pt x="61362" y="21345"/>
                    <a:pt x="61978" y="21241"/>
                    <a:pt x="62380" y="21196"/>
                  </a:cubicBezTo>
                  <a:cubicBezTo>
                    <a:pt x="62382" y="21196"/>
                    <a:pt x="62382" y="21195"/>
                    <a:pt x="62383" y="21195"/>
                  </a:cubicBezTo>
                  <a:cubicBezTo>
                    <a:pt x="62390" y="21195"/>
                    <a:pt x="62396" y="21195"/>
                    <a:pt x="62403" y="21195"/>
                  </a:cubicBezTo>
                  <a:cubicBezTo>
                    <a:pt x="62494" y="21195"/>
                    <a:pt x="62587" y="21141"/>
                    <a:pt x="62665" y="21084"/>
                  </a:cubicBezTo>
                  <a:cubicBezTo>
                    <a:pt x="62800" y="20987"/>
                    <a:pt x="63064" y="20877"/>
                    <a:pt x="63084" y="20870"/>
                  </a:cubicBezTo>
                  <a:cubicBezTo>
                    <a:pt x="63757" y="20589"/>
                    <a:pt x="64483" y="20498"/>
                    <a:pt x="65049" y="20368"/>
                  </a:cubicBezTo>
                  <a:cubicBezTo>
                    <a:pt x="65241" y="20332"/>
                    <a:pt x="65427" y="20271"/>
                    <a:pt x="65598" y="20184"/>
                  </a:cubicBezTo>
                  <a:cubicBezTo>
                    <a:pt x="66227" y="20207"/>
                    <a:pt x="66730" y="20431"/>
                    <a:pt x="67215" y="20638"/>
                  </a:cubicBezTo>
                  <a:lnTo>
                    <a:pt x="67215" y="20638"/>
                  </a:lnTo>
                  <a:cubicBezTo>
                    <a:pt x="67212" y="20637"/>
                    <a:pt x="67211" y="20636"/>
                    <a:pt x="67211" y="20636"/>
                  </a:cubicBezTo>
                  <a:lnTo>
                    <a:pt x="67211" y="20636"/>
                  </a:lnTo>
                  <a:cubicBezTo>
                    <a:pt x="67209" y="20636"/>
                    <a:pt x="67379" y="20714"/>
                    <a:pt x="67419" y="20734"/>
                  </a:cubicBezTo>
                  <a:cubicBezTo>
                    <a:pt x="67606" y="20809"/>
                    <a:pt x="67772" y="20950"/>
                    <a:pt x="67977" y="20970"/>
                  </a:cubicBezTo>
                  <a:cubicBezTo>
                    <a:pt x="68192" y="20953"/>
                    <a:pt x="68129" y="20932"/>
                    <a:pt x="68221" y="20912"/>
                  </a:cubicBezTo>
                  <a:cubicBezTo>
                    <a:pt x="68234" y="20908"/>
                    <a:pt x="68245" y="20903"/>
                    <a:pt x="68257" y="20898"/>
                  </a:cubicBezTo>
                  <a:lnTo>
                    <a:pt x="68257" y="20898"/>
                  </a:lnTo>
                  <a:cubicBezTo>
                    <a:pt x="68256" y="20899"/>
                    <a:pt x="68256" y="20899"/>
                    <a:pt x="68256" y="20899"/>
                  </a:cubicBezTo>
                  <a:cubicBezTo>
                    <a:pt x="68278" y="20895"/>
                    <a:pt x="68299" y="20889"/>
                    <a:pt x="68321" y="20885"/>
                  </a:cubicBezTo>
                  <a:cubicBezTo>
                    <a:pt x="69029" y="20707"/>
                    <a:pt x="69521" y="20589"/>
                    <a:pt x="70174" y="20589"/>
                  </a:cubicBezTo>
                  <a:cubicBezTo>
                    <a:pt x="70260" y="20589"/>
                    <a:pt x="70349" y="20591"/>
                    <a:pt x="70441" y="20595"/>
                  </a:cubicBezTo>
                  <a:cubicBezTo>
                    <a:pt x="70509" y="20595"/>
                    <a:pt x="70513" y="20605"/>
                    <a:pt x="70534" y="20605"/>
                  </a:cubicBezTo>
                  <a:cubicBezTo>
                    <a:pt x="70546" y="20605"/>
                    <a:pt x="70565" y="20602"/>
                    <a:pt x="70605" y="20591"/>
                  </a:cubicBezTo>
                  <a:cubicBezTo>
                    <a:pt x="70699" y="20559"/>
                    <a:pt x="70723" y="20421"/>
                    <a:pt x="70651" y="20353"/>
                  </a:cubicBezTo>
                  <a:cubicBezTo>
                    <a:pt x="70617" y="20319"/>
                    <a:pt x="70575" y="20311"/>
                    <a:pt x="70531" y="20311"/>
                  </a:cubicBezTo>
                  <a:cubicBezTo>
                    <a:pt x="70503" y="20311"/>
                    <a:pt x="70474" y="20314"/>
                    <a:pt x="70447" y="20316"/>
                  </a:cubicBezTo>
                  <a:cubicBezTo>
                    <a:pt x="70318" y="20320"/>
                    <a:pt x="70191" y="20330"/>
                    <a:pt x="70062" y="20337"/>
                  </a:cubicBezTo>
                  <a:cubicBezTo>
                    <a:pt x="69323" y="20362"/>
                    <a:pt x="68457" y="20540"/>
                    <a:pt x="68167" y="20540"/>
                  </a:cubicBezTo>
                  <a:cubicBezTo>
                    <a:pt x="68162" y="20540"/>
                    <a:pt x="68158" y="20540"/>
                    <a:pt x="68153" y="20540"/>
                  </a:cubicBezTo>
                  <a:cubicBezTo>
                    <a:pt x="68152" y="20539"/>
                    <a:pt x="68152" y="20539"/>
                    <a:pt x="68146" y="20534"/>
                  </a:cubicBezTo>
                  <a:cubicBezTo>
                    <a:pt x="67890" y="20374"/>
                    <a:pt x="67163" y="20048"/>
                    <a:pt x="66647" y="19965"/>
                  </a:cubicBezTo>
                  <a:cubicBezTo>
                    <a:pt x="66429" y="19923"/>
                    <a:pt x="66239" y="19896"/>
                    <a:pt x="66017" y="19884"/>
                  </a:cubicBezTo>
                  <a:cubicBezTo>
                    <a:pt x="66058" y="19844"/>
                    <a:pt x="66097" y="19802"/>
                    <a:pt x="66135" y="19755"/>
                  </a:cubicBezTo>
                  <a:cubicBezTo>
                    <a:pt x="66450" y="19392"/>
                    <a:pt x="66977" y="18947"/>
                    <a:pt x="67153" y="18899"/>
                  </a:cubicBezTo>
                  <a:cubicBezTo>
                    <a:pt x="68609" y="18398"/>
                    <a:pt x="70275" y="17921"/>
                    <a:pt x="71847" y="17566"/>
                  </a:cubicBezTo>
                  <a:cubicBezTo>
                    <a:pt x="71867" y="17564"/>
                    <a:pt x="71886" y="17564"/>
                    <a:pt x="71906" y="17564"/>
                  </a:cubicBezTo>
                  <a:cubicBezTo>
                    <a:pt x="71947" y="17564"/>
                    <a:pt x="71985" y="17549"/>
                    <a:pt x="72018" y="17528"/>
                  </a:cubicBezTo>
                  <a:cubicBezTo>
                    <a:pt x="72836" y="17346"/>
                    <a:pt x="73627" y="17200"/>
                    <a:pt x="74346" y="17103"/>
                  </a:cubicBezTo>
                  <a:cubicBezTo>
                    <a:pt x="75708" y="16932"/>
                    <a:pt x="77884" y="16876"/>
                    <a:pt x="79694" y="16876"/>
                  </a:cubicBezTo>
                  <a:cubicBezTo>
                    <a:pt x="79808" y="16876"/>
                    <a:pt x="79919" y="16876"/>
                    <a:pt x="80030" y="16877"/>
                  </a:cubicBezTo>
                  <a:cubicBezTo>
                    <a:pt x="80100" y="16876"/>
                    <a:pt x="80170" y="16875"/>
                    <a:pt x="80240" y="16875"/>
                  </a:cubicBezTo>
                  <a:cubicBezTo>
                    <a:pt x="81283" y="16875"/>
                    <a:pt x="82322" y="16970"/>
                    <a:pt x="83363" y="16978"/>
                  </a:cubicBezTo>
                  <a:cubicBezTo>
                    <a:pt x="84891" y="16749"/>
                    <a:pt x="86138" y="16480"/>
                    <a:pt x="87617" y="16480"/>
                  </a:cubicBezTo>
                  <a:cubicBezTo>
                    <a:pt x="88029" y="16480"/>
                    <a:pt x="88459" y="16501"/>
                    <a:pt x="88919" y="16549"/>
                  </a:cubicBezTo>
                  <a:cubicBezTo>
                    <a:pt x="90245" y="16670"/>
                    <a:pt x="91298" y="16859"/>
                    <a:pt x="92424" y="16962"/>
                  </a:cubicBezTo>
                  <a:cubicBezTo>
                    <a:pt x="92726" y="16992"/>
                    <a:pt x="93145" y="17016"/>
                    <a:pt x="93279" y="17027"/>
                  </a:cubicBezTo>
                  <a:cubicBezTo>
                    <a:pt x="93337" y="17038"/>
                    <a:pt x="93396" y="17043"/>
                    <a:pt x="93453" y="17043"/>
                  </a:cubicBezTo>
                  <a:cubicBezTo>
                    <a:pt x="93685" y="17043"/>
                    <a:pt x="93910" y="16964"/>
                    <a:pt x="94123" y="16869"/>
                  </a:cubicBezTo>
                  <a:cubicBezTo>
                    <a:pt x="95275" y="16425"/>
                    <a:pt x="96680" y="15850"/>
                    <a:pt x="97701" y="15796"/>
                  </a:cubicBezTo>
                  <a:cubicBezTo>
                    <a:pt x="97881" y="15785"/>
                    <a:pt x="98061" y="15781"/>
                    <a:pt x="98241" y="15781"/>
                  </a:cubicBezTo>
                  <a:close/>
                  <a:moveTo>
                    <a:pt x="95440" y="1"/>
                  </a:moveTo>
                  <a:cubicBezTo>
                    <a:pt x="95223" y="1"/>
                    <a:pt x="95006" y="40"/>
                    <a:pt x="94809" y="121"/>
                  </a:cubicBezTo>
                  <a:cubicBezTo>
                    <a:pt x="93703" y="465"/>
                    <a:pt x="92326" y="1651"/>
                    <a:pt x="91278" y="2498"/>
                  </a:cubicBezTo>
                  <a:cubicBezTo>
                    <a:pt x="90352" y="3219"/>
                    <a:pt x="89424" y="3924"/>
                    <a:pt x="88455" y="4686"/>
                  </a:cubicBezTo>
                  <a:cubicBezTo>
                    <a:pt x="87873" y="4685"/>
                    <a:pt x="87380" y="4476"/>
                    <a:pt x="86811" y="4291"/>
                  </a:cubicBezTo>
                  <a:cubicBezTo>
                    <a:pt x="85814" y="3942"/>
                    <a:pt x="84999" y="3658"/>
                    <a:pt x="84152" y="3266"/>
                  </a:cubicBezTo>
                  <a:cubicBezTo>
                    <a:pt x="83448" y="2983"/>
                    <a:pt x="82776" y="2556"/>
                    <a:pt x="82025" y="2421"/>
                  </a:cubicBezTo>
                  <a:cubicBezTo>
                    <a:pt x="81087" y="2423"/>
                    <a:pt x="79972" y="2980"/>
                    <a:pt x="78942" y="3673"/>
                  </a:cubicBezTo>
                  <a:cubicBezTo>
                    <a:pt x="77711" y="4507"/>
                    <a:pt x="76494" y="5358"/>
                    <a:pt x="75253" y="6176"/>
                  </a:cubicBezTo>
                  <a:cubicBezTo>
                    <a:pt x="74897" y="6424"/>
                    <a:pt x="74546" y="6683"/>
                    <a:pt x="74194" y="6939"/>
                  </a:cubicBezTo>
                  <a:cubicBezTo>
                    <a:pt x="74192" y="6939"/>
                    <a:pt x="74190" y="6939"/>
                    <a:pt x="74189" y="6939"/>
                  </a:cubicBezTo>
                  <a:cubicBezTo>
                    <a:pt x="74156" y="6939"/>
                    <a:pt x="74123" y="6951"/>
                    <a:pt x="74096" y="6980"/>
                  </a:cubicBezTo>
                  <a:cubicBezTo>
                    <a:pt x="74048" y="7028"/>
                    <a:pt x="73999" y="7071"/>
                    <a:pt x="73951" y="7117"/>
                  </a:cubicBezTo>
                  <a:cubicBezTo>
                    <a:pt x="73548" y="7408"/>
                    <a:pt x="73143" y="7695"/>
                    <a:pt x="72720" y="7956"/>
                  </a:cubicBezTo>
                  <a:cubicBezTo>
                    <a:pt x="71838" y="8515"/>
                    <a:pt x="70965" y="8845"/>
                    <a:pt x="70159" y="8845"/>
                  </a:cubicBezTo>
                  <a:cubicBezTo>
                    <a:pt x="70030" y="8845"/>
                    <a:pt x="69902" y="8836"/>
                    <a:pt x="69776" y="8819"/>
                  </a:cubicBezTo>
                  <a:cubicBezTo>
                    <a:pt x="69164" y="8755"/>
                    <a:pt x="68569" y="8567"/>
                    <a:pt x="67955" y="8523"/>
                  </a:cubicBezTo>
                  <a:cubicBezTo>
                    <a:pt x="67907" y="8522"/>
                    <a:pt x="67861" y="8521"/>
                    <a:pt x="67817" y="8521"/>
                  </a:cubicBezTo>
                  <a:cubicBezTo>
                    <a:pt x="67437" y="8521"/>
                    <a:pt x="67203" y="8586"/>
                    <a:pt x="66798" y="8762"/>
                  </a:cubicBezTo>
                  <a:cubicBezTo>
                    <a:pt x="66067" y="9016"/>
                    <a:pt x="65390" y="9411"/>
                    <a:pt x="64693" y="9741"/>
                  </a:cubicBezTo>
                  <a:cubicBezTo>
                    <a:pt x="62596" y="10813"/>
                    <a:pt x="60504" y="11893"/>
                    <a:pt x="58342" y="12827"/>
                  </a:cubicBezTo>
                  <a:cubicBezTo>
                    <a:pt x="57358" y="13297"/>
                    <a:pt x="54551" y="14354"/>
                    <a:pt x="52936" y="14417"/>
                  </a:cubicBezTo>
                  <a:cubicBezTo>
                    <a:pt x="52217" y="14421"/>
                    <a:pt x="50924" y="14722"/>
                    <a:pt x="49867" y="15239"/>
                  </a:cubicBezTo>
                  <a:cubicBezTo>
                    <a:pt x="49662" y="15353"/>
                    <a:pt x="49623" y="15343"/>
                    <a:pt x="49471" y="15456"/>
                  </a:cubicBezTo>
                  <a:cubicBezTo>
                    <a:pt x="48824" y="15759"/>
                    <a:pt x="48285" y="15982"/>
                    <a:pt x="47435" y="16157"/>
                  </a:cubicBezTo>
                  <a:cubicBezTo>
                    <a:pt x="46819" y="16297"/>
                    <a:pt x="46218" y="16505"/>
                    <a:pt x="45594" y="16612"/>
                  </a:cubicBezTo>
                  <a:cubicBezTo>
                    <a:pt x="45440" y="16644"/>
                    <a:pt x="45120" y="16688"/>
                    <a:pt x="45129" y="16693"/>
                  </a:cubicBezTo>
                  <a:cubicBezTo>
                    <a:pt x="45080" y="16693"/>
                    <a:pt x="45030" y="16717"/>
                    <a:pt x="45001" y="16758"/>
                  </a:cubicBezTo>
                  <a:cubicBezTo>
                    <a:pt x="44066" y="16768"/>
                    <a:pt x="43131" y="16781"/>
                    <a:pt x="42195" y="16791"/>
                  </a:cubicBezTo>
                  <a:cubicBezTo>
                    <a:pt x="40880" y="16817"/>
                    <a:pt x="39567" y="16842"/>
                    <a:pt x="38252" y="16855"/>
                  </a:cubicBezTo>
                  <a:cubicBezTo>
                    <a:pt x="38200" y="16843"/>
                    <a:pt x="38141" y="16849"/>
                    <a:pt x="38084" y="16835"/>
                  </a:cubicBezTo>
                  <a:cubicBezTo>
                    <a:pt x="37854" y="16807"/>
                    <a:pt x="37252" y="16672"/>
                    <a:pt x="36859" y="16575"/>
                  </a:cubicBezTo>
                  <a:cubicBezTo>
                    <a:pt x="34944" y="16144"/>
                    <a:pt x="33063" y="15571"/>
                    <a:pt x="31141" y="15162"/>
                  </a:cubicBezTo>
                  <a:cubicBezTo>
                    <a:pt x="30220" y="14960"/>
                    <a:pt x="29299" y="14761"/>
                    <a:pt x="28392" y="14505"/>
                  </a:cubicBezTo>
                  <a:cubicBezTo>
                    <a:pt x="28227" y="14462"/>
                    <a:pt x="28062" y="14445"/>
                    <a:pt x="27895" y="14445"/>
                  </a:cubicBezTo>
                  <a:cubicBezTo>
                    <a:pt x="27487" y="14445"/>
                    <a:pt x="27076" y="14549"/>
                    <a:pt x="26680" y="14637"/>
                  </a:cubicBezTo>
                  <a:cubicBezTo>
                    <a:pt x="25538" y="15007"/>
                    <a:pt x="24422" y="15220"/>
                    <a:pt x="23300" y="15220"/>
                  </a:cubicBezTo>
                  <a:cubicBezTo>
                    <a:pt x="22535" y="15220"/>
                    <a:pt x="21767" y="15121"/>
                    <a:pt x="20987" y="14905"/>
                  </a:cubicBezTo>
                  <a:cubicBezTo>
                    <a:pt x="20514" y="14790"/>
                    <a:pt x="19882" y="14560"/>
                    <a:pt x="19576" y="14459"/>
                  </a:cubicBezTo>
                  <a:cubicBezTo>
                    <a:pt x="19345" y="14385"/>
                    <a:pt x="19102" y="14276"/>
                    <a:pt x="18857" y="14276"/>
                  </a:cubicBezTo>
                  <a:cubicBezTo>
                    <a:pt x="18789" y="14276"/>
                    <a:pt x="18720" y="14285"/>
                    <a:pt x="18651" y="14305"/>
                  </a:cubicBezTo>
                  <a:cubicBezTo>
                    <a:pt x="17546" y="14605"/>
                    <a:pt x="16183" y="15087"/>
                    <a:pt x="15238" y="15087"/>
                  </a:cubicBezTo>
                  <a:cubicBezTo>
                    <a:pt x="15124" y="15087"/>
                    <a:pt x="15017" y="15080"/>
                    <a:pt x="14917" y="15065"/>
                  </a:cubicBezTo>
                  <a:cubicBezTo>
                    <a:pt x="13408" y="14693"/>
                    <a:pt x="12483" y="14202"/>
                    <a:pt x="11260" y="13648"/>
                  </a:cubicBezTo>
                  <a:cubicBezTo>
                    <a:pt x="10261" y="13134"/>
                    <a:pt x="9351" y="12567"/>
                    <a:pt x="8393" y="12232"/>
                  </a:cubicBezTo>
                  <a:cubicBezTo>
                    <a:pt x="8288" y="12204"/>
                    <a:pt x="8182" y="12192"/>
                    <a:pt x="8076" y="12192"/>
                  </a:cubicBezTo>
                  <a:cubicBezTo>
                    <a:pt x="7741" y="12192"/>
                    <a:pt x="7407" y="12308"/>
                    <a:pt x="7090" y="12407"/>
                  </a:cubicBezTo>
                  <a:cubicBezTo>
                    <a:pt x="6373" y="12638"/>
                    <a:pt x="5670" y="12905"/>
                    <a:pt x="4973" y="13190"/>
                  </a:cubicBezTo>
                  <a:cubicBezTo>
                    <a:pt x="4207" y="13506"/>
                    <a:pt x="3435" y="13804"/>
                    <a:pt x="2668" y="14111"/>
                  </a:cubicBezTo>
                  <a:cubicBezTo>
                    <a:pt x="2134" y="14347"/>
                    <a:pt x="1557" y="14537"/>
                    <a:pt x="1098" y="14909"/>
                  </a:cubicBezTo>
                  <a:cubicBezTo>
                    <a:pt x="854" y="15139"/>
                    <a:pt x="752" y="15476"/>
                    <a:pt x="648" y="15786"/>
                  </a:cubicBezTo>
                  <a:cubicBezTo>
                    <a:pt x="586" y="16015"/>
                    <a:pt x="515" y="16247"/>
                    <a:pt x="463" y="16480"/>
                  </a:cubicBezTo>
                  <a:cubicBezTo>
                    <a:pt x="383" y="16565"/>
                    <a:pt x="401" y="16661"/>
                    <a:pt x="386" y="16730"/>
                  </a:cubicBezTo>
                  <a:cubicBezTo>
                    <a:pt x="366" y="17063"/>
                    <a:pt x="311" y="17120"/>
                    <a:pt x="302" y="17339"/>
                  </a:cubicBezTo>
                  <a:cubicBezTo>
                    <a:pt x="173" y="18316"/>
                    <a:pt x="83" y="19298"/>
                    <a:pt x="43" y="20281"/>
                  </a:cubicBezTo>
                  <a:cubicBezTo>
                    <a:pt x="1" y="22059"/>
                    <a:pt x="4" y="23847"/>
                    <a:pt x="283" y="25607"/>
                  </a:cubicBezTo>
                  <a:cubicBezTo>
                    <a:pt x="406" y="26357"/>
                    <a:pt x="476" y="27179"/>
                    <a:pt x="961" y="27797"/>
                  </a:cubicBezTo>
                  <a:cubicBezTo>
                    <a:pt x="1385" y="28377"/>
                    <a:pt x="2158" y="28233"/>
                    <a:pt x="2787" y="28294"/>
                  </a:cubicBezTo>
                  <a:cubicBezTo>
                    <a:pt x="3692" y="28336"/>
                    <a:pt x="4598" y="28358"/>
                    <a:pt x="5503" y="28381"/>
                  </a:cubicBezTo>
                  <a:cubicBezTo>
                    <a:pt x="5810" y="28390"/>
                    <a:pt x="6117" y="28394"/>
                    <a:pt x="6423" y="28394"/>
                  </a:cubicBezTo>
                  <a:cubicBezTo>
                    <a:pt x="7317" y="28394"/>
                    <a:pt x="8209" y="28363"/>
                    <a:pt x="9103" y="28358"/>
                  </a:cubicBezTo>
                  <a:cubicBezTo>
                    <a:pt x="10707" y="28363"/>
                    <a:pt x="12310" y="28408"/>
                    <a:pt x="13915" y="28417"/>
                  </a:cubicBezTo>
                  <a:cubicBezTo>
                    <a:pt x="14132" y="28418"/>
                    <a:pt x="14349" y="28418"/>
                    <a:pt x="14566" y="28418"/>
                  </a:cubicBezTo>
                  <a:cubicBezTo>
                    <a:pt x="17499" y="28418"/>
                    <a:pt x="20433" y="28350"/>
                    <a:pt x="23367" y="28348"/>
                  </a:cubicBezTo>
                  <a:cubicBezTo>
                    <a:pt x="24115" y="28337"/>
                    <a:pt x="24864" y="28331"/>
                    <a:pt x="25612" y="28331"/>
                  </a:cubicBezTo>
                  <a:cubicBezTo>
                    <a:pt x="28377" y="28331"/>
                    <a:pt x="31141" y="28408"/>
                    <a:pt x="33898" y="28591"/>
                  </a:cubicBezTo>
                  <a:cubicBezTo>
                    <a:pt x="35423" y="28659"/>
                    <a:pt x="36948" y="28681"/>
                    <a:pt x="38468" y="28812"/>
                  </a:cubicBezTo>
                  <a:cubicBezTo>
                    <a:pt x="40316" y="28989"/>
                    <a:pt x="42168" y="29073"/>
                    <a:pt x="44020" y="29171"/>
                  </a:cubicBezTo>
                  <a:cubicBezTo>
                    <a:pt x="44105" y="29174"/>
                    <a:pt x="44195" y="29196"/>
                    <a:pt x="44280" y="29196"/>
                  </a:cubicBezTo>
                  <a:cubicBezTo>
                    <a:pt x="44352" y="29196"/>
                    <a:pt x="44419" y="29180"/>
                    <a:pt x="44477" y="29122"/>
                  </a:cubicBezTo>
                  <a:cubicBezTo>
                    <a:pt x="44502" y="29098"/>
                    <a:pt x="44518" y="29070"/>
                    <a:pt x="44529" y="29041"/>
                  </a:cubicBezTo>
                  <a:cubicBezTo>
                    <a:pt x="44650" y="29038"/>
                    <a:pt x="44771" y="29037"/>
                    <a:pt x="44892" y="29037"/>
                  </a:cubicBezTo>
                  <a:cubicBezTo>
                    <a:pt x="44959" y="29037"/>
                    <a:pt x="45025" y="29037"/>
                    <a:pt x="45091" y="29038"/>
                  </a:cubicBezTo>
                  <a:cubicBezTo>
                    <a:pt x="45905" y="29057"/>
                    <a:pt x="46713" y="29154"/>
                    <a:pt x="47521" y="29245"/>
                  </a:cubicBezTo>
                  <a:cubicBezTo>
                    <a:pt x="49450" y="29503"/>
                    <a:pt x="51394" y="29551"/>
                    <a:pt x="53335" y="29658"/>
                  </a:cubicBezTo>
                  <a:cubicBezTo>
                    <a:pt x="55508" y="29781"/>
                    <a:pt x="57676" y="29985"/>
                    <a:pt x="59852" y="30049"/>
                  </a:cubicBezTo>
                  <a:cubicBezTo>
                    <a:pt x="60453" y="30072"/>
                    <a:pt x="61053" y="30083"/>
                    <a:pt x="61654" y="30083"/>
                  </a:cubicBezTo>
                  <a:cubicBezTo>
                    <a:pt x="64603" y="30083"/>
                    <a:pt x="67546" y="29833"/>
                    <a:pt x="70490" y="29671"/>
                  </a:cubicBezTo>
                  <a:cubicBezTo>
                    <a:pt x="76675" y="29335"/>
                    <a:pt x="82876" y="29549"/>
                    <a:pt x="89056" y="29129"/>
                  </a:cubicBezTo>
                  <a:cubicBezTo>
                    <a:pt x="92157" y="28983"/>
                    <a:pt x="95262" y="29098"/>
                    <a:pt x="98361" y="28935"/>
                  </a:cubicBezTo>
                  <a:cubicBezTo>
                    <a:pt x="99055" y="28906"/>
                    <a:pt x="99747" y="28853"/>
                    <a:pt x="100440" y="28817"/>
                  </a:cubicBezTo>
                  <a:cubicBezTo>
                    <a:pt x="100873" y="28752"/>
                    <a:pt x="101454" y="28914"/>
                    <a:pt x="101496" y="28261"/>
                  </a:cubicBezTo>
                  <a:cubicBezTo>
                    <a:pt x="101661" y="24951"/>
                    <a:pt x="101461" y="21638"/>
                    <a:pt x="101241" y="18335"/>
                  </a:cubicBezTo>
                  <a:cubicBezTo>
                    <a:pt x="101198" y="17679"/>
                    <a:pt x="101154" y="17021"/>
                    <a:pt x="101078" y="16368"/>
                  </a:cubicBezTo>
                  <a:cubicBezTo>
                    <a:pt x="101046" y="16202"/>
                    <a:pt x="101036" y="16022"/>
                    <a:pt x="101004" y="15851"/>
                  </a:cubicBezTo>
                  <a:lnTo>
                    <a:pt x="101004" y="15851"/>
                  </a:lnTo>
                  <a:cubicBezTo>
                    <a:pt x="101157" y="15859"/>
                    <a:pt x="101292" y="15867"/>
                    <a:pt x="101340" y="15867"/>
                  </a:cubicBezTo>
                  <a:cubicBezTo>
                    <a:pt x="101867" y="15815"/>
                    <a:pt x="102391" y="15712"/>
                    <a:pt x="102901" y="15566"/>
                  </a:cubicBezTo>
                  <a:cubicBezTo>
                    <a:pt x="103268" y="15455"/>
                    <a:pt x="103625" y="15261"/>
                    <a:pt x="103849" y="14942"/>
                  </a:cubicBezTo>
                  <a:cubicBezTo>
                    <a:pt x="103974" y="14766"/>
                    <a:pt x="104078" y="14569"/>
                    <a:pt x="104127" y="14357"/>
                  </a:cubicBezTo>
                  <a:cubicBezTo>
                    <a:pt x="104134" y="14321"/>
                    <a:pt x="104136" y="14295"/>
                    <a:pt x="104137" y="14275"/>
                  </a:cubicBezTo>
                  <a:cubicBezTo>
                    <a:pt x="104236" y="13652"/>
                    <a:pt x="103982" y="13118"/>
                    <a:pt x="103806" y="12696"/>
                  </a:cubicBezTo>
                  <a:cubicBezTo>
                    <a:pt x="102775" y="10074"/>
                    <a:pt x="101247" y="7000"/>
                    <a:pt x="99495" y="4320"/>
                  </a:cubicBezTo>
                  <a:cubicBezTo>
                    <a:pt x="98806" y="3251"/>
                    <a:pt x="98140" y="2164"/>
                    <a:pt x="97330" y="1181"/>
                  </a:cubicBezTo>
                  <a:cubicBezTo>
                    <a:pt x="96952" y="736"/>
                    <a:pt x="96516" y="292"/>
                    <a:pt x="95963" y="77"/>
                  </a:cubicBezTo>
                  <a:cubicBezTo>
                    <a:pt x="95796" y="27"/>
                    <a:pt x="95618" y="1"/>
                    <a:pt x="95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 name="Google Shape;217;p3"/>
          <p:cNvGrpSpPr/>
          <p:nvPr/>
        </p:nvGrpSpPr>
        <p:grpSpPr>
          <a:xfrm>
            <a:off x="8934754" y="6040648"/>
            <a:ext cx="4734788" cy="875509"/>
            <a:chOff x="5416387" y="1927388"/>
            <a:chExt cx="1578193" cy="291823"/>
          </a:xfrm>
        </p:grpSpPr>
        <p:sp>
          <p:nvSpPr>
            <p:cNvPr id="218" name="Google Shape;218;p3"/>
            <p:cNvSpPr/>
            <p:nvPr/>
          </p:nvSpPr>
          <p:spPr>
            <a:xfrm>
              <a:off x="6241393" y="1927388"/>
              <a:ext cx="1036" cy="769"/>
            </a:xfrm>
            <a:custGeom>
              <a:avLst/>
              <a:gdLst/>
              <a:ahLst/>
              <a:cxnLst/>
              <a:rect l="l" t="t" r="r" b="b"/>
              <a:pathLst>
                <a:path w="31" h="23" extrusionOk="0">
                  <a:moveTo>
                    <a:pt x="27" y="0"/>
                  </a:moveTo>
                  <a:cubicBezTo>
                    <a:pt x="25" y="0"/>
                    <a:pt x="16" y="6"/>
                    <a:pt x="1" y="23"/>
                  </a:cubicBezTo>
                  <a:cubicBezTo>
                    <a:pt x="21" y="10"/>
                    <a:pt x="30" y="0"/>
                    <a:pt x="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6627194" y="2128242"/>
              <a:ext cx="100" cy="702"/>
            </a:xfrm>
            <a:custGeom>
              <a:avLst/>
              <a:gdLst/>
              <a:ahLst/>
              <a:cxnLst/>
              <a:rect l="l" t="t" r="r" b="b"/>
              <a:pathLst>
                <a:path w="3" h="21" extrusionOk="0">
                  <a:moveTo>
                    <a:pt x="3" y="0"/>
                  </a:moveTo>
                  <a:cubicBezTo>
                    <a:pt x="2" y="3"/>
                    <a:pt x="3" y="4"/>
                    <a:pt x="2" y="6"/>
                  </a:cubicBezTo>
                  <a:cubicBezTo>
                    <a:pt x="2" y="7"/>
                    <a:pt x="1" y="9"/>
                    <a:pt x="1" y="10"/>
                  </a:cubicBezTo>
                  <a:lnTo>
                    <a:pt x="1" y="10"/>
                  </a:lnTo>
                  <a:cubicBezTo>
                    <a:pt x="2" y="8"/>
                    <a:pt x="2" y="4"/>
                    <a:pt x="3" y="0"/>
                  </a:cubicBezTo>
                  <a:close/>
                  <a:moveTo>
                    <a:pt x="1" y="10"/>
                  </a:moveTo>
                  <a:cubicBezTo>
                    <a:pt x="1" y="14"/>
                    <a:pt x="0" y="17"/>
                    <a:pt x="0" y="20"/>
                  </a:cubicBezTo>
                  <a:cubicBezTo>
                    <a:pt x="0" y="17"/>
                    <a:pt x="1" y="14"/>
                    <a:pt x="1" y="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6650321" y="1985572"/>
              <a:ext cx="195440" cy="105507"/>
            </a:xfrm>
            <a:custGeom>
              <a:avLst/>
              <a:gdLst/>
              <a:ahLst/>
              <a:cxnLst/>
              <a:rect l="l" t="t" r="r" b="b"/>
              <a:pathLst>
                <a:path w="5848" h="3157" extrusionOk="0">
                  <a:moveTo>
                    <a:pt x="5682" y="1"/>
                  </a:moveTo>
                  <a:cubicBezTo>
                    <a:pt x="5671" y="1"/>
                    <a:pt x="5659" y="3"/>
                    <a:pt x="5647" y="6"/>
                  </a:cubicBezTo>
                  <a:cubicBezTo>
                    <a:pt x="5285" y="142"/>
                    <a:pt x="5154" y="234"/>
                    <a:pt x="4961" y="530"/>
                  </a:cubicBezTo>
                  <a:cubicBezTo>
                    <a:pt x="4896" y="645"/>
                    <a:pt x="4873" y="775"/>
                    <a:pt x="4835" y="900"/>
                  </a:cubicBezTo>
                  <a:cubicBezTo>
                    <a:pt x="4832" y="907"/>
                    <a:pt x="4828" y="914"/>
                    <a:pt x="4825" y="921"/>
                  </a:cubicBezTo>
                  <a:cubicBezTo>
                    <a:pt x="4818" y="934"/>
                    <a:pt x="4769" y="1040"/>
                    <a:pt x="4768" y="1040"/>
                  </a:cubicBezTo>
                  <a:cubicBezTo>
                    <a:pt x="4768" y="1040"/>
                    <a:pt x="4772" y="1032"/>
                    <a:pt x="4781" y="1011"/>
                  </a:cubicBezTo>
                  <a:lnTo>
                    <a:pt x="4781" y="1011"/>
                  </a:lnTo>
                  <a:cubicBezTo>
                    <a:pt x="4635" y="1234"/>
                    <a:pt x="4453" y="1379"/>
                    <a:pt x="4192" y="1557"/>
                  </a:cubicBezTo>
                  <a:cubicBezTo>
                    <a:pt x="3370" y="2130"/>
                    <a:pt x="2466" y="2352"/>
                    <a:pt x="1461" y="2568"/>
                  </a:cubicBezTo>
                  <a:cubicBezTo>
                    <a:pt x="1127" y="2633"/>
                    <a:pt x="752" y="2705"/>
                    <a:pt x="545" y="2737"/>
                  </a:cubicBezTo>
                  <a:cubicBezTo>
                    <a:pt x="346" y="2786"/>
                    <a:pt x="283" y="2756"/>
                    <a:pt x="100" y="2843"/>
                  </a:cubicBezTo>
                  <a:cubicBezTo>
                    <a:pt x="0" y="2909"/>
                    <a:pt x="13" y="3076"/>
                    <a:pt x="119" y="3134"/>
                  </a:cubicBezTo>
                  <a:cubicBezTo>
                    <a:pt x="146" y="3150"/>
                    <a:pt x="173" y="3156"/>
                    <a:pt x="201" y="3156"/>
                  </a:cubicBezTo>
                  <a:cubicBezTo>
                    <a:pt x="260" y="3156"/>
                    <a:pt x="320" y="3129"/>
                    <a:pt x="378" y="3112"/>
                  </a:cubicBezTo>
                  <a:cubicBezTo>
                    <a:pt x="1704" y="2702"/>
                    <a:pt x="3148" y="2566"/>
                    <a:pt x="4330" y="1779"/>
                  </a:cubicBezTo>
                  <a:cubicBezTo>
                    <a:pt x="4731" y="1518"/>
                    <a:pt x="4990" y="1322"/>
                    <a:pt x="5200" y="933"/>
                  </a:cubicBezTo>
                  <a:cubicBezTo>
                    <a:pt x="5293" y="736"/>
                    <a:pt x="5300" y="607"/>
                    <a:pt x="5369" y="500"/>
                  </a:cubicBezTo>
                  <a:cubicBezTo>
                    <a:pt x="5375" y="491"/>
                    <a:pt x="5378" y="488"/>
                    <a:pt x="5377" y="488"/>
                  </a:cubicBezTo>
                  <a:lnTo>
                    <a:pt x="5377" y="488"/>
                  </a:lnTo>
                  <a:cubicBezTo>
                    <a:pt x="5377" y="488"/>
                    <a:pt x="5377" y="488"/>
                    <a:pt x="5377" y="488"/>
                  </a:cubicBezTo>
                  <a:lnTo>
                    <a:pt x="5377" y="488"/>
                  </a:lnTo>
                  <a:cubicBezTo>
                    <a:pt x="5384" y="480"/>
                    <a:pt x="5389" y="471"/>
                    <a:pt x="5395" y="462"/>
                  </a:cubicBezTo>
                  <a:cubicBezTo>
                    <a:pt x="5468" y="376"/>
                    <a:pt x="5494" y="360"/>
                    <a:pt x="5555" y="326"/>
                  </a:cubicBezTo>
                  <a:cubicBezTo>
                    <a:pt x="5597" y="287"/>
                    <a:pt x="5710" y="296"/>
                    <a:pt x="5795" y="199"/>
                  </a:cubicBezTo>
                  <a:cubicBezTo>
                    <a:pt x="5848" y="114"/>
                    <a:pt x="5776" y="1"/>
                    <a:pt x="56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6522957" y="2114139"/>
              <a:ext cx="94980" cy="72354"/>
            </a:xfrm>
            <a:custGeom>
              <a:avLst/>
              <a:gdLst/>
              <a:ahLst/>
              <a:cxnLst/>
              <a:rect l="l" t="t" r="r" b="b"/>
              <a:pathLst>
                <a:path w="2842" h="2165" extrusionOk="0">
                  <a:moveTo>
                    <a:pt x="2708" y="1"/>
                  </a:moveTo>
                  <a:cubicBezTo>
                    <a:pt x="2668" y="1"/>
                    <a:pt x="2628" y="19"/>
                    <a:pt x="2606" y="59"/>
                  </a:cubicBezTo>
                  <a:cubicBezTo>
                    <a:pt x="2440" y="370"/>
                    <a:pt x="2145" y="631"/>
                    <a:pt x="2003" y="731"/>
                  </a:cubicBezTo>
                  <a:cubicBezTo>
                    <a:pt x="1751" y="939"/>
                    <a:pt x="1148" y="1300"/>
                    <a:pt x="717" y="1508"/>
                  </a:cubicBezTo>
                  <a:cubicBezTo>
                    <a:pt x="517" y="1627"/>
                    <a:pt x="271" y="1689"/>
                    <a:pt x="96" y="1840"/>
                  </a:cubicBezTo>
                  <a:cubicBezTo>
                    <a:pt x="0" y="1945"/>
                    <a:pt x="67" y="2131"/>
                    <a:pt x="203" y="2164"/>
                  </a:cubicBezTo>
                  <a:cubicBezTo>
                    <a:pt x="210" y="2165"/>
                    <a:pt x="218" y="2165"/>
                    <a:pt x="225" y="2165"/>
                  </a:cubicBezTo>
                  <a:cubicBezTo>
                    <a:pt x="451" y="2165"/>
                    <a:pt x="720" y="1938"/>
                    <a:pt x="934" y="1854"/>
                  </a:cubicBezTo>
                  <a:cubicBezTo>
                    <a:pt x="1408" y="1607"/>
                    <a:pt x="1869" y="1321"/>
                    <a:pt x="2262" y="954"/>
                  </a:cubicBezTo>
                  <a:cubicBezTo>
                    <a:pt x="2399" y="819"/>
                    <a:pt x="2541" y="628"/>
                    <a:pt x="2686" y="377"/>
                  </a:cubicBezTo>
                  <a:cubicBezTo>
                    <a:pt x="2731" y="283"/>
                    <a:pt x="2841" y="198"/>
                    <a:pt x="2824" y="86"/>
                  </a:cubicBezTo>
                  <a:cubicBezTo>
                    <a:pt x="2810" y="31"/>
                    <a:pt x="2759" y="1"/>
                    <a:pt x="27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6464873" y="2198090"/>
              <a:ext cx="34088" cy="21121"/>
            </a:xfrm>
            <a:custGeom>
              <a:avLst/>
              <a:gdLst/>
              <a:ahLst/>
              <a:cxnLst/>
              <a:rect l="l" t="t" r="r" b="b"/>
              <a:pathLst>
                <a:path w="1020" h="632" extrusionOk="0">
                  <a:moveTo>
                    <a:pt x="838" y="0"/>
                  </a:moveTo>
                  <a:cubicBezTo>
                    <a:pt x="818" y="0"/>
                    <a:pt x="797" y="6"/>
                    <a:pt x="775" y="18"/>
                  </a:cubicBezTo>
                  <a:cubicBezTo>
                    <a:pt x="539" y="140"/>
                    <a:pt x="303" y="260"/>
                    <a:pt x="73" y="393"/>
                  </a:cubicBezTo>
                  <a:cubicBezTo>
                    <a:pt x="29" y="418"/>
                    <a:pt x="1" y="473"/>
                    <a:pt x="11" y="522"/>
                  </a:cubicBezTo>
                  <a:cubicBezTo>
                    <a:pt x="20" y="599"/>
                    <a:pt x="74" y="631"/>
                    <a:pt x="135" y="631"/>
                  </a:cubicBezTo>
                  <a:cubicBezTo>
                    <a:pt x="183" y="631"/>
                    <a:pt x="236" y="611"/>
                    <a:pt x="274" y="577"/>
                  </a:cubicBezTo>
                  <a:cubicBezTo>
                    <a:pt x="478" y="456"/>
                    <a:pt x="690" y="344"/>
                    <a:pt x="901" y="234"/>
                  </a:cubicBezTo>
                  <a:cubicBezTo>
                    <a:pt x="1020" y="167"/>
                    <a:pt x="947"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6509455" y="2150968"/>
              <a:ext cx="24731" cy="15173"/>
            </a:xfrm>
            <a:custGeom>
              <a:avLst/>
              <a:gdLst/>
              <a:ahLst/>
              <a:cxnLst/>
              <a:rect l="l" t="t" r="r" b="b"/>
              <a:pathLst>
                <a:path w="740" h="454" extrusionOk="0">
                  <a:moveTo>
                    <a:pt x="575" y="1"/>
                  </a:moveTo>
                  <a:cubicBezTo>
                    <a:pt x="556" y="1"/>
                    <a:pt x="536" y="6"/>
                    <a:pt x="517" y="18"/>
                  </a:cubicBezTo>
                  <a:cubicBezTo>
                    <a:pt x="377" y="108"/>
                    <a:pt x="93" y="179"/>
                    <a:pt x="15" y="313"/>
                  </a:cubicBezTo>
                  <a:cubicBezTo>
                    <a:pt x="1" y="415"/>
                    <a:pt x="53" y="454"/>
                    <a:pt x="121" y="454"/>
                  </a:cubicBezTo>
                  <a:cubicBezTo>
                    <a:pt x="172" y="454"/>
                    <a:pt x="231" y="432"/>
                    <a:pt x="277" y="399"/>
                  </a:cubicBezTo>
                  <a:cubicBezTo>
                    <a:pt x="404" y="325"/>
                    <a:pt x="558" y="284"/>
                    <a:pt x="671" y="193"/>
                  </a:cubicBezTo>
                  <a:cubicBezTo>
                    <a:pt x="740" y="114"/>
                    <a:pt x="664" y="1"/>
                    <a:pt x="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6651724" y="2053682"/>
              <a:ext cx="33587" cy="14605"/>
            </a:xfrm>
            <a:custGeom>
              <a:avLst/>
              <a:gdLst/>
              <a:ahLst/>
              <a:cxnLst/>
              <a:rect l="l" t="t" r="r" b="b"/>
              <a:pathLst>
                <a:path w="1005" h="437" extrusionOk="0">
                  <a:moveTo>
                    <a:pt x="832" y="0"/>
                  </a:moveTo>
                  <a:cubicBezTo>
                    <a:pt x="820" y="0"/>
                    <a:pt x="809" y="2"/>
                    <a:pt x="797" y="6"/>
                  </a:cubicBezTo>
                  <a:cubicBezTo>
                    <a:pt x="555" y="74"/>
                    <a:pt x="301" y="127"/>
                    <a:pt x="70" y="220"/>
                  </a:cubicBezTo>
                  <a:cubicBezTo>
                    <a:pt x="0" y="266"/>
                    <a:pt x="10" y="382"/>
                    <a:pt x="83" y="421"/>
                  </a:cubicBezTo>
                  <a:cubicBezTo>
                    <a:pt x="103" y="433"/>
                    <a:pt x="124" y="437"/>
                    <a:pt x="145" y="437"/>
                  </a:cubicBezTo>
                  <a:cubicBezTo>
                    <a:pt x="202" y="437"/>
                    <a:pt x="260" y="405"/>
                    <a:pt x="316" y="394"/>
                  </a:cubicBezTo>
                  <a:cubicBezTo>
                    <a:pt x="508" y="330"/>
                    <a:pt x="720" y="300"/>
                    <a:pt x="907" y="226"/>
                  </a:cubicBezTo>
                  <a:cubicBezTo>
                    <a:pt x="1005" y="156"/>
                    <a:pt x="940" y="0"/>
                    <a:pt x="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6930380" y="1956296"/>
              <a:ext cx="64200" cy="15407"/>
            </a:xfrm>
            <a:custGeom>
              <a:avLst/>
              <a:gdLst/>
              <a:ahLst/>
              <a:cxnLst/>
              <a:rect l="l" t="t" r="r" b="b"/>
              <a:pathLst>
                <a:path w="1921" h="461" extrusionOk="0">
                  <a:moveTo>
                    <a:pt x="413" y="426"/>
                  </a:moveTo>
                  <a:lnTo>
                    <a:pt x="413" y="426"/>
                  </a:lnTo>
                  <a:cubicBezTo>
                    <a:pt x="412" y="426"/>
                    <a:pt x="412" y="426"/>
                    <a:pt x="412" y="426"/>
                  </a:cubicBezTo>
                  <a:lnTo>
                    <a:pt x="412" y="426"/>
                  </a:lnTo>
                  <a:cubicBezTo>
                    <a:pt x="412" y="426"/>
                    <a:pt x="413" y="426"/>
                    <a:pt x="413" y="426"/>
                  </a:cubicBezTo>
                  <a:close/>
                  <a:moveTo>
                    <a:pt x="1748" y="0"/>
                  </a:moveTo>
                  <a:cubicBezTo>
                    <a:pt x="1747" y="0"/>
                    <a:pt x="1746" y="0"/>
                    <a:pt x="1745" y="0"/>
                  </a:cubicBezTo>
                  <a:cubicBezTo>
                    <a:pt x="1196" y="61"/>
                    <a:pt x="645" y="131"/>
                    <a:pt x="98" y="210"/>
                  </a:cubicBezTo>
                  <a:cubicBezTo>
                    <a:pt x="50" y="223"/>
                    <a:pt x="7" y="267"/>
                    <a:pt x="4" y="318"/>
                  </a:cubicBezTo>
                  <a:cubicBezTo>
                    <a:pt x="0" y="431"/>
                    <a:pt x="67" y="460"/>
                    <a:pt x="152" y="460"/>
                  </a:cubicBezTo>
                  <a:cubicBezTo>
                    <a:pt x="237" y="460"/>
                    <a:pt x="340" y="431"/>
                    <a:pt x="409" y="426"/>
                  </a:cubicBezTo>
                  <a:lnTo>
                    <a:pt x="409" y="426"/>
                  </a:lnTo>
                  <a:cubicBezTo>
                    <a:pt x="398" y="428"/>
                    <a:pt x="370" y="431"/>
                    <a:pt x="379" y="431"/>
                  </a:cubicBezTo>
                  <a:cubicBezTo>
                    <a:pt x="390" y="429"/>
                    <a:pt x="401" y="428"/>
                    <a:pt x="412" y="426"/>
                  </a:cubicBezTo>
                  <a:lnTo>
                    <a:pt x="409" y="426"/>
                  </a:lnTo>
                  <a:cubicBezTo>
                    <a:pt x="411" y="426"/>
                    <a:pt x="413" y="426"/>
                    <a:pt x="413" y="426"/>
                  </a:cubicBezTo>
                  <a:lnTo>
                    <a:pt x="413" y="426"/>
                  </a:lnTo>
                  <a:cubicBezTo>
                    <a:pt x="413" y="426"/>
                    <a:pt x="413" y="426"/>
                    <a:pt x="413" y="426"/>
                  </a:cubicBezTo>
                  <a:lnTo>
                    <a:pt x="413" y="426"/>
                  </a:lnTo>
                  <a:cubicBezTo>
                    <a:pt x="630" y="397"/>
                    <a:pt x="848" y="368"/>
                    <a:pt x="1064" y="341"/>
                  </a:cubicBezTo>
                  <a:cubicBezTo>
                    <a:pt x="1293" y="293"/>
                    <a:pt x="1645" y="318"/>
                    <a:pt x="1839" y="225"/>
                  </a:cubicBezTo>
                  <a:cubicBezTo>
                    <a:pt x="1920" y="149"/>
                    <a:pt x="1860" y="0"/>
                    <a:pt x="17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6944049" y="1970500"/>
              <a:ext cx="167" cy="67"/>
            </a:xfrm>
            <a:custGeom>
              <a:avLst/>
              <a:gdLst/>
              <a:ahLst/>
              <a:cxnLst/>
              <a:rect l="l" t="t" r="r" b="b"/>
              <a:pathLst>
                <a:path w="5" h="2" extrusionOk="0">
                  <a:moveTo>
                    <a:pt x="5" y="1"/>
                  </a:moveTo>
                  <a:cubicBezTo>
                    <a:pt x="5" y="1"/>
                    <a:pt x="5" y="1"/>
                    <a:pt x="4" y="1"/>
                  </a:cubicBezTo>
                  <a:lnTo>
                    <a:pt x="4" y="1"/>
                  </a:lnTo>
                  <a:cubicBezTo>
                    <a:pt x="5" y="1"/>
                    <a:pt x="5" y="1"/>
                    <a:pt x="5" y="1"/>
                  </a:cubicBezTo>
                  <a:close/>
                  <a:moveTo>
                    <a:pt x="4" y="1"/>
                  </a:moveTo>
                  <a:lnTo>
                    <a:pt x="4" y="1"/>
                  </a:lnTo>
                  <a:cubicBezTo>
                    <a:pt x="4" y="1"/>
                    <a:pt x="2" y="1"/>
                    <a:pt x="0" y="1"/>
                  </a:cubicBezTo>
                  <a:lnTo>
                    <a:pt x="3" y="1"/>
                  </a:lnTo>
                  <a:cubicBezTo>
                    <a:pt x="4" y="1"/>
                    <a:pt x="4" y="1"/>
                    <a:pt x="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6275181" y="1970366"/>
              <a:ext cx="216628" cy="12265"/>
            </a:xfrm>
            <a:custGeom>
              <a:avLst/>
              <a:gdLst/>
              <a:ahLst/>
              <a:cxnLst/>
              <a:rect l="l" t="t" r="r" b="b"/>
              <a:pathLst>
                <a:path w="6482" h="367" extrusionOk="0">
                  <a:moveTo>
                    <a:pt x="6313" y="1"/>
                  </a:moveTo>
                  <a:cubicBezTo>
                    <a:pt x="6311" y="1"/>
                    <a:pt x="6309" y="1"/>
                    <a:pt x="6308" y="1"/>
                  </a:cubicBezTo>
                  <a:cubicBezTo>
                    <a:pt x="5784" y="17"/>
                    <a:pt x="5261" y="17"/>
                    <a:pt x="4737" y="17"/>
                  </a:cubicBezTo>
                  <a:cubicBezTo>
                    <a:pt x="4213" y="17"/>
                    <a:pt x="3689" y="17"/>
                    <a:pt x="3166" y="33"/>
                  </a:cubicBezTo>
                  <a:cubicBezTo>
                    <a:pt x="2113" y="79"/>
                    <a:pt x="1199" y="105"/>
                    <a:pt x="121" y="124"/>
                  </a:cubicBezTo>
                  <a:cubicBezTo>
                    <a:pt x="1" y="172"/>
                    <a:pt x="51" y="346"/>
                    <a:pt x="169" y="346"/>
                  </a:cubicBezTo>
                  <a:cubicBezTo>
                    <a:pt x="176" y="346"/>
                    <a:pt x="184" y="345"/>
                    <a:pt x="192" y="344"/>
                  </a:cubicBezTo>
                  <a:cubicBezTo>
                    <a:pt x="969" y="354"/>
                    <a:pt x="1723" y="366"/>
                    <a:pt x="2480" y="366"/>
                  </a:cubicBezTo>
                  <a:cubicBezTo>
                    <a:pt x="3386" y="366"/>
                    <a:pt x="4296" y="348"/>
                    <a:pt x="5252" y="286"/>
                  </a:cubicBezTo>
                  <a:cubicBezTo>
                    <a:pt x="5604" y="272"/>
                    <a:pt x="5956" y="269"/>
                    <a:pt x="6308" y="263"/>
                  </a:cubicBezTo>
                  <a:cubicBezTo>
                    <a:pt x="6343" y="263"/>
                    <a:pt x="6377" y="250"/>
                    <a:pt x="6400" y="225"/>
                  </a:cubicBezTo>
                  <a:cubicBezTo>
                    <a:pt x="6482" y="148"/>
                    <a:pt x="6424" y="1"/>
                    <a:pt x="6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a:off x="6185014" y="1974878"/>
              <a:ext cx="15006" cy="9190"/>
            </a:xfrm>
            <a:custGeom>
              <a:avLst/>
              <a:gdLst/>
              <a:ahLst/>
              <a:cxnLst/>
              <a:rect l="l" t="t" r="r" b="b"/>
              <a:pathLst>
                <a:path w="449" h="275" extrusionOk="0">
                  <a:moveTo>
                    <a:pt x="284" y="13"/>
                  </a:moveTo>
                  <a:cubicBezTo>
                    <a:pt x="282" y="13"/>
                    <a:pt x="281" y="13"/>
                    <a:pt x="280" y="14"/>
                  </a:cubicBezTo>
                  <a:cubicBezTo>
                    <a:pt x="206" y="24"/>
                    <a:pt x="117" y="0"/>
                    <a:pt x="59" y="57"/>
                  </a:cubicBezTo>
                  <a:cubicBezTo>
                    <a:pt x="1" y="113"/>
                    <a:pt x="15" y="216"/>
                    <a:pt x="85" y="255"/>
                  </a:cubicBezTo>
                  <a:cubicBezTo>
                    <a:pt x="115" y="268"/>
                    <a:pt x="160" y="275"/>
                    <a:pt x="207" y="275"/>
                  </a:cubicBezTo>
                  <a:cubicBezTo>
                    <a:pt x="270" y="275"/>
                    <a:pt x="336" y="262"/>
                    <a:pt x="370" y="231"/>
                  </a:cubicBezTo>
                  <a:cubicBezTo>
                    <a:pt x="449" y="156"/>
                    <a:pt x="391" y="13"/>
                    <a:pt x="284" y="1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6059990" y="2036337"/>
              <a:ext cx="172547" cy="11764"/>
            </a:xfrm>
            <a:custGeom>
              <a:avLst/>
              <a:gdLst/>
              <a:ahLst/>
              <a:cxnLst/>
              <a:rect l="l" t="t" r="r" b="b"/>
              <a:pathLst>
                <a:path w="5163" h="352" extrusionOk="0">
                  <a:moveTo>
                    <a:pt x="5001" y="0"/>
                  </a:moveTo>
                  <a:cubicBezTo>
                    <a:pt x="5000" y="0"/>
                    <a:pt x="4999" y="0"/>
                    <a:pt x="4997" y="0"/>
                  </a:cubicBezTo>
                  <a:cubicBezTo>
                    <a:pt x="4375" y="39"/>
                    <a:pt x="3750" y="47"/>
                    <a:pt x="3126" y="47"/>
                  </a:cubicBezTo>
                  <a:cubicBezTo>
                    <a:pt x="2643" y="47"/>
                    <a:pt x="2160" y="42"/>
                    <a:pt x="1677" y="42"/>
                  </a:cubicBezTo>
                  <a:cubicBezTo>
                    <a:pt x="1164" y="42"/>
                    <a:pt x="652" y="48"/>
                    <a:pt x="141" y="71"/>
                  </a:cubicBezTo>
                  <a:cubicBezTo>
                    <a:pt x="1" y="121"/>
                    <a:pt x="43" y="347"/>
                    <a:pt x="190" y="347"/>
                  </a:cubicBezTo>
                  <a:cubicBezTo>
                    <a:pt x="192" y="347"/>
                    <a:pt x="194" y="347"/>
                    <a:pt x="196" y="346"/>
                  </a:cubicBezTo>
                  <a:cubicBezTo>
                    <a:pt x="369" y="350"/>
                    <a:pt x="543" y="352"/>
                    <a:pt x="716" y="352"/>
                  </a:cubicBezTo>
                  <a:cubicBezTo>
                    <a:pt x="1689" y="352"/>
                    <a:pt x="2663" y="304"/>
                    <a:pt x="3635" y="291"/>
                  </a:cubicBezTo>
                  <a:cubicBezTo>
                    <a:pt x="4104" y="277"/>
                    <a:pt x="4580" y="294"/>
                    <a:pt x="5044" y="232"/>
                  </a:cubicBezTo>
                  <a:cubicBezTo>
                    <a:pt x="5162" y="189"/>
                    <a:pt x="5125" y="0"/>
                    <a:pt x="5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6303254" y="2035803"/>
              <a:ext cx="37531" cy="10360"/>
            </a:xfrm>
            <a:custGeom>
              <a:avLst/>
              <a:gdLst/>
              <a:ahLst/>
              <a:cxnLst/>
              <a:rect l="l" t="t" r="r" b="b"/>
              <a:pathLst>
                <a:path w="1123" h="310" extrusionOk="0">
                  <a:moveTo>
                    <a:pt x="940" y="0"/>
                  </a:moveTo>
                  <a:cubicBezTo>
                    <a:pt x="939" y="0"/>
                    <a:pt x="937" y="0"/>
                    <a:pt x="936" y="0"/>
                  </a:cubicBezTo>
                  <a:cubicBezTo>
                    <a:pt x="864" y="4"/>
                    <a:pt x="792" y="6"/>
                    <a:pt x="721" y="6"/>
                  </a:cubicBezTo>
                  <a:cubicBezTo>
                    <a:pt x="614" y="6"/>
                    <a:pt x="507" y="3"/>
                    <a:pt x="399" y="3"/>
                  </a:cubicBezTo>
                  <a:cubicBezTo>
                    <a:pt x="340" y="3"/>
                    <a:pt x="280" y="4"/>
                    <a:pt x="220" y="6"/>
                  </a:cubicBezTo>
                  <a:cubicBezTo>
                    <a:pt x="216" y="6"/>
                    <a:pt x="211" y="6"/>
                    <a:pt x="206" y="6"/>
                  </a:cubicBezTo>
                  <a:cubicBezTo>
                    <a:pt x="3" y="6"/>
                    <a:pt x="1" y="309"/>
                    <a:pt x="207" y="309"/>
                  </a:cubicBezTo>
                  <a:cubicBezTo>
                    <a:pt x="210" y="309"/>
                    <a:pt x="213" y="309"/>
                    <a:pt x="216" y="309"/>
                  </a:cubicBezTo>
                  <a:cubicBezTo>
                    <a:pt x="231" y="309"/>
                    <a:pt x="246" y="309"/>
                    <a:pt x="260" y="309"/>
                  </a:cubicBezTo>
                  <a:cubicBezTo>
                    <a:pt x="486" y="309"/>
                    <a:pt x="710" y="290"/>
                    <a:pt x="936" y="281"/>
                  </a:cubicBezTo>
                  <a:cubicBezTo>
                    <a:pt x="937" y="281"/>
                    <a:pt x="939" y="281"/>
                    <a:pt x="940" y="281"/>
                  </a:cubicBezTo>
                  <a:cubicBezTo>
                    <a:pt x="976" y="281"/>
                    <a:pt x="1011" y="266"/>
                    <a:pt x="1036" y="241"/>
                  </a:cubicBezTo>
                  <a:cubicBezTo>
                    <a:pt x="1123" y="159"/>
                    <a:pt x="1059" y="0"/>
                    <a:pt x="9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6620042" y="1977919"/>
              <a:ext cx="41541" cy="9525"/>
            </a:xfrm>
            <a:custGeom>
              <a:avLst/>
              <a:gdLst/>
              <a:ahLst/>
              <a:cxnLst/>
              <a:rect l="l" t="t" r="r" b="b"/>
              <a:pathLst>
                <a:path w="1243" h="285" extrusionOk="0">
                  <a:moveTo>
                    <a:pt x="1089" y="1"/>
                  </a:moveTo>
                  <a:cubicBezTo>
                    <a:pt x="1087" y="1"/>
                    <a:pt x="1086" y="1"/>
                    <a:pt x="1084" y="1"/>
                  </a:cubicBezTo>
                  <a:cubicBezTo>
                    <a:pt x="774" y="27"/>
                    <a:pt x="463" y="41"/>
                    <a:pt x="152" y="50"/>
                  </a:cubicBezTo>
                  <a:cubicBezTo>
                    <a:pt x="107" y="50"/>
                    <a:pt x="59" y="79"/>
                    <a:pt x="45" y="122"/>
                  </a:cubicBezTo>
                  <a:cubicBezTo>
                    <a:pt x="0" y="252"/>
                    <a:pt x="113" y="285"/>
                    <a:pt x="217" y="285"/>
                  </a:cubicBezTo>
                  <a:cubicBezTo>
                    <a:pt x="241" y="285"/>
                    <a:pt x="265" y="283"/>
                    <a:pt x="286" y="280"/>
                  </a:cubicBezTo>
                  <a:cubicBezTo>
                    <a:pt x="485" y="274"/>
                    <a:pt x="682" y="266"/>
                    <a:pt x="879" y="253"/>
                  </a:cubicBezTo>
                  <a:cubicBezTo>
                    <a:pt x="973" y="237"/>
                    <a:pt x="1090" y="267"/>
                    <a:pt x="1168" y="203"/>
                  </a:cubicBezTo>
                  <a:cubicBezTo>
                    <a:pt x="1242" y="135"/>
                    <a:pt x="1189" y="1"/>
                    <a:pt x="10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5531987" y="2143415"/>
              <a:ext cx="491942" cy="12131"/>
            </a:xfrm>
            <a:custGeom>
              <a:avLst/>
              <a:gdLst/>
              <a:ahLst/>
              <a:cxnLst/>
              <a:rect l="l" t="t" r="r" b="b"/>
              <a:pathLst>
                <a:path w="14720" h="363" extrusionOk="0">
                  <a:moveTo>
                    <a:pt x="249" y="0"/>
                  </a:moveTo>
                  <a:cubicBezTo>
                    <a:pt x="197" y="0"/>
                    <a:pt x="146" y="2"/>
                    <a:pt x="94" y="7"/>
                  </a:cubicBezTo>
                  <a:cubicBezTo>
                    <a:pt x="9" y="37"/>
                    <a:pt x="0" y="169"/>
                    <a:pt x="81" y="214"/>
                  </a:cubicBezTo>
                  <a:cubicBezTo>
                    <a:pt x="1764" y="330"/>
                    <a:pt x="3453" y="363"/>
                    <a:pt x="5143" y="363"/>
                  </a:cubicBezTo>
                  <a:cubicBezTo>
                    <a:pt x="6925" y="363"/>
                    <a:pt x="8709" y="326"/>
                    <a:pt x="10488" y="312"/>
                  </a:cubicBezTo>
                  <a:cubicBezTo>
                    <a:pt x="11609" y="301"/>
                    <a:pt x="12728" y="302"/>
                    <a:pt x="13847" y="292"/>
                  </a:cubicBezTo>
                  <a:cubicBezTo>
                    <a:pt x="14085" y="290"/>
                    <a:pt x="14322" y="290"/>
                    <a:pt x="14560" y="286"/>
                  </a:cubicBezTo>
                  <a:cubicBezTo>
                    <a:pt x="14593" y="286"/>
                    <a:pt x="14623" y="273"/>
                    <a:pt x="14647" y="250"/>
                  </a:cubicBezTo>
                  <a:cubicBezTo>
                    <a:pt x="14720" y="180"/>
                    <a:pt x="14668" y="43"/>
                    <a:pt x="14563" y="43"/>
                  </a:cubicBezTo>
                  <a:cubicBezTo>
                    <a:pt x="14562" y="43"/>
                    <a:pt x="14561" y="43"/>
                    <a:pt x="14560" y="43"/>
                  </a:cubicBezTo>
                  <a:cubicBezTo>
                    <a:pt x="14520" y="43"/>
                    <a:pt x="14480" y="43"/>
                    <a:pt x="14441" y="43"/>
                  </a:cubicBezTo>
                  <a:cubicBezTo>
                    <a:pt x="12024" y="43"/>
                    <a:pt x="9606" y="15"/>
                    <a:pt x="7189" y="15"/>
                  </a:cubicBezTo>
                  <a:cubicBezTo>
                    <a:pt x="5825" y="15"/>
                    <a:pt x="4460" y="24"/>
                    <a:pt x="3096" y="51"/>
                  </a:cubicBezTo>
                  <a:cubicBezTo>
                    <a:pt x="2968" y="52"/>
                    <a:pt x="2839" y="52"/>
                    <a:pt x="2711" y="52"/>
                  </a:cubicBezTo>
                  <a:cubicBezTo>
                    <a:pt x="2077" y="52"/>
                    <a:pt x="1444" y="45"/>
                    <a:pt x="811" y="23"/>
                  </a:cubicBezTo>
                  <a:cubicBezTo>
                    <a:pt x="807" y="23"/>
                    <a:pt x="802" y="23"/>
                    <a:pt x="798" y="23"/>
                  </a:cubicBezTo>
                  <a:cubicBezTo>
                    <a:pt x="617" y="23"/>
                    <a:pt x="431"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5461137" y="2092048"/>
              <a:ext cx="216996" cy="15440"/>
            </a:xfrm>
            <a:custGeom>
              <a:avLst/>
              <a:gdLst/>
              <a:ahLst/>
              <a:cxnLst/>
              <a:rect l="l" t="t" r="r" b="b"/>
              <a:pathLst>
                <a:path w="6493" h="462" extrusionOk="0">
                  <a:moveTo>
                    <a:pt x="242" y="0"/>
                  </a:moveTo>
                  <a:cubicBezTo>
                    <a:pt x="197" y="0"/>
                    <a:pt x="151" y="3"/>
                    <a:pt x="108" y="12"/>
                  </a:cubicBezTo>
                  <a:cubicBezTo>
                    <a:pt x="22" y="42"/>
                    <a:pt x="0" y="165"/>
                    <a:pt x="66" y="226"/>
                  </a:cubicBezTo>
                  <a:cubicBezTo>
                    <a:pt x="95" y="255"/>
                    <a:pt x="135" y="266"/>
                    <a:pt x="174" y="266"/>
                  </a:cubicBezTo>
                  <a:cubicBezTo>
                    <a:pt x="181" y="266"/>
                    <a:pt x="189" y="266"/>
                    <a:pt x="196" y="265"/>
                  </a:cubicBezTo>
                  <a:cubicBezTo>
                    <a:pt x="432" y="262"/>
                    <a:pt x="669" y="257"/>
                    <a:pt x="905" y="257"/>
                  </a:cubicBezTo>
                  <a:cubicBezTo>
                    <a:pt x="1091" y="257"/>
                    <a:pt x="1276" y="260"/>
                    <a:pt x="1461" y="269"/>
                  </a:cubicBezTo>
                  <a:cubicBezTo>
                    <a:pt x="2043" y="291"/>
                    <a:pt x="2543" y="378"/>
                    <a:pt x="3025" y="430"/>
                  </a:cubicBezTo>
                  <a:cubicBezTo>
                    <a:pt x="3259" y="453"/>
                    <a:pt x="3515" y="462"/>
                    <a:pt x="3783" y="462"/>
                  </a:cubicBezTo>
                  <a:cubicBezTo>
                    <a:pt x="4475" y="462"/>
                    <a:pt x="5251" y="406"/>
                    <a:pt x="5959" y="403"/>
                  </a:cubicBezTo>
                  <a:cubicBezTo>
                    <a:pt x="5986" y="399"/>
                    <a:pt x="6014" y="397"/>
                    <a:pt x="6043" y="397"/>
                  </a:cubicBezTo>
                  <a:cubicBezTo>
                    <a:pt x="6104" y="397"/>
                    <a:pt x="6167" y="403"/>
                    <a:pt x="6228" y="403"/>
                  </a:cubicBezTo>
                  <a:cubicBezTo>
                    <a:pt x="6298" y="403"/>
                    <a:pt x="6365" y="396"/>
                    <a:pt x="6422" y="362"/>
                  </a:cubicBezTo>
                  <a:cubicBezTo>
                    <a:pt x="6492" y="296"/>
                    <a:pt x="6442" y="167"/>
                    <a:pt x="6344" y="167"/>
                  </a:cubicBezTo>
                  <a:cubicBezTo>
                    <a:pt x="6343" y="167"/>
                    <a:pt x="6342" y="167"/>
                    <a:pt x="6341" y="167"/>
                  </a:cubicBezTo>
                  <a:cubicBezTo>
                    <a:pt x="5485" y="165"/>
                    <a:pt x="4513" y="107"/>
                    <a:pt x="3685" y="107"/>
                  </a:cubicBezTo>
                  <a:cubicBezTo>
                    <a:pt x="3472" y="107"/>
                    <a:pt x="3268" y="110"/>
                    <a:pt x="3079" y="120"/>
                  </a:cubicBezTo>
                  <a:cubicBezTo>
                    <a:pt x="2272" y="80"/>
                    <a:pt x="1467" y="8"/>
                    <a:pt x="658" y="8"/>
                  </a:cubicBezTo>
                  <a:cubicBezTo>
                    <a:pt x="620" y="8"/>
                    <a:pt x="583" y="8"/>
                    <a:pt x="545" y="9"/>
                  </a:cubicBezTo>
                  <a:cubicBezTo>
                    <a:pt x="529" y="10"/>
                    <a:pt x="514" y="10"/>
                    <a:pt x="498" y="10"/>
                  </a:cubicBezTo>
                  <a:cubicBezTo>
                    <a:pt x="413" y="10"/>
                    <a:pt x="327" y="0"/>
                    <a:pt x="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a:off x="5416387" y="1993359"/>
              <a:ext cx="102265" cy="10093"/>
            </a:xfrm>
            <a:custGeom>
              <a:avLst/>
              <a:gdLst/>
              <a:ahLst/>
              <a:cxnLst/>
              <a:rect l="l" t="t" r="r" b="b"/>
              <a:pathLst>
                <a:path w="3060" h="302" extrusionOk="0">
                  <a:moveTo>
                    <a:pt x="2894" y="1"/>
                  </a:moveTo>
                  <a:cubicBezTo>
                    <a:pt x="2894" y="1"/>
                    <a:pt x="2894" y="1"/>
                    <a:pt x="2893" y="1"/>
                  </a:cubicBezTo>
                  <a:cubicBezTo>
                    <a:pt x="2519" y="33"/>
                    <a:pt x="2143" y="41"/>
                    <a:pt x="1767" y="41"/>
                  </a:cubicBezTo>
                  <a:cubicBezTo>
                    <a:pt x="1355" y="41"/>
                    <a:pt x="941" y="31"/>
                    <a:pt x="529" y="31"/>
                  </a:cubicBezTo>
                  <a:cubicBezTo>
                    <a:pt x="501" y="31"/>
                    <a:pt x="473" y="31"/>
                    <a:pt x="445" y="31"/>
                  </a:cubicBezTo>
                  <a:cubicBezTo>
                    <a:pt x="429" y="33"/>
                    <a:pt x="412" y="34"/>
                    <a:pt x="396" y="34"/>
                  </a:cubicBezTo>
                  <a:cubicBezTo>
                    <a:pt x="348" y="34"/>
                    <a:pt x="298" y="28"/>
                    <a:pt x="249" y="28"/>
                  </a:cubicBezTo>
                  <a:cubicBezTo>
                    <a:pt x="194" y="28"/>
                    <a:pt x="141" y="36"/>
                    <a:pt x="97" y="70"/>
                  </a:cubicBezTo>
                  <a:cubicBezTo>
                    <a:pt x="0" y="181"/>
                    <a:pt x="102" y="296"/>
                    <a:pt x="225" y="296"/>
                  </a:cubicBezTo>
                  <a:cubicBezTo>
                    <a:pt x="238" y="296"/>
                    <a:pt x="251" y="294"/>
                    <a:pt x="265" y="292"/>
                  </a:cubicBezTo>
                  <a:cubicBezTo>
                    <a:pt x="295" y="292"/>
                    <a:pt x="325" y="292"/>
                    <a:pt x="355" y="292"/>
                  </a:cubicBezTo>
                  <a:cubicBezTo>
                    <a:pt x="789" y="292"/>
                    <a:pt x="1223" y="301"/>
                    <a:pt x="1657" y="301"/>
                  </a:cubicBezTo>
                  <a:cubicBezTo>
                    <a:pt x="2070" y="301"/>
                    <a:pt x="2482" y="292"/>
                    <a:pt x="2893" y="258"/>
                  </a:cubicBezTo>
                  <a:cubicBezTo>
                    <a:pt x="2894" y="258"/>
                    <a:pt x="2894" y="258"/>
                    <a:pt x="2894" y="258"/>
                  </a:cubicBezTo>
                  <a:cubicBezTo>
                    <a:pt x="3058" y="258"/>
                    <a:pt x="3059" y="1"/>
                    <a:pt x="2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a:off x="5579276" y="1999609"/>
              <a:ext cx="53505" cy="10928"/>
            </a:xfrm>
            <a:custGeom>
              <a:avLst/>
              <a:gdLst/>
              <a:ahLst/>
              <a:cxnLst/>
              <a:rect l="l" t="t" r="r" b="b"/>
              <a:pathLst>
                <a:path w="1601" h="327" extrusionOk="0">
                  <a:moveTo>
                    <a:pt x="148" y="0"/>
                  </a:moveTo>
                  <a:cubicBezTo>
                    <a:pt x="64" y="0"/>
                    <a:pt x="0" y="88"/>
                    <a:pt x="23" y="168"/>
                  </a:cubicBezTo>
                  <a:cubicBezTo>
                    <a:pt x="37" y="224"/>
                    <a:pt x="91" y="265"/>
                    <a:pt x="148" y="265"/>
                  </a:cubicBezTo>
                  <a:cubicBezTo>
                    <a:pt x="149" y="265"/>
                    <a:pt x="150" y="265"/>
                    <a:pt x="150" y="265"/>
                  </a:cubicBezTo>
                  <a:cubicBezTo>
                    <a:pt x="578" y="289"/>
                    <a:pt x="1005" y="307"/>
                    <a:pt x="1432" y="326"/>
                  </a:cubicBezTo>
                  <a:cubicBezTo>
                    <a:pt x="1432" y="326"/>
                    <a:pt x="1433" y="326"/>
                    <a:pt x="1433" y="326"/>
                  </a:cubicBezTo>
                  <a:cubicBezTo>
                    <a:pt x="1599" y="326"/>
                    <a:pt x="1601" y="66"/>
                    <a:pt x="1435" y="66"/>
                  </a:cubicBezTo>
                  <a:cubicBezTo>
                    <a:pt x="1434" y="66"/>
                    <a:pt x="1433" y="66"/>
                    <a:pt x="1432" y="66"/>
                  </a:cubicBezTo>
                  <a:cubicBezTo>
                    <a:pt x="1005" y="45"/>
                    <a:pt x="578" y="25"/>
                    <a:pt x="150" y="0"/>
                  </a:cubicBezTo>
                  <a:cubicBezTo>
                    <a:pt x="150" y="0"/>
                    <a:pt x="149" y="0"/>
                    <a:pt x="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3"/>
            <p:cNvSpPr/>
            <p:nvPr/>
          </p:nvSpPr>
          <p:spPr>
            <a:xfrm>
              <a:off x="6096885" y="2138435"/>
              <a:ext cx="21723" cy="9424"/>
            </a:xfrm>
            <a:custGeom>
              <a:avLst/>
              <a:gdLst/>
              <a:ahLst/>
              <a:cxnLst/>
              <a:rect l="l" t="t" r="r" b="b"/>
              <a:pathLst>
                <a:path w="650" h="282" extrusionOk="0">
                  <a:moveTo>
                    <a:pt x="467" y="1"/>
                  </a:moveTo>
                  <a:cubicBezTo>
                    <a:pt x="465" y="1"/>
                    <a:pt x="463" y="1"/>
                    <a:pt x="461" y="1"/>
                  </a:cubicBezTo>
                  <a:cubicBezTo>
                    <a:pt x="438" y="6"/>
                    <a:pt x="411" y="7"/>
                    <a:pt x="384" y="7"/>
                  </a:cubicBezTo>
                  <a:cubicBezTo>
                    <a:pt x="338" y="7"/>
                    <a:pt x="288" y="3"/>
                    <a:pt x="240" y="3"/>
                  </a:cubicBezTo>
                  <a:cubicBezTo>
                    <a:pt x="157" y="3"/>
                    <a:pt x="80" y="17"/>
                    <a:pt x="42" y="93"/>
                  </a:cubicBezTo>
                  <a:cubicBezTo>
                    <a:pt x="0" y="176"/>
                    <a:pt x="71" y="282"/>
                    <a:pt x="162" y="282"/>
                  </a:cubicBezTo>
                  <a:cubicBezTo>
                    <a:pt x="164" y="282"/>
                    <a:pt x="165" y="282"/>
                    <a:pt x="166" y="282"/>
                  </a:cubicBezTo>
                  <a:cubicBezTo>
                    <a:pt x="196" y="279"/>
                    <a:pt x="227" y="279"/>
                    <a:pt x="257" y="279"/>
                  </a:cubicBezTo>
                  <a:cubicBezTo>
                    <a:pt x="280" y="279"/>
                    <a:pt x="304" y="279"/>
                    <a:pt x="327" y="279"/>
                  </a:cubicBezTo>
                  <a:cubicBezTo>
                    <a:pt x="391" y="279"/>
                    <a:pt x="455" y="277"/>
                    <a:pt x="515" y="261"/>
                  </a:cubicBezTo>
                  <a:cubicBezTo>
                    <a:pt x="649" y="214"/>
                    <a:pt x="60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3"/>
            <p:cNvSpPr/>
            <p:nvPr/>
          </p:nvSpPr>
          <p:spPr>
            <a:xfrm>
              <a:off x="5837045" y="2025041"/>
              <a:ext cx="93175" cy="9692"/>
            </a:xfrm>
            <a:custGeom>
              <a:avLst/>
              <a:gdLst/>
              <a:ahLst/>
              <a:cxnLst/>
              <a:rect l="l" t="t" r="r" b="b"/>
              <a:pathLst>
                <a:path w="2788" h="290" extrusionOk="0">
                  <a:moveTo>
                    <a:pt x="151" y="0"/>
                  </a:moveTo>
                  <a:cubicBezTo>
                    <a:pt x="112" y="0"/>
                    <a:pt x="74" y="5"/>
                    <a:pt x="47" y="36"/>
                  </a:cubicBezTo>
                  <a:cubicBezTo>
                    <a:pt x="0" y="79"/>
                    <a:pt x="0" y="160"/>
                    <a:pt x="47" y="204"/>
                  </a:cubicBezTo>
                  <a:cubicBezTo>
                    <a:pt x="92" y="238"/>
                    <a:pt x="148" y="245"/>
                    <a:pt x="206" y="245"/>
                  </a:cubicBezTo>
                  <a:cubicBezTo>
                    <a:pt x="245" y="245"/>
                    <a:pt x="284" y="242"/>
                    <a:pt x="322" y="242"/>
                  </a:cubicBezTo>
                  <a:cubicBezTo>
                    <a:pt x="343" y="242"/>
                    <a:pt x="364" y="243"/>
                    <a:pt x="384" y="246"/>
                  </a:cubicBezTo>
                  <a:cubicBezTo>
                    <a:pt x="1128" y="265"/>
                    <a:pt x="1873" y="288"/>
                    <a:pt x="2615" y="289"/>
                  </a:cubicBezTo>
                  <a:cubicBezTo>
                    <a:pt x="2616" y="289"/>
                    <a:pt x="2616" y="289"/>
                    <a:pt x="2617" y="289"/>
                  </a:cubicBezTo>
                  <a:cubicBezTo>
                    <a:pt x="2786" y="289"/>
                    <a:pt x="2787" y="24"/>
                    <a:pt x="2617" y="24"/>
                  </a:cubicBezTo>
                  <a:cubicBezTo>
                    <a:pt x="2616" y="24"/>
                    <a:pt x="2616" y="24"/>
                    <a:pt x="2615" y="24"/>
                  </a:cubicBezTo>
                  <a:cubicBezTo>
                    <a:pt x="1806" y="24"/>
                    <a:pt x="995" y="5"/>
                    <a:pt x="183" y="1"/>
                  </a:cubicBezTo>
                  <a:cubicBezTo>
                    <a:pt x="172" y="1"/>
                    <a:pt x="162" y="0"/>
                    <a:pt x="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3"/>
            <p:cNvSpPr/>
            <p:nvPr/>
          </p:nvSpPr>
          <p:spPr>
            <a:xfrm>
              <a:off x="6302886" y="2193177"/>
              <a:ext cx="114564" cy="9825"/>
            </a:xfrm>
            <a:custGeom>
              <a:avLst/>
              <a:gdLst/>
              <a:ahLst/>
              <a:cxnLst/>
              <a:rect l="l" t="t" r="r" b="b"/>
              <a:pathLst>
                <a:path w="3428" h="294" extrusionOk="0">
                  <a:moveTo>
                    <a:pt x="176" y="0"/>
                  </a:moveTo>
                  <a:cubicBezTo>
                    <a:pt x="142" y="0"/>
                    <a:pt x="107" y="13"/>
                    <a:pt x="82" y="38"/>
                  </a:cubicBezTo>
                  <a:cubicBezTo>
                    <a:pt x="0" y="115"/>
                    <a:pt x="61" y="265"/>
                    <a:pt x="173" y="265"/>
                  </a:cubicBezTo>
                  <a:cubicBezTo>
                    <a:pt x="174" y="265"/>
                    <a:pt x="175" y="265"/>
                    <a:pt x="176" y="265"/>
                  </a:cubicBezTo>
                  <a:cubicBezTo>
                    <a:pt x="1078" y="275"/>
                    <a:pt x="1982" y="273"/>
                    <a:pt x="2885" y="286"/>
                  </a:cubicBezTo>
                  <a:cubicBezTo>
                    <a:pt x="2905" y="283"/>
                    <a:pt x="2926" y="282"/>
                    <a:pt x="2946" y="282"/>
                  </a:cubicBezTo>
                  <a:cubicBezTo>
                    <a:pt x="3020" y="282"/>
                    <a:pt x="3099" y="294"/>
                    <a:pt x="3174" y="294"/>
                  </a:cubicBezTo>
                  <a:cubicBezTo>
                    <a:pt x="3238" y="294"/>
                    <a:pt x="3300" y="285"/>
                    <a:pt x="3355" y="254"/>
                  </a:cubicBezTo>
                  <a:cubicBezTo>
                    <a:pt x="3428" y="185"/>
                    <a:pt x="3373" y="52"/>
                    <a:pt x="3274" y="52"/>
                  </a:cubicBezTo>
                  <a:cubicBezTo>
                    <a:pt x="3273" y="52"/>
                    <a:pt x="3272" y="52"/>
                    <a:pt x="3271" y="52"/>
                  </a:cubicBezTo>
                  <a:cubicBezTo>
                    <a:pt x="2463" y="35"/>
                    <a:pt x="1655" y="13"/>
                    <a:pt x="847" y="9"/>
                  </a:cubicBezTo>
                  <a:cubicBezTo>
                    <a:pt x="622" y="6"/>
                    <a:pt x="399" y="3"/>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3"/>
            <p:cNvSpPr/>
            <p:nvPr/>
          </p:nvSpPr>
          <p:spPr>
            <a:xfrm>
              <a:off x="6913303" y="2035468"/>
              <a:ext cx="1069" cy="501"/>
            </a:xfrm>
            <a:custGeom>
              <a:avLst/>
              <a:gdLst/>
              <a:ahLst/>
              <a:cxnLst/>
              <a:rect l="l" t="t" r="r" b="b"/>
              <a:pathLst>
                <a:path w="32" h="15" extrusionOk="0">
                  <a:moveTo>
                    <a:pt x="31" y="0"/>
                  </a:moveTo>
                  <a:cubicBezTo>
                    <a:pt x="26" y="3"/>
                    <a:pt x="21" y="6"/>
                    <a:pt x="13" y="10"/>
                  </a:cubicBezTo>
                  <a:lnTo>
                    <a:pt x="13" y="10"/>
                  </a:lnTo>
                  <a:cubicBezTo>
                    <a:pt x="14" y="10"/>
                    <a:pt x="15" y="9"/>
                    <a:pt x="15" y="9"/>
                  </a:cubicBezTo>
                  <a:cubicBezTo>
                    <a:pt x="21" y="6"/>
                    <a:pt x="27" y="3"/>
                    <a:pt x="31" y="0"/>
                  </a:cubicBezTo>
                  <a:close/>
                  <a:moveTo>
                    <a:pt x="13" y="10"/>
                  </a:moveTo>
                  <a:cubicBezTo>
                    <a:pt x="9" y="11"/>
                    <a:pt x="4" y="13"/>
                    <a:pt x="1" y="15"/>
                  </a:cubicBezTo>
                  <a:cubicBezTo>
                    <a:pt x="5" y="13"/>
                    <a:pt x="9" y="11"/>
                    <a:pt x="13" y="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3"/>
            <p:cNvSpPr/>
            <p:nvPr/>
          </p:nvSpPr>
          <p:spPr>
            <a:xfrm>
              <a:off x="6914339" y="2035368"/>
              <a:ext cx="334" cy="167"/>
            </a:xfrm>
            <a:custGeom>
              <a:avLst/>
              <a:gdLst/>
              <a:ahLst/>
              <a:cxnLst/>
              <a:rect l="l" t="t" r="r" b="b"/>
              <a:pathLst>
                <a:path w="10" h="5" extrusionOk="0">
                  <a:moveTo>
                    <a:pt x="9" y="0"/>
                  </a:moveTo>
                  <a:lnTo>
                    <a:pt x="9" y="0"/>
                  </a:lnTo>
                  <a:cubicBezTo>
                    <a:pt x="9" y="0"/>
                    <a:pt x="5" y="2"/>
                    <a:pt x="0" y="5"/>
                  </a:cubicBezTo>
                  <a:cubicBezTo>
                    <a:pt x="7" y="2"/>
                    <a:pt x="9" y="0"/>
                    <a:pt x="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3"/>
          <p:cNvSpPr/>
          <p:nvPr/>
        </p:nvSpPr>
        <p:spPr>
          <a:xfrm flipH="1">
            <a:off x="8516803" y="6048968"/>
            <a:ext cx="300300" cy="1087633"/>
          </a:xfrm>
          <a:custGeom>
            <a:avLst/>
            <a:gdLst/>
            <a:ahLst/>
            <a:cxnLst/>
            <a:rect l="l" t="t" r="r" b="b"/>
            <a:pathLst>
              <a:path w="9009" h="32629" extrusionOk="0">
                <a:moveTo>
                  <a:pt x="9009" y="1127"/>
                </a:moveTo>
                <a:lnTo>
                  <a:pt x="3746" y="0"/>
                </a:lnTo>
                <a:lnTo>
                  <a:pt x="864" y="29570"/>
                </a:lnTo>
                <a:lnTo>
                  <a:pt x="0" y="31814"/>
                </a:lnTo>
                <a:lnTo>
                  <a:pt x="5137" y="32629"/>
                </a:lnTo>
                <a:lnTo>
                  <a:pt x="8646" y="26865"/>
                </a:lnTo>
                <a:close/>
              </a:path>
            </a:pathLst>
          </a:custGeom>
          <a:solidFill>
            <a:schemeClr val="dk2"/>
          </a:solidFill>
          <a:ln>
            <a:noFill/>
          </a:ln>
        </p:spPr>
      </p:sp>
      <p:sp>
        <p:nvSpPr>
          <p:cNvPr id="242" name="Google Shape;242;p3"/>
          <p:cNvSpPr/>
          <p:nvPr/>
        </p:nvSpPr>
        <p:spPr>
          <a:xfrm flipH="1">
            <a:off x="8574869" y="5831767"/>
            <a:ext cx="171667" cy="203600"/>
          </a:xfrm>
          <a:custGeom>
            <a:avLst/>
            <a:gdLst/>
            <a:ahLst/>
            <a:cxnLst/>
            <a:rect l="l" t="t" r="r" b="b"/>
            <a:pathLst>
              <a:path w="5150" h="6108" extrusionOk="0">
                <a:moveTo>
                  <a:pt x="4511" y="2381"/>
                </a:moveTo>
                <a:lnTo>
                  <a:pt x="0" y="0"/>
                </a:lnTo>
                <a:lnTo>
                  <a:pt x="389" y="4855"/>
                </a:lnTo>
                <a:lnTo>
                  <a:pt x="5150" y="6108"/>
                </a:lnTo>
                <a:close/>
              </a:path>
            </a:pathLst>
          </a:custGeom>
          <a:solidFill>
            <a:schemeClr val="accent2"/>
          </a:solidFill>
          <a:ln>
            <a:noFill/>
          </a:ln>
        </p:spPr>
      </p:sp>
    </p:spTree>
    <p:extLst>
      <p:ext uri="{BB962C8B-B14F-4D97-AF65-F5344CB8AC3E}">
        <p14:creationId xmlns:p14="http://schemas.microsoft.com/office/powerpoint/2010/main" val="1405507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922"/>
        <p:cNvGrpSpPr/>
        <p:nvPr/>
      </p:nvGrpSpPr>
      <p:grpSpPr>
        <a:xfrm>
          <a:off x="0" y="0"/>
          <a:ext cx="0" cy="0"/>
          <a:chOff x="0" y="0"/>
          <a:chExt cx="0" cy="0"/>
        </a:xfrm>
      </p:grpSpPr>
      <p:sp>
        <p:nvSpPr>
          <p:cNvPr id="923" name="Google Shape;923;p13"/>
          <p:cNvSpPr txBox="1">
            <a:spLocks noGrp="1"/>
          </p:cNvSpPr>
          <p:nvPr>
            <p:ph type="subTitle" idx="1"/>
          </p:nvPr>
        </p:nvSpPr>
        <p:spPr>
          <a:xfrm>
            <a:off x="3012884" y="3616596"/>
            <a:ext cx="2682400" cy="134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24" name="Google Shape;924;p13"/>
          <p:cNvSpPr txBox="1">
            <a:spLocks noGrp="1"/>
          </p:cNvSpPr>
          <p:nvPr>
            <p:ph type="subTitle" idx="2"/>
          </p:nvPr>
        </p:nvSpPr>
        <p:spPr>
          <a:xfrm>
            <a:off x="8048331" y="3616596"/>
            <a:ext cx="2682400" cy="134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25" name="Google Shape;925;p13"/>
          <p:cNvSpPr txBox="1">
            <a:spLocks noGrp="1"/>
          </p:cNvSpPr>
          <p:nvPr>
            <p:ph type="title"/>
          </p:nvPr>
        </p:nvSpPr>
        <p:spPr>
          <a:xfrm>
            <a:off x="960000" y="42672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926" name="Google Shape;926;p13"/>
          <p:cNvSpPr txBox="1">
            <a:spLocks noGrp="1"/>
          </p:cNvSpPr>
          <p:nvPr>
            <p:ph type="title" idx="3"/>
          </p:nvPr>
        </p:nvSpPr>
        <p:spPr>
          <a:xfrm>
            <a:off x="3012884" y="2858596"/>
            <a:ext cx="2682400" cy="9752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2400"/>
              <a:buNone/>
              <a:defRPr sz="33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27" name="Google Shape;927;p13"/>
          <p:cNvSpPr txBox="1">
            <a:spLocks noGrp="1"/>
          </p:cNvSpPr>
          <p:nvPr>
            <p:ph type="title" idx="4"/>
          </p:nvPr>
        </p:nvSpPr>
        <p:spPr>
          <a:xfrm>
            <a:off x="8048321" y="2858596"/>
            <a:ext cx="2682400" cy="9752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2400"/>
              <a:buNone/>
              <a:defRPr sz="33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909078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28"/>
        <p:cNvGrpSpPr/>
        <p:nvPr/>
      </p:nvGrpSpPr>
      <p:grpSpPr>
        <a:xfrm>
          <a:off x="0" y="0"/>
          <a:ext cx="0" cy="0"/>
          <a:chOff x="0" y="0"/>
          <a:chExt cx="0" cy="0"/>
        </a:xfrm>
      </p:grpSpPr>
      <p:sp>
        <p:nvSpPr>
          <p:cNvPr id="929" name="Google Shape;929;p14"/>
          <p:cNvSpPr txBox="1">
            <a:spLocks noGrp="1"/>
          </p:cNvSpPr>
          <p:nvPr>
            <p:ph type="subTitle" idx="1"/>
          </p:nvPr>
        </p:nvSpPr>
        <p:spPr>
          <a:xfrm>
            <a:off x="960033" y="1992800"/>
            <a:ext cx="4404000" cy="41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30" name="Google Shape;930;p14"/>
          <p:cNvSpPr txBox="1">
            <a:spLocks noGrp="1"/>
          </p:cNvSpPr>
          <p:nvPr>
            <p:ph type="subTitle" idx="2"/>
          </p:nvPr>
        </p:nvSpPr>
        <p:spPr>
          <a:xfrm>
            <a:off x="6827853" y="1992800"/>
            <a:ext cx="4404000" cy="41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31" name="Google Shape;931;p14"/>
          <p:cNvSpPr txBox="1">
            <a:spLocks noGrp="1"/>
          </p:cNvSpPr>
          <p:nvPr>
            <p:ph type="title"/>
          </p:nvPr>
        </p:nvSpPr>
        <p:spPr>
          <a:xfrm>
            <a:off x="960000" y="42672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Tree>
    <p:extLst>
      <p:ext uri="{BB962C8B-B14F-4D97-AF65-F5344CB8AC3E}">
        <p14:creationId xmlns:p14="http://schemas.microsoft.com/office/powerpoint/2010/main" val="2534672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932"/>
        <p:cNvGrpSpPr/>
        <p:nvPr/>
      </p:nvGrpSpPr>
      <p:grpSpPr>
        <a:xfrm>
          <a:off x="0" y="0"/>
          <a:ext cx="0" cy="0"/>
          <a:chOff x="0" y="0"/>
          <a:chExt cx="0" cy="0"/>
        </a:xfrm>
      </p:grpSpPr>
      <p:sp>
        <p:nvSpPr>
          <p:cNvPr id="933" name="Google Shape;933;p15"/>
          <p:cNvSpPr txBox="1">
            <a:spLocks noGrp="1"/>
          </p:cNvSpPr>
          <p:nvPr>
            <p:ph type="title"/>
          </p:nvPr>
        </p:nvSpPr>
        <p:spPr>
          <a:xfrm>
            <a:off x="959984" y="2575967"/>
            <a:ext cx="6340000" cy="1219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34" name="Google Shape;934;p15"/>
          <p:cNvSpPr txBox="1">
            <a:spLocks noGrp="1"/>
          </p:cNvSpPr>
          <p:nvPr>
            <p:ph type="title" idx="2" hasCustomPrompt="1"/>
          </p:nvPr>
        </p:nvSpPr>
        <p:spPr>
          <a:xfrm>
            <a:off x="959984" y="1453567"/>
            <a:ext cx="24384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35" name="Google Shape;935;p15"/>
          <p:cNvSpPr txBox="1">
            <a:spLocks noGrp="1"/>
          </p:cNvSpPr>
          <p:nvPr>
            <p:ph type="subTitle" idx="1"/>
          </p:nvPr>
        </p:nvSpPr>
        <p:spPr>
          <a:xfrm>
            <a:off x="959984" y="3795167"/>
            <a:ext cx="6340000" cy="6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240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36" name="Google Shape;936;p15"/>
          <p:cNvSpPr/>
          <p:nvPr/>
        </p:nvSpPr>
        <p:spPr>
          <a:xfrm flipH="1">
            <a:off x="8993513" y="3476661"/>
            <a:ext cx="3855443" cy="1838707"/>
          </a:xfrm>
          <a:custGeom>
            <a:avLst/>
            <a:gdLst/>
            <a:ahLst/>
            <a:cxnLst/>
            <a:rect l="l" t="t" r="r" b="b"/>
            <a:pathLst>
              <a:path w="28665" h="13670" extrusionOk="0">
                <a:moveTo>
                  <a:pt x="8568" y="4791"/>
                </a:moveTo>
                <a:lnTo>
                  <a:pt x="8568" y="4791"/>
                </a:lnTo>
                <a:cubicBezTo>
                  <a:pt x="8541" y="4805"/>
                  <a:pt x="8525" y="4814"/>
                  <a:pt x="8517" y="4820"/>
                </a:cubicBezTo>
                <a:lnTo>
                  <a:pt x="8517" y="4820"/>
                </a:lnTo>
                <a:cubicBezTo>
                  <a:pt x="8534" y="4811"/>
                  <a:pt x="8551" y="4801"/>
                  <a:pt x="8568" y="4791"/>
                </a:cubicBezTo>
                <a:close/>
                <a:moveTo>
                  <a:pt x="21665" y="8082"/>
                </a:moveTo>
                <a:cubicBezTo>
                  <a:pt x="21664" y="8082"/>
                  <a:pt x="21663" y="8082"/>
                  <a:pt x="21662" y="8083"/>
                </a:cubicBezTo>
                <a:lnTo>
                  <a:pt x="21662" y="8083"/>
                </a:lnTo>
                <a:cubicBezTo>
                  <a:pt x="21663" y="8082"/>
                  <a:pt x="21664" y="8082"/>
                  <a:pt x="21665" y="8082"/>
                </a:cubicBezTo>
                <a:close/>
                <a:moveTo>
                  <a:pt x="3748" y="1"/>
                </a:moveTo>
                <a:cubicBezTo>
                  <a:pt x="3564" y="1"/>
                  <a:pt x="3370" y="12"/>
                  <a:pt x="3167" y="34"/>
                </a:cubicBezTo>
                <a:cubicBezTo>
                  <a:pt x="2028" y="164"/>
                  <a:pt x="294" y="788"/>
                  <a:pt x="3" y="1915"/>
                </a:cubicBezTo>
                <a:cubicBezTo>
                  <a:pt x="2" y="1916"/>
                  <a:pt x="0" y="1918"/>
                  <a:pt x="0" y="1919"/>
                </a:cubicBezTo>
                <a:cubicBezTo>
                  <a:pt x="6" y="1919"/>
                  <a:pt x="12" y="1918"/>
                  <a:pt x="18" y="1918"/>
                </a:cubicBezTo>
                <a:cubicBezTo>
                  <a:pt x="43" y="1918"/>
                  <a:pt x="68" y="1924"/>
                  <a:pt x="92" y="1937"/>
                </a:cubicBezTo>
                <a:cubicBezTo>
                  <a:pt x="166" y="1961"/>
                  <a:pt x="210" y="2038"/>
                  <a:pt x="212" y="2113"/>
                </a:cubicBezTo>
                <a:cubicBezTo>
                  <a:pt x="203" y="2436"/>
                  <a:pt x="196" y="2758"/>
                  <a:pt x="184" y="3080"/>
                </a:cubicBezTo>
                <a:cubicBezTo>
                  <a:pt x="92" y="5585"/>
                  <a:pt x="121" y="8518"/>
                  <a:pt x="315" y="10808"/>
                </a:cubicBezTo>
                <a:cubicBezTo>
                  <a:pt x="381" y="11528"/>
                  <a:pt x="570" y="12521"/>
                  <a:pt x="911" y="12919"/>
                </a:cubicBezTo>
                <a:cubicBezTo>
                  <a:pt x="1043" y="13074"/>
                  <a:pt x="1375" y="13138"/>
                  <a:pt x="1805" y="13255"/>
                </a:cubicBezTo>
                <a:cubicBezTo>
                  <a:pt x="3971" y="13606"/>
                  <a:pt x="6703" y="13571"/>
                  <a:pt x="9120" y="13668"/>
                </a:cubicBezTo>
                <a:cubicBezTo>
                  <a:pt x="9352" y="13669"/>
                  <a:pt x="9585" y="13669"/>
                  <a:pt x="9817" y="13669"/>
                </a:cubicBezTo>
                <a:cubicBezTo>
                  <a:pt x="12661" y="13669"/>
                  <a:pt x="15505" y="13622"/>
                  <a:pt x="18350" y="13622"/>
                </a:cubicBezTo>
                <a:cubicBezTo>
                  <a:pt x="18730" y="13622"/>
                  <a:pt x="19110" y="13623"/>
                  <a:pt x="19490" y="13625"/>
                </a:cubicBezTo>
                <a:cubicBezTo>
                  <a:pt x="22357" y="13604"/>
                  <a:pt x="25931" y="13619"/>
                  <a:pt x="28278" y="13045"/>
                </a:cubicBezTo>
                <a:cubicBezTo>
                  <a:pt x="28372" y="13002"/>
                  <a:pt x="28468" y="12963"/>
                  <a:pt x="28558" y="12912"/>
                </a:cubicBezTo>
                <a:cubicBezTo>
                  <a:pt x="28569" y="12908"/>
                  <a:pt x="28576" y="12902"/>
                  <a:pt x="28585" y="12898"/>
                </a:cubicBezTo>
                <a:lnTo>
                  <a:pt x="28585" y="12898"/>
                </a:lnTo>
                <a:cubicBezTo>
                  <a:pt x="28581" y="12901"/>
                  <a:pt x="28579" y="12902"/>
                  <a:pt x="28575" y="12906"/>
                </a:cubicBezTo>
                <a:cubicBezTo>
                  <a:pt x="28597" y="12898"/>
                  <a:pt x="28618" y="12875"/>
                  <a:pt x="28633" y="12856"/>
                </a:cubicBezTo>
                <a:cubicBezTo>
                  <a:pt x="28634" y="12854"/>
                  <a:pt x="28634" y="12853"/>
                  <a:pt x="28636" y="12851"/>
                </a:cubicBezTo>
                <a:cubicBezTo>
                  <a:pt x="28636" y="12849"/>
                  <a:pt x="28637" y="12844"/>
                  <a:pt x="28637" y="12843"/>
                </a:cubicBezTo>
                <a:cubicBezTo>
                  <a:pt x="28665" y="12094"/>
                  <a:pt x="28497" y="11354"/>
                  <a:pt x="28264" y="10820"/>
                </a:cubicBezTo>
                <a:cubicBezTo>
                  <a:pt x="27356" y="8837"/>
                  <a:pt x="25878" y="7834"/>
                  <a:pt x="23660" y="7834"/>
                </a:cubicBezTo>
                <a:cubicBezTo>
                  <a:pt x="23522" y="7834"/>
                  <a:pt x="23381" y="7838"/>
                  <a:pt x="23236" y="7846"/>
                </a:cubicBezTo>
                <a:cubicBezTo>
                  <a:pt x="22677" y="7872"/>
                  <a:pt x="22275" y="7992"/>
                  <a:pt x="21661" y="8083"/>
                </a:cubicBezTo>
                <a:cubicBezTo>
                  <a:pt x="21661" y="8083"/>
                  <a:pt x="21661" y="8083"/>
                  <a:pt x="21662" y="8083"/>
                </a:cubicBezTo>
                <a:lnTo>
                  <a:pt x="21662" y="8083"/>
                </a:lnTo>
                <a:cubicBezTo>
                  <a:pt x="21556" y="8108"/>
                  <a:pt x="21444" y="8124"/>
                  <a:pt x="21333" y="8124"/>
                </a:cubicBezTo>
                <a:cubicBezTo>
                  <a:pt x="21222" y="8124"/>
                  <a:pt x="21113" y="8108"/>
                  <a:pt x="21012" y="8069"/>
                </a:cubicBezTo>
                <a:cubicBezTo>
                  <a:pt x="20805" y="7982"/>
                  <a:pt x="20725" y="7759"/>
                  <a:pt x="20683" y="7555"/>
                </a:cubicBezTo>
                <a:cubicBezTo>
                  <a:pt x="20614" y="7294"/>
                  <a:pt x="20534" y="7035"/>
                  <a:pt x="20442" y="6781"/>
                </a:cubicBezTo>
                <a:cubicBezTo>
                  <a:pt x="20262" y="6257"/>
                  <a:pt x="19790" y="5407"/>
                  <a:pt x="19424" y="4993"/>
                </a:cubicBezTo>
                <a:cubicBezTo>
                  <a:pt x="18766" y="4229"/>
                  <a:pt x="17732" y="3741"/>
                  <a:pt x="16871" y="3590"/>
                </a:cubicBezTo>
                <a:cubicBezTo>
                  <a:pt x="16729" y="3569"/>
                  <a:pt x="16575" y="3559"/>
                  <a:pt x="16413" y="3559"/>
                </a:cubicBezTo>
                <a:cubicBezTo>
                  <a:pt x="15449" y="3559"/>
                  <a:pt x="14205" y="3924"/>
                  <a:pt x="13449" y="4552"/>
                </a:cubicBezTo>
                <a:cubicBezTo>
                  <a:pt x="13203" y="4747"/>
                  <a:pt x="12977" y="4966"/>
                  <a:pt x="12767" y="5200"/>
                </a:cubicBezTo>
                <a:cubicBezTo>
                  <a:pt x="12757" y="5210"/>
                  <a:pt x="12753" y="5215"/>
                  <a:pt x="12750" y="5218"/>
                </a:cubicBezTo>
                <a:cubicBezTo>
                  <a:pt x="12633" y="5442"/>
                  <a:pt x="12447" y="5724"/>
                  <a:pt x="12187" y="5749"/>
                </a:cubicBezTo>
                <a:cubicBezTo>
                  <a:pt x="11829" y="5723"/>
                  <a:pt x="11848" y="5548"/>
                  <a:pt x="11651" y="5358"/>
                </a:cubicBezTo>
                <a:cubicBezTo>
                  <a:pt x="11619" y="5310"/>
                  <a:pt x="11429" y="5138"/>
                  <a:pt x="11377" y="5090"/>
                </a:cubicBezTo>
                <a:cubicBezTo>
                  <a:pt x="11345" y="5067"/>
                  <a:pt x="11314" y="5042"/>
                  <a:pt x="11286" y="5013"/>
                </a:cubicBezTo>
                <a:cubicBezTo>
                  <a:pt x="11286" y="5013"/>
                  <a:pt x="11285" y="5012"/>
                  <a:pt x="11285" y="5012"/>
                </a:cubicBezTo>
                <a:cubicBezTo>
                  <a:pt x="11154" y="4912"/>
                  <a:pt x="11012" y="4827"/>
                  <a:pt x="10863" y="4756"/>
                </a:cubicBezTo>
                <a:cubicBezTo>
                  <a:pt x="10749" y="4705"/>
                  <a:pt x="10552" y="4627"/>
                  <a:pt x="10232" y="4575"/>
                </a:cubicBezTo>
                <a:cubicBezTo>
                  <a:pt x="10209" y="4562"/>
                  <a:pt x="10086" y="4557"/>
                  <a:pt x="9944" y="4557"/>
                </a:cubicBezTo>
                <a:cubicBezTo>
                  <a:pt x="9740" y="4557"/>
                  <a:pt x="9497" y="4567"/>
                  <a:pt x="9463" y="4579"/>
                </a:cubicBezTo>
                <a:cubicBezTo>
                  <a:pt x="9208" y="4611"/>
                  <a:pt x="8961" y="4683"/>
                  <a:pt x="8716" y="4760"/>
                </a:cubicBezTo>
                <a:cubicBezTo>
                  <a:pt x="8665" y="4774"/>
                  <a:pt x="8532" y="4827"/>
                  <a:pt x="8514" y="4827"/>
                </a:cubicBezTo>
                <a:cubicBezTo>
                  <a:pt x="8510" y="4827"/>
                  <a:pt x="8511" y="4825"/>
                  <a:pt x="8517" y="4820"/>
                </a:cubicBezTo>
                <a:lnTo>
                  <a:pt x="8517" y="4820"/>
                </a:lnTo>
                <a:cubicBezTo>
                  <a:pt x="8280" y="4954"/>
                  <a:pt x="8102" y="5010"/>
                  <a:pt x="7967" y="5010"/>
                </a:cubicBezTo>
                <a:cubicBezTo>
                  <a:pt x="7488" y="5010"/>
                  <a:pt x="7555" y="4311"/>
                  <a:pt x="7494" y="3932"/>
                </a:cubicBezTo>
                <a:cubicBezTo>
                  <a:pt x="7346" y="3020"/>
                  <a:pt x="7261" y="2283"/>
                  <a:pt x="6754" y="1615"/>
                </a:cubicBezTo>
                <a:cubicBezTo>
                  <a:pt x="5977" y="580"/>
                  <a:pt x="5092" y="1"/>
                  <a:pt x="3748" y="1"/>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7" name="Google Shape;937;p15"/>
          <p:cNvSpPr/>
          <p:nvPr/>
        </p:nvSpPr>
        <p:spPr>
          <a:xfrm>
            <a:off x="-582539" y="4715394"/>
            <a:ext cx="2874240" cy="1370645"/>
          </a:xfrm>
          <a:custGeom>
            <a:avLst/>
            <a:gdLst/>
            <a:ahLst/>
            <a:cxnLst/>
            <a:rect l="l" t="t" r="r" b="b"/>
            <a:pathLst>
              <a:path w="28665" h="13670" extrusionOk="0">
                <a:moveTo>
                  <a:pt x="8568" y="4791"/>
                </a:moveTo>
                <a:lnTo>
                  <a:pt x="8568" y="4791"/>
                </a:lnTo>
                <a:cubicBezTo>
                  <a:pt x="8541" y="4805"/>
                  <a:pt x="8525" y="4814"/>
                  <a:pt x="8517" y="4820"/>
                </a:cubicBezTo>
                <a:lnTo>
                  <a:pt x="8517" y="4820"/>
                </a:lnTo>
                <a:cubicBezTo>
                  <a:pt x="8534" y="4811"/>
                  <a:pt x="8551" y="4801"/>
                  <a:pt x="8568" y="4791"/>
                </a:cubicBezTo>
                <a:close/>
                <a:moveTo>
                  <a:pt x="21665" y="8082"/>
                </a:moveTo>
                <a:cubicBezTo>
                  <a:pt x="21664" y="8082"/>
                  <a:pt x="21663" y="8082"/>
                  <a:pt x="21662" y="8083"/>
                </a:cubicBezTo>
                <a:lnTo>
                  <a:pt x="21662" y="8083"/>
                </a:lnTo>
                <a:cubicBezTo>
                  <a:pt x="21663" y="8082"/>
                  <a:pt x="21664" y="8082"/>
                  <a:pt x="21665" y="8082"/>
                </a:cubicBezTo>
                <a:close/>
                <a:moveTo>
                  <a:pt x="3748" y="1"/>
                </a:moveTo>
                <a:cubicBezTo>
                  <a:pt x="3564" y="1"/>
                  <a:pt x="3370" y="12"/>
                  <a:pt x="3167" y="34"/>
                </a:cubicBezTo>
                <a:cubicBezTo>
                  <a:pt x="2028" y="164"/>
                  <a:pt x="294" y="788"/>
                  <a:pt x="3" y="1915"/>
                </a:cubicBezTo>
                <a:cubicBezTo>
                  <a:pt x="2" y="1916"/>
                  <a:pt x="0" y="1918"/>
                  <a:pt x="0" y="1919"/>
                </a:cubicBezTo>
                <a:cubicBezTo>
                  <a:pt x="6" y="1919"/>
                  <a:pt x="12" y="1918"/>
                  <a:pt x="18" y="1918"/>
                </a:cubicBezTo>
                <a:cubicBezTo>
                  <a:pt x="43" y="1918"/>
                  <a:pt x="68" y="1924"/>
                  <a:pt x="92" y="1937"/>
                </a:cubicBezTo>
                <a:cubicBezTo>
                  <a:pt x="166" y="1961"/>
                  <a:pt x="210" y="2038"/>
                  <a:pt x="212" y="2113"/>
                </a:cubicBezTo>
                <a:cubicBezTo>
                  <a:pt x="203" y="2436"/>
                  <a:pt x="196" y="2758"/>
                  <a:pt x="184" y="3080"/>
                </a:cubicBezTo>
                <a:cubicBezTo>
                  <a:pt x="92" y="5585"/>
                  <a:pt x="121" y="8518"/>
                  <a:pt x="315" y="10808"/>
                </a:cubicBezTo>
                <a:cubicBezTo>
                  <a:pt x="381" y="11528"/>
                  <a:pt x="570" y="12521"/>
                  <a:pt x="911" y="12919"/>
                </a:cubicBezTo>
                <a:cubicBezTo>
                  <a:pt x="1043" y="13074"/>
                  <a:pt x="1375" y="13138"/>
                  <a:pt x="1805" y="13255"/>
                </a:cubicBezTo>
                <a:cubicBezTo>
                  <a:pt x="3971" y="13606"/>
                  <a:pt x="6703" y="13571"/>
                  <a:pt x="9120" y="13668"/>
                </a:cubicBezTo>
                <a:cubicBezTo>
                  <a:pt x="9352" y="13669"/>
                  <a:pt x="9585" y="13669"/>
                  <a:pt x="9817" y="13669"/>
                </a:cubicBezTo>
                <a:cubicBezTo>
                  <a:pt x="12661" y="13669"/>
                  <a:pt x="15505" y="13622"/>
                  <a:pt x="18350" y="13622"/>
                </a:cubicBezTo>
                <a:cubicBezTo>
                  <a:pt x="18730" y="13622"/>
                  <a:pt x="19110" y="13623"/>
                  <a:pt x="19490" y="13625"/>
                </a:cubicBezTo>
                <a:cubicBezTo>
                  <a:pt x="22357" y="13604"/>
                  <a:pt x="25931" y="13619"/>
                  <a:pt x="28278" y="13045"/>
                </a:cubicBezTo>
                <a:cubicBezTo>
                  <a:pt x="28372" y="13002"/>
                  <a:pt x="28468" y="12963"/>
                  <a:pt x="28558" y="12912"/>
                </a:cubicBezTo>
                <a:cubicBezTo>
                  <a:pt x="28569" y="12908"/>
                  <a:pt x="28576" y="12902"/>
                  <a:pt x="28585" y="12898"/>
                </a:cubicBezTo>
                <a:lnTo>
                  <a:pt x="28585" y="12898"/>
                </a:lnTo>
                <a:cubicBezTo>
                  <a:pt x="28581" y="12901"/>
                  <a:pt x="28579" y="12902"/>
                  <a:pt x="28575" y="12906"/>
                </a:cubicBezTo>
                <a:cubicBezTo>
                  <a:pt x="28597" y="12898"/>
                  <a:pt x="28618" y="12875"/>
                  <a:pt x="28633" y="12856"/>
                </a:cubicBezTo>
                <a:cubicBezTo>
                  <a:pt x="28634" y="12854"/>
                  <a:pt x="28634" y="12853"/>
                  <a:pt x="28636" y="12851"/>
                </a:cubicBezTo>
                <a:cubicBezTo>
                  <a:pt x="28636" y="12849"/>
                  <a:pt x="28637" y="12844"/>
                  <a:pt x="28637" y="12843"/>
                </a:cubicBezTo>
                <a:cubicBezTo>
                  <a:pt x="28665" y="12094"/>
                  <a:pt x="28497" y="11354"/>
                  <a:pt x="28264" y="10820"/>
                </a:cubicBezTo>
                <a:cubicBezTo>
                  <a:pt x="27356" y="8837"/>
                  <a:pt x="25878" y="7834"/>
                  <a:pt x="23660" y="7834"/>
                </a:cubicBezTo>
                <a:cubicBezTo>
                  <a:pt x="23522" y="7834"/>
                  <a:pt x="23381" y="7838"/>
                  <a:pt x="23236" y="7846"/>
                </a:cubicBezTo>
                <a:cubicBezTo>
                  <a:pt x="22677" y="7872"/>
                  <a:pt x="22275" y="7992"/>
                  <a:pt x="21661" y="8083"/>
                </a:cubicBezTo>
                <a:cubicBezTo>
                  <a:pt x="21661" y="8083"/>
                  <a:pt x="21661" y="8083"/>
                  <a:pt x="21662" y="8083"/>
                </a:cubicBezTo>
                <a:lnTo>
                  <a:pt x="21662" y="8083"/>
                </a:lnTo>
                <a:cubicBezTo>
                  <a:pt x="21556" y="8108"/>
                  <a:pt x="21444" y="8124"/>
                  <a:pt x="21333" y="8124"/>
                </a:cubicBezTo>
                <a:cubicBezTo>
                  <a:pt x="21222" y="8124"/>
                  <a:pt x="21113" y="8108"/>
                  <a:pt x="21012" y="8069"/>
                </a:cubicBezTo>
                <a:cubicBezTo>
                  <a:pt x="20805" y="7982"/>
                  <a:pt x="20725" y="7759"/>
                  <a:pt x="20683" y="7555"/>
                </a:cubicBezTo>
                <a:cubicBezTo>
                  <a:pt x="20614" y="7294"/>
                  <a:pt x="20534" y="7035"/>
                  <a:pt x="20442" y="6781"/>
                </a:cubicBezTo>
                <a:cubicBezTo>
                  <a:pt x="20262" y="6257"/>
                  <a:pt x="19790" y="5407"/>
                  <a:pt x="19424" y="4993"/>
                </a:cubicBezTo>
                <a:cubicBezTo>
                  <a:pt x="18766" y="4229"/>
                  <a:pt x="17732" y="3741"/>
                  <a:pt x="16871" y="3590"/>
                </a:cubicBezTo>
                <a:cubicBezTo>
                  <a:pt x="16729" y="3569"/>
                  <a:pt x="16575" y="3559"/>
                  <a:pt x="16413" y="3559"/>
                </a:cubicBezTo>
                <a:cubicBezTo>
                  <a:pt x="15449" y="3559"/>
                  <a:pt x="14205" y="3924"/>
                  <a:pt x="13449" y="4552"/>
                </a:cubicBezTo>
                <a:cubicBezTo>
                  <a:pt x="13203" y="4747"/>
                  <a:pt x="12977" y="4966"/>
                  <a:pt x="12767" y="5200"/>
                </a:cubicBezTo>
                <a:cubicBezTo>
                  <a:pt x="12757" y="5210"/>
                  <a:pt x="12753" y="5215"/>
                  <a:pt x="12750" y="5218"/>
                </a:cubicBezTo>
                <a:cubicBezTo>
                  <a:pt x="12633" y="5442"/>
                  <a:pt x="12447" y="5724"/>
                  <a:pt x="12187" y="5749"/>
                </a:cubicBezTo>
                <a:cubicBezTo>
                  <a:pt x="11829" y="5723"/>
                  <a:pt x="11848" y="5548"/>
                  <a:pt x="11651" y="5358"/>
                </a:cubicBezTo>
                <a:cubicBezTo>
                  <a:pt x="11619" y="5310"/>
                  <a:pt x="11429" y="5138"/>
                  <a:pt x="11377" y="5090"/>
                </a:cubicBezTo>
                <a:cubicBezTo>
                  <a:pt x="11345" y="5067"/>
                  <a:pt x="11314" y="5042"/>
                  <a:pt x="11286" y="5013"/>
                </a:cubicBezTo>
                <a:cubicBezTo>
                  <a:pt x="11286" y="5013"/>
                  <a:pt x="11285" y="5012"/>
                  <a:pt x="11285" y="5012"/>
                </a:cubicBezTo>
                <a:cubicBezTo>
                  <a:pt x="11154" y="4912"/>
                  <a:pt x="11012" y="4827"/>
                  <a:pt x="10863" y="4756"/>
                </a:cubicBezTo>
                <a:cubicBezTo>
                  <a:pt x="10749" y="4705"/>
                  <a:pt x="10552" y="4627"/>
                  <a:pt x="10232" y="4575"/>
                </a:cubicBezTo>
                <a:cubicBezTo>
                  <a:pt x="10209" y="4562"/>
                  <a:pt x="10086" y="4557"/>
                  <a:pt x="9944" y="4557"/>
                </a:cubicBezTo>
                <a:cubicBezTo>
                  <a:pt x="9740" y="4557"/>
                  <a:pt x="9497" y="4567"/>
                  <a:pt x="9463" y="4579"/>
                </a:cubicBezTo>
                <a:cubicBezTo>
                  <a:pt x="9208" y="4611"/>
                  <a:pt x="8961" y="4683"/>
                  <a:pt x="8716" y="4760"/>
                </a:cubicBezTo>
                <a:cubicBezTo>
                  <a:pt x="8665" y="4774"/>
                  <a:pt x="8532" y="4827"/>
                  <a:pt x="8514" y="4827"/>
                </a:cubicBezTo>
                <a:cubicBezTo>
                  <a:pt x="8510" y="4827"/>
                  <a:pt x="8511" y="4825"/>
                  <a:pt x="8517" y="4820"/>
                </a:cubicBezTo>
                <a:lnTo>
                  <a:pt x="8517" y="4820"/>
                </a:lnTo>
                <a:cubicBezTo>
                  <a:pt x="8280" y="4954"/>
                  <a:pt x="8102" y="5010"/>
                  <a:pt x="7967" y="5010"/>
                </a:cubicBezTo>
                <a:cubicBezTo>
                  <a:pt x="7488" y="5010"/>
                  <a:pt x="7555" y="4311"/>
                  <a:pt x="7494" y="3932"/>
                </a:cubicBezTo>
                <a:cubicBezTo>
                  <a:pt x="7346" y="3020"/>
                  <a:pt x="7261" y="2283"/>
                  <a:pt x="6754" y="1615"/>
                </a:cubicBezTo>
                <a:cubicBezTo>
                  <a:pt x="5977" y="580"/>
                  <a:pt x="5092" y="1"/>
                  <a:pt x="3748" y="1"/>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8" name="Google Shape;938;p15"/>
          <p:cNvSpPr/>
          <p:nvPr/>
        </p:nvSpPr>
        <p:spPr>
          <a:xfrm>
            <a:off x="2353636" y="5612221"/>
            <a:ext cx="3544709" cy="428311"/>
          </a:xfrm>
          <a:custGeom>
            <a:avLst/>
            <a:gdLst/>
            <a:ahLst/>
            <a:cxnLst/>
            <a:rect l="l" t="t" r="r" b="b"/>
            <a:pathLst>
              <a:path w="35354" h="4272" extrusionOk="0">
                <a:moveTo>
                  <a:pt x="7223" y="1"/>
                </a:moveTo>
                <a:cubicBezTo>
                  <a:pt x="6712" y="1"/>
                  <a:pt x="6012" y="319"/>
                  <a:pt x="5374" y="514"/>
                </a:cubicBezTo>
                <a:cubicBezTo>
                  <a:pt x="3667" y="1080"/>
                  <a:pt x="2164" y="1575"/>
                  <a:pt x="669" y="2491"/>
                </a:cubicBezTo>
                <a:cubicBezTo>
                  <a:pt x="526" y="2608"/>
                  <a:pt x="554" y="2546"/>
                  <a:pt x="426" y="2756"/>
                </a:cubicBezTo>
                <a:cubicBezTo>
                  <a:pt x="414" y="2796"/>
                  <a:pt x="319" y="2972"/>
                  <a:pt x="321" y="2972"/>
                </a:cubicBezTo>
                <a:cubicBezTo>
                  <a:pt x="321" y="2972"/>
                  <a:pt x="328" y="2960"/>
                  <a:pt x="345" y="2931"/>
                </a:cubicBezTo>
                <a:lnTo>
                  <a:pt x="345" y="2931"/>
                </a:lnTo>
                <a:cubicBezTo>
                  <a:pt x="248" y="3144"/>
                  <a:pt x="116" y="3516"/>
                  <a:pt x="0" y="3891"/>
                </a:cubicBezTo>
                <a:cubicBezTo>
                  <a:pt x="36" y="3889"/>
                  <a:pt x="72" y="3888"/>
                  <a:pt x="107" y="3888"/>
                </a:cubicBezTo>
                <a:cubicBezTo>
                  <a:pt x="205" y="3888"/>
                  <a:pt x="304" y="3893"/>
                  <a:pt x="402" y="3893"/>
                </a:cubicBezTo>
                <a:cubicBezTo>
                  <a:pt x="438" y="3893"/>
                  <a:pt x="473" y="3893"/>
                  <a:pt x="509" y="3891"/>
                </a:cubicBezTo>
                <a:cubicBezTo>
                  <a:pt x="1459" y="3898"/>
                  <a:pt x="2410" y="3914"/>
                  <a:pt x="3360" y="3956"/>
                </a:cubicBezTo>
                <a:cubicBezTo>
                  <a:pt x="6182" y="4086"/>
                  <a:pt x="9006" y="4254"/>
                  <a:pt x="11831" y="4272"/>
                </a:cubicBezTo>
                <a:cubicBezTo>
                  <a:pt x="15122" y="4233"/>
                  <a:pt x="18409" y="4025"/>
                  <a:pt x="21701" y="4025"/>
                </a:cubicBezTo>
                <a:cubicBezTo>
                  <a:pt x="21788" y="4025"/>
                  <a:pt x="21875" y="4025"/>
                  <a:pt x="21962" y="4025"/>
                </a:cubicBezTo>
                <a:cubicBezTo>
                  <a:pt x="25294" y="4030"/>
                  <a:pt x="28627" y="4024"/>
                  <a:pt x="31959" y="4101"/>
                </a:cubicBezTo>
                <a:cubicBezTo>
                  <a:pt x="33091" y="4138"/>
                  <a:pt x="34222" y="4154"/>
                  <a:pt x="35353" y="4157"/>
                </a:cubicBezTo>
                <a:cubicBezTo>
                  <a:pt x="34161" y="3907"/>
                  <a:pt x="32977" y="3621"/>
                  <a:pt x="31808" y="3274"/>
                </a:cubicBezTo>
                <a:cubicBezTo>
                  <a:pt x="30618" y="2876"/>
                  <a:pt x="29479" y="2562"/>
                  <a:pt x="28235" y="2375"/>
                </a:cubicBezTo>
                <a:cubicBezTo>
                  <a:pt x="27950" y="2334"/>
                  <a:pt x="27550" y="2245"/>
                  <a:pt x="27111" y="2245"/>
                </a:cubicBezTo>
                <a:cubicBezTo>
                  <a:pt x="26999" y="2245"/>
                  <a:pt x="26885" y="2251"/>
                  <a:pt x="26769" y="2265"/>
                </a:cubicBezTo>
                <a:cubicBezTo>
                  <a:pt x="26014" y="2350"/>
                  <a:pt x="24719" y="2743"/>
                  <a:pt x="23718" y="2831"/>
                </a:cubicBezTo>
                <a:cubicBezTo>
                  <a:pt x="23399" y="2858"/>
                  <a:pt x="23077" y="2872"/>
                  <a:pt x="22756" y="2872"/>
                </a:cubicBezTo>
                <a:cubicBezTo>
                  <a:pt x="22013" y="2872"/>
                  <a:pt x="21270" y="2796"/>
                  <a:pt x="20549" y="2621"/>
                </a:cubicBezTo>
                <a:cubicBezTo>
                  <a:pt x="19697" y="2437"/>
                  <a:pt x="18704" y="2113"/>
                  <a:pt x="18144" y="2069"/>
                </a:cubicBezTo>
                <a:cubicBezTo>
                  <a:pt x="18134" y="2069"/>
                  <a:pt x="18124" y="2068"/>
                  <a:pt x="18114" y="2068"/>
                </a:cubicBezTo>
                <a:cubicBezTo>
                  <a:pt x="17825" y="2068"/>
                  <a:pt x="17295" y="2280"/>
                  <a:pt x="16848" y="2376"/>
                </a:cubicBezTo>
                <a:cubicBezTo>
                  <a:pt x="16131" y="2504"/>
                  <a:pt x="15429" y="2703"/>
                  <a:pt x="14712" y="2829"/>
                </a:cubicBezTo>
                <a:cubicBezTo>
                  <a:pt x="14565" y="2856"/>
                  <a:pt x="14418" y="2868"/>
                  <a:pt x="14273" y="2868"/>
                </a:cubicBezTo>
                <a:cubicBezTo>
                  <a:pt x="13787" y="2868"/>
                  <a:pt x="13311" y="2732"/>
                  <a:pt x="12859" y="2544"/>
                </a:cubicBezTo>
                <a:cubicBezTo>
                  <a:pt x="12130" y="2283"/>
                  <a:pt x="11424" y="1966"/>
                  <a:pt x="10759" y="1571"/>
                </a:cubicBezTo>
                <a:cubicBezTo>
                  <a:pt x="9608" y="941"/>
                  <a:pt x="8345" y="64"/>
                  <a:pt x="7295" y="3"/>
                </a:cubicBezTo>
                <a:cubicBezTo>
                  <a:pt x="7272" y="1"/>
                  <a:pt x="7248" y="1"/>
                  <a:pt x="722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9" name="Google Shape;939;p15"/>
          <p:cNvSpPr/>
          <p:nvPr/>
        </p:nvSpPr>
        <p:spPr>
          <a:xfrm>
            <a:off x="6977571" y="4388815"/>
            <a:ext cx="5690847" cy="1640555"/>
          </a:xfrm>
          <a:custGeom>
            <a:avLst/>
            <a:gdLst/>
            <a:ahLst/>
            <a:cxnLst/>
            <a:rect l="l" t="t" r="r" b="b"/>
            <a:pathLst>
              <a:path w="56759" h="16363" extrusionOk="0">
                <a:moveTo>
                  <a:pt x="48236" y="0"/>
                </a:moveTo>
                <a:cubicBezTo>
                  <a:pt x="48163" y="0"/>
                  <a:pt x="48091" y="3"/>
                  <a:pt x="48032" y="9"/>
                </a:cubicBezTo>
                <a:cubicBezTo>
                  <a:pt x="47980" y="11"/>
                  <a:pt x="47745" y="55"/>
                  <a:pt x="47599" y="122"/>
                </a:cubicBezTo>
                <a:cubicBezTo>
                  <a:pt x="46526" y="497"/>
                  <a:pt x="45307" y="1604"/>
                  <a:pt x="44208" y="2532"/>
                </a:cubicBezTo>
                <a:cubicBezTo>
                  <a:pt x="42530" y="3924"/>
                  <a:pt x="40869" y="5339"/>
                  <a:pt x="39147" y="6674"/>
                </a:cubicBezTo>
                <a:cubicBezTo>
                  <a:pt x="38664" y="7040"/>
                  <a:pt x="38173" y="7395"/>
                  <a:pt x="37662" y="7722"/>
                </a:cubicBezTo>
                <a:cubicBezTo>
                  <a:pt x="37462" y="7821"/>
                  <a:pt x="37232" y="8060"/>
                  <a:pt x="37003" y="8060"/>
                </a:cubicBezTo>
                <a:cubicBezTo>
                  <a:pt x="36987" y="8060"/>
                  <a:pt x="36972" y="8059"/>
                  <a:pt x="36956" y="8056"/>
                </a:cubicBezTo>
                <a:cubicBezTo>
                  <a:pt x="36945" y="8055"/>
                  <a:pt x="36932" y="8049"/>
                  <a:pt x="36920" y="8045"/>
                </a:cubicBezTo>
                <a:cubicBezTo>
                  <a:pt x="36775" y="7983"/>
                  <a:pt x="36716" y="7776"/>
                  <a:pt x="36823" y="7652"/>
                </a:cubicBezTo>
                <a:cubicBezTo>
                  <a:pt x="37902" y="6965"/>
                  <a:pt x="38892" y="6252"/>
                  <a:pt x="39765" y="5538"/>
                </a:cubicBezTo>
                <a:cubicBezTo>
                  <a:pt x="40056" y="5298"/>
                  <a:pt x="40340" y="5066"/>
                  <a:pt x="40621" y="4841"/>
                </a:cubicBezTo>
                <a:cubicBezTo>
                  <a:pt x="40763" y="4726"/>
                  <a:pt x="40905" y="4612"/>
                  <a:pt x="41045" y="4502"/>
                </a:cubicBezTo>
                <a:cubicBezTo>
                  <a:pt x="40689" y="4473"/>
                  <a:pt x="40379" y="4389"/>
                  <a:pt x="39980" y="4280"/>
                </a:cubicBezTo>
                <a:cubicBezTo>
                  <a:pt x="39034" y="4001"/>
                  <a:pt x="38081" y="3730"/>
                  <a:pt x="37178" y="3333"/>
                </a:cubicBezTo>
                <a:cubicBezTo>
                  <a:pt x="36266" y="2965"/>
                  <a:pt x="35398" y="2440"/>
                  <a:pt x="34683" y="2356"/>
                </a:cubicBezTo>
                <a:cubicBezTo>
                  <a:pt x="34337" y="2363"/>
                  <a:pt x="33598" y="2548"/>
                  <a:pt x="33115" y="2796"/>
                </a:cubicBezTo>
                <a:cubicBezTo>
                  <a:pt x="32318" y="3171"/>
                  <a:pt x="31422" y="3891"/>
                  <a:pt x="30844" y="4321"/>
                </a:cubicBezTo>
                <a:cubicBezTo>
                  <a:pt x="29981" y="4995"/>
                  <a:pt x="29069" y="5641"/>
                  <a:pt x="28322" y="6207"/>
                </a:cubicBezTo>
                <a:cubicBezTo>
                  <a:pt x="27508" y="6818"/>
                  <a:pt x="26710" y="7453"/>
                  <a:pt x="25839" y="7980"/>
                </a:cubicBezTo>
                <a:cubicBezTo>
                  <a:pt x="25837" y="7983"/>
                  <a:pt x="25831" y="7983"/>
                  <a:pt x="25830" y="7984"/>
                </a:cubicBezTo>
                <a:cubicBezTo>
                  <a:pt x="25811" y="7999"/>
                  <a:pt x="25791" y="8016"/>
                  <a:pt x="25772" y="8030"/>
                </a:cubicBezTo>
                <a:cubicBezTo>
                  <a:pt x="24572" y="8956"/>
                  <a:pt x="23581" y="9714"/>
                  <a:pt x="22323" y="10580"/>
                </a:cubicBezTo>
                <a:cubicBezTo>
                  <a:pt x="21225" y="11261"/>
                  <a:pt x="19992" y="12047"/>
                  <a:pt x="19424" y="12545"/>
                </a:cubicBezTo>
                <a:cubicBezTo>
                  <a:pt x="19357" y="12600"/>
                  <a:pt x="19289" y="12663"/>
                  <a:pt x="19204" y="12663"/>
                </a:cubicBezTo>
                <a:cubicBezTo>
                  <a:pt x="19188" y="12663"/>
                  <a:pt x="19171" y="12660"/>
                  <a:pt x="19153" y="12655"/>
                </a:cubicBezTo>
                <a:cubicBezTo>
                  <a:pt x="19136" y="12651"/>
                  <a:pt x="19122" y="12645"/>
                  <a:pt x="19110" y="12636"/>
                </a:cubicBezTo>
                <a:cubicBezTo>
                  <a:pt x="18977" y="12568"/>
                  <a:pt x="18968" y="12356"/>
                  <a:pt x="19110" y="12283"/>
                </a:cubicBezTo>
                <a:cubicBezTo>
                  <a:pt x="19437" y="12112"/>
                  <a:pt x="19848" y="11881"/>
                  <a:pt x="20267" y="11611"/>
                </a:cubicBezTo>
                <a:cubicBezTo>
                  <a:pt x="20267" y="11610"/>
                  <a:pt x="20268" y="11610"/>
                  <a:pt x="20271" y="11607"/>
                </a:cubicBezTo>
                <a:cubicBezTo>
                  <a:pt x="20512" y="11453"/>
                  <a:pt x="20752" y="11290"/>
                  <a:pt x="20981" y="11113"/>
                </a:cubicBezTo>
                <a:cubicBezTo>
                  <a:pt x="21263" y="10912"/>
                  <a:pt x="21512" y="10708"/>
                  <a:pt x="21755" y="10505"/>
                </a:cubicBezTo>
                <a:cubicBezTo>
                  <a:pt x="22035" y="10275"/>
                  <a:pt x="22301" y="10050"/>
                  <a:pt x="22589" y="9842"/>
                </a:cubicBezTo>
                <a:cubicBezTo>
                  <a:pt x="22595" y="9836"/>
                  <a:pt x="22600" y="9832"/>
                  <a:pt x="22604" y="9829"/>
                </a:cubicBezTo>
                <a:cubicBezTo>
                  <a:pt x="23221" y="9367"/>
                  <a:pt x="23852" y="8948"/>
                  <a:pt x="24473" y="8530"/>
                </a:cubicBezTo>
                <a:lnTo>
                  <a:pt x="24473" y="8530"/>
                </a:lnTo>
                <a:cubicBezTo>
                  <a:pt x="24072" y="8614"/>
                  <a:pt x="23649" y="8645"/>
                  <a:pt x="23180" y="8645"/>
                </a:cubicBezTo>
                <a:cubicBezTo>
                  <a:pt x="23083" y="8645"/>
                  <a:pt x="22984" y="8644"/>
                  <a:pt x="22883" y="8641"/>
                </a:cubicBezTo>
                <a:cubicBezTo>
                  <a:pt x="21974" y="8544"/>
                  <a:pt x="21763" y="8449"/>
                  <a:pt x="20981" y="8442"/>
                </a:cubicBezTo>
                <a:cubicBezTo>
                  <a:pt x="20758" y="8445"/>
                  <a:pt x="20394" y="8537"/>
                  <a:pt x="20042" y="8660"/>
                </a:cubicBezTo>
                <a:cubicBezTo>
                  <a:pt x="19944" y="8704"/>
                  <a:pt x="19824" y="8762"/>
                  <a:pt x="19637" y="8853"/>
                </a:cubicBezTo>
                <a:cubicBezTo>
                  <a:pt x="16811" y="10204"/>
                  <a:pt x="14078" y="11765"/>
                  <a:pt x="11171" y="12942"/>
                </a:cubicBezTo>
                <a:cubicBezTo>
                  <a:pt x="9944" y="13365"/>
                  <a:pt x="8682" y="13688"/>
                  <a:pt x="7425" y="14002"/>
                </a:cubicBezTo>
                <a:cubicBezTo>
                  <a:pt x="6530" y="14221"/>
                  <a:pt x="5616" y="14354"/>
                  <a:pt x="4727" y="14584"/>
                </a:cubicBezTo>
                <a:cubicBezTo>
                  <a:pt x="3983" y="14791"/>
                  <a:pt x="3040" y="15220"/>
                  <a:pt x="2643" y="15315"/>
                </a:cubicBezTo>
                <a:cubicBezTo>
                  <a:pt x="2627" y="15320"/>
                  <a:pt x="2613" y="15325"/>
                  <a:pt x="2596" y="15327"/>
                </a:cubicBezTo>
                <a:cubicBezTo>
                  <a:pt x="2439" y="15388"/>
                  <a:pt x="2280" y="15440"/>
                  <a:pt x="2124" y="15496"/>
                </a:cubicBezTo>
                <a:cubicBezTo>
                  <a:pt x="1294" y="15755"/>
                  <a:pt x="1071" y="15955"/>
                  <a:pt x="296" y="16169"/>
                </a:cubicBezTo>
                <a:cubicBezTo>
                  <a:pt x="195" y="16196"/>
                  <a:pt x="96" y="16217"/>
                  <a:pt x="1" y="16236"/>
                </a:cubicBezTo>
                <a:cubicBezTo>
                  <a:pt x="668" y="16232"/>
                  <a:pt x="1335" y="16230"/>
                  <a:pt x="2003" y="16230"/>
                </a:cubicBezTo>
                <a:cubicBezTo>
                  <a:pt x="2926" y="16230"/>
                  <a:pt x="3849" y="16235"/>
                  <a:pt x="4772" y="16249"/>
                </a:cubicBezTo>
                <a:cubicBezTo>
                  <a:pt x="5062" y="16256"/>
                  <a:pt x="5350" y="16261"/>
                  <a:pt x="5638" y="16268"/>
                </a:cubicBezTo>
                <a:cubicBezTo>
                  <a:pt x="6314" y="16297"/>
                  <a:pt x="6987" y="16327"/>
                  <a:pt x="7664" y="16362"/>
                </a:cubicBezTo>
                <a:cubicBezTo>
                  <a:pt x="7745" y="16287"/>
                  <a:pt x="7863" y="16240"/>
                  <a:pt x="7959" y="16191"/>
                </a:cubicBezTo>
                <a:cubicBezTo>
                  <a:pt x="8522" y="15941"/>
                  <a:pt x="9120" y="15787"/>
                  <a:pt x="9727" y="15687"/>
                </a:cubicBezTo>
                <a:cubicBezTo>
                  <a:pt x="10012" y="15651"/>
                  <a:pt x="10134" y="15606"/>
                  <a:pt x="10301" y="15606"/>
                </a:cubicBezTo>
                <a:cubicBezTo>
                  <a:pt x="10373" y="15606"/>
                  <a:pt x="10454" y="15614"/>
                  <a:pt x="10560" y="15635"/>
                </a:cubicBezTo>
                <a:cubicBezTo>
                  <a:pt x="10575" y="15638"/>
                  <a:pt x="10593" y="15640"/>
                  <a:pt x="10610" y="15645"/>
                </a:cubicBezTo>
                <a:cubicBezTo>
                  <a:pt x="10629" y="15647"/>
                  <a:pt x="10648" y="15650"/>
                  <a:pt x="10665" y="15650"/>
                </a:cubicBezTo>
                <a:cubicBezTo>
                  <a:pt x="10678" y="15651"/>
                  <a:pt x="10691" y="15652"/>
                  <a:pt x="10704" y="15652"/>
                </a:cubicBezTo>
                <a:cubicBezTo>
                  <a:pt x="10716" y="15652"/>
                  <a:pt x="10729" y="15651"/>
                  <a:pt x="10742" y="15650"/>
                </a:cubicBezTo>
                <a:lnTo>
                  <a:pt x="10746" y="15650"/>
                </a:lnTo>
                <a:cubicBezTo>
                  <a:pt x="10754" y="15595"/>
                  <a:pt x="10677" y="15476"/>
                  <a:pt x="10612" y="15337"/>
                </a:cubicBezTo>
                <a:cubicBezTo>
                  <a:pt x="10531" y="15212"/>
                  <a:pt x="10684" y="15013"/>
                  <a:pt x="10920" y="14991"/>
                </a:cubicBezTo>
                <a:lnTo>
                  <a:pt x="10930" y="14991"/>
                </a:lnTo>
                <a:cubicBezTo>
                  <a:pt x="10943" y="14988"/>
                  <a:pt x="10958" y="14985"/>
                  <a:pt x="10975" y="14985"/>
                </a:cubicBezTo>
                <a:cubicBezTo>
                  <a:pt x="10968" y="14988"/>
                  <a:pt x="10961" y="14991"/>
                  <a:pt x="10956" y="14992"/>
                </a:cubicBezTo>
                <a:cubicBezTo>
                  <a:pt x="11341" y="14998"/>
                  <a:pt x="11608" y="15354"/>
                  <a:pt x="11816" y="15461"/>
                </a:cubicBezTo>
                <a:cubicBezTo>
                  <a:pt x="11827" y="15460"/>
                  <a:pt x="11838" y="15457"/>
                  <a:pt x="11848" y="15454"/>
                </a:cubicBezTo>
                <a:lnTo>
                  <a:pt x="11856" y="15447"/>
                </a:lnTo>
                <a:cubicBezTo>
                  <a:pt x="11995" y="15330"/>
                  <a:pt x="12144" y="15214"/>
                  <a:pt x="12320" y="15159"/>
                </a:cubicBezTo>
                <a:cubicBezTo>
                  <a:pt x="12362" y="15147"/>
                  <a:pt x="12404" y="15142"/>
                  <a:pt x="12446" y="15142"/>
                </a:cubicBezTo>
                <a:cubicBezTo>
                  <a:pt x="12527" y="15142"/>
                  <a:pt x="12607" y="15162"/>
                  <a:pt x="12678" y="15202"/>
                </a:cubicBezTo>
                <a:cubicBezTo>
                  <a:pt x="12692" y="15209"/>
                  <a:pt x="12714" y="15224"/>
                  <a:pt x="12733" y="15238"/>
                </a:cubicBezTo>
                <a:cubicBezTo>
                  <a:pt x="12755" y="15246"/>
                  <a:pt x="12784" y="15276"/>
                  <a:pt x="12808" y="15308"/>
                </a:cubicBezTo>
                <a:cubicBezTo>
                  <a:pt x="12844" y="15308"/>
                  <a:pt x="12879" y="15308"/>
                  <a:pt x="12912" y="15308"/>
                </a:cubicBezTo>
                <a:cubicBezTo>
                  <a:pt x="13045" y="15308"/>
                  <a:pt x="13157" y="15306"/>
                  <a:pt x="13265" y="15306"/>
                </a:cubicBezTo>
                <a:cubicBezTo>
                  <a:pt x="13447" y="15306"/>
                  <a:pt x="13616" y="15313"/>
                  <a:pt x="13845" y="15348"/>
                </a:cubicBezTo>
                <a:cubicBezTo>
                  <a:pt x="13987" y="15373"/>
                  <a:pt x="14122" y="15425"/>
                  <a:pt x="14256" y="15480"/>
                </a:cubicBezTo>
                <a:lnTo>
                  <a:pt x="14258" y="15480"/>
                </a:lnTo>
                <a:cubicBezTo>
                  <a:pt x="14268" y="15486"/>
                  <a:pt x="14279" y="15487"/>
                  <a:pt x="14290" y="15490"/>
                </a:cubicBezTo>
                <a:lnTo>
                  <a:pt x="14292" y="15490"/>
                </a:lnTo>
                <a:cubicBezTo>
                  <a:pt x="14307" y="15491"/>
                  <a:pt x="14321" y="15492"/>
                  <a:pt x="14335" y="15492"/>
                </a:cubicBezTo>
                <a:cubicBezTo>
                  <a:pt x="14434" y="15492"/>
                  <a:pt x="14533" y="15472"/>
                  <a:pt x="14631" y="15469"/>
                </a:cubicBezTo>
                <a:cubicBezTo>
                  <a:pt x="14743" y="15464"/>
                  <a:pt x="14852" y="15461"/>
                  <a:pt x="14961" y="15461"/>
                </a:cubicBezTo>
                <a:cubicBezTo>
                  <a:pt x="15085" y="15461"/>
                  <a:pt x="15210" y="15465"/>
                  <a:pt x="15336" y="15472"/>
                </a:cubicBezTo>
                <a:cubicBezTo>
                  <a:pt x="15425" y="15473"/>
                  <a:pt x="15691" y="15509"/>
                  <a:pt x="15742" y="15516"/>
                </a:cubicBezTo>
                <a:cubicBezTo>
                  <a:pt x="15755" y="15519"/>
                  <a:pt x="15769" y="15522"/>
                  <a:pt x="15784" y="15524"/>
                </a:cubicBezTo>
                <a:cubicBezTo>
                  <a:pt x="15856" y="15529"/>
                  <a:pt x="15881" y="15533"/>
                  <a:pt x="15899" y="15533"/>
                </a:cubicBezTo>
                <a:cubicBezTo>
                  <a:pt x="15918" y="15533"/>
                  <a:pt x="15931" y="15528"/>
                  <a:pt x="15981" y="15515"/>
                </a:cubicBezTo>
                <a:lnTo>
                  <a:pt x="15981" y="15505"/>
                </a:lnTo>
                <a:cubicBezTo>
                  <a:pt x="15974" y="15472"/>
                  <a:pt x="15963" y="15440"/>
                  <a:pt x="15952" y="15408"/>
                </a:cubicBezTo>
                <a:cubicBezTo>
                  <a:pt x="15945" y="15393"/>
                  <a:pt x="15934" y="15377"/>
                  <a:pt x="15927" y="15367"/>
                </a:cubicBezTo>
                <a:cubicBezTo>
                  <a:pt x="15879" y="15276"/>
                  <a:pt x="15800" y="15199"/>
                  <a:pt x="15774" y="15098"/>
                </a:cubicBezTo>
                <a:cubicBezTo>
                  <a:pt x="15713" y="14877"/>
                  <a:pt x="15900" y="14734"/>
                  <a:pt x="16096" y="14734"/>
                </a:cubicBezTo>
                <a:cubicBezTo>
                  <a:pt x="16136" y="14734"/>
                  <a:pt x="16176" y="14740"/>
                  <a:pt x="16214" y="14752"/>
                </a:cubicBezTo>
                <a:cubicBezTo>
                  <a:pt x="16538" y="14814"/>
                  <a:pt x="16695" y="14981"/>
                  <a:pt x="16899" y="15021"/>
                </a:cubicBezTo>
                <a:cubicBezTo>
                  <a:pt x="17090" y="15018"/>
                  <a:pt x="17188" y="14995"/>
                  <a:pt x="17452" y="14904"/>
                </a:cubicBezTo>
                <a:cubicBezTo>
                  <a:pt x="17585" y="14826"/>
                  <a:pt x="18193" y="14520"/>
                  <a:pt x="18525" y="14506"/>
                </a:cubicBezTo>
                <a:cubicBezTo>
                  <a:pt x="18585" y="14499"/>
                  <a:pt x="18645" y="14496"/>
                  <a:pt x="18706" y="14496"/>
                </a:cubicBezTo>
                <a:cubicBezTo>
                  <a:pt x="18840" y="14496"/>
                  <a:pt x="18974" y="14512"/>
                  <a:pt x="19106" y="14545"/>
                </a:cubicBezTo>
                <a:cubicBezTo>
                  <a:pt x="19204" y="14578"/>
                  <a:pt x="19289" y="14632"/>
                  <a:pt x="19379" y="14687"/>
                </a:cubicBezTo>
                <a:cubicBezTo>
                  <a:pt x="19572" y="14636"/>
                  <a:pt x="19747" y="14535"/>
                  <a:pt x="19940" y="14480"/>
                </a:cubicBezTo>
                <a:cubicBezTo>
                  <a:pt x="20185" y="14365"/>
                  <a:pt x="20917" y="14180"/>
                  <a:pt x="21335" y="14180"/>
                </a:cubicBezTo>
                <a:cubicBezTo>
                  <a:pt x="21343" y="14180"/>
                  <a:pt x="21351" y="14180"/>
                  <a:pt x="21359" y="14180"/>
                </a:cubicBezTo>
                <a:cubicBezTo>
                  <a:pt x="21450" y="14173"/>
                  <a:pt x="21544" y="14168"/>
                  <a:pt x="21638" y="14168"/>
                </a:cubicBezTo>
                <a:cubicBezTo>
                  <a:pt x="21885" y="14168"/>
                  <a:pt x="22135" y="14201"/>
                  <a:pt x="22355" y="14312"/>
                </a:cubicBezTo>
                <a:cubicBezTo>
                  <a:pt x="22453" y="14370"/>
                  <a:pt x="22546" y="14442"/>
                  <a:pt x="22621" y="14527"/>
                </a:cubicBezTo>
                <a:cubicBezTo>
                  <a:pt x="22671" y="14584"/>
                  <a:pt x="22691" y="14615"/>
                  <a:pt x="22685" y="14615"/>
                </a:cubicBezTo>
                <a:cubicBezTo>
                  <a:pt x="22685" y="14615"/>
                  <a:pt x="22684" y="14615"/>
                  <a:pt x="22684" y="14614"/>
                </a:cubicBezTo>
                <a:lnTo>
                  <a:pt x="22684" y="14614"/>
                </a:lnTo>
                <a:cubicBezTo>
                  <a:pt x="22756" y="14704"/>
                  <a:pt x="22799" y="14817"/>
                  <a:pt x="22833" y="14931"/>
                </a:cubicBezTo>
                <a:cubicBezTo>
                  <a:pt x="22908" y="14811"/>
                  <a:pt x="22946" y="14687"/>
                  <a:pt x="23033" y="14465"/>
                </a:cubicBezTo>
                <a:cubicBezTo>
                  <a:pt x="23112" y="14322"/>
                  <a:pt x="23229" y="14261"/>
                  <a:pt x="23349" y="14261"/>
                </a:cubicBezTo>
                <a:cubicBezTo>
                  <a:pt x="23505" y="14261"/>
                  <a:pt x="23667" y="14363"/>
                  <a:pt x="23764" y="14523"/>
                </a:cubicBezTo>
                <a:cubicBezTo>
                  <a:pt x="23833" y="14584"/>
                  <a:pt x="23959" y="14887"/>
                  <a:pt x="24016" y="15026"/>
                </a:cubicBezTo>
                <a:cubicBezTo>
                  <a:pt x="24036" y="15024"/>
                  <a:pt x="24052" y="15014"/>
                  <a:pt x="24168" y="14989"/>
                </a:cubicBezTo>
                <a:cubicBezTo>
                  <a:pt x="24362" y="14952"/>
                  <a:pt x="24558" y="14891"/>
                  <a:pt x="24757" y="14891"/>
                </a:cubicBezTo>
                <a:cubicBezTo>
                  <a:pt x="24760" y="14891"/>
                  <a:pt x="24762" y="14891"/>
                  <a:pt x="24764" y="14891"/>
                </a:cubicBezTo>
                <a:cubicBezTo>
                  <a:pt x="24961" y="14897"/>
                  <a:pt x="25145" y="14985"/>
                  <a:pt x="25303" y="15098"/>
                </a:cubicBezTo>
                <a:cubicBezTo>
                  <a:pt x="25364" y="15141"/>
                  <a:pt x="25419" y="15189"/>
                  <a:pt x="25471" y="15243"/>
                </a:cubicBezTo>
                <a:lnTo>
                  <a:pt x="25517" y="15243"/>
                </a:lnTo>
                <a:cubicBezTo>
                  <a:pt x="25881" y="15192"/>
                  <a:pt x="26180" y="15134"/>
                  <a:pt x="26713" y="15052"/>
                </a:cubicBezTo>
                <a:cubicBezTo>
                  <a:pt x="26935" y="15022"/>
                  <a:pt x="27161" y="14988"/>
                  <a:pt x="27386" y="14988"/>
                </a:cubicBezTo>
                <a:cubicBezTo>
                  <a:pt x="27558" y="14988"/>
                  <a:pt x="27729" y="15008"/>
                  <a:pt x="27896" y="15065"/>
                </a:cubicBezTo>
                <a:cubicBezTo>
                  <a:pt x="28032" y="15110"/>
                  <a:pt x="28167" y="15172"/>
                  <a:pt x="28290" y="15254"/>
                </a:cubicBezTo>
                <a:cubicBezTo>
                  <a:pt x="28341" y="15286"/>
                  <a:pt x="28392" y="15322"/>
                  <a:pt x="28425" y="15367"/>
                </a:cubicBezTo>
                <a:lnTo>
                  <a:pt x="28431" y="15372"/>
                </a:lnTo>
                <a:cubicBezTo>
                  <a:pt x="28442" y="15386"/>
                  <a:pt x="28457" y="15399"/>
                  <a:pt x="28471" y="15411"/>
                </a:cubicBezTo>
                <a:cubicBezTo>
                  <a:pt x="28486" y="15421"/>
                  <a:pt x="28510" y="15437"/>
                  <a:pt x="28529" y="15451"/>
                </a:cubicBezTo>
                <a:cubicBezTo>
                  <a:pt x="28545" y="15457"/>
                  <a:pt x="28555" y="15464"/>
                  <a:pt x="28552" y="15469"/>
                </a:cubicBezTo>
                <a:cubicBezTo>
                  <a:pt x="28553" y="15470"/>
                  <a:pt x="28555" y="15471"/>
                  <a:pt x="28564" y="15471"/>
                </a:cubicBezTo>
                <a:cubicBezTo>
                  <a:pt x="28577" y="15471"/>
                  <a:pt x="28607" y="15468"/>
                  <a:pt x="28675" y="15457"/>
                </a:cubicBezTo>
                <a:cubicBezTo>
                  <a:pt x="29311" y="15516"/>
                  <a:pt x="30196" y="15757"/>
                  <a:pt x="30603" y="15964"/>
                </a:cubicBezTo>
                <a:cubicBezTo>
                  <a:pt x="30650" y="15986"/>
                  <a:pt x="30681" y="16022"/>
                  <a:pt x="30698" y="16065"/>
                </a:cubicBezTo>
                <a:cubicBezTo>
                  <a:pt x="31596" y="16061"/>
                  <a:pt x="32492" y="16054"/>
                  <a:pt x="33390" y="16051"/>
                </a:cubicBezTo>
                <a:cubicBezTo>
                  <a:pt x="33471" y="16050"/>
                  <a:pt x="33556" y="16049"/>
                  <a:pt x="33644" y="16049"/>
                </a:cubicBezTo>
                <a:cubicBezTo>
                  <a:pt x="34138" y="16049"/>
                  <a:pt x="34716" y="16063"/>
                  <a:pt x="35211" y="16063"/>
                </a:cubicBezTo>
                <a:cubicBezTo>
                  <a:pt x="35500" y="16063"/>
                  <a:pt x="35761" y="16058"/>
                  <a:pt x="35960" y="16044"/>
                </a:cubicBezTo>
                <a:cubicBezTo>
                  <a:pt x="36932" y="15883"/>
                  <a:pt x="38131" y="15629"/>
                  <a:pt x="39515" y="15599"/>
                </a:cubicBezTo>
                <a:cubicBezTo>
                  <a:pt x="39625" y="15596"/>
                  <a:pt x="39733" y="15595"/>
                  <a:pt x="39841" y="15595"/>
                </a:cubicBezTo>
                <a:cubicBezTo>
                  <a:pt x="41934" y="15595"/>
                  <a:pt x="43739" y="16102"/>
                  <a:pt x="45860" y="16102"/>
                </a:cubicBezTo>
                <a:cubicBezTo>
                  <a:pt x="45974" y="16102"/>
                  <a:pt x="46090" y="16100"/>
                  <a:pt x="46206" y="16097"/>
                </a:cubicBezTo>
                <a:cubicBezTo>
                  <a:pt x="46212" y="16098"/>
                  <a:pt x="46219" y="16099"/>
                  <a:pt x="46227" y="16099"/>
                </a:cubicBezTo>
                <a:cubicBezTo>
                  <a:pt x="46449" y="16099"/>
                  <a:pt x="47410" y="15698"/>
                  <a:pt x="47905" y="15512"/>
                </a:cubicBezTo>
                <a:cubicBezTo>
                  <a:pt x="48843" y="15153"/>
                  <a:pt x="49804" y="14813"/>
                  <a:pt x="50818" y="14774"/>
                </a:cubicBezTo>
                <a:cubicBezTo>
                  <a:pt x="50914" y="14769"/>
                  <a:pt x="51010" y="14767"/>
                  <a:pt x="51106" y="14767"/>
                </a:cubicBezTo>
                <a:cubicBezTo>
                  <a:pt x="51920" y="14767"/>
                  <a:pt x="52734" y="14905"/>
                  <a:pt x="53550" y="14905"/>
                </a:cubicBezTo>
                <a:cubicBezTo>
                  <a:pt x="53680" y="14905"/>
                  <a:pt x="53810" y="14902"/>
                  <a:pt x="53940" y="14894"/>
                </a:cubicBezTo>
                <a:cubicBezTo>
                  <a:pt x="53990" y="14894"/>
                  <a:pt x="54038" y="14916"/>
                  <a:pt x="54074" y="14949"/>
                </a:cubicBezTo>
                <a:cubicBezTo>
                  <a:pt x="54127" y="14942"/>
                  <a:pt x="54191" y="14931"/>
                  <a:pt x="54211" y="14931"/>
                </a:cubicBezTo>
                <a:cubicBezTo>
                  <a:pt x="54215" y="14931"/>
                  <a:pt x="54218" y="14932"/>
                  <a:pt x="54218" y="14933"/>
                </a:cubicBezTo>
                <a:cubicBezTo>
                  <a:pt x="54741" y="14803"/>
                  <a:pt x="56010" y="14593"/>
                  <a:pt x="56251" y="14323"/>
                </a:cubicBezTo>
                <a:cubicBezTo>
                  <a:pt x="56600" y="14012"/>
                  <a:pt x="56590" y="13951"/>
                  <a:pt x="56739" y="13699"/>
                </a:cubicBezTo>
                <a:lnTo>
                  <a:pt x="56739" y="13699"/>
                </a:lnTo>
                <a:cubicBezTo>
                  <a:pt x="56736" y="13702"/>
                  <a:pt x="56734" y="13703"/>
                  <a:pt x="56733" y="13703"/>
                </a:cubicBezTo>
                <a:cubicBezTo>
                  <a:pt x="56727" y="13703"/>
                  <a:pt x="56729" y="13683"/>
                  <a:pt x="56745" y="13636"/>
                </a:cubicBezTo>
                <a:lnTo>
                  <a:pt x="56745" y="13634"/>
                </a:lnTo>
                <a:cubicBezTo>
                  <a:pt x="56753" y="13559"/>
                  <a:pt x="56759" y="13479"/>
                  <a:pt x="56753" y="13404"/>
                </a:cubicBezTo>
                <a:cubicBezTo>
                  <a:pt x="56749" y="13379"/>
                  <a:pt x="56742" y="13347"/>
                  <a:pt x="56742" y="13333"/>
                </a:cubicBezTo>
                <a:cubicBezTo>
                  <a:pt x="56732" y="13291"/>
                  <a:pt x="56720" y="13249"/>
                  <a:pt x="56708" y="13205"/>
                </a:cubicBezTo>
                <a:cubicBezTo>
                  <a:pt x="56703" y="13191"/>
                  <a:pt x="56701" y="13182"/>
                  <a:pt x="56698" y="13175"/>
                </a:cubicBezTo>
                <a:cubicBezTo>
                  <a:pt x="56694" y="13168"/>
                  <a:pt x="56691" y="13161"/>
                  <a:pt x="56687" y="13150"/>
                </a:cubicBezTo>
                <a:cubicBezTo>
                  <a:pt x="56204" y="12066"/>
                  <a:pt x="55414" y="10153"/>
                  <a:pt x="54701" y="8734"/>
                </a:cubicBezTo>
                <a:cubicBezTo>
                  <a:pt x="53734" y="6801"/>
                  <a:pt x="52626" y="4945"/>
                  <a:pt x="51438" y="3138"/>
                </a:cubicBezTo>
                <a:cubicBezTo>
                  <a:pt x="51393" y="3068"/>
                  <a:pt x="51346" y="2999"/>
                  <a:pt x="51300" y="2929"/>
                </a:cubicBezTo>
                <a:cubicBezTo>
                  <a:pt x="50517" y="1801"/>
                  <a:pt x="49925" y="692"/>
                  <a:pt x="48857" y="88"/>
                </a:cubicBezTo>
                <a:cubicBezTo>
                  <a:pt x="48797" y="67"/>
                  <a:pt x="48694" y="27"/>
                  <a:pt x="48669" y="27"/>
                </a:cubicBezTo>
                <a:cubicBezTo>
                  <a:pt x="48661" y="19"/>
                  <a:pt x="48441" y="0"/>
                  <a:pt x="4823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0" name="Google Shape;940;p15"/>
          <p:cNvSpPr/>
          <p:nvPr/>
        </p:nvSpPr>
        <p:spPr>
          <a:xfrm>
            <a:off x="7455927" y="4610296"/>
            <a:ext cx="5212491" cy="1419080"/>
          </a:xfrm>
          <a:custGeom>
            <a:avLst/>
            <a:gdLst/>
            <a:ahLst/>
            <a:cxnLst/>
            <a:rect l="l" t="t" r="r" b="b"/>
            <a:pathLst>
              <a:path w="51988" h="14154" extrusionOk="0">
                <a:moveTo>
                  <a:pt x="43891" y="0"/>
                </a:moveTo>
                <a:cubicBezTo>
                  <a:pt x="43783" y="0"/>
                  <a:pt x="43673" y="5"/>
                  <a:pt x="43562" y="15"/>
                </a:cubicBezTo>
                <a:cubicBezTo>
                  <a:pt x="41977" y="161"/>
                  <a:pt x="40718" y="1347"/>
                  <a:pt x="39509" y="2384"/>
                </a:cubicBezTo>
                <a:cubicBezTo>
                  <a:pt x="37239" y="4333"/>
                  <a:pt x="34562" y="6008"/>
                  <a:pt x="31579" y="6270"/>
                </a:cubicBezTo>
                <a:lnTo>
                  <a:pt x="31579" y="6270"/>
                </a:lnTo>
                <a:cubicBezTo>
                  <a:pt x="31768" y="6127"/>
                  <a:pt x="31959" y="5979"/>
                  <a:pt x="32149" y="5836"/>
                </a:cubicBezTo>
                <a:cubicBezTo>
                  <a:pt x="32004" y="5774"/>
                  <a:pt x="31945" y="5567"/>
                  <a:pt x="32052" y="5443"/>
                </a:cubicBezTo>
                <a:cubicBezTo>
                  <a:pt x="33129" y="4756"/>
                  <a:pt x="34121" y="4043"/>
                  <a:pt x="34994" y="3329"/>
                </a:cubicBezTo>
                <a:cubicBezTo>
                  <a:pt x="35285" y="3089"/>
                  <a:pt x="35569" y="2857"/>
                  <a:pt x="35850" y="2632"/>
                </a:cubicBezTo>
                <a:cubicBezTo>
                  <a:pt x="34164" y="2605"/>
                  <a:pt x="32512" y="1730"/>
                  <a:pt x="30827" y="1730"/>
                </a:cubicBezTo>
                <a:cubicBezTo>
                  <a:pt x="30650" y="1730"/>
                  <a:pt x="30472" y="1740"/>
                  <a:pt x="30294" y="1761"/>
                </a:cubicBezTo>
                <a:cubicBezTo>
                  <a:pt x="28788" y="1939"/>
                  <a:pt x="27517" y="2918"/>
                  <a:pt x="26292" y="3813"/>
                </a:cubicBezTo>
                <a:cubicBezTo>
                  <a:pt x="22537" y="6561"/>
                  <a:pt x="18448" y="8849"/>
                  <a:pt x="14143" y="10613"/>
                </a:cubicBezTo>
                <a:cubicBezTo>
                  <a:pt x="14209" y="10549"/>
                  <a:pt x="14274" y="10487"/>
                  <a:pt x="14339" y="10427"/>
                </a:cubicBezTo>
                <a:cubicBezTo>
                  <a:pt x="14206" y="10359"/>
                  <a:pt x="14197" y="10145"/>
                  <a:pt x="14339" y="10074"/>
                </a:cubicBezTo>
                <a:cubicBezTo>
                  <a:pt x="14666" y="9903"/>
                  <a:pt x="15077" y="9672"/>
                  <a:pt x="15496" y="9402"/>
                </a:cubicBezTo>
                <a:cubicBezTo>
                  <a:pt x="15496" y="9399"/>
                  <a:pt x="15497" y="9399"/>
                  <a:pt x="15500" y="9398"/>
                </a:cubicBezTo>
                <a:cubicBezTo>
                  <a:pt x="15977" y="9008"/>
                  <a:pt x="16472" y="8641"/>
                  <a:pt x="16984" y="8296"/>
                </a:cubicBezTo>
                <a:cubicBezTo>
                  <a:pt x="17264" y="8066"/>
                  <a:pt x="17530" y="7841"/>
                  <a:pt x="17818" y="7633"/>
                </a:cubicBezTo>
                <a:cubicBezTo>
                  <a:pt x="17526" y="7577"/>
                  <a:pt x="17236" y="7552"/>
                  <a:pt x="16946" y="7552"/>
                </a:cubicBezTo>
                <a:cubicBezTo>
                  <a:pt x="14941" y="7552"/>
                  <a:pt x="13000" y="8775"/>
                  <a:pt x="11181" y="9777"/>
                </a:cubicBezTo>
                <a:cubicBezTo>
                  <a:pt x="7678" y="11702"/>
                  <a:pt x="3853" y="12932"/>
                  <a:pt x="1" y="14040"/>
                </a:cubicBezTo>
                <a:cubicBezTo>
                  <a:pt x="291" y="14047"/>
                  <a:pt x="579" y="14052"/>
                  <a:pt x="867" y="14059"/>
                </a:cubicBezTo>
                <a:cubicBezTo>
                  <a:pt x="1543" y="14088"/>
                  <a:pt x="2216" y="14118"/>
                  <a:pt x="2893" y="14153"/>
                </a:cubicBezTo>
                <a:cubicBezTo>
                  <a:pt x="2974" y="14078"/>
                  <a:pt x="3092" y="14031"/>
                  <a:pt x="3188" y="13982"/>
                </a:cubicBezTo>
                <a:cubicBezTo>
                  <a:pt x="3751" y="13732"/>
                  <a:pt x="4349" y="13578"/>
                  <a:pt x="4956" y="13478"/>
                </a:cubicBezTo>
                <a:cubicBezTo>
                  <a:pt x="5241" y="13442"/>
                  <a:pt x="5363" y="13397"/>
                  <a:pt x="5530" y="13397"/>
                </a:cubicBezTo>
                <a:cubicBezTo>
                  <a:pt x="5602" y="13397"/>
                  <a:pt x="5683" y="13405"/>
                  <a:pt x="5789" y="13426"/>
                </a:cubicBezTo>
                <a:cubicBezTo>
                  <a:pt x="5804" y="13429"/>
                  <a:pt x="5822" y="13431"/>
                  <a:pt x="5839" y="13436"/>
                </a:cubicBezTo>
                <a:cubicBezTo>
                  <a:pt x="5858" y="13438"/>
                  <a:pt x="5877" y="13441"/>
                  <a:pt x="5894" y="13441"/>
                </a:cubicBezTo>
                <a:cubicBezTo>
                  <a:pt x="5907" y="13442"/>
                  <a:pt x="5920" y="13443"/>
                  <a:pt x="5933" y="13443"/>
                </a:cubicBezTo>
                <a:cubicBezTo>
                  <a:pt x="5945" y="13443"/>
                  <a:pt x="5958" y="13442"/>
                  <a:pt x="5971" y="13441"/>
                </a:cubicBezTo>
                <a:lnTo>
                  <a:pt x="5975" y="13441"/>
                </a:lnTo>
                <a:cubicBezTo>
                  <a:pt x="5983" y="13386"/>
                  <a:pt x="5906" y="13267"/>
                  <a:pt x="5841" y="13128"/>
                </a:cubicBezTo>
                <a:cubicBezTo>
                  <a:pt x="5760" y="13003"/>
                  <a:pt x="5913" y="12804"/>
                  <a:pt x="6149" y="12782"/>
                </a:cubicBezTo>
                <a:lnTo>
                  <a:pt x="6159" y="12782"/>
                </a:lnTo>
                <a:cubicBezTo>
                  <a:pt x="6172" y="12779"/>
                  <a:pt x="6187" y="12776"/>
                  <a:pt x="6204" y="12776"/>
                </a:cubicBezTo>
                <a:cubicBezTo>
                  <a:pt x="6197" y="12779"/>
                  <a:pt x="6190" y="12782"/>
                  <a:pt x="6185" y="12783"/>
                </a:cubicBezTo>
                <a:cubicBezTo>
                  <a:pt x="6570" y="12789"/>
                  <a:pt x="6837" y="13145"/>
                  <a:pt x="7045" y="13252"/>
                </a:cubicBezTo>
                <a:cubicBezTo>
                  <a:pt x="7056" y="13251"/>
                  <a:pt x="7067" y="13248"/>
                  <a:pt x="7077" y="13245"/>
                </a:cubicBezTo>
                <a:lnTo>
                  <a:pt x="7085" y="13238"/>
                </a:lnTo>
                <a:cubicBezTo>
                  <a:pt x="7224" y="13121"/>
                  <a:pt x="7373" y="13005"/>
                  <a:pt x="7549" y="12950"/>
                </a:cubicBezTo>
                <a:cubicBezTo>
                  <a:pt x="7591" y="12938"/>
                  <a:pt x="7633" y="12933"/>
                  <a:pt x="7675" y="12933"/>
                </a:cubicBezTo>
                <a:cubicBezTo>
                  <a:pt x="7756" y="12933"/>
                  <a:pt x="7836" y="12953"/>
                  <a:pt x="7907" y="12993"/>
                </a:cubicBezTo>
                <a:cubicBezTo>
                  <a:pt x="7921" y="13000"/>
                  <a:pt x="7943" y="13015"/>
                  <a:pt x="7962" y="13029"/>
                </a:cubicBezTo>
                <a:cubicBezTo>
                  <a:pt x="7984" y="13037"/>
                  <a:pt x="8013" y="13067"/>
                  <a:pt x="8037" y="13099"/>
                </a:cubicBezTo>
                <a:cubicBezTo>
                  <a:pt x="8073" y="13099"/>
                  <a:pt x="8108" y="13099"/>
                  <a:pt x="8141" y="13099"/>
                </a:cubicBezTo>
                <a:cubicBezTo>
                  <a:pt x="8274" y="13099"/>
                  <a:pt x="8386" y="13097"/>
                  <a:pt x="8494" y="13097"/>
                </a:cubicBezTo>
                <a:cubicBezTo>
                  <a:pt x="8676" y="13097"/>
                  <a:pt x="8845" y="13104"/>
                  <a:pt x="9074" y="13139"/>
                </a:cubicBezTo>
                <a:cubicBezTo>
                  <a:pt x="9216" y="13164"/>
                  <a:pt x="9351" y="13216"/>
                  <a:pt x="9485" y="13271"/>
                </a:cubicBezTo>
                <a:lnTo>
                  <a:pt x="9487" y="13271"/>
                </a:lnTo>
                <a:cubicBezTo>
                  <a:pt x="9497" y="13277"/>
                  <a:pt x="9508" y="13278"/>
                  <a:pt x="9519" y="13281"/>
                </a:cubicBezTo>
                <a:lnTo>
                  <a:pt x="9521" y="13281"/>
                </a:lnTo>
                <a:cubicBezTo>
                  <a:pt x="9536" y="13282"/>
                  <a:pt x="9550" y="13283"/>
                  <a:pt x="9564" y="13283"/>
                </a:cubicBezTo>
                <a:cubicBezTo>
                  <a:pt x="9663" y="13283"/>
                  <a:pt x="9762" y="13263"/>
                  <a:pt x="9860" y="13260"/>
                </a:cubicBezTo>
                <a:cubicBezTo>
                  <a:pt x="9972" y="13255"/>
                  <a:pt x="10081" y="13252"/>
                  <a:pt x="10190" y="13252"/>
                </a:cubicBezTo>
                <a:cubicBezTo>
                  <a:pt x="10314" y="13252"/>
                  <a:pt x="10439" y="13256"/>
                  <a:pt x="10565" y="13263"/>
                </a:cubicBezTo>
                <a:cubicBezTo>
                  <a:pt x="10654" y="13264"/>
                  <a:pt x="10920" y="13300"/>
                  <a:pt x="10971" y="13307"/>
                </a:cubicBezTo>
                <a:cubicBezTo>
                  <a:pt x="10984" y="13310"/>
                  <a:pt x="10998" y="13313"/>
                  <a:pt x="11013" y="13315"/>
                </a:cubicBezTo>
                <a:cubicBezTo>
                  <a:pt x="11085" y="13320"/>
                  <a:pt x="11110" y="13324"/>
                  <a:pt x="11128" y="13324"/>
                </a:cubicBezTo>
                <a:cubicBezTo>
                  <a:pt x="11147" y="13324"/>
                  <a:pt x="11160" y="13319"/>
                  <a:pt x="11210" y="13306"/>
                </a:cubicBezTo>
                <a:lnTo>
                  <a:pt x="11210" y="13296"/>
                </a:lnTo>
                <a:cubicBezTo>
                  <a:pt x="11203" y="13263"/>
                  <a:pt x="11192" y="13231"/>
                  <a:pt x="11181" y="13199"/>
                </a:cubicBezTo>
                <a:cubicBezTo>
                  <a:pt x="11174" y="13184"/>
                  <a:pt x="11163" y="13168"/>
                  <a:pt x="11156" y="13158"/>
                </a:cubicBezTo>
                <a:cubicBezTo>
                  <a:pt x="11108" y="13067"/>
                  <a:pt x="11029" y="12990"/>
                  <a:pt x="11003" y="12889"/>
                </a:cubicBezTo>
                <a:cubicBezTo>
                  <a:pt x="10942" y="12668"/>
                  <a:pt x="11129" y="12525"/>
                  <a:pt x="11325" y="12525"/>
                </a:cubicBezTo>
                <a:cubicBezTo>
                  <a:pt x="11365" y="12525"/>
                  <a:pt x="11405" y="12531"/>
                  <a:pt x="11443" y="12543"/>
                </a:cubicBezTo>
                <a:cubicBezTo>
                  <a:pt x="11767" y="12605"/>
                  <a:pt x="11924" y="12772"/>
                  <a:pt x="12128" y="12812"/>
                </a:cubicBezTo>
                <a:cubicBezTo>
                  <a:pt x="12319" y="12809"/>
                  <a:pt x="12417" y="12786"/>
                  <a:pt x="12681" y="12695"/>
                </a:cubicBezTo>
                <a:cubicBezTo>
                  <a:pt x="12814" y="12617"/>
                  <a:pt x="13422" y="12311"/>
                  <a:pt x="13754" y="12297"/>
                </a:cubicBezTo>
                <a:cubicBezTo>
                  <a:pt x="13814" y="12290"/>
                  <a:pt x="13874" y="12287"/>
                  <a:pt x="13935" y="12287"/>
                </a:cubicBezTo>
                <a:cubicBezTo>
                  <a:pt x="14069" y="12287"/>
                  <a:pt x="14203" y="12303"/>
                  <a:pt x="14335" y="12336"/>
                </a:cubicBezTo>
                <a:cubicBezTo>
                  <a:pt x="14433" y="12369"/>
                  <a:pt x="14518" y="12423"/>
                  <a:pt x="14608" y="12478"/>
                </a:cubicBezTo>
                <a:cubicBezTo>
                  <a:pt x="14801" y="12427"/>
                  <a:pt x="14976" y="12326"/>
                  <a:pt x="15169" y="12271"/>
                </a:cubicBezTo>
                <a:cubicBezTo>
                  <a:pt x="15414" y="12156"/>
                  <a:pt x="16146" y="11971"/>
                  <a:pt x="16564" y="11971"/>
                </a:cubicBezTo>
                <a:cubicBezTo>
                  <a:pt x="16572" y="11971"/>
                  <a:pt x="16580" y="11971"/>
                  <a:pt x="16588" y="11971"/>
                </a:cubicBezTo>
                <a:cubicBezTo>
                  <a:pt x="16679" y="11964"/>
                  <a:pt x="16773" y="11959"/>
                  <a:pt x="16867" y="11959"/>
                </a:cubicBezTo>
                <a:cubicBezTo>
                  <a:pt x="17114" y="11959"/>
                  <a:pt x="17364" y="11992"/>
                  <a:pt x="17584" y="12103"/>
                </a:cubicBezTo>
                <a:cubicBezTo>
                  <a:pt x="17682" y="12161"/>
                  <a:pt x="17775" y="12233"/>
                  <a:pt x="17850" y="12318"/>
                </a:cubicBezTo>
                <a:cubicBezTo>
                  <a:pt x="17900" y="12375"/>
                  <a:pt x="17920" y="12406"/>
                  <a:pt x="17914" y="12406"/>
                </a:cubicBezTo>
                <a:cubicBezTo>
                  <a:pt x="17914" y="12406"/>
                  <a:pt x="17913" y="12406"/>
                  <a:pt x="17913" y="12405"/>
                </a:cubicBezTo>
                <a:lnTo>
                  <a:pt x="17913" y="12405"/>
                </a:lnTo>
                <a:cubicBezTo>
                  <a:pt x="17985" y="12495"/>
                  <a:pt x="18028" y="12608"/>
                  <a:pt x="18062" y="12722"/>
                </a:cubicBezTo>
                <a:cubicBezTo>
                  <a:pt x="18137" y="12602"/>
                  <a:pt x="18175" y="12478"/>
                  <a:pt x="18262" y="12256"/>
                </a:cubicBezTo>
                <a:cubicBezTo>
                  <a:pt x="18341" y="12113"/>
                  <a:pt x="18458" y="12052"/>
                  <a:pt x="18578" y="12052"/>
                </a:cubicBezTo>
                <a:cubicBezTo>
                  <a:pt x="18734" y="12052"/>
                  <a:pt x="18896" y="12154"/>
                  <a:pt x="18993" y="12314"/>
                </a:cubicBezTo>
                <a:cubicBezTo>
                  <a:pt x="19062" y="12375"/>
                  <a:pt x="19188" y="12678"/>
                  <a:pt x="19245" y="12817"/>
                </a:cubicBezTo>
                <a:cubicBezTo>
                  <a:pt x="19265" y="12815"/>
                  <a:pt x="19281" y="12805"/>
                  <a:pt x="19397" y="12780"/>
                </a:cubicBezTo>
                <a:cubicBezTo>
                  <a:pt x="19591" y="12743"/>
                  <a:pt x="19787" y="12682"/>
                  <a:pt x="19986" y="12682"/>
                </a:cubicBezTo>
                <a:cubicBezTo>
                  <a:pt x="19989" y="12682"/>
                  <a:pt x="19991" y="12682"/>
                  <a:pt x="19993" y="12682"/>
                </a:cubicBezTo>
                <a:cubicBezTo>
                  <a:pt x="20190" y="12688"/>
                  <a:pt x="20374" y="12776"/>
                  <a:pt x="20532" y="12889"/>
                </a:cubicBezTo>
                <a:cubicBezTo>
                  <a:pt x="20593" y="12932"/>
                  <a:pt x="20648" y="12980"/>
                  <a:pt x="20700" y="13034"/>
                </a:cubicBezTo>
                <a:lnTo>
                  <a:pt x="20746" y="13034"/>
                </a:lnTo>
                <a:cubicBezTo>
                  <a:pt x="21110" y="12983"/>
                  <a:pt x="21409" y="12925"/>
                  <a:pt x="21942" y="12843"/>
                </a:cubicBezTo>
                <a:cubicBezTo>
                  <a:pt x="22164" y="12813"/>
                  <a:pt x="22390" y="12779"/>
                  <a:pt x="22615" y="12779"/>
                </a:cubicBezTo>
                <a:cubicBezTo>
                  <a:pt x="22787" y="12779"/>
                  <a:pt x="22958" y="12799"/>
                  <a:pt x="23125" y="12856"/>
                </a:cubicBezTo>
                <a:cubicBezTo>
                  <a:pt x="23261" y="12901"/>
                  <a:pt x="23396" y="12963"/>
                  <a:pt x="23519" y="13045"/>
                </a:cubicBezTo>
                <a:cubicBezTo>
                  <a:pt x="23570" y="13077"/>
                  <a:pt x="23621" y="13113"/>
                  <a:pt x="23654" y="13158"/>
                </a:cubicBezTo>
                <a:lnTo>
                  <a:pt x="23660" y="13163"/>
                </a:lnTo>
                <a:cubicBezTo>
                  <a:pt x="23671" y="13177"/>
                  <a:pt x="23686" y="13190"/>
                  <a:pt x="23700" y="13202"/>
                </a:cubicBezTo>
                <a:cubicBezTo>
                  <a:pt x="23715" y="13212"/>
                  <a:pt x="23739" y="13228"/>
                  <a:pt x="23758" y="13242"/>
                </a:cubicBezTo>
                <a:cubicBezTo>
                  <a:pt x="23774" y="13248"/>
                  <a:pt x="23784" y="13255"/>
                  <a:pt x="23781" y="13260"/>
                </a:cubicBezTo>
                <a:cubicBezTo>
                  <a:pt x="23782" y="13261"/>
                  <a:pt x="23784" y="13262"/>
                  <a:pt x="23793" y="13262"/>
                </a:cubicBezTo>
                <a:cubicBezTo>
                  <a:pt x="23806" y="13262"/>
                  <a:pt x="23836" y="13259"/>
                  <a:pt x="23904" y="13248"/>
                </a:cubicBezTo>
                <a:cubicBezTo>
                  <a:pt x="24540" y="13307"/>
                  <a:pt x="25425" y="13548"/>
                  <a:pt x="25832" y="13755"/>
                </a:cubicBezTo>
                <a:cubicBezTo>
                  <a:pt x="25879" y="13777"/>
                  <a:pt x="25910" y="13813"/>
                  <a:pt x="25927" y="13856"/>
                </a:cubicBezTo>
                <a:cubicBezTo>
                  <a:pt x="26825" y="13852"/>
                  <a:pt x="27721" y="13845"/>
                  <a:pt x="28619" y="13842"/>
                </a:cubicBezTo>
                <a:cubicBezTo>
                  <a:pt x="28700" y="13841"/>
                  <a:pt x="28785" y="13840"/>
                  <a:pt x="28873" y="13840"/>
                </a:cubicBezTo>
                <a:cubicBezTo>
                  <a:pt x="29367" y="13840"/>
                  <a:pt x="29945" y="13854"/>
                  <a:pt x="30440" y="13854"/>
                </a:cubicBezTo>
                <a:cubicBezTo>
                  <a:pt x="30729" y="13854"/>
                  <a:pt x="30990" y="13849"/>
                  <a:pt x="31189" y="13835"/>
                </a:cubicBezTo>
                <a:cubicBezTo>
                  <a:pt x="32161" y="13674"/>
                  <a:pt x="33360" y="13420"/>
                  <a:pt x="34744" y="13390"/>
                </a:cubicBezTo>
                <a:cubicBezTo>
                  <a:pt x="34854" y="13387"/>
                  <a:pt x="34962" y="13386"/>
                  <a:pt x="35070" y="13386"/>
                </a:cubicBezTo>
                <a:cubicBezTo>
                  <a:pt x="37163" y="13386"/>
                  <a:pt x="38968" y="13893"/>
                  <a:pt x="41089" y="13893"/>
                </a:cubicBezTo>
                <a:cubicBezTo>
                  <a:pt x="41203" y="13893"/>
                  <a:pt x="41319" y="13891"/>
                  <a:pt x="41435" y="13888"/>
                </a:cubicBezTo>
                <a:cubicBezTo>
                  <a:pt x="41441" y="13889"/>
                  <a:pt x="41448" y="13890"/>
                  <a:pt x="41456" y="13890"/>
                </a:cubicBezTo>
                <a:cubicBezTo>
                  <a:pt x="41678" y="13890"/>
                  <a:pt x="42639" y="13489"/>
                  <a:pt x="43134" y="13303"/>
                </a:cubicBezTo>
                <a:cubicBezTo>
                  <a:pt x="44072" y="12944"/>
                  <a:pt x="45033" y="12604"/>
                  <a:pt x="46047" y="12565"/>
                </a:cubicBezTo>
                <a:cubicBezTo>
                  <a:pt x="46143" y="12560"/>
                  <a:pt x="46239" y="12558"/>
                  <a:pt x="46335" y="12558"/>
                </a:cubicBezTo>
                <a:cubicBezTo>
                  <a:pt x="47149" y="12558"/>
                  <a:pt x="47963" y="12696"/>
                  <a:pt x="48779" y="12696"/>
                </a:cubicBezTo>
                <a:cubicBezTo>
                  <a:pt x="48909" y="12696"/>
                  <a:pt x="49039" y="12693"/>
                  <a:pt x="49169" y="12685"/>
                </a:cubicBezTo>
                <a:cubicBezTo>
                  <a:pt x="49219" y="12685"/>
                  <a:pt x="49267" y="12707"/>
                  <a:pt x="49303" y="12740"/>
                </a:cubicBezTo>
                <a:cubicBezTo>
                  <a:pt x="49356" y="12733"/>
                  <a:pt x="49420" y="12722"/>
                  <a:pt x="49440" y="12722"/>
                </a:cubicBezTo>
                <a:cubicBezTo>
                  <a:pt x="49444" y="12722"/>
                  <a:pt x="49447" y="12723"/>
                  <a:pt x="49447" y="12724"/>
                </a:cubicBezTo>
                <a:cubicBezTo>
                  <a:pt x="49970" y="12594"/>
                  <a:pt x="51239" y="12384"/>
                  <a:pt x="51480" y="12114"/>
                </a:cubicBezTo>
                <a:cubicBezTo>
                  <a:pt x="51829" y="11803"/>
                  <a:pt x="51819" y="11742"/>
                  <a:pt x="51968" y="11490"/>
                </a:cubicBezTo>
                <a:lnTo>
                  <a:pt x="51968" y="11490"/>
                </a:lnTo>
                <a:cubicBezTo>
                  <a:pt x="51965" y="11493"/>
                  <a:pt x="51963" y="11494"/>
                  <a:pt x="51962" y="11494"/>
                </a:cubicBezTo>
                <a:cubicBezTo>
                  <a:pt x="51956" y="11494"/>
                  <a:pt x="51958" y="11474"/>
                  <a:pt x="51974" y="11427"/>
                </a:cubicBezTo>
                <a:lnTo>
                  <a:pt x="51974" y="11425"/>
                </a:lnTo>
                <a:cubicBezTo>
                  <a:pt x="51982" y="11350"/>
                  <a:pt x="51988" y="11270"/>
                  <a:pt x="51982" y="11195"/>
                </a:cubicBezTo>
                <a:cubicBezTo>
                  <a:pt x="51978" y="11170"/>
                  <a:pt x="51971" y="11140"/>
                  <a:pt x="51971" y="11125"/>
                </a:cubicBezTo>
                <a:cubicBezTo>
                  <a:pt x="51961" y="11082"/>
                  <a:pt x="51949" y="11040"/>
                  <a:pt x="51936" y="10998"/>
                </a:cubicBezTo>
                <a:cubicBezTo>
                  <a:pt x="51932" y="10983"/>
                  <a:pt x="51929" y="10973"/>
                  <a:pt x="51927" y="10966"/>
                </a:cubicBezTo>
                <a:cubicBezTo>
                  <a:pt x="51921" y="10959"/>
                  <a:pt x="51920" y="10952"/>
                  <a:pt x="51914" y="10941"/>
                </a:cubicBezTo>
                <a:cubicBezTo>
                  <a:pt x="51433" y="9857"/>
                  <a:pt x="50643" y="7946"/>
                  <a:pt x="49930" y="6527"/>
                </a:cubicBezTo>
                <a:cubicBezTo>
                  <a:pt x="48963" y="4592"/>
                  <a:pt x="47854" y="2736"/>
                  <a:pt x="46667" y="929"/>
                </a:cubicBezTo>
                <a:cubicBezTo>
                  <a:pt x="45787" y="403"/>
                  <a:pt x="44885" y="0"/>
                  <a:pt x="43891" y="0"/>
                </a:cubicBezTo>
                <a:close/>
              </a:path>
            </a:pathLst>
          </a:custGeom>
          <a:solidFill>
            <a:srgbClr val="2A225E">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15"/>
          <p:cNvSpPr/>
          <p:nvPr/>
        </p:nvSpPr>
        <p:spPr>
          <a:xfrm>
            <a:off x="2313131" y="6054077"/>
            <a:ext cx="5773363" cy="1102459"/>
          </a:xfrm>
          <a:custGeom>
            <a:avLst/>
            <a:gdLst/>
            <a:ahLst/>
            <a:cxnLst/>
            <a:rect l="l" t="t" r="r" b="b"/>
            <a:pathLst>
              <a:path w="57582" h="10996" extrusionOk="0">
                <a:moveTo>
                  <a:pt x="50434" y="730"/>
                </a:moveTo>
                <a:cubicBezTo>
                  <a:pt x="50545" y="730"/>
                  <a:pt x="50605" y="879"/>
                  <a:pt x="50524" y="955"/>
                </a:cubicBezTo>
                <a:cubicBezTo>
                  <a:pt x="50330" y="1048"/>
                  <a:pt x="49978" y="1023"/>
                  <a:pt x="49749" y="1071"/>
                </a:cubicBezTo>
                <a:cubicBezTo>
                  <a:pt x="49523" y="1100"/>
                  <a:pt x="49295" y="1130"/>
                  <a:pt x="49067" y="1160"/>
                </a:cubicBezTo>
                <a:lnTo>
                  <a:pt x="49067" y="1160"/>
                </a:lnTo>
                <a:cubicBezTo>
                  <a:pt x="49074" y="1159"/>
                  <a:pt x="49087" y="1157"/>
                  <a:pt x="49094" y="1156"/>
                </a:cubicBezTo>
                <a:lnTo>
                  <a:pt x="49094" y="1156"/>
                </a:lnTo>
                <a:cubicBezTo>
                  <a:pt x="49025" y="1161"/>
                  <a:pt x="48922" y="1190"/>
                  <a:pt x="48837" y="1190"/>
                </a:cubicBezTo>
                <a:cubicBezTo>
                  <a:pt x="48752" y="1190"/>
                  <a:pt x="48686" y="1161"/>
                  <a:pt x="48690" y="1048"/>
                </a:cubicBezTo>
                <a:cubicBezTo>
                  <a:pt x="48693" y="997"/>
                  <a:pt x="48735" y="953"/>
                  <a:pt x="48783" y="940"/>
                </a:cubicBezTo>
                <a:cubicBezTo>
                  <a:pt x="49330" y="861"/>
                  <a:pt x="49881" y="791"/>
                  <a:pt x="50431" y="730"/>
                </a:cubicBezTo>
                <a:cubicBezTo>
                  <a:pt x="50432" y="730"/>
                  <a:pt x="50433" y="730"/>
                  <a:pt x="50434" y="730"/>
                </a:cubicBezTo>
                <a:close/>
                <a:moveTo>
                  <a:pt x="35393" y="1152"/>
                </a:moveTo>
                <a:cubicBezTo>
                  <a:pt x="35504" y="1152"/>
                  <a:pt x="35562" y="1299"/>
                  <a:pt x="35480" y="1376"/>
                </a:cubicBezTo>
                <a:cubicBezTo>
                  <a:pt x="35457" y="1399"/>
                  <a:pt x="35423" y="1414"/>
                  <a:pt x="35388" y="1414"/>
                </a:cubicBezTo>
                <a:cubicBezTo>
                  <a:pt x="35036" y="1420"/>
                  <a:pt x="34684" y="1423"/>
                  <a:pt x="34332" y="1437"/>
                </a:cubicBezTo>
                <a:cubicBezTo>
                  <a:pt x="33376" y="1499"/>
                  <a:pt x="32466" y="1517"/>
                  <a:pt x="31560" y="1517"/>
                </a:cubicBezTo>
                <a:cubicBezTo>
                  <a:pt x="30803" y="1517"/>
                  <a:pt x="30049" y="1505"/>
                  <a:pt x="29272" y="1495"/>
                </a:cubicBezTo>
                <a:cubicBezTo>
                  <a:pt x="29264" y="1496"/>
                  <a:pt x="29256" y="1497"/>
                  <a:pt x="29249" y="1497"/>
                </a:cubicBezTo>
                <a:cubicBezTo>
                  <a:pt x="29131" y="1497"/>
                  <a:pt x="29081" y="1323"/>
                  <a:pt x="29201" y="1275"/>
                </a:cubicBezTo>
                <a:cubicBezTo>
                  <a:pt x="30279" y="1256"/>
                  <a:pt x="31193" y="1230"/>
                  <a:pt x="32246" y="1184"/>
                </a:cubicBezTo>
                <a:cubicBezTo>
                  <a:pt x="32770" y="1168"/>
                  <a:pt x="33294" y="1168"/>
                  <a:pt x="33817" y="1168"/>
                </a:cubicBezTo>
                <a:cubicBezTo>
                  <a:pt x="34341" y="1168"/>
                  <a:pt x="34864" y="1168"/>
                  <a:pt x="35388" y="1152"/>
                </a:cubicBezTo>
                <a:cubicBezTo>
                  <a:pt x="35389" y="1152"/>
                  <a:pt x="35391" y="1152"/>
                  <a:pt x="35393" y="1152"/>
                </a:cubicBezTo>
                <a:close/>
                <a:moveTo>
                  <a:pt x="26666" y="1299"/>
                </a:moveTo>
                <a:cubicBezTo>
                  <a:pt x="26773" y="1299"/>
                  <a:pt x="26832" y="1442"/>
                  <a:pt x="26752" y="1517"/>
                </a:cubicBezTo>
                <a:cubicBezTo>
                  <a:pt x="26718" y="1548"/>
                  <a:pt x="26652" y="1561"/>
                  <a:pt x="26589" y="1561"/>
                </a:cubicBezTo>
                <a:cubicBezTo>
                  <a:pt x="26542" y="1561"/>
                  <a:pt x="26497" y="1554"/>
                  <a:pt x="26467" y="1541"/>
                </a:cubicBezTo>
                <a:cubicBezTo>
                  <a:pt x="26397" y="1502"/>
                  <a:pt x="26383" y="1399"/>
                  <a:pt x="26441" y="1343"/>
                </a:cubicBezTo>
                <a:cubicBezTo>
                  <a:pt x="26500" y="1286"/>
                  <a:pt x="26590" y="1310"/>
                  <a:pt x="26662" y="1300"/>
                </a:cubicBezTo>
                <a:cubicBezTo>
                  <a:pt x="26663" y="1299"/>
                  <a:pt x="26664" y="1299"/>
                  <a:pt x="26666" y="1299"/>
                </a:cubicBezTo>
                <a:close/>
                <a:moveTo>
                  <a:pt x="40488" y="1378"/>
                </a:moveTo>
                <a:cubicBezTo>
                  <a:pt x="40588" y="1378"/>
                  <a:pt x="40641" y="1512"/>
                  <a:pt x="40567" y="1580"/>
                </a:cubicBezTo>
                <a:cubicBezTo>
                  <a:pt x="40489" y="1643"/>
                  <a:pt x="40372" y="1614"/>
                  <a:pt x="40278" y="1630"/>
                </a:cubicBezTo>
                <a:cubicBezTo>
                  <a:pt x="40081" y="1643"/>
                  <a:pt x="39884" y="1651"/>
                  <a:pt x="39685" y="1657"/>
                </a:cubicBezTo>
                <a:cubicBezTo>
                  <a:pt x="39664" y="1660"/>
                  <a:pt x="39640" y="1662"/>
                  <a:pt x="39616" y="1662"/>
                </a:cubicBezTo>
                <a:cubicBezTo>
                  <a:pt x="39512" y="1662"/>
                  <a:pt x="39399" y="1629"/>
                  <a:pt x="39444" y="1499"/>
                </a:cubicBezTo>
                <a:cubicBezTo>
                  <a:pt x="39458" y="1456"/>
                  <a:pt x="39506" y="1427"/>
                  <a:pt x="39551" y="1427"/>
                </a:cubicBezTo>
                <a:cubicBezTo>
                  <a:pt x="39861" y="1418"/>
                  <a:pt x="40172" y="1404"/>
                  <a:pt x="40483" y="1378"/>
                </a:cubicBezTo>
                <a:cubicBezTo>
                  <a:pt x="40485" y="1378"/>
                  <a:pt x="40486" y="1378"/>
                  <a:pt x="40488" y="1378"/>
                </a:cubicBezTo>
                <a:close/>
                <a:moveTo>
                  <a:pt x="45682" y="2094"/>
                </a:moveTo>
                <a:cubicBezTo>
                  <a:pt x="45681" y="2095"/>
                  <a:pt x="45679" y="2097"/>
                  <a:pt x="45677" y="2099"/>
                </a:cubicBezTo>
                <a:cubicBezTo>
                  <a:pt x="45679" y="2099"/>
                  <a:pt x="45679" y="2099"/>
                  <a:pt x="45679" y="2097"/>
                </a:cubicBezTo>
                <a:cubicBezTo>
                  <a:pt x="45680" y="2096"/>
                  <a:pt x="45681" y="2095"/>
                  <a:pt x="45682" y="2094"/>
                </a:cubicBezTo>
                <a:close/>
                <a:moveTo>
                  <a:pt x="6277" y="1840"/>
                </a:moveTo>
                <a:cubicBezTo>
                  <a:pt x="6442" y="1840"/>
                  <a:pt x="6441" y="2097"/>
                  <a:pt x="6277" y="2097"/>
                </a:cubicBezTo>
                <a:cubicBezTo>
                  <a:pt x="6277" y="2097"/>
                  <a:pt x="6277" y="2097"/>
                  <a:pt x="6276" y="2097"/>
                </a:cubicBezTo>
                <a:cubicBezTo>
                  <a:pt x="5865" y="2131"/>
                  <a:pt x="5453" y="2140"/>
                  <a:pt x="5040" y="2140"/>
                </a:cubicBezTo>
                <a:cubicBezTo>
                  <a:pt x="4606" y="2140"/>
                  <a:pt x="4171" y="2131"/>
                  <a:pt x="3737" y="2131"/>
                </a:cubicBezTo>
                <a:cubicBezTo>
                  <a:pt x="3707" y="2131"/>
                  <a:pt x="3677" y="2131"/>
                  <a:pt x="3647" y="2131"/>
                </a:cubicBezTo>
                <a:cubicBezTo>
                  <a:pt x="3633" y="2134"/>
                  <a:pt x="3619" y="2135"/>
                  <a:pt x="3606" y="2135"/>
                </a:cubicBezTo>
                <a:cubicBezTo>
                  <a:pt x="3485" y="2135"/>
                  <a:pt x="3383" y="2021"/>
                  <a:pt x="3480" y="1909"/>
                </a:cubicBezTo>
                <a:cubicBezTo>
                  <a:pt x="3524" y="1875"/>
                  <a:pt x="3577" y="1867"/>
                  <a:pt x="3632" y="1867"/>
                </a:cubicBezTo>
                <a:cubicBezTo>
                  <a:pt x="3681" y="1867"/>
                  <a:pt x="3732" y="1873"/>
                  <a:pt x="3779" y="1873"/>
                </a:cubicBezTo>
                <a:cubicBezTo>
                  <a:pt x="3796" y="1873"/>
                  <a:pt x="3812" y="1872"/>
                  <a:pt x="3828" y="1870"/>
                </a:cubicBezTo>
                <a:cubicBezTo>
                  <a:pt x="3856" y="1870"/>
                  <a:pt x="3884" y="1870"/>
                  <a:pt x="3912" y="1870"/>
                </a:cubicBezTo>
                <a:cubicBezTo>
                  <a:pt x="4324" y="1870"/>
                  <a:pt x="4738" y="1880"/>
                  <a:pt x="5150" y="1880"/>
                </a:cubicBezTo>
                <a:cubicBezTo>
                  <a:pt x="5526" y="1880"/>
                  <a:pt x="5902" y="1872"/>
                  <a:pt x="6276" y="1840"/>
                </a:cubicBezTo>
                <a:cubicBezTo>
                  <a:pt x="6277" y="1840"/>
                  <a:pt x="6277" y="1840"/>
                  <a:pt x="6277" y="1840"/>
                </a:cubicBezTo>
                <a:close/>
                <a:moveTo>
                  <a:pt x="8405" y="2026"/>
                </a:moveTo>
                <a:cubicBezTo>
                  <a:pt x="8406" y="2026"/>
                  <a:pt x="8407" y="2026"/>
                  <a:pt x="8407" y="2026"/>
                </a:cubicBezTo>
                <a:cubicBezTo>
                  <a:pt x="8835" y="2051"/>
                  <a:pt x="9262" y="2071"/>
                  <a:pt x="9689" y="2092"/>
                </a:cubicBezTo>
                <a:cubicBezTo>
                  <a:pt x="9690" y="2092"/>
                  <a:pt x="9691" y="2092"/>
                  <a:pt x="9692" y="2092"/>
                </a:cubicBezTo>
                <a:cubicBezTo>
                  <a:pt x="9857" y="2092"/>
                  <a:pt x="9856" y="2351"/>
                  <a:pt x="9692" y="2351"/>
                </a:cubicBezTo>
                <a:cubicBezTo>
                  <a:pt x="9691" y="2351"/>
                  <a:pt x="9690" y="2351"/>
                  <a:pt x="9689" y="2351"/>
                </a:cubicBezTo>
                <a:cubicBezTo>
                  <a:pt x="9262" y="2333"/>
                  <a:pt x="8835" y="2315"/>
                  <a:pt x="8407" y="2291"/>
                </a:cubicBezTo>
                <a:cubicBezTo>
                  <a:pt x="8407" y="2291"/>
                  <a:pt x="8406" y="2291"/>
                  <a:pt x="8405" y="2291"/>
                </a:cubicBezTo>
                <a:cubicBezTo>
                  <a:pt x="8348" y="2291"/>
                  <a:pt x="8294" y="2249"/>
                  <a:pt x="8280" y="2194"/>
                </a:cubicBezTo>
                <a:cubicBezTo>
                  <a:pt x="8257" y="2114"/>
                  <a:pt x="8321" y="2026"/>
                  <a:pt x="8405" y="2026"/>
                </a:cubicBezTo>
                <a:close/>
                <a:moveTo>
                  <a:pt x="16121" y="2787"/>
                </a:moveTo>
                <a:cubicBezTo>
                  <a:pt x="16132" y="2787"/>
                  <a:pt x="16142" y="2788"/>
                  <a:pt x="16153" y="2788"/>
                </a:cubicBezTo>
                <a:cubicBezTo>
                  <a:pt x="16964" y="2792"/>
                  <a:pt x="17775" y="2811"/>
                  <a:pt x="18585" y="2811"/>
                </a:cubicBezTo>
                <a:cubicBezTo>
                  <a:pt x="18586" y="2811"/>
                  <a:pt x="18586" y="2811"/>
                  <a:pt x="18587" y="2811"/>
                </a:cubicBezTo>
                <a:cubicBezTo>
                  <a:pt x="18756" y="2811"/>
                  <a:pt x="18756" y="3076"/>
                  <a:pt x="18587" y="3076"/>
                </a:cubicBezTo>
                <a:cubicBezTo>
                  <a:pt x="18586" y="3076"/>
                  <a:pt x="18586" y="3076"/>
                  <a:pt x="18585" y="3076"/>
                </a:cubicBezTo>
                <a:cubicBezTo>
                  <a:pt x="17843" y="3075"/>
                  <a:pt x="17098" y="3052"/>
                  <a:pt x="16354" y="3033"/>
                </a:cubicBezTo>
                <a:cubicBezTo>
                  <a:pt x="16334" y="3030"/>
                  <a:pt x="16313" y="3029"/>
                  <a:pt x="16292" y="3029"/>
                </a:cubicBezTo>
                <a:cubicBezTo>
                  <a:pt x="16254" y="3029"/>
                  <a:pt x="16215" y="3032"/>
                  <a:pt x="16176" y="3032"/>
                </a:cubicBezTo>
                <a:cubicBezTo>
                  <a:pt x="16118" y="3032"/>
                  <a:pt x="16062" y="3025"/>
                  <a:pt x="16015" y="2991"/>
                </a:cubicBezTo>
                <a:cubicBezTo>
                  <a:pt x="15970" y="2947"/>
                  <a:pt x="15970" y="2866"/>
                  <a:pt x="16017" y="2823"/>
                </a:cubicBezTo>
                <a:cubicBezTo>
                  <a:pt x="16044" y="2792"/>
                  <a:pt x="16082" y="2787"/>
                  <a:pt x="16121" y="2787"/>
                </a:cubicBezTo>
                <a:close/>
                <a:moveTo>
                  <a:pt x="30859" y="3109"/>
                </a:moveTo>
                <a:cubicBezTo>
                  <a:pt x="30978" y="3109"/>
                  <a:pt x="31043" y="3268"/>
                  <a:pt x="30956" y="3350"/>
                </a:cubicBezTo>
                <a:cubicBezTo>
                  <a:pt x="30929" y="3376"/>
                  <a:pt x="30893" y="3392"/>
                  <a:pt x="30856" y="3392"/>
                </a:cubicBezTo>
                <a:cubicBezTo>
                  <a:pt x="30630" y="3399"/>
                  <a:pt x="30406" y="3418"/>
                  <a:pt x="30181" y="3418"/>
                </a:cubicBezTo>
                <a:cubicBezTo>
                  <a:pt x="30166" y="3418"/>
                  <a:pt x="30151" y="3418"/>
                  <a:pt x="30136" y="3418"/>
                </a:cubicBezTo>
                <a:cubicBezTo>
                  <a:pt x="30133" y="3418"/>
                  <a:pt x="30130" y="3418"/>
                  <a:pt x="30127" y="3418"/>
                </a:cubicBezTo>
                <a:cubicBezTo>
                  <a:pt x="29920" y="3418"/>
                  <a:pt x="29923" y="3115"/>
                  <a:pt x="30128" y="3115"/>
                </a:cubicBezTo>
                <a:cubicBezTo>
                  <a:pt x="30132" y="3115"/>
                  <a:pt x="30136" y="3115"/>
                  <a:pt x="30140" y="3115"/>
                </a:cubicBezTo>
                <a:cubicBezTo>
                  <a:pt x="30200" y="3113"/>
                  <a:pt x="30259" y="3112"/>
                  <a:pt x="30319" y="3112"/>
                </a:cubicBezTo>
                <a:cubicBezTo>
                  <a:pt x="30426" y="3112"/>
                  <a:pt x="30533" y="3115"/>
                  <a:pt x="30641" y="3115"/>
                </a:cubicBezTo>
                <a:cubicBezTo>
                  <a:pt x="30712" y="3115"/>
                  <a:pt x="30784" y="3113"/>
                  <a:pt x="30856" y="3109"/>
                </a:cubicBezTo>
                <a:cubicBezTo>
                  <a:pt x="30857" y="3109"/>
                  <a:pt x="30858" y="3109"/>
                  <a:pt x="30859" y="3109"/>
                </a:cubicBezTo>
                <a:close/>
                <a:moveTo>
                  <a:pt x="27642" y="3125"/>
                </a:moveTo>
                <a:cubicBezTo>
                  <a:pt x="27766" y="3125"/>
                  <a:pt x="27803" y="3314"/>
                  <a:pt x="27685" y="3357"/>
                </a:cubicBezTo>
                <a:cubicBezTo>
                  <a:pt x="27221" y="3419"/>
                  <a:pt x="26745" y="3402"/>
                  <a:pt x="26276" y="3416"/>
                </a:cubicBezTo>
                <a:cubicBezTo>
                  <a:pt x="25304" y="3429"/>
                  <a:pt x="24330" y="3477"/>
                  <a:pt x="23358" y="3477"/>
                </a:cubicBezTo>
                <a:cubicBezTo>
                  <a:pt x="23185" y="3477"/>
                  <a:pt x="23011" y="3475"/>
                  <a:pt x="22838" y="3471"/>
                </a:cubicBezTo>
                <a:cubicBezTo>
                  <a:pt x="22836" y="3472"/>
                  <a:pt x="22834" y="3472"/>
                  <a:pt x="22833" y="3472"/>
                </a:cubicBezTo>
                <a:cubicBezTo>
                  <a:pt x="22685" y="3472"/>
                  <a:pt x="22642" y="3246"/>
                  <a:pt x="22782" y="3196"/>
                </a:cubicBezTo>
                <a:cubicBezTo>
                  <a:pt x="23293" y="3173"/>
                  <a:pt x="23805" y="3167"/>
                  <a:pt x="24318" y="3167"/>
                </a:cubicBezTo>
                <a:cubicBezTo>
                  <a:pt x="24801" y="3167"/>
                  <a:pt x="25284" y="3172"/>
                  <a:pt x="25767" y="3172"/>
                </a:cubicBezTo>
                <a:cubicBezTo>
                  <a:pt x="26391" y="3172"/>
                  <a:pt x="27016" y="3164"/>
                  <a:pt x="27638" y="3125"/>
                </a:cubicBezTo>
                <a:cubicBezTo>
                  <a:pt x="27640" y="3125"/>
                  <a:pt x="27641" y="3125"/>
                  <a:pt x="27642" y="3125"/>
                </a:cubicBezTo>
                <a:close/>
                <a:moveTo>
                  <a:pt x="41179" y="3644"/>
                </a:moveTo>
                <a:cubicBezTo>
                  <a:pt x="41287" y="3644"/>
                  <a:pt x="41352" y="3800"/>
                  <a:pt x="41254" y="3870"/>
                </a:cubicBezTo>
                <a:cubicBezTo>
                  <a:pt x="41065" y="3944"/>
                  <a:pt x="40855" y="3974"/>
                  <a:pt x="40663" y="4038"/>
                </a:cubicBezTo>
                <a:cubicBezTo>
                  <a:pt x="40607" y="4049"/>
                  <a:pt x="40549" y="4081"/>
                  <a:pt x="40492" y="4081"/>
                </a:cubicBezTo>
                <a:cubicBezTo>
                  <a:pt x="40471" y="4081"/>
                  <a:pt x="40450" y="4077"/>
                  <a:pt x="40430" y="4065"/>
                </a:cubicBezTo>
                <a:cubicBezTo>
                  <a:pt x="40357" y="4026"/>
                  <a:pt x="40347" y="3910"/>
                  <a:pt x="40417" y="3864"/>
                </a:cubicBezTo>
                <a:cubicBezTo>
                  <a:pt x="40648" y="3771"/>
                  <a:pt x="40902" y="3718"/>
                  <a:pt x="41144" y="3650"/>
                </a:cubicBezTo>
                <a:cubicBezTo>
                  <a:pt x="41156" y="3646"/>
                  <a:pt x="41167" y="3644"/>
                  <a:pt x="41179" y="3644"/>
                </a:cubicBezTo>
                <a:close/>
                <a:moveTo>
                  <a:pt x="45987" y="1607"/>
                </a:moveTo>
                <a:cubicBezTo>
                  <a:pt x="46081" y="1607"/>
                  <a:pt x="46153" y="1720"/>
                  <a:pt x="46100" y="1805"/>
                </a:cubicBezTo>
                <a:cubicBezTo>
                  <a:pt x="46015" y="1902"/>
                  <a:pt x="45902" y="1893"/>
                  <a:pt x="45860" y="1932"/>
                </a:cubicBezTo>
                <a:cubicBezTo>
                  <a:pt x="45799" y="1966"/>
                  <a:pt x="45773" y="1982"/>
                  <a:pt x="45700" y="2068"/>
                </a:cubicBezTo>
                <a:cubicBezTo>
                  <a:pt x="45694" y="2077"/>
                  <a:pt x="45689" y="2086"/>
                  <a:pt x="45682" y="2094"/>
                </a:cubicBezTo>
                <a:lnTo>
                  <a:pt x="45682" y="2094"/>
                </a:lnTo>
                <a:cubicBezTo>
                  <a:pt x="45682" y="2094"/>
                  <a:pt x="45682" y="2094"/>
                  <a:pt x="45682" y="2094"/>
                </a:cubicBezTo>
                <a:lnTo>
                  <a:pt x="45682" y="2094"/>
                </a:lnTo>
                <a:cubicBezTo>
                  <a:pt x="45683" y="2094"/>
                  <a:pt x="45680" y="2097"/>
                  <a:pt x="45674" y="2106"/>
                </a:cubicBezTo>
                <a:cubicBezTo>
                  <a:pt x="45605" y="2213"/>
                  <a:pt x="45596" y="2342"/>
                  <a:pt x="45505" y="2539"/>
                </a:cubicBezTo>
                <a:cubicBezTo>
                  <a:pt x="45295" y="2928"/>
                  <a:pt x="45036" y="3124"/>
                  <a:pt x="44635" y="3385"/>
                </a:cubicBezTo>
                <a:cubicBezTo>
                  <a:pt x="43453" y="4172"/>
                  <a:pt x="42009" y="4307"/>
                  <a:pt x="40683" y="4718"/>
                </a:cubicBezTo>
                <a:cubicBezTo>
                  <a:pt x="40626" y="4735"/>
                  <a:pt x="40566" y="4761"/>
                  <a:pt x="40508" y="4761"/>
                </a:cubicBezTo>
                <a:cubicBezTo>
                  <a:pt x="40479" y="4761"/>
                  <a:pt x="40451" y="4755"/>
                  <a:pt x="40424" y="4738"/>
                </a:cubicBezTo>
                <a:cubicBezTo>
                  <a:pt x="40318" y="4682"/>
                  <a:pt x="40305" y="4515"/>
                  <a:pt x="40405" y="4449"/>
                </a:cubicBezTo>
                <a:cubicBezTo>
                  <a:pt x="40588" y="4362"/>
                  <a:pt x="40651" y="4391"/>
                  <a:pt x="40850" y="4343"/>
                </a:cubicBezTo>
                <a:cubicBezTo>
                  <a:pt x="41057" y="4311"/>
                  <a:pt x="41432" y="4239"/>
                  <a:pt x="41766" y="4174"/>
                </a:cubicBezTo>
                <a:cubicBezTo>
                  <a:pt x="42771" y="3958"/>
                  <a:pt x="43675" y="3736"/>
                  <a:pt x="44497" y="3163"/>
                </a:cubicBezTo>
                <a:cubicBezTo>
                  <a:pt x="44758" y="2985"/>
                  <a:pt x="44940" y="2840"/>
                  <a:pt x="45086" y="2617"/>
                </a:cubicBezTo>
                <a:lnTo>
                  <a:pt x="45086" y="2617"/>
                </a:lnTo>
                <a:cubicBezTo>
                  <a:pt x="45077" y="2638"/>
                  <a:pt x="45073" y="2646"/>
                  <a:pt x="45073" y="2646"/>
                </a:cubicBezTo>
                <a:cubicBezTo>
                  <a:pt x="45074" y="2646"/>
                  <a:pt x="45123" y="2540"/>
                  <a:pt x="45130" y="2527"/>
                </a:cubicBezTo>
                <a:cubicBezTo>
                  <a:pt x="45133" y="2520"/>
                  <a:pt x="45137" y="2513"/>
                  <a:pt x="45140" y="2506"/>
                </a:cubicBezTo>
                <a:cubicBezTo>
                  <a:pt x="45178" y="2381"/>
                  <a:pt x="45201" y="2251"/>
                  <a:pt x="45266" y="2136"/>
                </a:cubicBezTo>
                <a:cubicBezTo>
                  <a:pt x="45459" y="1840"/>
                  <a:pt x="45590" y="1748"/>
                  <a:pt x="45952" y="1612"/>
                </a:cubicBezTo>
                <a:cubicBezTo>
                  <a:pt x="45964" y="1609"/>
                  <a:pt x="45976" y="1607"/>
                  <a:pt x="45987" y="1607"/>
                </a:cubicBezTo>
                <a:close/>
                <a:moveTo>
                  <a:pt x="4964" y="4792"/>
                </a:moveTo>
                <a:cubicBezTo>
                  <a:pt x="5049" y="4792"/>
                  <a:pt x="5135" y="4802"/>
                  <a:pt x="5220" y="4802"/>
                </a:cubicBezTo>
                <a:cubicBezTo>
                  <a:pt x="5236" y="4802"/>
                  <a:pt x="5251" y="4802"/>
                  <a:pt x="5267" y="4801"/>
                </a:cubicBezTo>
                <a:cubicBezTo>
                  <a:pt x="5305" y="4800"/>
                  <a:pt x="5342" y="4800"/>
                  <a:pt x="5380" y="4800"/>
                </a:cubicBezTo>
                <a:cubicBezTo>
                  <a:pt x="6189" y="4800"/>
                  <a:pt x="6994" y="4872"/>
                  <a:pt x="7801" y="4912"/>
                </a:cubicBezTo>
                <a:cubicBezTo>
                  <a:pt x="7990" y="4902"/>
                  <a:pt x="8194" y="4899"/>
                  <a:pt x="8407" y="4899"/>
                </a:cubicBezTo>
                <a:cubicBezTo>
                  <a:pt x="9235" y="4899"/>
                  <a:pt x="10207" y="4957"/>
                  <a:pt x="11063" y="4959"/>
                </a:cubicBezTo>
                <a:cubicBezTo>
                  <a:pt x="11064" y="4959"/>
                  <a:pt x="11065" y="4959"/>
                  <a:pt x="11066" y="4959"/>
                </a:cubicBezTo>
                <a:cubicBezTo>
                  <a:pt x="11164" y="4959"/>
                  <a:pt x="11214" y="5088"/>
                  <a:pt x="11144" y="5154"/>
                </a:cubicBezTo>
                <a:cubicBezTo>
                  <a:pt x="11086" y="5188"/>
                  <a:pt x="11019" y="5195"/>
                  <a:pt x="10949" y="5195"/>
                </a:cubicBezTo>
                <a:cubicBezTo>
                  <a:pt x="10888" y="5195"/>
                  <a:pt x="10825" y="5189"/>
                  <a:pt x="10764" y="5189"/>
                </a:cubicBezTo>
                <a:cubicBezTo>
                  <a:pt x="10736" y="5189"/>
                  <a:pt x="10708" y="5191"/>
                  <a:pt x="10681" y="5195"/>
                </a:cubicBezTo>
                <a:cubicBezTo>
                  <a:pt x="9973" y="5198"/>
                  <a:pt x="9197" y="5254"/>
                  <a:pt x="8505" y="5254"/>
                </a:cubicBezTo>
                <a:cubicBezTo>
                  <a:pt x="8237" y="5254"/>
                  <a:pt x="7981" y="5245"/>
                  <a:pt x="7747" y="5222"/>
                </a:cubicBezTo>
                <a:cubicBezTo>
                  <a:pt x="7265" y="5170"/>
                  <a:pt x="6764" y="5083"/>
                  <a:pt x="6183" y="5061"/>
                </a:cubicBezTo>
                <a:cubicBezTo>
                  <a:pt x="5998" y="5052"/>
                  <a:pt x="5813" y="5049"/>
                  <a:pt x="5627" y="5049"/>
                </a:cubicBezTo>
                <a:cubicBezTo>
                  <a:pt x="5391" y="5049"/>
                  <a:pt x="5154" y="5054"/>
                  <a:pt x="4918" y="5057"/>
                </a:cubicBezTo>
                <a:cubicBezTo>
                  <a:pt x="4911" y="5058"/>
                  <a:pt x="4903" y="5058"/>
                  <a:pt x="4896" y="5058"/>
                </a:cubicBezTo>
                <a:cubicBezTo>
                  <a:pt x="4857" y="5058"/>
                  <a:pt x="4817" y="5047"/>
                  <a:pt x="4788" y="5018"/>
                </a:cubicBezTo>
                <a:cubicBezTo>
                  <a:pt x="4722" y="4957"/>
                  <a:pt x="4744" y="4834"/>
                  <a:pt x="4830" y="4804"/>
                </a:cubicBezTo>
                <a:cubicBezTo>
                  <a:pt x="4873" y="4795"/>
                  <a:pt x="4919" y="4792"/>
                  <a:pt x="4964" y="4792"/>
                </a:cubicBezTo>
                <a:close/>
                <a:moveTo>
                  <a:pt x="24212" y="6181"/>
                </a:moveTo>
                <a:cubicBezTo>
                  <a:pt x="24352" y="6181"/>
                  <a:pt x="24394" y="6394"/>
                  <a:pt x="24260" y="6441"/>
                </a:cubicBezTo>
                <a:cubicBezTo>
                  <a:pt x="24200" y="6457"/>
                  <a:pt x="24136" y="6459"/>
                  <a:pt x="24072" y="6459"/>
                </a:cubicBezTo>
                <a:cubicBezTo>
                  <a:pt x="24049" y="6459"/>
                  <a:pt x="24025" y="6459"/>
                  <a:pt x="24002" y="6459"/>
                </a:cubicBezTo>
                <a:cubicBezTo>
                  <a:pt x="23972" y="6459"/>
                  <a:pt x="23941" y="6459"/>
                  <a:pt x="23911" y="6462"/>
                </a:cubicBezTo>
                <a:cubicBezTo>
                  <a:pt x="23910" y="6462"/>
                  <a:pt x="23909" y="6462"/>
                  <a:pt x="23907" y="6462"/>
                </a:cubicBezTo>
                <a:cubicBezTo>
                  <a:pt x="23816" y="6462"/>
                  <a:pt x="23745" y="6356"/>
                  <a:pt x="23787" y="6273"/>
                </a:cubicBezTo>
                <a:cubicBezTo>
                  <a:pt x="23825" y="6197"/>
                  <a:pt x="23902" y="6183"/>
                  <a:pt x="23985" y="6183"/>
                </a:cubicBezTo>
                <a:cubicBezTo>
                  <a:pt x="24033" y="6183"/>
                  <a:pt x="24083" y="6187"/>
                  <a:pt x="24129" y="6187"/>
                </a:cubicBezTo>
                <a:cubicBezTo>
                  <a:pt x="24156" y="6187"/>
                  <a:pt x="24183" y="6186"/>
                  <a:pt x="24206" y="6181"/>
                </a:cubicBezTo>
                <a:cubicBezTo>
                  <a:pt x="24208" y="6181"/>
                  <a:pt x="24210" y="6181"/>
                  <a:pt x="24212" y="6181"/>
                </a:cubicBezTo>
                <a:close/>
                <a:moveTo>
                  <a:pt x="7091" y="6329"/>
                </a:moveTo>
                <a:cubicBezTo>
                  <a:pt x="7273" y="6329"/>
                  <a:pt x="7459" y="6352"/>
                  <a:pt x="7640" y="6352"/>
                </a:cubicBezTo>
                <a:cubicBezTo>
                  <a:pt x="7644" y="6352"/>
                  <a:pt x="7649" y="6352"/>
                  <a:pt x="7653" y="6352"/>
                </a:cubicBezTo>
                <a:cubicBezTo>
                  <a:pt x="8286" y="6374"/>
                  <a:pt x="8919" y="6381"/>
                  <a:pt x="9553" y="6381"/>
                </a:cubicBezTo>
                <a:cubicBezTo>
                  <a:pt x="9681" y="6381"/>
                  <a:pt x="9810" y="6381"/>
                  <a:pt x="9938" y="6380"/>
                </a:cubicBezTo>
                <a:cubicBezTo>
                  <a:pt x="11302" y="6353"/>
                  <a:pt x="12667" y="6344"/>
                  <a:pt x="14031" y="6344"/>
                </a:cubicBezTo>
                <a:cubicBezTo>
                  <a:pt x="16448" y="6344"/>
                  <a:pt x="18866" y="6372"/>
                  <a:pt x="21283" y="6372"/>
                </a:cubicBezTo>
                <a:cubicBezTo>
                  <a:pt x="21322" y="6372"/>
                  <a:pt x="21362" y="6372"/>
                  <a:pt x="21402" y="6372"/>
                </a:cubicBezTo>
                <a:cubicBezTo>
                  <a:pt x="21403" y="6372"/>
                  <a:pt x="21404" y="6372"/>
                  <a:pt x="21405" y="6372"/>
                </a:cubicBezTo>
                <a:cubicBezTo>
                  <a:pt x="21510" y="6372"/>
                  <a:pt x="21562" y="6509"/>
                  <a:pt x="21487" y="6579"/>
                </a:cubicBezTo>
                <a:cubicBezTo>
                  <a:pt x="21465" y="6602"/>
                  <a:pt x="21434" y="6615"/>
                  <a:pt x="21402" y="6615"/>
                </a:cubicBezTo>
                <a:cubicBezTo>
                  <a:pt x="21164" y="6619"/>
                  <a:pt x="20927" y="6619"/>
                  <a:pt x="20689" y="6621"/>
                </a:cubicBezTo>
                <a:cubicBezTo>
                  <a:pt x="19570" y="6631"/>
                  <a:pt x="18451" y="6630"/>
                  <a:pt x="17330" y="6641"/>
                </a:cubicBezTo>
                <a:cubicBezTo>
                  <a:pt x="15551" y="6655"/>
                  <a:pt x="13767" y="6692"/>
                  <a:pt x="11985" y="6692"/>
                </a:cubicBezTo>
                <a:cubicBezTo>
                  <a:pt x="10295" y="6692"/>
                  <a:pt x="8606" y="6659"/>
                  <a:pt x="6923" y="6543"/>
                </a:cubicBezTo>
                <a:cubicBezTo>
                  <a:pt x="6841" y="6498"/>
                  <a:pt x="6851" y="6366"/>
                  <a:pt x="6936" y="6336"/>
                </a:cubicBezTo>
                <a:cubicBezTo>
                  <a:pt x="6988" y="6331"/>
                  <a:pt x="7039" y="6329"/>
                  <a:pt x="7091" y="6329"/>
                </a:cubicBezTo>
                <a:close/>
                <a:moveTo>
                  <a:pt x="36664" y="6556"/>
                </a:moveTo>
                <a:cubicBezTo>
                  <a:pt x="36754" y="6556"/>
                  <a:pt x="36830" y="6669"/>
                  <a:pt x="36761" y="6748"/>
                </a:cubicBezTo>
                <a:cubicBezTo>
                  <a:pt x="36648" y="6838"/>
                  <a:pt x="36493" y="6880"/>
                  <a:pt x="36367" y="6954"/>
                </a:cubicBezTo>
                <a:cubicBezTo>
                  <a:pt x="36321" y="6987"/>
                  <a:pt x="36262" y="7009"/>
                  <a:pt x="36211" y="7009"/>
                </a:cubicBezTo>
                <a:cubicBezTo>
                  <a:pt x="36143" y="7009"/>
                  <a:pt x="36091" y="6970"/>
                  <a:pt x="36105" y="6868"/>
                </a:cubicBezTo>
                <a:cubicBezTo>
                  <a:pt x="36183" y="6734"/>
                  <a:pt x="36467" y="6663"/>
                  <a:pt x="36606" y="6573"/>
                </a:cubicBezTo>
                <a:cubicBezTo>
                  <a:pt x="36625" y="6561"/>
                  <a:pt x="36645" y="6556"/>
                  <a:pt x="36664" y="6556"/>
                </a:cubicBezTo>
                <a:close/>
                <a:moveTo>
                  <a:pt x="39201" y="5454"/>
                </a:moveTo>
                <a:cubicBezTo>
                  <a:pt x="39252" y="5454"/>
                  <a:pt x="39304" y="5485"/>
                  <a:pt x="39318" y="5541"/>
                </a:cubicBezTo>
                <a:cubicBezTo>
                  <a:pt x="39335" y="5651"/>
                  <a:pt x="39224" y="5736"/>
                  <a:pt x="39180" y="5830"/>
                </a:cubicBezTo>
                <a:cubicBezTo>
                  <a:pt x="39035" y="6081"/>
                  <a:pt x="38893" y="6272"/>
                  <a:pt x="38756" y="6407"/>
                </a:cubicBezTo>
                <a:cubicBezTo>
                  <a:pt x="38365" y="6774"/>
                  <a:pt x="37902" y="7060"/>
                  <a:pt x="37428" y="7307"/>
                </a:cubicBezTo>
                <a:cubicBezTo>
                  <a:pt x="37214" y="7391"/>
                  <a:pt x="36945" y="7618"/>
                  <a:pt x="36719" y="7618"/>
                </a:cubicBezTo>
                <a:cubicBezTo>
                  <a:pt x="36712" y="7618"/>
                  <a:pt x="36704" y="7618"/>
                  <a:pt x="36697" y="7617"/>
                </a:cubicBezTo>
                <a:cubicBezTo>
                  <a:pt x="36561" y="7584"/>
                  <a:pt x="36494" y="7398"/>
                  <a:pt x="36590" y="7293"/>
                </a:cubicBezTo>
                <a:cubicBezTo>
                  <a:pt x="36765" y="7144"/>
                  <a:pt x="37011" y="7081"/>
                  <a:pt x="37211" y="6963"/>
                </a:cubicBezTo>
                <a:cubicBezTo>
                  <a:pt x="37642" y="6753"/>
                  <a:pt x="38245" y="6392"/>
                  <a:pt x="38497" y="6185"/>
                </a:cubicBezTo>
                <a:cubicBezTo>
                  <a:pt x="38639" y="6084"/>
                  <a:pt x="38934" y="5823"/>
                  <a:pt x="39100" y="5512"/>
                </a:cubicBezTo>
                <a:cubicBezTo>
                  <a:pt x="39122" y="5473"/>
                  <a:pt x="39161" y="5454"/>
                  <a:pt x="39201" y="5454"/>
                </a:cubicBezTo>
                <a:close/>
                <a:moveTo>
                  <a:pt x="30085" y="7818"/>
                </a:moveTo>
                <a:cubicBezTo>
                  <a:pt x="30308" y="7821"/>
                  <a:pt x="30531" y="7824"/>
                  <a:pt x="30756" y="7827"/>
                </a:cubicBezTo>
                <a:cubicBezTo>
                  <a:pt x="31564" y="7831"/>
                  <a:pt x="32372" y="7853"/>
                  <a:pt x="33180" y="7870"/>
                </a:cubicBezTo>
                <a:cubicBezTo>
                  <a:pt x="33181" y="7870"/>
                  <a:pt x="33182" y="7870"/>
                  <a:pt x="33183" y="7870"/>
                </a:cubicBezTo>
                <a:cubicBezTo>
                  <a:pt x="33282" y="7870"/>
                  <a:pt x="33337" y="8004"/>
                  <a:pt x="33264" y="8072"/>
                </a:cubicBezTo>
                <a:cubicBezTo>
                  <a:pt x="33209" y="8103"/>
                  <a:pt x="33147" y="8112"/>
                  <a:pt x="33083" y="8112"/>
                </a:cubicBezTo>
                <a:cubicBezTo>
                  <a:pt x="33008" y="8112"/>
                  <a:pt x="32929" y="8100"/>
                  <a:pt x="32855" y="8100"/>
                </a:cubicBezTo>
                <a:cubicBezTo>
                  <a:pt x="32835" y="8100"/>
                  <a:pt x="32814" y="8101"/>
                  <a:pt x="32794" y="8104"/>
                </a:cubicBezTo>
                <a:cubicBezTo>
                  <a:pt x="31891" y="8091"/>
                  <a:pt x="30987" y="8093"/>
                  <a:pt x="30085" y="8083"/>
                </a:cubicBezTo>
                <a:cubicBezTo>
                  <a:pt x="30084" y="8083"/>
                  <a:pt x="30083" y="8083"/>
                  <a:pt x="30082" y="8083"/>
                </a:cubicBezTo>
                <a:cubicBezTo>
                  <a:pt x="29970" y="8083"/>
                  <a:pt x="29909" y="7933"/>
                  <a:pt x="29991" y="7857"/>
                </a:cubicBezTo>
                <a:cubicBezTo>
                  <a:pt x="30016" y="7833"/>
                  <a:pt x="30051" y="7818"/>
                  <a:pt x="30085" y="7818"/>
                </a:cubicBezTo>
                <a:close/>
                <a:moveTo>
                  <a:pt x="35594" y="7965"/>
                </a:moveTo>
                <a:cubicBezTo>
                  <a:pt x="35703" y="7965"/>
                  <a:pt x="35776" y="8133"/>
                  <a:pt x="35657" y="8199"/>
                </a:cubicBezTo>
                <a:cubicBezTo>
                  <a:pt x="35446" y="8311"/>
                  <a:pt x="35234" y="8421"/>
                  <a:pt x="35030" y="8542"/>
                </a:cubicBezTo>
                <a:cubicBezTo>
                  <a:pt x="34993" y="8576"/>
                  <a:pt x="34940" y="8596"/>
                  <a:pt x="34891" y="8596"/>
                </a:cubicBezTo>
                <a:cubicBezTo>
                  <a:pt x="34831" y="8596"/>
                  <a:pt x="34776" y="8564"/>
                  <a:pt x="34767" y="8487"/>
                </a:cubicBezTo>
                <a:cubicBezTo>
                  <a:pt x="34757" y="8438"/>
                  <a:pt x="34785" y="8383"/>
                  <a:pt x="34829" y="8358"/>
                </a:cubicBezTo>
                <a:cubicBezTo>
                  <a:pt x="35059" y="8227"/>
                  <a:pt x="35295" y="8105"/>
                  <a:pt x="35531" y="7983"/>
                </a:cubicBezTo>
                <a:cubicBezTo>
                  <a:pt x="35553" y="7971"/>
                  <a:pt x="35574" y="7965"/>
                  <a:pt x="35594" y="7965"/>
                </a:cubicBezTo>
                <a:close/>
                <a:moveTo>
                  <a:pt x="881" y="1"/>
                </a:moveTo>
                <a:cubicBezTo>
                  <a:pt x="701" y="1"/>
                  <a:pt x="522" y="2"/>
                  <a:pt x="344" y="5"/>
                </a:cubicBezTo>
                <a:cubicBezTo>
                  <a:pt x="339" y="44"/>
                  <a:pt x="336" y="80"/>
                  <a:pt x="338" y="114"/>
                </a:cubicBezTo>
                <a:cubicBezTo>
                  <a:pt x="250" y="943"/>
                  <a:pt x="154" y="1772"/>
                  <a:pt x="105" y="2604"/>
                </a:cubicBezTo>
                <a:cubicBezTo>
                  <a:pt x="0" y="4831"/>
                  <a:pt x="40" y="7081"/>
                  <a:pt x="418" y="9098"/>
                </a:cubicBezTo>
                <a:cubicBezTo>
                  <a:pt x="577" y="9850"/>
                  <a:pt x="701" y="10345"/>
                  <a:pt x="1144" y="10572"/>
                </a:cubicBezTo>
                <a:cubicBezTo>
                  <a:pt x="1155" y="10575"/>
                  <a:pt x="1204" y="10590"/>
                  <a:pt x="1246" y="10598"/>
                </a:cubicBezTo>
                <a:cubicBezTo>
                  <a:pt x="1256" y="10600"/>
                  <a:pt x="1272" y="10601"/>
                  <a:pt x="1291" y="10606"/>
                </a:cubicBezTo>
                <a:cubicBezTo>
                  <a:pt x="1700" y="10639"/>
                  <a:pt x="2113" y="10655"/>
                  <a:pt x="2524" y="10674"/>
                </a:cubicBezTo>
                <a:cubicBezTo>
                  <a:pt x="3692" y="10736"/>
                  <a:pt x="4859" y="10752"/>
                  <a:pt x="6027" y="10752"/>
                </a:cubicBezTo>
                <a:cubicBezTo>
                  <a:pt x="7128" y="10752"/>
                  <a:pt x="8229" y="10738"/>
                  <a:pt x="9330" y="10736"/>
                </a:cubicBezTo>
                <a:cubicBezTo>
                  <a:pt x="11339" y="10772"/>
                  <a:pt x="13349" y="10817"/>
                  <a:pt x="15359" y="10817"/>
                </a:cubicBezTo>
                <a:cubicBezTo>
                  <a:pt x="16525" y="10817"/>
                  <a:pt x="17692" y="10802"/>
                  <a:pt x="18859" y="10761"/>
                </a:cubicBezTo>
                <a:cubicBezTo>
                  <a:pt x="19768" y="10743"/>
                  <a:pt x="20677" y="10735"/>
                  <a:pt x="21586" y="10735"/>
                </a:cubicBezTo>
                <a:cubicBezTo>
                  <a:pt x="22741" y="10735"/>
                  <a:pt x="23897" y="10749"/>
                  <a:pt x="25052" y="10778"/>
                </a:cubicBezTo>
                <a:cubicBezTo>
                  <a:pt x="26803" y="10863"/>
                  <a:pt x="28553" y="10981"/>
                  <a:pt x="30307" y="10992"/>
                </a:cubicBezTo>
                <a:cubicBezTo>
                  <a:pt x="30372" y="10994"/>
                  <a:pt x="30439" y="10994"/>
                  <a:pt x="30504" y="10995"/>
                </a:cubicBezTo>
                <a:cubicBezTo>
                  <a:pt x="30508" y="10975"/>
                  <a:pt x="30512" y="10956"/>
                  <a:pt x="30523" y="10933"/>
                </a:cubicBezTo>
                <a:cubicBezTo>
                  <a:pt x="30621" y="10791"/>
                  <a:pt x="30830" y="10810"/>
                  <a:pt x="30979" y="10749"/>
                </a:cubicBezTo>
                <a:cubicBezTo>
                  <a:pt x="31551" y="10575"/>
                  <a:pt x="32133" y="10428"/>
                  <a:pt x="32705" y="10251"/>
                </a:cubicBezTo>
                <a:cubicBezTo>
                  <a:pt x="32724" y="10200"/>
                  <a:pt x="32757" y="10155"/>
                  <a:pt x="32805" y="10128"/>
                </a:cubicBezTo>
                <a:cubicBezTo>
                  <a:pt x="33044" y="10003"/>
                  <a:pt x="33282" y="9877"/>
                  <a:pt x="33523" y="9756"/>
                </a:cubicBezTo>
                <a:cubicBezTo>
                  <a:pt x="34565" y="9233"/>
                  <a:pt x="35436" y="8833"/>
                  <a:pt x="36401" y="8412"/>
                </a:cubicBezTo>
                <a:cubicBezTo>
                  <a:pt x="37295" y="7988"/>
                  <a:pt x="38449" y="7619"/>
                  <a:pt x="39205" y="7077"/>
                </a:cubicBezTo>
                <a:cubicBezTo>
                  <a:pt x="39455" y="6881"/>
                  <a:pt x="39584" y="6661"/>
                  <a:pt x="39612" y="6376"/>
                </a:cubicBezTo>
                <a:cubicBezTo>
                  <a:pt x="39641" y="6211"/>
                  <a:pt x="39583" y="6045"/>
                  <a:pt x="39615" y="5882"/>
                </a:cubicBezTo>
                <a:cubicBezTo>
                  <a:pt x="39623" y="5835"/>
                  <a:pt x="39645" y="5735"/>
                  <a:pt x="39674" y="5704"/>
                </a:cubicBezTo>
                <a:cubicBezTo>
                  <a:pt x="39752" y="5557"/>
                  <a:pt x="39877" y="5439"/>
                  <a:pt x="40018" y="5352"/>
                </a:cubicBezTo>
                <a:cubicBezTo>
                  <a:pt x="40152" y="5273"/>
                  <a:pt x="40369" y="5211"/>
                  <a:pt x="40650" y="5128"/>
                </a:cubicBezTo>
                <a:cubicBezTo>
                  <a:pt x="41632" y="4877"/>
                  <a:pt x="42628" y="4686"/>
                  <a:pt x="43617" y="4472"/>
                </a:cubicBezTo>
                <a:cubicBezTo>
                  <a:pt x="44157" y="4358"/>
                  <a:pt x="44810" y="4181"/>
                  <a:pt x="45157" y="4009"/>
                </a:cubicBezTo>
                <a:cubicBezTo>
                  <a:pt x="45278" y="3972"/>
                  <a:pt x="45742" y="3721"/>
                  <a:pt x="45877" y="3505"/>
                </a:cubicBezTo>
                <a:cubicBezTo>
                  <a:pt x="46051" y="3328"/>
                  <a:pt x="46026" y="2998"/>
                  <a:pt x="46016" y="2734"/>
                </a:cubicBezTo>
                <a:cubicBezTo>
                  <a:pt x="46020" y="2511"/>
                  <a:pt x="46201" y="2348"/>
                  <a:pt x="46388" y="2252"/>
                </a:cubicBezTo>
                <a:cubicBezTo>
                  <a:pt x="46634" y="2096"/>
                  <a:pt x="47331" y="1945"/>
                  <a:pt x="47770" y="1870"/>
                </a:cubicBezTo>
                <a:cubicBezTo>
                  <a:pt x="48659" y="1708"/>
                  <a:pt x="49552" y="1572"/>
                  <a:pt x="50445" y="1441"/>
                </a:cubicBezTo>
                <a:cubicBezTo>
                  <a:pt x="52953" y="1017"/>
                  <a:pt x="55201" y="817"/>
                  <a:pt x="57581" y="422"/>
                </a:cubicBezTo>
                <a:cubicBezTo>
                  <a:pt x="57192" y="409"/>
                  <a:pt x="56802" y="396"/>
                  <a:pt x="56411" y="386"/>
                </a:cubicBezTo>
                <a:cubicBezTo>
                  <a:pt x="53715" y="209"/>
                  <a:pt x="51016" y="134"/>
                  <a:pt x="48315" y="134"/>
                </a:cubicBezTo>
                <a:cubicBezTo>
                  <a:pt x="47960" y="134"/>
                  <a:pt x="47605" y="136"/>
                  <a:pt x="47250" y="138"/>
                </a:cubicBezTo>
                <a:cubicBezTo>
                  <a:pt x="43508" y="143"/>
                  <a:pt x="39767" y="264"/>
                  <a:pt x="36023" y="274"/>
                </a:cubicBezTo>
                <a:cubicBezTo>
                  <a:pt x="32108" y="211"/>
                  <a:pt x="28192" y="133"/>
                  <a:pt x="24275" y="133"/>
                </a:cubicBezTo>
                <a:cubicBezTo>
                  <a:pt x="23793" y="133"/>
                  <a:pt x="23311" y="134"/>
                  <a:pt x="22829" y="137"/>
                </a:cubicBezTo>
                <a:cubicBezTo>
                  <a:pt x="22634" y="135"/>
                  <a:pt x="22439" y="135"/>
                  <a:pt x="22244" y="135"/>
                </a:cubicBezTo>
                <a:cubicBezTo>
                  <a:pt x="19009" y="135"/>
                  <a:pt x="15780" y="328"/>
                  <a:pt x="12546" y="379"/>
                </a:cubicBezTo>
                <a:cubicBezTo>
                  <a:pt x="12468" y="379"/>
                  <a:pt x="12390" y="379"/>
                  <a:pt x="12311" y="379"/>
                </a:cubicBezTo>
                <a:cubicBezTo>
                  <a:pt x="9693" y="379"/>
                  <a:pt x="7075" y="217"/>
                  <a:pt x="4460" y="102"/>
                </a:cubicBezTo>
                <a:cubicBezTo>
                  <a:pt x="3367" y="40"/>
                  <a:pt x="2271" y="14"/>
                  <a:pt x="1176" y="2"/>
                </a:cubicBezTo>
                <a:cubicBezTo>
                  <a:pt x="1078" y="1"/>
                  <a:pt x="979" y="1"/>
                  <a:pt x="88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2" name="Google Shape;942;p15"/>
          <p:cNvSpPr/>
          <p:nvPr/>
        </p:nvSpPr>
        <p:spPr>
          <a:xfrm>
            <a:off x="5486057" y="6102905"/>
            <a:ext cx="3752355" cy="1107272"/>
          </a:xfrm>
          <a:custGeom>
            <a:avLst/>
            <a:gdLst/>
            <a:ahLst/>
            <a:cxnLst/>
            <a:rect l="l" t="t" r="r" b="b"/>
            <a:pathLst>
              <a:path w="37425" h="11044" extrusionOk="0">
                <a:moveTo>
                  <a:pt x="27783" y="0"/>
                </a:moveTo>
                <a:cubicBezTo>
                  <a:pt x="27096" y="174"/>
                  <a:pt x="26397" y="304"/>
                  <a:pt x="25702" y="432"/>
                </a:cubicBezTo>
                <a:cubicBezTo>
                  <a:pt x="22270" y="988"/>
                  <a:pt x="19080" y="1382"/>
                  <a:pt x="15591" y="1964"/>
                </a:cubicBezTo>
                <a:cubicBezTo>
                  <a:pt x="15206" y="2045"/>
                  <a:pt x="14593" y="1949"/>
                  <a:pt x="14657" y="2483"/>
                </a:cubicBezTo>
                <a:cubicBezTo>
                  <a:pt x="14718" y="3416"/>
                  <a:pt x="13743" y="3929"/>
                  <a:pt x="12989" y="4205"/>
                </a:cubicBezTo>
                <a:cubicBezTo>
                  <a:pt x="11600" y="4660"/>
                  <a:pt x="9768" y="4929"/>
                  <a:pt x="8577" y="5274"/>
                </a:cubicBezTo>
                <a:cubicBezTo>
                  <a:pt x="8190" y="5410"/>
                  <a:pt x="8354" y="5526"/>
                  <a:pt x="8183" y="6192"/>
                </a:cubicBezTo>
                <a:cubicBezTo>
                  <a:pt x="7851" y="7120"/>
                  <a:pt x="6978" y="7346"/>
                  <a:pt x="6153" y="7785"/>
                </a:cubicBezTo>
                <a:cubicBezTo>
                  <a:pt x="4948" y="8359"/>
                  <a:pt x="3729" y="8905"/>
                  <a:pt x="2531" y="9492"/>
                </a:cubicBezTo>
                <a:cubicBezTo>
                  <a:pt x="2197" y="9655"/>
                  <a:pt x="1864" y="9826"/>
                  <a:pt x="1532" y="9997"/>
                </a:cubicBezTo>
                <a:cubicBezTo>
                  <a:pt x="1454" y="10049"/>
                  <a:pt x="1361" y="10089"/>
                  <a:pt x="1274" y="10089"/>
                </a:cubicBezTo>
                <a:cubicBezTo>
                  <a:pt x="1259" y="10089"/>
                  <a:pt x="1244" y="10088"/>
                  <a:pt x="1230" y="10085"/>
                </a:cubicBezTo>
                <a:cubicBezTo>
                  <a:pt x="862" y="10240"/>
                  <a:pt x="438" y="10391"/>
                  <a:pt x="0" y="10518"/>
                </a:cubicBezTo>
                <a:cubicBezTo>
                  <a:pt x="187" y="10519"/>
                  <a:pt x="373" y="10520"/>
                  <a:pt x="559" y="10520"/>
                </a:cubicBezTo>
                <a:cubicBezTo>
                  <a:pt x="936" y="10520"/>
                  <a:pt x="1313" y="10518"/>
                  <a:pt x="1690" y="10518"/>
                </a:cubicBezTo>
                <a:cubicBezTo>
                  <a:pt x="2318" y="10518"/>
                  <a:pt x="2947" y="10522"/>
                  <a:pt x="3575" y="10540"/>
                </a:cubicBezTo>
                <a:cubicBezTo>
                  <a:pt x="3929" y="10550"/>
                  <a:pt x="4285" y="10565"/>
                  <a:pt x="4638" y="10586"/>
                </a:cubicBezTo>
                <a:cubicBezTo>
                  <a:pt x="6090" y="10653"/>
                  <a:pt x="7538" y="10808"/>
                  <a:pt x="8989" y="10903"/>
                </a:cubicBezTo>
                <a:cubicBezTo>
                  <a:pt x="9906" y="10976"/>
                  <a:pt x="10824" y="10973"/>
                  <a:pt x="11741" y="11044"/>
                </a:cubicBezTo>
                <a:cubicBezTo>
                  <a:pt x="11759" y="10798"/>
                  <a:pt x="11880" y="10518"/>
                  <a:pt x="12111" y="10278"/>
                </a:cubicBezTo>
                <a:cubicBezTo>
                  <a:pt x="12512" y="9873"/>
                  <a:pt x="13047" y="9665"/>
                  <a:pt x="13645" y="9334"/>
                </a:cubicBezTo>
                <a:cubicBezTo>
                  <a:pt x="14525" y="8879"/>
                  <a:pt x="15387" y="8374"/>
                  <a:pt x="16299" y="7984"/>
                </a:cubicBezTo>
                <a:cubicBezTo>
                  <a:pt x="17100" y="7640"/>
                  <a:pt x="18689" y="7595"/>
                  <a:pt x="19494" y="7440"/>
                </a:cubicBezTo>
                <a:cubicBezTo>
                  <a:pt x="20514" y="7253"/>
                  <a:pt x="21310" y="6628"/>
                  <a:pt x="22587" y="6031"/>
                </a:cubicBezTo>
                <a:cubicBezTo>
                  <a:pt x="23704" y="5446"/>
                  <a:pt x="24842" y="4900"/>
                  <a:pt x="25950" y="4306"/>
                </a:cubicBezTo>
                <a:cubicBezTo>
                  <a:pt x="26290" y="4118"/>
                  <a:pt x="26608" y="3898"/>
                  <a:pt x="26968" y="3749"/>
                </a:cubicBezTo>
                <a:cubicBezTo>
                  <a:pt x="27376" y="3543"/>
                  <a:pt x="28226" y="3373"/>
                  <a:pt x="28875" y="3294"/>
                </a:cubicBezTo>
                <a:cubicBezTo>
                  <a:pt x="29243" y="3245"/>
                  <a:pt x="29612" y="3191"/>
                  <a:pt x="29984" y="3191"/>
                </a:cubicBezTo>
                <a:cubicBezTo>
                  <a:pt x="30037" y="3191"/>
                  <a:pt x="30090" y="3192"/>
                  <a:pt x="30143" y="3194"/>
                </a:cubicBezTo>
                <a:cubicBezTo>
                  <a:pt x="30256" y="3113"/>
                  <a:pt x="30443" y="3067"/>
                  <a:pt x="30576" y="3022"/>
                </a:cubicBezTo>
                <a:cubicBezTo>
                  <a:pt x="30897" y="2877"/>
                  <a:pt x="32146" y="2505"/>
                  <a:pt x="32480" y="2459"/>
                </a:cubicBezTo>
                <a:cubicBezTo>
                  <a:pt x="32855" y="2320"/>
                  <a:pt x="33051" y="2279"/>
                  <a:pt x="33418" y="2019"/>
                </a:cubicBezTo>
                <a:cubicBezTo>
                  <a:pt x="33663" y="1781"/>
                  <a:pt x="34365" y="931"/>
                  <a:pt x="34975" y="766"/>
                </a:cubicBezTo>
                <a:cubicBezTo>
                  <a:pt x="35784" y="504"/>
                  <a:pt x="36602" y="249"/>
                  <a:pt x="37425" y="16"/>
                </a:cubicBezTo>
                <a:lnTo>
                  <a:pt x="37425" y="16"/>
                </a:lnTo>
                <a:cubicBezTo>
                  <a:pt x="36576" y="28"/>
                  <a:pt x="35729" y="39"/>
                  <a:pt x="34882" y="73"/>
                </a:cubicBezTo>
                <a:cubicBezTo>
                  <a:pt x="34123" y="102"/>
                  <a:pt x="33363" y="114"/>
                  <a:pt x="32604" y="114"/>
                </a:cubicBezTo>
                <a:cubicBezTo>
                  <a:pt x="31389" y="114"/>
                  <a:pt x="30174" y="83"/>
                  <a:pt x="28959" y="42"/>
                </a:cubicBezTo>
                <a:cubicBezTo>
                  <a:pt x="28566" y="29"/>
                  <a:pt x="28175" y="15"/>
                  <a:pt x="2778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3" name="Google Shape;943;p15"/>
          <p:cNvSpPr/>
          <p:nvPr/>
        </p:nvSpPr>
        <p:spPr>
          <a:xfrm>
            <a:off x="5486058" y="6102905"/>
            <a:ext cx="2903525" cy="1056840"/>
          </a:xfrm>
          <a:custGeom>
            <a:avLst/>
            <a:gdLst/>
            <a:ahLst/>
            <a:cxnLst/>
            <a:rect l="l" t="t" r="r" b="b"/>
            <a:pathLst>
              <a:path w="28959" h="10541" extrusionOk="0">
                <a:moveTo>
                  <a:pt x="27783" y="0"/>
                </a:moveTo>
                <a:cubicBezTo>
                  <a:pt x="27096" y="174"/>
                  <a:pt x="26397" y="304"/>
                  <a:pt x="25702" y="432"/>
                </a:cubicBezTo>
                <a:cubicBezTo>
                  <a:pt x="22270" y="986"/>
                  <a:pt x="19080" y="1382"/>
                  <a:pt x="15591" y="1964"/>
                </a:cubicBezTo>
                <a:cubicBezTo>
                  <a:pt x="15206" y="2045"/>
                  <a:pt x="14593" y="1949"/>
                  <a:pt x="14657" y="2483"/>
                </a:cubicBezTo>
                <a:cubicBezTo>
                  <a:pt x="14718" y="3416"/>
                  <a:pt x="13743" y="3929"/>
                  <a:pt x="12989" y="4205"/>
                </a:cubicBezTo>
                <a:cubicBezTo>
                  <a:pt x="11600" y="4660"/>
                  <a:pt x="9768" y="4929"/>
                  <a:pt x="8577" y="5272"/>
                </a:cubicBezTo>
                <a:cubicBezTo>
                  <a:pt x="8190" y="5410"/>
                  <a:pt x="8354" y="5526"/>
                  <a:pt x="8183" y="6192"/>
                </a:cubicBezTo>
                <a:cubicBezTo>
                  <a:pt x="7851" y="7120"/>
                  <a:pt x="6978" y="7346"/>
                  <a:pt x="6153" y="7785"/>
                </a:cubicBezTo>
                <a:cubicBezTo>
                  <a:pt x="4948" y="8359"/>
                  <a:pt x="3729" y="8905"/>
                  <a:pt x="2531" y="9492"/>
                </a:cubicBezTo>
                <a:cubicBezTo>
                  <a:pt x="2197" y="9655"/>
                  <a:pt x="1865" y="9826"/>
                  <a:pt x="1532" y="9997"/>
                </a:cubicBezTo>
                <a:cubicBezTo>
                  <a:pt x="1454" y="10048"/>
                  <a:pt x="1360" y="10089"/>
                  <a:pt x="1273" y="10089"/>
                </a:cubicBezTo>
                <a:cubicBezTo>
                  <a:pt x="1258" y="10089"/>
                  <a:pt x="1244" y="10088"/>
                  <a:pt x="1230" y="10085"/>
                </a:cubicBezTo>
                <a:cubicBezTo>
                  <a:pt x="862" y="10240"/>
                  <a:pt x="439" y="10391"/>
                  <a:pt x="0" y="10518"/>
                </a:cubicBezTo>
                <a:cubicBezTo>
                  <a:pt x="172" y="10519"/>
                  <a:pt x="343" y="10519"/>
                  <a:pt x="514" y="10519"/>
                </a:cubicBezTo>
                <a:cubicBezTo>
                  <a:pt x="923" y="10519"/>
                  <a:pt x="1333" y="10518"/>
                  <a:pt x="1743" y="10518"/>
                </a:cubicBezTo>
                <a:cubicBezTo>
                  <a:pt x="2353" y="10518"/>
                  <a:pt x="2964" y="10521"/>
                  <a:pt x="3575" y="10540"/>
                </a:cubicBezTo>
                <a:cubicBezTo>
                  <a:pt x="4399" y="10179"/>
                  <a:pt x="5201" y="9747"/>
                  <a:pt x="5995" y="9318"/>
                </a:cubicBezTo>
                <a:cubicBezTo>
                  <a:pt x="6687" y="8946"/>
                  <a:pt x="7378" y="8574"/>
                  <a:pt x="8067" y="8200"/>
                </a:cubicBezTo>
                <a:cubicBezTo>
                  <a:pt x="8659" y="7880"/>
                  <a:pt x="9343" y="7402"/>
                  <a:pt x="9267" y="6733"/>
                </a:cubicBezTo>
                <a:cubicBezTo>
                  <a:pt x="9253" y="6593"/>
                  <a:pt x="9204" y="6454"/>
                  <a:pt x="9230" y="6315"/>
                </a:cubicBezTo>
                <a:cubicBezTo>
                  <a:pt x="9289" y="5966"/>
                  <a:pt x="9736" y="5872"/>
                  <a:pt x="10090" y="5841"/>
                </a:cubicBezTo>
                <a:cubicBezTo>
                  <a:pt x="11348" y="5727"/>
                  <a:pt x="12592" y="5434"/>
                  <a:pt x="13768" y="4970"/>
                </a:cubicBezTo>
                <a:cubicBezTo>
                  <a:pt x="14319" y="4754"/>
                  <a:pt x="14896" y="4460"/>
                  <a:pt x="15153" y="3924"/>
                </a:cubicBezTo>
                <a:cubicBezTo>
                  <a:pt x="15274" y="3678"/>
                  <a:pt x="15317" y="3390"/>
                  <a:pt x="15485" y="3176"/>
                </a:cubicBezTo>
                <a:cubicBezTo>
                  <a:pt x="15740" y="2856"/>
                  <a:pt x="16193" y="2793"/>
                  <a:pt x="16597" y="2748"/>
                </a:cubicBezTo>
                <a:cubicBezTo>
                  <a:pt x="20798" y="2284"/>
                  <a:pt x="24949" y="1374"/>
                  <a:pt x="28959" y="42"/>
                </a:cubicBezTo>
                <a:cubicBezTo>
                  <a:pt x="28568" y="29"/>
                  <a:pt x="28175" y="16"/>
                  <a:pt x="27783" y="0"/>
                </a:cubicBezTo>
                <a:close/>
              </a:path>
            </a:pathLst>
          </a:custGeom>
          <a:solidFill>
            <a:srgbClr val="2A225E">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4" name="Google Shape;944;p15"/>
          <p:cNvSpPr/>
          <p:nvPr/>
        </p:nvSpPr>
        <p:spPr>
          <a:xfrm>
            <a:off x="7828906" y="5838613"/>
            <a:ext cx="2156364" cy="223880"/>
          </a:xfrm>
          <a:custGeom>
            <a:avLst/>
            <a:gdLst/>
            <a:ahLst/>
            <a:cxnLst/>
            <a:rect l="l" t="t" r="r" b="b"/>
            <a:pathLst>
              <a:path w="21507" h="2233" extrusionOk="0">
                <a:moveTo>
                  <a:pt x="12834" y="1"/>
                </a:moveTo>
                <a:cubicBezTo>
                  <a:pt x="12748" y="1"/>
                  <a:pt x="12663" y="7"/>
                  <a:pt x="12582" y="21"/>
                </a:cubicBezTo>
                <a:cubicBezTo>
                  <a:pt x="12178" y="94"/>
                  <a:pt x="11824" y="202"/>
                  <a:pt x="11551" y="348"/>
                </a:cubicBezTo>
                <a:cubicBezTo>
                  <a:pt x="11326" y="454"/>
                  <a:pt x="11133" y="655"/>
                  <a:pt x="10878" y="687"/>
                </a:cubicBezTo>
                <a:cubicBezTo>
                  <a:pt x="10664" y="684"/>
                  <a:pt x="10632" y="610"/>
                  <a:pt x="10545" y="597"/>
                </a:cubicBezTo>
                <a:cubicBezTo>
                  <a:pt x="10306" y="525"/>
                  <a:pt x="10331" y="511"/>
                  <a:pt x="10040" y="503"/>
                </a:cubicBezTo>
                <a:cubicBezTo>
                  <a:pt x="10032" y="500"/>
                  <a:pt x="10022" y="499"/>
                  <a:pt x="10008" y="499"/>
                </a:cubicBezTo>
                <a:cubicBezTo>
                  <a:pt x="9836" y="499"/>
                  <a:pt x="9202" y="709"/>
                  <a:pt x="9114" y="752"/>
                </a:cubicBezTo>
                <a:cubicBezTo>
                  <a:pt x="8889" y="868"/>
                  <a:pt x="8625" y="990"/>
                  <a:pt x="8368" y="990"/>
                </a:cubicBezTo>
                <a:cubicBezTo>
                  <a:pt x="8244" y="990"/>
                  <a:pt x="8122" y="962"/>
                  <a:pt x="8007" y="890"/>
                </a:cubicBezTo>
                <a:cubicBezTo>
                  <a:pt x="7946" y="857"/>
                  <a:pt x="7894" y="832"/>
                  <a:pt x="7847" y="809"/>
                </a:cubicBezTo>
                <a:lnTo>
                  <a:pt x="7847" y="809"/>
                </a:lnTo>
                <a:cubicBezTo>
                  <a:pt x="7920" y="1069"/>
                  <a:pt x="7894" y="1352"/>
                  <a:pt x="7578" y="1410"/>
                </a:cubicBezTo>
                <a:cubicBezTo>
                  <a:pt x="7540" y="1414"/>
                  <a:pt x="7503" y="1415"/>
                  <a:pt x="7466" y="1415"/>
                </a:cubicBezTo>
                <a:cubicBezTo>
                  <a:pt x="7148" y="1415"/>
                  <a:pt x="6871" y="1285"/>
                  <a:pt x="6569" y="1285"/>
                </a:cubicBezTo>
                <a:cubicBezTo>
                  <a:pt x="6553" y="1285"/>
                  <a:pt x="6536" y="1286"/>
                  <a:pt x="6520" y="1287"/>
                </a:cubicBezTo>
                <a:cubicBezTo>
                  <a:pt x="6509" y="1285"/>
                  <a:pt x="6498" y="1284"/>
                  <a:pt x="6486" y="1284"/>
                </a:cubicBezTo>
                <a:cubicBezTo>
                  <a:pt x="6317" y="1284"/>
                  <a:pt x="6023" y="1429"/>
                  <a:pt x="5763" y="1429"/>
                </a:cubicBezTo>
                <a:cubicBezTo>
                  <a:pt x="5715" y="1429"/>
                  <a:pt x="5669" y="1424"/>
                  <a:pt x="5625" y="1413"/>
                </a:cubicBezTo>
                <a:cubicBezTo>
                  <a:pt x="5409" y="1317"/>
                  <a:pt x="5444" y="1313"/>
                  <a:pt x="5231" y="1253"/>
                </a:cubicBezTo>
                <a:cubicBezTo>
                  <a:pt x="5072" y="1221"/>
                  <a:pt x="5024" y="1206"/>
                  <a:pt x="4939" y="1206"/>
                </a:cubicBezTo>
                <a:cubicBezTo>
                  <a:pt x="4890" y="1206"/>
                  <a:pt x="4828" y="1211"/>
                  <a:pt x="4724" y="1222"/>
                </a:cubicBezTo>
                <a:cubicBezTo>
                  <a:pt x="4729" y="1220"/>
                  <a:pt x="4732" y="1220"/>
                  <a:pt x="4732" y="1220"/>
                </a:cubicBezTo>
                <a:lnTo>
                  <a:pt x="4732" y="1220"/>
                </a:lnTo>
                <a:cubicBezTo>
                  <a:pt x="4731" y="1220"/>
                  <a:pt x="4407" y="1291"/>
                  <a:pt x="4236" y="1291"/>
                </a:cubicBezTo>
                <a:cubicBezTo>
                  <a:pt x="4202" y="1291"/>
                  <a:pt x="4173" y="1288"/>
                  <a:pt x="4155" y="1281"/>
                </a:cubicBezTo>
                <a:cubicBezTo>
                  <a:pt x="4067" y="1261"/>
                  <a:pt x="3994" y="1195"/>
                  <a:pt x="3942" y="1122"/>
                </a:cubicBezTo>
                <a:lnTo>
                  <a:pt x="3942" y="1122"/>
                </a:lnTo>
                <a:cubicBezTo>
                  <a:pt x="3948" y="1128"/>
                  <a:pt x="3952" y="1131"/>
                  <a:pt x="3953" y="1131"/>
                </a:cubicBezTo>
                <a:cubicBezTo>
                  <a:pt x="3953" y="1131"/>
                  <a:pt x="3950" y="1127"/>
                  <a:pt x="3939" y="1117"/>
                </a:cubicBezTo>
                <a:lnTo>
                  <a:pt x="3938" y="1117"/>
                </a:lnTo>
                <a:cubicBezTo>
                  <a:pt x="3938" y="1117"/>
                  <a:pt x="3938" y="1116"/>
                  <a:pt x="3938" y="1116"/>
                </a:cubicBezTo>
                <a:lnTo>
                  <a:pt x="3936" y="1116"/>
                </a:lnTo>
                <a:cubicBezTo>
                  <a:pt x="3934" y="1114"/>
                  <a:pt x="3929" y="1111"/>
                  <a:pt x="3922" y="1109"/>
                </a:cubicBezTo>
                <a:cubicBezTo>
                  <a:pt x="3921" y="1109"/>
                  <a:pt x="3919" y="1107"/>
                  <a:pt x="3916" y="1107"/>
                </a:cubicBezTo>
                <a:lnTo>
                  <a:pt x="3913" y="1107"/>
                </a:lnTo>
                <a:cubicBezTo>
                  <a:pt x="3738" y="1146"/>
                  <a:pt x="3760" y="1152"/>
                  <a:pt x="3589" y="1240"/>
                </a:cubicBezTo>
                <a:cubicBezTo>
                  <a:pt x="3563" y="1259"/>
                  <a:pt x="3546" y="1268"/>
                  <a:pt x="3532" y="1275"/>
                </a:cubicBezTo>
                <a:cubicBezTo>
                  <a:pt x="3467" y="1367"/>
                  <a:pt x="3340" y="1422"/>
                  <a:pt x="3222" y="1422"/>
                </a:cubicBezTo>
                <a:cubicBezTo>
                  <a:pt x="3171" y="1422"/>
                  <a:pt x="3121" y="1412"/>
                  <a:pt x="3079" y="1389"/>
                </a:cubicBezTo>
                <a:cubicBezTo>
                  <a:pt x="2843" y="1259"/>
                  <a:pt x="2690" y="1088"/>
                  <a:pt x="2510" y="1020"/>
                </a:cubicBezTo>
                <a:lnTo>
                  <a:pt x="2510" y="1020"/>
                </a:lnTo>
                <a:cubicBezTo>
                  <a:pt x="2523" y="1072"/>
                  <a:pt x="2533" y="1126"/>
                  <a:pt x="2530" y="1177"/>
                </a:cubicBezTo>
                <a:cubicBezTo>
                  <a:pt x="2519" y="1381"/>
                  <a:pt x="2321" y="1515"/>
                  <a:pt x="2129" y="1552"/>
                </a:cubicBezTo>
                <a:cubicBezTo>
                  <a:pt x="2061" y="1582"/>
                  <a:pt x="1960" y="1623"/>
                  <a:pt x="1911" y="1634"/>
                </a:cubicBezTo>
                <a:cubicBezTo>
                  <a:pt x="1676" y="1668"/>
                  <a:pt x="1436" y="1672"/>
                  <a:pt x="1200" y="1705"/>
                </a:cubicBezTo>
                <a:cubicBezTo>
                  <a:pt x="928" y="1737"/>
                  <a:pt x="435" y="1815"/>
                  <a:pt x="1" y="1938"/>
                </a:cubicBezTo>
                <a:cubicBezTo>
                  <a:pt x="1610" y="2015"/>
                  <a:pt x="3218" y="2089"/>
                  <a:pt x="4828" y="2135"/>
                </a:cubicBezTo>
                <a:cubicBezTo>
                  <a:pt x="4863" y="2127"/>
                  <a:pt x="4899" y="2121"/>
                  <a:pt x="4934" y="2112"/>
                </a:cubicBezTo>
                <a:cubicBezTo>
                  <a:pt x="4953" y="2106"/>
                  <a:pt x="4971" y="2103"/>
                  <a:pt x="4988" y="2103"/>
                </a:cubicBezTo>
                <a:cubicBezTo>
                  <a:pt x="5029" y="2103"/>
                  <a:pt x="5065" y="2119"/>
                  <a:pt x="5095" y="2142"/>
                </a:cubicBezTo>
                <a:cubicBezTo>
                  <a:pt x="5437" y="2151"/>
                  <a:pt x="5780" y="2160"/>
                  <a:pt x="6123" y="2166"/>
                </a:cubicBezTo>
                <a:cubicBezTo>
                  <a:pt x="6980" y="2215"/>
                  <a:pt x="7837" y="2232"/>
                  <a:pt x="8694" y="2232"/>
                </a:cubicBezTo>
                <a:cubicBezTo>
                  <a:pt x="10626" y="2232"/>
                  <a:pt x="12558" y="2145"/>
                  <a:pt x="14490" y="2145"/>
                </a:cubicBezTo>
                <a:cubicBezTo>
                  <a:pt x="14974" y="2145"/>
                  <a:pt x="15457" y="2150"/>
                  <a:pt x="15940" y="2164"/>
                </a:cubicBezTo>
                <a:cubicBezTo>
                  <a:pt x="16884" y="1947"/>
                  <a:pt x="17837" y="1770"/>
                  <a:pt x="18800" y="1657"/>
                </a:cubicBezTo>
                <a:cubicBezTo>
                  <a:pt x="19249" y="1605"/>
                  <a:pt x="19701" y="1591"/>
                  <a:pt x="20152" y="1591"/>
                </a:cubicBezTo>
                <a:cubicBezTo>
                  <a:pt x="20550" y="1591"/>
                  <a:pt x="20949" y="1602"/>
                  <a:pt x="21347" y="1607"/>
                </a:cubicBezTo>
                <a:lnTo>
                  <a:pt x="21506" y="1607"/>
                </a:lnTo>
                <a:cubicBezTo>
                  <a:pt x="21461" y="1585"/>
                  <a:pt x="21417" y="1563"/>
                  <a:pt x="21369" y="1546"/>
                </a:cubicBezTo>
                <a:cubicBezTo>
                  <a:pt x="21060" y="1414"/>
                  <a:pt x="20562" y="1330"/>
                  <a:pt x="20290" y="1300"/>
                </a:cubicBezTo>
                <a:cubicBezTo>
                  <a:pt x="20190" y="1288"/>
                  <a:pt x="20089" y="1281"/>
                  <a:pt x="19987" y="1272"/>
                </a:cubicBezTo>
                <a:cubicBezTo>
                  <a:pt x="19924" y="1293"/>
                  <a:pt x="19856" y="1306"/>
                  <a:pt x="19789" y="1306"/>
                </a:cubicBezTo>
                <a:cubicBezTo>
                  <a:pt x="19724" y="1306"/>
                  <a:pt x="19660" y="1294"/>
                  <a:pt x="19602" y="1265"/>
                </a:cubicBezTo>
                <a:cubicBezTo>
                  <a:pt x="19386" y="1104"/>
                  <a:pt x="19179" y="981"/>
                  <a:pt x="18794" y="981"/>
                </a:cubicBezTo>
                <a:cubicBezTo>
                  <a:pt x="18754" y="981"/>
                  <a:pt x="18712" y="983"/>
                  <a:pt x="18668" y="986"/>
                </a:cubicBezTo>
                <a:cubicBezTo>
                  <a:pt x="18308" y="991"/>
                  <a:pt x="17771" y="1074"/>
                  <a:pt x="17708" y="1077"/>
                </a:cubicBezTo>
                <a:cubicBezTo>
                  <a:pt x="17464" y="1142"/>
                  <a:pt x="17229" y="1249"/>
                  <a:pt x="16977" y="1284"/>
                </a:cubicBezTo>
                <a:cubicBezTo>
                  <a:pt x="16960" y="1286"/>
                  <a:pt x="16943" y="1288"/>
                  <a:pt x="16926" y="1288"/>
                </a:cubicBezTo>
                <a:cubicBezTo>
                  <a:pt x="16758" y="1288"/>
                  <a:pt x="16635" y="1159"/>
                  <a:pt x="16530" y="1036"/>
                </a:cubicBezTo>
                <a:cubicBezTo>
                  <a:pt x="16518" y="1026"/>
                  <a:pt x="16506" y="1017"/>
                  <a:pt x="16495" y="1007"/>
                </a:cubicBezTo>
                <a:cubicBezTo>
                  <a:pt x="16491" y="1006"/>
                  <a:pt x="16482" y="1000"/>
                  <a:pt x="16464" y="984"/>
                </a:cubicBezTo>
                <a:cubicBezTo>
                  <a:pt x="16441" y="962"/>
                  <a:pt x="16369" y="923"/>
                  <a:pt x="16333" y="903"/>
                </a:cubicBezTo>
                <a:cubicBezTo>
                  <a:pt x="16259" y="881"/>
                  <a:pt x="16214" y="874"/>
                  <a:pt x="16171" y="874"/>
                </a:cubicBezTo>
                <a:cubicBezTo>
                  <a:pt x="16118" y="874"/>
                  <a:pt x="16069" y="886"/>
                  <a:pt x="15972" y="896"/>
                </a:cubicBezTo>
                <a:cubicBezTo>
                  <a:pt x="15807" y="948"/>
                  <a:pt x="15620" y="1020"/>
                  <a:pt x="15455" y="1020"/>
                </a:cubicBezTo>
                <a:cubicBezTo>
                  <a:pt x="15301" y="1020"/>
                  <a:pt x="15165" y="957"/>
                  <a:pt x="15083" y="755"/>
                </a:cubicBezTo>
                <a:cubicBezTo>
                  <a:pt x="14982" y="576"/>
                  <a:pt x="14931" y="464"/>
                  <a:pt x="14885" y="379"/>
                </a:cubicBezTo>
                <a:cubicBezTo>
                  <a:pt x="14869" y="425"/>
                  <a:pt x="14850" y="476"/>
                  <a:pt x="14825" y="528"/>
                </a:cubicBezTo>
                <a:cubicBezTo>
                  <a:pt x="14754" y="693"/>
                  <a:pt x="14649" y="841"/>
                  <a:pt x="14531" y="974"/>
                </a:cubicBezTo>
                <a:cubicBezTo>
                  <a:pt x="14464" y="1058"/>
                  <a:pt x="14355" y="1113"/>
                  <a:pt x="14251" y="1113"/>
                </a:cubicBezTo>
                <a:cubicBezTo>
                  <a:pt x="14175" y="1113"/>
                  <a:pt x="14100" y="1083"/>
                  <a:pt x="14046" y="1014"/>
                </a:cubicBezTo>
                <a:cubicBezTo>
                  <a:pt x="13952" y="909"/>
                  <a:pt x="13935" y="765"/>
                  <a:pt x="13884" y="639"/>
                </a:cubicBezTo>
                <a:cubicBezTo>
                  <a:pt x="13851" y="561"/>
                  <a:pt x="13804" y="489"/>
                  <a:pt x="13770" y="412"/>
                </a:cubicBezTo>
                <a:cubicBezTo>
                  <a:pt x="13755" y="392"/>
                  <a:pt x="13725" y="341"/>
                  <a:pt x="13707" y="311"/>
                </a:cubicBezTo>
                <a:cubicBezTo>
                  <a:pt x="13539" y="107"/>
                  <a:pt x="13176" y="1"/>
                  <a:pt x="1283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5" name="Google Shape;945;p15"/>
          <p:cNvSpPr/>
          <p:nvPr/>
        </p:nvSpPr>
        <p:spPr>
          <a:xfrm>
            <a:off x="6716285" y="5920628"/>
            <a:ext cx="5683928" cy="1381683"/>
          </a:xfrm>
          <a:custGeom>
            <a:avLst/>
            <a:gdLst/>
            <a:ahLst/>
            <a:cxnLst/>
            <a:rect l="l" t="t" r="r" b="b"/>
            <a:pathLst>
              <a:path w="56690" h="13781" extrusionOk="0">
                <a:moveTo>
                  <a:pt x="53834" y="1"/>
                </a:moveTo>
                <a:cubicBezTo>
                  <a:pt x="53656" y="1"/>
                  <a:pt x="53479" y="5"/>
                  <a:pt x="53301" y="15"/>
                </a:cubicBezTo>
                <a:cubicBezTo>
                  <a:pt x="52279" y="68"/>
                  <a:pt x="50877" y="642"/>
                  <a:pt x="49721" y="1088"/>
                </a:cubicBezTo>
                <a:cubicBezTo>
                  <a:pt x="49509" y="1184"/>
                  <a:pt x="49287" y="1262"/>
                  <a:pt x="49055" y="1262"/>
                </a:cubicBezTo>
                <a:cubicBezTo>
                  <a:pt x="48996" y="1262"/>
                  <a:pt x="48937" y="1257"/>
                  <a:pt x="48877" y="1246"/>
                </a:cubicBezTo>
                <a:cubicBezTo>
                  <a:pt x="48745" y="1235"/>
                  <a:pt x="48327" y="1210"/>
                  <a:pt x="48024" y="1181"/>
                </a:cubicBezTo>
                <a:cubicBezTo>
                  <a:pt x="46898" y="1078"/>
                  <a:pt x="45845" y="889"/>
                  <a:pt x="44520" y="768"/>
                </a:cubicBezTo>
                <a:cubicBezTo>
                  <a:pt x="44062" y="720"/>
                  <a:pt x="43632" y="699"/>
                  <a:pt x="43220" y="699"/>
                </a:cubicBezTo>
                <a:cubicBezTo>
                  <a:pt x="41740" y="699"/>
                  <a:pt x="40491" y="968"/>
                  <a:pt x="38964" y="1196"/>
                </a:cubicBezTo>
                <a:cubicBezTo>
                  <a:pt x="37929" y="1189"/>
                  <a:pt x="36898" y="1095"/>
                  <a:pt x="35860" y="1095"/>
                </a:cubicBezTo>
                <a:cubicBezTo>
                  <a:pt x="35784" y="1095"/>
                  <a:pt x="35707" y="1096"/>
                  <a:pt x="35630" y="1097"/>
                </a:cubicBezTo>
                <a:cubicBezTo>
                  <a:pt x="35501" y="1097"/>
                  <a:pt x="35370" y="1096"/>
                  <a:pt x="35238" y="1096"/>
                </a:cubicBezTo>
                <a:cubicBezTo>
                  <a:pt x="33440" y="1096"/>
                  <a:pt x="31293" y="1153"/>
                  <a:pt x="29946" y="1322"/>
                </a:cubicBezTo>
                <a:cubicBezTo>
                  <a:pt x="29228" y="1417"/>
                  <a:pt x="28436" y="1566"/>
                  <a:pt x="27618" y="1747"/>
                </a:cubicBezTo>
                <a:cubicBezTo>
                  <a:pt x="27585" y="1769"/>
                  <a:pt x="27547" y="1783"/>
                  <a:pt x="27505" y="1783"/>
                </a:cubicBezTo>
                <a:cubicBezTo>
                  <a:pt x="27486" y="1783"/>
                  <a:pt x="27467" y="1785"/>
                  <a:pt x="27446" y="1785"/>
                </a:cubicBezTo>
                <a:cubicBezTo>
                  <a:pt x="25875" y="2141"/>
                  <a:pt x="24211" y="2617"/>
                  <a:pt x="22753" y="3117"/>
                </a:cubicBezTo>
                <a:cubicBezTo>
                  <a:pt x="22577" y="3166"/>
                  <a:pt x="22050" y="3611"/>
                  <a:pt x="21733" y="3974"/>
                </a:cubicBezTo>
                <a:cubicBezTo>
                  <a:pt x="21697" y="4021"/>
                  <a:pt x="21658" y="4063"/>
                  <a:pt x="21617" y="4105"/>
                </a:cubicBezTo>
                <a:cubicBezTo>
                  <a:pt x="21839" y="4116"/>
                  <a:pt x="22029" y="4142"/>
                  <a:pt x="22247" y="4183"/>
                </a:cubicBezTo>
                <a:cubicBezTo>
                  <a:pt x="22763" y="4267"/>
                  <a:pt x="23488" y="4593"/>
                  <a:pt x="23746" y="4753"/>
                </a:cubicBezTo>
                <a:cubicBezTo>
                  <a:pt x="23752" y="4758"/>
                  <a:pt x="23752" y="4758"/>
                  <a:pt x="23753" y="4758"/>
                </a:cubicBezTo>
                <a:cubicBezTo>
                  <a:pt x="23760" y="4758"/>
                  <a:pt x="23766" y="4758"/>
                  <a:pt x="23773" y="4758"/>
                </a:cubicBezTo>
                <a:cubicBezTo>
                  <a:pt x="24020" y="4758"/>
                  <a:pt x="24654" y="4634"/>
                  <a:pt x="25281" y="4581"/>
                </a:cubicBezTo>
                <a:cubicBezTo>
                  <a:pt x="25408" y="4568"/>
                  <a:pt x="25536" y="4561"/>
                  <a:pt x="25660" y="4556"/>
                </a:cubicBezTo>
                <a:cubicBezTo>
                  <a:pt x="25791" y="4549"/>
                  <a:pt x="25918" y="4539"/>
                  <a:pt x="26048" y="4535"/>
                </a:cubicBezTo>
                <a:cubicBezTo>
                  <a:pt x="26075" y="4533"/>
                  <a:pt x="26103" y="4530"/>
                  <a:pt x="26131" y="4530"/>
                </a:cubicBezTo>
                <a:cubicBezTo>
                  <a:pt x="26175" y="4530"/>
                  <a:pt x="26217" y="4538"/>
                  <a:pt x="26250" y="4574"/>
                </a:cubicBezTo>
                <a:cubicBezTo>
                  <a:pt x="26325" y="4640"/>
                  <a:pt x="26299" y="4778"/>
                  <a:pt x="26205" y="4811"/>
                </a:cubicBezTo>
                <a:cubicBezTo>
                  <a:pt x="26166" y="4822"/>
                  <a:pt x="26147" y="4825"/>
                  <a:pt x="26135" y="4825"/>
                </a:cubicBezTo>
                <a:cubicBezTo>
                  <a:pt x="26112" y="4825"/>
                  <a:pt x="26109" y="4814"/>
                  <a:pt x="26041" y="4814"/>
                </a:cubicBezTo>
                <a:cubicBezTo>
                  <a:pt x="25949" y="4810"/>
                  <a:pt x="25860" y="4808"/>
                  <a:pt x="25774" y="4808"/>
                </a:cubicBezTo>
                <a:cubicBezTo>
                  <a:pt x="25121" y="4808"/>
                  <a:pt x="24627" y="4926"/>
                  <a:pt x="23920" y="5102"/>
                </a:cubicBezTo>
                <a:cubicBezTo>
                  <a:pt x="23917" y="5102"/>
                  <a:pt x="23915" y="5105"/>
                  <a:pt x="23910" y="5105"/>
                </a:cubicBezTo>
                <a:cubicBezTo>
                  <a:pt x="23894" y="5109"/>
                  <a:pt x="23876" y="5114"/>
                  <a:pt x="23857" y="5120"/>
                </a:cubicBezTo>
                <a:cubicBezTo>
                  <a:pt x="23844" y="5121"/>
                  <a:pt x="23836" y="5127"/>
                  <a:pt x="23821" y="5131"/>
                </a:cubicBezTo>
                <a:cubicBezTo>
                  <a:pt x="23730" y="5153"/>
                  <a:pt x="23792" y="5172"/>
                  <a:pt x="23578" y="5189"/>
                </a:cubicBezTo>
                <a:cubicBezTo>
                  <a:pt x="23374" y="5170"/>
                  <a:pt x="23206" y="5027"/>
                  <a:pt x="23021" y="4953"/>
                </a:cubicBezTo>
                <a:cubicBezTo>
                  <a:pt x="22986" y="4936"/>
                  <a:pt x="22844" y="4869"/>
                  <a:pt x="22815" y="4858"/>
                </a:cubicBezTo>
                <a:cubicBezTo>
                  <a:pt x="22333" y="4650"/>
                  <a:pt x="21827" y="4426"/>
                  <a:pt x="21198" y="4403"/>
                </a:cubicBezTo>
                <a:cubicBezTo>
                  <a:pt x="21027" y="4488"/>
                  <a:pt x="20841" y="4552"/>
                  <a:pt x="20649" y="4587"/>
                </a:cubicBezTo>
                <a:cubicBezTo>
                  <a:pt x="20083" y="4717"/>
                  <a:pt x="19357" y="4808"/>
                  <a:pt x="18684" y="5091"/>
                </a:cubicBezTo>
                <a:cubicBezTo>
                  <a:pt x="18664" y="5098"/>
                  <a:pt x="18400" y="5205"/>
                  <a:pt x="18265" y="5303"/>
                </a:cubicBezTo>
                <a:cubicBezTo>
                  <a:pt x="18189" y="5360"/>
                  <a:pt x="18096" y="5413"/>
                  <a:pt x="18006" y="5413"/>
                </a:cubicBezTo>
                <a:cubicBezTo>
                  <a:pt x="17998" y="5413"/>
                  <a:pt x="17991" y="5413"/>
                  <a:pt x="17983" y="5412"/>
                </a:cubicBezTo>
                <a:lnTo>
                  <a:pt x="17982" y="5415"/>
                </a:lnTo>
                <a:cubicBezTo>
                  <a:pt x="17579" y="5460"/>
                  <a:pt x="16961" y="5564"/>
                  <a:pt x="16170" y="5692"/>
                </a:cubicBezTo>
                <a:cubicBezTo>
                  <a:pt x="15588" y="5800"/>
                  <a:pt x="15010" y="5941"/>
                  <a:pt x="14448" y="6124"/>
                </a:cubicBezTo>
                <a:cubicBezTo>
                  <a:pt x="14224" y="6201"/>
                  <a:pt x="13937" y="6366"/>
                  <a:pt x="13541" y="6565"/>
                </a:cubicBezTo>
                <a:cubicBezTo>
                  <a:pt x="12382" y="7141"/>
                  <a:pt x="11215" y="7711"/>
                  <a:pt x="10112" y="8389"/>
                </a:cubicBezTo>
                <a:cubicBezTo>
                  <a:pt x="9333" y="8828"/>
                  <a:pt x="8613" y="9472"/>
                  <a:pt x="7701" y="9603"/>
                </a:cubicBezTo>
                <a:cubicBezTo>
                  <a:pt x="7071" y="9731"/>
                  <a:pt x="5160" y="9917"/>
                  <a:pt x="4019" y="10338"/>
                </a:cubicBezTo>
                <a:cubicBezTo>
                  <a:pt x="3109" y="10677"/>
                  <a:pt x="2435" y="10965"/>
                  <a:pt x="1446" y="11521"/>
                </a:cubicBezTo>
                <a:cubicBezTo>
                  <a:pt x="878" y="11860"/>
                  <a:pt x="532" y="12063"/>
                  <a:pt x="113" y="12555"/>
                </a:cubicBezTo>
                <a:cubicBezTo>
                  <a:pt x="103" y="12569"/>
                  <a:pt x="86" y="12594"/>
                  <a:pt x="70" y="12616"/>
                </a:cubicBezTo>
                <a:cubicBezTo>
                  <a:pt x="24" y="12700"/>
                  <a:pt x="9" y="12724"/>
                  <a:pt x="0" y="12748"/>
                </a:cubicBezTo>
                <a:cubicBezTo>
                  <a:pt x="136" y="12743"/>
                  <a:pt x="271" y="12740"/>
                  <a:pt x="406" y="12740"/>
                </a:cubicBezTo>
                <a:cubicBezTo>
                  <a:pt x="1555" y="12740"/>
                  <a:pt x="2701" y="12909"/>
                  <a:pt x="3843" y="13030"/>
                </a:cubicBezTo>
                <a:cubicBezTo>
                  <a:pt x="4386" y="13095"/>
                  <a:pt x="4932" y="13143"/>
                  <a:pt x="5481" y="13179"/>
                </a:cubicBezTo>
                <a:cubicBezTo>
                  <a:pt x="6186" y="13227"/>
                  <a:pt x="6891" y="13257"/>
                  <a:pt x="7595" y="13289"/>
                </a:cubicBezTo>
                <a:cubicBezTo>
                  <a:pt x="10798" y="13435"/>
                  <a:pt x="13991" y="13780"/>
                  <a:pt x="17201" y="13780"/>
                </a:cubicBezTo>
                <a:cubicBezTo>
                  <a:pt x="17272" y="13780"/>
                  <a:pt x="17343" y="13780"/>
                  <a:pt x="17414" y="13780"/>
                </a:cubicBezTo>
                <a:cubicBezTo>
                  <a:pt x="17467" y="13780"/>
                  <a:pt x="17520" y="13780"/>
                  <a:pt x="17573" y="13780"/>
                </a:cubicBezTo>
                <a:cubicBezTo>
                  <a:pt x="20900" y="13780"/>
                  <a:pt x="24214" y="13426"/>
                  <a:pt x="27537" y="13301"/>
                </a:cubicBezTo>
                <a:cubicBezTo>
                  <a:pt x="31655" y="13133"/>
                  <a:pt x="35777" y="13144"/>
                  <a:pt x="39894" y="13063"/>
                </a:cubicBezTo>
                <a:cubicBezTo>
                  <a:pt x="41799" y="13008"/>
                  <a:pt x="43699" y="12860"/>
                  <a:pt x="45602" y="12798"/>
                </a:cubicBezTo>
                <a:cubicBezTo>
                  <a:pt x="45544" y="12685"/>
                  <a:pt x="45435" y="12481"/>
                  <a:pt x="45372" y="12397"/>
                </a:cubicBezTo>
                <a:cubicBezTo>
                  <a:pt x="45056" y="11911"/>
                  <a:pt x="44478" y="11314"/>
                  <a:pt x="43995" y="11004"/>
                </a:cubicBezTo>
                <a:cubicBezTo>
                  <a:pt x="43271" y="10545"/>
                  <a:pt x="42971" y="10418"/>
                  <a:pt x="42222" y="10215"/>
                </a:cubicBezTo>
                <a:cubicBezTo>
                  <a:pt x="41355" y="9985"/>
                  <a:pt x="39894" y="9963"/>
                  <a:pt x="39260" y="9854"/>
                </a:cubicBezTo>
                <a:cubicBezTo>
                  <a:pt x="38969" y="9833"/>
                  <a:pt x="38569" y="9590"/>
                  <a:pt x="38439" y="9542"/>
                </a:cubicBezTo>
                <a:cubicBezTo>
                  <a:pt x="38084" y="9378"/>
                  <a:pt x="37291" y="9120"/>
                  <a:pt x="36771" y="9120"/>
                </a:cubicBezTo>
                <a:cubicBezTo>
                  <a:pt x="36766" y="9120"/>
                  <a:pt x="36762" y="9120"/>
                  <a:pt x="36758" y="9120"/>
                </a:cubicBezTo>
                <a:cubicBezTo>
                  <a:pt x="36716" y="9120"/>
                  <a:pt x="36675" y="9119"/>
                  <a:pt x="36636" y="9119"/>
                </a:cubicBezTo>
                <a:cubicBezTo>
                  <a:pt x="36207" y="9119"/>
                  <a:pt x="35923" y="9162"/>
                  <a:pt x="35509" y="9242"/>
                </a:cubicBezTo>
                <a:cubicBezTo>
                  <a:pt x="35422" y="9254"/>
                  <a:pt x="35040" y="9371"/>
                  <a:pt x="34977" y="9371"/>
                </a:cubicBezTo>
                <a:cubicBezTo>
                  <a:pt x="34972" y="9371"/>
                  <a:pt x="34969" y="9371"/>
                  <a:pt x="34968" y="9369"/>
                </a:cubicBezTo>
                <a:cubicBezTo>
                  <a:pt x="34908" y="9402"/>
                  <a:pt x="34834" y="9420"/>
                  <a:pt x="34764" y="9420"/>
                </a:cubicBezTo>
                <a:cubicBezTo>
                  <a:pt x="34620" y="9420"/>
                  <a:pt x="34489" y="9345"/>
                  <a:pt x="34512" y="9167"/>
                </a:cubicBezTo>
                <a:cubicBezTo>
                  <a:pt x="34519" y="9022"/>
                  <a:pt x="34668" y="8967"/>
                  <a:pt x="34793" y="8963"/>
                </a:cubicBezTo>
                <a:cubicBezTo>
                  <a:pt x="34819" y="8955"/>
                  <a:pt x="34848" y="8951"/>
                  <a:pt x="34875" y="8951"/>
                </a:cubicBezTo>
                <a:cubicBezTo>
                  <a:pt x="34975" y="8942"/>
                  <a:pt x="35076" y="8938"/>
                  <a:pt x="35178" y="8931"/>
                </a:cubicBezTo>
                <a:cubicBezTo>
                  <a:pt x="35666" y="8909"/>
                  <a:pt x="36154" y="8850"/>
                  <a:pt x="36645" y="8850"/>
                </a:cubicBezTo>
                <a:cubicBezTo>
                  <a:pt x="36657" y="8849"/>
                  <a:pt x="36669" y="8849"/>
                  <a:pt x="36681" y="8849"/>
                </a:cubicBezTo>
                <a:cubicBezTo>
                  <a:pt x="37217" y="8849"/>
                  <a:pt x="37741" y="8975"/>
                  <a:pt x="38249" y="9133"/>
                </a:cubicBezTo>
                <a:cubicBezTo>
                  <a:pt x="38647" y="9248"/>
                  <a:pt x="38903" y="9370"/>
                  <a:pt x="39212" y="9370"/>
                </a:cubicBezTo>
                <a:cubicBezTo>
                  <a:pt x="39226" y="9370"/>
                  <a:pt x="39240" y="9370"/>
                  <a:pt x="39254" y="9369"/>
                </a:cubicBezTo>
                <a:cubicBezTo>
                  <a:pt x="40544" y="9455"/>
                  <a:pt x="41886" y="9511"/>
                  <a:pt x="43084" y="10043"/>
                </a:cubicBezTo>
                <a:cubicBezTo>
                  <a:pt x="44320" y="10574"/>
                  <a:pt x="45414" y="11550"/>
                  <a:pt x="45970" y="12790"/>
                </a:cubicBezTo>
                <a:cubicBezTo>
                  <a:pt x="46896" y="12760"/>
                  <a:pt x="47822" y="12750"/>
                  <a:pt x="48749" y="12750"/>
                </a:cubicBezTo>
                <a:cubicBezTo>
                  <a:pt x="50448" y="12750"/>
                  <a:pt x="52147" y="12783"/>
                  <a:pt x="53846" y="12783"/>
                </a:cubicBezTo>
                <a:cubicBezTo>
                  <a:pt x="54317" y="12783"/>
                  <a:pt x="54788" y="12780"/>
                  <a:pt x="55259" y="12774"/>
                </a:cubicBezTo>
                <a:cubicBezTo>
                  <a:pt x="55728" y="12758"/>
                  <a:pt x="55909" y="12733"/>
                  <a:pt x="56346" y="12664"/>
                </a:cubicBezTo>
                <a:cubicBezTo>
                  <a:pt x="56360" y="12656"/>
                  <a:pt x="56379" y="12649"/>
                  <a:pt x="56394" y="12645"/>
                </a:cubicBezTo>
                <a:cubicBezTo>
                  <a:pt x="56449" y="12626"/>
                  <a:pt x="56507" y="12606"/>
                  <a:pt x="56560" y="12584"/>
                </a:cubicBezTo>
                <a:cubicBezTo>
                  <a:pt x="56565" y="12580"/>
                  <a:pt x="56572" y="12575"/>
                  <a:pt x="56582" y="12568"/>
                </a:cubicBezTo>
                <a:cubicBezTo>
                  <a:pt x="56582" y="12142"/>
                  <a:pt x="56608" y="11714"/>
                  <a:pt x="56623" y="11285"/>
                </a:cubicBezTo>
                <a:cubicBezTo>
                  <a:pt x="56689" y="8796"/>
                  <a:pt x="56560" y="6303"/>
                  <a:pt x="56404" y="3818"/>
                </a:cubicBezTo>
                <a:cubicBezTo>
                  <a:pt x="56339" y="3014"/>
                  <a:pt x="56310" y="2202"/>
                  <a:pt x="56245" y="1436"/>
                </a:cubicBezTo>
                <a:cubicBezTo>
                  <a:pt x="56207" y="955"/>
                  <a:pt x="56150" y="489"/>
                  <a:pt x="56065" y="59"/>
                </a:cubicBezTo>
                <a:cubicBezTo>
                  <a:pt x="55996" y="60"/>
                  <a:pt x="55926" y="61"/>
                  <a:pt x="55856" y="61"/>
                </a:cubicBezTo>
                <a:cubicBezTo>
                  <a:pt x="55183" y="61"/>
                  <a:pt x="54508" y="1"/>
                  <a:pt x="5383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6" name="Google Shape;946;p15"/>
          <p:cNvSpPr/>
          <p:nvPr/>
        </p:nvSpPr>
        <p:spPr>
          <a:xfrm>
            <a:off x="7265829" y="6064505"/>
            <a:ext cx="5134385" cy="1237809"/>
          </a:xfrm>
          <a:custGeom>
            <a:avLst/>
            <a:gdLst/>
            <a:ahLst/>
            <a:cxnLst/>
            <a:rect l="l" t="t" r="r" b="b"/>
            <a:pathLst>
              <a:path w="51209" h="12346" extrusionOk="0">
                <a:moveTo>
                  <a:pt x="50764" y="1"/>
                </a:moveTo>
                <a:cubicBezTo>
                  <a:pt x="47562" y="85"/>
                  <a:pt x="44414" y="1117"/>
                  <a:pt x="41201" y="1310"/>
                </a:cubicBezTo>
                <a:cubicBezTo>
                  <a:pt x="40781" y="1335"/>
                  <a:pt x="40361" y="1346"/>
                  <a:pt x="39941" y="1346"/>
                </a:cubicBezTo>
                <a:cubicBezTo>
                  <a:pt x="37545" y="1346"/>
                  <a:pt x="35138" y="999"/>
                  <a:pt x="32754" y="999"/>
                </a:cubicBezTo>
                <a:cubicBezTo>
                  <a:pt x="31740" y="999"/>
                  <a:pt x="30731" y="1062"/>
                  <a:pt x="29729" y="1240"/>
                </a:cubicBezTo>
                <a:cubicBezTo>
                  <a:pt x="29081" y="1356"/>
                  <a:pt x="28292" y="1702"/>
                  <a:pt x="28317" y="2358"/>
                </a:cubicBezTo>
                <a:cubicBezTo>
                  <a:pt x="25461" y="2361"/>
                  <a:pt x="22606" y="2626"/>
                  <a:pt x="19800" y="3144"/>
                </a:cubicBezTo>
                <a:cubicBezTo>
                  <a:pt x="19927" y="3133"/>
                  <a:pt x="20055" y="3126"/>
                  <a:pt x="20179" y="3121"/>
                </a:cubicBezTo>
                <a:cubicBezTo>
                  <a:pt x="20310" y="3114"/>
                  <a:pt x="20437" y="3104"/>
                  <a:pt x="20567" y="3100"/>
                </a:cubicBezTo>
                <a:cubicBezTo>
                  <a:pt x="20594" y="3097"/>
                  <a:pt x="20622" y="3094"/>
                  <a:pt x="20650" y="3094"/>
                </a:cubicBezTo>
                <a:cubicBezTo>
                  <a:pt x="20694" y="3094"/>
                  <a:pt x="20736" y="3103"/>
                  <a:pt x="20769" y="3137"/>
                </a:cubicBezTo>
                <a:cubicBezTo>
                  <a:pt x="20844" y="3205"/>
                  <a:pt x="20816" y="3343"/>
                  <a:pt x="20724" y="3376"/>
                </a:cubicBezTo>
                <a:cubicBezTo>
                  <a:pt x="20686" y="3386"/>
                  <a:pt x="20668" y="3389"/>
                  <a:pt x="20655" y="3389"/>
                </a:cubicBezTo>
                <a:cubicBezTo>
                  <a:pt x="20631" y="3389"/>
                  <a:pt x="20629" y="3378"/>
                  <a:pt x="20560" y="3378"/>
                </a:cubicBezTo>
                <a:cubicBezTo>
                  <a:pt x="20471" y="3374"/>
                  <a:pt x="20385" y="3372"/>
                  <a:pt x="20302" y="3372"/>
                </a:cubicBezTo>
                <a:cubicBezTo>
                  <a:pt x="19645" y="3372"/>
                  <a:pt x="19149" y="3490"/>
                  <a:pt x="18439" y="3667"/>
                </a:cubicBezTo>
                <a:cubicBezTo>
                  <a:pt x="18436" y="3667"/>
                  <a:pt x="18433" y="3669"/>
                  <a:pt x="18429" y="3669"/>
                </a:cubicBezTo>
                <a:cubicBezTo>
                  <a:pt x="18149" y="3909"/>
                  <a:pt x="18007" y="4210"/>
                  <a:pt x="18214" y="4506"/>
                </a:cubicBezTo>
                <a:cubicBezTo>
                  <a:pt x="15253" y="5021"/>
                  <a:pt x="12367" y="5968"/>
                  <a:pt x="9678" y="7309"/>
                </a:cubicBezTo>
                <a:cubicBezTo>
                  <a:pt x="10023" y="7487"/>
                  <a:pt x="10366" y="7664"/>
                  <a:pt x="10711" y="7840"/>
                </a:cubicBezTo>
                <a:cubicBezTo>
                  <a:pt x="6945" y="8485"/>
                  <a:pt x="3300" y="9820"/>
                  <a:pt x="0" y="11744"/>
                </a:cubicBezTo>
                <a:cubicBezTo>
                  <a:pt x="705" y="11792"/>
                  <a:pt x="1410" y="11822"/>
                  <a:pt x="2114" y="11854"/>
                </a:cubicBezTo>
                <a:cubicBezTo>
                  <a:pt x="5317" y="12000"/>
                  <a:pt x="8510" y="12345"/>
                  <a:pt x="11720" y="12345"/>
                </a:cubicBezTo>
                <a:cubicBezTo>
                  <a:pt x="11791" y="12345"/>
                  <a:pt x="11862" y="12345"/>
                  <a:pt x="11933" y="12345"/>
                </a:cubicBezTo>
                <a:cubicBezTo>
                  <a:pt x="11986" y="12345"/>
                  <a:pt x="12039" y="12345"/>
                  <a:pt x="12092" y="12345"/>
                </a:cubicBezTo>
                <a:cubicBezTo>
                  <a:pt x="15419" y="12345"/>
                  <a:pt x="18733" y="11991"/>
                  <a:pt x="22056" y="11866"/>
                </a:cubicBezTo>
                <a:cubicBezTo>
                  <a:pt x="26174" y="11698"/>
                  <a:pt x="30296" y="11709"/>
                  <a:pt x="34413" y="11628"/>
                </a:cubicBezTo>
                <a:cubicBezTo>
                  <a:pt x="36318" y="11573"/>
                  <a:pt x="38218" y="11425"/>
                  <a:pt x="40121" y="11363"/>
                </a:cubicBezTo>
                <a:cubicBezTo>
                  <a:pt x="40063" y="11250"/>
                  <a:pt x="39954" y="11046"/>
                  <a:pt x="39891" y="10962"/>
                </a:cubicBezTo>
                <a:cubicBezTo>
                  <a:pt x="39575" y="10476"/>
                  <a:pt x="38997" y="9879"/>
                  <a:pt x="38514" y="9569"/>
                </a:cubicBezTo>
                <a:cubicBezTo>
                  <a:pt x="37790" y="9110"/>
                  <a:pt x="37490" y="8983"/>
                  <a:pt x="36741" y="8780"/>
                </a:cubicBezTo>
                <a:cubicBezTo>
                  <a:pt x="35874" y="8550"/>
                  <a:pt x="34413" y="8528"/>
                  <a:pt x="33779" y="8419"/>
                </a:cubicBezTo>
                <a:cubicBezTo>
                  <a:pt x="33488" y="8398"/>
                  <a:pt x="33088" y="8155"/>
                  <a:pt x="32958" y="8107"/>
                </a:cubicBezTo>
                <a:cubicBezTo>
                  <a:pt x="32603" y="7943"/>
                  <a:pt x="31810" y="7685"/>
                  <a:pt x="31290" y="7685"/>
                </a:cubicBezTo>
                <a:cubicBezTo>
                  <a:pt x="31285" y="7685"/>
                  <a:pt x="31281" y="7685"/>
                  <a:pt x="31277" y="7685"/>
                </a:cubicBezTo>
                <a:cubicBezTo>
                  <a:pt x="31235" y="7685"/>
                  <a:pt x="31194" y="7684"/>
                  <a:pt x="31155" y="7684"/>
                </a:cubicBezTo>
                <a:cubicBezTo>
                  <a:pt x="30726" y="7684"/>
                  <a:pt x="30442" y="7727"/>
                  <a:pt x="30028" y="7807"/>
                </a:cubicBezTo>
                <a:cubicBezTo>
                  <a:pt x="29941" y="7819"/>
                  <a:pt x="29559" y="7936"/>
                  <a:pt x="29496" y="7936"/>
                </a:cubicBezTo>
                <a:cubicBezTo>
                  <a:pt x="29491" y="7936"/>
                  <a:pt x="29488" y="7936"/>
                  <a:pt x="29487" y="7934"/>
                </a:cubicBezTo>
                <a:cubicBezTo>
                  <a:pt x="29427" y="7967"/>
                  <a:pt x="29353" y="7985"/>
                  <a:pt x="29283" y="7985"/>
                </a:cubicBezTo>
                <a:cubicBezTo>
                  <a:pt x="29139" y="7985"/>
                  <a:pt x="29008" y="7910"/>
                  <a:pt x="29031" y="7732"/>
                </a:cubicBezTo>
                <a:cubicBezTo>
                  <a:pt x="29038" y="7587"/>
                  <a:pt x="29187" y="7532"/>
                  <a:pt x="29312" y="7528"/>
                </a:cubicBezTo>
                <a:cubicBezTo>
                  <a:pt x="29338" y="7520"/>
                  <a:pt x="29367" y="7516"/>
                  <a:pt x="29394" y="7516"/>
                </a:cubicBezTo>
                <a:cubicBezTo>
                  <a:pt x="29494" y="7507"/>
                  <a:pt x="29595" y="7503"/>
                  <a:pt x="29697" y="7496"/>
                </a:cubicBezTo>
                <a:cubicBezTo>
                  <a:pt x="30185" y="7474"/>
                  <a:pt x="30673" y="7415"/>
                  <a:pt x="31164" y="7415"/>
                </a:cubicBezTo>
                <a:cubicBezTo>
                  <a:pt x="31176" y="7414"/>
                  <a:pt x="31188" y="7414"/>
                  <a:pt x="31200" y="7414"/>
                </a:cubicBezTo>
                <a:cubicBezTo>
                  <a:pt x="31736" y="7414"/>
                  <a:pt x="32260" y="7540"/>
                  <a:pt x="32768" y="7698"/>
                </a:cubicBezTo>
                <a:cubicBezTo>
                  <a:pt x="33166" y="7813"/>
                  <a:pt x="33422" y="7935"/>
                  <a:pt x="33731" y="7935"/>
                </a:cubicBezTo>
                <a:cubicBezTo>
                  <a:pt x="33745" y="7935"/>
                  <a:pt x="33759" y="7935"/>
                  <a:pt x="33773" y="7934"/>
                </a:cubicBezTo>
                <a:cubicBezTo>
                  <a:pt x="35063" y="8020"/>
                  <a:pt x="36405" y="8076"/>
                  <a:pt x="37603" y="8608"/>
                </a:cubicBezTo>
                <a:cubicBezTo>
                  <a:pt x="38839" y="9139"/>
                  <a:pt x="39933" y="10115"/>
                  <a:pt x="40489" y="11355"/>
                </a:cubicBezTo>
                <a:cubicBezTo>
                  <a:pt x="41415" y="11325"/>
                  <a:pt x="42341" y="11315"/>
                  <a:pt x="43268" y="11315"/>
                </a:cubicBezTo>
                <a:cubicBezTo>
                  <a:pt x="44967" y="11315"/>
                  <a:pt x="46666" y="11348"/>
                  <a:pt x="48365" y="11348"/>
                </a:cubicBezTo>
                <a:cubicBezTo>
                  <a:pt x="48836" y="11348"/>
                  <a:pt x="49307" y="11345"/>
                  <a:pt x="49778" y="11339"/>
                </a:cubicBezTo>
                <a:cubicBezTo>
                  <a:pt x="50247" y="11323"/>
                  <a:pt x="50428" y="11298"/>
                  <a:pt x="50865" y="11229"/>
                </a:cubicBezTo>
                <a:cubicBezTo>
                  <a:pt x="50879" y="11221"/>
                  <a:pt x="50898" y="11214"/>
                  <a:pt x="50913" y="11210"/>
                </a:cubicBezTo>
                <a:cubicBezTo>
                  <a:pt x="50968" y="11191"/>
                  <a:pt x="51026" y="11171"/>
                  <a:pt x="51079" y="11149"/>
                </a:cubicBezTo>
                <a:cubicBezTo>
                  <a:pt x="51084" y="11145"/>
                  <a:pt x="51091" y="11140"/>
                  <a:pt x="51101" y="11133"/>
                </a:cubicBezTo>
                <a:cubicBezTo>
                  <a:pt x="51101" y="10707"/>
                  <a:pt x="51127" y="10279"/>
                  <a:pt x="51142" y="9850"/>
                </a:cubicBezTo>
                <a:cubicBezTo>
                  <a:pt x="51208" y="7361"/>
                  <a:pt x="51079" y="4868"/>
                  <a:pt x="50923" y="2383"/>
                </a:cubicBezTo>
                <a:cubicBezTo>
                  <a:pt x="50858" y="1579"/>
                  <a:pt x="50829" y="767"/>
                  <a:pt x="50764" y="1"/>
                </a:cubicBezTo>
                <a:close/>
              </a:path>
            </a:pathLst>
          </a:custGeom>
          <a:solidFill>
            <a:srgbClr val="2A225E">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7" name="Google Shape;947;p15"/>
          <p:cNvSpPr/>
          <p:nvPr/>
        </p:nvSpPr>
        <p:spPr>
          <a:xfrm>
            <a:off x="2264603" y="4338384"/>
            <a:ext cx="10451049" cy="3016121"/>
          </a:xfrm>
          <a:custGeom>
            <a:avLst/>
            <a:gdLst/>
            <a:ahLst/>
            <a:cxnLst/>
            <a:rect l="l" t="t" r="r" b="b"/>
            <a:pathLst>
              <a:path w="104236" h="30083" extrusionOk="0">
                <a:moveTo>
                  <a:pt x="95241" y="503"/>
                </a:moveTo>
                <a:cubicBezTo>
                  <a:pt x="95446" y="503"/>
                  <a:pt x="95667" y="522"/>
                  <a:pt x="95675" y="532"/>
                </a:cubicBezTo>
                <a:cubicBezTo>
                  <a:pt x="95676" y="532"/>
                  <a:pt x="95676" y="532"/>
                  <a:pt x="95677" y="532"/>
                </a:cubicBezTo>
                <a:cubicBezTo>
                  <a:pt x="95704" y="532"/>
                  <a:pt x="95805" y="569"/>
                  <a:pt x="95863" y="591"/>
                </a:cubicBezTo>
                <a:cubicBezTo>
                  <a:pt x="96931" y="1195"/>
                  <a:pt x="97523" y="2303"/>
                  <a:pt x="98306" y="3432"/>
                </a:cubicBezTo>
                <a:cubicBezTo>
                  <a:pt x="99544" y="5304"/>
                  <a:pt x="100701" y="7229"/>
                  <a:pt x="101706" y="9237"/>
                </a:cubicBezTo>
                <a:cubicBezTo>
                  <a:pt x="102418" y="10656"/>
                  <a:pt x="103209" y="12569"/>
                  <a:pt x="103693" y="13653"/>
                </a:cubicBezTo>
                <a:cubicBezTo>
                  <a:pt x="103696" y="13662"/>
                  <a:pt x="103700" y="13671"/>
                  <a:pt x="103704" y="13678"/>
                </a:cubicBezTo>
                <a:cubicBezTo>
                  <a:pt x="103706" y="13685"/>
                  <a:pt x="103709" y="13695"/>
                  <a:pt x="103714" y="13708"/>
                </a:cubicBezTo>
                <a:cubicBezTo>
                  <a:pt x="103726" y="13750"/>
                  <a:pt x="103738" y="13794"/>
                  <a:pt x="103746" y="13837"/>
                </a:cubicBezTo>
                <a:cubicBezTo>
                  <a:pt x="103748" y="13850"/>
                  <a:pt x="103753" y="13882"/>
                  <a:pt x="103758" y="13907"/>
                </a:cubicBezTo>
                <a:cubicBezTo>
                  <a:pt x="103764" y="13984"/>
                  <a:pt x="103759" y="14060"/>
                  <a:pt x="103751" y="14137"/>
                </a:cubicBezTo>
                <a:cubicBezTo>
                  <a:pt x="103751" y="14139"/>
                  <a:pt x="103751" y="14139"/>
                  <a:pt x="103751" y="14140"/>
                </a:cubicBezTo>
                <a:cubicBezTo>
                  <a:pt x="103736" y="14186"/>
                  <a:pt x="103733" y="14207"/>
                  <a:pt x="103738" y="14207"/>
                </a:cubicBezTo>
                <a:cubicBezTo>
                  <a:pt x="103740" y="14207"/>
                  <a:pt x="103742" y="14205"/>
                  <a:pt x="103745" y="14202"/>
                </a:cubicBezTo>
                <a:lnTo>
                  <a:pt x="103745" y="14202"/>
                </a:lnTo>
                <a:cubicBezTo>
                  <a:pt x="103597" y="14454"/>
                  <a:pt x="103606" y="14515"/>
                  <a:pt x="103257" y="14828"/>
                </a:cubicBezTo>
                <a:cubicBezTo>
                  <a:pt x="103011" y="15101"/>
                  <a:pt x="101689" y="15316"/>
                  <a:pt x="101189" y="15446"/>
                </a:cubicBezTo>
                <a:cubicBezTo>
                  <a:pt x="101225" y="15436"/>
                  <a:pt x="101231" y="15433"/>
                  <a:pt x="101221" y="15433"/>
                </a:cubicBezTo>
                <a:cubicBezTo>
                  <a:pt x="101203" y="15433"/>
                  <a:pt x="101137" y="15443"/>
                  <a:pt x="101080" y="15452"/>
                </a:cubicBezTo>
                <a:cubicBezTo>
                  <a:pt x="101044" y="15419"/>
                  <a:pt x="100996" y="15397"/>
                  <a:pt x="100944" y="15397"/>
                </a:cubicBezTo>
                <a:cubicBezTo>
                  <a:pt x="100814" y="15405"/>
                  <a:pt x="100683" y="15409"/>
                  <a:pt x="100552" y="15409"/>
                </a:cubicBezTo>
                <a:cubicBezTo>
                  <a:pt x="99736" y="15409"/>
                  <a:pt x="98921" y="15271"/>
                  <a:pt x="98104" y="15271"/>
                </a:cubicBezTo>
                <a:cubicBezTo>
                  <a:pt x="98010" y="15271"/>
                  <a:pt x="97916" y="15273"/>
                  <a:pt x="97822" y="15277"/>
                </a:cubicBezTo>
                <a:cubicBezTo>
                  <a:pt x="96810" y="15316"/>
                  <a:pt x="95849" y="15657"/>
                  <a:pt x="94911" y="16015"/>
                </a:cubicBezTo>
                <a:cubicBezTo>
                  <a:pt x="94416" y="16199"/>
                  <a:pt x="93458" y="16600"/>
                  <a:pt x="93235" y="16600"/>
                </a:cubicBezTo>
                <a:cubicBezTo>
                  <a:pt x="93227" y="16600"/>
                  <a:pt x="93220" y="16600"/>
                  <a:pt x="93214" y="16599"/>
                </a:cubicBezTo>
                <a:cubicBezTo>
                  <a:pt x="93095" y="16602"/>
                  <a:pt x="92977" y="16603"/>
                  <a:pt x="92861" y="16603"/>
                </a:cubicBezTo>
                <a:cubicBezTo>
                  <a:pt x="90743" y="16603"/>
                  <a:pt x="88941" y="16098"/>
                  <a:pt x="86854" y="16098"/>
                </a:cubicBezTo>
                <a:cubicBezTo>
                  <a:pt x="86744" y="16098"/>
                  <a:pt x="86633" y="16099"/>
                  <a:pt x="86521" y="16102"/>
                </a:cubicBezTo>
                <a:cubicBezTo>
                  <a:pt x="85135" y="16134"/>
                  <a:pt x="83939" y="16386"/>
                  <a:pt x="82966" y="16547"/>
                </a:cubicBezTo>
                <a:cubicBezTo>
                  <a:pt x="82767" y="16561"/>
                  <a:pt x="82506" y="16566"/>
                  <a:pt x="82217" y="16566"/>
                </a:cubicBezTo>
                <a:cubicBezTo>
                  <a:pt x="81721" y="16566"/>
                  <a:pt x="81143" y="16552"/>
                  <a:pt x="80649" y="16552"/>
                </a:cubicBezTo>
                <a:cubicBezTo>
                  <a:pt x="80562" y="16552"/>
                  <a:pt x="80477" y="16553"/>
                  <a:pt x="80396" y="16554"/>
                </a:cubicBezTo>
                <a:cubicBezTo>
                  <a:pt x="79498" y="16555"/>
                  <a:pt x="78602" y="16562"/>
                  <a:pt x="77704" y="16567"/>
                </a:cubicBezTo>
                <a:cubicBezTo>
                  <a:pt x="77688" y="16526"/>
                  <a:pt x="77656" y="16490"/>
                  <a:pt x="77607" y="16468"/>
                </a:cubicBezTo>
                <a:cubicBezTo>
                  <a:pt x="77200" y="16260"/>
                  <a:pt x="76316" y="16019"/>
                  <a:pt x="75680" y="15960"/>
                </a:cubicBezTo>
                <a:cubicBezTo>
                  <a:pt x="75611" y="15970"/>
                  <a:pt x="75582" y="15974"/>
                  <a:pt x="75570" y="15974"/>
                </a:cubicBezTo>
                <a:cubicBezTo>
                  <a:pt x="75561" y="15974"/>
                  <a:pt x="75559" y="15972"/>
                  <a:pt x="75558" y="15970"/>
                </a:cubicBezTo>
                <a:cubicBezTo>
                  <a:pt x="75561" y="15966"/>
                  <a:pt x="75550" y="15960"/>
                  <a:pt x="75535" y="15954"/>
                </a:cubicBezTo>
                <a:cubicBezTo>
                  <a:pt x="75515" y="15940"/>
                  <a:pt x="75492" y="15924"/>
                  <a:pt x="75476" y="15914"/>
                </a:cubicBezTo>
                <a:cubicBezTo>
                  <a:pt x="75464" y="15904"/>
                  <a:pt x="75452" y="15894"/>
                  <a:pt x="75442" y="15883"/>
                </a:cubicBezTo>
                <a:lnTo>
                  <a:pt x="75442" y="15883"/>
                </a:lnTo>
                <a:cubicBezTo>
                  <a:pt x="75405" y="15829"/>
                  <a:pt x="75352" y="15791"/>
                  <a:pt x="75296" y="15757"/>
                </a:cubicBezTo>
                <a:cubicBezTo>
                  <a:pt x="75175" y="15675"/>
                  <a:pt x="75040" y="15614"/>
                  <a:pt x="74901" y="15566"/>
                </a:cubicBezTo>
                <a:cubicBezTo>
                  <a:pt x="74735" y="15511"/>
                  <a:pt x="74565" y="15492"/>
                  <a:pt x="74393" y="15492"/>
                </a:cubicBezTo>
                <a:cubicBezTo>
                  <a:pt x="74168" y="15492"/>
                  <a:pt x="73941" y="15525"/>
                  <a:pt x="73719" y="15555"/>
                </a:cubicBezTo>
                <a:cubicBezTo>
                  <a:pt x="73186" y="15637"/>
                  <a:pt x="72887" y="15695"/>
                  <a:pt x="72523" y="15746"/>
                </a:cubicBezTo>
                <a:cubicBezTo>
                  <a:pt x="72518" y="15746"/>
                  <a:pt x="72513" y="15746"/>
                  <a:pt x="72508" y="15746"/>
                </a:cubicBezTo>
                <a:cubicBezTo>
                  <a:pt x="72498" y="15746"/>
                  <a:pt x="72488" y="15746"/>
                  <a:pt x="72478" y="15746"/>
                </a:cubicBezTo>
                <a:lnTo>
                  <a:pt x="72477" y="15746"/>
                </a:lnTo>
                <a:cubicBezTo>
                  <a:pt x="72425" y="15692"/>
                  <a:pt x="72368" y="15643"/>
                  <a:pt x="72308" y="15601"/>
                </a:cubicBezTo>
                <a:cubicBezTo>
                  <a:pt x="72150" y="15489"/>
                  <a:pt x="71967" y="15400"/>
                  <a:pt x="71770" y="15395"/>
                </a:cubicBezTo>
                <a:cubicBezTo>
                  <a:pt x="71766" y="15395"/>
                  <a:pt x="71761" y="15395"/>
                  <a:pt x="71757" y="15395"/>
                </a:cubicBezTo>
                <a:cubicBezTo>
                  <a:pt x="71559" y="15395"/>
                  <a:pt x="71366" y="15456"/>
                  <a:pt x="71172" y="15492"/>
                </a:cubicBezTo>
                <a:cubicBezTo>
                  <a:pt x="71059" y="15517"/>
                  <a:pt x="71042" y="15526"/>
                  <a:pt x="71023" y="15529"/>
                </a:cubicBezTo>
                <a:cubicBezTo>
                  <a:pt x="70964" y="15390"/>
                  <a:pt x="70839" y="15086"/>
                  <a:pt x="70768" y="15026"/>
                </a:cubicBezTo>
                <a:cubicBezTo>
                  <a:pt x="70674" y="14866"/>
                  <a:pt x="70512" y="14764"/>
                  <a:pt x="70356" y="14764"/>
                </a:cubicBezTo>
                <a:cubicBezTo>
                  <a:pt x="70235" y="14764"/>
                  <a:pt x="70118" y="14825"/>
                  <a:pt x="70039" y="14968"/>
                </a:cubicBezTo>
                <a:cubicBezTo>
                  <a:pt x="69952" y="15188"/>
                  <a:pt x="69914" y="15316"/>
                  <a:pt x="69839" y="15436"/>
                </a:cubicBezTo>
                <a:cubicBezTo>
                  <a:pt x="69805" y="15320"/>
                  <a:pt x="69762" y="15207"/>
                  <a:pt x="69690" y="15117"/>
                </a:cubicBezTo>
                <a:lnTo>
                  <a:pt x="69690" y="15117"/>
                </a:lnTo>
                <a:cubicBezTo>
                  <a:pt x="69690" y="15118"/>
                  <a:pt x="69691" y="15118"/>
                  <a:pt x="69691" y="15118"/>
                </a:cubicBezTo>
                <a:cubicBezTo>
                  <a:pt x="69696" y="15118"/>
                  <a:pt x="69677" y="15088"/>
                  <a:pt x="69627" y="15032"/>
                </a:cubicBezTo>
                <a:cubicBezTo>
                  <a:pt x="69552" y="14944"/>
                  <a:pt x="69459" y="14871"/>
                  <a:pt x="69359" y="14816"/>
                </a:cubicBezTo>
                <a:cubicBezTo>
                  <a:pt x="69141" y="14704"/>
                  <a:pt x="68893" y="14671"/>
                  <a:pt x="68648" y="14671"/>
                </a:cubicBezTo>
                <a:cubicBezTo>
                  <a:pt x="68552" y="14671"/>
                  <a:pt x="68457" y="14676"/>
                  <a:pt x="68363" y="14683"/>
                </a:cubicBezTo>
                <a:cubicBezTo>
                  <a:pt x="68354" y="14683"/>
                  <a:pt x="68345" y="14683"/>
                  <a:pt x="68335" y="14683"/>
                </a:cubicBezTo>
                <a:cubicBezTo>
                  <a:pt x="67919" y="14683"/>
                  <a:pt x="67189" y="14867"/>
                  <a:pt x="66944" y="14983"/>
                </a:cubicBezTo>
                <a:cubicBezTo>
                  <a:pt x="66753" y="15038"/>
                  <a:pt x="66576" y="15139"/>
                  <a:pt x="66384" y="15190"/>
                </a:cubicBezTo>
                <a:cubicBezTo>
                  <a:pt x="66295" y="15135"/>
                  <a:pt x="66209" y="15081"/>
                  <a:pt x="66110" y="15048"/>
                </a:cubicBezTo>
                <a:cubicBezTo>
                  <a:pt x="65981" y="15015"/>
                  <a:pt x="65849" y="15000"/>
                  <a:pt x="65718" y="15000"/>
                </a:cubicBezTo>
                <a:cubicBezTo>
                  <a:pt x="65655" y="15000"/>
                  <a:pt x="65593" y="15003"/>
                  <a:pt x="65531" y="15010"/>
                </a:cubicBezTo>
                <a:cubicBezTo>
                  <a:pt x="65198" y="15025"/>
                  <a:pt x="64590" y="15330"/>
                  <a:pt x="64459" y="15407"/>
                </a:cubicBezTo>
                <a:cubicBezTo>
                  <a:pt x="64194" y="15498"/>
                  <a:pt x="64095" y="15523"/>
                  <a:pt x="63905" y="15524"/>
                </a:cubicBezTo>
                <a:cubicBezTo>
                  <a:pt x="63701" y="15484"/>
                  <a:pt x="63544" y="15317"/>
                  <a:pt x="63220" y="15255"/>
                </a:cubicBezTo>
                <a:cubicBezTo>
                  <a:pt x="63182" y="15243"/>
                  <a:pt x="63142" y="15237"/>
                  <a:pt x="63102" y="15237"/>
                </a:cubicBezTo>
                <a:cubicBezTo>
                  <a:pt x="62906" y="15237"/>
                  <a:pt x="62718" y="15380"/>
                  <a:pt x="62780" y="15601"/>
                </a:cubicBezTo>
                <a:cubicBezTo>
                  <a:pt x="62806" y="15704"/>
                  <a:pt x="62885" y="15779"/>
                  <a:pt x="62933" y="15870"/>
                </a:cubicBezTo>
                <a:cubicBezTo>
                  <a:pt x="62940" y="15882"/>
                  <a:pt x="62949" y="15898"/>
                  <a:pt x="62956" y="15912"/>
                </a:cubicBezTo>
                <a:cubicBezTo>
                  <a:pt x="62969" y="15943"/>
                  <a:pt x="62978" y="15976"/>
                  <a:pt x="62985" y="16008"/>
                </a:cubicBezTo>
                <a:cubicBezTo>
                  <a:pt x="62985" y="16011"/>
                  <a:pt x="62985" y="16014"/>
                  <a:pt x="62985" y="16017"/>
                </a:cubicBezTo>
                <a:cubicBezTo>
                  <a:pt x="62934" y="16030"/>
                  <a:pt x="62923" y="16035"/>
                  <a:pt x="62902" y="16035"/>
                </a:cubicBezTo>
                <a:cubicBezTo>
                  <a:pt x="62884" y="16035"/>
                  <a:pt x="62858" y="16031"/>
                  <a:pt x="62788" y="16027"/>
                </a:cubicBezTo>
                <a:cubicBezTo>
                  <a:pt x="62775" y="16024"/>
                  <a:pt x="62759" y="16022"/>
                  <a:pt x="62749" y="16021"/>
                </a:cubicBezTo>
                <a:lnTo>
                  <a:pt x="62749" y="16021"/>
                </a:lnTo>
                <a:cubicBezTo>
                  <a:pt x="62753" y="16021"/>
                  <a:pt x="62754" y="16021"/>
                  <a:pt x="62755" y="16021"/>
                </a:cubicBezTo>
                <a:cubicBezTo>
                  <a:pt x="62768" y="16021"/>
                  <a:pt x="62441" y="15977"/>
                  <a:pt x="62342" y="15975"/>
                </a:cubicBezTo>
                <a:cubicBezTo>
                  <a:pt x="62219" y="15969"/>
                  <a:pt x="62098" y="15966"/>
                  <a:pt x="61978" y="15966"/>
                </a:cubicBezTo>
                <a:cubicBezTo>
                  <a:pt x="61865" y="15966"/>
                  <a:pt x="61752" y="15968"/>
                  <a:pt x="61637" y="15973"/>
                </a:cubicBezTo>
                <a:cubicBezTo>
                  <a:pt x="61535" y="15977"/>
                  <a:pt x="61432" y="15995"/>
                  <a:pt x="61329" y="15995"/>
                </a:cubicBezTo>
                <a:cubicBezTo>
                  <a:pt x="61319" y="15995"/>
                  <a:pt x="61309" y="15995"/>
                  <a:pt x="61298" y="15995"/>
                </a:cubicBezTo>
                <a:cubicBezTo>
                  <a:pt x="61297" y="15993"/>
                  <a:pt x="61297" y="15993"/>
                  <a:pt x="61296" y="15993"/>
                </a:cubicBezTo>
                <a:cubicBezTo>
                  <a:pt x="61285" y="15991"/>
                  <a:pt x="61274" y="15988"/>
                  <a:pt x="61263" y="15983"/>
                </a:cubicBezTo>
                <a:lnTo>
                  <a:pt x="61263" y="15983"/>
                </a:lnTo>
                <a:cubicBezTo>
                  <a:pt x="61263" y="15983"/>
                  <a:pt x="61264" y="15983"/>
                  <a:pt x="61264" y="15983"/>
                </a:cubicBezTo>
                <a:cubicBezTo>
                  <a:pt x="61261" y="15982"/>
                  <a:pt x="61259" y="15981"/>
                  <a:pt x="61257" y="15981"/>
                </a:cubicBezTo>
                <a:lnTo>
                  <a:pt x="61257" y="15981"/>
                </a:lnTo>
                <a:cubicBezTo>
                  <a:pt x="61257" y="15980"/>
                  <a:pt x="61257" y="15980"/>
                  <a:pt x="61256" y="15980"/>
                </a:cubicBezTo>
                <a:lnTo>
                  <a:pt x="61256" y="15980"/>
                </a:lnTo>
                <a:cubicBezTo>
                  <a:pt x="61256" y="15980"/>
                  <a:pt x="61256" y="15980"/>
                  <a:pt x="61257" y="15980"/>
                </a:cubicBezTo>
                <a:lnTo>
                  <a:pt x="61257" y="15980"/>
                </a:lnTo>
                <a:cubicBezTo>
                  <a:pt x="61124" y="15928"/>
                  <a:pt x="60990" y="15876"/>
                  <a:pt x="60850" y="15851"/>
                </a:cubicBezTo>
                <a:cubicBezTo>
                  <a:pt x="60616" y="15815"/>
                  <a:pt x="60445" y="15809"/>
                  <a:pt x="60258" y="15809"/>
                </a:cubicBezTo>
                <a:cubicBezTo>
                  <a:pt x="60164" y="15809"/>
                  <a:pt x="60066" y="15810"/>
                  <a:pt x="59953" y="15810"/>
                </a:cubicBezTo>
                <a:cubicBezTo>
                  <a:pt x="59909" y="15810"/>
                  <a:pt x="59863" y="15810"/>
                  <a:pt x="59814" y="15809"/>
                </a:cubicBezTo>
                <a:cubicBezTo>
                  <a:pt x="59790" y="15781"/>
                  <a:pt x="59761" y="15749"/>
                  <a:pt x="59738" y="15741"/>
                </a:cubicBezTo>
                <a:cubicBezTo>
                  <a:pt x="59719" y="15727"/>
                  <a:pt x="59697" y="15712"/>
                  <a:pt x="59684" y="15705"/>
                </a:cubicBezTo>
                <a:cubicBezTo>
                  <a:pt x="59613" y="15665"/>
                  <a:pt x="59532" y="15644"/>
                  <a:pt x="59451" y="15644"/>
                </a:cubicBezTo>
                <a:cubicBezTo>
                  <a:pt x="59409" y="15644"/>
                  <a:pt x="59366" y="15650"/>
                  <a:pt x="59325" y="15662"/>
                </a:cubicBezTo>
                <a:cubicBezTo>
                  <a:pt x="59150" y="15717"/>
                  <a:pt x="59001" y="15833"/>
                  <a:pt x="58862" y="15951"/>
                </a:cubicBezTo>
                <a:cubicBezTo>
                  <a:pt x="58859" y="15953"/>
                  <a:pt x="58857" y="15954"/>
                  <a:pt x="58854" y="15957"/>
                </a:cubicBezTo>
                <a:cubicBezTo>
                  <a:pt x="58844" y="15959"/>
                  <a:pt x="58833" y="15962"/>
                  <a:pt x="58822" y="15964"/>
                </a:cubicBezTo>
                <a:cubicBezTo>
                  <a:pt x="58614" y="15856"/>
                  <a:pt x="58346" y="15500"/>
                  <a:pt x="57961" y="15495"/>
                </a:cubicBezTo>
                <a:cubicBezTo>
                  <a:pt x="57968" y="15492"/>
                  <a:pt x="57974" y="15491"/>
                  <a:pt x="57981" y="15489"/>
                </a:cubicBezTo>
                <a:cubicBezTo>
                  <a:pt x="57965" y="15489"/>
                  <a:pt x="57951" y="15492"/>
                  <a:pt x="57935" y="15492"/>
                </a:cubicBezTo>
                <a:lnTo>
                  <a:pt x="57929" y="15492"/>
                </a:lnTo>
                <a:cubicBezTo>
                  <a:pt x="57928" y="15492"/>
                  <a:pt x="57928" y="15492"/>
                  <a:pt x="57926" y="15494"/>
                </a:cubicBezTo>
                <a:cubicBezTo>
                  <a:pt x="57690" y="15514"/>
                  <a:pt x="57535" y="15714"/>
                  <a:pt x="57618" y="15840"/>
                </a:cubicBezTo>
                <a:cubicBezTo>
                  <a:pt x="57684" y="15977"/>
                  <a:pt x="57760" y="16098"/>
                  <a:pt x="57752" y="16151"/>
                </a:cubicBezTo>
                <a:cubicBezTo>
                  <a:pt x="57749" y="16153"/>
                  <a:pt x="57749" y="16153"/>
                  <a:pt x="57747" y="16153"/>
                </a:cubicBezTo>
                <a:cubicBezTo>
                  <a:pt x="57732" y="16154"/>
                  <a:pt x="57718" y="16154"/>
                  <a:pt x="57704" y="16154"/>
                </a:cubicBezTo>
                <a:cubicBezTo>
                  <a:pt x="57693" y="16154"/>
                  <a:pt x="57682" y="16154"/>
                  <a:pt x="57671" y="16153"/>
                </a:cubicBezTo>
                <a:cubicBezTo>
                  <a:pt x="57652" y="16153"/>
                  <a:pt x="57634" y="16150"/>
                  <a:pt x="57615" y="16148"/>
                </a:cubicBezTo>
                <a:cubicBezTo>
                  <a:pt x="57599" y="16144"/>
                  <a:pt x="57583" y="16141"/>
                  <a:pt x="57566" y="16138"/>
                </a:cubicBezTo>
                <a:cubicBezTo>
                  <a:pt x="57459" y="16117"/>
                  <a:pt x="57378" y="16109"/>
                  <a:pt x="57305" y="16109"/>
                </a:cubicBezTo>
                <a:cubicBezTo>
                  <a:pt x="57139" y="16109"/>
                  <a:pt x="57017" y="16153"/>
                  <a:pt x="56733" y="16190"/>
                </a:cubicBezTo>
                <a:cubicBezTo>
                  <a:pt x="56126" y="16290"/>
                  <a:pt x="55528" y="16444"/>
                  <a:pt x="54965" y="16693"/>
                </a:cubicBezTo>
                <a:cubicBezTo>
                  <a:pt x="54868" y="16743"/>
                  <a:pt x="54752" y="16788"/>
                  <a:pt x="54670" y="16864"/>
                </a:cubicBezTo>
                <a:cubicBezTo>
                  <a:pt x="53995" y="16832"/>
                  <a:pt x="53320" y="16800"/>
                  <a:pt x="52645" y="16771"/>
                </a:cubicBezTo>
                <a:cubicBezTo>
                  <a:pt x="51405" y="16742"/>
                  <a:pt x="50165" y="16732"/>
                  <a:pt x="48924" y="16732"/>
                </a:cubicBezTo>
                <a:cubicBezTo>
                  <a:pt x="48285" y="16732"/>
                  <a:pt x="47645" y="16735"/>
                  <a:pt x="47005" y="16739"/>
                </a:cubicBezTo>
                <a:cubicBezTo>
                  <a:pt x="47102" y="16719"/>
                  <a:pt x="47201" y="16697"/>
                  <a:pt x="47302" y="16671"/>
                </a:cubicBezTo>
                <a:cubicBezTo>
                  <a:pt x="48075" y="16458"/>
                  <a:pt x="48301" y="16258"/>
                  <a:pt x="49130" y="15998"/>
                </a:cubicBezTo>
                <a:cubicBezTo>
                  <a:pt x="49287" y="15943"/>
                  <a:pt x="49445" y="15891"/>
                  <a:pt x="49602" y="15830"/>
                </a:cubicBezTo>
                <a:cubicBezTo>
                  <a:pt x="49618" y="15827"/>
                  <a:pt x="49633" y="15823"/>
                  <a:pt x="49649" y="15818"/>
                </a:cubicBezTo>
                <a:cubicBezTo>
                  <a:pt x="50046" y="15723"/>
                  <a:pt x="50989" y="15294"/>
                  <a:pt x="51732" y="15087"/>
                </a:cubicBezTo>
                <a:cubicBezTo>
                  <a:pt x="52622" y="14857"/>
                  <a:pt x="53536" y="14725"/>
                  <a:pt x="54429" y="14505"/>
                </a:cubicBezTo>
                <a:cubicBezTo>
                  <a:pt x="55688" y="14189"/>
                  <a:pt x="56949" y="13868"/>
                  <a:pt x="58175" y="13444"/>
                </a:cubicBezTo>
                <a:cubicBezTo>
                  <a:pt x="61083" y="12268"/>
                  <a:pt x="63815" y="10708"/>
                  <a:pt x="66643" y="9356"/>
                </a:cubicBezTo>
                <a:cubicBezTo>
                  <a:pt x="66830" y="9263"/>
                  <a:pt x="66950" y="9207"/>
                  <a:pt x="67048" y="9163"/>
                </a:cubicBezTo>
                <a:cubicBezTo>
                  <a:pt x="67399" y="9040"/>
                  <a:pt x="67762" y="8946"/>
                  <a:pt x="67985" y="8943"/>
                </a:cubicBezTo>
                <a:cubicBezTo>
                  <a:pt x="68767" y="8952"/>
                  <a:pt x="68980" y="9046"/>
                  <a:pt x="69889" y="9143"/>
                </a:cubicBezTo>
                <a:cubicBezTo>
                  <a:pt x="69993" y="9146"/>
                  <a:pt x="70094" y="9147"/>
                  <a:pt x="70193" y="9147"/>
                </a:cubicBezTo>
                <a:cubicBezTo>
                  <a:pt x="70659" y="9147"/>
                  <a:pt x="71079" y="9117"/>
                  <a:pt x="71479" y="9033"/>
                </a:cubicBezTo>
                <a:lnTo>
                  <a:pt x="71479" y="9033"/>
                </a:lnTo>
                <a:cubicBezTo>
                  <a:pt x="70858" y="9453"/>
                  <a:pt x="70225" y="9870"/>
                  <a:pt x="69610" y="10332"/>
                </a:cubicBezTo>
                <a:cubicBezTo>
                  <a:pt x="69064" y="10730"/>
                  <a:pt x="68592" y="11177"/>
                  <a:pt x="67987" y="11616"/>
                </a:cubicBezTo>
                <a:cubicBezTo>
                  <a:pt x="67355" y="12098"/>
                  <a:pt x="66629" y="12515"/>
                  <a:pt x="66114" y="12785"/>
                </a:cubicBezTo>
                <a:cubicBezTo>
                  <a:pt x="65958" y="12863"/>
                  <a:pt x="65984" y="13116"/>
                  <a:pt x="66158" y="13158"/>
                </a:cubicBezTo>
                <a:cubicBezTo>
                  <a:pt x="66176" y="13163"/>
                  <a:pt x="66193" y="13166"/>
                  <a:pt x="66209" y="13166"/>
                </a:cubicBezTo>
                <a:cubicBezTo>
                  <a:pt x="66295" y="13166"/>
                  <a:pt x="66363" y="13102"/>
                  <a:pt x="66430" y="13047"/>
                </a:cubicBezTo>
                <a:cubicBezTo>
                  <a:pt x="66998" y="12550"/>
                  <a:pt x="68231" y="11764"/>
                  <a:pt x="69329" y="11083"/>
                </a:cubicBezTo>
                <a:cubicBezTo>
                  <a:pt x="70587" y="10217"/>
                  <a:pt x="71578" y="9459"/>
                  <a:pt x="72778" y="8533"/>
                </a:cubicBezTo>
                <a:cubicBezTo>
                  <a:pt x="72797" y="8519"/>
                  <a:pt x="72817" y="8503"/>
                  <a:pt x="72836" y="8487"/>
                </a:cubicBezTo>
                <a:cubicBezTo>
                  <a:pt x="72839" y="8486"/>
                  <a:pt x="72843" y="8484"/>
                  <a:pt x="72846" y="8481"/>
                </a:cubicBezTo>
                <a:cubicBezTo>
                  <a:pt x="73716" y="7956"/>
                  <a:pt x="74516" y="7320"/>
                  <a:pt x="75328" y="6709"/>
                </a:cubicBezTo>
                <a:cubicBezTo>
                  <a:pt x="76075" y="6146"/>
                  <a:pt x="76986" y="5497"/>
                  <a:pt x="77852" y="4824"/>
                </a:cubicBezTo>
                <a:cubicBezTo>
                  <a:pt x="78428" y="4392"/>
                  <a:pt x="79326" y="3675"/>
                  <a:pt x="80121" y="3298"/>
                </a:cubicBezTo>
                <a:cubicBezTo>
                  <a:pt x="80604" y="3053"/>
                  <a:pt x="81343" y="2866"/>
                  <a:pt x="81689" y="2860"/>
                </a:cubicBezTo>
                <a:cubicBezTo>
                  <a:pt x="82404" y="2944"/>
                  <a:pt x="83272" y="3468"/>
                  <a:pt x="84184" y="3835"/>
                </a:cubicBezTo>
                <a:cubicBezTo>
                  <a:pt x="85087" y="4233"/>
                  <a:pt x="86039" y="4504"/>
                  <a:pt x="86986" y="4783"/>
                </a:cubicBezTo>
                <a:cubicBezTo>
                  <a:pt x="87384" y="4890"/>
                  <a:pt x="87697" y="4976"/>
                  <a:pt x="88051" y="5005"/>
                </a:cubicBezTo>
                <a:cubicBezTo>
                  <a:pt x="87634" y="5336"/>
                  <a:pt x="87210" y="5679"/>
                  <a:pt x="86773" y="6041"/>
                </a:cubicBezTo>
                <a:cubicBezTo>
                  <a:pt x="85900" y="6755"/>
                  <a:pt x="84908" y="7466"/>
                  <a:pt x="83829" y="8154"/>
                </a:cubicBezTo>
                <a:cubicBezTo>
                  <a:pt x="83713" y="8287"/>
                  <a:pt x="83793" y="8519"/>
                  <a:pt x="83962" y="8559"/>
                </a:cubicBezTo>
                <a:cubicBezTo>
                  <a:pt x="83978" y="8562"/>
                  <a:pt x="83993" y="8563"/>
                  <a:pt x="84009" y="8563"/>
                </a:cubicBezTo>
                <a:cubicBezTo>
                  <a:pt x="84239" y="8563"/>
                  <a:pt x="84468" y="8324"/>
                  <a:pt x="84668" y="8225"/>
                </a:cubicBezTo>
                <a:cubicBezTo>
                  <a:pt x="85179" y="7899"/>
                  <a:pt x="85671" y="7543"/>
                  <a:pt x="86153" y="7175"/>
                </a:cubicBezTo>
                <a:cubicBezTo>
                  <a:pt x="87876" y="5842"/>
                  <a:pt x="89536" y="4427"/>
                  <a:pt x="91212" y="3035"/>
                </a:cubicBezTo>
                <a:cubicBezTo>
                  <a:pt x="92311" y="2106"/>
                  <a:pt x="93532" y="1000"/>
                  <a:pt x="94605" y="623"/>
                </a:cubicBezTo>
                <a:cubicBezTo>
                  <a:pt x="94751" y="558"/>
                  <a:pt x="94984" y="513"/>
                  <a:pt x="95038" y="512"/>
                </a:cubicBezTo>
                <a:cubicBezTo>
                  <a:pt x="95097" y="506"/>
                  <a:pt x="95168" y="503"/>
                  <a:pt x="95241" y="503"/>
                </a:cubicBezTo>
                <a:close/>
                <a:moveTo>
                  <a:pt x="8111" y="12706"/>
                </a:moveTo>
                <a:cubicBezTo>
                  <a:pt x="8136" y="12706"/>
                  <a:pt x="8160" y="12706"/>
                  <a:pt x="8183" y="12708"/>
                </a:cubicBezTo>
                <a:cubicBezTo>
                  <a:pt x="9232" y="12769"/>
                  <a:pt x="10496" y="13646"/>
                  <a:pt x="11647" y="14276"/>
                </a:cubicBezTo>
                <a:cubicBezTo>
                  <a:pt x="12312" y="14671"/>
                  <a:pt x="13018" y="14988"/>
                  <a:pt x="13747" y="15249"/>
                </a:cubicBezTo>
                <a:cubicBezTo>
                  <a:pt x="14199" y="15437"/>
                  <a:pt x="14675" y="15573"/>
                  <a:pt x="15161" y="15573"/>
                </a:cubicBezTo>
                <a:cubicBezTo>
                  <a:pt x="15306" y="15573"/>
                  <a:pt x="15453" y="15561"/>
                  <a:pt x="15600" y="15534"/>
                </a:cubicBezTo>
                <a:cubicBezTo>
                  <a:pt x="16317" y="15408"/>
                  <a:pt x="17018" y="15209"/>
                  <a:pt x="17734" y="15081"/>
                </a:cubicBezTo>
                <a:cubicBezTo>
                  <a:pt x="18183" y="14985"/>
                  <a:pt x="18713" y="14773"/>
                  <a:pt x="19001" y="14773"/>
                </a:cubicBezTo>
                <a:cubicBezTo>
                  <a:pt x="19011" y="14773"/>
                  <a:pt x="19021" y="14774"/>
                  <a:pt x="19030" y="14774"/>
                </a:cubicBezTo>
                <a:cubicBezTo>
                  <a:pt x="19592" y="14818"/>
                  <a:pt x="20585" y="15142"/>
                  <a:pt x="21435" y="15326"/>
                </a:cubicBezTo>
                <a:cubicBezTo>
                  <a:pt x="22158" y="15501"/>
                  <a:pt x="22901" y="15577"/>
                  <a:pt x="23644" y="15577"/>
                </a:cubicBezTo>
                <a:cubicBezTo>
                  <a:pt x="23965" y="15577"/>
                  <a:pt x="24287" y="15563"/>
                  <a:pt x="24606" y="15536"/>
                </a:cubicBezTo>
                <a:cubicBezTo>
                  <a:pt x="25607" y="15448"/>
                  <a:pt x="26902" y="15055"/>
                  <a:pt x="27657" y="14970"/>
                </a:cubicBezTo>
                <a:cubicBezTo>
                  <a:pt x="27773" y="14956"/>
                  <a:pt x="27887" y="14950"/>
                  <a:pt x="27999" y="14950"/>
                </a:cubicBezTo>
                <a:cubicBezTo>
                  <a:pt x="28438" y="14950"/>
                  <a:pt x="28837" y="15039"/>
                  <a:pt x="29121" y="15080"/>
                </a:cubicBezTo>
                <a:cubicBezTo>
                  <a:pt x="30367" y="15267"/>
                  <a:pt x="31506" y="15581"/>
                  <a:pt x="32696" y="15979"/>
                </a:cubicBezTo>
                <a:cubicBezTo>
                  <a:pt x="33865" y="16326"/>
                  <a:pt x="35049" y="16610"/>
                  <a:pt x="36241" y="16862"/>
                </a:cubicBezTo>
                <a:cubicBezTo>
                  <a:pt x="35110" y="16859"/>
                  <a:pt x="33978" y="16843"/>
                  <a:pt x="32847" y="16806"/>
                </a:cubicBezTo>
                <a:cubicBezTo>
                  <a:pt x="29515" y="16729"/>
                  <a:pt x="26182" y="16735"/>
                  <a:pt x="22850" y="16730"/>
                </a:cubicBezTo>
                <a:cubicBezTo>
                  <a:pt x="22763" y="16730"/>
                  <a:pt x="22676" y="16730"/>
                  <a:pt x="22589" y="16730"/>
                </a:cubicBezTo>
                <a:cubicBezTo>
                  <a:pt x="19297" y="16730"/>
                  <a:pt x="16010" y="16938"/>
                  <a:pt x="12719" y="16977"/>
                </a:cubicBezTo>
                <a:cubicBezTo>
                  <a:pt x="9892" y="16959"/>
                  <a:pt x="7070" y="16791"/>
                  <a:pt x="4248" y="16661"/>
                </a:cubicBezTo>
                <a:cubicBezTo>
                  <a:pt x="3298" y="16619"/>
                  <a:pt x="2347" y="16603"/>
                  <a:pt x="1395" y="16596"/>
                </a:cubicBezTo>
                <a:cubicBezTo>
                  <a:pt x="1360" y="16598"/>
                  <a:pt x="1325" y="16598"/>
                  <a:pt x="1289" y="16598"/>
                </a:cubicBezTo>
                <a:cubicBezTo>
                  <a:pt x="1192" y="16598"/>
                  <a:pt x="1093" y="16593"/>
                  <a:pt x="995" y="16593"/>
                </a:cubicBezTo>
                <a:cubicBezTo>
                  <a:pt x="960" y="16593"/>
                  <a:pt x="924" y="16594"/>
                  <a:pt x="888" y="16596"/>
                </a:cubicBezTo>
                <a:cubicBezTo>
                  <a:pt x="1004" y="16221"/>
                  <a:pt x="1136" y="15849"/>
                  <a:pt x="1233" y="15636"/>
                </a:cubicBezTo>
                <a:lnTo>
                  <a:pt x="1233" y="15636"/>
                </a:lnTo>
                <a:cubicBezTo>
                  <a:pt x="1216" y="15665"/>
                  <a:pt x="1209" y="15677"/>
                  <a:pt x="1209" y="15677"/>
                </a:cubicBezTo>
                <a:cubicBezTo>
                  <a:pt x="1207" y="15677"/>
                  <a:pt x="1302" y="15501"/>
                  <a:pt x="1314" y="15461"/>
                </a:cubicBezTo>
                <a:cubicBezTo>
                  <a:pt x="1442" y="15251"/>
                  <a:pt x="1414" y="15313"/>
                  <a:pt x="1556" y="15196"/>
                </a:cubicBezTo>
                <a:cubicBezTo>
                  <a:pt x="3052" y="14280"/>
                  <a:pt x="4555" y="13785"/>
                  <a:pt x="6262" y="13219"/>
                </a:cubicBezTo>
                <a:cubicBezTo>
                  <a:pt x="6900" y="13024"/>
                  <a:pt x="7600" y="12706"/>
                  <a:pt x="8111" y="12706"/>
                </a:cubicBezTo>
                <a:close/>
                <a:moveTo>
                  <a:pt x="68329" y="14962"/>
                </a:moveTo>
                <a:cubicBezTo>
                  <a:pt x="68672" y="14962"/>
                  <a:pt x="69036" y="15070"/>
                  <a:pt x="69206" y="15274"/>
                </a:cubicBezTo>
                <a:cubicBezTo>
                  <a:pt x="69222" y="15303"/>
                  <a:pt x="69252" y="15353"/>
                  <a:pt x="69267" y="15375"/>
                </a:cubicBezTo>
                <a:cubicBezTo>
                  <a:pt x="69303" y="15452"/>
                  <a:pt x="69348" y="15524"/>
                  <a:pt x="69381" y="15602"/>
                </a:cubicBezTo>
                <a:cubicBezTo>
                  <a:pt x="69432" y="15728"/>
                  <a:pt x="69451" y="15872"/>
                  <a:pt x="69543" y="15976"/>
                </a:cubicBezTo>
                <a:cubicBezTo>
                  <a:pt x="69598" y="16045"/>
                  <a:pt x="69673" y="16075"/>
                  <a:pt x="69749" y="16075"/>
                </a:cubicBezTo>
                <a:cubicBezTo>
                  <a:pt x="69853" y="16075"/>
                  <a:pt x="69961" y="16020"/>
                  <a:pt x="70028" y="15935"/>
                </a:cubicBezTo>
                <a:cubicBezTo>
                  <a:pt x="70147" y="15802"/>
                  <a:pt x="70253" y="15655"/>
                  <a:pt x="70324" y="15491"/>
                </a:cubicBezTo>
                <a:cubicBezTo>
                  <a:pt x="70347" y="15439"/>
                  <a:pt x="70366" y="15387"/>
                  <a:pt x="70382" y="15340"/>
                </a:cubicBezTo>
                <a:cubicBezTo>
                  <a:pt x="70428" y="15426"/>
                  <a:pt x="70479" y="15539"/>
                  <a:pt x="70580" y="15718"/>
                </a:cubicBezTo>
                <a:cubicBezTo>
                  <a:pt x="70662" y="15920"/>
                  <a:pt x="70798" y="15983"/>
                  <a:pt x="70952" y="15983"/>
                </a:cubicBezTo>
                <a:cubicBezTo>
                  <a:pt x="71118" y="15983"/>
                  <a:pt x="71305" y="15910"/>
                  <a:pt x="71471" y="15859"/>
                </a:cubicBezTo>
                <a:cubicBezTo>
                  <a:pt x="71567" y="15848"/>
                  <a:pt x="71615" y="15836"/>
                  <a:pt x="71668" y="15836"/>
                </a:cubicBezTo>
                <a:cubicBezTo>
                  <a:pt x="71710" y="15836"/>
                  <a:pt x="71756" y="15844"/>
                  <a:pt x="71830" y="15866"/>
                </a:cubicBezTo>
                <a:cubicBezTo>
                  <a:pt x="71867" y="15886"/>
                  <a:pt x="71938" y="15925"/>
                  <a:pt x="71963" y="15946"/>
                </a:cubicBezTo>
                <a:cubicBezTo>
                  <a:pt x="71979" y="15962"/>
                  <a:pt x="71988" y="15967"/>
                  <a:pt x="71992" y="15969"/>
                </a:cubicBezTo>
                <a:cubicBezTo>
                  <a:pt x="72003" y="15979"/>
                  <a:pt x="72016" y="15989"/>
                  <a:pt x="72028" y="15999"/>
                </a:cubicBezTo>
                <a:cubicBezTo>
                  <a:pt x="72132" y="16122"/>
                  <a:pt x="72254" y="16249"/>
                  <a:pt x="72424" y="16249"/>
                </a:cubicBezTo>
                <a:cubicBezTo>
                  <a:pt x="72441" y="16249"/>
                  <a:pt x="72458" y="16248"/>
                  <a:pt x="72475" y="16245"/>
                </a:cubicBezTo>
                <a:cubicBezTo>
                  <a:pt x="72726" y="16211"/>
                  <a:pt x="72962" y="16105"/>
                  <a:pt x="73205" y="16040"/>
                </a:cubicBezTo>
                <a:cubicBezTo>
                  <a:pt x="73268" y="16035"/>
                  <a:pt x="73806" y="15954"/>
                  <a:pt x="74165" y="15949"/>
                </a:cubicBezTo>
                <a:cubicBezTo>
                  <a:pt x="74209" y="15946"/>
                  <a:pt x="74251" y="15944"/>
                  <a:pt x="74291" y="15944"/>
                </a:cubicBezTo>
                <a:cubicBezTo>
                  <a:pt x="74676" y="15944"/>
                  <a:pt x="74884" y="16067"/>
                  <a:pt x="75099" y="16228"/>
                </a:cubicBezTo>
                <a:cubicBezTo>
                  <a:pt x="75157" y="16256"/>
                  <a:pt x="75220" y="16267"/>
                  <a:pt x="75285" y="16267"/>
                </a:cubicBezTo>
                <a:cubicBezTo>
                  <a:pt x="75353" y="16267"/>
                  <a:pt x="75421" y="16254"/>
                  <a:pt x="75484" y="16234"/>
                </a:cubicBezTo>
                <a:cubicBezTo>
                  <a:pt x="75586" y="16242"/>
                  <a:pt x="75687" y="16251"/>
                  <a:pt x="75788" y="16263"/>
                </a:cubicBezTo>
                <a:cubicBezTo>
                  <a:pt x="76061" y="16292"/>
                  <a:pt x="76559" y="16377"/>
                  <a:pt x="76866" y="16507"/>
                </a:cubicBezTo>
                <a:cubicBezTo>
                  <a:pt x="76915" y="16526"/>
                  <a:pt x="76960" y="16547"/>
                  <a:pt x="77003" y="16568"/>
                </a:cubicBezTo>
                <a:cubicBezTo>
                  <a:pt x="76950" y="16568"/>
                  <a:pt x="76898" y="16570"/>
                  <a:pt x="76844" y="16570"/>
                </a:cubicBezTo>
                <a:cubicBezTo>
                  <a:pt x="76447" y="16565"/>
                  <a:pt x="76048" y="16554"/>
                  <a:pt x="75650" y="16554"/>
                </a:cubicBezTo>
                <a:cubicBezTo>
                  <a:pt x="75198" y="16554"/>
                  <a:pt x="74746" y="16568"/>
                  <a:pt x="74297" y="16620"/>
                </a:cubicBezTo>
                <a:cubicBezTo>
                  <a:pt x="73334" y="16733"/>
                  <a:pt x="72381" y="16910"/>
                  <a:pt x="71439" y="17127"/>
                </a:cubicBezTo>
                <a:cubicBezTo>
                  <a:pt x="70949" y="17113"/>
                  <a:pt x="70459" y="17107"/>
                  <a:pt x="69969" y="17107"/>
                </a:cubicBezTo>
                <a:cubicBezTo>
                  <a:pt x="68039" y="17107"/>
                  <a:pt x="66109" y="17195"/>
                  <a:pt x="64178" y="17195"/>
                </a:cubicBezTo>
                <a:cubicBezTo>
                  <a:pt x="63326" y="17195"/>
                  <a:pt x="62474" y="17178"/>
                  <a:pt x="61621" y="17129"/>
                </a:cubicBezTo>
                <a:cubicBezTo>
                  <a:pt x="61278" y="17121"/>
                  <a:pt x="60935" y="17114"/>
                  <a:pt x="60592" y="17105"/>
                </a:cubicBezTo>
                <a:cubicBezTo>
                  <a:pt x="60562" y="17082"/>
                  <a:pt x="60525" y="17066"/>
                  <a:pt x="60483" y="17066"/>
                </a:cubicBezTo>
                <a:cubicBezTo>
                  <a:pt x="60467" y="17066"/>
                  <a:pt x="60450" y="17068"/>
                  <a:pt x="60433" y="17074"/>
                </a:cubicBezTo>
                <a:cubicBezTo>
                  <a:pt x="60396" y="17082"/>
                  <a:pt x="60362" y="17090"/>
                  <a:pt x="60325" y="17097"/>
                </a:cubicBezTo>
                <a:cubicBezTo>
                  <a:pt x="58715" y="17052"/>
                  <a:pt x="57107" y="16977"/>
                  <a:pt x="55498" y="16901"/>
                </a:cubicBezTo>
                <a:cubicBezTo>
                  <a:pt x="55932" y="16777"/>
                  <a:pt x="56425" y="16700"/>
                  <a:pt x="56697" y="16668"/>
                </a:cubicBezTo>
                <a:cubicBezTo>
                  <a:pt x="56933" y="16633"/>
                  <a:pt x="57173" y="16631"/>
                  <a:pt x="57408" y="16596"/>
                </a:cubicBezTo>
                <a:cubicBezTo>
                  <a:pt x="57457" y="16584"/>
                  <a:pt x="57558" y="16544"/>
                  <a:pt x="57626" y="16513"/>
                </a:cubicBezTo>
                <a:cubicBezTo>
                  <a:pt x="57818" y="16478"/>
                  <a:pt x="58016" y="16344"/>
                  <a:pt x="58029" y="16138"/>
                </a:cubicBezTo>
                <a:cubicBezTo>
                  <a:pt x="58032" y="16088"/>
                  <a:pt x="58022" y="16034"/>
                  <a:pt x="58007" y="15982"/>
                </a:cubicBezTo>
                <a:lnTo>
                  <a:pt x="58007" y="15982"/>
                </a:lnTo>
                <a:cubicBezTo>
                  <a:pt x="58187" y="16050"/>
                  <a:pt x="58340" y="16222"/>
                  <a:pt x="58576" y="16352"/>
                </a:cubicBezTo>
                <a:cubicBezTo>
                  <a:pt x="58618" y="16374"/>
                  <a:pt x="58667" y="16384"/>
                  <a:pt x="58717" y="16384"/>
                </a:cubicBezTo>
                <a:cubicBezTo>
                  <a:pt x="58836" y="16384"/>
                  <a:pt x="58964" y="16329"/>
                  <a:pt x="59029" y="16237"/>
                </a:cubicBezTo>
                <a:cubicBezTo>
                  <a:pt x="59043" y="16231"/>
                  <a:pt x="59060" y="16221"/>
                  <a:pt x="59087" y="16202"/>
                </a:cubicBezTo>
                <a:cubicBezTo>
                  <a:pt x="59257" y="16115"/>
                  <a:pt x="59237" y="16108"/>
                  <a:pt x="59410" y="16069"/>
                </a:cubicBezTo>
                <a:lnTo>
                  <a:pt x="59415" y="16069"/>
                </a:lnTo>
                <a:cubicBezTo>
                  <a:pt x="59416" y="16070"/>
                  <a:pt x="59418" y="16070"/>
                  <a:pt x="59420" y="16070"/>
                </a:cubicBezTo>
                <a:cubicBezTo>
                  <a:pt x="59426" y="16074"/>
                  <a:pt x="59432" y="16077"/>
                  <a:pt x="59435" y="16077"/>
                </a:cubicBezTo>
                <a:lnTo>
                  <a:pt x="59435" y="16079"/>
                </a:lnTo>
                <a:lnTo>
                  <a:pt x="59436" y="16079"/>
                </a:lnTo>
                <a:cubicBezTo>
                  <a:pt x="59436" y="16079"/>
                  <a:pt x="59436" y="16080"/>
                  <a:pt x="59436" y="16080"/>
                </a:cubicBezTo>
                <a:cubicBezTo>
                  <a:pt x="59447" y="16089"/>
                  <a:pt x="59450" y="16093"/>
                  <a:pt x="59450" y="16093"/>
                </a:cubicBezTo>
                <a:cubicBezTo>
                  <a:pt x="59449" y="16093"/>
                  <a:pt x="59446" y="16090"/>
                  <a:pt x="59441" y="16085"/>
                </a:cubicBezTo>
                <a:lnTo>
                  <a:pt x="59441" y="16085"/>
                </a:lnTo>
                <a:cubicBezTo>
                  <a:pt x="59491" y="16158"/>
                  <a:pt x="59565" y="16222"/>
                  <a:pt x="59652" y="16244"/>
                </a:cubicBezTo>
                <a:cubicBezTo>
                  <a:pt x="59670" y="16251"/>
                  <a:pt x="59698" y="16253"/>
                  <a:pt x="59731" y="16253"/>
                </a:cubicBezTo>
                <a:cubicBezTo>
                  <a:pt x="59902" y="16253"/>
                  <a:pt x="60228" y="16183"/>
                  <a:pt x="60229" y="16183"/>
                </a:cubicBezTo>
                <a:lnTo>
                  <a:pt x="60229" y="16183"/>
                </a:lnTo>
                <a:cubicBezTo>
                  <a:pt x="60229" y="16183"/>
                  <a:pt x="60226" y="16183"/>
                  <a:pt x="60221" y="16185"/>
                </a:cubicBezTo>
                <a:cubicBezTo>
                  <a:pt x="60325" y="16174"/>
                  <a:pt x="60386" y="16169"/>
                  <a:pt x="60436" y="16169"/>
                </a:cubicBezTo>
                <a:cubicBezTo>
                  <a:pt x="60521" y="16169"/>
                  <a:pt x="60569" y="16184"/>
                  <a:pt x="60728" y="16216"/>
                </a:cubicBezTo>
                <a:cubicBezTo>
                  <a:pt x="60941" y="16276"/>
                  <a:pt x="60906" y="16280"/>
                  <a:pt x="61122" y="16374"/>
                </a:cubicBezTo>
                <a:cubicBezTo>
                  <a:pt x="61167" y="16386"/>
                  <a:pt x="61214" y="16391"/>
                  <a:pt x="61262" y="16391"/>
                </a:cubicBezTo>
                <a:cubicBezTo>
                  <a:pt x="61522" y="16391"/>
                  <a:pt x="61815" y="16246"/>
                  <a:pt x="61984" y="16246"/>
                </a:cubicBezTo>
                <a:cubicBezTo>
                  <a:pt x="61996" y="16246"/>
                  <a:pt x="62007" y="16247"/>
                  <a:pt x="62018" y="16248"/>
                </a:cubicBezTo>
                <a:cubicBezTo>
                  <a:pt x="62033" y="16248"/>
                  <a:pt x="62048" y="16247"/>
                  <a:pt x="62063" y="16247"/>
                </a:cubicBezTo>
                <a:cubicBezTo>
                  <a:pt x="62364" y="16247"/>
                  <a:pt x="62642" y="16377"/>
                  <a:pt x="62961" y="16377"/>
                </a:cubicBezTo>
                <a:cubicBezTo>
                  <a:pt x="62999" y="16377"/>
                  <a:pt x="63037" y="16375"/>
                  <a:pt x="63077" y="16371"/>
                </a:cubicBezTo>
                <a:cubicBezTo>
                  <a:pt x="63391" y="16315"/>
                  <a:pt x="63418" y="16032"/>
                  <a:pt x="63344" y="15772"/>
                </a:cubicBezTo>
                <a:lnTo>
                  <a:pt x="63344" y="15772"/>
                </a:lnTo>
                <a:cubicBezTo>
                  <a:pt x="63392" y="15794"/>
                  <a:pt x="63443" y="15818"/>
                  <a:pt x="63504" y="15851"/>
                </a:cubicBezTo>
                <a:cubicBezTo>
                  <a:pt x="63619" y="15924"/>
                  <a:pt x="63742" y="15952"/>
                  <a:pt x="63866" y="15952"/>
                </a:cubicBezTo>
                <a:cubicBezTo>
                  <a:pt x="64123" y="15952"/>
                  <a:pt x="64387" y="15829"/>
                  <a:pt x="64613" y="15714"/>
                </a:cubicBezTo>
                <a:cubicBezTo>
                  <a:pt x="64698" y="15671"/>
                  <a:pt x="65330" y="15462"/>
                  <a:pt x="65503" y="15462"/>
                </a:cubicBezTo>
                <a:cubicBezTo>
                  <a:pt x="65518" y="15462"/>
                  <a:pt x="65529" y="15463"/>
                  <a:pt x="65537" y="15466"/>
                </a:cubicBezTo>
                <a:cubicBezTo>
                  <a:pt x="65828" y="15472"/>
                  <a:pt x="65803" y="15488"/>
                  <a:pt x="66042" y="15560"/>
                </a:cubicBezTo>
                <a:cubicBezTo>
                  <a:pt x="66130" y="15573"/>
                  <a:pt x="66162" y="15646"/>
                  <a:pt x="66377" y="15649"/>
                </a:cubicBezTo>
                <a:cubicBezTo>
                  <a:pt x="66630" y="15618"/>
                  <a:pt x="66823" y="15416"/>
                  <a:pt x="67048" y="15311"/>
                </a:cubicBezTo>
                <a:cubicBezTo>
                  <a:pt x="67322" y="15165"/>
                  <a:pt x="67677" y="15057"/>
                  <a:pt x="68079" y="14983"/>
                </a:cubicBezTo>
                <a:cubicBezTo>
                  <a:pt x="68159" y="14969"/>
                  <a:pt x="68243" y="14962"/>
                  <a:pt x="68329" y="14962"/>
                </a:cubicBezTo>
                <a:close/>
                <a:moveTo>
                  <a:pt x="1365" y="17113"/>
                </a:moveTo>
                <a:cubicBezTo>
                  <a:pt x="1463" y="17113"/>
                  <a:pt x="1562" y="17113"/>
                  <a:pt x="1660" y="17114"/>
                </a:cubicBezTo>
                <a:cubicBezTo>
                  <a:pt x="2755" y="17126"/>
                  <a:pt x="3851" y="17152"/>
                  <a:pt x="4944" y="17214"/>
                </a:cubicBezTo>
                <a:cubicBezTo>
                  <a:pt x="7559" y="17329"/>
                  <a:pt x="10177" y="17491"/>
                  <a:pt x="12795" y="17491"/>
                </a:cubicBezTo>
                <a:cubicBezTo>
                  <a:pt x="12874" y="17491"/>
                  <a:pt x="12952" y="17491"/>
                  <a:pt x="13030" y="17491"/>
                </a:cubicBezTo>
                <a:cubicBezTo>
                  <a:pt x="16264" y="17440"/>
                  <a:pt x="19493" y="17247"/>
                  <a:pt x="22728" y="17247"/>
                </a:cubicBezTo>
                <a:cubicBezTo>
                  <a:pt x="22923" y="17247"/>
                  <a:pt x="23118" y="17247"/>
                  <a:pt x="23313" y="17249"/>
                </a:cubicBezTo>
                <a:cubicBezTo>
                  <a:pt x="23795" y="17246"/>
                  <a:pt x="24277" y="17245"/>
                  <a:pt x="24759" y="17245"/>
                </a:cubicBezTo>
                <a:cubicBezTo>
                  <a:pt x="28676" y="17245"/>
                  <a:pt x="32592" y="17323"/>
                  <a:pt x="36509" y="17386"/>
                </a:cubicBezTo>
                <a:cubicBezTo>
                  <a:pt x="40251" y="17376"/>
                  <a:pt x="43992" y="17255"/>
                  <a:pt x="47734" y="17250"/>
                </a:cubicBezTo>
                <a:cubicBezTo>
                  <a:pt x="48089" y="17248"/>
                  <a:pt x="48444" y="17246"/>
                  <a:pt x="48799" y="17246"/>
                </a:cubicBezTo>
                <a:cubicBezTo>
                  <a:pt x="51500" y="17246"/>
                  <a:pt x="54200" y="17321"/>
                  <a:pt x="56895" y="17498"/>
                </a:cubicBezTo>
                <a:cubicBezTo>
                  <a:pt x="57286" y="17508"/>
                  <a:pt x="57676" y="17521"/>
                  <a:pt x="58065" y="17534"/>
                </a:cubicBezTo>
                <a:cubicBezTo>
                  <a:pt x="55685" y="17929"/>
                  <a:pt x="53439" y="18129"/>
                  <a:pt x="50931" y="18553"/>
                </a:cubicBezTo>
                <a:cubicBezTo>
                  <a:pt x="50036" y="18684"/>
                  <a:pt x="49143" y="18820"/>
                  <a:pt x="48254" y="18982"/>
                </a:cubicBezTo>
                <a:cubicBezTo>
                  <a:pt x="47815" y="19057"/>
                  <a:pt x="47118" y="19208"/>
                  <a:pt x="46872" y="19364"/>
                </a:cubicBezTo>
                <a:cubicBezTo>
                  <a:pt x="46685" y="19460"/>
                  <a:pt x="46504" y="19623"/>
                  <a:pt x="46500" y="19846"/>
                </a:cubicBezTo>
                <a:cubicBezTo>
                  <a:pt x="46510" y="20110"/>
                  <a:pt x="46535" y="20440"/>
                  <a:pt x="46361" y="20617"/>
                </a:cubicBezTo>
                <a:cubicBezTo>
                  <a:pt x="46226" y="20833"/>
                  <a:pt x="45762" y="21084"/>
                  <a:pt x="45641" y="21121"/>
                </a:cubicBezTo>
                <a:cubicBezTo>
                  <a:pt x="45294" y="21293"/>
                  <a:pt x="44641" y="21470"/>
                  <a:pt x="44101" y="21584"/>
                </a:cubicBezTo>
                <a:cubicBezTo>
                  <a:pt x="43112" y="21798"/>
                  <a:pt x="42116" y="21989"/>
                  <a:pt x="41134" y="22240"/>
                </a:cubicBezTo>
                <a:cubicBezTo>
                  <a:pt x="40853" y="22323"/>
                  <a:pt x="40636" y="22385"/>
                  <a:pt x="40502" y="22464"/>
                </a:cubicBezTo>
                <a:cubicBezTo>
                  <a:pt x="40361" y="22551"/>
                  <a:pt x="40236" y="22669"/>
                  <a:pt x="40158" y="22816"/>
                </a:cubicBezTo>
                <a:cubicBezTo>
                  <a:pt x="40129" y="22847"/>
                  <a:pt x="40109" y="22947"/>
                  <a:pt x="40099" y="22994"/>
                </a:cubicBezTo>
                <a:cubicBezTo>
                  <a:pt x="40067" y="23157"/>
                  <a:pt x="40125" y="23323"/>
                  <a:pt x="40096" y="23488"/>
                </a:cubicBezTo>
                <a:cubicBezTo>
                  <a:pt x="40070" y="23773"/>
                  <a:pt x="39939" y="23993"/>
                  <a:pt x="39689" y="24189"/>
                </a:cubicBezTo>
                <a:cubicBezTo>
                  <a:pt x="38933" y="24731"/>
                  <a:pt x="37779" y="25101"/>
                  <a:pt x="36885" y="25524"/>
                </a:cubicBezTo>
                <a:cubicBezTo>
                  <a:pt x="35920" y="25944"/>
                  <a:pt x="35049" y="26345"/>
                  <a:pt x="34007" y="26868"/>
                </a:cubicBezTo>
                <a:cubicBezTo>
                  <a:pt x="33766" y="26989"/>
                  <a:pt x="33528" y="27115"/>
                  <a:pt x="33289" y="27240"/>
                </a:cubicBezTo>
                <a:cubicBezTo>
                  <a:pt x="33241" y="27267"/>
                  <a:pt x="33208" y="27314"/>
                  <a:pt x="33189" y="27363"/>
                </a:cubicBezTo>
                <a:cubicBezTo>
                  <a:pt x="32617" y="27540"/>
                  <a:pt x="32036" y="27687"/>
                  <a:pt x="31463" y="27861"/>
                </a:cubicBezTo>
                <a:cubicBezTo>
                  <a:pt x="31315" y="27922"/>
                  <a:pt x="31107" y="27903"/>
                  <a:pt x="31007" y="28045"/>
                </a:cubicBezTo>
                <a:cubicBezTo>
                  <a:pt x="30996" y="28068"/>
                  <a:pt x="30994" y="28087"/>
                  <a:pt x="30989" y="28107"/>
                </a:cubicBezTo>
                <a:cubicBezTo>
                  <a:pt x="30923" y="28106"/>
                  <a:pt x="30857" y="28106"/>
                  <a:pt x="30791" y="28104"/>
                </a:cubicBezTo>
                <a:cubicBezTo>
                  <a:pt x="29037" y="28093"/>
                  <a:pt x="27288" y="27975"/>
                  <a:pt x="25536" y="27890"/>
                </a:cubicBezTo>
                <a:cubicBezTo>
                  <a:pt x="24381" y="27861"/>
                  <a:pt x="23226" y="27847"/>
                  <a:pt x="22070" y="27847"/>
                </a:cubicBezTo>
                <a:cubicBezTo>
                  <a:pt x="21161" y="27847"/>
                  <a:pt x="20252" y="27855"/>
                  <a:pt x="19343" y="27873"/>
                </a:cubicBezTo>
                <a:cubicBezTo>
                  <a:pt x="18176" y="27914"/>
                  <a:pt x="17010" y="27929"/>
                  <a:pt x="15843" y="27929"/>
                </a:cubicBezTo>
                <a:cubicBezTo>
                  <a:pt x="13833" y="27929"/>
                  <a:pt x="11824" y="27884"/>
                  <a:pt x="9814" y="27848"/>
                </a:cubicBezTo>
                <a:cubicBezTo>
                  <a:pt x="8713" y="27850"/>
                  <a:pt x="7612" y="27864"/>
                  <a:pt x="6511" y="27864"/>
                </a:cubicBezTo>
                <a:cubicBezTo>
                  <a:pt x="5343" y="27864"/>
                  <a:pt x="4176" y="27848"/>
                  <a:pt x="3008" y="27786"/>
                </a:cubicBezTo>
                <a:cubicBezTo>
                  <a:pt x="2597" y="27767"/>
                  <a:pt x="2184" y="27751"/>
                  <a:pt x="1775" y="27718"/>
                </a:cubicBezTo>
                <a:cubicBezTo>
                  <a:pt x="1757" y="27713"/>
                  <a:pt x="1740" y="27712"/>
                  <a:pt x="1730" y="27710"/>
                </a:cubicBezTo>
                <a:cubicBezTo>
                  <a:pt x="1688" y="27702"/>
                  <a:pt x="1639" y="27687"/>
                  <a:pt x="1628" y="27684"/>
                </a:cubicBezTo>
                <a:cubicBezTo>
                  <a:pt x="1185" y="27457"/>
                  <a:pt x="1061" y="26962"/>
                  <a:pt x="902" y="26210"/>
                </a:cubicBezTo>
                <a:cubicBezTo>
                  <a:pt x="524" y="24193"/>
                  <a:pt x="486" y="21943"/>
                  <a:pt x="589" y="19716"/>
                </a:cubicBezTo>
                <a:cubicBezTo>
                  <a:pt x="638" y="18884"/>
                  <a:pt x="734" y="18055"/>
                  <a:pt x="822" y="17226"/>
                </a:cubicBezTo>
                <a:cubicBezTo>
                  <a:pt x="820" y="17192"/>
                  <a:pt x="823" y="17156"/>
                  <a:pt x="828" y="17117"/>
                </a:cubicBezTo>
                <a:cubicBezTo>
                  <a:pt x="1007" y="17114"/>
                  <a:pt x="1186" y="17113"/>
                  <a:pt x="1365" y="17113"/>
                </a:cubicBezTo>
                <a:close/>
                <a:moveTo>
                  <a:pt x="59913" y="17601"/>
                </a:moveTo>
                <a:cubicBezTo>
                  <a:pt x="61528" y="17659"/>
                  <a:pt x="63145" y="17713"/>
                  <a:pt x="64761" y="17713"/>
                </a:cubicBezTo>
                <a:cubicBezTo>
                  <a:pt x="65512" y="17713"/>
                  <a:pt x="66263" y="17702"/>
                  <a:pt x="67014" y="17673"/>
                </a:cubicBezTo>
                <a:cubicBezTo>
                  <a:pt x="67861" y="17638"/>
                  <a:pt x="68708" y="17627"/>
                  <a:pt x="69555" y="17615"/>
                </a:cubicBezTo>
                <a:lnTo>
                  <a:pt x="69555" y="17615"/>
                </a:lnTo>
                <a:cubicBezTo>
                  <a:pt x="68732" y="17848"/>
                  <a:pt x="67916" y="18102"/>
                  <a:pt x="67105" y="18364"/>
                </a:cubicBezTo>
                <a:cubicBezTo>
                  <a:pt x="66495" y="18532"/>
                  <a:pt x="65793" y="19380"/>
                  <a:pt x="65548" y="19618"/>
                </a:cubicBezTo>
                <a:cubicBezTo>
                  <a:pt x="65182" y="19878"/>
                  <a:pt x="64986" y="19917"/>
                  <a:pt x="64610" y="20059"/>
                </a:cubicBezTo>
                <a:cubicBezTo>
                  <a:pt x="64276" y="20104"/>
                  <a:pt x="63027" y="20476"/>
                  <a:pt x="62707" y="20621"/>
                </a:cubicBezTo>
                <a:cubicBezTo>
                  <a:pt x="62573" y="20666"/>
                  <a:pt x="62386" y="20711"/>
                  <a:pt x="62274" y="20793"/>
                </a:cubicBezTo>
                <a:cubicBezTo>
                  <a:pt x="62221" y="20791"/>
                  <a:pt x="62168" y="20790"/>
                  <a:pt x="62115" y="20790"/>
                </a:cubicBezTo>
                <a:cubicBezTo>
                  <a:pt x="61742" y="20790"/>
                  <a:pt x="61373" y="20844"/>
                  <a:pt x="61005" y="20893"/>
                </a:cubicBezTo>
                <a:cubicBezTo>
                  <a:pt x="60356" y="20972"/>
                  <a:pt x="59506" y="21144"/>
                  <a:pt x="59098" y="21348"/>
                </a:cubicBezTo>
                <a:cubicBezTo>
                  <a:pt x="58738" y="21496"/>
                  <a:pt x="58418" y="21717"/>
                  <a:pt x="58081" y="21904"/>
                </a:cubicBezTo>
                <a:cubicBezTo>
                  <a:pt x="56970" y="22501"/>
                  <a:pt x="55835" y="23047"/>
                  <a:pt x="54719" y="23631"/>
                </a:cubicBezTo>
                <a:cubicBezTo>
                  <a:pt x="53442" y="24227"/>
                  <a:pt x="52644" y="24851"/>
                  <a:pt x="51626" y="25040"/>
                </a:cubicBezTo>
                <a:cubicBezTo>
                  <a:pt x="50819" y="25194"/>
                  <a:pt x="49231" y="25240"/>
                  <a:pt x="48429" y="25582"/>
                </a:cubicBezTo>
                <a:cubicBezTo>
                  <a:pt x="47517" y="25973"/>
                  <a:pt x="46656" y="26477"/>
                  <a:pt x="45775" y="26933"/>
                </a:cubicBezTo>
                <a:cubicBezTo>
                  <a:pt x="45177" y="27264"/>
                  <a:pt x="44642" y="27470"/>
                  <a:pt x="44240" y="27877"/>
                </a:cubicBezTo>
                <a:cubicBezTo>
                  <a:pt x="44010" y="28119"/>
                  <a:pt x="43891" y="28397"/>
                  <a:pt x="43871" y="28641"/>
                </a:cubicBezTo>
                <a:cubicBezTo>
                  <a:pt x="42955" y="28573"/>
                  <a:pt x="42034" y="28573"/>
                  <a:pt x="41119" y="28502"/>
                </a:cubicBezTo>
                <a:cubicBezTo>
                  <a:pt x="39668" y="28407"/>
                  <a:pt x="38220" y="28252"/>
                  <a:pt x="36767" y="28184"/>
                </a:cubicBezTo>
                <a:cubicBezTo>
                  <a:pt x="35790" y="28126"/>
                  <a:pt x="34811" y="28117"/>
                  <a:pt x="33833" y="28117"/>
                </a:cubicBezTo>
                <a:cubicBezTo>
                  <a:pt x="33345" y="28117"/>
                  <a:pt x="32858" y="28119"/>
                  <a:pt x="32371" y="28119"/>
                </a:cubicBezTo>
                <a:cubicBezTo>
                  <a:pt x="32291" y="28119"/>
                  <a:pt x="32210" y="28119"/>
                  <a:pt x="32130" y="28119"/>
                </a:cubicBezTo>
                <a:cubicBezTo>
                  <a:pt x="32569" y="27990"/>
                  <a:pt x="32993" y="27839"/>
                  <a:pt x="33360" y="27686"/>
                </a:cubicBezTo>
                <a:cubicBezTo>
                  <a:pt x="33374" y="27688"/>
                  <a:pt x="33388" y="27690"/>
                  <a:pt x="33403" y="27690"/>
                </a:cubicBezTo>
                <a:cubicBezTo>
                  <a:pt x="33490" y="27690"/>
                  <a:pt x="33584" y="27648"/>
                  <a:pt x="33664" y="27596"/>
                </a:cubicBezTo>
                <a:cubicBezTo>
                  <a:pt x="33994" y="27424"/>
                  <a:pt x="34327" y="27256"/>
                  <a:pt x="34663" y="27091"/>
                </a:cubicBezTo>
                <a:cubicBezTo>
                  <a:pt x="35860" y="26503"/>
                  <a:pt x="37079" y="25958"/>
                  <a:pt x="38283" y="25384"/>
                </a:cubicBezTo>
                <a:cubicBezTo>
                  <a:pt x="39108" y="24945"/>
                  <a:pt x="39983" y="24719"/>
                  <a:pt x="40314" y="23791"/>
                </a:cubicBezTo>
                <a:cubicBezTo>
                  <a:pt x="40484" y="23126"/>
                  <a:pt x="40320" y="23009"/>
                  <a:pt x="40708" y="22871"/>
                </a:cubicBezTo>
                <a:cubicBezTo>
                  <a:pt x="41898" y="22528"/>
                  <a:pt x="43731" y="22259"/>
                  <a:pt x="45120" y="21804"/>
                </a:cubicBezTo>
                <a:cubicBezTo>
                  <a:pt x="45876" y="21528"/>
                  <a:pt x="46848" y="21015"/>
                  <a:pt x="46790" y="20081"/>
                </a:cubicBezTo>
                <a:cubicBezTo>
                  <a:pt x="46724" y="19547"/>
                  <a:pt x="47337" y="19644"/>
                  <a:pt x="47722" y="19561"/>
                </a:cubicBezTo>
                <a:cubicBezTo>
                  <a:pt x="51210" y="18981"/>
                  <a:pt x="54400" y="18587"/>
                  <a:pt x="57833" y="18032"/>
                </a:cubicBezTo>
                <a:cubicBezTo>
                  <a:pt x="58527" y="17905"/>
                  <a:pt x="59228" y="17772"/>
                  <a:pt x="59913" y="17601"/>
                </a:cubicBezTo>
                <a:close/>
                <a:moveTo>
                  <a:pt x="98241" y="15781"/>
                </a:moveTo>
                <a:cubicBezTo>
                  <a:pt x="98909" y="15781"/>
                  <a:pt x="99577" y="15841"/>
                  <a:pt x="100245" y="15841"/>
                </a:cubicBezTo>
                <a:cubicBezTo>
                  <a:pt x="100319" y="15841"/>
                  <a:pt x="100393" y="15840"/>
                  <a:pt x="100467" y="15838"/>
                </a:cubicBezTo>
                <a:cubicBezTo>
                  <a:pt x="100690" y="16955"/>
                  <a:pt x="100698" y="18291"/>
                  <a:pt x="100804" y="19597"/>
                </a:cubicBezTo>
                <a:cubicBezTo>
                  <a:pt x="100960" y="22084"/>
                  <a:pt x="101089" y="24577"/>
                  <a:pt x="101023" y="27068"/>
                </a:cubicBezTo>
                <a:cubicBezTo>
                  <a:pt x="101010" y="27495"/>
                  <a:pt x="100982" y="27923"/>
                  <a:pt x="100983" y="28350"/>
                </a:cubicBezTo>
                <a:cubicBezTo>
                  <a:pt x="100973" y="28356"/>
                  <a:pt x="100966" y="28361"/>
                  <a:pt x="100960" y="28365"/>
                </a:cubicBezTo>
                <a:cubicBezTo>
                  <a:pt x="100907" y="28388"/>
                  <a:pt x="100850" y="28407"/>
                  <a:pt x="100794" y="28424"/>
                </a:cubicBezTo>
                <a:cubicBezTo>
                  <a:pt x="100779" y="28430"/>
                  <a:pt x="100760" y="28439"/>
                  <a:pt x="100746" y="28445"/>
                </a:cubicBezTo>
                <a:cubicBezTo>
                  <a:pt x="100309" y="28514"/>
                  <a:pt x="100126" y="28539"/>
                  <a:pt x="99659" y="28556"/>
                </a:cubicBezTo>
                <a:cubicBezTo>
                  <a:pt x="99203" y="28562"/>
                  <a:pt x="98747" y="28564"/>
                  <a:pt x="98292" y="28564"/>
                </a:cubicBezTo>
                <a:cubicBezTo>
                  <a:pt x="96566" y="28564"/>
                  <a:pt x="94839" y="28531"/>
                  <a:pt x="93113" y="28531"/>
                </a:cubicBezTo>
                <a:cubicBezTo>
                  <a:pt x="92198" y="28531"/>
                  <a:pt x="91284" y="28540"/>
                  <a:pt x="90370" y="28569"/>
                </a:cubicBezTo>
                <a:cubicBezTo>
                  <a:pt x="89815" y="27333"/>
                  <a:pt x="88720" y="26354"/>
                  <a:pt x="87484" y="25822"/>
                </a:cubicBezTo>
                <a:cubicBezTo>
                  <a:pt x="86285" y="25292"/>
                  <a:pt x="84944" y="25236"/>
                  <a:pt x="83655" y="25150"/>
                </a:cubicBezTo>
                <a:cubicBezTo>
                  <a:pt x="83643" y="25151"/>
                  <a:pt x="83630" y="25151"/>
                  <a:pt x="83618" y="25151"/>
                </a:cubicBezTo>
                <a:cubicBezTo>
                  <a:pt x="83304" y="25151"/>
                  <a:pt x="83050" y="25031"/>
                  <a:pt x="82650" y="24914"/>
                </a:cubicBezTo>
                <a:cubicBezTo>
                  <a:pt x="82142" y="24756"/>
                  <a:pt x="81616" y="24630"/>
                  <a:pt x="81081" y="24630"/>
                </a:cubicBezTo>
                <a:cubicBezTo>
                  <a:pt x="81069" y="24630"/>
                  <a:pt x="81057" y="24630"/>
                  <a:pt x="81045" y="24631"/>
                </a:cubicBezTo>
                <a:cubicBezTo>
                  <a:pt x="80555" y="24631"/>
                  <a:pt x="80067" y="24690"/>
                  <a:pt x="79578" y="24713"/>
                </a:cubicBezTo>
                <a:cubicBezTo>
                  <a:pt x="79476" y="24719"/>
                  <a:pt x="79377" y="24725"/>
                  <a:pt x="79275" y="24732"/>
                </a:cubicBezTo>
                <a:cubicBezTo>
                  <a:pt x="79249" y="24732"/>
                  <a:pt x="79220" y="24736"/>
                  <a:pt x="79194" y="24742"/>
                </a:cubicBezTo>
                <a:cubicBezTo>
                  <a:pt x="79068" y="24748"/>
                  <a:pt x="78919" y="24804"/>
                  <a:pt x="78910" y="24949"/>
                </a:cubicBezTo>
                <a:cubicBezTo>
                  <a:pt x="78888" y="25126"/>
                  <a:pt x="79019" y="25201"/>
                  <a:pt x="79163" y="25201"/>
                </a:cubicBezTo>
                <a:cubicBezTo>
                  <a:pt x="79234" y="25201"/>
                  <a:pt x="79307" y="25183"/>
                  <a:pt x="79368" y="25150"/>
                </a:cubicBezTo>
                <a:cubicBezTo>
                  <a:pt x="79369" y="25152"/>
                  <a:pt x="79372" y="25153"/>
                  <a:pt x="79376" y="25153"/>
                </a:cubicBezTo>
                <a:cubicBezTo>
                  <a:pt x="79439" y="25153"/>
                  <a:pt x="79822" y="25036"/>
                  <a:pt x="79908" y="25023"/>
                </a:cubicBezTo>
                <a:cubicBezTo>
                  <a:pt x="80325" y="24943"/>
                  <a:pt x="80606" y="24900"/>
                  <a:pt x="81036" y="24900"/>
                </a:cubicBezTo>
                <a:cubicBezTo>
                  <a:pt x="81075" y="24900"/>
                  <a:pt x="81116" y="24901"/>
                  <a:pt x="81158" y="24901"/>
                </a:cubicBezTo>
                <a:cubicBezTo>
                  <a:pt x="81161" y="24901"/>
                  <a:pt x="81163" y="24901"/>
                  <a:pt x="81166" y="24901"/>
                </a:cubicBezTo>
                <a:cubicBezTo>
                  <a:pt x="81688" y="24901"/>
                  <a:pt x="82483" y="25157"/>
                  <a:pt x="82840" y="25323"/>
                </a:cubicBezTo>
                <a:cubicBezTo>
                  <a:pt x="82969" y="25371"/>
                  <a:pt x="83369" y="25614"/>
                  <a:pt x="83661" y="25635"/>
                </a:cubicBezTo>
                <a:cubicBezTo>
                  <a:pt x="84294" y="25743"/>
                  <a:pt x="85755" y="25766"/>
                  <a:pt x="86622" y="25996"/>
                </a:cubicBezTo>
                <a:cubicBezTo>
                  <a:pt x="87369" y="26199"/>
                  <a:pt x="87672" y="26326"/>
                  <a:pt x="88395" y="26785"/>
                </a:cubicBezTo>
                <a:cubicBezTo>
                  <a:pt x="88880" y="27096"/>
                  <a:pt x="89455" y="27692"/>
                  <a:pt x="89772" y="28177"/>
                </a:cubicBezTo>
                <a:cubicBezTo>
                  <a:pt x="89837" y="28261"/>
                  <a:pt x="89945" y="28466"/>
                  <a:pt x="90003" y="28581"/>
                </a:cubicBezTo>
                <a:cubicBezTo>
                  <a:pt x="88099" y="28641"/>
                  <a:pt x="86199" y="28789"/>
                  <a:pt x="84295" y="28844"/>
                </a:cubicBezTo>
                <a:cubicBezTo>
                  <a:pt x="80176" y="28927"/>
                  <a:pt x="76055" y="28915"/>
                  <a:pt x="71938" y="29083"/>
                </a:cubicBezTo>
                <a:cubicBezTo>
                  <a:pt x="68615" y="29209"/>
                  <a:pt x="65301" y="29561"/>
                  <a:pt x="61973" y="29561"/>
                </a:cubicBezTo>
                <a:cubicBezTo>
                  <a:pt x="61920" y="29561"/>
                  <a:pt x="61867" y="29561"/>
                  <a:pt x="61814" y="29561"/>
                </a:cubicBezTo>
                <a:cubicBezTo>
                  <a:pt x="61743" y="29561"/>
                  <a:pt x="61672" y="29561"/>
                  <a:pt x="61601" y="29561"/>
                </a:cubicBezTo>
                <a:cubicBezTo>
                  <a:pt x="58393" y="29561"/>
                  <a:pt x="55198" y="29216"/>
                  <a:pt x="51995" y="29069"/>
                </a:cubicBezTo>
                <a:cubicBezTo>
                  <a:pt x="50743" y="29015"/>
                  <a:pt x="49489" y="28960"/>
                  <a:pt x="48243" y="28809"/>
                </a:cubicBezTo>
                <a:cubicBezTo>
                  <a:pt x="47105" y="28689"/>
                  <a:pt x="45964" y="28522"/>
                  <a:pt x="44818" y="28522"/>
                </a:cubicBezTo>
                <a:cubicBezTo>
                  <a:pt x="44678" y="28522"/>
                  <a:pt x="44539" y="28525"/>
                  <a:pt x="44399" y="28530"/>
                </a:cubicBezTo>
                <a:cubicBezTo>
                  <a:pt x="44409" y="28505"/>
                  <a:pt x="44425" y="28481"/>
                  <a:pt x="44470" y="28397"/>
                </a:cubicBezTo>
                <a:cubicBezTo>
                  <a:pt x="44486" y="28375"/>
                  <a:pt x="44503" y="28352"/>
                  <a:pt x="44512" y="28336"/>
                </a:cubicBezTo>
                <a:cubicBezTo>
                  <a:pt x="44932" y="27845"/>
                  <a:pt x="45278" y="27641"/>
                  <a:pt x="45846" y="27304"/>
                </a:cubicBezTo>
                <a:cubicBezTo>
                  <a:pt x="46833" y="26748"/>
                  <a:pt x="47509" y="26458"/>
                  <a:pt x="48420" y="26118"/>
                </a:cubicBezTo>
                <a:cubicBezTo>
                  <a:pt x="49560" y="25698"/>
                  <a:pt x="51471" y="25512"/>
                  <a:pt x="52101" y="25384"/>
                </a:cubicBezTo>
                <a:cubicBezTo>
                  <a:pt x="53012" y="25252"/>
                  <a:pt x="53731" y="24609"/>
                  <a:pt x="54512" y="24172"/>
                </a:cubicBezTo>
                <a:cubicBezTo>
                  <a:pt x="55615" y="23492"/>
                  <a:pt x="56782" y="22922"/>
                  <a:pt x="57942" y="22346"/>
                </a:cubicBezTo>
                <a:cubicBezTo>
                  <a:pt x="58339" y="22149"/>
                  <a:pt x="58623" y="21982"/>
                  <a:pt x="58848" y="21905"/>
                </a:cubicBezTo>
                <a:cubicBezTo>
                  <a:pt x="59410" y="21722"/>
                  <a:pt x="59988" y="21581"/>
                  <a:pt x="60570" y="21473"/>
                </a:cubicBezTo>
                <a:cubicBezTo>
                  <a:pt x="61362" y="21345"/>
                  <a:pt x="61978" y="21241"/>
                  <a:pt x="62380" y="21196"/>
                </a:cubicBezTo>
                <a:cubicBezTo>
                  <a:pt x="62382" y="21196"/>
                  <a:pt x="62382" y="21195"/>
                  <a:pt x="62383" y="21195"/>
                </a:cubicBezTo>
                <a:cubicBezTo>
                  <a:pt x="62390" y="21195"/>
                  <a:pt x="62396" y="21195"/>
                  <a:pt x="62403" y="21195"/>
                </a:cubicBezTo>
                <a:cubicBezTo>
                  <a:pt x="62494" y="21195"/>
                  <a:pt x="62587" y="21141"/>
                  <a:pt x="62665" y="21084"/>
                </a:cubicBezTo>
                <a:cubicBezTo>
                  <a:pt x="62800" y="20987"/>
                  <a:pt x="63064" y="20877"/>
                  <a:pt x="63084" y="20870"/>
                </a:cubicBezTo>
                <a:cubicBezTo>
                  <a:pt x="63757" y="20589"/>
                  <a:pt x="64483" y="20498"/>
                  <a:pt x="65049" y="20368"/>
                </a:cubicBezTo>
                <a:cubicBezTo>
                  <a:pt x="65241" y="20332"/>
                  <a:pt x="65427" y="20271"/>
                  <a:pt x="65598" y="20184"/>
                </a:cubicBezTo>
                <a:cubicBezTo>
                  <a:pt x="66227" y="20207"/>
                  <a:pt x="66730" y="20431"/>
                  <a:pt x="67215" y="20638"/>
                </a:cubicBezTo>
                <a:lnTo>
                  <a:pt x="67215" y="20638"/>
                </a:lnTo>
                <a:cubicBezTo>
                  <a:pt x="67212" y="20637"/>
                  <a:pt x="67211" y="20636"/>
                  <a:pt x="67211" y="20636"/>
                </a:cubicBezTo>
                <a:lnTo>
                  <a:pt x="67211" y="20636"/>
                </a:lnTo>
                <a:cubicBezTo>
                  <a:pt x="67209" y="20636"/>
                  <a:pt x="67379" y="20714"/>
                  <a:pt x="67419" y="20734"/>
                </a:cubicBezTo>
                <a:cubicBezTo>
                  <a:pt x="67606" y="20809"/>
                  <a:pt x="67772" y="20950"/>
                  <a:pt x="67977" y="20970"/>
                </a:cubicBezTo>
                <a:cubicBezTo>
                  <a:pt x="68192" y="20953"/>
                  <a:pt x="68129" y="20932"/>
                  <a:pt x="68221" y="20912"/>
                </a:cubicBezTo>
                <a:cubicBezTo>
                  <a:pt x="68234" y="20908"/>
                  <a:pt x="68245" y="20903"/>
                  <a:pt x="68257" y="20898"/>
                </a:cubicBezTo>
                <a:lnTo>
                  <a:pt x="68257" y="20898"/>
                </a:lnTo>
                <a:cubicBezTo>
                  <a:pt x="68256" y="20899"/>
                  <a:pt x="68256" y="20899"/>
                  <a:pt x="68256" y="20899"/>
                </a:cubicBezTo>
                <a:cubicBezTo>
                  <a:pt x="68278" y="20895"/>
                  <a:pt x="68299" y="20889"/>
                  <a:pt x="68321" y="20885"/>
                </a:cubicBezTo>
                <a:cubicBezTo>
                  <a:pt x="69029" y="20707"/>
                  <a:pt x="69521" y="20589"/>
                  <a:pt x="70174" y="20589"/>
                </a:cubicBezTo>
                <a:cubicBezTo>
                  <a:pt x="70260" y="20589"/>
                  <a:pt x="70349" y="20591"/>
                  <a:pt x="70441" y="20595"/>
                </a:cubicBezTo>
                <a:cubicBezTo>
                  <a:pt x="70509" y="20595"/>
                  <a:pt x="70513" y="20605"/>
                  <a:pt x="70534" y="20605"/>
                </a:cubicBezTo>
                <a:cubicBezTo>
                  <a:pt x="70546" y="20605"/>
                  <a:pt x="70565" y="20602"/>
                  <a:pt x="70605" y="20591"/>
                </a:cubicBezTo>
                <a:cubicBezTo>
                  <a:pt x="70699" y="20559"/>
                  <a:pt x="70723" y="20421"/>
                  <a:pt x="70651" y="20353"/>
                </a:cubicBezTo>
                <a:cubicBezTo>
                  <a:pt x="70617" y="20319"/>
                  <a:pt x="70575" y="20311"/>
                  <a:pt x="70531" y="20311"/>
                </a:cubicBezTo>
                <a:cubicBezTo>
                  <a:pt x="70503" y="20311"/>
                  <a:pt x="70474" y="20314"/>
                  <a:pt x="70447" y="20316"/>
                </a:cubicBezTo>
                <a:cubicBezTo>
                  <a:pt x="70318" y="20320"/>
                  <a:pt x="70191" y="20330"/>
                  <a:pt x="70062" y="20337"/>
                </a:cubicBezTo>
                <a:cubicBezTo>
                  <a:pt x="69323" y="20362"/>
                  <a:pt x="68457" y="20540"/>
                  <a:pt x="68167" y="20540"/>
                </a:cubicBezTo>
                <a:cubicBezTo>
                  <a:pt x="68162" y="20540"/>
                  <a:pt x="68158" y="20540"/>
                  <a:pt x="68153" y="20540"/>
                </a:cubicBezTo>
                <a:cubicBezTo>
                  <a:pt x="68152" y="20539"/>
                  <a:pt x="68152" y="20539"/>
                  <a:pt x="68146" y="20534"/>
                </a:cubicBezTo>
                <a:cubicBezTo>
                  <a:pt x="67890" y="20374"/>
                  <a:pt x="67163" y="20048"/>
                  <a:pt x="66647" y="19965"/>
                </a:cubicBezTo>
                <a:cubicBezTo>
                  <a:pt x="66429" y="19923"/>
                  <a:pt x="66239" y="19896"/>
                  <a:pt x="66017" y="19884"/>
                </a:cubicBezTo>
                <a:cubicBezTo>
                  <a:pt x="66058" y="19844"/>
                  <a:pt x="66097" y="19802"/>
                  <a:pt x="66135" y="19755"/>
                </a:cubicBezTo>
                <a:cubicBezTo>
                  <a:pt x="66450" y="19392"/>
                  <a:pt x="66977" y="18947"/>
                  <a:pt x="67153" y="18899"/>
                </a:cubicBezTo>
                <a:cubicBezTo>
                  <a:pt x="68609" y="18398"/>
                  <a:pt x="70275" y="17921"/>
                  <a:pt x="71847" y="17566"/>
                </a:cubicBezTo>
                <a:cubicBezTo>
                  <a:pt x="71867" y="17564"/>
                  <a:pt x="71886" y="17564"/>
                  <a:pt x="71906" y="17564"/>
                </a:cubicBezTo>
                <a:cubicBezTo>
                  <a:pt x="71947" y="17564"/>
                  <a:pt x="71985" y="17549"/>
                  <a:pt x="72018" y="17528"/>
                </a:cubicBezTo>
                <a:cubicBezTo>
                  <a:pt x="72836" y="17346"/>
                  <a:pt x="73627" y="17200"/>
                  <a:pt x="74346" y="17103"/>
                </a:cubicBezTo>
                <a:cubicBezTo>
                  <a:pt x="75708" y="16932"/>
                  <a:pt x="77884" y="16876"/>
                  <a:pt x="79694" y="16876"/>
                </a:cubicBezTo>
                <a:cubicBezTo>
                  <a:pt x="79808" y="16876"/>
                  <a:pt x="79919" y="16876"/>
                  <a:pt x="80030" y="16877"/>
                </a:cubicBezTo>
                <a:cubicBezTo>
                  <a:pt x="80100" y="16876"/>
                  <a:pt x="80170" y="16875"/>
                  <a:pt x="80240" y="16875"/>
                </a:cubicBezTo>
                <a:cubicBezTo>
                  <a:pt x="81283" y="16875"/>
                  <a:pt x="82322" y="16970"/>
                  <a:pt x="83363" y="16978"/>
                </a:cubicBezTo>
                <a:cubicBezTo>
                  <a:pt x="84891" y="16749"/>
                  <a:pt x="86138" y="16480"/>
                  <a:pt x="87617" y="16480"/>
                </a:cubicBezTo>
                <a:cubicBezTo>
                  <a:pt x="88029" y="16480"/>
                  <a:pt x="88459" y="16501"/>
                  <a:pt x="88919" y="16549"/>
                </a:cubicBezTo>
                <a:cubicBezTo>
                  <a:pt x="90245" y="16670"/>
                  <a:pt x="91298" y="16859"/>
                  <a:pt x="92424" y="16962"/>
                </a:cubicBezTo>
                <a:cubicBezTo>
                  <a:pt x="92726" y="16992"/>
                  <a:pt x="93145" y="17016"/>
                  <a:pt x="93279" y="17027"/>
                </a:cubicBezTo>
                <a:cubicBezTo>
                  <a:pt x="93337" y="17038"/>
                  <a:pt x="93396" y="17043"/>
                  <a:pt x="93453" y="17043"/>
                </a:cubicBezTo>
                <a:cubicBezTo>
                  <a:pt x="93685" y="17043"/>
                  <a:pt x="93910" y="16964"/>
                  <a:pt x="94123" y="16869"/>
                </a:cubicBezTo>
                <a:cubicBezTo>
                  <a:pt x="95275" y="16425"/>
                  <a:pt x="96680" y="15850"/>
                  <a:pt x="97701" y="15796"/>
                </a:cubicBezTo>
                <a:cubicBezTo>
                  <a:pt x="97881" y="15785"/>
                  <a:pt x="98061" y="15781"/>
                  <a:pt x="98241" y="15781"/>
                </a:cubicBezTo>
                <a:close/>
                <a:moveTo>
                  <a:pt x="95440" y="1"/>
                </a:moveTo>
                <a:cubicBezTo>
                  <a:pt x="95223" y="1"/>
                  <a:pt x="95006" y="40"/>
                  <a:pt x="94809" y="121"/>
                </a:cubicBezTo>
                <a:cubicBezTo>
                  <a:pt x="93703" y="465"/>
                  <a:pt x="92326" y="1651"/>
                  <a:pt x="91278" y="2498"/>
                </a:cubicBezTo>
                <a:cubicBezTo>
                  <a:pt x="90352" y="3219"/>
                  <a:pt x="89424" y="3924"/>
                  <a:pt x="88455" y="4686"/>
                </a:cubicBezTo>
                <a:cubicBezTo>
                  <a:pt x="87873" y="4685"/>
                  <a:pt x="87380" y="4476"/>
                  <a:pt x="86811" y="4291"/>
                </a:cubicBezTo>
                <a:cubicBezTo>
                  <a:pt x="85814" y="3942"/>
                  <a:pt x="84999" y="3658"/>
                  <a:pt x="84152" y="3266"/>
                </a:cubicBezTo>
                <a:cubicBezTo>
                  <a:pt x="83448" y="2983"/>
                  <a:pt x="82776" y="2556"/>
                  <a:pt x="82025" y="2421"/>
                </a:cubicBezTo>
                <a:cubicBezTo>
                  <a:pt x="81087" y="2423"/>
                  <a:pt x="79972" y="2980"/>
                  <a:pt x="78942" y="3673"/>
                </a:cubicBezTo>
                <a:cubicBezTo>
                  <a:pt x="77711" y="4507"/>
                  <a:pt x="76494" y="5358"/>
                  <a:pt x="75253" y="6176"/>
                </a:cubicBezTo>
                <a:cubicBezTo>
                  <a:pt x="74897" y="6424"/>
                  <a:pt x="74546" y="6683"/>
                  <a:pt x="74194" y="6939"/>
                </a:cubicBezTo>
                <a:cubicBezTo>
                  <a:pt x="74192" y="6939"/>
                  <a:pt x="74190" y="6939"/>
                  <a:pt x="74189" y="6939"/>
                </a:cubicBezTo>
                <a:cubicBezTo>
                  <a:pt x="74156" y="6939"/>
                  <a:pt x="74123" y="6951"/>
                  <a:pt x="74096" y="6980"/>
                </a:cubicBezTo>
                <a:cubicBezTo>
                  <a:pt x="74048" y="7028"/>
                  <a:pt x="73999" y="7071"/>
                  <a:pt x="73951" y="7117"/>
                </a:cubicBezTo>
                <a:cubicBezTo>
                  <a:pt x="73548" y="7408"/>
                  <a:pt x="73143" y="7695"/>
                  <a:pt x="72720" y="7956"/>
                </a:cubicBezTo>
                <a:cubicBezTo>
                  <a:pt x="71838" y="8515"/>
                  <a:pt x="70965" y="8845"/>
                  <a:pt x="70159" y="8845"/>
                </a:cubicBezTo>
                <a:cubicBezTo>
                  <a:pt x="70030" y="8845"/>
                  <a:pt x="69902" y="8836"/>
                  <a:pt x="69776" y="8819"/>
                </a:cubicBezTo>
                <a:cubicBezTo>
                  <a:pt x="69164" y="8755"/>
                  <a:pt x="68569" y="8567"/>
                  <a:pt x="67955" y="8523"/>
                </a:cubicBezTo>
                <a:cubicBezTo>
                  <a:pt x="67907" y="8522"/>
                  <a:pt x="67861" y="8521"/>
                  <a:pt x="67817" y="8521"/>
                </a:cubicBezTo>
                <a:cubicBezTo>
                  <a:pt x="67437" y="8521"/>
                  <a:pt x="67203" y="8586"/>
                  <a:pt x="66798" y="8762"/>
                </a:cubicBezTo>
                <a:cubicBezTo>
                  <a:pt x="66067" y="9016"/>
                  <a:pt x="65390" y="9411"/>
                  <a:pt x="64693" y="9741"/>
                </a:cubicBezTo>
                <a:cubicBezTo>
                  <a:pt x="62596" y="10813"/>
                  <a:pt x="60504" y="11893"/>
                  <a:pt x="58342" y="12827"/>
                </a:cubicBezTo>
                <a:cubicBezTo>
                  <a:pt x="57358" y="13297"/>
                  <a:pt x="54551" y="14354"/>
                  <a:pt x="52936" y="14417"/>
                </a:cubicBezTo>
                <a:cubicBezTo>
                  <a:pt x="52217" y="14421"/>
                  <a:pt x="50924" y="14722"/>
                  <a:pt x="49867" y="15239"/>
                </a:cubicBezTo>
                <a:cubicBezTo>
                  <a:pt x="49662" y="15353"/>
                  <a:pt x="49623" y="15343"/>
                  <a:pt x="49471" y="15456"/>
                </a:cubicBezTo>
                <a:cubicBezTo>
                  <a:pt x="48824" y="15759"/>
                  <a:pt x="48285" y="15982"/>
                  <a:pt x="47435" y="16157"/>
                </a:cubicBezTo>
                <a:cubicBezTo>
                  <a:pt x="46819" y="16297"/>
                  <a:pt x="46218" y="16505"/>
                  <a:pt x="45594" y="16612"/>
                </a:cubicBezTo>
                <a:cubicBezTo>
                  <a:pt x="45440" y="16644"/>
                  <a:pt x="45120" y="16688"/>
                  <a:pt x="45129" y="16693"/>
                </a:cubicBezTo>
                <a:cubicBezTo>
                  <a:pt x="45080" y="16693"/>
                  <a:pt x="45030" y="16717"/>
                  <a:pt x="45001" y="16758"/>
                </a:cubicBezTo>
                <a:cubicBezTo>
                  <a:pt x="44066" y="16768"/>
                  <a:pt x="43131" y="16781"/>
                  <a:pt x="42195" y="16791"/>
                </a:cubicBezTo>
                <a:cubicBezTo>
                  <a:pt x="40880" y="16817"/>
                  <a:pt x="39567" y="16842"/>
                  <a:pt x="38252" y="16855"/>
                </a:cubicBezTo>
                <a:cubicBezTo>
                  <a:pt x="38200" y="16843"/>
                  <a:pt x="38141" y="16849"/>
                  <a:pt x="38084" y="16835"/>
                </a:cubicBezTo>
                <a:cubicBezTo>
                  <a:pt x="37854" y="16807"/>
                  <a:pt x="37252" y="16672"/>
                  <a:pt x="36859" y="16575"/>
                </a:cubicBezTo>
                <a:cubicBezTo>
                  <a:pt x="34944" y="16144"/>
                  <a:pt x="33063" y="15571"/>
                  <a:pt x="31141" y="15162"/>
                </a:cubicBezTo>
                <a:cubicBezTo>
                  <a:pt x="30220" y="14960"/>
                  <a:pt x="29299" y="14761"/>
                  <a:pt x="28392" y="14505"/>
                </a:cubicBezTo>
                <a:cubicBezTo>
                  <a:pt x="28227" y="14462"/>
                  <a:pt x="28062" y="14445"/>
                  <a:pt x="27895" y="14445"/>
                </a:cubicBezTo>
                <a:cubicBezTo>
                  <a:pt x="27487" y="14445"/>
                  <a:pt x="27076" y="14549"/>
                  <a:pt x="26680" y="14637"/>
                </a:cubicBezTo>
                <a:cubicBezTo>
                  <a:pt x="25538" y="15007"/>
                  <a:pt x="24422" y="15220"/>
                  <a:pt x="23300" y="15220"/>
                </a:cubicBezTo>
                <a:cubicBezTo>
                  <a:pt x="22535" y="15220"/>
                  <a:pt x="21767" y="15121"/>
                  <a:pt x="20987" y="14905"/>
                </a:cubicBezTo>
                <a:cubicBezTo>
                  <a:pt x="20514" y="14790"/>
                  <a:pt x="19882" y="14560"/>
                  <a:pt x="19576" y="14459"/>
                </a:cubicBezTo>
                <a:cubicBezTo>
                  <a:pt x="19345" y="14385"/>
                  <a:pt x="19102" y="14276"/>
                  <a:pt x="18857" y="14276"/>
                </a:cubicBezTo>
                <a:cubicBezTo>
                  <a:pt x="18789" y="14276"/>
                  <a:pt x="18720" y="14285"/>
                  <a:pt x="18651" y="14305"/>
                </a:cubicBezTo>
                <a:cubicBezTo>
                  <a:pt x="17546" y="14605"/>
                  <a:pt x="16183" y="15087"/>
                  <a:pt x="15238" y="15087"/>
                </a:cubicBezTo>
                <a:cubicBezTo>
                  <a:pt x="15124" y="15087"/>
                  <a:pt x="15017" y="15080"/>
                  <a:pt x="14917" y="15065"/>
                </a:cubicBezTo>
                <a:cubicBezTo>
                  <a:pt x="13408" y="14693"/>
                  <a:pt x="12483" y="14202"/>
                  <a:pt x="11260" y="13648"/>
                </a:cubicBezTo>
                <a:cubicBezTo>
                  <a:pt x="10261" y="13134"/>
                  <a:pt x="9351" y="12567"/>
                  <a:pt x="8393" y="12232"/>
                </a:cubicBezTo>
                <a:cubicBezTo>
                  <a:pt x="8288" y="12204"/>
                  <a:pt x="8182" y="12192"/>
                  <a:pt x="8076" y="12192"/>
                </a:cubicBezTo>
                <a:cubicBezTo>
                  <a:pt x="7741" y="12192"/>
                  <a:pt x="7407" y="12308"/>
                  <a:pt x="7090" y="12407"/>
                </a:cubicBezTo>
                <a:cubicBezTo>
                  <a:pt x="6373" y="12638"/>
                  <a:pt x="5670" y="12905"/>
                  <a:pt x="4973" y="13190"/>
                </a:cubicBezTo>
                <a:cubicBezTo>
                  <a:pt x="4207" y="13506"/>
                  <a:pt x="3435" y="13804"/>
                  <a:pt x="2668" y="14111"/>
                </a:cubicBezTo>
                <a:cubicBezTo>
                  <a:pt x="2134" y="14347"/>
                  <a:pt x="1557" y="14537"/>
                  <a:pt x="1098" y="14909"/>
                </a:cubicBezTo>
                <a:cubicBezTo>
                  <a:pt x="854" y="15139"/>
                  <a:pt x="752" y="15476"/>
                  <a:pt x="648" y="15786"/>
                </a:cubicBezTo>
                <a:cubicBezTo>
                  <a:pt x="586" y="16015"/>
                  <a:pt x="515" y="16247"/>
                  <a:pt x="463" y="16480"/>
                </a:cubicBezTo>
                <a:cubicBezTo>
                  <a:pt x="383" y="16565"/>
                  <a:pt x="401" y="16661"/>
                  <a:pt x="386" y="16730"/>
                </a:cubicBezTo>
                <a:cubicBezTo>
                  <a:pt x="366" y="17063"/>
                  <a:pt x="311" y="17120"/>
                  <a:pt x="302" y="17339"/>
                </a:cubicBezTo>
                <a:cubicBezTo>
                  <a:pt x="173" y="18316"/>
                  <a:pt x="83" y="19298"/>
                  <a:pt x="43" y="20281"/>
                </a:cubicBezTo>
                <a:cubicBezTo>
                  <a:pt x="1" y="22059"/>
                  <a:pt x="4" y="23847"/>
                  <a:pt x="283" y="25607"/>
                </a:cubicBezTo>
                <a:cubicBezTo>
                  <a:pt x="406" y="26357"/>
                  <a:pt x="476" y="27179"/>
                  <a:pt x="961" y="27797"/>
                </a:cubicBezTo>
                <a:cubicBezTo>
                  <a:pt x="1385" y="28377"/>
                  <a:pt x="2158" y="28233"/>
                  <a:pt x="2787" y="28294"/>
                </a:cubicBezTo>
                <a:cubicBezTo>
                  <a:pt x="3692" y="28336"/>
                  <a:pt x="4598" y="28358"/>
                  <a:pt x="5503" y="28381"/>
                </a:cubicBezTo>
                <a:cubicBezTo>
                  <a:pt x="5810" y="28390"/>
                  <a:pt x="6117" y="28394"/>
                  <a:pt x="6423" y="28394"/>
                </a:cubicBezTo>
                <a:cubicBezTo>
                  <a:pt x="7317" y="28394"/>
                  <a:pt x="8209" y="28363"/>
                  <a:pt x="9103" y="28358"/>
                </a:cubicBezTo>
                <a:cubicBezTo>
                  <a:pt x="10707" y="28363"/>
                  <a:pt x="12310" y="28408"/>
                  <a:pt x="13915" y="28417"/>
                </a:cubicBezTo>
                <a:cubicBezTo>
                  <a:pt x="14132" y="28418"/>
                  <a:pt x="14349" y="28418"/>
                  <a:pt x="14566" y="28418"/>
                </a:cubicBezTo>
                <a:cubicBezTo>
                  <a:pt x="17499" y="28418"/>
                  <a:pt x="20433" y="28350"/>
                  <a:pt x="23367" y="28348"/>
                </a:cubicBezTo>
                <a:cubicBezTo>
                  <a:pt x="24115" y="28337"/>
                  <a:pt x="24864" y="28331"/>
                  <a:pt x="25612" y="28331"/>
                </a:cubicBezTo>
                <a:cubicBezTo>
                  <a:pt x="28377" y="28331"/>
                  <a:pt x="31141" y="28408"/>
                  <a:pt x="33898" y="28591"/>
                </a:cubicBezTo>
                <a:cubicBezTo>
                  <a:pt x="35423" y="28659"/>
                  <a:pt x="36948" y="28681"/>
                  <a:pt x="38468" y="28812"/>
                </a:cubicBezTo>
                <a:cubicBezTo>
                  <a:pt x="40316" y="28989"/>
                  <a:pt x="42168" y="29073"/>
                  <a:pt x="44020" y="29171"/>
                </a:cubicBezTo>
                <a:cubicBezTo>
                  <a:pt x="44105" y="29174"/>
                  <a:pt x="44195" y="29196"/>
                  <a:pt x="44280" y="29196"/>
                </a:cubicBezTo>
                <a:cubicBezTo>
                  <a:pt x="44352" y="29196"/>
                  <a:pt x="44419" y="29180"/>
                  <a:pt x="44477" y="29122"/>
                </a:cubicBezTo>
                <a:cubicBezTo>
                  <a:pt x="44502" y="29098"/>
                  <a:pt x="44518" y="29070"/>
                  <a:pt x="44529" y="29041"/>
                </a:cubicBezTo>
                <a:cubicBezTo>
                  <a:pt x="44650" y="29038"/>
                  <a:pt x="44771" y="29037"/>
                  <a:pt x="44892" y="29037"/>
                </a:cubicBezTo>
                <a:cubicBezTo>
                  <a:pt x="44959" y="29037"/>
                  <a:pt x="45025" y="29037"/>
                  <a:pt x="45091" y="29038"/>
                </a:cubicBezTo>
                <a:cubicBezTo>
                  <a:pt x="45905" y="29057"/>
                  <a:pt x="46713" y="29154"/>
                  <a:pt x="47521" y="29245"/>
                </a:cubicBezTo>
                <a:cubicBezTo>
                  <a:pt x="49450" y="29503"/>
                  <a:pt x="51394" y="29551"/>
                  <a:pt x="53335" y="29658"/>
                </a:cubicBezTo>
                <a:cubicBezTo>
                  <a:pt x="55508" y="29781"/>
                  <a:pt x="57676" y="29985"/>
                  <a:pt x="59852" y="30049"/>
                </a:cubicBezTo>
                <a:cubicBezTo>
                  <a:pt x="60453" y="30072"/>
                  <a:pt x="61053" y="30083"/>
                  <a:pt x="61654" y="30083"/>
                </a:cubicBezTo>
                <a:cubicBezTo>
                  <a:pt x="64603" y="30083"/>
                  <a:pt x="67546" y="29833"/>
                  <a:pt x="70490" y="29671"/>
                </a:cubicBezTo>
                <a:cubicBezTo>
                  <a:pt x="76675" y="29335"/>
                  <a:pt x="82876" y="29549"/>
                  <a:pt x="89056" y="29129"/>
                </a:cubicBezTo>
                <a:cubicBezTo>
                  <a:pt x="92157" y="28983"/>
                  <a:pt x="95262" y="29098"/>
                  <a:pt x="98361" y="28935"/>
                </a:cubicBezTo>
                <a:cubicBezTo>
                  <a:pt x="99055" y="28906"/>
                  <a:pt x="99747" y="28853"/>
                  <a:pt x="100440" y="28817"/>
                </a:cubicBezTo>
                <a:cubicBezTo>
                  <a:pt x="100873" y="28752"/>
                  <a:pt x="101454" y="28914"/>
                  <a:pt x="101496" y="28261"/>
                </a:cubicBezTo>
                <a:cubicBezTo>
                  <a:pt x="101661" y="24951"/>
                  <a:pt x="101461" y="21638"/>
                  <a:pt x="101241" y="18335"/>
                </a:cubicBezTo>
                <a:cubicBezTo>
                  <a:pt x="101198" y="17679"/>
                  <a:pt x="101154" y="17021"/>
                  <a:pt x="101078" y="16368"/>
                </a:cubicBezTo>
                <a:cubicBezTo>
                  <a:pt x="101046" y="16202"/>
                  <a:pt x="101036" y="16022"/>
                  <a:pt x="101004" y="15851"/>
                </a:cubicBezTo>
                <a:lnTo>
                  <a:pt x="101004" y="15851"/>
                </a:lnTo>
                <a:cubicBezTo>
                  <a:pt x="101157" y="15859"/>
                  <a:pt x="101292" y="15867"/>
                  <a:pt x="101340" y="15867"/>
                </a:cubicBezTo>
                <a:cubicBezTo>
                  <a:pt x="101867" y="15815"/>
                  <a:pt x="102391" y="15712"/>
                  <a:pt x="102901" y="15566"/>
                </a:cubicBezTo>
                <a:cubicBezTo>
                  <a:pt x="103268" y="15455"/>
                  <a:pt x="103625" y="15261"/>
                  <a:pt x="103849" y="14942"/>
                </a:cubicBezTo>
                <a:cubicBezTo>
                  <a:pt x="103974" y="14766"/>
                  <a:pt x="104078" y="14569"/>
                  <a:pt x="104127" y="14357"/>
                </a:cubicBezTo>
                <a:cubicBezTo>
                  <a:pt x="104134" y="14321"/>
                  <a:pt x="104136" y="14295"/>
                  <a:pt x="104137" y="14275"/>
                </a:cubicBezTo>
                <a:cubicBezTo>
                  <a:pt x="104236" y="13652"/>
                  <a:pt x="103982" y="13118"/>
                  <a:pt x="103806" y="12696"/>
                </a:cubicBezTo>
                <a:cubicBezTo>
                  <a:pt x="102775" y="10074"/>
                  <a:pt x="101247" y="7000"/>
                  <a:pt x="99495" y="4320"/>
                </a:cubicBezTo>
                <a:cubicBezTo>
                  <a:pt x="98806" y="3251"/>
                  <a:pt x="98140" y="2164"/>
                  <a:pt x="97330" y="1181"/>
                </a:cubicBezTo>
                <a:cubicBezTo>
                  <a:pt x="96952" y="736"/>
                  <a:pt x="96516" y="292"/>
                  <a:pt x="95963" y="77"/>
                </a:cubicBezTo>
                <a:cubicBezTo>
                  <a:pt x="95796" y="27"/>
                  <a:pt x="95618" y="1"/>
                  <a:pt x="9544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8" name="Google Shape;948;p15"/>
          <p:cNvGrpSpPr/>
          <p:nvPr/>
        </p:nvGrpSpPr>
        <p:grpSpPr>
          <a:xfrm>
            <a:off x="6808099" y="6306178"/>
            <a:ext cx="1769868" cy="910601"/>
            <a:chOff x="6691928" y="1213881"/>
            <a:chExt cx="589930" cy="303520"/>
          </a:xfrm>
        </p:grpSpPr>
        <p:sp>
          <p:nvSpPr>
            <p:cNvPr id="949" name="Google Shape;949;p15"/>
            <p:cNvSpPr/>
            <p:nvPr/>
          </p:nvSpPr>
          <p:spPr>
            <a:xfrm>
              <a:off x="6910228" y="1286970"/>
              <a:ext cx="54475" cy="73624"/>
            </a:xfrm>
            <a:custGeom>
              <a:avLst/>
              <a:gdLst/>
              <a:ahLst/>
              <a:cxnLst/>
              <a:rect l="l" t="t" r="r" b="b"/>
              <a:pathLst>
                <a:path w="1630" h="2203" extrusionOk="0">
                  <a:moveTo>
                    <a:pt x="223" y="0"/>
                  </a:moveTo>
                  <a:lnTo>
                    <a:pt x="223" y="0"/>
                  </a:lnTo>
                  <a:cubicBezTo>
                    <a:pt x="35" y="68"/>
                    <a:pt x="0" y="788"/>
                    <a:pt x="271" y="1295"/>
                  </a:cubicBezTo>
                  <a:cubicBezTo>
                    <a:pt x="538" y="1799"/>
                    <a:pt x="905" y="2007"/>
                    <a:pt x="1322" y="2142"/>
                  </a:cubicBezTo>
                  <a:cubicBezTo>
                    <a:pt x="1486" y="2194"/>
                    <a:pt x="1544" y="2190"/>
                    <a:pt x="1629" y="2203"/>
                  </a:cubicBezTo>
                  <a:cubicBezTo>
                    <a:pt x="1625" y="2006"/>
                    <a:pt x="1597" y="1847"/>
                    <a:pt x="1544" y="1619"/>
                  </a:cubicBezTo>
                  <a:cubicBezTo>
                    <a:pt x="1460" y="1318"/>
                    <a:pt x="1348" y="1115"/>
                    <a:pt x="1120" y="818"/>
                  </a:cubicBezTo>
                  <a:cubicBezTo>
                    <a:pt x="1046" y="714"/>
                    <a:pt x="630" y="287"/>
                    <a:pt x="394" y="115"/>
                  </a:cubicBezTo>
                  <a:lnTo>
                    <a:pt x="393" y="115"/>
                  </a:lnTo>
                  <a:cubicBezTo>
                    <a:pt x="388" y="110"/>
                    <a:pt x="387" y="109"/>
                    <a:pt x="383" y="106"/>
                  </a:cubicBezTo>
                  <a:cubicBezTo>
                    <a:pt x="367" y="96"/>
                    <a:pt x="361" y="92"/>
                    <a:pt x="362" y="92"/>
                  </a:cubicBezTo>
                  <a:lnTo>
                    <a:pt x="362" y="92"/>
                  </a:lnTo>
                  <a:cubicBezTo>
                    <a:pt x="362" y="92"/>
                    <a:pt x="364" y="93"/>
                    <a:pt x="367" y="94"/>
                  </a:cubicBezTo>
                  <a:cubicBezTo>
                    <a:pt x="359" y="89"/>
                    <a:pt x="349" y="81"/>
                    <a:pt x="330" y="68"/>
                  </a:cubicBezTo>
                  <a:cubicBezTo>
                    <a:pt x="300" y="51"/>
                    <a:pt x="290" y="42"/>
                    <a:pt x="293" y="38"/>
                  </a:cubicBezTo>
                  <a:cubicBezTo>
                    <a:pt x="288" y="37"/>
                    <a:pt x="284" y="37"/>
                    <a:pt x="280" y="35"/>
                  </a:cubicBezTo>
                  <a:cubicBezTo>
                    <a:pt x="262" y="22"/>
                    <a:pt x="242" y="10"/>
                    <a:pt x="2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5"/>
            <p:cNvSpPr/>
            <p:nvPr/>
          </p:nvSpPr>
          <p:spPr>
            <a:xfrm>
              <a:off x="6710477" y="1356183"/>
              <a:ext cx="255195" cy="143873"/>
            </a:xfrm>
            <a:custGeom>
              <a:avLst/>
              <a:gdLst/>
              <a:ahLst/>
              <a:cxnLst/>
              <a:rect l="l" t="t" r="r" b="b"/>
              <a:pathLst>
                <a:path w="7636" h="4305" extrusionOk="0">
                  <a:moveTo>
                    <a:pt x="2484" y="0"/>
                  </a:moveTo>
                  <a:cubicBezTo>
                    <a:pt x="1847" y="0"/>
                    <a:pt x="1179" y="34"/>
                    <a:pt x="623" y="103"/>
                  </a:cubicBezTo>
                  <a:cubicBezTo>
                    <a:pt x="529" y="117"/>
                    <a:pt x="269" y="158"/>
                    <a:pt x="216" y="175"/>
                  </a:cubicBezTo>
                  <a:cubicBezTo>
                    <a:pt x="70" y="217"/>
                    <a:pt x="81" y="203"/>
                    <a:pt x="41" y="227"/>
                  </a:cubicBezTo>
                  <a:cubicBezTo>
                    <a:pt x="30" y="232"/>
                    <a:pt x="19" y="239"/>
                    <a:pt x="0" y="252"/>
                  </a:cubicBezTo>
                  <a:cubicBezTo>
                    <a:pt x="206" y="617"/>
                    <a:pt x="420" y="977"/>
                    <a:pt x="623" y="1345"/>
                  </a:cubicBezTo>
                  <a:cubicBezTo>
                    <a:pt x="1406" y="2941"/>
                    <a:pt x="2631" y="3836"/>
                    <a:pt x="4353" y="4198"/>
                  </a:cubicBezTo>
                  <a:cubicBezTo>
                    <a:pt x="4693" y="4256"/>
                    <a:pt x="5085" y="4305"/>
                    <a:pt x="5475" y="4305"/>
                  </a:cubicBezTo>
                  <a:cubicBezTo>
                    <a:pt x="5911" y="4305"/>
                    <a:pt x="6344" y="4243"/>
                    <a:pt x="6693" y="4062"/>
                  </a:cubicBezTo>
                  <a:cubicBezTo>
                    <a:pt x="6691" y="3956"/>
                    <a:pt x="6753" y="3843"/>
                    <a:pt x="6768" y="3737"/>
                  </a:cubicBezTo>
                  <a:cubicBezTo>
                    <a:pt x="6798" y="3640"/>
                    <a:pt x="6833" y="3546"/>
                    <a:pt x="6869" y="3453"/>
                  </a:cubicBezTo>
                  <a:cubicBezTo>
                    <a:pt x="6849" y="3417"/>
                    <a:pt x="6835" y="3388"/>
                    <a:pt x="6820" y="3364"/>
                  </a:cubicBezTo>
                  <a:cubicBezTo>
                    <a:pt x="6762" y="3265"/>
                    <a:pt x="6722" y="3226"/>
                    <a:pt x="6594" y="3126"/>
                  </a:cubicBezTo>
                  <a:cubicBezTo>
                    <a:pt x="6063" y="2789"/>
                    <a:pt x="4942" y="2127"/>
                    <a:pt x="4353" y="1901"/>
                  </a:cubicBezTo>
                  <a:cubicBezTo>
                    <a:pt x="3781" y="1683"/>
                    <a:pt x="3275" y="1632"/>
                    <a:pt x="2867" y="1570"/>
                  </a:cubicBezTo>
                  <a:cubicBezTo>
                    <a:pt x="2614" y="1530"/>
                    <a:pt x="2705" y="1549"/>
                    <a:pt x="2483" y="1515"/>
                  </a:cubicBezTo>
                  <a:cubicBezTo>
                    <a:pt x="2427" y="1509"/>
                    <a:pt x="2373" y="1486"/>
                    <a:pt x="2333" y="1442"/>
                  </a:cubicBezTo>
                  <a:cubicBezTo>
                    <a:pt x="2217" y="1331"/>
                    <a:pt x="2243" y="1124"/>
                    <a:pt x="2383" y="1045"/>
                  </a:cubicBezTo>
                  <a:cubicBezTo>
                    <a:pt x="2438" y="1022"/>
                    <a:pt x="2490" y="1013"/>
                    <a:pt x="2544" y="1013"/>
                  </a:cubicBezTo>
                  <a:cubicBezTo>
                    <a:pt x="2688" y="1013"/>
                    <a:pt x="2843" y="1079"/>
                    <a:pt x="3086" y="1109"/>
                  </a:cubicBezTo>
                  <a:cubicBezTo>
                    <a:pt x="4083" y="1307"/>
                    <a:pt x="4793" y="1651"/>
                    <a:pt x="5685" y="2178"/>
                  </a:cubicBezTo>
                  <a:cubicBezTo>
                    <a:pt x="6138" y="2479"/>
                    <a:pt x="6706" y="2728"/>
                    <a:pt x="7004" y="3125"/>
                  </a:cubicBezTo>
                  <a:cubicBezTo>
                    <a:pt x="7100" y="2913"/>
                    <a:pt x="7208" y="2705"/>
                    <a:pt x="7323" y="2502"/>
                  </a:cubicBezTo>
                  <a:cubicBezTo>
                    <a:pt x="7420" y="2337"/>
                    <a:pt x="7525" y="2175"/>
                    <a:pt x="7635" y="2018"/>
                  </a:cubicBezTo>
                  <a:cubicBezTo>
                    <a:pt x="7635" y="2018"/>
                    <a:pt x="7634" y="2018"/>
                    <a:pt x="7634" y="2017"/>
                  </a:cubicBezTo>
                  <a:cubicBezTo>
                    <a:pt x="7554" y="1853"/>
                    <a:pt x="7438" y="1646"/>
                    <a:pt x="7415" y="1620"/>
                  </a:cubicBezTo>
                  <a:cubicBezTo>
                    <a:pt x="7068" y="1071"/>
                    <a:pt x="6587" y="903"/>
                    <a:pt x="5947" y="608"/>
                  </a:cubicBezTo>
                  <a:cubicBezTo>
                    <a:pt x="5770" y="530"/>
                    <a:pt x="4752" y="162"/>
                    <a:pt x="4156" y="100"/>
                  </a:cubicBezTo>
                  <a:cubicBezTo>
                    <a:pt x="3725" y="34"/>
                    <a:pt x="3120" y="0"/>
                    <a:pt x="2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5"/>
            <p:cNvSpPr/>
            <p:nvPr/>
          </p:nvSpPr>
          <p:spPr>
            <a:xfrm>
              <a:off x="6978806" y="1310999"/>
              <a:ext cx="54074" cy="57583"/>
            </a:xfrm>
            <a:custGeom>
              <a:avLst/>
              <a:gdLst/>
              <a:ahLst/>
              <a:cxnLst/>
              <a:rect l="l" t="t" r="r" b="b"/>
              <a:pathLst>
                <a:path w="1618" h="1723" extrusionOk="0">
                  <a:moveTo>
                    <a:pt x="1618" y="1"/>
                  </a:moveTo>
                  <a:cubicBezTo>
                    <a:pt x="1458" y="104"/>
                    <a:pt x="1263" y="217"/>
                    <a:pt x="1119" y="338"/>
                  </a:cubicBezTo>
                  <a:cubicBezTo>
                    <a:pt x="723" y="637"/>
                    <a:pt x="232" y="1164"/>
                    <a:pt x="0" y="1723"/>
                  </a:cubicBezTo>
                  <a:cubicBezTo>
                    <a:pt x="28" y="1714"/>
                    <a:pt x="57" y="1707"/>
                    <a:pt x="90" y="1695"/>
                  </a:cubicBezTo>
                  <a:cubicBezTo>
                    <a:pt x="220" y="1649"/>
                    <a:pt x="520" y="1505"/>
                    <a:pt x="743" y="1307"/>
                  </a:cubicBezTo>
                  <a:cubicBezTo>
                    <a:pt x="1179" y="933"/>
                    <a:pt x="1496" y="461"/>
                    <a:pt x="1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5"/>
            <p:cNvSpPr/>
            <p:nvPr/>
          </p:nvSpPr>
          <p:spPr>
            <a:xfrm>
              <a:off x="6988096" y="1227282"/>
              <a:ext cx="32150" cy="76565"/>
            </a:xfrm>
            <a:custGeom>
              <a:avLst/>
              <a:gdLst/>
              <a:ahLst/>
              <a:cxnLst/>
              <a:rect l="l" t="t" r="r" b="b"/>
              <a:pathLst>
                <a:path w="962" h="2291" extrusionOk="0">
                  <a:moveTo>
                    <a:pt x="850" y="1"/>
                  </a:moveTo>
                  <a:lnTo>
                    <a:pt x="850" y="1"/>
                  </a:lnTo>
                  <a:cubicBezTo>
                    <a:pt x="726" y="133"/>
                    <a:pt x="765" y="49"/>
                    <a:pt x="565" y="286"/>
                  </a:cubicBezTo>
                  <a:cubicBezTo>
                    <a:pt x="484" y="364"/>
                    <a:pt x="180" y="836"/>
                    <a:pt x="122" y="1106"/>
                  </a:cubicBezTo>
                  <a:cubicBezTo>
                    <a:pt x="0" y="1465"/>
                    <a:pt x="19" y="1882"/>
                    <a:pt x="60" y="2134"/>
                  </a:cubicBezTo>
                  <a:cubicBezTo>
                    <a:pt x="62" y="2151"/>
                    <a:pt x="65" y="2169"/>
                    <a:pt x="67" y="2186"/>
                  </a:cubicBezTo>
                  <a:cubicBezTo>
                    <a:pt x="70" y="2192"/>
                    <a:pt x="71" y="2200"/>
                    <a:pt x="74" y="2209"/>
                  </a:cubicBezTo>
                  <a:cubicBezTo>
                    <a:pt x="80" y="2237"/>
                    <a:pt x="87" y="2263"/>
                    <a:pt x="93" y="2290"/>
                  </a:cubicBezTo>
                  <a:cubicBezTo>
                    <a:pt x="132" y="2247"/>
                    <a:pt x="170" y="2203"/>
                    <a:pt x="207" y="2157"/>
                  </a:cubicBezTo>
                  <a:cubicBezTo>
                    <a:pt x="307" y="2035"/>
                    <a:pt x="601" y="1617"/>
                    <a:pt x="713" y="1340"/>
                  </a:cubicBezTo>
                  <a:cubicBezTo>
                    <a:pt x="883" y="931"/>
                    <a:pt x="962" y="422"/>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5"/>
            <p:cNvSpPr/>
            <p:nvPr/>
          </p:nvSpPr>
          <p:spPr>
            <a:xfrm>
              <a:off x="6947090" y="1304449"/>
              <a:ext cx="310505" cy="194471"/>
            </a:xfrm>
            <a:custGeom>
              <a:avLst/>
              <a:gdLst/>
              <a:ahLst/>
              <a:cxnLst/>
              <a:rect l="l" t="t" r="r" b="b"/>
              <a:pathLst>
                <a:path w="9291" h="5819" extrusionOk="0">
                  <a:moveTo>
                    <a:pt x="9291" y="0"/>
                  </a:moveTo>
                  <a:cubicBezTo>
                    <a:pt x="9227" y="7"/>
                    <a:pt x="9159" y="15"/>
                    <a:pt x="9087" y="22"/>
                  </a:cubicBezTo>
                  <a:cubicBezTo>
                    <a:pt x="7947" y="152"/>
                    <a:pt x="5940" y="465"/>
                    <a:pt x="4649" y="1048"/>
                  </a:cubicBezTo>
                  <a:cubicBezTo>
                    <a:pt x="2855" y="1742"/>
                    <a:pt x="1116" y="3112"/>
                    <a:pt x="286" y="4793"/>
                  </a:cubicBezTo>
                  <a:cubicBezTo>
                    <a:pt x="173" y="5020"/>
                    <a:pt x="77" y="5253"/>
                    <a:pt x="1" y="5491"/>
                  </a:cubicBezTo>
                  <a:cubicBezTo>
                    <a:pt x="2" y="5494"/>
                    <a:pt x="5" y="5498"/>
                    <a:pt x="5" y="5502"/>
                  </a:cubicBezTo>
                  <a:cubicBezTo>
                    <a:pt x="48" y="5523"/>
                    <a:pt x="85" y="5556"/>
                    <a:pt x="108" y="5597"/>
                  </a:cubicBezTo>
                  <a:cubicBezTo>
                    <a:pt x="209" y="5382"/>
                    <a:pt x="386" y="5159"/>
                    <a:pt x="590" y="4938"/>
                  </a:cubicBezTo>
                  <a:cubicBezTo>
                    <a:pt x="765" y="4749"/>
                    <a:pt x="962" y="4560"/>
                    <a:pt x="1147" y="4374"/>
                  </a:cubicBezTo>
                  <a:cubicBezTo>
                    <a:pt x="2562" y="2963"/>
                    <a:pt x="4685" y="2037"/>
                    <a:pt x="6463" y="1419"/>
                  </a:cubicBezTo>
                  <a:cubicBezTo>
                    <a:pt x="6479" y="1414"/>
                    <a:pt x="6496" y="1411"/>
                    <a:pt x="6511" y="1411"/>
                  </a:cubicBezTo>
                  <a:cubicBezTo>
                    <a:pt x="6635" y="1411"/>
                    <a:pt x="6731" y="1561"/>
                    <a:pt x="6660" y="1674"/>
                  </a:cubicBezTo>
                  <a:cubicBezTo>
                    <a:pt x="6572" y="1800"/>
                    <a:pt x="6389" y="1777"/>
                    <a:pt x="6259" y="1833"/>
                  </a:cubicBezTo>
                  <a:cubicBezTo>
                    <a:pt x="5455" y="2040"/>
                    <a:pt x="4450" y="2504"/>
                    <a:pt x="3564" y="2976"/>
                  </a:cubicBezTo>
                  <a:cubicBezTo>
                    <a:pt x="2564" y="3514"/>
                    <a:pt x="1799" y="4127"/>
                    <a:pt x="1042" y="4971"/>
                  </a:cubicBezTo>
                  <a:cubicBezTo>
                    <a:pt x="1017" y="4996"/>
                    <a:pt x="995" y="5022"/>
                    <a:pt x="972" y="5048"/>
                  </a:cubicBezTo>
                  <a:cubicBezTo>
                    <a:pt x="719" y="5323"/>
                    <a:pt x="518" y="5607"/>
                    <a:pt x="481" y="5818"/>
                  </a:cubicBezTo>
                  <a:cubicBezTo>
                    <a:pt x="486" y="5818"/>
                    <a:pt x="490" y="5818"/>
                    <a:pt x="495" y="5818"/>
                  </a:cubicBezTo>
                  <a:cubicBezTo>
                    <a:pt x="1319" y="5818"/>
                    <a:pt x="2652" y="5556"/>
                    <a:pt x="3697" y="5113"/>
                  </a:cubicBezTo>
                  <a:cubicBezTo>
                    <a:pt x="5710" y="4445"/>
                    <a:pt x="7639" y="2386"/>
                    <a:pt x="8726" y="827"/>
                  </a:cubicBezTo>
                  <a:cubicBezTo>
                    <a:pt x="8959" y="488"/>
                    <a:pt x="9123" y="266"/>
                    <a:pt x="92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5"/>
            <p:cNvSpPr/>
            <p:nvPr/>
          </p:nvSpPr>
          <p:spPr>
            <a:xfrm>
              <a:off x="6691928" y="1213881"/>
              <a:ext cx="589930" cy="303520"/>
            </a:xfrm>
            <a:custGeom>
              <a:avLst/>
              <a:gdLst/>
              <a:ahLst/>
              <a:cxnLst/>
              <a:rect l="l" t="t" r="r" b="b"/>
              <a:pathLst>
                <a:path w="17652" h="9082" extrusionOk="0">
                  <a:moveTo>
                    <a:pt x="9712" y="401"/>
                  </a:moveTo>
                  <a:cubicBezTo>
                    <a:pt x="9824" y="823"/>
                    <a:pt x="9745" y="1332"/>
                    <a:pt x="9575" y="1740"/>
                  </a:cubicBezTo>
                  <a:cubicBezTo>
                    <a:pt x="9463" y="2018"/>
                    <a:pt x="9169" y="2436"/>
                    <a:pt x="9069" y="2558"/>
                  </a:cubicBezTo>
                  <a:cubicBezTo>
                    <a:pt x="9032" y="2603"/>
                    <a:pt x="8994" y="2646"/>
                    <a:pt x="8955" y="2691"/>
                  </a:cubicBezTo>
                  <a:cubicBezTo>
                    <a:pt x="8949" y="2664"/>
                    <a:pt x="8942" y="2636"/>
                    <a:pt x="8936" y="2610"/>
                  </a:cubicBezTo>
                  <a:cubicBezTo>
                    <a:pt x="8933" y="2600"/>
                    <a:pt x="8932" y="2593"/>
                    <a:pt x="8929" y="2587"/>
                  </a:cubicBezTo>
                  <a:cubicBezTo>
                    <a:pt x="8927" y="2570"/>
                    <a:pt x="8924" y="2552"/>
                    <a:pt x="8922" y="2535"/>
                  </a:cubicBezTo>
                  <a:cubicBezTo>
                    <a:pt x="8881" y="2283"/>
                    <a:pt x="8862" y="1866"/>
                    <a:pt x="8984" y="1507"/>
                  </a:cubicBezTo>
                  <a:cubicBezTo>
                    <a:pt x="9042" y="1237"/>
                    <a:pt x="9346" y="765"/>
                    <a:pt x="9427" y="687"/>
                  </a:cubicBezTo>
                  <a:cubicBezTo>
                    <a:pt x="9627" y="448"/>
                    <a:pt x="9588" y="534"/>
                    <a:pt x="9712" y="401"/>
                  </a:cubicBezTo>
                  <a:close/>
                  <a:moveTo>
                    <a:pt x="6755" y="2187"/>
                  </a:moveTo>
                  <a:lnTo>
                    <a:pt x="6755" y="2187"/>
                  </a:lnTo>
                  <a:cubicBezTo>
                    <a:pt x="6774" y="2197"/>
                    <a:pt x="6794" y="2209"/>
                    <a:pt x="6812" y="2222"/>
                  </a:cubicBezTo>
                  <a:cubicBezTo>
                    <a:pt x="6816" y="2224"/>
                    <a:pt x="6820" y="2224"/>
                    <a:pt x="6825" y="2225"/>
                  </a:cubicBezTo>
                  <a:cubicBezTo>
                    <a:pt x="6822" y="2229"/>
                    <a:pt x="6832" y="2238"/>
                    <a:pt x="6862" y="2255"/>
                  </a:cubicBezTo>
                  <a:cubicBezTo>
                    <a:pt x="6880" y="2268"/>
                    <a:pt x="6891" y="2276"/>
                    <a:pt x="6899" y="2281"/>
                  </a:cubicBezTo>
                  <a:cubicBezTo>
                    <a:pt x="6896" y="2280"/>
                    <a:pt x="6894" y="2279"/>
                    <a:pt x="6894" y="2279"/>
                  </a:cubicBezTo>
                  <a:lnTo>
                    <a:pt x="6894" y="2279"/>
                  </a:lnTo>
                  <a:cubicBezTo>
                    <a:pt x="6893" y="2279"/>
                    <a:pt x="6899" y="2283"/>
                    <a:pt x="6915" y="2293"/>
                  </a:cubicBezTo>
                  <a:cubicBezTo>
                    <a:pt x="6919" y="2296"/>
                    <a:pt x="6920" y="2297"/>
                    <a:pt x="6925" y="2302"/>
                  </a:cubicBezTo>
                  <a:lnTo>
                    <a:pt x="6926" y="2302"/>
                  </a:lnTo>
                  <a:cubicBezTo>
                    <a:pt x="7162" y="2474"/>
                    <a:pt x="7578" y="2901"/>
                    <a:pt x="7652" y="3005"/>
                  </a:cubicBezTo>
                  <a:cubicBezTo>
                    <a:pt x="7880" y="3302"/>
                    <a:pt x="7992" y="3505"/>
                    <a:pt x="8076" y="3806"/>
                  </a:cubicBezTo>
                  <a:cubicBezTo>
                    <a:pt x="8131" y="4034"/>
                    <a:pt x="8157" y="4193"/>
                    <a:pt x="8161" y="4390"/>
                  </a:cubicBezTo>
                  <a:cubicBezTo>
                    <a:pt x="8076" y="4377"/>
                    <a:pt x="8018" y="4381"/>
                    <a:pt x="7854" y="4329"/>
                  </a:cubicBezTo>
                  <a:cubicBezTo>
                    <a:pt x="7437" y="4194"/>
                    <a:pt x="7070" y="3986"/>
                    <a:pt x="6803" y="3482"/>
                  </a:cubicBezTo>
                  <a:cubicBezTo>
                    <a:pt x="6532" y="2975"/>
                    <a:pt x="6567" y="2255"/>
                    <a:pt x="6755" y="2187"/>
                  </a:cubicBezTo>
                  <a:close/>
                  <a:moveTo>
                    <a:pt x="10202" y="2907"/>
                  </a:moveTo>
                  <a:lnTo>
                    <a:pt x="10202" y="2907"/>
                  </a:lnTo>
                  <a:cubicBezTo>
                    <a:pt x="10080" y="3369"/>
                    <a:pt x="9763" y="3839"/>
                    <a:pt x="9327" y="4213"/>
                  </a:cubicBezTo>
                  <a:cubicBezTo>
                    <a:pt x="9104" y="4411"/>
                    <a:pt x="8804" y="4555"/>
                    <a:pt x="8674" y="4601"/>
                  </a:cubicBezTo>
                  <a:cubicBezTo>
                    <a:pt x="8641" y="4613"/>
                    <a:pt x="8612" y="4620"/>
                    <a:pt x="8584" y="4629"/>
                  </a:cubicBezTo>
                  <a:cubicBezTo>
                    <a:pt x="8816" y="4070"/>
                    <a:pt x="9307" y="3543"/>
                    <a:pt x="9703" y="3244"/>
                  </a:cubicBezTo>
                  <a:cubicBezTo>
                    <a:pt x="9847" y="3123"/>
                    <a:pt x="10042" y="3010"/>
                    <a:pt x="10202" y="2907"/>
                  </a:cubicBezTo>
                  <a:close/>
                  <a:moveTo>
                    <a:pt x="16926" y="2712"/>
                  </a:moveTo>
                  <a:cubicBezTo>
                    <a:pt x="16758" y="2976"/>
                    <a:pt x="16596" y="3198"/>
                    <a:pt x="16361" y="3538"/>
                  </a:cubicBezTo>
                  <a:cubicBezTo>
                    <a:pt x="15274" y="5095"/>
                    <a:pt x="13345" y="7155"/>
                    <a:pt x="11331" y="7824"/>
                  </a:cubicBezTo>
                  <a:cubicBezTo>
                    <a:pt x="10284" y="8266"/>
                    <a:pt x="8946" y="8528"/>
                    <a:pt x="8123" y="8528"/>
                  </a:cubicBezTo>
                  <a:cubicBezTo>
                    <a:pt x="8121" y="8528"/>
                    <a:pt x="8119" y="8528"/>
                    <a:pt x="8116" y="8528"/>
                  </a:cubicBezTo>
                  <a:cubicBezTo>
                    <a:pt x="8153" y="8318"/>
                    <a:pt x="8354" y="8034"/>
                    <a:pt x="8607" y="7758"/>
                  </a:cubicBezTo>
                  <a:cubicBezTo>
                    <a:pt x="9389" y="6873"/>
                    <a:pt x="10167" y="6240"/>
                    <a:pt x="11201" y="5684"/>
                  </a:cubicBezTo>
                  <a:cubicBezTo>
                    <a:pt x="12087" y="5214"/>
                    <a:pt x="13090" y="4749"/>
                    <a:pt x="13892" y="4543"/>
                  </a:cubicBezTo>
                  <a:cubicBezTo>
                    <a:pt x="14023" y="4488"/>
                    <a:pt x="14207" y="4510"/>
                    <a:pt x="14295" y="4385"/>
                  </a:cubicBezTo>
                  <a:cubicBezTo>
                    <a:pt x="14366" y="4272"/>
                    <a:pt x="14269" y="4122"/>
                    <a:pt x="14145" y="4122"/>
                  </a:cubicBezTo>
                  <a:cubicBezTo>
                    <a:pt x="14130" y="4122"/>
                    <a:pt x="14114" y="4124"/>
                    <a:pt x="14098" y="4129"/>
                  </a:cubicBezTo>
                  <a:cubicBezTo>
                    <a:pt x="12321" y="4747"/>
                    <a:pt x="10197" y="5674"/>
                    <a:pt x="8784" y="7086"/>
                  </a:cubicBezTo>
                  <a:cubicBezTo>
                    <a:pt x="8377" y="7484"/>
                    <a:pt x="7933" y="7907"/>
                    <a:pt x="7744" y="8307"/>
                  </a:cubicBezTo>
                  <a:cubicBezTo>
                    <a:pt x="7720" y="8266"/>
                    <a:pt x="7683" y="8233"/>
                    <a:pt x="7641" y="8212"/>
                  </a:cubicBezTo>
                  <a:cubicBezTo>
                    <a:pt x="7640" y="8208"/>
                    <a:pt x="7639" y="8204"/>
                    <a:pt x="7636" y="8201"/>
                  </a:cubicBezTo>
                  <a:cubicBezTo>
                    <a:pt x="8283" y="6204"/>
                    <a:pt x="10248" y="4545"/>
                    <a:pt x="12285" y="3758"/>
                  </a:cubicBezTo>
                  <a:cubicBezTo>
                    <a:pt x="13658" y="3137"/>
                    <a:pt x="15839" y="2823"/>
                    <a:pt x="16926" y="2712"/>
                  </a:cubicBezTo>
                  <a:close/>
                  <a:moveTo>
                    <a:pt x="3039" y="4258"/>
                  </a:moveTo>
                  <a:cubicBezTo>
                    <a:pt x="3675" y="4258"/>
                    <a:pt x="4280" y="4291"/>
                    <a:pt x="4711" y="4356"/>
                  </a:cubicBezTo>
                  <a:cubicBezTo>
                    <a:pt x="5306" y="4422"/>
                    <a:pt x="6325" y="4789"/>
                    <a:pt x="6503" y="4866"/>
                  </a:cubicBezTo>
                  <a:cubicBezTo>
                    <a:pt x="7142" y="5161"/>
                    <a:pt x="7624" y="5329"/>
                    <a:pt x="7970" y="5877"/>
                  </a:cubicBezTo>
                  <a:cubicBezTo>
                    <a:pt x="7993" y="5903"/>
                    <a:pt x="8109" y="6110"/>
                    <a:pt x="8189" y="6275"/>
                  </a:cubicBezTo>
                  <a:cubicBezTo>
                    <a:pt x="8189" y="6276"/>
                    <a:pt x="8190" y="6276"/>
                    <a:pt x="8190" y="6278"/>
                  </a:cubicBezTo>
                  <a:cubicBezTo>
                    <a:pt x="8079" y="6433"/>
                    <a:pt x="7975" y="6594"/>
                    <a:pt x="7879" y="6760"/>
                  </a:cubicBezTo>
                  <a:cubicBezTo>
                    <a:pt x="7763" y="6963"/>
                    <a:pt x="7655" y="7171"/>
                    <a:pt x="7557" y="7384"/>
                  </a:cubicBezTo>
                  <a:cubicBezTo>
                    <a:pt x="7261" y="6986"/>
                    <a:pt x="6692" y="6737"/>
                    <a:pt x="6240" y="6434"/>
                  </a:cubicBezTo>
                  <a:cubicBezTo>
                    <a:pt x="5348" y="5910"/>
                    <a:pt x="4637" y="5565"/>
                    <a:pt x="3639" y="5369"/>
                  </a:cubicBezTo>
                  <a:cubicBezTo>
                    <a:pt x="3399" y="5336"/>
                    <a:pt x="3244" y="5270"/>
                    <a:pt x="3100" y="5270"/>
                  </a:cubicBezTo>
                  <a:cubicBezTo>
                    <a:pt x="3046" y="5270"/>
                    <a:pt x="2993" y="5280"/>
                    <a:pt x="2938" y="5303"/>
                  </a:cubicBezTo>
                  <a:cubicBezTo>
                    <a:pt x="2798" y="5382"/>
                    <a:pt x="2772" y="5589"/>
                    <a:pt x="2888" y="5700"/>
                  </a:cubicBezTo>
                  <a:cubicBezTo>
                    <a:pt x="2928" y="5742"/>
                    <a:pt x="2982" y="5765"/>
                    <a:pt x="3040" y="5773"/>
                  </a:cubicBezTo>
                  <a:cubicBezTo>
                    <a:pt x="3260" y="5809"/>
                    <a:pt x="3170" y="5790"/>
                    <a:pt x="3421" y="5828"/>
                  </a:cubicBezTo>
                  <a:cubicBezTo>
                    <a:pt x="3829" y="5890"/>
                    <a:pt x="4336" y="5941"/>
                    <a:pt x="4908" y="6161"/>
                  </a:cubicBezTo>
                  <a:cubicBezTo>
                    <a:pt x="5497" y="6385"/>
                    <a:pt x="6618" y="7047"/>
                    <a:pt x="7149" y="7383"/>
                  </a:cubicBezTo>
                  <a:cubicBezTo>
                    <a:pt x="7310" y="7512"/>
                    <a:pt x="7333" y="7539"/>
                    <a:pt x="7423" y="7710"/>
                  </a:cubicBezTo>
                  <a:cubicBezTo>
                    <a:pt x="7387" y="7804"/>
                    <a:pt x="7353" y="7900"/>
                    <a:pt x="7323" y="7995"/>
                  </a:cubicBezTo>
                  <a:cubicBezTo>
                    <a:pt x="7308" y="8101"/>
                    <a:pt x="7246" y="8212"/>
                    <a:pt x="7249" y="8320"/>
                  </a:cubicBezTo>
                  <a:cubicBezTo>
                    <a:pt x="6897" y="8501"/>
                    <a:pt x="6462" y="8563"/>
                    <a:pt x="6023" y="8563"/>
                  </a:cubicBezTo>
                  <a:cubicBezTo>
                    <a:pt x="5636" y="8563"/>
                    <a:pt x="5246" y="8515"/>
                    <a:pt x="4908" y="8457"/>
                  </a:cubicBezTo>
                  <a:cubicBezTo>
                    <a:pt x="3186" y="8092"/>
                    <a:pt x="1961" y="7199"/>
                    <a:pt x="1176" y="5603"/>
                  </a:cubicBezTo>
                  <a:cubicBezTo>
                    <a:pt x="976" y="5235"/>
                    <a:pt x="761" y="4875"/>
                    <a:pt x="555" y="4508"/>
                  </a:cubicBezTo>
                  <a:cubicBezTo>
                    <a:pt x="651" y="4452"/>
                    <a:pt x="587" y="4485"/>
                    <a:pt x="771" y="4430"/>
                  </a:cubicBezTo>
                  <a:cubicBezTo>
                    <a:pt x="836" y="4409"/>
                    <a:pt x="1211" y="4354"/>
                    <a:pt x="1212" y="4354"/>
                  </a:cubicBezTo>
                  <a:lnTo>
                    <a:pt x="1212" y="4354"/>
                  </a:lnTo>
                  <a:cubicBezTo>
                    <a:pt x="1212" y="4354"/>
                    <a:pt x="1202" y="4356"/>
                    <a:pt x="1178" y="4359"/>
                  </a:cubicBezTo>
                  <a:cubicBezTo>
                    <a:pt x="1734" y="4291"/>
                    <a:pt x="2402" y="4258"/>
                    <a:pt x="3039" y="4258"/>
                  </a:cubicBezTo>
                  <a:close/>
                  <a:moveTo>
                    <a:pt x="9711" y="0"/>
                  </a:moveTo>
                  <a:cubicBezTo>
                    <a:pt x="9645" y="0"/>
                    <a:pt x="9565" y="31"/>
                    <a:pt x="9472" y="101"/>
                  </a:cubicBezTo>
                  <a:cubicBezTo>
                    <a:pt x="9292" y="298"/>
                    <a:pt x="8759" y="1083"/>
                    <a:pt x="8655" y="1756"/>
                  </a:cubicBezTo>
                  <a:cubicBezTo>
                    <a:pt x="8587" y="2116"/>
                    <a:pt x="8646" y="2490"/>
                    <a:pt x="8638" y="2751"/>
                  </a:cubicBezTo>
                  <a:cubicBezTo>
                    <a:pt x="8628" y="2767"/>
                    <a:pt x="8616" y="2788"/>
                    <a:pt x="8607" y="2801"/>
                  </a:cubicBezTo>
                  <a:cubicBezTo>
                    <a:pt x="8516" y="3013"/>
                    <a:pt x="8503" y="3181"/>
                    <a:pt x="8452" y="3427"/>
                  </a:cubicBezTo>
                  <a:cubicBezTo>
                    <a:pt x="8435" y="3504"/>
                    <a:pt x="8406" y="3641"/>
                    <a:pt x="8374" y="3809"/>
                  </a:cubicBezTo>
                  <a:cubicBezTo>
                    <a:pt x="8299" y="3480"/>
                    <a:pt x="8164" y="3166"/>
                    <a:pt x="7957" y="2894"/>
                  </a:cubicBezTo>
                  <a:cubicBezTo>
                    <a:pt x="7724" y="2568"/>
                    <a:pt x="7447" y="2277"/>
                    <a:pt x="7165" y="1993"/>
                  </a:cubicBezTo>
                  <a:lnTo>
                    <a:pt x="7165" y="1993"/>
                  </a:lnTo>
                  <a:cubicBezTo>
                    <a:pt x="7172" y="2002"/>
                    <a:pt x="7177" y="2008"/>
                    <a:pt x="7180" y="2012"/>
                  </a:cubicBezTo>
                  <a:cubicBezTo>
                    <a:pt x="7164" y="1993"/>
                    <a:pt x="7133" y="1959"/>
                    <a:pt x="7116" y="1946"/>
                  </a:cubicBezTo>
                  <a:cubicBezTo>
                    <a:pt x="7090" y="1918"/>
                    <a:pt x="7077" y="1908"/>
                    <a:pt x="7072" y="1908"/>
                  </a:cubicBezTo>
                  <a:cubicBezTo>
                    <a:pt x="7072" y="1908"/>
                    <a:pt x="7071" y="1908"/>
                    <a:pt x="7071" y="1908"/>
                  </a:cubicBezTo>
                  <a:cubicBezTo>
                    <a:pt x="7064" y="1899"/>
                    <a:pt x="7055" y="1891"/>
                    <a:pt x="7046" y="1883"/>
                  </a:cubicBezTo>
                  <a:lnTo>
                    <a:pt x="7046" y="1883"/>
                  </a:lnTo>
                  <a:cubicBezTo>
                    <a:pt x="7047" y="1884"/>
                    <a:pt x="7048" y="1884"/>
                    <a:pt x="7048" y="1884"/>
                  </a:cubicBezTo>
                  <a:cubicBezTo>
                    <a:pt x="7052" y="1884"/>
                    <a:pt x="6972" y="1813"/>
                    <a:pt x="6941" y="1801"/>
                  </a:cubicBezTo>
                  <a:cubicBezTo>
                    <a:pt x="6890" y="1774"/>
                    <a:pt x="6835" y="1761"/>
                    <a:pt x="6780" y="1761"/>
                  </a:cubicBezTo>
                  <a:cubicBezTo>
                    <a:pt x="6732" y="1761"/>
                    <a:pt x="6684" y="1771"/>
                    <a:pt x="6639" y="1792"/>
                  </a:cubicBezTo>
                  <a:cubicBezTo>
                    <a:pt x="6612" y="1805"/>
                    <a:pt x="6571" y="1828"/>
                    <a:pt x="6558" y="1846"/>
                  </a:cubicBezTo>
                  <a:cubicBezTo>
                    <a:pt x="6495" y="1891"/>
                    <a:pt x="6435" y="1996"/>
                    <a:pt x="6374" y="2173"/>
                  </a:cubicBezTo>
                  <a:cubicBezTo>
                    <a:pt x="6272" y="2559"/>
                    <a:pt x="6327" y="2976"/>
                    <a:pt x="6454" y="3350"/>
                  </a:cubicBezTo>
                  <a:cubicBezTo>
                    <a:pt x="6663" y="3937"/>
                    <a:pt x="7029" y="4372"/>
                    <a:pt x="7631" y="4621"/>
                  </a:cubicBezTo>
                  <a:cubicBezTo>
                    <a:pt x="7785" y="4691"/>
                    <a:pt x="7948" y="4736"/>
                    <a:pt x="8116" y="4752"/>
                  </a:cubicBezTo>
                  <a:cubicBezTo>
                    <a:pt x="8137" y="4756"/>
                    <a:pt x="8157" y="4758"/>
                    <a:pt x="8179" y="4759"/>
                  </a:cubicBezTo>
                  <a:cubicBezTo>
                    <a:pt x="8189" y="4776"/>
                    <a:pt x="8203" y="4789"/>
                    <a:pt x="8219" y="4799"/>
                  </a:cubicBezTo>
                  <a:cubicBezTo>
                    <a:pt x="8193" y="5044"/>
                    <a:pt x="8176" y="5289"/>
                    <a:pt x="8164" y="5534"/>
                  </a:cubicBezTo>
                  <a:cubicBezTo>
                    <a:pt x="7899" y="5260"/>
                    <a:pt x="7584" y="5040"/>
                    <a:pt x="7507" y="4963"/>
                  </a:cubicBezTo>
                  <a:cubicBezTo>
                    <a:pt x="6321" y="4013"/>
                    <a:pt x="4820" y="3739"/>
                    <a:pt x="3129" y="3739"/>
                  </a:cubicBezTo>
                  <a:cubicBezTo>
                    <a:pt x="3019" y="3739"/>
                    <a:pt x="2908" y="3740"/>
                    <a:pt x="2797" y="3742"/>
                  </a:cubicBezTo>
                  <a:cubicBezTo>
                    <a:pt x="2227" y="3753"/>
                    <a:pt x="1658" y="3780"/>
                    <a:pt x="1094" y="3854"/>
                  </a:cubicBezTo>
                  <a:cubicBezTo>
                    <a:pt x="707" y="3913"/>
                    <a:pt x="126" y="3952"/>
                    <a:pt x="28" y="4416"/>
                  </a:cubicBezTo>
                  <a:cubicBezTo>
                    <a:pt x="0" y="4571"/>
                    <a:pt x="73" y="4716"/>
                    <a:pt x="148" y="4846"/>
                  </a:cubicBezTo>
                  <a:cubicBezTo>
                    <a:pt x="310" y="5120"/>
                    <a:pt x="468" y="5396"/>
                    <a:pt x="622" y="5674"/>
                  </a:cubicBezTo>
                  <a:cubicBezTo>
                    <a:pt x="917" y="6205"/>
                    <a:pt x="1205" y="6747"/>
                    <a:pt x="1608" y="7206"/>
                  </a:cubicBezTo>
                  <a:cubicBezTo>
                    <a:pt x="2015" y="7656"/>
                    <a:pt x="2507" y="8033"/>
                    <a:pt x="3035" y="8327"/>
                  </a:cubicBezTo>
                  <a:cubicBezTo>
                    <a:pt x="3904" y="8795"/>
                    <a:pt x="5002" y="9081"/>
                    <a:pt x="5963" y="9081"/>
                  </a:cubicBezTo>
                  <a:cubicBezTo>
                    <a:pt x="6512" y="9081"/>
                    <a:pt x="7016" y="8988"/>
                    <a:pt x="7407" y="8781"/>
                  </a:cubicBezTo>
                  <a:cubicBezTo>
                    <a:pt x="7447" y="8758"/>
                    <a:pt x="7491" y="8735"/>
                    <a:pt x="7536" y="8710"/>
                  </a:cubicBezTo>
                  <a:cubicBezTo>
                    <a:pt x="7575" y="8739"/>
                    <a:pt x="7617" y="8763"/>
                    <a:pt x="7660" y="8776"/>
                  </a:cubicBezTo>
                  <a:cubicBezTo>
                    <a:pt x="7716" y="8994"/>
                    <a:pt x="7951" y="9050"/>
                    <a:pt x="8204" y="9050"/>
                  </a:cubicBezTo>
                  <a:cubicBezTo>
                    <a:pt x="8338" y="9050"/>
                    <a:pt x="8477" y="9034"/>
                    <a:pt x="8597" y="9019"/>
                  </a:cubicBezTo>
                  <a:cubicBezTo>
                    <a:pt x="9111" y="8962"/>
                    <a:pt x="9624" y="8890"/>
                    <a:pt x="10128" y="8768"/>
                  </a:cubicBezTo>
                  <a:cubicBezTo>
                    <a:pt x="11293" y="8440"/>
                    <a:pt x="12450" y="7981"/>
                    <a:pt x="13413" y="7232"/>
                  </a:cubicBezTo>
                  <a:cubicBezTo>
                    <a:pt x="14813" y="6155"/>
                    <a:pt x="16196" y="4375"/>
                    <a:pt x="17203" y="3088"/>
                  </a:cubicBezTo>
                  <a:cubicBezTo>
                    <a:pt x="17208" y="3085"/>
                    <a:pt x="17211" y="3082"/>
                    <a:pt x="17217" y="3076"/>
                  </a:cubicBezTo>
                  <a:cubicBezTo>
                    <a:pt x="17421" y="2833"/>
                    <a:pt x="17457" y="2852"/>
                    <a:pt x="17578" y="2578"/>
                  </a:cubicBezTo>
                  <a:cubicBezTo>
                    <a:pt x="17651" y="2332"/>
                    <a:pt x="17418" y="2174"/>
                    <a:pt x="17195" y="2174"/>
                  </a:cubicBezTo>
                  <a:cubicBezTo>
                    <a:pt x="17173" y="2174"/>
                    <a:pt x="17152" y="2176"/>
                    <a:pt x="17130" y="2179"/>
                  </a:cubicBezTo>
                  <a:cubicBezTo>
                    <a:pt x="16224" y="2254"/>
                    <a:pt x="15323" y="2407"/>
                    <a:pt x="14427" y="2570"/>
                  </a:cubicBezTo>
                  <a:cubicBezTo>
                    <a:pt x="12608" y="2952"/>
                    <a:pt x="10685" y="3747"/>
                    <a:pt x="9412" y="4912"/>
                  </a:cubicBezTo>
                  <a:cubicBezTo>
                    <a:pt x="9079" y="5231"/>
                    <a:pt x="8755" y="5565"/>
                    <a:pt x="8464" y="5923"/>
                  </a:cubicBezTo>
                  <a:cubicBezTo>
                    <a:pt x="8457" y="5912"/>
                    <a:pt x="8449" y="5901"/>
                    <a:pt x="8444" y="5890"/>
                  </a:cubicBezTo>
                  <a:cubicBezTo>
                    <a:pt x="8447" y="5616"/>
                    <a:pt x="8467" y="5299"/>
                    <a:pt x="8493" y="5015"/>
                  </a:cubicBezTo>
                  <a:cubicBezTo>
                    <a:pt x="8713" y="5007"/>
                    <a:pt x="8939" y="4892"/>
                    <a:pt x="9120" y="4785"/>
                  </a:cubicBezTo>
                  <a:cubicBezTo>
                    <a:pt x="9785" y="4351"/>
                    <a:pt x="10314" y="3590"/>
                    <a:pt x="10481" y="2911"/>
                  </a:cubicBezTo>
                  <a:cubicBezTo>
                    <a:pt x="10554" y="2657"/>
                    <a:pt x="10462" y="2479"/>
                    <a:pt x="10291" y="2479"/>
                  </a:cubicBezTo>
                  <a:cubicBezTo>
                    <a:pt x="10231" y="2479"/>
                    <a:pt x="10162" y="2501"/>
                    <a:pt x="10087" y="2548"/>
                  </a:cubicBezTo>
                  <a:cubicBezTo>
                    <a:pt x="9692" y="2868"/>
                    <a:pt x="9223" y="3257"/>
                    <a:pt x="8782" y="3803"/>
                  </a:cubicBezTo>
                  <a:cubicBezTo>
                    <a:pt x="8736" y="3863"/>
                    <a:pt x="8691" y="3922"/>
                    <a:pt x="8648" y="3983"/>
                  </a:cubicBezTo>
                  <a:cubicBezTo>
                    <a:pt x="8665" y="3900"/>
                    <a:pt x="8681" y="3818"/>
                    <a:pt x="8703" y="3737"/>
                  </a:cubicBezTo>
                  <a:cubicBezTo>
                    <a:pt x="8710" y="3689"/>
                    <a:pt x="8749" y="3588"/>
                    <a:pt x="8741" y="3588"/>
                  </a:cubicBezTo>
                  <a:lnTo>
                    <a:pt x="8741" y="3588"/>
                  </a:lnTo>
                  <a:cubicBezTo>
                    <a:pt x="8741" y="3588"/>
                    <a:pt x="8741" y="3588"/>
                    <a:pt x="8741" y="3588"/>
                  </a:cubicBezTo>
                  <a:cubicBezTo>
                    <a:pt x="8759" y="3544"/>
                    <a:pt x="8765" y="3493"/>
                    <a:pt x="8782" y="3449"/>
                  </a:cubicBezTo>
                  <a:cubicBezTo>
                    <a:pt x="8796" y="3401"/>
                    <a:pt x="8822" y="3333"/>
                    <a:pt x="8820" y="3323"/>
                  </a:cubicBezTo>
                  <a:cubicBezTo>
                    <a:pt x="8839" y="3286"/>
                    <a:pt x="8852" y="3246"/>
                    <a:pt x="8865" y="3207"/>
                  </a:cubicBezTo>
                  <a:cubicBezTo>
                    <a:pt x="8992" y="3186"/>
                    <a:pt x="9087" y="3011"/>
                    <a:pt x="9181" y="2930"/>
                  </a:cubicBezTo>
                  <a:cubicBezTo>
                    <a:pt x="9530" y="2529"/>
                    <a:pt x="9787" y="2048"/>
                    <a:pt x="9932" y="1537"/>
                  </a:cubicBezTo>
                  <a:cubicBezTo>
                    <a:pt x="10059" y="1150"/>
                    <a:pt x="10120" y="0"/>
                    <a:pt x="9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5"/>
            <p:cNvSpPr/>
            <p:nvPr/>
          </p:nvSpPr>
          <p:spPr>
            <a:xfrm>
              <a:off x="6710410" y="1363769"/>
              <a:ext cx="229662" cy="136287"/>
            </a:xfrm>
            <a:custGeom>
              <a:avLst/>
              <a:gdLst/>
              <a:ahLst/>
              <a:cxnLst/>
              <a:rect l="l" t="t" r="r" b="b"/>
              <a:pathLst>
                <a:path w="6872" h="4078" extrusionOk="0">
                  <a:moveTo>
                    <a:pt x="43" y="0"/>
                  </a:moveTo>
                  <a:cubicBezTo>
                    <a:pt x="32" y="5"/>
                    <a:pt x="21" y="12"/>
                    <a:pt x="1" y="23"/>
                  </a:cubicBezTo>
                  <a:cubicBezTo>
                    <a:pt x="208" y="390"/>
                    <a:pt x="422" y="750"/>
                    <a:pt x="625" y="1118"/>
                  </a:cubicBezTo>
                  <a:cubicBezTo>
                    <a:pt x="1408" y="2712"/>
                    <a:pt x="2633" y="3607"/>
                    <a:pt x="4355" y="3971"/>
                  </a:cubicBezTo>
                  <a:cubicBezTo>
                    <a:pt x="4695" y="4029"/>
                    <a:pt x="5087" y="4078"/>
                    <a:pt x="5476" y="4078"/>
                  </a:cubicBezTo>
                  <a:cubicBezTo>
                    <a:pt x="5912" y="4078"/>
                    <a:pt x="6345" y="4016"/>
                    <a:pt x="6695" y="3835"/>
                  </a:cubicBezTo>
                  <a:cubicBezTo>
                    <a:pt x="6693" y="3727"/>
                    <a:pt x="6755" y="3614"/>
                    <a:pt x="6770" y="3509"/>
                  </a:cubicBezTo>
                  <a:cubicBezTo>
                    <a:pt x="6800" y="3413"/>
                    <a:pt x="6835" y="3319"/>
                    <a:pt x="6871" y="3225"/>
                  </a:cubicBezTo>
                  <a:cubicBezTo>
                    <a:pt x="6851" y="3189"/>
                    <a:pt x="6837" y="3160"/>
                    <a:pt x="6822" y="3137"/>
                  </a:cubicBezTo>
                  <a:cubicBezTo>
                    <a:pt x="6422" y="3327"/>
                    <a:pt x="5976" y="3414"/>
                    <a:pt x="5526" y="3414"/>
                  </a:cubicBezTo>
                  <a:cubicBezTo>
                    <a:pt x="5123" y="3414"/>
                    <a:pt x="4716" y="3344"/>
                    <a:pt x="4336" y="3218"/>
                  </a:cubicBezTo>
                  <a:cubicBezTo>
                    <a:pt x="3372" y="2898"/>
                    <a:pt x="2549" y="2258"/>
                    <a:pt x="1796" y="1577"/>
                  </a:cubicBezTo>
                  <a:cubicBezTo>
                    <a:pt x="1211" y="1052"/>
                    <a:pt x="655" y="491"/>
                    <a:pt x="43"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15"/>
            <p:cNvSpPr/>
            <p:nvPr/>
          </p:nvSpPr>
          <p:spPr>
            <a:xfrm>
              <a:off x="6947090" y="1464597"/>
              <a:ext cx="19751" cy="26903"/>
            </a:xfrm>
            <a:custGeom>
              <a:avLst/>
              <a:gdLst/>
              <a:ahLst/>
              <a:cxnLst/>
              <a:rect l="l" t="t" r="r" b="b"/>
              <a:pathLst>
                <a:path w="591" h="805" extrusionOk="0">
                  <a:moveTo>
                    <a:pt x="286" y="1"/>
                  </a:moveTo>
                  <a:cubicBezTo>
                    <a:pt x="173" y="227"/>
                    <a:pt x="77" y="461"/>
                    <a:pt x="1" y="699"/>
                  </a:cubicBezTo>
                  <a:cubicBezTo>
                    <a:pt x="2" y="702"/>
                    <a:pt x="5" y="706"/>
                    <a:pt x="5" y="710"/>
                  </a:cubicBezTo>
                  <a:cubicBezTo>
                    <a:pt x="48" y="731"/>
                    <a:pt x="85" y="764"/>
                    <a:pt x="108" y="805"/>
                  </a:cubicBezTo>
                  <a:cubicBezTo>
                    <a:pt x="209" y="590"/>
                    <a:pt x="386" y="367"/>
                    <a:pt x="590" y="146"/>
                  </a:cubicBezTo>
                  <a:cubicBezTo>
                    <a:pt x="477" y="120"/>
                    <a:pt x="373" y="70"/>
                    <a:pt x="286"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5"/>
            <p:cNvSpPr/>
            <p:nvPr/>
          </p:nvSpPr>
          <p:spPr>
            <a:xfrm>
              <a:off x="6963165" y="1304449"/>
              <a:ext cx="294430" cy="194471"/>
            </a:xfrm>
            <a:custGeom>
              <a:avLst/>
              <a:gdLst/>
              <a:ahLst/>
              <a:cxnLst/>
              <a:rect l="l" t="t" r="r" b="b"/>
              <a:pathLst>
                <a:path w="8810" h="5819" extrusionOk="0">
                  <a:moveTo>
                    <a:pt x="8810" y="0"/>
                  </a:moveTo>
                  <a:cubicBezTo>
                    <a:pt x="8746" y="7"/>
                    <a:pt x="8678" y="15"/>
                    <a:pt x="8606" y="22"/>
                  </a:cubicBezTo>
                  <a:cubicBezTo>
                    <a:pt x="7449" y="1558"/>
                    <a:pt x="5771" y="2722"/>
                    <a:pt x="4053" y="3650"/>
                  </a:cubicBezTo>
                  <a:cubicBezTo>
                    <a:pt x="3072" y="4183"/>
                    <a:pt x="2048" y="4661"/>
                    <a:pt x="958" y="4912"/>
                  </a:cubicBezTo>
                  <a:cubicBezTo>
                    <a:pt x="830" y="4941"/>
                    <a:pt x="695" y="4964"/>
                    <a:pt x="561" y="4971"/>
                  </a:cubicBezTo>
                  <a:cubicBezTo>
                    <a:pt x="536" y="4996"/>
                    <a:pt x="514" y="5022"/>
                    <a:pt x="491" y="5048"/>
                  </a:cubicBezTo>
                  <a:cubicBezTo>
                    <a:pt x="238" y="5323"/>
                    <a:pt x="37" y="5607"/>
                    <a:pt x="0" y="5818"/>
                  </a:cubicBezTo>
                  <a:cubicBezTo>
                    <a:pt x="5" y="5818"/>
                    <a:pt x="9" y="5818"/>
                    <a:pt x="14" y="5818"/>
                  </a:cubicBezTo>
                  <a:cubicBezTo>
                    <a:pt x="838" y="5818"/>
                    <a:pt x="2171" y="5556"/>
                    <a:pt x="3216" y="5113"/>
                  </a:cubicBezTo>
                  <a:cubicBezTo>
                    <a:pt x="5229" y="4445"/>
                    <a:pt x="7158" y="2386"/>
                    <a:pt x="8245" y="827"/>
                  </a:cubicBezTo>
                  <a:cubicBezTo>
                    <a:pt x="8478" y="488"/>
                    <a:pt x="8642" y="266"/>
                    <a:pt x="881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8" name="Google Shape;958;p15"/>
          <p:cNvGrpSpPr/>
          <p:nvPr/>
        </p:nvGrpSpPr>
        <p:grpSpPr>
          <a:xfrm>
            <a:off x="8680085" y="6456121"/>
            <a:ext cx="822871" cy="670268"/>
            <a:chOff x="7343017" y="1290980"/>
            <a:chExt cx="274278" cy="223413"/>
          </a:xfrm>
        </p:grpSpPr>
        <p:sp>
          <p:nvSpPr>
            <p:cNvPr id="959" name="Google Shape;959;p15"/>
            <p:cNvSpPr/>
            <p:nvPr/>
          </p:nvSpPr>
          <p:spPr>
            <a:xfrm>
              <a:off x="7397759" y="1352440"/>
              <a:ext cx="57616" cy="140130"/>
            </a:xfrm>
            <a:custGeom>
              <a:avLst/>
              <a:gdLst/>
              <a:ahLst/>
              <a:cxnLst/>
              <a:rect l="l" t="t" r="r" b="b"/>
              <a:pathLst>
                <a:path w="1724" h="4193" extrusionOk="0">
                  <a:moveTo>
                    <a:pt x="1" y="0"/>
                  </a:moveTo>
                  <a:cubicBezTo>
                    <a:pt x="1" y="5"/>
                    <a:pt x="1" y="8"/>
                    <a:pt x="1" y="11"/>
                  </a:cubicBezTo>
                  <a:cubicBezTo>
                    <a:pt x="8" y="53"/>
                    <a:pt x="18" y="93"/>
                    <a:pt x="20" y="135"/>
                  </a:cubicBezTo>
                  <a:cubicBezTo>
                    <a:pt x="124" y="717"/>
                    <a:pt x="202" y="1033"/>
                    <a:pt x="376" y="1585"/>
                  </a:cubicBezTo>
                  <a:cubicBezTo>
                    <a:pt x="639" y="2379"/>
                    <a:pt x="1150" y="3383"/>
                    <a:pt x="1536" y="3933"/>
                  </a:cubicBezTo>
                  <a:cubicBezTo>
                    <a:pt x="1592" y="4014"/>
                    <a:pt x="1653" y="4091"/>
                    <a:pt x="1708" y="4172"/>
                  </a:cubicBezTo>
                  <a:cubicBezTo>
                    <a:pt x="1712" y="4176"/>
                    <a:pt x="1712" y="4176"/>
                    <a:pt x="1712" y="4178"/>
                  </a:cubicBezTo>
                  <a:cubicBezTo>
                    <a:pt x="1717" y="4184"/>
                    <a:pt x="1721" y="4188"/>
                    <a:pt x="1724" y="4192"/>
                  </a:cubicBezTo>
                  <a:cubicBezTo>
                    <a:pt x="1683" y="3596"/>
                    <a:pt x="1582" y="2882"/>
                    <a:pt x="1404" y="2223"/>
                  </a:cubicBezTo>
                  <a:cubicBezTo>
                    <a:pt x="1232" y="1566"/>
                    <a:pt x="1062" y="1126"/>
                    <a:pt x="674" y="596"/>
                  </a:cubicBezTo>
                  <a:cubicBezTo>
                    <a:pt x="571" y="458"/>
                    <a:pt x="532" y="404"/>
                    <a:pt x="373" y="239"/>
                  </a:cubicBezTo>
                  <a:cubicBezTo>
                    <a:pt x="329" y="179"/>
                    <a:pt x="232" y="116"/>
                    <a:pt x="204" y="87"/>
                  </a:cubicBezTo>
                  <a:cubicBezTo>
                    <a:pt x="175" y="74"/>
                    <a:pt x="147" y="58"/>
                    <a:pt x="122" y="44"/>
                  </a:cubicBezTo>
                  <a:cubicBezTo>
                    <a:pt x="51" y="15"/>
                    <a:pt x="44" y="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5"/>
            <p:cNvSpPr/>
            <p:nvPr/>
          </p:nvSpPr>
          <p:spPr>
            <a:xfrm>
              <a:off x="7469645" y="1307256"/>
              <a:ext cx="69514" cy="182306"/>
            </a:xfrm>
            <a:custGeom>
              <a:avLst/>
              <a:gdLst/>
              <a:ahLst/>
              <a:cxnLst/>
              <a:rect l="l" t="t" r="r" b="b"/>
              <a:pathLst>
                <a:path w="2080" h="5455" extrusionOk="0">
                  <a:moveTo>
                    <a:pt x="1790" y="0"/>
                  </a:moveTo>
                  <a:lnTo>
                    <a:pt x="1790" y="0"/>
                  </a:lnTo>
                  <a:cubicBezTo>
                    <a:pt x="1523" y="330"/>
                    <a:pt x="917" y="1337"/>
                    <a:pt x="733" y="1796"/>
                  </a:cubicBezTo>
                  <a:cubicBezTo>
                    <a:pt x="417" y="2502"/>
                    <a:pt x="200" y="3656"/>
                    <a:pt x="129" y="4219"/>
                  </a:cubicBezTo>
                  <a:cubicBezTo>
                    <a:pt x="74" y="4629"/>
                    <a:pt x="32" y="5042"/>
                    <a:pt x="0" y="5455"/>
                  </a:cubicBezTo>
                  <a:cubicBezTo>
                    <a:pt x="520" y="4710"/>
                    <a:pt x="956" y="4073"/>
                    <a:pt x="1354" y="3181"/>
                  </a:cubicBezTo>
                  <a:cubicBezTo>
                    <a:pt x="1814" y="2195"/>
                    <a:pt x="2079" y="579"/>
                    <a:pt x="1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5"/>
            <p:cNvSpPr/>
            <p:nvPr/>
          </p:nvSpPr>
          <p:spPr>
            <a:xfrm>
              <a:off x="7483815" y="1424059"/>
              <a:ext cx="112525" cy="72722"/>
            </a:xfrm>
            <a:custGeom>
              <a:avLst/>
              <a:gdLst/>
              <a:ahLst/>
              <a:cxnLst/>
              <a:rect l="l" t="t" r="r" b="b"/>
              <a:pathLst>
                <a:path w="3367" h="2176" extrusionOk="0">
                  <a:moveTo>
                    <a:pt x="3363" y="0"/>
                  </a:moveTo>
                  <a:cubicBezTo>
                    <a:pt x="3360" y="0"/>
                    <a:pt x="3355" y="2"/>
                    <a:pt x="3352" y="2"/>
                  </a:cubicBezTo>
                  <a:cubicBezTo>
                    <a:pt x="3357" y="2"/>
                    <a:pt x="3363" y="0"/>
                    <a:pt x="3367" y="0"/>
                  </a:cubicBezTo>
                  <a:close/>
                  <a:moveTo>
                    <a:pt x="3352" y="0"/>
                  </a:moveTo>
                  <a:cubicBezTo>
                    <a:pt x="3177" y="3"/>
                    <a:pt x="2524" y="190"/>
                    <a:pt x="2211" y="367"/>
                  </a:cubicBezTo>
                  <a:cubicBezTo>
                    <a:pt x="1508" y="748"/>
                    <a:pt x="1105" y="1097"/>
                    <a:pt x="526" y="1645"/>
                  </a:cubicBezTo>
                  <a:cubicBezTo>
                    <a:pt x="348" y="1819"/>
                    <a:pt x="170" y="1994"/>
                    <a:pt x="0" y="2175"/>
                  </a:cubicBezTo>
                  <a:cubicBezTo>
                    <a:pt x="149" y="2161"/>
                    <a:pt x="296" y="2136"/>
                    <a:pt x="454" y="2096"/>
                  </a:cubicBezTo>
                  <a:cubicBezTo>
                    <a:pt x="888" y="1991"/>
                    <a:pt x="1011" y="1905"/>
                    <a:pt x="1402" y="1713"/>
                  </a:cubicBezTo>
                  <a:lnTo>
                    <a:pt x="1402" y="1713"/>
                  </a:lnTo>
                  <a:cubicBezTo>
                    <a:pt x="1399" y="1714"/>
                    <a:pt x="1397" y="1714"/>
                    <a:pt x="1396" y="1714"/>
                  </a:cubicBezTo>
                  <a:cubicBezTo>
                    <a:pt x="1393" y="1714"/>
                    <a:pt x="1394" y="1713"/>
                    <a:pt x="1402" y="1709"/>
                  </a:cubicBezTo>
                  <a:cubicBezTo>
                    <a:pt x="2120" y="1296"/>
                    <a:pt x="2585" y="966"/>
                    <a:pt x="3121" y="355"/>
                  </a:cubicBezTo>
                  <a:cubicBezTo>
                    <a:pt x="3203" y="270"/>
                    <a:pt x="3316" y="87"/>
                    <a:pt x="3352" y="2"/>
                  </a:cubicBezTo>
                  <a:lnTo>
                    <a:pt x="33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5"/>
            <p:cNvSpPr/>
            <p:nvPr/>
          </p:nvSpPr>
          <p:spPr>
            <a:xfrm>
              <a:off x="7363570" y="1445982"/>
              <a:ext cx="78738" cy="51032"/>
            </a:xfrm>
            <a:custGeom>
              <a:avLst/>
              <a:gdLst/>
              <a:ahLst/>
              <a:cxnLst/>
              <a:rect l="l" t="t" r="r" b="b"/>
              <a:pathLst>
                <a:path w="2356" h="1527" extrusionOk="0">
                  <a:moveTo>
                    <a:pt x="198" y="0"/>
                  </a:moveTo>
                  <a:cubicBezTo>
                    <a:pt x="198" y="0"/>
                    <a:pt x="198" y="0"/>
                    <a:pt x="198" y="0"/>
                  </a:cubicBezTo>
                  <a:lnTo>
                    <a:pt x="198" y="0"/>
                  </a:lnTo>
                  <a:cubicBezTo>
                    <a:pt x="198" y="0"/>
                    <a:pt x="198" y="0"/>
                    <a:pt x="198" y="0"/>
                  </a:cubicBezTo>
                  <a:close/>
                  <a:moveTo>
                    <a:pt x="207" y="0"/>
                  </a:moveTo>
                  <a:cubicBezTo>
                    <a:pt x="204" y="1"/>
                    <a:pt x="202" y="1"/>
                    <a:pt x="201" y="1"/>
                  </a:cubicBezTo>
                  <a:cubicBezTo>
                    <a:pt x="198" y="1"/>
                    <a:pt x="198" y="1"/>
                    <a:pt x="198" y="0"/>
                  </a:cubicBezTo>
                  <a:lnTo>
                    <a:pt x="198" y="0"/>
                  </a:lnTo>
                  <a:cubicBezTo>
                    <a:pt x="121" y="15"/>
                    <a:pt x="55" y="16"/>
                    <a:pt x="6" y="51"/>
                  </a:cubicBezTo>
                  <a:cubicBezTo>
                    <a:pt x="4" y="51"/>
                    <a:pt x="3" y="53"/>
                    <a:pt x="0" y="54"/>
                  </a:cubicBezTo>
                  <a:cubicBezTo>
                    <a:pt x="45" y="92"/>
                    <a:pt x="83" y="92"/>
                    <a:pt x="174" y="206"/>
                  </a:cubicBezTo>
                  <a:cubicBezTo>
                    <a:pt x="529" y="478"/>
                    <a:pt x="1544" y="1299"/>
                    <a:pt x="2356" y="1527"/>
                  </a:cubicBezTo>
                  <a:cubicBezTo>
                    <a:pt x="2159" y="1315"/>
                    <a:pt x="1969" y="1098"/>
                    <a:pt x="1762" y="898"/>
                  </a:cubicBezTo>
                  <a:cubicBezTo>
                    <a:pt x="1341" y="507"/>
                    <a:pt x="1077" y="290"/>
                    <a:pt x="605" y="67"/>
                  </a:cubicBezTo>
                  <a:cubicBezTo>
                    <a:pt x="594" y="63"/>
                    <a:pt x="582" y="58"/>
                    <a:pt x="571" y="55"/>
                  </a:cubicBezTo>
                  <a:lnTo>
                    <a:pt x="571" y="55"/>
                  </a:lnTo>
                  <a:cubicBezTo>
                    <a:pt x="579" y="57"/>
                    <a:pt x="585" y="57"/>
                    <a:pt x="587" y="57"/>
                  </a:cubicBezTo>
                  <a:cubicBezTo>
                    <a:pt x="594" y="57"/>
                    <a:pt x="580" y="54"/>
                    <a:pt x="558" y="53"/>
                  </a:cubicBezTo>
                  <a:cubicBezTo>
                    <a:pt x="372" y="6"/>
                    <a:pt x="361" y="8"/>
                    <a:pt x="2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5"/>
            <p:cNvSpPr/>
            <p:nvPr/>
          </p:nvSpPr>
          <p:spPr>
            <a:xfrm>
              <a:off x="7343017" y="1290980"/>
              <a:ext cx="274278" cy="223413"/>
            </a:xfrm>
            <a:custGeom>
              <a:avLst/>
              <a:gdLst/>
              <a:ahLst/>
              <a:cxnLst/>
              <a:rect l="l" t="t" r="r" b="b"/>
              <a:pathLst>
                <a:path w="8207" h="6685" extrusionOk="0">
                  <a:moveTo>
                    <a:pt x="5579" y="487"/>
                  </a:moveTo>
                  <a:lnTo>
                    <a:pt x="5579" y="487"/>
                  </a:lnTo>
                  <a:cubicBezTo>
                    <a:pt x="5868" y="1068"/>
                    <a:pt x="5603" y="2682"/>
                    <a:pt x="5143" y="3668"/>
                  </a:cubicBezTo>
                  <a:cubicBezTo>
                    <a:pt x="4745" y="4560"/>
                    <a:pt x="4309" y="5197"/>
                    <a:pt x="3789" y="5942"/>
                  </a:cubicBezTo>
                  <a:cubicBezTo>
                    <a:pt x="3821" y="5529"/>
                    <a:pt x="3863" y="5116"/>
                    <a:pt x="3918" y="4706"/>
                  </a:cubicBezTo>
                  <a:cubicBezTo>
                    <a:pt x="3989" y="4143"/>
                    <a:pt x="4206" y="2989"/>
                    <a:pt x="4522" y="2283"/>
                  </a:cubicBezTo>
                  <a:cubicBezTo>
                    <a:pt x="4706" y="1824"/>
                    <a:pt x="5312" y="817"/>
                    <a:pt x="5579" y="487"/>
                  </a:cubicBezTo>
                  <a:close/>
                  <a:moveTo>
                    <a:pt x="1639" y="1839"/>
                  </a:moveTo>
                  <a:cubicBezTo>
                    <a:pt x="1682" y="1841"/>
                    <a:pt x="1688" y="1854"/>
                    <a:pt x="1759" y="1883"/>
                  </a:cubicBezTo>
                  <a:cubicBezTo>
                    <a:pt x="1785" y="1896"/>
                    <a:pt x="1813" y="1913"/>
                    <a:pt x="1840" y="1926"/>
                  </a:cubicBezTo>
                  <a:cubicBezTo>
                    <a:pt x="1870" y="1955"/>
                    <a:pt x="1967" y="2018"/>
                    <a:pt x="2011" y="2078"/>
                  </a:cubicBezTo>
                  <a:cubicBezTo>
                    <a:pt x="2170" y="2243"/>
                    <a:pt x="2209" y="2297"/>
                    <a:pt x="2312" y="2435"/>
                  </a:cubicBezTo>
                  <a:cubicBezTo>
                    <a:pt x="2699" y="2965"/>
                    <a:pt x="2870" y="3405"/>
                    <a:pt x="3042" y="4062"/>
                  </a:cubicBezTo>
                  <a:cubicBezTo>
                    <a:pt x="3220" y="4721"/>
                    <a:pt x="3321" y="5435"/>
                    <a:pt x="3362" y="6031"/>
                  </a:cubicBezTo>
                  <a:cubicBezTo>
                    <a:pt x="3358" y="6027"/>
                    <a:pt x="3355" y="6023"/>
                    <a:pt x="3350" y="6017"/>
                  </a:cubicBezTo>
                  <a:cubicBezTo>
                    <a:pt x="3350" y="6015"/>
                    <a:pt x="3349" y="6015"/>
                    <a:pt x="3346" y="6011"/>
                  </a:cubicBezTo>
                  <a:cubicBezTo>
                    <a:pt x="3291" y="5930"/>
                    <a:pt x="3230" y="5853"/>
                    <a:pt x="3174" y="5772"/>
                  </a:cubicBezTo>
                  <a:cubicBezTo>
                    <a:pt x="2788" y="5222"/>
                    <a:pt x="2277" y="4218"/>
                    <a:pt x="2014" y="3424"/>
                  </a:cubicBezTo>
                  <a:cubicBezTo>
                    <a:pt x="1840" y="2873"/>
                    <a:pt x="1760" y="2556"/>
                    <a:pt x="1658" y="1974"/>
                  </a:cubicBezTo>
                  <a:cubicBezTo>
                    <a:pt x="1656" y="1932"/>
                    <a:pt x="1646" y="1892"/>
                    <a:pt x="1639" y="1850"/>
                  </a:cubicBezTo>
                  <a:cubicBezTo>
                    <a:pt x="1639" y="1847"/>
                    <a:pt x="1639" y="1844"/>
                    <a:pt x="1639" y="1839"/>
                  </a:cubicBezTo>
                  <a:close/>
                  <a:moveTo>
                    <a:pt x="7580" y="3982"/>
                  </a:moveTo>
                  <a:cubicBezTo>
                    <a:pt x="7576" y="3982"/>
                    <a:pt x="7570" y="3984"/>
                    <a:pt x="7565" y="3984"/>
                  </a:cubicBezTo>
                  <a:cubicBezTo>
                    <a:pt x="7529" y="4069"/>
                    <a:pt x="7416" y="4252"/>
                    <a:pt x="7334" y="4337"/>
                  </a:cubicBezTo>
                  <a:cubicBezTo>
                    <a:pt x="6798" y="4948"/>
                    <a:pt x="6333" y="5277"/>
                    <a:pt x="5615" y="5691"/>
                  </a:cubicBezTo>
                  <a:cubicBezTo>
                    <a:pt x="5606" y="5694"/>
                    <a:pt x="5606" y="5696"/>
                    <a:pt x="5610" y="5696"/>
                  </a:cubicBezTo>
                  <a:cubicBezTo>
                    <a:pt x="5611" y="5696"/>
                    <a:pt x="5613" y="5696"/>
                    <a:pt x="5615" y="5695"/>
                  </a:cubicBezTo>
                  <a:lnTo>
                    <a:pt x="5615" y="5695"/>
                  </a:lnTo>
                  <a:cubicBezTo>
                    <a:pt x="5224" y="5887"/>
                    <a:pt x="5101" y="5973"/>
                    <a:pt x="4667" y="6076"/>
                  </a:cubicBezTo>
                  <a:cubicBezTo>
                    <a:pt x="4509" y="6118"/>
                    <a:pt x="4362" y="6143"/>
                    <a:pt x="4213" y="6157"/>
                  </a:cubicBezTo>
                  <a:cubicBezTo>
                    <a:pt x="4383" y="5976"/>
                    <a:pt x="4561" y="5801"/>
                    <a:pt x="4739" y="5627"/>
                  </a:cubicBezTo>
                  <a:cubicBezTo>
                    <a:pt x="5318" y="5079"/>
                    <a:pt x="5721" y="4730"/>
                    <a:pt x="6424" y="4349"/>
                  </a:cubicBezTo>
                  <a:cubicBezTo>
                    <a:pt x="6737" y="4172"/>
                    <a:pt x="7390" y="3985"/>
                    <a:pt x="7565" y="3982"/>
                  </a:cubicBezTo>
                  <a:lnTo>
                    <a:pt x="7565" y="3984"/>
                  </a:lnTo>
                  <a:cubicBezTo>
                    <a:pt x="7568" y="3984"/>
                    <a:pt x="7573" y="3982"/>
                    <a:pt x="7576" y="3982"/>
                  </a:cubicBezTo>
                  <a:close/>
                  <a:moveTo>
                    <a:pt x="822" y="4638"/>
                  </a:moveTo>
                  <a:cubicBezTo>
                    <a:pt x="976" y="4646"/>
                    <a:pt x="987" y="4644"/>
                    <a:pt x="1173" y="4691"/>
                  </a:cubicBezTo>
                  <a:cubicBezTo>
                    <a:pt x="1195" y="4692"/>
                    <a:pt x="1209" y="4695"/>
                    <a:pt x="1202" y="4695"/>
                  </a:cubicBezTo>
                  <a:cubicBezTo>
                    <a:pt x="1199" y="4695"/>
                    <a:pt x="1193" y="4695"/>
                    <a:pt x="1184" y="4693"/>
                  </a:cubicBezTo>
                  <a:lnTo>
                    <a:pt x="1184" y="4693"/>
                  </a:lnTo>
                  <a:cubicBezTo>
                    <a:pt x="1197" y="4696"/>
                    <a:pt x="1209" y="4701"/>
                    <a:pt x="1220" y="4705"/>
                  </a:cubicBezTo>
                  <a:cubicBezTo>
                    <a:pt x="1692" y="4928"/>
                    <a:pt x="1956" y="5145"/>
                    <a:pt x="2376" y="5536"/>
                  </a:cubicBezTo>
                  <a:cubicBezTo>
                    <a:pt x="2583" y="5736"/>
                    <a:pt x="2774" y="5953"/>
                    <a:pt x="2971" y="6165"/>
                  </a:cubicBezTo>
                  <a:cubicBezTo>
                    <a:pt x="2159" y="5937"/>
                    <a:pt x="1144" y="5116"/>
                    <a:pt x="789" y="4844"/>
                  </a:cubicBezTo>
                  <a:cubicBezTo>
                    <a:pt x="698" y="4730"/>
                    <a:pt x="660" y="4730"/>
                    <a:pt x="615" y="4692"/>
                  </a:cubicBezTo>
                  <a:cubicBezTo>
                    <a:pt x="618" y="4691"/>
                    <a:pt x="619" y="4689"/>
                    <a:pt x="621" y="4689"/>
                  </a:cubicBezTo>
                  <a:cubicBezTo>
                    <a:pt x="670" y="4654"/>
                    <a:pt x="736" y="4653"/>
                    <a:pt x="813" y="4638"/>
                  </a:cubicBezTo>
                  <a:lnTo>
                    <a:pt x="813" y="4638"/>
                  </a:lnTo>
                  <a:cubicBezTo>
                    <a:pt x="813" y="4639"/>
                    <a:pt x="813" y="4639"/>
                    <a:pt x="816" y="4639"/>
                  </a:cubicBezTo>
                  <a:cubicBezTo>
                    <a:pt x="817" y="4639"/>
                    <a:pt x="819" y="4639"/>
                    <a:pt x="822" y="4638"/>
                  </a:cubicBezTo>
                  <a:close/>
                  <a:moveTo>
                    <a:pt x="5592" y="0"/>
                  </a:moveTo>
                  <a:cubicBezTo>
                    <a:pt x="5527" y="0"/>
                    <a:pt x="5454" y="19"/>
                    <a:pt x="5375" y="61"/>
                  </a:cubicBezTo>
                  <a:cubicBezTo>
                    <a:pt x="5169" y="197"/>
                    <a:pt x="5046" y="422"/>
                    <a:pt x="4908" y="620"/>
                  </a:cubicBezTo>
                  <a:cubicBezTo>
                    <a:pt x="4653" y="1011"/>
                    <a:pt x="4426" y="1421"/>
                    <a:pt x="4232" y="1845"/>
                  </a:cubicBezTo>
                  <a:cubicBezTo>
                    <a:pt x="3879" y="2613"/>
                    <a:pt x="3711" y="3444"/>
                    <a:pt x="3588" y="4275"/>
                  </a:cubicBezTo>
                  <a:cubicBezTo>
                    <a:pt x="3576" y="4369"/>
                    <a:pt x="3563" y="4463"/>
                    <a:pt x="3550" y="4557"/>
                  </a:cubicBezTo>
                  <a:cubicBezTo>
                    <a:pt x="3528" y="4473"/>
                    <a:pt x="3505" y="4392"/>
                    <a:pt x="3482" y="4316"/>
                  </a:cubicBezTo>
                  <a:cubicBezTo>
                    <a:pt x="3204" y="3429"/>
                    <a:pt x="2888" y="2700"/>
                    <a:pt x="2311" y="1961"/>
                  </a:cubicBezTo>
                  <a:cubicBezTo>
                    <a:pt x="2227" y="1861"/>
                    <a:pt x="2138" y="1761"/>
                    <a:pt x="2036" y="1680"/>
                  </a:cubicBezTo>
                  <a:cubicBezTo>
                    <a:pt x="2036" y="1682"/>
                    <a:pt x="2036" y="1683"/>
                    <a:pt x="2036" y="1685"/>
                  </a:cubicBezTo>
                  <a:cubicBezTo>
                    <a:pt x="1912" y="1516"/>
                    <a:pt x="1736" y="1417"/>
                    <a:pt x="1574" y="1417"/>
                  </a:cubicBezTo>
                  <a:cubicBezTo>
                    <a:pt x="1418" y="1417"/>
                    <a:pt x="1276" y="1509"/>
                    <a:pt x="1207" y="1719"/>
                  </a:cubicBezTo>
                  <a:cubicBezTo>
                    <a:pt x="1190" y="1835"/>
                    <a:pt x="1184" y="1976"/>
                    <a:pt x="1241" y="2083"/>
                  </a:cubicBezTo>
                  <a:cubicBezTo>
                    <a:pt x="1237" y="2079"/>
                    <a:pt x="1235" y="2077"/>
                    <a:pt x="1233" y="2077"/>
                  </a:cubicBezTo>
                  <a:lnTo>
                    <a:pt x="1233" y="2077"/>
                  </a:lnTo>
                  <a:cubicBezTo>
                    <a:pt x="1205" y="2077"/>
                    <a:pt x="1365" y="2576"/>
                    <a:pt x="1388" y="2666"/>
                  </a:cubicBezTo>
                  <a:cubicBezTo>
                    <a:pt x="1545" y="3257"/>
                    <a:pt x="1878" y="4110"/>
                    <a:pt x="2248" y="4786"/>
                  </a:cubicBezTo>
                  <a:cubicBezTo>
                    <a:pt x="2292" y="4870"/>
                    <a:pt x="2343" y="4964"/>
                    <a:pt x="2396" y="5063"/>
                  </a:cubicBezTo>
                  <a:cubicBezTo>
                    <a:pt x="2175" y="4882"/>
                    <a:pt x="1934" y="4724"/>
                    <a:pt x="1650" y="4588"/>
                  </a:cubicBezTo>
                  <a:cubicBezTo>
                    <a:pt x="1653" y="4586"/>
                    <a:pt x="1645" y="4580"/>
                    <a:pt x="1608" y="4565"/>
                  </a:cubicBezTo>
                  <a:cubicBezTo>
                    <a:pt x="1487" y="4502"/>
                    <a:pt x="1299" y="4436"/>
                    <a:pt x="1243" y="4420"/>
                  </a:cubicBezTo>
                  <a:cubicBezTo>
                    <a:pt x="1107" y="4375"/>
                    <a:pt x="967" y="4343"/>
                    <a:pt x="822" y="4336"/>
                  </a:cubicBezTo>
                  <a:cubicBezTo>
                    <a:pt x="816" y="4336"/>
                    <a:pt x="813" y="4336"/>
                    <a:pt x="812" y="4337"/>
                  </a:cubicBezTo>
                  <a:cubicBezTo>
                    <a:pt x="786" y="4335"/>
                    <a:pt x="760" y="4333"/>
                    <a:pt x="734" y="4333"/>
                  </a:cubicBezTo>
                  <a:cubicBezTo>
                    <a:pt x="283" y="4333"/>
                    <a:pt x="0" y="4723"/>
                    <a:pt x="449" y="5086"/>
                  </a:cubicBezTo>
                  <a:cubicBezTo>
                    <a:pt x="890" y="5386"/>
                    <a:pt x="1676" y="5958"/>
                    <a:pt x="2415" y="6315"/>
                  </a:cubicBezTo>
                  <a:cubicBezTo>
                    <a:pt x="2586" y="6392"/>
                    <a:pt x="2762" y="6460"/>
                    <a:pt x="2945" y="6511"/>
                  </a:cubicBezTo>
                  <a:cubicBezTo>
                    <a:pt x="2981" y="6523"/>
                    <a:pt x="3019" y="6533"/>
                    <a:pt x="3056" y="6533"/>
                  </a:cubicBezTo>
                  <a:cubicBezTo>
                    <a:pt x="3078" y="6533"/>
                    <a:pt x="3099" y="6529"/>
                    <a:pt x="3120" y="6521"/>
                  </a:cubicBezTo>
                  <a:cubicBezTo>
                    <a:pt x="3146" y="6554"/>
                    <a:pt x="3187" y="6583"/>
                    <a:pt x="3240" y="6602"/>
                  </a:cubicBezTo>
                  <a:cubicBezTo>
                    <a:pt x="3252" y="6603"/>
                    <a:pt x="3262" y="6605"/>
                    <a:pt x="3274" y="6606"/>
                  </a:cubicBezTo>
                  <a:cubicBezTo>
                    <a:pt x="3278" y="6608"/>
                    <a:pt x="3279" y="6609"/>
                    <a:pt x="3284" y="6611"/>
                  </a:cubicBezTo>
                  <a:cubicBezTo>
                    <a:pt x="3424" y="6641"/>
                    <a:pt x="3566" y="6663"/>
                    <a:pt x="3708" y="6680"/>
                  </a:cubicBezTo>
                  <a:cubicBezTo>
                    <a:pt x="3766" y="6683"/>
                    <a:pt x="3824" y="6685"/>
                    <a:pt x="3882" y="6685"/>
                  </a:cubicBezTo>
                  <a:cubicBezTo>
                    <a:pt x="4270" y="6685"/>
                    <a:pt x="4657" y="6615"/>
                    <a:pt x="5027" y="6503"/>
                  </a:cubicBezTo>
                  <a:cubicBezTo>
                    <a:pt x="6075" y="6139"/>
                    <a:pt x="6911" y="5446"/>
                    <a:pt x="7688" y="4515"/>
                  </a:cubicBezTo>
                  <a:cubicBezTo>
                    <a:pt x="7946" y="4220"/>
                    <a:pt x="8207" y="3615"/>
                    <a:pt x="7632" y="3526"/>
                  </a:cubicBezTo>
                  <a:cubicBezTo>
                    <a:pt x="7386" y="3528"/>
                    <a:pt x="7380" y="3563"/>
                    <a:pt x="7102" y="3647"/>
                  </a:cubicBezTo>
                  <a:cubicBezTo>
                    <a:pt x="6760" y="3746"/>
                    <a:pt x="6426" y="3874"/>
                    <a:pt x="6112" y="4039"/>
                  </a:cubicBezTo>
                  <a:cubicBezTo>
                    <a:pt x="5700" y="4274"/>
                    <a:pt x="5317" y="4550"/>
                    <a:pt x="4955" y="4856"/>
                  </a:cubicBezTo>
                  <a:cubicBezTo>
                    <a:pt x="5088" y="4596"/>
                    <a:pt x="5215" y="4323"/>
                    <a:pt x="5335" y="4017"/>
                  </a:cubicBezTo>
                  <a:cubicBezTo>
                    <a:pt x="5572" y="3473"/>
                    <a:pt x="5834" y="2591"/>
                    <a:pt x="5922" y="1861"/>
                  </a:cubicBezTo>
                  <a:cubicBezTo>
                    <a:pt x="5980" y="1422"/>
                    <a:pt x="5973" y="1114"/>
                    <a:pt x="5977" y="829"/>
                  </a:cubicBezTo>
                  <a:cubicBezTo>
                    <a:pt x="5977" y="745"/>
                    <a:pt x="5973" y="662"/>
                    <a:pt x="5961" y="580"/>
                  </a:cubicBezTo>
                  <a:cubicBezTo>
                    <a:pt x="5974" y="277"/>
                    <a:pt x="5840" y="0"/>
                    <a:pt x="5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4" name="Google Shape;964;p15"/>
          <p:cNvGrpSpPr/>
          <p:nvPr/>
        </p:nvGrpSpPr>
        <p:grpSpPr>
          <a:xfrm>
            <a:off x="2652538" y="6040648"/>
            <a:ext cx="4734788" cy="875509"/>
            <a:chOff x="5416387" y="1927388"/>
            <a:chExt cx="1578193" cy="291823"/>
          </a:xfrm>
        </p:grpSpPr>
        <p:sp>
          <p:nvSpPr>
            <p:cNvPr id="965" name="Google Shape;965;p15"/>
            <p:cNvSpPr/>
            <p:nvPr/>
          </p:nvSpPr>
          <p:spPr>
            <a:xfrm>
              <a:off x="6241393" y="1927388"/>
              <a:ext cx="1036" cy="769"/>
            </a:xfrm>
            <a:custGeom>
              <a:avLst/>
              <a:gdLst/>
              <a:ahLst/>
              <a:cxnLst/>
              <a:rect l="l" t="t" r="r" b="b"/>
              <a:pathLst>
                <a:path w="31" h="23" extrusionOk="0">
                  <a:moveTo>
                    <a:pt x="27" y="0"/>
                  </a:moveTo>
                  <a:cubicBezTo>
                    <a:pt x="25" y="0"/>
                    <a:pt x="16" y="6"/>
                    <a:pt x="1" y="23"/>
                  </a:cubicBezTo>
                  <a:cubicBezTo>
                    <a:pt x="21" y="10"/>
                    <a:pt x="30" y="0"/>
                    <a:pt x="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5"/>
            <p:cNvSpPr/>
            <p:nvPr/>
          </p:nvSpPr>
          <p:spPr>
            <a:xfrm>
              <a:off x="6627194" y="2128242"/>
              <a:ext cx="100" cy="702"/>
            </a:xfrm>
            <a:custGeom>
              <a:avLst/>
              <a:gdLst/>
              <a:ahLst/>
              <a:cxnLst/>
              <a:rect l="l" t="t" r="r" b="b"/>
              <a:pathLst>
                <a:path w="3" h="21" extrusionOk="0">
                  <a:moveTo>
                    <a:pt x="3" y="0"/>
                  </a:moveTo>
                  <a:cubicBezTo>
                    <a:pt x="2" y="3"/>
                    <a:pt x="3" y="4"/>
                    <a:pt x="2" y="6"/>
                  </a:cubicBezTo>
                  <a:cubicBezTo>
                    <a:pt x="2" y="7"/>
                    <a:pt x="1" y="9"/>
                    <a:pt x="1" y="10"/>
                  </a:cubicBezTo>
                  <a:lnTo>
                    <a:pt x="1" y="10"/>
                  </a:lnTo>
                  <a:cubicBezTo>
                    <a:pt x="2" y="8"/>
                    <a:pt x="2" y="4"/>
                    <a:pt x="3" y="0"/>
                  </a:cubicBezTo>
                  <a:close/>
                  <a:moveTo>
                    <a:pt x="1" y="10"/>
                  </a:moveTo>
                  <a:cubicBezTo>
                    <a:pt x="1" y="14"/>
                    <a:pt x="0" y="17"/>
                    <a:pt x="0" y="20"/>
                  </a:cubicBezTo>
                  <a:cubicBezTo>
                    <a:pt x="0" y="17"/>
                    <a:pt x="1" y="14"/>
                    <a:pt x="1" y="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5"/>
            <p:cNvSpPr/>
            <p:nvPr/>
          </p:nvSpPr>
          <p:spPr>
            <a:xfrm>
              <a:off x="6650321" y="1985572"/>
              <a:ext cx="195440" cy="105507"/>
            </a:xfrm>
            <a:custGeom>
              <a:avLst/>
              <a:gdLst/>
              <a:ahLst/>
              <a:cxnLst/>
              <a:rect l="l" t="t" r="r" b="b"/>
              <a:pathLst>
                <a:path w="5848" h="3157" extrusionOk="0">
                  <a:moveTo>
                    <a:pt x="5682" y="1"/>
                  </a:moveTo>
                  <a:cubicBezTo>
                    <a:pt x="5671" y="1"/>
                    <a:pt x="5659" y="3"/>
                    <a:pt x="5647" y="6"/>
                  </a:cubicBezTo>
                  <a:cubicBezTo>
                    <a:pt x="5285" y="142"/>
                    <a:pt x="5154" y="234"/>
                    <a:pt x="4961" y="530"/>
                  </a:cubicBezTo>
                  <a:cubicBezTo>
                    <a:pt x="4896" y="645"/>
                    <a:pt x="4873" y="775"/>
                    <a:pt x="4835" y="900"/>
                  </a:cubicBezTo>
                  <a:cubicBezTo>
                    <a:pt x="4832" y="907"/>
                    <a:pt x="4828" y="914"/>
                    <a:pt x="4825" y="921"/>
                  </a:cubicBezTo>
                  <a:cubicBezTo>
                    <a:pt x="4818" y="934"/>
                    <a:pt x="4769" y="1040"/>
                    <a:pt x="4768" y="1040"/>
                  </a:cubicBezTo>
                  <a:cubicBezTo>
                    <a:pt x="4768" y="1040"/>
                    <a:pt x="4772" y="1032"/>
                    <a:pt x="4781" y="1011"/>
                  </a:cubicBezTo>
                  <a:lnTo>
                    <a:pt x="4781" y="1011"/>
                  </a:lnTo>
                  <a:cubicBezTo>
                    <a:pt x="4635" y="1234"/>
                    <a:pt x="4453" y="1379"/>
                    <a:pt x="4192" y="1557"/>
                  </a:cubicBezTo>
                  <a:cubicBezTo>
                    <a:pt x="3370" y="2130"/>
                    <a:pt x="2466" y="2352"/>
                    <a:pt x="1461" y="2568"/>
                  </a:cubicBezTo>
                  <a:cubicBezTo>
                    <a:pt x="1127" y="2633"/>
                    <a:pt x="752" y="2705"/>
                    <a:pt x="545" y="2737"/>
                  </a:cubicBezTo>
                  <a:cubicBezTo>
                    <a:pt x="346" y="2786"/>
                    <a:pt x="283" y="2756"/>
                    <a:pt x="100" y="2843"/>
                  </a:cubicBezTo>
                  <a:cubicBezTo>
                    <a:pt x="0" y="2909"/>
                    <a:pt x="13" y="3076"/>
                    <a:pt x="119" y="3134"/>
                  </a:cubicBezTo>
                  <a:cubicBezTo>
                    <a:pt x="146" y="3150"/>
                    <a:pt x="173" y="3156"/>
                    <a:pt x="201" y="3156"/>
                  </a:cubicBezTo>
                  <a:cubicBezTo>
                    <a:pt x="260" y="3156"/>
                    <a:pt x="320" y="3129"/>
                    <a:pt x="378" y="3112"/>
                  </a:cubicBezTo>
                  <a:cubicBezTo>
                    <a:pt x="1704" y="2702"/>
                    <a:pt x="3148" y="2566"/>
                    <a:pt x="4330" y="1779"/>
                  </a:cubicBezTo>
                  <a:cubicBezTo>
                    <a:pt x="4731" y="1518"/>
                    <a:pt x="4990" y="1322"/>
                    <a:pt x="5200" y="933"/>
                  </a:cubicBezTo>
                  <a:cubicBezTo>
                    <a:pt x="5293" y="736"/>
                    <a:pt x="5300" y="607"/>
                    <a:pt x="5369" y="500"/>
                  </a:cubicBezTo>
                  <a:cubicBezTo>
                    <a:pt x="5375" y="491"/>
                    <a:pt x="5378" y="488"/>
                    <a:pt x="5377" y="488"/>
                  </a:cubicBezTo>
                  <a:lnTo>
                    <a:pt x="5377" y="488"/>
                  </a:lnTo>
                  <a:cubicBezTo>
                    <a:pt x="5377" y="488"/>
                    <a:pt x="5377" y="488"/>
                    <a:pt x="5377" y="488"/>
                  </a:cubicBezTo>
                  <a:lnTo>
                    <a:pt x="5377" y="488"/>
                  </a:lnTo>
                  <a:cubicBezTo>
                    <a:pt x="5384" y="480"/>
                    <a:pt x="5389" y="471"/>
                    <a:pt x="5395" y="462"/>
                  </a:cubicBezTo>
                  <a:cubicBezTo>
                    <a:pt x="5468" y="376"/>
                    <a:pt x="5494" y="360"/>
                    <a:pt x="5555" y="326"/>
                  </a:cubicBezTo>
                  <a:cubicBezTo>
                    <a:pt x="5597" y="287"/>
                    <a:pt x="5710" y="296"/>
                    <a:pt x="5795" y="199"/>
                  </a:cubicBezTo>
                  <a:cubicBezTo>
                    <a:pt x="5848" y="114"/>
                    <a:pt x="5776" y="1"/>
                    <a:pt x="56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5"/>
            <p:cNvSpPr/>
            <p:nvPr/>
          </p:nvSpPr>
          <p:spPr>
            <a:xfrm>
              <a:off x="6522957" y="2114139"/>
              <a:ext cx="94980" cy="72354"/>
            </a:xfrm>
            <a:custGeom>
              <a:avLst/>
              <a:gdLst/>
              <a:ahLst/>
              <a:cxnLst/>
              <a:rect l="l" t="t" r="r" b="b"/>
              <a:pathLst>
                <a:path w="2842" h="2165" extrusionOk="0">
                  <a:moveTo>
                    <a:pt x="2708" y="1"/>
                  </a:moveTo>
                  <a:cubicBezTo>
                    <a:pt x="2668" y="1"/>
                    <a:pt x="2628" y="19"/>
                    <a:pt x="2606" y="59"/>
                  </a:cubicBezTo>
                  <a:cubicBezTo>
                    <a:pt x="2440" y="370"/>
                    <a:pt x="2145" y="631"/>
                    <a:pt x="2003" y="731"/>
                  </a:cubicBezTo>
                  <a:cubicBezTo>
                    <a:pt x="1751" y="939"/>
                    <a:pt x="1148" y="1300"/>
                    <a:pt x="717" y="1508"/>
                  </a:cubicBezTo>
                  <a:cubicBezTo>
                    <a:pt x="517" y="1627"/>
                    <a:pt x="271" y="1689"/>
                    <a:pt x="96" y="1840"/>
                  </a:cubicBezTo>
                  <a:cubicBezTo>
                    <a:pt x="0" y="1945"/>
                    <a:pt x="67" y="2131"/>
                    <a:pt x="203" y="2164"/>
                  </a:cubicBezTo>
                  <a:cubicBezTo>
                    <a:pt x="210" y="2165"/>
                    <a:pt x="218" y="2165"/>
                    <a:pt x="225" y="2165"/>
                  </a:cubicBezTo>
                  <a:cubicBezTo>
                    <a:pt x="451" y="2165"/>
                    <a:pt x="720" y="1938"/>
                    <a:pt x="934" y="1854"/>
                  </a:cubicBezTo>
                  <a:cubicBezTo>
                    <a:pt x="1408" y="1607"/>
                    <a:pt x="1869" y="1321"/>
                    <a:pt x="2262" y="954"/>
                  </a:cubicBezTo>
                  <a:cubicBezTo>
                    <a:pt x="2399" y="819"/>
                    <a:pt x="2541" y="628"/>
                    <a:pt x="2686" y="377"/>
                  </a:cubicBezTo>
                  <a:cubicBezTo>
                    <a:pt x="2731" y="283"/>
                    <a:pt x="2841" y="198"/>
                    <a:pt x="2824" y="86"/>
                  </a:cubicBezTo>
                  <a:cubicBezTo>
                    <a:pt x="2810" y="31"/>
                    <a:pt x="2759" y="1"/>
                    <a:pt x="27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15"/>
            <p:cNvSpPr/>
            <p:nvPr/>
          </p:nvSpPr>
          <p:spPr>
            <a:xfrm>
              <a:off x="6464873" y="2198090"/>
              <a:ext cx="34088" cy="21121"/>
            </a:xfrm>
            <a:custGeom>
              <a:avLst/>
              <a:gdLst/>
              <a:ahLst/>
              <a:cxnLst/>
              <a:rect l="l" t="t" r="r" b="b"/>
              <a:pathLst>
                <a:path w="1020" h="632" extrusionOk="0">
                  <a:moveTo>
                    <a:pt x="838" y="0"/>
                  </a:moveTo>
                  <a:cubicBezTo>
                    <a:pt x="818" y="0"/>
                    <a:pt x="797" y="6"/>
                    <a:pt x="775" y="18"/>
                  </a:cubicBezTo>
                  <a:cubicBezTo>
                    <a:pt x="539" y="140"/>
                    <a:pt x="303" y="260"/>
                    <a:pt x="73" y="393"/>
                  </a:cubicBezTo>
                  <a:cubicBezTo>
                    <a:pt x="29" y="418"/>
                    <a:pt x="1" y="473"/>
                    <a:pt x="11" y="522"/>
                  </a:cubicBezTo>
                  <a:cubicBezTo>
                    <a:pt x="20" y="599"/>
                    <a:pt x="74" y="631"/>
                    <a:pt x="135" y="631"/>
                  </a:cubicBezTo>
                  <a:cubicBezTo>
                    <a:pt x="183" y="631"/>
                    <a:pt x="236" y="611"/>
                    <a:pt x="274" y="577"/>
                  </a:cubicBezTo>
                  <a:cubicBezTo>
                    <a:pt x="478" y="456"/>
                    <a:pt x="690" y="344"/>
                    <a:pt x="901" y="234"/>
                  </a:cubicBezTo>
                  <a:cubicBezTo>
                    <a:pt x="1020" y="167"/>
                    <a:pt x="947"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5"/>
            <p:cNvSpPr/>
            <p:nvPr/>
          </p:nvSpPr>
          <p:spPr>
            <a:xfrm>
              <a:off x="6509455" y="2150968"/>
              <a:ext cx="24731" cy="15173"/>
            </a:xfrm>
            <a:custGeom>
              <a:avLst/>
              <a:gdLst/>
              <a:ahLst/>
              <a:cxnLst/>
              <a:rect l="l" t="t" r="r" b="b"/>
              <a:pathLst>
                <a:path w="740" h="454" extrusionOk="0">
                  <a:moveTo>
                    <a:pt x="575" y="1"/>
                  </a:moveTo>
                  <a:cubicBezTo>
                    <a:pt x="556" y="1"/>
                    <a:pt x="536" y="6"/>
                    <a:pt x="517" y="18"/>
                  </a:cubicBezTo>
                  <a:cubicBezTo>
                    <a:pt x="377" y="108"/>
                    <a:pt x="93" y="179"/>
                    <a:pt x="15" y="313"/>
                  </a:cubicBezTo>
                  <a:cubicBezTo>
                    <a:pt x="1" y="415"/>
                    <a:pt x="53" y="454"/>
                    <a:pt x="121" y="454"/>
                  </a:cubicBezTo>
                  <a:cubicBezTo>
                    <a:pt x="172" y="454"/>
                    <a:pt x="231" y="432"/>
                    <a:pt x="277" y="399"/>
                  </a:cubicBezTo>
                  <a:cubicBezTo>
                    <a:pt x="404" y="325"/>
                    <a:pt x="558" y="284"/>
                    <a:pt x="671" y="193"/>
                  </a:cubicBezTo>
                  <a:cubicBezTo>
                    <a:pt x="740" y="114"/>
                    <a:pt x="664" y="1"/>
                    <a:pt x="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5"/>
            <p:cNvSpPr/>
            <p:nvPr/>
          </p:nvSpPr>
          <p:spPr>
            <a:xfrm>
              <a:off x="6651724" y="2053682"/>
              <a:ext cx="33587" cy="14605"/>
            </a:xfrm>
            <a:custGeom>
              <a:avLst/>
              <a:gdLst/>
              <a:ahLst/>
              <a:cxnLst/>
              <a:rect l="l" t="t" r="r" b="b"/>
              <a:pathLst>
                <a:path w="1005" h="437" extrusionOk="0">
                  <a:moveTo>
                    <a:pt x="832" y="0"/>
                  </a:moveTo>
                  <a:cubicBezTo>
                    <a:pt x="820" y="0"/>
                    <a:pt x="809" y="2"/>
                    <a:pt x="797" y="6"/>
                  </a:cubicBezTo>
                  <a:cubicBezTo>
                    <a:pt x="555" y="74"/>
                    <a:pt x="301" y="127"/>
                    <a:pt x="70" y="220"/>
                  </a:cubicBezTo>
                  <a:cubicBezTo>
                    <a:pt x="0" y="266"/>
                    <a:pt x="10" y="382"/>
                    <a:pt x="83" y="421"/>
                  </a:cubicBezTo>
                  <a:cubicBezTo>
                    <a:pt x="103" y="433"/>
                    <a:pt x="124" y="437"/>
                    <a:pt x="145" y="437"/>
                  </a:cubicBezTo>
                  <a:cubicBezTo>
                    <a:pt x="202" y="437"/>
                    <a:pt x="260" y="405"/>
                    <a:pt x="316" y="394"/>
                  </a:cubicBezTo>
                  <a:cubicBezTo>
                    <a:pt x="508" y="330"/>
                    <a:pt x="720" y="300"/>
                    <a:pt x="907" y="226"/>
                  </a:cubicBezTo>
                  <a:cubicBezTo>
                    <a:pt x="1005" y="156"/>
                    <a:pt x="940" y="0"/>
                    <a:pt x="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5"/>
            <p:cNvSpPr/>
            <p:nvPr/>
          </p:nvSpPr>
          <p:spPr>
            <a:xfrm>
              <a:off x="6930380" y="1956296"/>
              <a:ext cx="64200" cy="15407"/>
            </a:xfrm>
            <a:custGeom>
              <a:avLst/>
              <a:gdLst/>
              <a:ahLst/>
              <a:cxnLst/>
              <a:rect l="l" t="t" r="r" b="b"/>
              <a:pathLst>
                <a:path w="1921" h="461" extrusionOk="0">
                  <a:moveTo>
                    <a:pt x="413" y="426"/>
                  </a:moveTo>
                  <a:lnTo>
                    <a:pt x="413" y="426"/>
                  </a:lnTo>
                  <a:cubicBezTo>
                    <a:pt x="412" y="426"/>
                    <a:pt x="412" y="426"/>
                    <a:pt x="412" y="426"/>
                  </a:cubicBezTo>
                  <a:lnTo>
                    <a:pt x="412" y="426"/>
                  </a:lnTo>
                  <a:cubicBezTo>
                    <a:pt x="412" y="426"/>
                    <a:pt x="413" y="426"/>
                    <a:pt x="413" y="426"/>
                  </a:cubicBezTo>
                  <a:close/>
                  <a:moveTo>
                    <a:pt x="1748" y="0"/>
                  </a:moveTo>
                  <a:cubicBezTo>
                    <a:pt x="1747" y="0"/>
                    <a:pt x="1746" y="0"/>
                    <a:pt x="1745" y="0"/>
                  </a:cubicBezTo>
                  <a:cubicBezTo>
                    <a:pt x="1196" y="61"/>
                    <a:pt x="645" y="131"/>
                    <a:pt x="98" y="210"/>
                  </a:cubicBezTo>
                  <a:cubicBezTo>
                    <a:pt x="50" y="223"/>
                    <a:pt x="7" y="267"/>
                    <a:pt x="4" y="318"/>
                  </a:cubicBezTo>
                  <a:cubicBezTo>
                    <a:pt x="0" y="431"/>
                    <a:pt x="67" y="460"/>
                    <a:pt x="152" y="460"/>
                  </a:cubicBezTo>
                  <a:cubicBezTo>
                    <a:pt x="237" y="460"/>
                    <a:pt x="340" y="431"/>
                    <a:pt x="409" y="426"/>
                  </a:cubicBezTo>
                  <a:lnTo>
                    <a:pt x="409" y="426"/>
                  </a:lnTo>
                  <a:cubicBezTo>
                    <a:pt x="398" y="428"/>
                    <a:pt x="370" y="431"/>
                    <a:pt x="379" y="431"/>
                  </a:cubicBezTo>
                  <a:cubicBezTo>
                    <a:pt x="390" y="429"/>
                    <a:pt x="401" y="428"/>
                    <a:pt x="412" y="426"/>
                  </a:cubicBezTo>
                  <a:lnTo>
                    <a:pt x="409" y="426"/>
                  </a:lnTo>
                  <a:cubicBezTo>
                    <a:pt x="411" y="426"/>
                    <a:pt x="413" y="426"/>
                    <a:pt x="413" y="426"/>
                  </a:cubicBezTo>
                  <a:lnTo>
                    <a:pt x="413" y="426"/>
                  </a:lnTo>
                  <a:cubicBezTo>
                    <a:pt x="413" y="426"/>
                    <a:pt x="413" y="426"/>
                    <a:pt x="413" y="426"/>
                  </a:cubicBezTo>
                  <a:lnTo>
                    <a:pt x="413" y="426"/>
                  </a:lnTo>
                  <a:cubicBezTo>
                    <a:pt x="630" y="397"/>
                    <a:pt x="848" y="368"/>
                    <a:pt x="1064" y="341"/>
                  </a:cubicBezTo>
                  <a:cubicBezTo>
                    <a:pt x="1293" y="293"/>
                    <a:pt x="1645" y="318"/>
                    <a:pt x="1839" y="225"/>
                  </a:cubicBezTo>
                  <a:cubicBezTo>
                    <a:pt x="1920" y="149"/>
                    <a:pt x="1860" y="0"/>
                    <a:pt x="17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5"/>
            <p:cNvSpPr/>
            <p:nvPr/>
          </p:nvSpPr>
          <p:spPr>
            <a:xfrm>
              <a:off x="6944049" y="1970500"/>
              <a:ext cx="167" cy="67"/>
            </a:xfrm>
            <a:custGeom>
              <a:avLst/>
              <a:gdLst/>
              <a:ahLst/>
              <a:cxnLst/>
              <a:rect l="l" t="t" r="r" b="b"/>
              <a:pathLst>
                <a:path w="5" h="2" extrusionOk="0">
                  <a:moveTo>
                    <a:pt x="5" y="1"/>
                  </a:moveTo>
                  <a:cubicBezTo>
                    <a:pt x="5" y="1"/>
                    <a:pt x="5" y="1"/>
                    <a:pt x="4" y="1"/>
                  </a:cubicBezTo>
                  <a:lnTo>
                    <a:pt x="4" y="1"/>
                  </a:lnTo>
                  <a:cubicBezTo>
                    <a:pt x="5" y="1"/>
                    <a:pt x="5" y="1"/>
                    <a:pt x="5" y="1"/>
                  </a:cubicBezTo>
                  <a:close/>
                  <a:moveTo>
                    <a:pt x="4" y="1"/>
                  </a:moveTo>
                  <a:lnTo>
                    <a:pt x="4" y="1"/>
                  </a:lnTo>
                  <a:cubicBezTo>
                    <a:pt x="4" y="1"/>
                    <a:pt x="2" y="1"/>
                    <a:pt x="0" y="1"/>
                  </a:cubicBezTo>
                  <a:lnTo>
                    <a:pt x="3" y="1"/>
                  </a:lnTo>
                  <a:cubicBezTo>
                    <a:pt x="4" y="1"/>
                    <a:pt x="4" y="1"/>
                    <a:pt x="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5"/>
            <p:cNvSpPr/>
            <p:nvPr/>
          </p:nvSpPr>
          <p:spPr>
            <a:xfrm>
              <a:off x="6275181" y="1970366"/>
              <a:ext cx="216628" cy="12265"/>
            </a:xfrm>
            <a:custGeom>
              <a:avLst/>
              <a:gdLst/>
              <a:ahLst/>
              <a:cxnLst/>
              <a:rect l="l" t="t" r="r" b="b"/>
              <a:pathLst>
                <a:path w="6482" h="367" extrusionOk="0">
                  <a:moveTo>
                    <a:pt x="6313" y="1"/>
                  </a:moveTo>
                  <a:cubicBezTo>
                    <a:pt x="6311" y="1"/>
                    <a:pt x="6309" y="1"/>
                    <a:pt x="6308" y="1"/>
                  </a:cubicBezTo>
                  <a:cubicBezTo>
                    <a:pt x="5784" y="17"/>
                    <a:pt x="5261" y="17"/>
                    <a:pt x="4737" y="17"/>
                  </a:cubicBezTo>
                  <a:cubicBezTo>
                    <a:pt x="4213" y="17"/>
                    <a:pt x="3689" y="17"/>
                    <a:pt x="3166" y="33"/>
                  </a:cubicBezTo>
                  <a:cubicBezTo>
                    <a:pt x="2113" y="79"/>
                    <a:pt x="1199" y="105"/>
                    <a:pt x="121" y="124"/>
                  </a:cubicBezTo>
                  <a:cubicBezTo>
                    <a:pt x="1" y="172"/>
                    <a:pt x="51" y="346"/>
                    <a:pt x="169" y="346"/>
                  </a:cubicBezTo>
                  <a:cubicBezTo>
                    <a:pt x="176" y="346"/>
                    <a:pt x="184" y="345"/>
                    <a:pt x="192" y="344"/>
                  </a:cubicBezTo>
                  <a:cubicBezTo>
                    <a:pt x="969" y="354"/>
                    <a:pt x="1723" y="366"/>
                    <a:pt x="2480" y="366"/>
                  </a:cubicBezTo>
                  <a:cubicBezTo>
                    <a:pt x="3386" y="366"/>
                    <a:pt x="4296" y="348"/>
                    <a:pt x="5252" y="286"/>
                  </a:cubicBezTo>
                  <a:cubicBezTo>
                    <a:pt x="5604" y="272"/>
                    <a:pt x="5956" y="269"/>
                    <a:pt x="6308" y="263"/>
                  </a:cubicBezTo>
                  <a:cubicBezTo>
                    <a:pt x="6343" y="263"/>
                    <a:pt x="6377" y="250"/>
                    <a:pt x="6400" y="225"/>
                  </a:cubicBezTo>
                  <a:cubicBezTo>
                    <a:pt x="6482" y="148"/>
                    <a:pt x="6424" y="1"/>
                    <a:pt x="6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5"/>
            <p:cNvSpPr/>
            <p:nvPr/>
          </p:nvSpPr>
          <p:spPr>
            <a:xfrm>
              <a:off x="6185014" y="1974878"/>
              <a:ext cx="15006" cy="9190"/>
            </a:xfrm>
            <a:custGeom>
              <a:avLst/>
              <a:gdLst/>
              <a:ahLst/>
              <a:cxnLst/>
              <a:rect l="l" t="t" r="r" b="b"/>
              <a:pathLst>
                <a:path w="449" h="275" extrusionOk="0">
                  <a:moveTo>
                    <a:pt x="284" y="13"/>
                  </a:moveTo>
                  <a:cubicBezTo>
                    <a:pt x="282" y="13"/>
                    <a:pt x="281" y="13"/>
                    <a:pt x="280" y="14"/>
                  </a:cubicBezTo>
                  <a:cubicBezTo>
                    <a:pt x="206" y="24"/>
                    <a:pt x="117" y="0"/>
                    <a:pt x="59" y="57"/>
                  </a:cubicBezTo>
                  <a:cubicBezTo>
                    <a:pt x="1" y="113"/>
                    <a:pt x="15" y="216"/>
                    <a:pt x="85" y="255"/>
                  </a:cubicBezTo>
                  <a:cubicBezTo>
                    <a:pt x="115" y="268"/>
                    <a:pt x="160" y="275"/>
                    <a:pt x="207" y="275"/>
                  </a:cubicBezTo>
                  <a:cubicBezTo>
                    <a:pt x="270" y="275"/>
                    <a:pt x="336" y="262"/>
                    <a:pt x="370" y="231"/>
                  </a:cubicBezTo>
                  <a:cubicBezTo>
                    <a:pt x="449" y="156"/>
                    <a:pt x="391" y="13"/>
                    <a:pt x="284" y="1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5"/>
            <p:cNvSpPr/>
            <p:nvPr/>
          </p:nvSpPr>
          <p:spPr>
            <a:xfrm>
              <a:off x="6059990" y="2036337"/>
              <a:ext cx="172547" cy="11764"/>
            </a:xfrm>
            <a:custGeom>
              <a:avLst/>
              <a:gdLst/>
              <a:ahLst/>
              <a:cxnLst/>
              <a:rect l="l" t="t" r="r" b="b"/>
              <a:pathLst>
                <a:path w="5163" h="352" extrusionOk="0">
                  <a:moveTo>
                    <a:pt x="5001" y="0"/>
                  </a:moveTo>
                  <a:cubicBezTo>
                    <a:pt x="5000" y="0"/>
                    <a:pt x="4999" y="0"/>
                    <a:pt x="4997" y="0"/>
                  </a:cubicBezTo>
                  <a:cubicBezTo>
                    <a:pt x="4375" y="39"/>
                    <a:pt x="3750" y="47"/>
                    <a:pt x="3126" y="47"/>
                  </a:cubicBezTo>
                  <a:cubicBezTo>
                    <a:pt x="2643" y="47"/>
                    <a:pt x="2160" y="42"/>
                    <a:pt x="1677" y="42"/>
                  </a:cubicBezTo>
                  <a:cubicBezTo>
                    <a:pt x="1164" y="42"/>
                    <a:pt x="652" y="48"/>
                    <a:pt x="141" y="71"/>
                  </a:cubicBezTo>
                  <a:cubicBezTo>
                    <a:pt x="1" y="121"/>
                    <a:pt x="43" y="347"/>
                    <a:pt x="190" y="347"/>
                  </a:cubicBezTo>
                  <a:cubicBezTo>
                    <a:pt x="192" y="347"/>
                    <a:pt x="194" y="347"/>
                    <a:pt x="196" y="346"/>
                  </a:cubicBezTo>
                  <a:cubicBezTo>
                    <a:pt x="369" y="350"/>
                    <a:pt x="543" y="352"/>
                    <a:pt x="716" y="352"/>
                  </a:cubicBezTo>
                  <a:cubicBezTo>
                    <a:pt x="1689" y="352"/>
                    <a:pt x="2663" y="304"/>
                    <a:pt x="3635" y="291"/>
                  </a:cubicBezTo>
                  <a:cubicBezTo>
                    <a:pt x="4104" y="277"/>
                    <a:pt x="4580" y="294"/>
                    <a:pt x="5044" y="232"/>
                  </a:cubicBezTo>
                  <a:cubicBezTo>
                    <a:pt x="5162" y="189"/>
                    <a:pt x="5125" y="0"/>
                    <a:pt x="5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5"/>
            <p:cNvSpPr/>
            <p:nvPr/>
          </p:nvSpPr>
          <p:spPr>
            <a:xfrm>
              <a:off x="6303254" y="2035803"/>
              <a:ext cx="37531" cy="10360"/>
            </a:xfrm>
            <a:custGeom>
              <a:avLst/>
              <a:gdLst/>
              <a:ahLst/>
              <a:cxnLst/>
              <a:rect l="l" t="t" r="r" b="b"/>
              <a:pathLst>
                <a:path w="1123" h="310" extrusionOk="0">
                  <a:moveTo>
                    <a:pt x="940" y="0"/>
                  </a:moveTo>
                  <a:cubicBezTo>
                    <a:pt x="939" y="0"/>
                    <a:pt x="937" y="0"/>
                    <a:pt x="936" y="0"/>
                  </a:cubicBezTo>
                  <a:cubicBezTo>
                    <a:pt x="864" y="4"/>
                    <a:pt x="792" y="6"/>
                    <a:pt x="721" y="6"/>
                  </a:cubicBezTo>
                  <a:cubicBezTo>
                    <a:pt x="614" y="6"/>
                    <a:pt x="507" y="3"/>
                    <a:pt x="399" y="3"/>
                  </a:cubicBezTo>
                  <a:cubicBezTo>
                    <a:pt x="340" y="3"/>
                    <a:pt x="280" y="4"/>
                    <a:pt x="220" y="6"/>
                  </a:cubicBezTo>
                  <a:cubicBezTo>
                    <a:pt x="216" y="6"/>
                    <a:pt x="211" y="6"/>
                    <a:pt x="206" y="6"/>
                  </a:cubicBezTo>
                  <a:cubicBezTo>
                    <a:pt x="3" y="6"/>
                    <a:pt x="1" y="309"/>
                    <a:pt x="207" y="309"/>
                  </a:cubicBezTo>
                  <a:cubicBezTo>
                    <a:pt x="210" y="309"/>
                    <a:pt x="213" y="309"/>
                    <a:pt x="216" y="309"/>
                  </a:cubicBezTo>
                  <a:cubicBezTo>
                    <a:pt x="231" y="309"/>
                    <a:pt x="246" y="309"/>
                    <a:pt x="260" y="309"/>
                  </a:cubicBezTo>
                  <a:cubicBezTo>
                    <a:pt x="486" y="309"/>
                    <a:pt x="710" y="290"/>
                    <a:pt x="936" y="281"/>
                  </a:cubicBezTo>
                  <a:cubicBezTo>
                    <a:pt x="937" y="281"/>
                    <a:pt x="939" y="281"/>
                    <a:pt x="940" y="281"/>
                  </a:cubicBezTo>
                  <a:cubicBezTo>
                    <a:pt x="976" y="281"/>
                    <a:pt x="1011" y="266"/>
                    <a:pt x="1036" y="241"/>
                  </a:cubicBezTo>
                  <a:cubicBezTo>
                    <a:pt x="1123" y="159"/>
                    <a:pt x="1059" y="0"/>
                    <a:pt x="9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5"/>
            <p:cNvSpPr/>
            <p:nvPr/>
          </p:nvSpPr>
          <p:spPr>
            <a:xfrm>
              <a:off x="6620042" y="1977919"/>
              <a:ext cx="41541" cy="9525"/>
            </a:xfrm>
            <a:custGeom>
              <a:avLst/>
              <a:gdLst/>
              <a:ahLst/>
              <a:cxnLst/>
              <a:rect l="l" t="t" r="r" b="b"/>
              <a:pathLst>
                <a:path w="1243" h="285" extrusionOk="0">
                  <a:moveTo>
                    <a:pt x="1089" y="1"/>
                  </a:moveTo>
                  <a:cubicBezTo>
                    <a:pt x="1087" y="1"/>
                    <a:pt x="1086" y="1"/>
                    <a:pt x="1084" y="1"/>
                  </a:cubicBezTo>
                  <a:cubicBezTo>
                    <a:pt x="774" y="27"/>
                    <a:pt x="463" y="41"/>
                    <a:pt x="152" y="50"/>
                  </a:cubicBezTo>
                  <a:cubicBezTo>
                    <a:pt x="107" y="50"/>
                    <a:pt x="59" y="79"/>
                    <a:pt x="45" y="122"/>
                  </a:cubicBezTo>
                  <a:cubicBezTo>
                    <a:pt x="0" y="252"/>
                    <a:pt x="113" y="285"/>
                    <a:pt x="217" y="285"/>
                  </a:cubicBezTo>
                  <a:cubicBezTo>
                    <a:pt x="241" y="285"/>
                    <a:pt x="265" y="283"/>
                    <a:pt x="286" y="280"/>
                  </a:cubicBezTo>
                  <a:cubicBezTo>
                    <a:pt x="485" y="274"/>
                    <a:pt x="682" y="266"/>
                    <a:pt x="879" y="253"/>
                  </a:cubicBezTo>
                  <a:cubicBezTo>
                    <a:pt x="973" y="237"/>
                    <a:pt x="1090" y="267"/>
                    <a:pt x="1168" y="203"/>
                  </a:cubicBezTo>
                  <a:cubicBezTo>
                    <a:pt x="1242" y="135"/>
                    <a:pt x="1189" y="1"/>
                    <a:pt x="10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5"/>
            <p:cNvSpPr/>
            <p:nvPr/>
          </p:nvSpPr>
          <p:spPr>
            <a:xfrm>
              <a:off x="5531987" y="2143415"/>
              <a:ext cx="491942" cy="12131"/>
            </a:xfrm>
            <a:custGeom>
              <a:avLst/>
              <a:gdLst/>
              <a:ahLst/>
              <a:cxnLst/>
              <a:rect l="l" t="t" r="r" b="b"/>
              <a:pathLst>
                <a:path w="14720" h="363" extrusionOk="0">
                  <a:moveTo>
                    <a:pt x="249" y="0"/>
                  </a:moveTo>
                  <a:cubicBezTo>
                    <a:pt x="197" y="0"/>
                    <a:pt x="146" y="2"/>
                    <a:pt x="94" y="7"/>
                  </a:cubicBezTo>
                  <a:cubicBezTo>
                    <a:pt x="9" y="37"/>
                    <a:pt x="0" y="169"/>
                    <a:pt x="81" y="214"/>
                  </a:cubicBezTo>
                  <a:cubicBezTo>
                    <a:pt x="1764" y="330"/>
                    <a:pt x="3453" y="363"/>
                    <a:pt x="5143" y="363"/>
                  </a:cubicBezTo>
                  <a:cubicBezTo>
                    <a:pt x="6925" y="363"/>
                    <a:pt x="8709" y="326"/>
                    <a:pt x="10488" y="312"/>
                  </a:cubicBezTo>
                  <a:cubicBezTo>
                    <a:pt x="11609" y="301"/>
                    <a:pt x="12728" y="302"/>
                    <a:pt x="13847" y="292"/>
                  </a:cubicBezTo>
                  <a:cubicBezTo>
                    <a:pt x="14085" y="290"/>
                    <a:pt x="14322" y="290"/>
                    <a:pt x="14560" y="286"/>
                  </a:cubicBezTo>
                  <a:cubicBezTo>
                    <a:pt x="14593" y="286"/>
                    <a:pt x="14623" y="273"/>
                    <a:pt x="14647" y="250"/>
                  </a:cubicBezTo>
                  <a:cubicBezTo>
                    <a:pt x="14720" y="180"/>
                    <a:pt x="14668" y="43"/>
                    <a:pt x="14563" y="43"/>
                  </a:cubicBezTo>
                  <a:cubicBezTo>
                    <a:pt x="14562" y="43"/>
                    <a:pt x="14561" y="43"/>
                    <a:pt x="14560" y="43"/>
                  </a:cubicBezTo>
                  <a:cubicBezTo>
                    <a:pt x="14520" y="43"/>
                    <a:pt x="14480" y="43"/>
                    <a:pt x="14441" y="43"/>
                  </a:cubicBezTo>
                  <a:cubicBezTo>
                    <a:pt x="12024" y="43"/>
                    <a:pt x="9606" y="15"/>
                    <a:pt x="7189" y="15"/>
                  </a:cubicBezTo>
                  <a:cubicBezTo>
                    <a:pt x="5825" y="15"/>
                    <a:pt x="4460" y="24"/>
                    <a:pt x="3096" y="51"/>
                  </a:cubicBezTo>
                  <a:cubicBezTo>
                    <a:pt x="2968" y="52"/>
                    <a:pt x="2839" y="52"/>
                    <a:pt x="2711" y="52"/>
                  </a:cubicBezTo>
                  <a:cubicBezTo>
                    <a:pt x="2077" y="52"/>
                    <a:pt x="1444" y="45"/>
                    <a:pt x="811" y="23"/>
                  </a:cubicBezTo>
                  <a:cubicBezTo>
                    <a:pt x="807" y="23"/>
                    <a:pt x="802" y="23"/>
                    <a:pt x="798" y="23"/>
                  </a:cubicBezTo>
                  <a:cubicBezTo>
                    <a:pt x="617" y="23"/>
                    <a:pt x="431"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5"/>
            <p:cNvSpPr/>
            <p:nvPr/>
          </p:nvSpPr>
          <p:spPr>
            <a:xfrm>
              <a:off x="5461137" y="2092048"/>
              <a:ext cx="216996" cy="15440"/>
            </a:xfrm>
            <a:custGeom>
              <a:avLst/>
              <a:gdLst/>
              <a:ahLst/>
              <a:cxnLst/>
              <a:rect l="l" t="t" r="r" b="b"/>
              <a:pathLst>
                <a:path w="6493" h="462" extrusionOk="0">
                  <a:moveTo>
                    <a:pt x="242" y="0"/>
                  </a:moveTo>
                  <a:cubicBezTo>
                    <a:pt x="197" y="0"/>
                    <a:pt x="151" y="3"/>
                    <a:pt x="108" y="12"/>
                  </a:cubicBezTo>
                  <a:cubicBezTo>
                    <a:pt x="22" y="42"/>
                    <a:pt x="0" y="165"/>
                    <a:pt x="66" y="226"/>
                  </a:cubicBezTo>
                  <a:cubicBezTo>
                    <a:pt x="95" y="255"/>
                    <a:pt x="135" y="266"/>
                    <a:pt x="174" y="266"/>
                  </a:cubicBezTo>
                  <a:cubicBezTo>
                    <a:pt x="181" y="266"/>
                    <a:pt x="189" y="266"/>
                    <a:pt x="196" y="265"/>
                  </a:cubicBezTo>
                  <a:cubicBezTo>
                    <a:pt x="432" y="262"/>
                    <a:pt x="669" y="257"/>
                    <a:pt x="905" y="257"/>
                  </a:cubicBezTo>
                  <a:cubicBezTo>
                    <a:pt x="1091" y="257"/>
                    <a:pt x="1276" y="260"/>
                    <a:pt x="1461" y="269"/>
                  </a:cubicBezTo>
                  <a:cubicBezTo>
                    <a:pt x="2043" y="291"/>
                    <a:pt x="2543" y="378"/>
                    <a:pt x="3025" y="430"/>
                  </a:cubicBezTo>
                  <a:cubicBezTo>
                    <a:pt x="3259" y="453"/>
                    <a:pt x="3515" y="462"/>
                    <a:pt x="3783" y="462"/>
                  </a:cubicBezTo>
                  <a:cubicBezTo>
                    <a:pt x="4475" y="462"/>
                    <a:pt x="5251" y="406"/>
                    <a:pt x="5959" y="403"/>
                  </a:cubicBezTo>
                  <a:cubicBezTo>
                    <a:pt x="5986" y="399"/>
                    <a:pt x="6014" y="397"/>
                    <a:pt x="6043" y="397"/>
                  </a:cubicBezTo>
                  <a:cubicBezTo>
                    <a:pt x="6104" y="397"/>
                    <a:pt x="6167" y="403"/>
                    <a:pt x="6228" y="403"/>
                  </a:cubicBezTo>
                  <a:cubicBezTo>
                    <a:pt x="6298" y="403"/>
                    <a:pt x="6365" y="396"/>
                    <a:pt x="6422" y="362"/>
                  </a:cubicBezTo>
                  <a:cubicBezTo>
                    <a:pt x="6492" y="296"/>
                    <a:pt x="6442" y="167"/>
                    <a:pt x="6344" y="167"/>
                  </a:cubicBezTo>
                  <a:cubicBezTo>
                    <a:pt x="6343" y="167"/>
                    <a:pt x="6342" y="167"/>
                    <a:pt x="6341" y="167"/>
                  </a:cubicBezTo>
                  <a:cubicBezTo>
                    <a:pt x="5485" y="165"/>
                    <a:pt x="4513" y="107"/>
                    <a:pt x="3685" y="107"/>
                  </a:cubicBezTo>
                  <a:cubicBezTo>
                    <a:pt x="3472" y="107"/>
                    <a:pt x="3268" y="110"/>
                    <a:pt x="3079" y="120"/>
                  </a:cubicBezTo>
                  <a:cubicBezTo>
                    <a:pt x="2272" y="80"/>
                    <a:pt x="1467" y="8"/>
                    <a:pt x="658" y="8"/>
                  </a:cubicBezTo>
                  <a:cubicBezTo>
                    <a:pt x="620" y="8"/>
                    <a:pt x="583" y="8"/>
                    <a:pt x="545" y="9"/>
                  </a:cubicBezTo>
                  <a:cubicBezTo>
                    <a:pt x="529" y="10"/>
                    <a:pt x="514" y="10"/>
                    <a:pt x="498" y="10"/>
                  </a:cubicBezTo>
                  <a:cubicBezTo>
                    <a:pt x="413" y="10"/>
                    <a:pt x="327" y="0"/>
                    <a:pt x="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5"/>
            <p:cNvSpPr/>
            <p:nvPr/>
          </p:nvSpPr>
          <p:spPr>
            <a:xfrm>
              <a:off x="5416387" y="1993359"/>
              <a:ext cx="102265" cy="10093"/>
            </a:xfrm>
            <a:custGeom>
              <a:avLst/>
              <a:gdLst/>
              <a:ahLst/>
              <a:cxnLst/>
              <a:rect l="l" t="t" r="r" b="b"/>
              <a:pathLst>
                <a:path w="3060" h="302" extrusionOk="0">
                  <a:moveTo>
                    <a:pt x="2894" y="1"/>
                  </a:moveTo>
                  <a:cubicBezTo>
                    <a:pt x="2894" y="1"/>
                    <a:pt x="2894" y="1"/>
                    <a:pt x="2893" y="1"/>
                  </a:cubicBezTo>
                  <a:cubicBezTo>
                    <a:pt x="2519" y="33"/>
                    <a:pt x="2143" y="41"/>
                    <a:pt x="1767" y="41"/>
                  </a:cubicBezTo>
                  <a:cubicBezTo>
                    <a:pt x="1355" y="41"/>
                    <a:pt x="941" y="31"/>
                    <a:pt x="529" y="31"/>
                  </a:cubicBezTo>
                  <a:cubicBezTo>
                    <a:pt x="501" y="31"/>
                    <a:pt x="473" y="31"/>
                    <a:pt x="445" y="31"/>
                  </a:cubicBezTo>
                  <a:cubicBezTo>
                    <a:pt x="429" y="33"/>
                    <a:pt x="412" y="34"/>
                    <a:pt x="396" y="34"/>
                  </a:cubicBezTo>
                  <a:cubicBezTo>
                    <a:pt x="348" y="34"/>
                    <a:pt x="298" y="28"/>
                    <a:pt x="249" y="28"/>
                  </a:cubicBezTo>
                  <a:cubicBezTo>
                    <a:pt x="194" y="28"/>
                    <a:pt x="141" y="36"/>
                    <a:pt x="97" y="70"/>
                  </a:cubicBezTo>
                  <a:cubicBezTo>
                    <a:pt x="0" y="181"/>
                    <a:pt x="102" y="296"/>
                    <a:pt x="225" y="296"/>
                  </a:cubicBezTo>
                  <a:cubicBezTo>
                    <a:pt x="238" y="296"/>
                    <a:pt x="251" y="294"/>
                    <a:pt x="265" y="292"/>
                  </a:cubicBezTo>
                  <a:cubicBezTo>
                    <a:pt x="295" y="292"/>
                    <a:pt x="325" y="292"/>
                    <a:pt x="355" y="292"/>
                  </a:cubicBezTo>
                  <a:cubicBezTo>
                    <a:pt x="789" y="292"/>
                    <a:pt x="1223" y="301"/>
                    <a:pt x="1657" y="301"/>
                  </a:cubicBezTo>
                  <a:cubicBezTo>
                    <a:pt x="2070" y="301"/>
                    <a:pt x="2482" y="292"/>
                    <a:pt x="2893" y="258"/>
                  </a:cubicBezTo>
                  <a:cubicBezTo>
                    <a:pt x="2894" y="258"/>
                    <a:pt x="2894" y="258"/>
                    <a:pt x="2894" y="258"/>
                  </a:cubicBezTo>
                  <a:cubicBezTo>
                    <a:pt x="3058" y="258"/>
                    <a:pt x="3059" y="1"/>
                    <a:pt x="2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5"/>
            <p:cNvSpPr/>
            <p:nvPr/>
          </p:nvSpPr>
          <p:spPr>
            <a:xfrm>
              <a:off x="5579276" y="1999609"/>
              <a:ext cx="53505" cy="10928"/>
            </a:xfrm>
            <a:custGeom>
              <a:avLst/>
              <a:gdLst/>
              <a:ahLst/>
              <a:cxnLst/>
              <a:rect l="l" t="t" r="r" b="b"/>
              <a:pathLst>
                <a:path w="1601" h="327" extrusionOk="0">
                  <a:moveTo>
                    <a:pt x="148" y="0"/>
                  </a:moveTo>
                  <a:cubicBezTo>
                    <a:pt x="64" y="0"/>
                    <a:pt x="0" y="88"/>
                    <a:pt x="23" y="168"/>
                  </a:cubicBezTo>
                  <a:cubicBezTo>
                    <a:pt x="37" y="224"/>
                    <a:pt x="91" y="265"/>
                    <a:pt x="148" y="265"/>
                  </a:cubicBezTo>
                  <a:cubicBezTo>
                    <a:pt x="149" y="265"/>
                    <a:pt x="150" y="265"/>
                    <a:pt x="150" y="265"/>
                  </a:cubicBezTo>
                  <a:cubicBezTo>
                    <a:pt x="578" y="289"/>
                    <a:pt x="1005" y="307"/>
                    <a:pt x="1432" y="326"/>
                  </a:cubicBezTo>
                  <a:cubicBezTo>
                    <a:pt x="1432" y="326"/>
                    <a:pt x="1433" y="326"/>
                    <a:pt x="1433" y="326"/>
                  </a:cubicBezTo>
                  <a:cubicBezTo>
                    <a:pt x="1599" y="326"/>
                    <a:pt x="1601" y="66"/>
                    <a:pt x="1435" y="66"/>
                  </a:cubicBezTo>
                  <a:cubicBezTo>
                    <a:pt x="1434" y="66"/>
                    <a:pt x="1433" y="66"/>
                    <a:pt x="1432" y="66"/>
                  </a:cubicBezTo>
                  <a:cubicBezTo>
                    <a:pt x="1005" y="45"/>
                    <a:pt x="578" y="25"/>
                    <a:pt x="150" y="0"/>
                  </a:cubicBezTo>
                  <a:cubicBezTo>
                    <a:pt x="150" y="0"/>
                    <a:pt x="149" y="0"/>
                    <a:pt x="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5"/>
            <p:cNvSpPr/>
            <p:nvPr/>
          </p:nvSpPr>
          <p:spPr>
            <a:xfrm>
              <a:off x="6096885" y="2138435"/>
              <a:ext cx="21723" cy="9424"/>
            </a:xfrm>
            <a:custGeom>
              <a:avLst/>
              <a:gdLst/>
              <a:ahLst/>
              <a:cxnLst/>
              <a:rect l="l" t="t" r="r" b="b"/>
              <a:pathLst>
                <a:path w="650" h="282" extrusionOk="0">
                  <a:moveTo>
                    <a:pt x="467" y="1"/>
                  </a:moveTo>
                  <a:cubicBezTo>
                    <a:pt x="465" y="1"/>
                    <a:pt x="463" y="1"/>
                    <a:pt x="461" y="1"/>
                  </a:cubicBezTo>
                  <a:cubicBezTo>
                    <a:pt x="438" y="6"/>
                    <a:pt x="411" y="7"/>
                    <a:pt x="384" y="7"/>
                  </a:cubicBezTo>
                  <a:cubicBezTo>
                    <a:pt x="338" y="7"/>
                    <a:pt x="288" y="3"/>
                    <a:pt x="240" y="3"/>
                  </a:cubicBezTo>
                  <a:cubicBezTo>
                    <a:pt x="157" y="3"/>
                    <a:pt x="80" y="17"/>
                    <a:pt x="42" y="93"/>
                  </a:cubicBezTo>
                  <a:cubicBezTo>
                    <a:pt x="0" y="176"/>
                    <a:pt x="71" y="282"/>
                    <a:pt x="162" y="282"/>
                  </a:cubicBezTo>
                  <a:cubicBezTo>
                    <a:pt x="164" y="282"/>
                    <a:pt x="165" y="282"/>
                    <a:pt x="166" y="282"/>
                  </a:cubicBezTo>
                  <a:cubicBezTo>
                    <a:pt x="196" y="279"/>
                    <a:pt x="227" y="279"/>
                    <a:pt x="257" y="279"/>
                  </a:cubicBezTo>
                  <a:cubicBezTo>
                    <a:pt x="280" y="279"/>
                    <a:pt x="304" y="279"/>
                    <a:pt x="327" y="279"/>
                  </a:cubicBezTo>
                  <a:cubicBezTo>
                    <a:pt x="391" y="279"/>
                    <a:pt x="455" y="277"/>
                    <a:pt x="515" y="261"/>
                  </a:cubicBezTo>
                  <a:cubicBezTo>
                    <a:pt x="649" y="214"/>
                    <a:pt x="60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5"/>
            <p:cNvSpPr/>
            <p:nvPr/>
          </p:nvSpPr>
          <p:spPr>
            <a:xfrm>
              <a:off x="5837045" y="2025041"/>
              <a:ext cx="93175" cy="9692"/>
            </a:xfrm>
            <a:custGeom>
              <a:avLst/>
              <a:gdLst/>
              <a:ahLst/>
              <a:cxnLst/>
              <a:rect l="l" t="t" r="r" b="b"/>
              <a:pathLst>
                <a:path w="2788" h="290" extrusionOk="0">
                  <a:moveTo>
                    <a:pt x="151" y="0"/>
                  </a:moveTo>
                  <a:cubicBezTo>
                    <a:pt x="112" y="0"/>
                    <a:pt x="74" y="5"/>
                    <a:pt x="47" y="36"/>
                  </a:cubicBezTo>
                  <a:cubicBezTo>
                    <a:pt x="0" y="79"/>
                    <a:pt x="0" y="160"/>
                    <a:pt x="47" y="204"/>
                  </a:cubicBezTo>
                  <a:cubicBezTo>
                    <a:pt x="92" y="238"/>
                    <a:pt x="148" y="245"/>
                    <a:pt x="206" y="245"/>
                  </a:cubicBezTo>
                  <a:cubicBezTo>
                    <a:pt x="245" y="245"/>
                    <a:pt x="284" y="242"/>
                    <a:pt x="322" y="242"/>
                  </a:cubicBezTo>
                  <a:cubicBezTo>
                    <a:pt x="343" y="242"/>
                    <a:pt x="364" y="243"/>
                    <a:pt x="384" y="246"/>
                  </a:cubicBezTo>
                  <a:cubicBezTo>
                    <a:pt x="1128" y="265"/>
                    <a:pt x="1873" y="288"/>
                    <a:pt x="2615" y="289"/>
                  </a:cubicBezTo>
                  <a:cubicBezTo>
                    <a:pt x="2616" y="289"/>
                    <a:pt x="2616" y="289"/>
                    <a:pt x="2617" y="289"/>
                  </a:cubicBezTo>
                  <a:cubicBezTo>
                    <a:pt x="2786" y="289"/>
                    <a:pt x="2787" y="24"/>
                    <a:pt x="2617" y="24"/>
                  </a:cubicBezTo>
                  <a:cubicBezTo>
                    <a:pt x="2616" y="24"/>
                    <a:pt x="2616" y="24"/>
                    <a:pt x="2615" y="24"/>
                  </a:cubicBezTo>
                  <a:cubicBezTo>
                    <a:pt x="1806" y="24"/>
                    <a:pt x="995" y="5"/>
                    <a:pt x="183" y="1"/>
                  </a:cubicBezTo>
                  <a:cubicBezTo>
                    <a:pt x="172" y="1"/>
                    <a:pt x="162" y="0"/>
                    <a:pt x="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5"/>
            <p:cNvSpPr/>
            <p:nvPr/>
          </p:nvSpPr>
          <p:spPr>
            <a:xfrm>
              <a:off x="6302886" y="2193177"/>
              <a:ext cx="114564" cy="9825"/>
            </a:xfrm>
            <a:custGeom>
              <a:avLst/>
              <a:gdLst/>
              <a:ahLst/>
              <a:cxnLst/>
              <a:rect l="l" t="t" r="r" b="b"/>
              <a:pathLst>
                <a:path w="3428" h="294" extrusionOk="0">
                  <a:moveTo>
                    <a:pt x="176" y="0"/>
                  </a:moveTo>
                  <a:cubicBezTo>
                    <a:pt x="142" y="0"/>
                    <a:pt x="107" y="13"/>
                    <a:pt x="82" y="38"/>
                  </a:cubicBezTo>
                  <a:cubicBezTo>
                    <a:pt x="0" y="115"/>
                    <a:pt x="61" y="265"/>
                    <a:pt x="173" y="265"/>
                  </a:cubicBezTo>
                  <a:cubicBezTo>
                    <a:pt x="174" y="265"/>
                    <a:pt x="175" y="265"/>
                    <a:pt x="176" y="265"/>
                  </a:cubicBezTo>
                  <a:cubicBezTo>
                    <a:pt x="1078" y="275"/>
                    <a:pt x="1982" y="273"/>
                    <a:pt x="2885" y="286"/>
                  </a:cubicBezTo>
                  <a:cubicBezTo>
                    <a:pt x="2905" y="283"/>
                    <a:pt x="2926" y="282"/>
                    <a:pt x="2946" y="282"/>
                  </a:cubicBezTo>
                  <a:cubicBezTo>
                    <a:pt x="3020" y="282"/>
                    <a:pt x="3099" y="294"/>
                    <a:pt x="3174" y="294"/>
                  </a:cubicBezTo>
                  <a:cubicBezTo>
                    <a:pt x="3238" y="294"/>
                    <a:pt x="3300" y="285"/>
                    <a:pt x="3355" y="254"/>
                  </a:cubicBezTo>
                  <a:cubicBezTo>
                    <a:pt x="3428" y="185"/>
                    <a:pt x="3373" y="52"/>
                    <a:pt x="3274" y="52"/>
                  </a:cubicBezTo>
                  <a:cubicBezTo>
                    <a:pt x="3273" y="52"/>
                    <a:pt x="3272" y="52"/>
                    <a:pt x="3271" y="52"/>
                  </a:cubicBezTo>
                  <a:cubicBezTo>
                    <a:pt x="2463" y="35"/>
                    <a:pt x="1655" y="13"/>
                    <a:pt x="847" y="9"/>
                  </a:cubicBezTo>
                  <a:cubicBezTo>
                    <a:pt x="622" y="6"/>
                    <a:pt x="399" y="3"/>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5"/>
            <p:cNvSpPr/>
            <p:nvPr/>
          </p:nvSpPr>
          <p:spPr>
            <a:xfrm>
              <a:off x="6913303" y="2035468"/>
              <a:ext cx="1069" cy="501"/>
            </a:xfrm>
            <a:custGeom>
              <a:avLst/>
              <a:gdLst/>
              <a:ahLst/>
              <a:cxnLst/>
              <a:rect l="l" t="t" r="r" b="b"/>
              <a:pathLst>
                <a:path w="32" h="15" extrusionOk="0">
                  <a:moveTo>
                    <a:pt x="31" y="0"/>
                  </a:moveTo>
                  <a:cubicBezTo>
                    <a:pt x="26" y="3"/>
                    <a:pt x="21" y="6"/>
                    <a:pt x="13" y="10"/>
                  </a:cubicBezTo>
                  <a:lnTo>
                    <a:pt x="13" y="10"/>
                  </a:lnTo>
                  <a:cubicBezTo>
                    <a:pt x="14" y="10"/>
                    <a:pt x="15" y="9"/>
                    <a:pt x="15" y="9"/>
                  </a:cubicBezTo>
                  <a:cubicBezTo>
                    <a:pt x="21" y="6"/>
                    <a:pt x="27" y="3"/>
                    <a:pt x="31" y="0"/>
                  </a:cubicBezTo>
                  <a:close/>
                  <a:moveTo>
                    <a:pt x="13" y="10"/>
                  </a:moveTo>
                  <a:cubicBezTo>
                    <a:pt x="9" y="11"/>
                    <a:pt x="4" y="13"/>
                    <a:pt x="1" y="15"/>
                  </a:cubicBezTo>
                  <a:cubicBezTo>
                    <a:pt x="5" y="13"/>
                    <a:pt x="9" y="11"/>
                    <a:pt x="13" y="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5"/>
            <p:cNvSpPr/>
            <p:nvPr/>
          </p:nvSpPr>
          <p:spPr>
            <a:xfrm>
              <a:off x="6914339" y="2035368"/>
              <a:ext cx="334" cy="167"/>
            </a:xfrm>
            <a:custGeom>
              <a:avLst/>
              <a:gdLst/>
              <a:ahLst/>
              <a:cxnLst/>
              <a:rect l="l" t="t" r="r" b="b"/>
              <a:pathLst>
                <a:path w="10" h="5" extrusionOk="0">
                  <a:moveTo>
                    <a:pt x="9" y="0"/>
                  </a:moveTo>
                  <a:lnTo>
                    <a:pt x="9" y="0"/>
                  </a:lnTo>
                  <a:cubicBezTo>
                    <a:pt x="9" y="0"/>
                    <a:pt x="5" y="2"/>
                    <a:pt x="0" y="5"/>
                  </a:cubicBezTo>
                  <a:cubicBezTo>
                    <a:pt x="7" y="2"/>
                    <a:pt x="9" y="0"/>
                    <a:pt x="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8" name="Google Shape;988;p15"/>
          <p:cNvGrpSpPr/>
          <p:nvPr/>
        </p:nvGrpSpPr>
        <p:grpSpPr>
          <a:xfrm>
            <a:off x="10561111" y="5197221"/>
            <a:ext cx="1891188" cy="2115079"/>
            <a:chOff x="8046174" y="821831"/>
            <a:chExt cx="630368" cy="704995"/>
          </a:xfrm>
        </p:grpSpPr>
        <p:sp>
          <p:nvSpPr>
            <p:cNvPr id="989" name="Google Shape;989;p15"/>
            <p:cNvSpPr/>
            <p:nvPr/>
          </p:nvSpPr>
          <p:spPr>
            <a:xfrm>
              <a:off x="8503460" y="1051894"/>
              <a:ext cx="90134" cy="47390"/>
            </a:xfrm>
            <a:custGeom>
              <a:avLst/>
              <a:gdLst/>
              <a:ahLst/>
              <a:cxnLst/>
              <a:rect l="l" t="t" r="r" b="b"/>
              <a:pathLst>
                <a:path w="2697" h="1418" extrusionOk="0">
                  <a:moveTo>
                    <a:pt x="1" y="0"/>
                  </a:moveTo>
                  <a:lnTo>
                    <a:pt x="1" y="0"/>
                  </a:lnTo>
                  <a:cubicBezTo>
                    <a:pt x="8" y="22"/>
                    <a:pt x="15" y="43"/>
                    <a:pt x="24" y="59"/>
                  </a:cubicBezTo>
                  <a:cubicBezTo>
                    <a:pt x="40" y="114"/>
                    <a:pt x="189" y="371"/>
                    <a:pt x="272" y="450"/>
                  </a:cubicBezTo>
                  <a:cubicBezTo>
                    <a:pt x="570" y="795"/>
                    <a:pt x="1180" y="1177"/>
                    <a:pt x="1507" y="1316"/>
                  </a:cubicBezTo>
                  <a:cubicBezTo>
                    <a:pt x="1709" y="1388"/>
                    <a:pt x="1923" y="1418"/>
                    <a:pt x="2123" y="1418"/>
                  </a:cubicBezTo>
                  <a:cubicBezTo>
                    <a:pt x="2263" y="1418"/>
                    <a:pt x="2397" y="1403"/>
                    <a:pt x="2513" y="1379"/>
                  </a:cubicBezTo>
                  <a:cubicBezTo>
                    <a:pt x="2616" y="1361"/>
                    <a:pt x="2658" y="1337"/>
                    <a:pt x="2697" y="1316"/>
                  </a:cubicBezTo>
                  <a:cubicBezTo>
                    <a:pt x="2619" y="1224"/>
                    <a:pt x="2530" y="1128"/>
                    <a:pt x="2399" y="1014"/>
                  </a:cubicBezTo>
                  <a:cubicBezTo>
                    <a:pt x="2205" y="817"/>
                    <a:pt x="1539" y="426"/>
                    <a:pt x="1343" y="353"/>
                  </a:cubicBezTo>
                  <a:cubicBezTo>
                    <a:pt x="877" y="156"/>
                    <a:pt x="277" y="45"/>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5"/>
            <p:cNvSpPr/>
            <p:nvPr/>
          </p:nvSpPr>
          <p:spPr>
            <a:xfrm>
              <a:off x="8575914" y="861266"/>
              <a:ext cx="38500" cy="137356"/>
            </a:xfrm>
            <a:custGeom>
              <a:avLst/>
              <a:gdLst/>
              <a:ahLst/>
              <a:cxnLst/>
              <a:rect l="l" t="t" r="r" b="b"/>
              <a:pathLst>
                <a:path w="1152" h="4110" extrusionOk="0">
                  <a:moveTo>
                    <a:pt x="490" y="0"/>
                  </a:moveTo>
                  <a:cubicBezTo>
                    <a:pt x="377" y="241"/>
                    <a:pt x="251" y="500"/>
                    <a:pt x="125" y="1131"/>
                  </a:cubicBezTo>
                  <a:cubicBezTo>
                    <a:pt x="0" y="1648"/>
                    <a:pt x="25" y="2450"/>
                    <a:pt x="79" y="3132"/>
                  </a:cubicBezTo>
                  <a:cubicBezTo>
                    <a:pt x="112" y="3521"/>
                    <a:pt x="129" y="3770"/>
                    <a:pt x="209" y="4110"/>
                  </a:cubicBezTo>
                  <a:cubicBezTo>
                    <a:pt x="294" y="3956"/>
                    <a:pt x="413" y="3755"/>
                    <a:pt x="507" y="3555"/>
                  </a:cubicBezTo>
                  <a:cubicBezTo>
                    <a:pt x="762" y="3059"/>
                    <a:pt x="968" y="2530"/>
                    <a:pt x="1050" y="2009"/>
                  </a:cubicBezTo>
                  <a:cubicBezTo>
                    <a:pt x="1152" y="1305"/>
                    <a:pt x="903" y="512"/>
                    <a:pt x="600" y="113"/>
                  </a:cubicBezTo>
                  <a:cubicBezTo>
                    <a:pt x="578" y="86"/>
                    <a:pt x="530" y="34"/>
                    <a:pt x="533" y="32"/>
                  </a:cubicBezTo>
                  <a:cubicBezTo>
                    <a:pt x="531" y="30"/>
                    <a:pt x="527" y="27"/>
                    <a:pt x="524" y="24"/>
                  </a:cubicBezTo>
                  <a:lnTo>
                    <a:pt x="524" y="24"/>
                  </a:lnTo>
                  <a:cubicBezTo>
                    <a:pt x="524" y="24"/>
                    <a:pt x="524" y="24"/>
                    <a:pt x="524" y="24"/>
                  </a:cubicBezTo>
                  <a:cubicBezTo>
                    <a:pt x="524" y="24"/>
                    <a:pt x="524" y="24"/>
                    <a:pt x="523" y="24"/>
                  </a:cubicBezTo>
                  <a:lnTo>
                    <a:pt x="523" y="24"/>
                  </a:lnTo>
                  <a:cubicBezTo>
                    <a:pt x="523" y="24"/>
                    <a:pt x="524" y="24"/>
                    <a:pt x="524" y="24"/>
                  </a:cubicBezTo>
                  <a:lnTo>
                    <a:pt x="524" y="24"/>
                  </a:lnTo>
                  <a:cubicBezTo>
                    <a:pt x="522" y="23"/>
                    <a:pt x="504" y="11"/>
                    <a:pt x="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5"/>
            <p:cNvSpPr/>
            <p:nvPr/>
          </p:nvSpPr>
          <p:spPr>
            <a:xfrm>
              <a:off x="8454165" y="838340"/>
              <a:ext cx="69714" cy="91036"/>
            </a:xfrm>
            <a:custGeom>
              <a:avLst/>
              <a:gdLst/>
              <a:ahLst/>
              <a:cxnLst/>
              <a:rect l="l" t="t" r="r" b="b"/>
              <a:pathLst>
                <a:path w="2086" h="2724" extrusionOk="0">
                  <a:moveTo>
                    <a:pt x="52" y="0"/>
                  </a:moveTo>
                  <a:lnTo>
                    <a:pt x="52" y="0"/>
                  </a:lnTo>
                  <a:cubicBezTo>
                    <a:pt x="0" y="216"/>
                    <a:pt x="38" y="316"/>
                    <a:pt x="97" y="649"/>
                  </a:cubicBezTo>
                  <a:cubicBezTo>
                    <a:pt x="122" y="666"/>
                    <a:pt x="199" y="957"/>
                    <a:pt x="273" y="1070"/>
                  </a:cubicBezTo>
                  <a:cubicBezTo>
                    <a:pt x="346" y="1232"/>
                    <a:pt x="516" y="1480"/>
                    <a:pt x="542" y="1510"/>
                  </a:cubicBezTo>
                  <a:cubicBezTo>
                    <a:pt x="824" y="1878"/>
                    <a:pt x="1192" y="2184"/>
                    <a:pt x="1466" y="2379"/>
                  </a:cubicBezTo>
                  <a:cubicBezTo>
                    <a:pt x="1652" y="2523"/>
                    <a:pt x="1874" y="2618"/>
                    <a:pt x="2085" y="2724"/>
                  </a:cubicBezTo>
                  <a:cubicBezTo>
                    <a:pt x="2033" y="2433"/>
                    <a:pt x="2000" y="2227"/>
                    <a:pt x="1890" y="1907"/>
                  </a:cubicBezTo>
                  <a:cubicBezTo>
                    <a:pt x="1596" y="937"/>
                    <a:pt x="737" y="387"/>
                    <a:pt x="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5"/>
            <p:cNvSpPr/>
            <p:nvPr/>
          </p:nvSpPr>
          <p:spPr>
            <a:xfrm>
              <a:off x="8616854" y="999224"/>
              <a:ext cx="49929" cy="91203"/>
            </a:xfrm>
            <a:custGeom>
              <a:avLst/>
              <a:gdLst/>
              <a:ahLst/>
              <a:cxnLst/>
              <a:rect l="l" t="t" r="r" b="b"/>
              <a:pathLst>
                <a:path w="1494" h="2729" extrusionOk="0">
                  <a:moveTo>
                    <a:pt x="1212" y="1"/>
                  </a:moveTo>
                  <a:cubicBezTo>
                    <a:pt x="1194" y="18"/>
                    <a:pt x="1176" y="34"/>
                    <a:pt x="1166" y="44"/>
                  </a:cubicBezTo>
                  <a:cubicBezTo>
                    <a:pt x="1153" y="54"/>
                    <a:pt x="1143" y="64"/>
                    <a:pt x="1134" y="70"/>
                  </a:cubicBezTo>
                  <a:cubicBezTo>
                    <a:pt x="1114" y="87"/>
                    <a:pt x="1095" y="104"/>
                    <a:pt x="1074" y="120"/>
                  </a:cubicBezTo>
                  <a:lnTo>
                    <a:pt x="1074" y="120"/>
                  </a:lnTo>
                  <a:cubicBezTo>
                    <a:pt x="1077" y="117"/>
                    <a:pt x="1079" y="115"/>
                    <a:pt x="1079" y="115"/>
                  </a:cubicBezTo>
                  <a:lnTo>
                    <a:pt x="1079" y="115"/>
                  </a:lnTo>
                  <a:cubicBezTo>
                    <a:pt x="1078" y="115"/>
                    <a:pt x="1070" y="122"/>
                    <a:pt x="1050" y="137"/>
                  </a:cubicBezTo>
                  <a:cubicBezTo>
                    <a:pt x="1059" y="131"/>
                    <a:pt x="1067" y="125"/>
                    <a:pt x="1074" y="120"/>
                  </a:cubicBezTo>
                  <a:lnTo>
                    <a:pt x="1074" y="120"/>
                  </a:lnTo>
                  <a:cubicBezTo>
                    <a:pt x="1047" y="144"/>
                    <a:pt x="901" y="266"/>
                    <a:pt x="871" y="303"/>
                  </a:cubicBezTo>
                  <a:cubicBezTo>
                    <a:pt x="827" y="348"/>
                    <a:pt x="677" y="522"/>
                    <a:pt x="645" y="560"/>
                  </a:cubicBezTo>
                  <a:cubicBezTo>
                    <a:pt x="234" y="1045"/>
                    <a:pt x="8" y="1913"/>
                    <a:pt x="0" y="2729"/>
                  </a:cubicBezTo>
                  <a:cubicBezTo>
                    <a:pt x="24" y="2714"/>
                    <a:pt x="45" y="2698"/>
                    <a:pt x="64" y="2681"/>
                  </a:cubicBezTo>
                  <a:cubicBezTo>
                    <a:pt x="228" y="2564"/>
                    <a:pt x="264" y="2539"/>
                    <a:pt x="470" y="2354"/>
                  </a:cubicBezTo>
                  <a:cubicBezTo>
                    <a:pt x="474" y="2349"/>
                    <a:pt x="481" y="2346"/>
                    <a:pt x="486" y="2343"/>
                  </a:cubicBezTo>
                  <a:cubicBezTo>
                    <a:pt x="484" y="2339"/>
                    <a:pt x="499" y="2323"/>
                    <a:pt x="545" y="2283"/>
                  </a:cubicBezTo>
                  <a:cubicBezTo>
                    <a:pt x="648" y="2187"/>
                    <a:pt x="740" y="2081"/>
                    <a:pt x="832" y="1976"/>
                  </a:cubicBezTo>
                  <a:cubicBezTo>
                    <a:pt x="1252" y="1470"/>
                    <a:pt x="1493" y="661"/>
                    <a:pt x="1230" y="31"/>
                  </a:cubicBezTo>
                  <a:cubicBezTo>
                    <a:pt x="1224" y="19"/>
                    <a:pt x="1218" y="9"/>
                    <a:pt x="1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5"/>
            <p:cNvSpPr/>
            <p:nvPr/>
          </p:nvSpPr>
          <p:spPr>
            <a:xfrm>
              <a:off x="8450054" y="963966"/>
              <a:ext cx="115132" cy="41574"/>
            </a:xfrm>
            <a:custGeom>
              <a:avLst/>
              <a:gdLst/>
              <a:ahLst/>
              <a:cxnLst/>
              <a:rect l="l" t="t" r="r" b="b"/>
              <a:pathLst>
                <a:path w="3445" h="1244" extrusionOk="0">
                  <a:moveTo>
                    <a:pt x="0" y="0"/>
                  </a:moveTo>
                  <a:cubicBezTo>
                    <a:pt x="136" y="169"/>
                    <a:pt x="364" y="368"/>
                    <a:pt x="575" y="492"/>
                  </a:cubicBezTo>
                  <a:cubicBezTo>
                    <a:pt x="1225" y="914"/>
                    <a:pt x="2268" y="1231"/>
                    <a:pt x="3050" y="1240"/>
                  </a:cubicBezTo>
                  <a:cubicBezTo>
                    <a:pt x="3100" y="1242"/>
                    <a:pt x="3144" y="1240"/>
                    <a:pt x="3141" y="1244"/>
                  </a:cubicBezTo>
                  <a:cubicBezTo>
                    <a:pt x="3146" y="1244"/>
                    <a:pt x="3149" y="1242"/>
                    <a:pt x="3154" y="1242"/>
                  </a:cubicBezTo>
                  <a:cubicBezTo>
                    <a:pt x="3156" y="1242"/>
                    <a:pt x="3157" y="1242"/>
                    <a:pt x="3158" y="1242"/>
                  </a:cubicBezTo>
                  <a:cubicBezTo>
                    <a:pt x="3163" y="1243"/>
                    <a:pt x="3168" y="1243"/>
                    <a:pt x="3175" y="1243"/>
                  </a:cubicBezTo>
                  <a:cubicBezTo>
                    <a:pt x="3236" y="1243"/>
                    <a:pt x="3389" y="1232"/>
                    <a:pt x="3445" y="1228"/>
                  </a:cubicBezTo>
                  <a:cubicBezTo>
                    <a:pt x="3441" y="1222"/>
                    <a:pt x="3436" y="1216"/>
                    <a:pt x="3431" y="1212"/>
                  </a:cubicBezTo>
                  <a:cubicBezTo>
                    <a:pt x="3235" y="1024"/>
                    <a:pt x="3151" y="962"/>
                    <a:pt x="2977" y="831"/>
                  </a:cubicBezTo>
                  <a:cubicBezTo>
                    <a:pt x="2502" y="495"/>
                    <a:pt x="2143" y="340"/>
                    <a:pt x="1609" y="203"/>
                  </a:cubicBezTo>
                  <a:cubicBezTo>
                    <a:pt x="1098" y="78"/>
                    <a:pt x="446" y="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5"/>
            <p:cNvSpPr/>
            <p:nvPr/>
          </p:nvSpPr>
          <p:spPr>
            <a:xfrm>
              <a:off x="8074280" y="1242889"/>
              <a:ext cx="449466" cy="266658"/>
            </a:xfrm>
            <a:custGeom>
              <a:avLst/>
              <a:gdLst/>
              <a:ahLst/>
              <a:cxnLst/>
              <a:rect l="l" t="t" r="r" b="b"/>
              <a:pathLst>
                <a:path w="13449" h="7979" extrusionOk="0">
                  <a:moveTo>
                    <a:pt x="1339" y="0"/>
                  </a:moveTo>
                  <a:cubicBezTo>
                    <a:pt x="1060" y="0"/>
                    <a:pt x="780" y="9"/>
                    <a:pt x="503" y="29"/>
                  </a:cubicBezTo>
                  <a:cubicBezTo>
                    <a:pt x="486" y="29"/>
                    <a:pt x="471" y="31"/>
                    <a:pt x="455" y="31"/>
                  </a:cubicBezTo>
                  <a:cubicBezTo>
                    <a:pt x="279" y="44"/>
                    <a:pt x="106" y="80"/>
                    <a:pt x="1" y="107"/>
                  </a:cubicBezTo>
                  <a:cubicBezTo>
                    <a:pt x="2753" y="2172"/>
                    <a:pt x="4896" y="5117"/>
                    <a:pt x="7617" y="6827"/>
                  </a:cubicBezTo>
                  <a:cubicBezTo>
                    <a:pt x="8771" y="7572"/>
                    <a:pt x="9754" y="7979"/>
                    <a:pt x="10842" y="7979"/>
                  </a:cubicBezTo>
                  <a:cubicBezTo>
                    <a:pt x="11432" y="7979"/>
                    <a:pt x="12054" y="7859"/>
                    <a:pt x="12750" y="7608"/>
                  </a:cubicBezTo>
                  <a:cubicBezTo>
                    <a:pt x="12908" y="7554"/>
                    <a:pt x="13166" y="7424"/>
                    <a:pt x="13448" y="7307"/>
                  </a:cubicBezTo>
                  <a:cubicBezTo>
                    <a:pt x="12262" y="6765"/>
                    <a:pt x="11218" y="6128"/>
                    <a:pt x="10331" y="5316"/>
                  </a:cubicBezTo>
                  <a:cubicBezTo>
                    <a:pt x="10326" y="5316"/>
                    <a:pt x="10320" y="5317"/>
                    <a:pt x="10316" y="5317"/>
                  </a:cubicBezTo>
                  <a:cubicBezTo>
                    <a:pt x="9581" y="5109"/>
                    <a:pt x="8919" y="4637"/>
                    <a:pt x="8217" y="4324"/>
                  </a:cubicBezTo>
                  <a:cubicBezTo>
                    <a:pt x="8075" y="4257"/>
                    <a:pt x="7936" y="4188"/>
                    <a:pt x="7795" y="4115"/>
                  </a:cubicBezTo>
                  <a:cubicBezTo>
                    <a:pt x="6492" y="3455"/>
                    <a:pt x="5251" y="2686"/>
                    <a:pt x="4014" y="1909"/>
                  </a:cubicBezTo>
                  <a:cubicBezTo>
                    <a:pt x="3826" y="1798"/>
                    <a:pt x="3938" y="1539"/>
                    <a:pt x="4112" y="1539"/>
                  </a:cubicBezTo>
                  <a:cubicBezTo>
                    <a:pt x="4145" y="1539"/>
                    <a:pt x="4179" y="1548"/>
                    <a:pt x="4214" y="1568"/>
                  </a:cubicBezTo>
                  <a:cubicBezTo>
                    <a:pt x="4537" y="1752"/>
                    <a:pt x="4890" y="1886"/>
                    <a:pt x="5212" y="2075"/>
                  </a:cubicBezTo>
                  <a:cubicBezTo>
                    <a:pt x="5851" y="2443"/>
                    <a:pt x="6438" y="2890"/>
                    <a:pt x="7052" y="3294"/>
                  </a:cubicBezTo>
                  <a:cubicBezTo>
                    <a:pt x="7175" y="3373"/>
                    <a:pt x="7303" y="3451"/>
                    <a:pt x="7433" y="3526"/>
                  </a:cubicBezTo>
                  <a:cubicBezTo>
                    <a:pt x="8170" y="3963"/>
                    <a:pt x="9013" y="4379"/>
                    <a:pt x="9712" y="4690"/>
                  </a:cubicBezTo>
                  <a:cubicBezTo>
                    <a:pt x="8683" y="3484"/>
                    <a:pt x="8007" y="2042"/>
                    <a:pt x="7223" y="671"/>
                  </a:cubicBezTo>
                  <a:cubicBezTo>
                    <a:pt x="7184" y="697"/>
                    <a:pt x="7139" y="711"/>
                    <a:pt x="7092" y="711"/>
                  </a:cubicBezTo>
                  <a:cubicBezTo>
                    <a:pt x="7066" y="711"/>
                    <a:pt x="7039" y="707"/>
                    <a:pt x="7013" y="697"/>
                  </a:cubicBezTo>
                  <a:cubicBezTo>
                    <a:pt x="6779" y="637"/>
                    <a:pt x="6540" y="591"/>
                    <a:pt x="6299" y="550"/>
                  </a:cubicBezTo>
                  <a:cubicBezTo>
                    <a:pt x="6259" y="546"/>
                    <a:pt x="6124" y="524"/>
                    <a:pt x="6076" y="514"/>
                  </a:cubicBezTo>
                  <a:cubicBezTo>
                    <a:pt x="5924" y="493"/>
                    <a:pt x="5768" y="471"/>
                    <a:pt x="5609" y="448"/>
                  </a:cubicBezTo>
                  <a:cubicBezTo>
                    <a:pt x="4316" y="253"/>
                    <a:pt x="2823" y="0"/>
                    <a:pt x="1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5"/>
            <p:cNvSpPr/>
            <p:nvPr/>
          </p:nvSpPr>
          <p:spPr>
            <a:xfrm>
              <a:off x="8175710" y="1027698"/>
              <a:ext cx="483721" cy="462265"/>
            </a:xfrm>
            <a:custGeom>
              <a:avLst/>
              <a:gdLst/>
              <a:ahLst/>
              <a:cxnLst/>
              <a:rect l="l" t="t" r="r" b="b"/>
              <a:pathLst>
                <a:path w="14474" h="13832" extrusionOk="0">
                  <a:moveTo>
                    <a:pt x="1486" y="0"/>
                  </a:moveTo>
                  <a:cubicBezTo>
                    <a:pt x="1340" y="0"/>
                    <a:pt x="1191" y="4"/>
                    <a:pt x="1040" y="12"/>
                  </a:cubicBezTo>
                  <a:cubicBezTo>
                    <a:pt x="1007" y="12"/>
                    <a:pt x="976" y="14"/>
                    <a:pt x="943" y="17"/>
                  </a:cubicBezTo>
                  <a:lnTo>
                    <a:pt x="943" y="17"/>
                  </a:lnTo>
                  <a:cubicBezTo>
                    <a:pt x="957" y="15"/>
                    <a:pt x="974" y="9"/>
                    <a:pt x="991" y="3"/>
                  </a:cubicBezTo>
                  <a:lnTo>
                    <a:pt x="991" y="3"/>
                  </a:lnTo>
                  <a:cubicBezTo>
                    <a:pt x="622" y="55"/>
                    <a:pt x="303" y="48"/>
                    <a:pt x="76" y="101"/>
                  </a:cubicBezTo>
                  <a:cubicBezTo>
                    <a:pt x="56" y="104"/>
                    <a:pt x="27" y="116"/>
                    <a:pt x="1" y="126"/>
                  </a:cubicBezTo>
                  <a:lnTo>
                    <a:pt x="1" y="135"/>
                  </a:lnTo>
                  <a:cubicBezTo>
                    <a:pt x="40" y="313"/>
                    <a:pt x="63" y="306"/>
                    <a:pt x="189" y="530"/>
                  </a:cubicBezTo>
                  <a:cubicBezTo>
                    <a:pt x="1430" y="2266"/>
                    <a:pt x="2915" y="4002"/>
                    <a:pt x="4111" y="5977"/>
                  </a:cubicBezTo>
                  <a:cubicBezTo>
                    <a:pt x="5176" y="7647"/>
                    <a:pt x="5992" y="9642"/>
                    <a:pt x="7216" y="10963"/>
                  </a:cubicBezTo>
                  <a:cubicBezTo>
                    <a:pt x="8172" y="12031"/>
                    <a:pt x="9340" y="12851"/>
                    <a:pt x="10526" y="13316"/>
                  </a:cubicBezTo>
                  <a:cubicBezTo>
                    <a:pt x="11157" y="13585"/>
                    <a:pt x="11910" y="13831"/>
                    <a:pt x="12591" y="13831"/>
                  </a:cubicBezTo>
                  <a:cubicBezTo>
                    <a:pt x="13054" y="13831"/>
                    <a:pt x="13484" y="13717"/>
                    <a:pt x="13820" y="13418"/>
                  </a:cubicBezTo>
                  <a:cubicBezTo>
                    <a:pt x="13736" y="13252"/>
                    <a:pt x="13655" y="13090"/>
                    <a:pt x="13568" y="12928"/>
                  </a:cubicBezTo>
                  <a:cubicBezTo>
                    <a:pt x="13510" y="12815"/>
                    <a:pt x="13451" y="12700"/>
                    <a:pt x="13390" y="12586"/>
                  </a:cubicBezTo>
                  <a:cubicBezTo>
                    <a:pt x="13041" y="11930"/>
                    <a:pt x="12662" y="11287"/>
                    <a:pt x="12233" y="10679"/>
                  </a:cubicBezTo>
                  <a:cubicBezTo>
                    <a:pt x="11606" y="9772"/>
                    <a:pt x="10280" y="8430"/>
                    <a:pt x="9234" y="7360"/>
                  </a:cubicBezTo>
                  <a:cubicBezTo>
                    <a:pt x="8051" y="6047"/>
                    <a:pt x="6815" y="4787"/>
                    <a:pt x="5510" y="3591"/>
                  </a:cubicBezTo>
                  <a:cubicBezTo>
                    <a:pt x="5403" y="3471"/>
                    <a:pt x="5237" y="3387"/>
                    <a:pt x="5160" y="3242"/>
                  </a:cubicBezTo>
                  <a:cubicBezTo>
                    <a:pt x="5130" y="3145"/>
                    <a:pt x="5215" y="3049"/>
                    <a:pt x="5308" y="3049"/>
                  </a:cubicBezTo>
                  <a:cubicBezTo>
                    <a:pt x="5328" y="3049"/>
                    <a:pt x="5348" y="3053"/>
                    <a:pt x="5367" y="3063"/>
                  </a:cubicBezTo>
                  <a:cubicBezTo>
                    <a:pt x="5376" y="3064"/>
                    <a:pt x="5389" y="3071"/>
                    <a:pt x="5397" y="3081"/>
                  </a:cubicBezTo>
                  <a:cubicBezTo>
                    <a:pt x="5403" y="3083"/>
                    <a:pt x="5405" y="3086"/>
                    <a:pt x="5407" y="3090"/>
                  </a:cubicBezTo>
                  <a:cubicBezTo>
                    <a:pt x="5410" y="3090"/>
                    <a:pt x="5410" y="3093"/>
                    <a:pt x="5410" y="3093"/>
                  </a:cubicBezTo>
                  <a:cubicBezTo>
                    <a:pt x="5439" y="3115"/>
                    <a:pt x="5487" y="3151"/>
                    <a:pt x="5503" y="3162"/>
                  </a:cubicBezTo>
                  <a:cubicBezTo>
                    <a:pt x="7306" y="4584"/>
                    <a:pt x="8832" y="6203"/>
                    <a:pt x="10533" y="7957"/>
                  </a:cubicBezTo>
                  <a:cubicBezTo>
                    <a:pt x="11320" y="8755"/>
                    <a:pt x="12080" y="9594"/>
                    <a:pt x="12707" y="10525"/>
                  </a:cubicBezTo>
                  <a:cubicBezTo>
                    <a:pt x="13167" y="11239"/>
                    <a:pt x="13522" y="11942"/>
                    <a:pt x="13856" y="12644"/>
                  </a:cubicBezTo>
                  <a:cubicBezTo>
                    <a:pt x="13933" y="12803"/>
                    <a:pt x="14008" y="12964"/>
                    <a:pt x="14082" y="13125"/>
                  </a:cubicBezTo>
                  <a:cubicBezTo>
                    <a:pt x="14172" y="12993"/>
                    <a:pt x="14246" y="12841"/>
                    <a:pt x="14307" y="12676"/>
                  </a:cubicBezTo>
                  <a:cubicBezTo>
                    <a:pt x="14417" y="12363"/>
                    <a:pt x="14473" y="12004"/>
                    <a:pt x="14473" y="11648"/>
                  </a:cubicBezTo>
                  <a:cubicBezTo>
                    <a:pt x="14470" y="11475"/>
                    <a:pt x="14452" y="11302"/>
                    <a:pt x="14415" y="11126"/>
                  </a:cubicBezTo>
                  <a:cubicBezTo>
                    <a:pt x="14401" y="11064"/>
                    <a:pt x="14386" y="11005"/>
                    <a:pt x="14372" y="10941"/>
                  </a:cubicBezTo>
                  <a:cubicBezTo>
                    <a:pt x="14317" y="10718"/>
                    <a:pt x="14239" y="10482"/>
                    <a:pt x="14155" y="10217"/>
                  </a:cubicBezTo>
                  <a:cubicBezTo>
                    <a:pt x="14132" y="10133"/>
                    <a:pt x="14078" y="10042"/>
                    <a:pt x="14132" y="9958"/>
                  </a:cubicBezTo>
                  <a:cubicBezTo>
                    <a:pt x="14139" y="9943"/>
                    <a:pt x="14150" y="9932"/>
                    <a:pt x="14162" y="9919"/>
                  </a:cubicBezTo>
                  <a:cubicBezTo>
                    <a:pt x="14107" y="9660"/>
                    <a:pt x="14048" y="9400"/>
                    <a:pt x="13969" y="9146"/>
                  </a:cubicBezTo>
                  <a:cubicBezTo>
                    <a:pt x="13590" y="7761"/>
                    <a:pt x="12866" y="6548"/>
                    <a:pt x="12022" y="5119"/>
                  </a:cubicBezTo>
                  <a:cubicBezTo>
                    <a:pt x="11978" y="5068"/>
                    <a:pt x="11923" y="4967"/>
                    <a:pt x="11805" y="4912"/>
                  </a:cubicBezTo>
                  <a:cubicBezTo>
                    <a:pt x="11784" y="4900"/>
                    <a:pt x="11735" y="4878"/>
                    <a:pt x="11713" y="4868"/>
                  </a:cubicBezTo>
                  <a:cubicBezTo>
                    <a:pt x="11690" y="4859"/>
                    <a:pt x="11669" y="4849"/>
                    <a:pt x="11644" y="4839"/>
                  </a:cubicBezTo>
                  <a:cubicBezTo>
                    <a:pt x="11460" y="4808"/>
                    <a:pt x="11029" y="4771"/>
                    <a:pt x="10671" y="4771"/>
                  </a:cubicBezTo>
                  <a:cubicBezTo>
                    <a:pt x="10612" y="4771"/>
                    <a:pt x="10554" y="4772"/>
                    <a:pt x="10500" y="4774"/>
                  </a:cubicBezTo>
                  <a:cubicBezTo>
                    <a:pt x="10437" y="4781"/>
                    <a:pt x="10375" y="4787"/>
                    <a:pt x="10316" y="4787"/>
                  </a:cubicBezTo>
                  <a:cubicBezTo>
                    <a:pt x="10076" y="4787"/>
                    <a:pt x="9891" y="4697"/>
                    <a:pt x="9911" y="4272"/>
                  </a:cubicBezTo>
                  <a:cubicBezTo>
                    <a:pt x="9912" y="4149"/>
                    <a:pt x="9925" y="3708"/>
                    <a:pt x="9996" y="3409"/>
                  </a:cubicBezTo>
                  <a:cubicBezTo>
                    <a:pt x="10002" y="3375"/>
                    <a:pt x="10028" y="3252"/>
                    <a:pt x="10045" y="3190"/>
                  </a:cubicBezTo>
                  <a:cubicBezTo>
                    <a:pt x="10002" y="3115"/>
                    <a:pt x="9995" y="3136"/>
                    <a:pt x="9867" y="2987"/>
                  </a:cubicBezTo>
                  <a:cubicBezTo>
                    <a:pt x="9605" y="2728"/>
                    <a:pt x="9698" y="2824"/>
                    <a:pt x="9486" y="2663"/>
                  </a:cubicBezTo>
                  <a:cubicBezTo>
                    <a:pt x="8332" y="1936"/>
                    <a:pt x="7178" y="1496"/>
                    <a:pt x="5987" y="1027"/>
                  </a:cubicBezTo>
                  <a:cubicBezTo>
                    <a:pt x="4389" y="418"/>
                    <a:pt x="3043" y="0"/>
                    <a:pt x="1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5"/>
            <p:cNvSpPr/>
            <p:nvPr/>
          </p:nvSpPr>
          <p:spPr>
            <a:xfrm>
              <a:off x="8046174" y="821831"/>
              <a:ext cx="630368" cy="704995"/>
            </a:xfrm>
            <a:custGeom>
              <a:avLst/>
              <a:gdLst/>
              <a:ahLst/>
              <a:cxnLst/>
              <a:rect l="l" t="t" r="r" b="b"/>
              <a:pathLst>
                <a:path w="18862" h="21095" extrusionOk="0">
                  <a:moveTo>
                    <a:pt x="12260" y="493"/>
                  </a:moveTo>
                  <a:lnTo>
                    <a:pt x="12260" y="493"/>
                  </a:lnTo>
                  <a:cubicBezTo>
                    <a:pt x="12945" y="881"/>
                    <a:pt x="13804" y="1431"/>
                    <a:pt x="14098" y="2400"/>
                  </a:cubicBezTo>
                  <a:cubicBezTo>
                    <a:pt x="14207" y="2721"/>
                    <a:pt x="14240" y="2927"/>
                    <a:pt x="14293" y="3218"/>
                  </a:cubicBezTo>
                  <a:cubicBezTo>
                    <a:pt x="14082" y="3112"/>
                    <a:pt x="13860" y="3017"/>
                    <a:pt x="13674" y="2873"/>
                  </a:cubicBezTo>
                  <a:cubicBezTo>
                    <a:pt x="13400" y="2678"/>
                    <a:pt x="13032" y="2372"/>
                    <a:pt x="12750" y="2003"/>
                  </a:cubicBezTo>
                  <a:cubicBezTo>
                    <a:pt x="12724" y="1974"/>
                    <a:pt x="12554" y="1726"/>
                    <a:pt x="12481" y="1564"/>
                  </a:cubicBezTo>
                  <a:cubicBezTo>
                    <a:pt x="12407" y="1450"/>
                    <a:pt x="12330" y="1160"/>
                    <a:pt x="12305" y="1141"/>
                  </a:cubicBezTo>
                  <a:cubicBezTo>
                    <a:pt x="12246" y="810"/>
                    <a:pt x="12208" y="710"/>
                    <a:pt x="12260" y="493"/>
                  </a:cubicBezTo>
                  <a:close/>
                  <a:moveTo>
                    <a:pt x="16341" y="1180"/>
                  </a:moveTo>
                  <a:cubicBezTo>
                    <a:pt x="16355" y="1191"/>
                    <a:pt x="16373" y="1203"/>
                    <a:pt x="16375" y="1204"/>
                  </a:cubicBezTo>
                  <a:lnTo>
                    <a:pt x="16375" y="1204"/>
                  </a:lnTo>
                  <a:cubicBezTo>
                    <a:pt x="16378" y="1207"/>
                    <a:pt x="16382" y="1210"/>
                    <a:pt x="16384" y="1212"/>
                  </a:cubicBezTo>
                  <a:cubicBezTo>
                    <a:pt x="16381" y="1214"/>
                    <a:pt x="16429" y="1266"/>
                    <a:pt x="16451" y="1293"/>
                  </a:cubicBezTo>
                  <a:cubicBezTo>
                    <a:pt x="16754" y="1692"/>
                    <a:pt x="17003" y="2485"/>
                    <a:pt x="16900" y="3189"/>
                  </a:cubicBezTo>
                  <a:cubicBezTo>
                    <a:pt x="16819" y="3710"/>
                    <a:pt x="16613" y="4239"/>
                    <a:pt x="16358" y="4735"/>
                  </a:cubicBezTo>
                  <a:cubicBezTo>
                    <a:pt x="16264" y="4935"/>
                    <a:pt x="16145" y="5136"/>
                    <a:pt x="16060" y="5290"/>
                  </a:cubicBezTo>
                  <a:cubicBezTo>
                    <a:pt x="15980" y="4950"/>
                    <a:pt x="15963" y="4702"/>
                    <a:pt x="15930" y="4312"/>
                  </a:cubicBezTo>
                  <a:cubicBezTo>
                    <a:pt x="15876" y="3630"/>
                    <a:pt x="15851" y="2828"/>
                    <a:pt x="15976" y="2311"/>
                  </a:cubicBezTo>
                  <a:cubicBezTo>
                    <a:pt x="16102" y="1680"/>
                    <a:pt x="16228" y="1421"/>
                    <a:pt x="16341" y="1180"/>
                  </a:cubicBezTo>
                  <a:close/>
                  <a:moveTo>
                    <a:pt x="12085" y="4253"/>
                  </a:moveTo>
                  <a:lnTo>
                    <a:pt x="12085" y="4253"/>
                  </a:lnTo>
                  <a:cubicBezTo>
                    <a:pt x="12531" y="4256"/>
                    <a:pt x="13183" y="4331"/>
                    <a:pt x="13694" y="4456"/>
                  </a:cubicBezTo>
                  <a:cubicBezTo>
                    <a:pt x="14228" y="4593"/>
                    <a:pt x="14587" y="4748"/>
                    <a:pt x="15062" y="5086"/>
                  </a:cubicBezTo>
                  <a:cubicBezTo>
                    <a:pt x="15236" y="5215"/>
                    <a:pt x="15320" y="5277"/>
                    <a:pt x="15516" y="5465"/>
                  </a:cubicBezTo>
                  <a:cubicBezTo>
                    <a:pt x="15521" y="5469"/>
                    <a:pt x="15526" y="5475"/>
                    <a:pt x="15530" y="5481"/>
                  </a:cubicBezTo>
                  <a:cubicBezTo>
                    <a:pt x="15474" y="5485"/>
                    <a:pt x="15321" y="5496"/>
                    <a:pt x="15260" y="5496"/>
                  </a:cubicBezTo>
                  <a:cubicBezTo>
                    <a:pt x="15253" y="5496"/>
                    <a:pt x="15248" y="5496"/>
                    <a:pt x="15243" y="5495"/>
                  </a:cubicBezTo>
                  <a:cubicBezTo>
                    <a:pt x="15242" y="5495"/>
                    <a:pt x="15241" y="5495"/>
                    <a:pt x="15239" y="5495"/>
                  </a:cubicBezTo>
                  <a:cubicBezTo>
                    <a:pt x="15234" y="5495"/>
                    <a:pt x="15231" y="5497"/>
                    <a:pt x="15226" y="5497"/>
                  </a:cubicBezTo>
                  <a:cubicBezTo>
                    <a:pt x="15229" y="5493"/>
                    <a:pt x="15185" y="5495"/>
                    <a:pt x="15135" y="5493"/>
                  </a:cubicBezTo>
                  <a:cubicBezTo>
                    <a:pt x="14353" y="5484"/>
                    <a:pt x="13310" y="5167"/>
                    <a:pt x="12660" y="4745"/>
                  </a:cubicBezTo>
                  <a:cubicBezTo>
                    <a:pt x="12449" y="4621"/>
                    <a:pt x="12221" y="4422"/>
                    <a:pt x="12085" y="4253"/>
                  </a:cubicBezTo>
                  <a:close/>
                  <a:moveTo>
                    <a:pt x="18288" y="5309"/>
                  </a:moveTo>
                  <a:cubicBezTo>
                    <a:pt x="18294" y="5317"/>
                    <a:pt x="18300" y="5327"/>
                    <a:pt x="18306" y="5339"/>
                  </a:cubicBezTo>
                  <a:cubicBezTo>
                    <a:pt x="18569" y="5969"/>
                    <a:pt x="18328" y="6778"/>
                    <a:pt x="17908" y="7282"/>
                  </a:cubicBezTo>
                  <a:cubicBezTo>
                    <a:pt x="17816" y="7389"/>
                    <a:pt x="17724" y="7495"/>
                    <a:pt x="17622" y="7591"/>
                  </a:cubicBezTo>
                  <a:cubicBezTo>
                    <a:pt x="17575" y="7630"/>
                    <a:pt x="17560" y="7646"/>
                    <a:pt x="17563" y="7650"/>
                  </a:cubicBezTo>
                  <a:cubicBezTo>
                    <a:pt x="17557" y="7654"/>
                    <a:pt x="17550" y="7657"/>
                    <a:pt x="17546" y="7662"/>
                  </a:cubicBezTo>
                  <a:cubicBezTo>
                    <a:pt x="17340" y="7846"/>
                    <a:pt x="17304" y="7870"/>
                    <a:pt x="17140" y="7989"/>
                  </a:cubicBezTo>
                  <a:cubicBezTo>
                    <a:pt x="17121" y="8006"/>
                    <a:pt x="17100" y="8021"/>
                    <a:pt x="17076" y="8035"/>
                  </a:cubicBezTo>
                  <a:cubicBezTo>
                    <a:pt x="17084" y="7221"/>
                    <a:pt x="17310" y="6353"/>
                    <a:pt x="17721" y="5868"/>
                  </a:cubicBezTo>
                  <a:cubicBezTo>
                    <a:pt x="17753" y="5830"/>
                    <a:pt x="17903" y="5655"/>
                    <a:pt x="17947" y="5611"/>
                  </a:cubicBezTo>
                  <a:cubicBezTo>
                    <a:pt x="17976" y="5574"/>
                    <a:pt x="18120" y="5454"/>
                    <a:pt x="18150" y="5428"/>
                  </a:cubicBezTo>
                  <a:lnTo>
                    <a:pt x="18150" y="5428"/>
                  </a:lnTo>
                  <a:cubicBezTo>
                    <a:pt x="18171" y="5412"/>
                    <a:pt x="18190" y="5395"/>
                    <a:pt x="18210" y="5378"/>
                  </a:cubicBezTo>
                  <a:cubicBezTo>
                    <a:pt x="18219" y="5371"/>
                    <a:pt x="18231" y="5362"/>
                    <a:pt x="18244" y="5351"/>
                  </a:cubicBezTo>
                  <a:cubicBezTo>
                    <a:pt x="18252" y="5342"/>
                    <a:pt x="18270" y="5325"/>
                    <a:pt x="18288" y="5309"/>
                  </a:cubicBezTo>
                  <a:close/>
                  <a:moveTo>
                    <a:pt x="13684" y="6883"/>
                  </a:moveTo>
                  <a:lnTo>
                    <a:pt x="13684" y="6883"/>
                  </a:lnTo>
                  <a:cubicBezTo>
                    <a:pt x="13960" y="6927"/>
                    <a:pt x="14560" y="7040"/>
                    <a:pt x="15026" y="7237"/>
                  </a:cubicBezTo>
                  <a:cubicBezTo>
                    <a:pt x="15222" y="7308"/>
                    <a:pt x="15888" y="7701"/>
                    <a:pt x="16082" y="7898"/>
                  </a:cubicBezTo>
                  <a:cubicBezTo>
                    <a:pt x="16213" y="8012"/>
                    <a:pt x="16302" y="8108"/>
                    <a:pt x="16380" y="8200"/>
                  </a:cubicBezTo>
                  <a:cubicBezTo>
                    <a:pt x="16341" y="8221"/>
                    <a:pt x="16299" y="8245"/>
                    <a:pt x="16196" y="8263"/>
                  </a:cubicBezTo>
                  <a:cubicBezTo>
                    <a:pt x="16080" y="8287"/>
                    <a:pt x="15946" y="8302"/>
                    <a:pt x="15806" y="8302"/>
                  </a:cubicBezTo>
                  <a:cubicBezTo>
                    <a:pt x="15606" y="8302"/>
                    <a:pt x="15392" y="8272"/>
                    <a:pt x="15190" y="8200"/>
                  </a:cubicBezTo>
                  <a:cubicBezTo>
                    <a:pt x="14863" y="8061"/>
                    <a:pt x="14253" y="7679"/>
                    <a:pt x="13955" y="7334"/>
                  </a:cubicBezTo>
                  <a:cubicBezTo>
                    <a:pt x="13872" y="7255"/>
                    <a:pt x="13723" y="6998"/>
                    <a:pt x="13707" y="6943"/>
                  </a:cubicBezTo>
                  <a:cubicBezTo>
                    <a:pt x="13698" y="6927"/>
                    <a:pt x="13691" y="6906"/>
                    <a:pt x="13684" y="6883"/>
                  </a:cubicBezTo>
                  <a:close/>
                  <a:moveTo>
                    <a:pt x="15576" y="10626"/>
                  </a:moveTo>
                  <a:cubicBezTo>
                    <a:pt x="15577" y="10626"/>
                    <a:pt x="15578" y="10626"/>
                    <a:pt x="15579" y="10626"/>
                  </a:cubicBezTo>
                  <a:lnTo>
                    <a:pt x="15579" y="10626"/>
                  </a:lnTo>
                  <a:cubicBezTo>
                    <a:pt x="15578" y="10626"/>
                    <a:pt x="15577" y="10626"/>
                    <a:pt x="15576" y="10626"/>
                  </a:cubicBezTo>
                  <a:close/>
                  <a:moveTo>
                    <a:pt x="5362" y="6160"/>
                  </a:moveTo>
                  <a:cubicBezTo>
                    <a:pt x="6919" y="6160"/>
                    <a:pt x="8266" y="6577"/>
                    <a:pt x="9864" y="7185"/>
                  </a:cubicBezTo>
                  <a:cubicBezTo>
                    <a:pt x="11054" y="7657"/>
                    <a:pt x="12210" y="8095"/>
                    <a:pt x="13364" y="8823"/>
                  </a:cubicBezTo>
                  <a:cubicBezTo>
                    <a:pt x="13575" y="8985"/>
                    <a:pt x="13481" y="8887"/>
                    <a:pt x="13743" y="9147"/>
                  </a:cubicBezTo>
                  <a:cubicBezTo>
                    <a:pt x="13871" y="9296"/>
                    <a:pt x="13878" y="9273"/>
                    <a:pt x="13920" y="9350"/>
                  </a:cubicBezTo>
                  <a:cubicBezTo>
                    <a:pt x="13904" y="9412"/>
                    <a:pt x="13878" y="9534"/>
                    <a:pt x="13872" y="9569"/>
                  </a:cubicBezTo>
                  <a:cubicBezTo>
                    <a:pt x="13803" y="9870"/>
                    <a:pt x="13790" y="10310"/>
                    <a:pt x="13787" y="10432"/>
                  </a:cubicBezTo>
                  <a:cubicBezTo>
                    <a:pt x="13767" y="10859"/>
                    <a:pt x="13955" y="10947"/>
                    <a:pt x="14196" y="10947"/>
                  </a:cubicBezTo>
                  <a:cubicBezTo>
                    <a:pt x="14254" y="10947"/>
                    <a:pt x="14314" y="10942"/>
                    <a:pt x="14376" y="10936"/>
                  </a:cubicBezTo>
                  <a:cubicBezTo>
                    <a:pt x="14435" y="10933"/>
                    <a:pt x="14498" y="10931"/>
                    <a:pt x="14563" y="10931"/>
                  </a:cubicBezTo>
                  <a:cubicBezTo>
                    <a:pt x="14918" y="10931"/>
                    <a:pt x="15339" y="10970"/>
                    <a:pt x="15521" y="11001"/>
                  </a:cubicBezTo>
                  <a:cubicBezTo>
                    <a:pt x="15545" y="11009"/>
                    <a:pt x="15568" y="11018"/>
                    <a:pt x="15589" y="11028"/>
                  </a:cubicBezTo>
                  <a:cubicBezTo>
                    <a:pt x="15611" y="11037"/>
                    <a:pt x="15662" y="11059"/>
                    <a:pt x="15681" y="11072"/>
                  </a:cubicBezTo>
                  <a:cubicBezTo>
                    <a:pt x="15799" y="11127"/>
                    <a:pt x="15854" y="11227"/>
                    <a:pt x="15899" y="11279"/>
                  </a:cubicBezTo>
                  <a:cubicBezTo>
                    <a:pt x="16742" y="12708"/>
                    <a:pt x="17466" y="13923"/>
                    <a:pt x="17847" y="15304"/>
                  </a:cubicBezTo>
                  <a:cubicBezTo>
                    <a:pt x="17924" y="15560"/>
                    <a:pt x="17983" y="15820"/>
                    <a:pt x="18038" y="16080"/>
                  </a:cubicBezTo>
                  <a:cubicBezTo>
                    <a:pt x="18026" y="16090"/>
                    <a:pt x="18015" y="16103"/>
                    <a:pt x="18008" y="16118"/>
                  </a:cubicBezTo>
                  <a:cubicBezTo>
                    <a:pt x="17954" y="16202"/>
                    <a:pt x="18006" y="16293"/>
                    <a:pt x="18031" y="16377"/>
                  </a:cubicBezTo>
                  <a:cubicBezTo>
                    <a:pt x="18116" y="16642"/>
                    <a:pt x="18193" y="16878"/>
                    <a:pt x="18249" y="17102"/>
                  </a:cubicBezTo>
                  <a:cubicBezTo>
                    <a:pt x="18262" y="17165"/>
                    <a:pt x="18275" y="17226"/>
                    <a:pt x="18291" y="17286"/>
                  </a:cubicBezTo>
                  <a:cubicBezTo>
                    <a:pt x="18326" y="17463"/>
                    <a:pt x="18348" y="17634"/>
                    <a:pt x="18348" y="17809"/>
                  </a:cubicBezTo>
                  <a:cubicBezTo>
                    <a:pt x="18349" y="18355"/>
                    <a:pt x="18219" y="18902"/>
                    <a:pt x="17958" y="19285"/>
                  </a:cubicBezTo>
                  <a:cubicBezTo>
                    <a:pt x="17554" y="18420"/>
                    <a:pt x="17147" y="17563"/>
                    <a:pt x="16584" y="16685"/>
                  </a:cubicBezTo>
                  <a:cubicBezTo>
                    <a:pt x="15956" y="15753"/>
                    <a:pt x="15196" y="14916"/>
                    <a:pt x="14408" y="14115"/>
                  </a:cubicBezTo>
                  <a:cubicBezTo>
                    <a:pt x="12708" y="12362"/>
                    <a:pt x="11182" y="10743"/>
                    <a:pt x="9380" y="9324"/>
                  </a:cubicBezTo>
                  <a:lnTo>
                    <a:pt x="9380" y="9324"/>
                  </a:lnTo>
                  <a:cubicBezTo>
                    <a:pt x="9383" y="9325"/>
                    <a:pt x="9384" y="9326"/>
                    <a:pt x="9384" y="9326"/>
                  </a:cubicBezTo>
                  <a:cubicBezTo>
                    <a:pt x="9387" y="9326"/>
                    <a:pt x="9321" y="9279"/>
                    <a:pt x="9285" y="9251"/>
                  </a:cubicBezTo>
                  <a:lnTo>
                    <a:pt x="9285" y="9251"/>
                  </a:lnTo>
                  <a:cubicBezTo>
                    <a:pt x="9288" y="9253"/>
                    <a:pt x="9289" y="9254"/>
                    <a:pt x="9290" y="9254"/>
                  </a:cubicBezTo>
                  <a:cubicBezTo>
                    <a:pt x="9292" y="9254"/>
                    <a:pt x="9260" y="9226"/>
                    <a:pt x="9241" y="9223"/>
                  </a:cubicBezTo>
                  <a:cubicBezTo>
                    <a:pt x="9223" y="9213"/>
                    <a:pt x="9203" y="9209"/>
                    <a:pt x="9184" y="9209"/>
                  </a:cubicBezTo>
                  <a:cubicBezTo>
                    <a:pt x="9092" y="9209"/>
                    <a:pt x="9006" y="9305"/>
                    <a:pt x="9036" y="9402"/>
                  </a:cubicBezTo>
                  <a:cubicBezTo>
                    <a:pt x="9113" y="9545"/>
                    <a:pt x="9278" y="9631"/>
                    <a:pt x="9388" y="9750"/>
                  </a:cubicBezTo>
                  <a:cubicBezTo>
                    <a:pt x="10689" y="10946"/>
                    <a:pt x="11927" y="12205"/>
                    <a:pt x="13109" y="13520"/>
                  </a:cubicBezTo>
                  <a:cubicBezTo>
                    <a:pt x="14156" y="14590"/>
                    <a:pt x="15481" y="15932"/>
                    <a:pt x="16109" y="16839"/>
                  </a:cubicBezTo>
                  <a:cubicBezTo>
                    <a:pt x="16612" y="17551"/>
                    <a:pt x="17048" y="18310"/>
                    <a:pt x="17444" y="19088"/>
                  </a:cubicBezTo>
                  <a:cubicBezTo>
                    <a:pt x="17530" y="19250"/>
                    <a:pt x="17614" y="19413"/>
                    <a:pt x="17696" y="19578"/>
                  </a:cubicBezTo>
                  <a:cubicBezTo>
                    <a:pt x="17361" y="19877"/>
                    <a:pt x="16931" y="19991"/>
                    <a:pt x="16468" y="19991"/>
                  </a:cubicBezTo>
                  <a:cubicBezTo>
                    <a:pt x="15787" y="19991"/>
                    <a:pt x="15034" y="19745"/>
                    <a:pt x="14402" y="19476"/>
                  </a:cubicBezTo>
                  <a:cubicBezTo>
                    <a:pt x="13218" y="19011"/>
                    <a:pt x="12048" y="18191"/>
                    <a:pt x="11092" y="17124"/>
                  </a:cubicBezTo>
                  <a:cubicBezTo>
                    <a:pt x="9868" y="15801"/>
                    <a:pt x="9053" y="13805"/>
                    <a:pt x="7987" y="12137"/>
                  </a:cubicBezTo>
                  <a:cubicBezTo>
                    <a:pt x="6793" y="10162"/>
                    <a:pt x="5306" y="8428"/>
                    <a:pt x="4065" y="6689"/>
                  </a:cubicBezTo>
                  <a:cubicBezTo>
                    <a:pt x="3939" y="6466"/>
                    <a:pt x="3916" y="6471"/>
                    <a:pt x="3877" y="6293"/>
                  </a:cubicBezTo>
                  <a:cubicBezTo>
                    <a:pt x="3877" y="6290"/>
                    <a:pt x="3877" y="6287"/>
                    <a:pt x="3877" y="6285"/>
                  </a:cubicBezTo>
                  <a:cubicBezTo>
                    <a:pt x="3903" y="6274"/>
                    <a:pt x="3933" y="6264"/>
                    <a:pt x="3952" y="6263"/>
                  </a:cubicBezTo>
                  <a:cubicBezTo>
                    <a:pt x="4179" y="6208"/>
                    <a:pt x="4496" y="6217"/>
                    <a:pt x="4868" y="6162"/>
                  </a:cubicBezTo>
                  <a:lnTo>
                    <a:pt x="4868" y="6162"/>
                  </a:lnTo>
                  <a:cubicBezTo>
                    <a:pt x="4847" y="6169"/>
                    <a:pt x="4825" y="6176"/>
                    <a:pt x="4811" y="6177"/>
                  </a:cubicBezTo>
                  <a:cubicBezTo>
                    <a:pt x="4998" y="6166"/>
                    <a:pt x="5182" y="6160"/>
                    <a:pt x="5362" y="6160"/>
                  </a:cubicBezTo>
                  <a:close/>
                  <a:moveTo>
                    <a:pt x="2172" y="12600"/>
                  </a:moveTo>
                  <a:cubicBezTo>
                    <a:pt x="3840" y="12600"/>
                    <a:pt x="5520" y="12918"/>
                    <a:pt x="6917" y="13113"/>
                  </a:cubicBezTo>
                  <a:cubicBezTo>
                    <a:pt x="6965" y="13122"/>
                    <a:pt x="7101" y="13145"/>
                    <a:pt x="7140" y="13149"/>
                  </a:cubicBezTo>
                  <a:cubicBezTo>
                    <a:pt x="7381" y="13190"/>
                    <a:pt x="7620" y="13236"/>
                    <a:pt x="7856" y="13296"/>
                  </a:cubicBezTo>
                  <a:cubicBezTo>
                    <a:pt x="7881" y="13306"/>
                    <a:pt x="7907" y="13310"/>
                    <a:pt x="7933" y="13310"/>
                  </a:cubicBezTo>
                  <a:cubicBezTo>
                    <a:pt x="7980" y="13310"/>
                    <a:pt x="8026" y="13295"/>
                    <a:pt x="8064" y="13268"/>
                  </a:cubicBezTo>
                  <a:cubicBezTo>
                    <a:pt x="8848" y="14641"/>
                    <a:pt x="9525" y="16083"/>
                    <a:pt x="10555" y="17289"/>
                  </a:cubicBezTo>
                  <a:cubicBezTo>
                    <a:pt x="9728" y="16923"/>
                    <a:pt x="8710" y="16412"/>
                    <a:pt x="7893" y="15893"/>
                  </a:cubicBezTo>
                  <a:cubicBezTo>
                    <a:pt x="7279" y="15489"/>
                    <a:pt x="6690" y="15043"/>
                    <a:pt x="6053" y="14673"/>
                  </a:cubicBezTo>
                  <a:cubicBezTo>
                    <a:pt x="5731" y="14485"/>
                    <a:pt x="5378" y="14353"/>
                    <a:pt x="5055" y="14167"/>
                  </a:cubicBezTo>
                  <a:cubicBezTo>
                    <a:pt x="5021" y="14147"/>
                    <a:pt x="4986" y="14139"/>
                    <a:pt x="4954" y="14139"/>
                  </a:cubicBezTo>
                  <a:cubicBezTo>
                    <a:pt x="4780" y="14139"/>
                    <a:pt x="4666" y="14397"/>
                    <a:pt x="4854" y="14509"/>
                  </a:cubicBezTo>
                  <a:cubicBezTo>
                    <a:pt x="6222" y="15369"/>
                    <a:pt x="7599" y="16219"/>
                    <a:pt x="9058" y="16923"/>
                  </a:cubicBezTo>
                  <a:cubicBezTo>
                    <a:pt x="9760" y="17237"/>
                    <a:pt x="10422" y="17706"/>
                    <a:pt x="11159" y="17918"/>
                  </a:cubicBezTo>
                  <a:cubicBezTo>
                    <a:pt x="11163" y="17918"/>
                    <a:pt x="11167" y="17915"/>
                    <a:pt x="11172" y="17915"/>
                  </a:cubicBezTo>
                  <a:cubicBezTo>
                    <a:pt x="12059" y="18727"/>
                    <a:pt x="13103" y="19366"/>
                    <a:pt x="14289" y="19906"/>
                  </a:cubicBezTo>
                  <a:cubicBezTo>
                    <a:pt x="14008" y="20023"/>
                    <a:pt x="13750" y="20153"/>
                    <a:pt x="13591" y="20207"/>
                  </a:cubicBezTo>
                  <a:cubicBezTo>
                    <a:pt x="12895" y="20458"/>
                    <a:pt x="12274" y="20578"/>
                    <a:pt x="11684" y="20578"/>
                  </a:cubicBezTo>
                  <a:cubicBezTo>
                    <a:pt x="10596" y="20578"/>
                    <a:pt x="9613" y="20171"/>
                    <a:pt x="8458" y="19428"/>
                  </a:cubicBezTo>
                  <a:cubicBezTo>
                    <a:pt x="5739" y="17718"/>
                    <a:pt x="3596" y="14771"/>
                    <a:pt x="842" y="12706"/>
                  </a:cubicBezTo>
                  <a:cubicBezTo>
                    <a:pt x="956" y="12675"/>
                    <a:pt x="1153" y="12635"/>
                    <a:pt x="1344" y="12628"/>
                  </a:cubicBezTo>
                  <a:cubicBezTo>
                    <a:pt x="1619" y="12609"/>
                    <a:pt x="1896" y="12600"/>
                    <a:pt x="2172" y="12600"/>
                  </a:cubicBezTo>
                  <a:close/>
                  <a:moveTo>
                    <a:pt x="12243" y="0"/>
                  </a:moveTo>
                  <a:cubicBezTo>
                    <a:pt x="12082" y="0"/>
                    <a:pt x="11966" y="113"/>
                    <a:pt x="11929" y="400"/>
                  </a:cubicBezTo>
                  <a:cubicBezTo>
                    <a:pt x="11862" y="1634"/>
                    <a:pt x="12767" y="2872"/>
                    <a:pt x="13911" y="3439"/>
                  </a:cubicBezTo>
                  <a:cubicBezTo>
                    <a:pt x="14075" y="3513"/>
                    <a:pt x="14237" y="3600"/>
                    <a:pt x="14402" y="3670"/>
                  </a:cubicBezTo>
                  <a:cubicBezTo>
                    <a:pt x="14435" y="3752"/>
                    <a:pt x="14477" y="3830"/>
                    <a:pt x="14532" y="3900"/>
                  </a:cubicBezTo>
                  <a:cubicBezTo>
                    <a:pt x="14799" y="4155"/>
                    <a:pt x="15077" y="4505"/>
                    <a:pt x="15333" y="4905"/>
                  </a:cubicBezTo>
                  <a:cubicBezTo>
                    <a:pt x="15036" y="4674"/>
                    <a:pt x="14706" y="4485"/>
                    <a:pt x="14361" y="4340"/>
                  </a:cubicBezTo>
                  <a:cubicBezTo>
                    <a:pt x="13756" y="4085"/>
                    <a:pt x="13131" y="3997"/>
                    <a:pt x="12599" y="3920"/>
                  </a:cubicBezTo>
                  <a:cubicBezTo>
                    <a:pt x="12578" y="3920"/>
                    <a:pt x="12236" y="3855"/>
                    <a:pt x="12058" y="3835"/>
                  </a:cubicBezTo>
                  <a:cubicBezTo>
                    <a:pt x="12056" y="3835"/>
                    <a:pt x="12054" y="3835"/>
                    <a:pt x="12053" y="3834"/>
                  </a:cubicBezTo>
                  <a:lnTo>
                    <a:pt x="12053" y="3834"/>
                  </a:lnTo>
                  <a:cubicBezTo>
                    <a:pt x="12057" y="3834"/>
                    <a:pt x="12060" y="3835"/>
                    <a:pt x="12060" y="3835"/>
                  </a:cubicBezTo>
                  <a:cubicBezTo>
                    <a:pt x="12060" y="3835"/>
                    <a:pt x="12058" y="3834"/>
                    <a:pt x="12052" y="3834"/>
                  </a:cubicBezTo>
                  <a:lnTo>
                    <a:pt x="12052" y="3834"/>
                  </a:lnTo>
                  <a:cubicBezTo>
                    <a:pt x="12052" y="3833"/>
                    <a:pt x="12052" y="3833"/>
                    <a:pt x="12052" y="3833"/>
                  </a:cubicBezTo>
                  <a:lnTo>
                    <a:pt x="12049" y="3833"/>
                  </a:lnTo>
                  <a:cubicBezTo>
                    <a:pt x="12046" y="3833"/>
                    <a:pt x="12042" y="3832"/>
                    <a:pt x="12037" y="3832"/>
                  </a:cubicBezTo>
                  <a:cubicBezTo>
                    <a:pt x="12010" y="3827"/>
                    <a:pt x="11958" y="3820"/>
                    <a:pt x="11936" y="3819"/>
                  </a:cubicBezTo>
                  <a:cubicBezTo>
                    <a:pt x="11933" y="3819"/>
                    <a:pt x="11930" y="3819"/>
                    <a:pt x="11927" y="3819"/>
                  </a:cubicBezTo>
                  <a:cubicBezTo>
                    <a:pt x="11849" y="3819"/>
                    <a:pt x="11771" y="3837"/>
                    <a:pt x="11703" y="3872"/>
                  </a:cubicBezTo>
                  <a:cubicBezTo>
                    <a:pt x="11201" y="4230"/>
                    <a:pt x="12240" y="4947"/>
                    <a:pt x="12628" y="5116"/>
                  </a:cubicBezTo>
                  <a:cubicBezTo>
                    <a:pt x="13109" y="5404"/>
                    <a:pt x="14127" y="5688"/>
                    <a:pt x="14845" y="5772"/>
                  </a:cubicBezTo>
                  <a:cubicBezTo>
                    <a:pt x="15130" y="5807"/>
                    <a:pt x="15203" y="5826"/>
                    <a:pt x="15393" y="5826"/>
                  </a:cubicBezTo>
                  <a:cubicBezTo>
                    <a:pt x="15461" y="5826"/>
                    <a:pt x="15545" y="5823"/>
                    <a:pt x="15659" y="5818"/>
                  </a:cubicBezTo>
                  <a:cubicBezTo>
                    <a:pt x="15724" y="5804"/>
                    <a:pt x="15779" y="5808"/>
                    <a:pt x="15827" y="5800"/>
                  </a:cubicBezTo>
                  <a:cubicBezTo>
                    <a:pt x="16001" y="6173"/>
                    <a:pt x="16145" y="6563"/>
                    <a:pt x="16240" y="6945"/>
                  </a:cubicBezTo>
                  <a:cubicBezTo>
                    <a:pt x="16322" y="7265"/>
                    <a:pt x="16384" y="7537"/>
                    <a:pt x="16429" y="7796"/>
                  </a:cubicBezTo>
                  <a:cubicBezTo>
                    <a:pt x="15917" y="7274"/>
                    <a:pt x="15249" y="6894"/>
                    <a:pt x="14556" y="6673"/>
                  </a:cubicBezTo>
                  <a:cubicBezTo>
                    <a:pt x="14223" y="6566"/>
                    <a:pt x="13748" y="6412"/>
                    <a:pt x="13571" y="6412"/>
                  </a:cubicBezTo>
                  <a:cubicBezTo>
                    <a:pt x="13568" y="6412"/>
                    <a:pt x="13566" y="6412"/>
                    <a:pt x="13564" y="6412"/>
                  </a:cubicBezTo>
                  <a:cubicBezTo>
                    <a:pt x="13557" y="6411"/>
                    <a:pt x="13549" y="6410"/>
                    <a:pt x="13541" y="6410"/>
                  </a:cubicBezTo>
                  <a:cubicBezTo>
                    <a:pt x="13405" y="6410"/>
                    <a:pt x="13136" y="6575"/>
                    <a:pt x="13302" y="6891"/>
                  </a:cubicBezTo>
                  <a:cubicBezTo>
                    <a:pt x="13304" y="6896"/>
                    <a:pt x="13307" y="6899"/>
                    <a:pt x="13309" y="6903"/>
                  </a:cubicBezTo>
                  <a:cubicBezTo>
                    <a:pt x="13365" y="7043"/>
                    <a:pt x="13435" y="7181"/>
                    <a:pt x="13523" y="7303"/>
                  </a:cubicBezTo>
                  <a:cubicBezTo>
                    <a:pt x="13820" y="7735"/>
                    <a:pt x="14257" y="8032"/>
                    <a:pt x="14584" y="8273"/>
                  </a:cubicBezTo>
                  <a:cubicBezTo>
                    <a:pt x="14973" y="8570"/>
                    <a:pt x="15430" y="8717"/>
                    <a:pt x="15864" y="8717"/>
                  </a:cubicBezTo>
                  <a:cubicBezTo>
                    <a:pt x="16093" y="8717"/>
                    <a:pt x="16315" y="8676"/>
                    <a:pt x="16518" y="8596"/>
                  </a:cubicBezTo>
                  <a:lnTo>
                    <a:pt x="16518" y="8596"/>
                  </a:lnTo>
                  <a:cubicBezTo>
                    <a:pt x="16533" y="8933"/>
                    <a:pt x="16526" y="9299"/>
                    <a:pt x="16503" y="9764"/>
                  </a:cubicBezTo>
                  <a:cubicBezTo>
                    <a:pt x="16468" y="10294"/>
                    <a:pt x="16451" y="10744"/>
                    <a:pt x="16402" y="11147"/>
                  </a:cubicBezTo>
                  <a:cubicBezTo>
                    <a:pt x="16373" y="11101"/>
                    <a:pt x="16345" y="11054"/>
                    <a:pt x="16316" y="11008"/>
                  </a:cubicBezTo>
                  <a:cubicBezTo>
                    <a:pt x="16326" y="10909"/>
                    <a:pt x="16268" y="10802"/>
                    <a:pt x="16137" y="10801"/>
                  </a:cubicBezTo>
                  <a:cubicBezTo>
                    <a:pt x="16135" y="10801"/>
                    <a:pt x="16134" y="10802"/>
                    <a:pt x="16132" y="10802"/>
                  </a:cubicBezTo>
                  <a:cubicBezTo>
                    <a:pt x="15977" y="10684"/>
                    <a:pt x="15775" y="10630"/>
                    <a:pt x="15579" y="10626"/>
                  </a:cubicBezTo>
                  <a:lnTo>
                    <a:pt x="15579" y="10626"/>
                  </a:lnTo>
                  <a:cubicBezTo>
                    <a:pt x="15580" y="10626"/>
                    <a:pt x="15583" y="10626"/>
                    <a:pt x="15585" y="10627"/>
                  </a:cubicBezTo>
                  <a:cubicBezTo>
                    <a:pt x="15348" y="10592"/>
                    <a:pt x="15106" y="10594"/>
                    <a:pt x="14865" y="10588"/>
                  </a:cubicBezTo>
                  <a:cubicBezTo>
                    <a:pt x="14682" y="10587"/>
                    <a:pt x="14325" y="10585"/>
                    <a:pt x="14185" y="10578"/>
                  </a:cubicBezTo>
                  <a:cubicBezTo>
                    <a:pt x="14183" y="10482"/>
                    <a:pt x="14186" y="10547"/>
                    <a:pt x="14201" y="10419"/>
                  </a:cubicBezTo>
                  <a:cubicBezTo>
                    <a:pt x="14204" y="10403"/>
                    <a:pt x="14220" y="10319"/>
                    <a:pt x="14227" y="10290"/>
                  </a:cubicBezTo>
                  <a:cubicBezTo>
                    <a:pt x="14292" y="10017"/>
                    <a:pt x="14295" y="9968"/>
                    <a:pt x="14376" y="9629"/>
                  </a:cubicBezTo>
                  <a:cubicBezTo>
                    <a:pt x="14408" y="9508"/>
                    <a:pt x="14445" y="9380"/>
                    <a:pt x="14415" y="9256"/>
                  </a:cubicBezTo>
                  <a:cubicBezTo>
                    <a:pt x="14312" y="8924"/>
                    <a:pt x="13813" y="8633"/>
                    <a:pt x="13700" y="8546"/>
                  </a:cubicBezTo>
                  <a:cubicBezTo>
                    <a:pt x="12844" y="8012"/>
                    <a:pt x="12113" y="7741"/>
                    <a:pt x="11185" y="7339"/>
                  </a:cubicBezTo>
                  <a:cubicBezTo>
                    <a:pt x="9763" y="6777"/>
                    <a:pt x="8336" y="6177"/>
                    <a:pt x="6825" y="5907"/>
                  </a:cubicBezTo>
                  <a:cubicBezTo>
                    <a:pt x="6125" y="5767"/>
                    <a:pt x="5448" y="5719"/>
                    <a:pt x="4894" y="5719"/>
                  </a:cubicBezTo>
                  <a:cubicBezTo>
                    <a:pt x="4744" y="5719"/>
                    <a:pt x="4602" y="5722"/>
                    <a:pt x="4472" y="5729"/>
                  </a:cubicBezTo>
                  <a:cubicBezTo>
                    <a:pt x="4062" y="5759"/>
                    <a:pt x="3878" y="5707"/>
                    <a:pt x="3586" y="5856"/>
                  </a:cubicBezTo>
                  <a:cubicBezTo>
                    <a:pt x="3222" y="6088"/>
                    <a:pt x="3377" y="6567"/>
                    <a:pt x="3570" y="6865"/>
                  </a:cubicBezTo>
                  <a:cubicBezTo>
                    <a:pt x="4078" y="7657"/>
                    <a:pt x="4809" y="8522"/>
                    <a:pt x="5248" y="9107"/>
                  </a:cubicBezTo>
                  <a:cubicBezTo>
                    <a:pt x="6054" y="10174"/>
                    <a:pt x="6831" y="11264"/>
                    <a:pt x="7540" y="12398"/>
                  </a:cubicBezTo>
                  <a:cubicBezTo>
                    <a:pt x="7627" y="12534"/>
                    <a:pt x="7711" y="12672"/>
                    <a:pt x="7795" y="12811"/>
                  </a:cubicBezTo>
                  <a:cubicBezTo>
                    <a:pt x="7720" y="12793"/>
                    <a:pt x="7646" y="12777"/>
                    <a:pt x="7588" y="12757"/>
                  </a:cubicBezTo>
                  <a:cubicBezTo>
                    <a:pt x="6897" y="12579"/>
                    <a:pt x="6189" y="12491"/>
                    <a:pt x="5484" y="12383"/>
                  </a:cubicBezTo>
                  <a:cubicBezTo>
                    <a:pt x="4399" y="12209"/>
                    <a:pt x="3300" y="12087"/>
                    <a:pt x="2200" y="12087"/>
                  </a:cubicBezTo>
                  <a:cubicBezTo>
                    <a:pt x="1867" y="12087"/>
                    <a:pt x="1534" y="12099"/>
                    <a:pt x="1201" y="12123"/>
                  </a:cubicBezTo>
                  <a:cubicBezTo>
                    <a:pt x="807" y="12150"/>
                    <a:pt x="0" y="12304"/>
                    <a:pt x="239" y="12854"/>
                  </a:cubicBezTo>
                  <a:cubicBezTo>
                    <a:pt x="617" y="13242"/>
                    <a:pt x="1014" y="13454"/>
                    <a:pt x="1496" y="13892"/>
                  </a:cubicBezTo>
                  <a:cubicBezTo>
                    <a:pt x="2540" y="14760"/>
                    <a:pt x="3464" y="15757"/>
                    <a:pt x="4483" y="16651"/>
                  </a:cubicBezTo>
                  <a:cubicBezTo>
                    <a:pt x="5648" y="17683"/>
                    <a:pt x="6648" y="18565"/>
                    <a:pt x="7909" y="19486"/>
                  </a:cubicBezTo>
                  <a:cubicBezTo>
                    <a:pt x="8513" y="19946"/>
                    <a:pt x="9679" y="20701"/>
                    <a:pt x="10416" y="20895"/>
                  </a:cubicBezTo>
                  <a:cubicBezTo>
                    <a:pt x="10824" y="21034"/>
                    <a:pt x="11250" y="21095"/>
                    <a:pt x="11677" y="21095"/>
                  </a:cubicBezTo>
                  <a:cubicBezTo>
                    <a:pt x="12114" y="21095"/>
                    <a:pt x="12552" y="21031"/>
                    <a:pt x="12976" y="20921"/>
                  </a:cubicBezTo>
                  <a:cubicBezTo>
                    <a:pt x="13732" y="20766"/>
                    <a:pt x="14424" y="20334"/>
                    <a:pt x="14834" y="20158"/>
                  </a:cubicBezTo>
                  <a:cubicBezTo>
                    <a:pt x="14839" y="20155"/>
                    <a:pt x="14841" y="20150"/>
                    <a:pt x="14845" y="20146"/>
                  </a:cubicBezTo>
                  <a:cubicBezTo>
                    <a:pt x="15375" y="20353"/>
                    <a:pt x="15944" y="20506"/>
                    <a:pt x="16500" y="20506"/>
                  </a:cubicBezTo>
                  <a:cubicBezTo>
                    <a:pt x="16966" y="20506"/>
                    <a:pt x="17424" y="20398"/>
                    <a:pt x="17841" y="20124"/>
                  </a:cubicBezTo>
                  <a:cubicBezTo>
                    <a:pt x="17892" y="20090"/>
                    <a:pt x="17937" y="20049"/>
                    <a:pt x="17983" y="20010"/>
                  </a:cubicBezTo>
                  <a:cubicBezTo>
                    <a:pt x="17998" y="20014"/>
                    <a:pt x="18013" y="20016"/>
                    <a:pt x="18027" y="20016"/>
                  </a:cubicBezTo>
                  <a:cubicBezTo>
                    <a:pt x="18133" y="20016"/>
                    <a:pt x="18220" y="19908"/>
                    <a:pt x="18197" y="19804"/>
                  </a:cubicBezTo>
                  <a:cubicBezTo>
                    <a:pt x="18658" y="19290"/>
                    <a:pt x="18859" y="18565"/>
                    <a:pt x="18853" y="17880"/>
                  </a:cubicBezTo>
                  <a:cubicBezTo>
                    <a:pt x="18862" y="17469"/>
                    <a:pt x="18681" y="16952"/>
                    <a:pt x="18510" y="16559"/>
                  </a:cubicBezTo>
                  <a:cubicBezTo>
                    <a:pt x="18383" y="15822"/>
                    <a:pt x="18265" y="15083"/>
                    <a:pt x="18008" y="14377"/>
                  </a:cubicBezTo>
                  <a:cubicBezTo>
                    <a:pt x="17669" y="13409"/>
                    <a:pt x="17207" y="12483"/>
                    <a:pt x="16681" y="11602"/>
                  </a:cubicBezTo>
                  <a:cubicBezTo>
                    <a:pt x="16874" y="10616"/>
                    <a:pt x="17059" y="9611"/>
                    <a:pt x="17017" y="8591"/>
                  </a:cubicBezTo>
                  <a:cubicBezTo>
                    <a:pt x="17055" y="8583"/>
                    <a:pt x="17091" y="8568"/>
                    <a:pt x="17123" y="8542"/>
                  </a:cubicBezTo>
                  <a:cubicBezTo>
                    <a:pt x="17311" y="8426"/>
                    <a:pt x="17483" y="8289"/>
                    <a:pt x="17653" y="8147"/>
                  </a:cubicBezTo>
                  <a:cubicBezTo>
                    <a:pt x="17724" y="8074"/>
                    <a:pt x="17827" y="8011"/>
                    <a:pt x="17879" y="7921"/>
                  </a:cubicBezTo>
                  <a:cubicBezTo>
                    <a:pt x="17879" y="7921"/>
                    <a:pt x="17879" y="7921"/>
                    <a:pt x="17880" y="7921"/>
                  </a:cubicBezTo>
                  <a:cubicBezTo>
                    <a:pt x="17923" y="7921"/>
                    <a:pt x="18211" y="7534"/>
                    <a:pt x="18254" y="7460"/>
                  </a:cubicBezTo>
                  <a:cubicBezTo>
                    <a:pt x="18451" y="7139"/>
                    <a:pt x="18462" y="7053"/>
                    <a:pt x="18552" y="6841"/>
                  </a:cubicBezTo>
                  <a:cubicBezTo>
                    <a:pt x="18687" y="6499"/>
                    <a:pt x="18826" y="5762"/>
                    <a:pt x="18601" y="5175"/>
                  </a:cubicBezTo>
                  <a:cubicBezTo>
                    <a:pt x="18578" y="5062"/>
                    <a:pt x="18446" y="4829"/>
                    <a:pt x="18240" y="4829"/>
                  </a:cubicBezTo>
                  <a:cubicBezTo>
                    <a:pt x="18164" y="4829"/>
                    <a:pt x="18077" y="4861"/>
                    <a:pt x="17983" y="4942"/>
                  </a:cubicBezTo>
                  <a:cubicBezTo>
                    <a:pt x="17787" y="5110"/>
                    <a:pt x="17805" y="5128"/>
                    <a:pt x="17625" y="5364"/>
                  </a:cubicBezTo>
                  <a:cubicBezTo>
                    <a:pt x="17641" y="5343"/>
                    <a:pt x="17647" y="5334"/>
                    <a:pt x="17646" y="5334"/>
                  </a:cubicBezTo>
                  <a:lnTo>
                    <a:pt x="17646" y="5334"/>
                  </a:lnTo>
                  <a:cubicBezTo>
                    <a:pt x="17646" y="5334"/>
                    <a:pt x="17553" y="5460"/>
                    <a:pt x="17531" y="5491"/>
                  </a:cubicBezTo>
                  <a:cubicBezTo>
                    <a:pt x="17434" y="5633"/>
                    <a:pt x="17337" y="5775"/>
                    <a:pt x="17253" y="5925"/>
                  </a:cubicBezTo>
                  <a:cubicBezTo>
                    <a:pt x="17046" y="6282"/>
                    <a:pt x="16909" y="6816"/>
                    <a:pt x="16836" y="7339"/>
                  </a:cubicBezTo>
                  <a:cubicBezTo>
                    <a:pt x="16793" y="7169"/>
                    <a:pt x="16742" y="6998"/>
                    <a:pt x="16680" y="6826"/>
                  </a:cubicBezTo>
                  <a:cubicBezTo>
                    <a:pt x="16593" y="6537"/>
                    <a:pt x="16406" y="6138"/>
                    <a:pt x="16187" y="5737"/>
                  </a:cubicBezTo>
                  <a:cubicBezTo>
                    <a:pt x="16203" y="5733"/>
                    <a:pt x="16219" y="5727"/>
                    <a:pt x="16234" y="5717"/>
                  </a:cubicBezTo>
                  <a:cubicBezTo>
                    <a:pt x="16449" y="5539"/>
                    <a:pt x="16751" y="4893"/>
                    <a:pt x="16898" y="4472"/>
                  </a:cubicBezTo>
                  <a:cubicBezTo>
                    <a:pt x="17168" y="3738"/>
                    <a:pt x="17349" y="2746"/>
                    <a:pt x="17003" y="1805"/>
                  </a:cubicBezTo>
                  <a:cubicBezTo>
                    <a:pt x="16900" y="1474"/>
                    <a:pt x="16761" y="1215"/>
                    <a:pt x="16599" y="999"/>
                  </a:cubicBezTo>
                  <a:cubicBezTo>
                    <a:pt x="16549" y="940"/>
                    <a:pt x="16544" y="908"/>
                    <a:pt x="16460" y="842"/>
                  </a:cubicBezTo>
                  <a:cubicBezTo>
                    <a:pt x="16458" y="839"/>
                    <a:pt x="16455" y="836"/>
                    <a:pt x="16452" y="833"/>
                  </a:cubicBezTo>
                  <a:cubicBezTo>
                    <a:pt x="16396" y="781"/>
                    <a:pt x="16325" y="737"/>
                    <a:pt x="16248" y="732"/>
                  </a:cubicBezTo>
                  <a:cubicBezTo>
                    <a:pt x="16200" y="732"/>
                    <a:pt x="16102" y="734"/>
                    <a:pt x="16074" y="765"/>
                  </a:cubicBezTo>
                  <a:cubicBezTo>
                    <a:pt x="15989" y="814"/>
                    <a:pt x="15940" y="900"/>
                    <a:pt x="15901" y="986"/>
                  </a:cubicBezTo>
                  <a:cubicBezTo>
                    <a:pt x="15895" y="999"/>
                    <a:pt x="15889" y="1013"/>
                    <a:pt x="15885" y="1026"/>
                  </a:cubicBezTo>
                  <a:cubicBezTo>
                    <a:pt x="15815" y="1193"/>
                    <a:pt x="15837" y="1150"/>
                    <a:pt x="15770" y="1382"/>
                  </a:cubicBezTo>
                  <a:cubicBezTo>
                    <a:pt x="15646" y="1877"/>
                    <a:pt x="15569" y="2216"/>
                    <a:pt x="15540" y="2633"/>
                  </a:cubicBezTo>
                  <a:cubicBezTo>
                    <a:pt x="15514" y="3160"/>
                    <a:pt x="15584" y="3926"/>
                    <a:pt x="15636" y="4305"/>
                  </a:cubicBezTo>
                  <a:cubicBezTo>
                    <a:pt x="15665" y="4515"/>
                    <a:pt x="15685" y="4732"/>
                    <a:pt x="15718" y="4945"/>
                  </a:cubicBezTo>
                  <a:cubicBezTo>
                    <a:pt x="15689" y="4903"/>
                    <a:pt x="15662" y="4858"/>
                    <a:pt x="15636" y="4818"/>
                  </a:cubicBezTo>
                  <a:cubicBezTo>
                    <a:pt x="15342" y="4370"/>
                    <a:pt x="14978" y="3778"/>
                    <a:pt x="14787" y="3620"/>
                  </a:cubicBezTo>
                  <a:cubicBezTo>
                    <a:pt x="14660" y="3546"/>
                    <a:pt x="14589" y="3096"/>
                    <a:pt x="14495" y="2744"/>
                  </a:cubicBezTo>
                  <a:cubicBezTo>
                    <a:pt x="14375" y="2272"/>
                    <a:pt x="14192" y="1803"/>
                    <a:pt x="13907" y="1406"/>
                  </a:cubicBezTo>
                  <a:cubicBezTo>
                    <a:pt x="13636" y="1058"/>
                    <a:pt x="12734" y="0"/>
                    <a:pt x="12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5"/>
            <p:cNvSpPr/>
            <p:nvPr/>
          </p:nvSpPr>
          <p:spPr>
            <a:xfrm>
              <a:off x="8261699" y="1257794"/>
              <a:ext cx="137189" cy="141868"/>
            </a:xfrm>
            <a:custGeom>
              <a:avLst/>
              <a:gdLst/>
              <a:ahLst/>
              <a:cxnLst/>
              <a:rect l="l" t="t" r="r" b="b"/>
              <a:pathLst>
                <a:path w="4105" h="4245" extrusionOk="0">
                  <a:moveTo>
                    <a:pt x="1" y="0"/>
                  </a:moveTo>
                  <a:lnTo>
                    <a:pt x="1" y="0"/>
                  </a:lnTo>
                  <a:cubicBezTo>
                    <a:pt x="590" y="1037"/>
                    <a:pt x="1200" y="2065"/>
                    <a:pt x="1824" y="3080"/>
                  </a:cubicBezTo>
                  <a:cubicBezTo>
                    <a:pt x="2562" y="3517"/>
                    <a:pt x="3405" y="3933"/>
                    <a:pt x="4104" y="4244"/>
                  </a:cubicBezTo>
                  <a:cubicBezTo>
                    <a:pt x="3075" y="3038"/>
                    <a:pt x="2399" y="1596"/>
                    <a:pt x="1615" y="225"/>
                  </a:cubicBezTo>
                  <a:cubicBezTo>
                    <a:pt x="1576" y="251"/>
                    <a:pt x="1531" y="265"/>
                    <a:pt x="1484" y="265"/>
                  </a:cubicBezTo>
                  <a:cubicBezTo>
                    <a:pt x="1458" y="265"/>
                    <a:pt x="1431" y="260"/>
                    <a:pt x="1405" y="251"/>
                  </a:cubicBezTo>
                  <a:cubicBezTo>
                    <a:pt x="1171" y="191"/>
                    <a:pt x="932" y="145"/>
                    <a:pt x="691" y="104"/>
                  </a:cubicBezTo>
                  <a:cubicBezTo>
                    <a:pt x="651" y="100"/>
                    <a:pt x="516" y="78"/>
                    <a:pt x="468" y="68"/>
                  </a:cubicBezTo>
                  <a:cubicBezTo>
                    <a:pt x="316" y="47"/>
                    <a:pt x="160" y="25"/>
                    <a:pt x="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5"/>
            <p:cNvSpPr/>
            <p:nvPr/>
          </p:nvSpPr>
          <p:spPr>
            <a:xfrm>
              <a:off x="8074280" y="1243892"/>
              <a:ext cx="449466" cy="265656"/>
            </a:xfrm>
            <a:custGeom>
              <a:avLst/>
              <a:gdLst/>
              <a:ahLst/>
              <a:cxnLst/>
              <a:rect l="l" t="t" r="r" b="b"/>
              <a:pathLst>
                <a:path w="13449" h="7949" extrusionOk="0">
                  <a:moveTo>
                    <a:pt x="455" y="1"/>
                  </a:moveTo>
                  <a:cubicBezTo>
                    <a:pt x="279" y="14"/>
                    <a:pt x="106" y="50"/>
                    <a:pt x="1" y="77"/>
                  </a:cubicBezTo>
                  <a:cubicBezTo>
                    <a:pt x="2753" y="2142"/>
                    <a:pt x="4896" y="5087"/>
                    <a:pt x="7617" y="6797"/>
                  </a:cubicBezTo>
                  <a:cubicBezTo>
                    <a:pt x="8771" y="7542"/>
                    <a:pt x="9754" y="7949"/>
                    <a:pt x="10842" y="7949"/>
                  </a:cubicBezTo>
                  <a:cubicBezTo>
                    <a:pt x="11432" y="7949"/>
                    <a:pt x="12054" y="7829"/>
                    <a:pt x="12750" y="7578"/>
                  </a:cubicBezTo>
                  <a:cubicBezTo>
                    <a:pt x="12908" y="7524"/>
                    <a:pt x="13166" y="7394"/>
                    <a:pt x="13448" y="7277"/>
                  </a:cubicBezTo>
                  <a:cubicBezTo>
                    <a:pt x="12262" y="6735"/>
                    <a:pt x="11218" y="6098"/>
                    <a:pt x="10331" y="5286"/>
                  </a:cubicBezTo>
                  <a:cubicBezTo>
                    <a:pt x="10326" y="5286"/>
                    <a:pt x="10320" y="5287"/>
                    <a:pt x="10316" y="5287"/>
                  </a:cubicBezTo>
                  <a:cubicBezTo>
                    <a:pt x="9581" y="5079"/>
                    <a:pt x="8919" y="4607"/>
                    <a:pt x="8217" y="4294"/>
                  </a:cubicBezTo>
                  <a:cubicBezTo>
                    <a:pt x="8075" y="4227"/>
                    <a:pt x="7934" y="4158"/>
                    <a:pt x="7795" y="4085"/>
                  </a:cubicBezTo>
                  <a:lnTo>
                    <a:pt x="7795" y="4085"/>
                  </a:lnTo>
                  <a:cubicBezTo>
                    <a:pt x="8069" y="4520"/>
                    <a:pt x="8345" y="4953"/>
                    <a:pt x="8625" y="5386"/>
                  </a:cubicBezTo>
                  <a:cubicBezTo>
                    <a:pt x="7636" y="5189"/>
                    <a:pt x="6747" y="4846"/>
                    <a:pt x="5924" y="4268"/>
                  </a:cubicBezTo>
                  <a:cubicBezTo>
                    <a:pt x="4934" y="3570"/>
                    <a:pt x="4182" y="2588"/>
                    <a:pt x="3286" y="1779"/>
                  </a:cubicBezTo>
                  <a:cubicBezTo>
                    <a:pt x="2454" y="1027"/>
                    <a:pt x="1492" y="426"/>
                    <a:pt x="455"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5"/>
            <p:cNvSpPr/>
            <p:nvPr/>
          </p:nvSpPr>
          <p:spPr>
            <a:xfrm>
              <a:off x="8175710" y="1027765"/>
              <a:ext cx="461898" cy="462199"/>
            </a:xfrm>
            <a:custGeom>
              <a:avLst/>
              <a:gdLst/>
              <a:ahLst/>
              <a:cxnLst/>
              <a:rect l="l" t="t" r="r" b="b"/>
              <a:pathLst>
                <a:path w="13821" h="13830" extrusionOk="0">
                  <a:moveTo>
                    <a:pt x="991" y="1"/>
                  </a:moveTo>
                  <a:cubicBezTo>
                    <a:pt x="622" y="53"/>
                    <a:pt x="303" y="46"/>
                    <a:pt x="76" y="99"/>
                  </a:cubicBezTo>
                  <a:cubicBezTo>
                    <a:pt x="56" y="101"/>
                    <a:pt x="27" y="114"/>
                    <a:pt x="1" y="123"/>
                  </a:cubicBezTo>
                  <a:lnTo>
                    <a:pt x="1" y="133"/>
                  </a:lnTo>
                  <a:cubicBezTo>
                    <a:pt x="40" y="311"/>
                    <a:pt x="63" y="304"/>
                    <a:pt x="189" y="527"/>
                  </a:cubicBezTo>
                  <a:cubicBezTo>
                    <a:pt x="1430" y="2264"/>
                    <a:pt x="2915" y="4000"/>
                    <a:pt x="4111" y="5975"/>
                  </a:cubicBezTo>
                  <a:cubicBezTo>
                    <a:pt x="5177" y="7643"/>
                    <a:pt x="5992" y="9640"/>
                    <a:pt x="7216" y="10961"/>
                  </a:cubicBezTo>
                  <a:cubicBezTo>
                    <a:pt x="8172" y="12029"/>
                    <a:pt x="9340" y="12849"/>
                    <a:pt x="10526" y="13314"/>
                  </a:cubicBezTo>
                  <a:cubicBezTo>
                    <a:pt x="11157" y="13583"/>
                    <a:pt x="11910" y="13829"/>
                    <a:pt x="12591" y="13829"/>
                  </a:cubicBezTo>
                  <a:cubicBezTo>
                    <a:pt x="13054" y="13829"/>
                    <a:pt x="13484" y="13715"/>
                    <a:pt x="13820" y="13416"/>
                  </a:cubicBezTo>
                  <a:cubicBezTo>
                    <a:pt x="13736" y="13250"/>
                    <a:pt x="13655" y="13086"/>
                    <a:pt x="13568" y="12926"/>
                  </a:cubicBezTo>
                  <a:cubicBezTo>
                    <a:pt x="13510" y="12813"/>
                    <a:pt x="13451" y="12697"/>
                    <a:pt x="13390" y="12584"/>
                  </a:cubicBezTo>
                  <a:cubicBezTo>
                    <a:pt x="13077" y="12536"/>
                    <a:pt x="12768" y="12471"/>
                    <a:pt x="12465" y="12397"/>
                  </a:cubicBezTo>
                  <a:cubicBezTo>
                    <a:pt x="11127" y="12067"/>
                    <a:pt x="9811" y="11562"/>
                    <a:pt x="8710" y="10732"/>
                  </a:cubicBezTo>
                  <a:cubicBezTo>
                    <a:pt x="7080" y="9501"/>
                    <a:pt x="6037" y="7656"/>
                    <a:pt x="5087" y="5848"/>
                  </a:cubicBezTo>
                  <a:cubicBezTo>
                    <a:pt x="4138" y="4036"/>
                    <a:pt x="3198" y="2160"/>
                    <a:pt x="1686" y="781"/>
                  </a:cubicBezTo>
                  <a:cubicBezTo>
                    <a:pt x="1460" y="573"/>
                    <a:pt x="1213" y="372"/>
                    <a:pt x="1076" y="94"/>
                  </a:cubicBezTo>
                  <a:cubicBezTo>
                    <a:pt x="1062" y="68"/>
                    <a:pt x="1052" y="39"/>
                    <a:pt x="1040" y="10"/>
                  </a:cubicBezTo>
                  <a:cubicBezTo>
                    <a:pt x="1007" y="10"/>
                    <a:pt x="975" y="12"/>
                    <a:pt x="943" y="15"/>
                  </a:cubicBezTo>
                  <a:lnTo>
                    <a:pt x="943" y="15"/>
                  </a:lnTo>
                  <a:cubicBezTo>
                    <a:pt x="957" y="13"/>
                    <a:pt x="973" y="7"/>
                    <a:pt x="99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5"/>
            <p:cNvSpPr/>
            <p:nvPr/>
          </p:nvSpPr>
          <p:spPr>
            <a:xfrm>
              <a:off x="8638777" y="1450227"/>
              <a:ext cx="15072" cy="16108"/>
            </a:xfrm>
            <a:custGeom>
              <a:avLst/>
              <a:gdLst/>
              <a:ahLst/>
              <a:cxnLst/>
              <a:rect l="l" t="t" r="r" b="b"/>
              <a:pathLst>
                <a:path w="451" h="482" extrusionOk="0">
                  <a:moveTo>
                    <a:pt x="0" y="1"/>
                  </a:moveTo>
                  <a:lnTo>
                    <a:pt x="0" y="1"/>
                  </a:lnTo>
                  <a:cubicBezTo>
                    <a:pt x="77" y="160"/>
                    <a:pt x="152" y="321"/>
                    <a:pt x="226" y="482"/>
                  </a:cubicBezTo>
                  <a:cubicBezTo>
                    <a:pt x="316" y="350"/>
                    <a:pt x="390" y="198"/>
                    <a:pt x="451" y="33"/>
                  </a:cubicBezTo>
                  <a:cubicBezTo>
                    <a:pt x="302" y="27"/>
                    <a:pt x="150" y="18"/>
                    <a:pt x="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1" name="Google Shape;1001;p15"/>
          <p:cNvSpPr/>
          <p:nvPr/>
        </p:nvSpPr>
        <p:spPr>
          <a:xfrm flipH="1">
            <a:off x="-2001439" y="6054077"/>
            <a:ext cx="5773363" cy="1102459"/>
          </a:xfrm>
          <a:custGeom>
            <a:avLst/>
            <a:gdLst/>
            <a:ahLst/>
            <a:cxnLst/>
            <a:rect l="l" t="t" r="r" b="b"/>
            <a:pathLst>
              <a:path w="57582" h="10996" extrusionOk="0">
                <a:moveTo>
                  <a:pt x="50434" y="730"/>
                </a:moveTo>
                <a:cubicBezTo>
                  <a:pt x="50545" y="730"/>
                  <a:pt x="50605" y="879"/>
                  <a:pt x="50524" y="955"/>
                </a:cubicBezTo>
                <a:cubicBezTo>
                  <a:pt x="50330" y="1048"/>
                  <a:pt x="49978" y="1023"/>
                  <a:pt x="49749" y="1071"/>
                </a:cubicBezTo>
                <a:cubicBezTo>
                  <a:pt x="49523" y="1100"/>
                  <a:pt x="49295" y="1130"/>
                  <a:pt x="49067" y="1160"/>
                </a:cubicBezTo>
                <a:lnTo>
                  <a:pt x="49067" y="1160"/>
                </a:lnTo>
                <a:cubicBezTo>
                  <a:pt x="49074" y="1159"/>
                  <a:pt x="49087" y="1157"/>
                  <a:pt x="49094" y="1156"/>
                </a:cubicBezTo>
                <a:lnTo>
                  <a:pt x="49094" y="1156"/>
                </a:lnTo>
                <a:cubicBezTo>
                  <a:pt x="49025" y="1161"/>
                  <a:pt x="48922" y="1190"/>
                  <a:pt x="48837" y="1190"/>
                </a:cubicBezTo>
                <a:cubicBezTo>
                  <a:pt x="48752" y="1190"/>
                  <a:pt x="48686" y="1161"/>
                  <a:pt x="48690" y="1048"/>
                </a:cubicBezTo>
                <a:cubicBezTo>
                  <a:pt x="48693" y="997"/>
                  <a:pt x="48735" y="953"/>
                  <a:pt x="48783" y="940"/>
                </a:cubicBezTo>
                <a:cubicBezTo>
                  <a:pt x="49330" y="861"/>
                  <a:pt x="49881" y="791"/>
                  <a:pt x="50431" y="730"/>
                </a:cubicBezTo>
                <a:cubicBezTo>
                  <a:pt x="50432" y="730"/>
                  <a:pt x="50433" y="730"/>
                  <a:pt x="50434" y="730"/>
                </a:cubicBezTo>
                <a:close/>
                <a:moveTo>
                  <a:pt x="35393" y="1152"/>
                </a:moveTo>
                <a:cubicBezTo>
                  <a:pt x="35504" y="1152"/>
                  <a:pt x="35562" y="1299"/>
                  <a:pt x="35480" y="1376"/>
                </a:cubicBezTo>
                <a:cubicBezTo>
                  <a:pt x="35457" y="1399"/>
                  <a:pt x="35423" y="1414"/>
                  <a:pt x="35388" y="1414"/>
                </a:cubicBezTo>
                <a:cubicBezTo>
                  <a:pt x="35036" y="1420"/>
                  <a:pt x="34684" y="1423"/>
                  <a:pt x="34332" y="1437"/>
                </a:cubicBezTo>
                <a:cubicBezTo>
                  <a:pt x="33376" y="1499"/>
                  <a:pt x="32466" y="1517"/>
                  <a:pt x="31560" y="1517"/>
                </a:cubicBezTo>
                <a:cubicBezTo>
                  <a:pt x="30803" y="1517"/>
                  <a:pt x="30049" y="1505"/>
                  <a:pt x="29272" y="1495"/>
                </a:cubicBezTo>
                <a:cubicBezTo>
                  <a:pt x="29264" y="1496"/>
                  <a:pt x="29256" y="1497"/>
                  <a:pt x="29249" y="1497"/>
                </a:cubicBezTo>
                <a:cubicBezTo>
                  <a:pt x="29131" y="1497"/>
                  <a:pt x="29081" y="1323"/>
                  <a:pt x="29201" y="1275"/>
                </a:cubicBezTo>
                <a:cubicBezTo>
                  <a:pt x="30279" y="1256"/>
                  <a:pt x="31193" y="1230"/>
                  <a:pt x="32246" y="1184"/>
                </a:cubicBezTo>
                <a:cubicBezTo>
                  <a:pt x="32770" y="1168"/>
                  <a:pt x="33294" y="1168"/>
                  <a:pt x="33817" y="1168"/>
                </a:cubicBezTo>
                <a:cubicBezTo>
                  <a:pt x="34341" y="1168"/>
                  <a:pt x="34864" y="1168"/>
                  <a:pt x="35388" y="1152"/>
                </a:cubicBezTo>
                <a:cubicBezTo>
                  <a:pt x="35389" y="1152"/>
                  <a:pt x="35391" y="1152"/>
                  <a:pt x="35393" y="1152"/>
                </a:cubicBezTo>
                <a:close/>
                <a:moveTo>
                  <a:pt x="26666" y="1299"/>
                </a:moveTo>
                <a:cubicBezTo>
                  <a:pt x="26773" y="1299"/>
                  <a:pt x="26832" y="1442"/>
                  <a:pt x="26752" y="1517"/>
                </a:cubicBezTo>
                <a:cubicBezTo>
                  <a:pt x="26718" y="1548"/>
                  <a:pt x="26652" y="1561"/>
                  <a:pt x="26589" y="1561"/>
                </a:cubicBezTo>
                <a:cubicBezTo>
                  <a:pt x="26542" y="1561"/>
                  <a:pt x="26497" y="1554"/>
                  <a:pt x="26467" y="1541"/>
                </a:cubicBezTo>
                <a:cubicBezTo>
                  <a:pt x="26397" y="1502"/>
                  <a:pt x="26383" y="1399"/>
                  <a:pt x="26441" y="1343"/>
                </a:cubicBezTo>
                <a:cubicBezTo>
                  <a:pt x="26500" y="1286"/>
                  <a:pt x="26590" y="1310"/>
                  <a:pt x="26662" y="1300"/>
                </a:cubicBezTo>
                <a:cubicBezTo>
                  <a:pt x="26663" y="1299"/>
                  <a:pt x="26664" y="1299"/>
                  <a:pt x="26666" y="1299"/>
                </a:cubicBezTo>
                <a:close/>
                <a:moveTo>
                  <a:pt x="40488" y="1378"/>
                </a:moveTo>
                <a:cubicBezTo>
                  <a:pt x="40588" y="1378"/>
                  <a:pt x="40641" y="1512"/>
                  <a:pt x="40567" y="1580"/>
                </a:cubicBezTo>
                <a:cubicBezTo>
                  <a:pt x="40489" y="1643"/>
                  <a:pt x="40372" y="1614"/>
                  <a:pt x="40278" y="1630"/>
                </a:cubicBezTo>
                <a:cubicBezTo>
                  <a:pt x="40081" y="1643"/>
                  <a:pt x="39884" y="1651"/>
                  <a:pt x="39685" y="1657"/>
                </a:cubicBezTo>
                <a:cubicBezTo>
                  <a:pt x="39664" y="1660"/>
                  <a:pt x="39640" y="1662"/>
                  <a:pt x="39616" y="1662"/>
                </a:cubicBezTo>
                <a:cubicBezTo>
                  <a:pt x="39512" y="1662"/>
                  <a:pt x="39399" y="1629"/>
                  <a:pt x="39444" y="1499"/>
                </a:cubicBezTo>
                <a:cubicBezTo>
                  <a:pt x="39458" y="1456"/>
                  <a:pt x="39506" y="1427"/>
                  <a:pt x="39551" y="1427"/>
                </a:cubicBezTo>
                <a:cubicBezTo>
                  <a:pt x="39861" y="1418"/>
                  <a:pt x="40172" y="1404"/>
                  <a:pt x="40483" y="1378"/>
                </a:cubicBezTo>
                <a:cubicBezTo>
                  <a:pt x="40485" y="1378"/>
                  <a:pt x="40486" y="1378"/>
                  <a:pt x="40488" y="1378"/>
                </a:cubicBezTo>
                <a:close/>
                <a:moveTo>
                  <a:pt x="45682" y="2094"/>
                </a:moveTo>
                <a:cubicBezTo>
                  <a:pt x="45681" y="2095"/>
                  <a:pt x="45679" y="2097"/>
                  <a:pt x="45677" y="2099"/>
                </a:cubicBezTo>
                <a:cubicBezTo>
                  <a:pt x="45679" y="2099"/>
                  <a:pt x="45679" y="2099"/>
                  <a:pt x="45679" y="2097"/>
                </a:cubicBezTo>
                <a:cubicBezTo>
                  <a:pt x="45680" y="2096"/>
                  <a:pt x="45681" y="2095"/>
                  <a:pt x="45682" y="2094"/>
                </a:cubicBezTo>
                <a:close/>
                <a:moveTo>
                  <a:pt x="6277" y="1840"/>
                </a:moveTo>
                <a:cubicBezTo>
                  <a:pt x="6442" y="1840"/>
                  <a:pt x="6441" y="2097"/>
                  <a:pt x="6277" y="2097"/>
                </a:cubicBezTo>
                <a:cubicBezTo>
                  <a:pt x="6277" y="2097"/>
                  <a:pt x="6277" y="2097"/>
                  <a:pt x="6276" y="2097"/>
                </a:cubicBezTo>
                <a:cubicBezTo>
                  <a:pt x="5865" y="2131"/>
                  <a:pt x="5453" y="2140"/>
                  <a:pt x="5040" y="2140"/>
                </a:cubicBezTo>
                <a:cubicBezTo>
                  <a:pt x="4606" y="2140"/>
                  <a:pt x="4171" y="2131"/>
                  <a:pt x="3737" y="2131"/>
                </a:cubicBezTo>
                <a:cubicBezTo>
                  <a:pt x="3707" y="2131"/>
                  <a:pt x="3677" y="2131"/>
                  <a:pt x="3647" y="2131"/>
                </a:cubicBezTo>
                <a:cubicBezTo>
                  <a:pt x="3633" y="2134"/>
                  <a:pt x="3619" y="2135"/>
                  <a:pt x="3606" y="2135"/>
                </a:cubicBezTo>
                <a:cubicBezTo>
                  <a:pt x="3485" y="2135"/>
                  <a:pt x="3383" y="2021"/>
                  <a:pt x="3480" y="1909"/>
                </a:cubicBezTo>
                <a:cubicBezTo>
                  <a:pt x="3524" y="1875"/>
                  <a:pt x="3577" y="1867"/>
                  <a:pt x="3632" y="1867"/>
                </a:cubicBezTo>
                <a:cubicBezTo>
                  <a:pt x="3681" y="1867"/>
                  <a:pt x="3732" y="1873"/>
                  <a:pt x="3779" y="1873"/>
                </a:cubicBezTo>
                <a:cubicBezTo>
                  <a:pt x="3796" y="1873"/>
                  <a:pt x="3812" y="1872"/>
                  <a:pt x="3828" y="1870"/>
                </a:cubicBezTo>
                <a:cubicBezTo>
                  <a:pt x="3856" y="1870"/>
                  <a:pt x="3884" y="1870"/>
                  <a:pt x="3912" y="1870"/>
                </a:cubicBezTo>
                <a:cubicBezTo>
                  <a:pt x="4324" y="1870"/>
                  <a:pt x="4738" y="1880"/>
                  <a:pt x="5150" y="1880"/>
                </a:cubicBezTo>
                <a:cubicBezTo>
                  <a:pt x="5526" y="1880"/>
                  <a:pt x="5902" y="1872"/>
                  <a:pt x="6276" y="1840"/>
                </a:cubicBezTo>
                <a:cubicBezTo>
                  <a:pt x="6277" y="1840"/>
                  <a:pt x="6277" y="1840"/>
                  <a:pt x="6277" y="1840"/>
                </a:cubicBezTo>
                <a:close/>
                <a:moveTo>
                  <a:pt x="8405" y="2026"/>
                </a:moveTo>
                <a:cubicBezTo>
                  <a:pt x="8406" y="2026"/>
                  <a:pt x="8407" y="2026"/>
                  <a:pt x="8407" y="2026"/>
                </a:cubicBezTo>
                <a:cubicBezTo>
                  <a:pt x="8835" y="2051"/>
                  <a:pt x="9262" y="2071"/>
                  <a:pt x="9689" y="2092"/>
                </a:cubicBezTo>
                <a:cubicBezTo>
                  <a:pt x="9690" y="2092"/>
                  <a:pt x="9691" y="2092"/>
                  <a:pt x="9692" y="2092"/>
                </a:cubicBezTo>
                <a:cubicBezTo>
                  <a:pt x="9857" y="2092"/>
                  <a:pt x="9856" y="2351"/>
                  <a:pt x="9692" y="2351"/>
                </a:cubicBezTo>
                <a:cubicBezTo>
                  <a:pt x="9691" y="2351"/>
                  <a:pt x="9690" y="2351"/>
                  <a:pt x="9689" y="2351"/>
                </a:cubicBezTo>
                <a:cubicBezTo>
                  <a:pt x="9262" y="2333"/>
                  <a:pt x="8835" y="2315"/>
                  <a:pt x="8407" y="2291"/>
                </a:cubicBezTo>
                <a:cubicBezTo>
                  <a:pt x="8407" y="2291"/>
                  <a:pt x="8406" y="2291"/>
                  <a:pt x="8405" y="2291"/>
                </a:cubicBezTo>
                <a:cubicBezTo>
                  <a:pt x="8348" y="2291"/>
                  <a:pt x="8294" y="2249"/>
                  <a:pt x="8280" y="2194"/>
                </a:cubicBezTo>
                <a:cubicBezTo>
                  <a:pt x="8257" y="2114"/>
                  <a:pt x="8321" y="2026"/>
                  <a:pt x="8405" y="2026"/>
                </a:cubicBezTo>
                <a:close/>
                <a:moveTo>
                  <a:pt x="16121" y="2787"/>
                </a:moveTo>
                <a:cubicBezTo>
                  <a:pt x="16132" y="2787"/>
                  <a:pt x="16142" y="2788"/>
                  <a:pt x="16153" y="2788"/>
                </a:cubicBezTo>
                <a:cubicBezTo>
                  <a:pt x="16964" y="2792"/>
                  <a:pt x="17775" y="2811"/>
                  <a:pt x="18585" y="2811"/>
                </a:cubicBezTo>
                <a:cubicBezTo>
                  <a:pt x="18586" y="2811"/>
                  <a:pt x="18586" y="2811"/>
                  <a:pt x="18587" y="2811"/>
                </a:cubicBezTo>
                <a:cubicBezTo>
                  <a:pt x="18756" y="2811"/>
                  <a:pt x="18756" y="3076"/>
                  <a:pt x="18587" y="3076"/>
                </a:cubicBezTo>
                <a:cubicBezTo>
                  <a:pt x="18586" y="3076"/>
                  <a:pt x="18586" y="3076"/>
                  <a:pt x="18585" y="3076"/>
                </a:cubicBezTo>
                <a:cubicBezTo>
                  <a:pt x="17843" y="3075"/>
                  <a:pt x="17098" y="3052"/>
                  <a:pt x="16354" y="3033"/>
                </a:cubicBezTo>
                <a:cubicBezTo>
                  <a:pt x="16334" y="3030"/>
                  <a:pt x="16313" y="3029"/>
                  <a:pt x="16292" y="3029"/>
                </a:cubicBezTo>
                <a:cubicBezTo>
                  <a:pt x="16254" y="3029"/>
                  <a:pt x="16215" y="3032"/>
                  <a:pt x="16176" y="3032"/>
                </a:cubicBezTo>
                <a:cubicBezTo>
                  <a:pt x="16118" y="3032"/>
                  <a:pt x="16062" y="3025"/>
                  <a:pt x="16015" y="2991"/>
                </a:cubicBezTo>
                <a:cubicBezTo>
                  <a:pt x="15970" y="2947"/>
                  <a:pt x="15970" y="2866"/>
                  <a:pt x="16017" y="2823"/>
                </a:cubicBezTo>
                <a:cubicBezTo>
                  <a:pt x="16044" y="2792"/>
                  <a:pt x="16082" y="2787"/>
                  <a:pt x="16121" y="2787"/>
                </a:cubicBezTo>
                <a:close/>
                <a:moveTo>
                  <a:pt x="30859" y="3109"/>
                </a:moveTo>
                <a:cubicBezTo>
                  <a:pt x="30978" y="3109"/>
                  <a:pt x="31043" y="3268"/>
                  <a:pt x="30956" y="3350"/>
                </a:cubicBezTo>
                <a:cubicBezTo>
                  <a:pt x="30929" y="3376"/>
                  <a:pt x="30893" y="3392"/>
                  <a:pt x="30856" y="3392"/>
                </a:cubicBezTo>
                <a:cubicBezTo>
                  <a:pt x="30630" y="3399"/>
                  <a:pt x="30406" y="3418"/>
                  <a:pt x="30181" y="3418"/>
                </a:cubicBezTo>
                <a:cubicBezTo>
                  <a:pt x="30166" y="3418"/>
                  <a:pt x="30151" y="3418"/>
                  <a:pt x="30136" y="3418"/>
                </a:cubicBezTo>
                <a:cubicBezTo>
                  <a:pt x="30133" y="3418"/>
                  <a:pt x="30130" y="3418"/>
                  <a:pt x="30127" y="3418"/>
                </a:cubicBezTo>
                <a:cubicBezTo>
                  <a:pt x="29920" y="3418"/>
                  <a:pt x="29923" y="3115"/>
                  <a:pt x="30128" y="3115"/>
                </a:cubicBezTo>
                <a:cubicBezTo>
                  <a:pt x="30132" y="3115"/>
                  <a:pt x="30136" y="3115"/>
                  <a:pt x="30140" y="3115"/>
                </a:cubicBezTo>
                <a:cubicBezTo>
                  <a:pt x="30200" y="3113"/>
                  <a:pt x="30259" y="3112"/>
                  <a:pt x="30319" y="3112"/>
                </a:cubicBezTo>
                <a:cubicBezTo>
                  <a:pt x="30426" y="3112"/>
                  <a:pt x="30533" y="3115"/>
                  <a:pt x="30641" y="3115"/>
                </a:cubicBezTo>
                <a:cubicBezTo>
                  <a:pt x="30712" y="3115"/>
                  <a:pt x="30784" y="3113"/>
                  <a:pt x="30856" y="3109"/>
                </a:cubicBezTo>
                <a:cubicBezTo>
                  <a:pt x="30857" y="3109"/>
                  <a:pt x="30858" y="3109"/>
                  <a:pt x="30859" y="3109"/>
                </a:cubicBezTo>
                <a:close/>
                <a:moveTo>
                  <a:pt x="27642" y="3125"/>
                </a:moveTo>
                <a:cubicBezTo>
                  <a:pt x="27766" y="3125"/>
                  <a:pt x="27803" y="3314"/>
                  <a:pt x="27685" y="3357"/>
                </a:cubicBezTo>
                <a:cubicBezTo>
                  <a:pt x="27221" y="3419"/>
                  <a:pt x="26745" y="3402"/>
                  <a:pt x="26276" y="3416"/>
                </a:cubicBezTo>
                <a:cubicBezTo>
                  <a:pt x="25304" y="3429"/>
                  <a:pt x="24330" y="3477"/>
                  <a:pt x="23358" y="3477"/>
                </a:cubicBezTo>
                <a:cubicBezTo>
                  <a:pt x="23185" y="3477"/>
                  <a:pt x="23011" y="3475"/>
                  <a:pt x="22838" y="3471"/>
                </a:cubicBezTo>
                <a:cubicBezTo>
                  <a:pt x="22836" y="3472"/>
                  <a:pt x="22834" y="3472"/>
                  <a:pt x="22833" y="3472"/>
                </a:cubicBezTo>
                <a:cubicBezTo>
                  <a:pt x="22685" y="3472"/>
                  <a:pt x="22642" y="3246"/>
                  <a:pt x="22782" y="3196"/>
                </a:cubicBezTo>
                <a:cubicBezTo>
                  <a:pt x="23293" y="3173"/>
                  <a:pt x="23805" y="3167"/>
                  <a:pt x="24318" y="3167"/>
                </a:cubicBezTo>
                <a:cubicBezTo>
                  <a:pt x="24801" y="3167"/>
                  <a:pt x="25284" y="3172"/>
                  <a:pt x="25767" y="3172"/>
                </a:cubicBezTo>
                <a:cubicBezTo>
                  <a:pt x="26391" y="3172"/>
                  <a:pt x="27016" y="3164"/>
                  <a:pt x="27638" y="3125"/>
                </a:cubicBezTo>
                <a:cubicBezTo>
                  <a:pt x="27640" y="3125"/>
                  <a:pt x="27641" y="3125"/>
                  <a:pt x="27642" y="3125"/>
                </a:cubicBezTo>
                <a:close/>
                <a:moveTo>
                  <a:pt x="41179" y="3644"/>
                </a:moveTo>
                <a:cubicBezTo>
                  <a:pt x="41287" y="3644"/>
                  <a:pt x="41352" y="3800"/>
                  <a:pt x="41254" y="3870"/>
                </a:cubicBezTo>
                <a:cubicBezTo>
                  <a:pt x="41065" y="3944"/>
                  <a:pt x="40855" y="3974"/>
                  <a:pt x="40663" y="4038"/>
                </a:cubicBezTo>
                <a:cubicBezTo>
                  <a:pt x="40607" y="4049"/>
                  <a:pt x="40549" y="4081"/>
                  <a:pt x="40492" y="4081"/>
                </a:cubicBezTo>
                <a:cubicBezTo>
                  <a:pt x="40471" y="4081"/>
                  <a:pt x="40450" y="4077"/>
                  <a:pt x="40430" y="4065"/>
                </a:cubicBezTo>
                <a:cubicBezTo>
                  <a:pt x="40357" y="4026"/>
                  <a:pt x="40347" y="3910"/>
                  <a:pt x="40417" y="3864"/>
                </a:cubicBezTo>
                <a:cubicBezTo>
                  <a:pt x="40648" y="3771"/>
                  <a:pt x="40902" y="3718"/>
                  <a:pt x="41144" y="3650"/>
                </a:cubicBezTo>
                <a:cubicBezTo>
                  <a:pt x="41156" y="3646"/>
                  <a:pt x="41167" y="3644"/>
                  <a:pt x="41179" y="3644"/>
                </a:cubicBezTo>
                <a:close/>
                <a:moveTo>
                  <a:pt x="45987" y="1607"/>
                </a:moveTo>
                <a:cubicBezTo>
                  <a:pt x="46081" y="1607"/>
                  <a:pt x="46153" y="1720"/>
                  <a:pt x="46100" y="1805"/>
                </a:cubicBezTo>
                <a:cubicBezTo>
                  <a:pt x="46015" y="1902"/>
                  <a:pt x="45902" y="1893"/>
                  <a:pt x="45860" y="1932"/>
                </a:cubicBezTo>
                <a:cubicBezTo>
                  <a:pt x="45799" y="1966"/>
                  <a:pt x="45773" y="1982"/>
                  <a:pt x="45700" y="2068"/>
                </a:cubicBezTo>
                <a:cubicBezTo>
                  <a:pt x="45694" y="2077"/>
                  <a:pt x="45689" y="2086"/>
                  <a:pt x="45682" y="2094"/>
                </a:cubicBezTo>
                <a:lnTo>
                  <a:pt x="45682" y="2094"/>
                </a:lnTo>
                <a:cubicBezTo>
                  <a:pt x="45682" y="2094"/>
                  <a:pt x="45682" y="2094"/>
                  <a:pt x="45682" y="2094"/>
                </a:cubicBezTo>
                <a:lnTo>
                  <a:pt x="45682" y="2094"/>
                </a:lnTo>
                <a:cubicBezTo>
                  <a:pt x="45683" y="2094"/>
                  <a:pt x="45680" y="2097"/>
                  <a:pt x="45674" y="2106"/>
                </a:cubicBezTo>
                <a:cubicBezTo>
                  <a:pt x="45605" y="2213"/>
                  <a:pt x="45596" y="2342"/>
                  <a:pt x="45505" y="2539"/>
                </a:cubicBezTo>
                <a:cubicBezTo>
                  <a:pt x="45295" y="2928"/>
                  <a:pt x="45036" y="3124"/>
                  <a:pt x="44635" y="3385"/>
                </a:cubicBezTo>
                <a:cubicBezTo>
                  <a:pt x="43453" y="4172"/>
                  <a:pt x="42009" y="4307"/>
                  <a:pt x="40683" y="4718"/>
                </a:cubicBezTo>
                <a:cubicBezTo>
                  <a:pt x="40626" y="4735"/>
                  <a:pt x="40566" y="4761"/>
                  <a:pt x="40508" y="4761"/>
                </a:cubicBezTo>
                <a:cubicBezTo>
                  <a:pt x="40479" y="4761"/>
                  <a:pt x="40451" y="4755"/>
                  <a:pt x="40424" y="4738"/>
                </a:cubicBezTo>
                <a:cubicBezTo>
                  <a:pt x="40318" y="4682"/>
                  <a:pt x="40305" y="4515"/>
                  <a:pt x="40405" y="4449"/>
                </a:cubicBezTo>
                <a:cubicBezTo>
                  <a:pt x="40588" y="4362"/>
                  <a:pt x="40651" y="4391"/>
                  <a:pt x="40850" y="4343"/>
                </a:cubicBezTo>
                <a:cubicBezTo>
                  <a:pt x="41057" y="4311"/>
                  <a:pt x="41432" y="4239"/>
                  <a:pt x="41766" y="4174"/>
                </a:cubicBezTo>
                <a:cubicBezTo>
                  <a:pt x="42771" y="3958"/>
                  <a:pt x="43675" y="3736"/>
                  <a:pt x="44497" y="3163"/>
                </a:cubicBezTo>
                <a:cubicBezTo>
                  <a:pt x="44758" y="2985"/>
                  <a:pt x="44940" y="2840"/>
                  <a:pt x="45086" y="2617"/>
                </a:cubicBezTo>
                <a:lnTo>
                  <a:pt x="45086" y="2617"/>
                </a:lnTo>
                <a:cubicBezTo>
                  <a:pt x="45077" y="2638"/>
                  <a:pt x="45073" y="2646"/>
                  <a:pt x="45073" y="2646"/>
                </a:cubicBezTo>
                <a:cubicBezTo>
                  <a:pt x="45074" y="2646"/>
                  <a:pt x="45123" y="2540"/>
                  <a:pt x="45130" y="2527"/>
                </a:cubicBezTo>
                <a:cubicBezTo>
                  <a:pt x="45133" y="2520"/>
                  <a:pt x="45137" y="2513"/>
                  <a:pt x="45140" y="2506"/>
                </a:cubicBezTo>
                <a:cubicBezTo>
                  <a:pt x="45178" y="2381"/>
                  <a:pt x="45201" y="2251"/>
                  <a:pt x="45266" y="2136"/>
                </a:cubicBezTo>
                <a:cubicBezTo>
                  <a:pt x="45459" y="1840"/>
                  <a:pt x="45590" y="1748"/>
                  <a:pt x="45952" y="1612"/>
                </a:cubicBezTo>
                <a:cubicBezTo>
                  <a:pt x="45964" y="1609"/>
                  <a:pt x="45976" y="1607"/>
                  <a:pt x="45987" y="1607"/>
                </a:cubicBezTo>
                <a:close/>
                <a:moveTo>
                  <a:pt x="4964" y="4792"/>
                </a:moveTo>
                <a:cubicBezTo>
                  <a:pt x="5049" y="4792"/>
                  <a:pt x="5135" y="4802"/>
                  <a:pt x="5220" y="4802"/>
                </a:cubicBezTo>
                <a:cubicBezTo>
                  <a:pt x="5236" y="4802"/>
                  <a:pt x="5251" y="4802"/>
                  <a:pt x="5267" y="4801"/>
                </a:cubicBezTo>
                <a:cubicBezTo>
                  <a:pt x="5305" y="4800"/>
                  <a:pt x="5342" y="4800"/>
                  <a:pt x="5380" y="4800"/>
                </a:cubicBezTo>
                <a:cubicBezTo>
                  <a:pt x="6189" y="4800"/>
                  <a:pt x="6994" y="4872"/>
                  <a:pt x="7801" y="4912"/>
                </a:cubicBezTo>
                <a:cubicBezTo>
                  <a:pt x="7990" y="4902"/>
                  <a:pt x="8194" y="4899"/>
                  <a:pt x="8407" y="4899"/>
                </a:cubicBezTo>
                <a:cubicBezTo>
                  <a:pt x="9235" y="4899"/>
                  <a:pt x="10207" y="4957"/>
                  <a:pt x="11063" y="4959"/>
                </a:cubicBezTo>
                <a:cubicBezTo>
                  <a:pt x="11064" y="4959"/>
                  <a:pt x="11065" y="4959"/>
                  <a:pt x="11066" y="4959"/>
                </a:cubicBezTo>
                <a:cubicBezTo>
                  <a:pt x="11164" y="4959"/>
                  <a:pt x="11214" y="5088"/>
                  <a:pt x="11144" y="5154"/>
                </a:cubicBezTo>
                <a:cubicBezTo>
                  <a:pt x="11086" y="5188"/>
                  <a:pt x="11019" y="5195"/>
                  <a:pt x="10949" y="5195"/>
                </a:cubicBezTo>
                <a:cubicBezTo>
                  <a:pt x="10888" y="5195"/>
                  <a:pt x="10825" y="5189"/>
                  <a:pt x="10764" y="5189"/>
                </a:cubicBezTo>
                <a:cubicBezTo>
                  <a:pt x="10736" y="5189"/>
                  <a:pt x="10708" y="5191"/>
                  <a:pt x="10681" y="5195"/>
                </a:cubicBezTo>
                <a:cubicBezTo>
                  <a:pt x="9973" y="5198"/>
                  <a:pt x="9197" y="5254"/>
                  <a:pt x="8505" y="5254"/>
                </a:cubicBezTo>
                <a:cubicBezTo>
                  <a:pt x="8237" y="5254"/>
                  <a:pt x="7981" y="5245"/>
                  <a:pt x="7747" y="5222"/>
                </a:cubicBezTo>
                <a:cubicBezTo>
                  <a:pt x="7265" y="5170"/>
                  <a:pt x="6764" y="5083"/>
                  <a:pt x="6183" y="5061"/>
                </a:cubicBezTo>
                <a:cubicBezTo>
                  <a:pt x="5998" y="5052"/>
                  <a:pt x="5813" y="5049"/>
                  <a:pt x="5627" y="5049"/>
                </a:cubicBezTo>
                <a:cubicBezTo>
                  <a:pt x="5391" y="5049"/>
                  <a:pt x="5154" y="5054"/>
                  <a:pt x="4918" y="5057"/>
                </a:cubicBezTo>
                <a:cubicBezTo>
                  <a:pt x="4911" y="5058"/>
                  <a:pt x="4903" y="5058"/>
                  <a:pt x="4896" y="5058"/>
                </a:cubicBezTo>
                <a:cubicBezTo>
                  <a:pt x="4857" y="5058"/>
                  <a:pt x="4817" y="5047"/>
                  <a:pt x="4788" y="5018"/>
                </a:cubicBezTo>
                <a:cubicBezTo>
                  <a:pt x="4722" y="4957"/>
                  <a:pt x="4744" y="4834"/>
                  <a:pt x="4830" y="4804"/>
                </a:cubicBezTo>
                <a:cubicBezTo>
                  <a:pt x="4873" y="4795"/>
                  <a:pt x="4919" y="4792"/>
                  <a:pt x="4964" y="4792"/>
                </a:cubicBezTo>
                <a:close/>
                <a:moveTo>
                  <a:pt x="24212" y="6181"/>
                </a:moveTo>
                <a:cubicBezTo>
                  <a:pt x="24352" y="6181"/>
                  <a:pt x="24394" y="6394"/>
                  <a:pt x="24260" y="6441"/>
                </a:cubicBezTo>
                <a:cubicBezTo>
                  <a:pt x="24200" y="6457"/>
                  <a:pt x="24136" y="6459"/>
                  <a:pt x="24072" y="6459"/>
                </a:cubicBezTo>
                <a:cubicBezTo>
                  <a:pt x="24049" y="6459"/>
                  <a:pt x="24025" y="6459"/>
                  <a:pt x="24002" y="6459"/>
                </a:cubicBezTo>
                <a:cubicBezTo>
                  <a:pt x="23972" y="6459"/>
                  <a:pt x="23941" y="6459"/>
                  <a:pt x="23911" y="6462"/>
                </a:cubicBezTo>
                <a:cubicBezTo>
                  <a:pt x="23910" y="6462"/>
                  <a:pt x="23909" y="6462"/>
                  <a:pt x="23907" y="6462"/>
                </a:cubicBezTo>
                <a:cubicBezTo>
                  <a:pt x="23816" y="6462"/>
                  <a:pt x="23745" y="6356"/>
                  <a:pt x="23787" y="6273"/>
                </a:cubicBezTo>
                <a:cubicBezTo>
                  <a:pt x="23825" y="6197"/>
                  <a:pt x="23902" y="6183"/>
                  <a:pt x="23985" y="6183"/>
                </a:cubicBezTo>
                <a:cubicBezTo>
                  <a:pt x="24033" y="6183"/>
                  <a:pt x="24083" y="6187"/>
                  <a:pt x="24129" y="6187"/>
                </a:cubicBezTo>
                <a:cubicBezTo>
                  <a:pt x="24156" y="6187"/>
                  <a:pt x="24183" y="6186"/>
                  <a:pt x="24206" y="6181"/>
                </a:cubicBezTo>
                <a:cubicBezTo>
                  <a:pt x="24208" y="6181"/>
                  <a:pt x="24210" y="6181"/>
                  <a:pt x="24212" y="6181"/>
                </a:cubicBezTo>
                <a:close/>
                <a:moveTo>
                  <a:pt x="7091" y="6329"/>
                </a:moveTo>
                <a:cubicBezTo>
                  <a:pt x="7273" y="6329"/>
                  <a:pt x="7459" y="6352"/>
                  <a:pt x="7640" y="6352"/>
                </a:cubicBezTo>
                <a:cubicBezTo>
                  <a:pt x="7644" y="6352"/>
                  <a:pt x="7649" y="6352"/>
                  <a:pt x="7653" y="6352"/>
                </a:cubicBezTo>
                <a:cubicBezTo>
                  <a:pt x="8286" y="6374"/>
                  <a:pt x="8919" y="6381"/>
                  <a:pt x="9553" y="6381"/>
                </a:cubicBezTo>
                <a:cubicBezTo>
                  <a:pt x="9681" y="6381"/>
                  <a:pt x="9810" y="6381"/>
                  <a:pt x="9938" y="6380"/>
                </a:cubicBezTo>
                <a:cubicBezTo>
                  <a:pt x="11302" y="6353"/>
                  <a:pt x="12667" y="6344"/>
                  <a:pt x="14031" y="6344"/>
                </a:cubicBezTo>
                <a:cubicBezTo>
                  <a:pt x="16448" y="6344"/>
                  <a:pt x="18866" y="6372"/>
                  <a:pt x="21283" y="6372"/>
                </a:cubicBezTo>
                <a:cubicBezTo>
                  <a:pt x="21322" y="6372"/>
                  <a:pt x="21362" y="6372"/>
                  <a:pt x="21402" y="6372"/>
                </a:cubicBezTo>
                <a:cubicBezTo>
                  <a:pt x="21403" y="6372"/>
                  <a:pt x="21404" y="6372"/>
                  <a:pt x="21405" y="6372"/>
                </a:cubicBezTo>
                <a:cubicBezTo>
                  <a:pt x="21510" y="6372"/>
                  <a:pt x="21562" y="6509"/>
                  <a:pt x="21487" y="6579"/>
                </a:cubicBezTo>
                <a:cubicBezTo>
                  <a:pt x="21465" y="6602"/>
                  <a:pt x="21434" y="6615"/>
                  <a:pt x="21402" y="6615"/>
                </a:cubicBezTo>
                <a:cubicBezTo>
                  <a:pt x="21164" y="6619"/>
                  <a:pt x="20927" y="6619"/>
                  <a:pt x="20689" y="6621"/>
                </a:cubicBezTo>
                <a:cubicBezTo>
                  <a:pt x="19570" y="6631"/>
                  <a:pt x="18451" y="6630"/>
                  <a:pt x="17330" y="6641"/>
                </a:cubicBezTo>
                <a:cubicBezTo>
                  <a:pt x="15551" y="6655"/>
                  <a:pt x="13767" y="6692"/>
                  <a:pt x="11985" y="6692"/>
                </a:cubicBezTo>
                <a:cubicBezTo>
                  <a:pt x="10295" y="6692"/>
                  <a:pt x="8606" y="6659"/>
                  <a:pt x="6923" y="6543"/>
                </a:cubicBezTo>
                <a:cubicBezTo>
                  <a:pt x="6841" y="6498"/>
                  <a:pt x="6851" y="6366"/>
                  <a:pt x="6936" y="6336"/>
                </a:cubicBezTo>
                <a:cubicBezTo>
                  <a:pt x="6988" y="6331"/>
                  <a:pt x="7039" y="6329"/>
                  <a:pt x="7091" y="6329"/>
                </a:cubicBezTo>
                <a:close/>
                <a:moveTo>
                  <a:pt x="36664" y="6556"/>
                </a:moveTo>
                <a:cubicBezTo>
                  <a:pt x="36754" y="6556"/>
                  <a:pt x="36830" y="6669"/>
                  <a:pt x="36761" y="6748"/>
                </a:cubicBezTo>
                <a:cubicBezTo>
                  <a:pt x="36648" y="6838"/>
                  <a:pt x="36493" y="6880"/>
                  <a:pt x="36367" y="6954"/>
                </a:cubicBezTo>
                <a:cubicBezTo>
                  <a:pt x="36321" y="6987"/>
                  <a:pt x="36262" y="7009"/>
                  <a:pt x="36211" y="7009"/>
                </a:cubicBezTo>
                <a:cubicBezTo>
                  <a:pt x="36143" y="7009"/>
                  <a:pt x="36091" y="6970"/>
                  <a:pt x="36105" y="6868"/>
                </a:cubicBezTo>
                <a:cubicBezTo>
                  <a:pt x="36183" y="6734"/>
                  <a:pt x="36467" y="6663"/>
                  <a:pt x="36606" y="6573"/>
                </a:cubicBezTo>
                <a:cubicBezTo>
                  <a:pt x="36625" y="6561"/>
                  <a:pt x="36645" y="6556"/>
                  <a:pt x="36664" y="6556"/>
                </a:cubicBezTo>
                <a:close/>
                <a:moveTo>
                  <a:pt x="39201" y="5454"/>
                </a:moveTo>
                <a:cubicBezTo>
                  <a:pt x="39252" y="5454"/>
                  <a:pt x="39304" y="5485"/>
                  <a:pt x="39318" y="5541"/>
                </a:cubicBezTo>
                <a:cubicBezTo>
                  <a:pt x="39335" y="5651"/>
                  <a:pt x="39224" y="5736"/>
                  <a:pt x="39180" y="5830"/>
                </a:cubicBezTo>
                <a:cubicBezTo>
                  <a:pt x="39035" y="6081"/>
                  <a:pt x="38893" y="6272"/>
                  <a:pt x="38756" y="6407"/>
                </a:cubicBezTo>
                <a:cubicBezTo>
                  <a:pt x="38365" y="6774"/>
                  <a:pt x="37902" y="7060"/>
                  <a:pt x="37428" y="7307"/>
                </a:cubicBezTo>
                <a:cubicBezTo>
                  <a:pt x="37214" y="7391"/>
                  <a:pt x="36945" y="7618"/>
                  <a:pt x="36719" y="7618"/>
                </a:cubicBezTo>
                <a:cubicBezTo>
                  <a:pt x="36712" y="7618"/>
                  <a:pt x="36704" y="7618"/>
                  <a:pt x="36697" y="7617"/>
                </a:cubicBezTo>
                <a:cubicBezTo>
                  <a:pt x="36561" y="7584"/>
                  <a:pt x="36494" y="7398"/>
                  <a:pt x="36590" y="7293"/>
                </a:cubicBezTo>
                <a:cubicBezTo>
                  <a:pt x="36765" y="7144"/>
                  <a:pt x="37011" y="7081"/>
                  <a:pt x="37211" y="6963"/>
                </a:cubicBezTo>
                <a:cubicBezTo>
                  <a:pt x="37642" y="6753"/>
                  <a:pt x="38245" y="6392"/>
                  <a:pt x="38497" y="6185"/>
                </a:cubicBezTo>
                <a:cubicBezTo>
                  <a:pt x="38639" y="6084"/>
                  <a:pt x="38934" y="5823"/>
                  <a:pt x="39100" y="5512"/>
                </a:cubicBezTo>
                <a:cubicBezTo>
                  <a:pt x="39122" y="5473"/>
                  <a:pt x="39161" y="5454"/>
                  <a:pt x="39201" y="5454"/>
                </a:cubicBezTo>
                <a:close/>
                <a:moveTo>
                  <a:pt x="30085" y="7818"/>
                </a:moveTo>
                <a:cubicBezTo>
                  <a:pt x="30308" y="7821"/>
                  <a:pt x="30531" y="7824"/>
                  <a:pt x="30756" y="7827"/>
                </a:cubicBezTo>
                <a:cubicBezTo>
                  <a:pt x="31564" y="7831"/>
                  <a:pt x="32372" y="7853"/>
                  <a:pt x="33180" y="7870"/>
                </a:cubicBezTo>
                <a:cubicBezTo>
                  <a:pt x="33181" y="7870"/>
                  <a:pt x="33182" y="7870"/>
                  <a:pt x="33183" y="7870"/>
                </a:cubicBezTo>
                <a:cubicBezTo>
                  <a:pt x="33282" y="7870"/>
                  <a:pt x="33337" y="8004"/>
                  <a:pt x="33264" y="8072"/>
                </a:cubicBezTo>
                <a:cubicBezTo>
                  <a:pt x="33209" y="8103"/>
                  <a:pt x="33147" y="8112"/>
                  <a:pt x="33083" y="8112"/>
                </a:cubicBezTo>
                <a:cubicBezTo>
                  <a:pt x="33008" y="8112"/>
                  <a:pt x="32929" y="8100"/>
                  <a:pt x="32855" y="8100"/>
                </a:cubicBezTo>
                <a:cubicBezTo>
                  <a:pt x="32835" y="8100"/>
                  <a:pt x="32814" y="8101"/>
                  <a:pt x="32794" y="8104"/>
                </a:cubicBezTo>
                <a:cubicBezTo>
                  <a:pt x="31891" y="8091"/>
                  <a:pt x="30987" y="8093"/>
                  <a:pt x="30085" y="8083"/>
                </a:cubicBezTo>
                <a:cubicBezTo>
                  <a:pt x="30084" y="8083"/>
                  <a:pt x="30083" y="8083"/>
                  <a:pt x="30082" y="8083"/>
                </a:cubicBezTo>
                <a:cubicBezTo>
                  <a:pt x="29970" y="8083"/>
                  <a:pt x="29909" y="7933"/>
                  <a:pt x="29991" y="7857"/>
                </a:cubicBezTo>
                <a:cubicBezTo>
                  <a:pt x="30016" y="7833"/>
                  <a:pt x="30051" y="7818"/>
                  <a:pt x="30085" y="7818"/>
                </a:cubicBezTo>
                <a:close/>
                <a:moveTo>
                  <a:pt x="35594" y="7965"/>
                </a:moveTo>
                <a:cubicBezTo>
                  <a:pt x="35703" y="7965"/>
                  <a:pt x="35776" y="8133"/>
                  <a:pt x="35657" y="8199"/>
                </a:cubicBezTo>
                <a:cubicBezTo>
                  <a:pt x="35446" y="8311"/>
                  <a:pt x="35234" y="8421"/>
                  <a:pt x="35030" y="8542"/>
                </a:cubicBezTo>
                <a:cubicBezTo>
                  <a:pt x="34993" y="8576"/>
                  <a:pt x="34940" y="8596"/>
                  <a:pt x="34891" y="8596"/>
                </a:cubicBezTo>
                <a:cubicBezTo>
                  <a:pt x="34831" y="8596"/>
                  <a:pt x="34776" y="8564"/>
                  <a:pt x="34767" y="8487"/>
                </a:cubicBezTo>
                <a:cubicBezTo>
                  <a:pt x="34757" y="8438"/>
                  <a:pt x="34785" y="8383"/>
                  <a:pt x="34829" y="8358"/>
                </a:cubicBezTo>
                <a:cubicBezTo>
                  <a:pt x="35059" y="8227"/>
                  <a:pt x="35295" y="8105"/>
                  <a:pt x="35531" y="7983"/>
                </a:cubicBezTo>
                <a:cubicBezTo>
                  <a:pt x="35553" y="7971"/>
                  <a:pt x="35574" y="7965"/>
                  <a:pt x="35594" y="7965"/>
                </a:cubicBezTo>
                <a:close/>
                <a:moveTo>
                  <a:pt x="881" y="1"/>
                </a:moveTo>
                <a:cubicBezTo>
                  <a:pt x="701" y="1"/>
                  <a:pt x="522" y="2"/>
                  <a:pt x="344" y="5"/>
                </a:cubicBezTo>
                <a:cubicBezTo>
                  <a:pt x="339" y="44"/>
                  <a:pt x="336" y="80"/>
                  <a:pt x="338" y="114"/>
                </a:cubicBezTo>
                <a:cubicBezTo>
                  <a:pt x="250" y="943"/>
                  <a:pt x="154" y="1772"/>
                  <a:pt x="105" y="2604"/>
                </a:cubicBezTo>
                <a:cubicBezTo>
                  <a:pt x="0" y="4831"/>
                  <a:pt x="40" y="7081"/>
                  <a:pt x="418" y="9098"/>
                </a:cubicBezTo>
                <a:cubicBezTo>
                  <a:pt x="577" y="9850"/>
                  <a:pt x="701" y="10345"/>
                  <a:pt x="1144" y="10572"/>
                </a:cubicBezTo>
                <a:cubicBezTo>
                  <a:pt x="1155" y="10575"/>
                  <a:pt x="1204" y="10590"/>
                  <a:pt x="1246" y="10598"/>
                </a:cubicBezTo>
                <a:cubicBezTo>
                  <a:pt x="1256" y="10600"/>
                  <a:pt x="1272" y="10601"/>
                  <a:pt x="1291" y="10606"/>
                </a:cubicBezTo>
                <a:cubicBezTo>
                  <a:pt x="1700" y="10639"/>
                  <a:pt x="2113" y="10655"/>
                  <a:pt x="2524" y="10674"/>
                </a:cubicBezTo>
                <a:cubicBezTo>
                  <a:pt x="3692" y="10736"/>
                  <a:pt x="4859" y="10752"/>
                  <a:pt x="6027" y="10752"/>
                </a:cubicBezTo>
                <a:cubicBezTo>
                  <a:pt x="7128" y="10752"/>
                  <a:pt x="8229" y="10738"/>
                  <a:pt x="9330" y="10736"/>
                </a:cubicBezTo>
                <a:cubicBezTo>
                  <a:pt x="11339" y="10772"/>
                  <a:pt x="13349" y="10817"/>
                  <a:pt x="15359" y="10817"/>
                </a:cubicBezTo>
                <a:cubicBezTo>
                  <a:pt x="16525" y="10817"/>
                  <a:pt x="17692" y="10802"/>
                  <a:pt x="18859" y="10761"/>
                </a:cubicBezTo>
                <a:cubicBezTo>
                  <a:pt x="19768" y="10743"/>
                  <a:pt x="20677" y="10735"/>
                  <a:pt x="21586" y="10735"/>
                </a:cubicBezTo>
                <a:cubicBezTo>
                  <a:pt x="22741" y="10735"/>
                  <a:pt x="23897" y="10749"/>
                  <a:pt x="25052" y="10778"/>
                </a:cubicBezTo>
                <a:cubicBezTo>
                  <a:pt x="26803" y="10863"/>
                  <a:pt x="28553" y="10981"/>
                  <a:pt x="30307" y="10992"/>
                </a:cubicBezTo>
                <a:cubicBezTo>
                  <a:pt x="30372" y="10994"/>
                  <a:pt x="30439" y="10994"/>
                  <a:pt x="30504" y="10995"/>
                </a:cubicBezTo>
                <a:cubicBezTo>
                  <a:pt x="30508" y="10975"/>
                  <a:pt x="30512" y="10956"/>
                  <a:pt x="30523" y="10933"/>
                </a:cubicBezTo>
                <a:cubicBezTo>
                  <a:pt x="30621" y="10791"/>
                  <a:pt x="30830" y="10810"/>
                  <a:pt x="30979" y="10749"/>
                </a:cubicBezTo>
                <a:cubicBezTo>
                  <a:pt x="31551" y="10575"/>
                  <a:pt x="32133" y="10428"/>
                  <a:pt x="32705" y="10251"/>
                </a:cubicBezTo>
                <a:cubicBezTo>
                  <a:pt x="32724" y="10200"/>
                  <a:pt x="32757" y="10155"/>
                  <a:pt x="32805" y="10128"/>
                </a:cubicBezTo>
                <a:cubicBezTo>
                  <a:pt x="33044" y="10003"/>
                  <a:pt x="33282" y="9877"/>
                  <a:pt x="33523" y="9756"/>
                </a:cubicBezTo>
                <a:cubicBezTo>
                  <a:pt x="34565" y="9233"/>
                  <a:pt x="35436" y="8833"/>
                  <a:pt x="36401" y="8412"/>
                </a:cubicBezTo>
                <a:cubicBezTo>
                  <a:pt x="37295" y="7988"/>
                  <a:pt x="38449" y="7619"/>
                  <a:pt x="39205" y="7077"/>
                </a:cubicBezTo>
                <a:cubicBezTo>
                  <a:pt x="39455" y="6881"/>
                  <a:pt x="39584" y="6661"/>
                  <a:pt x="39612" y="6376"/>
                </a:cubicBezTo>
                <a:cubicBezTo>
                  <a:pt x="39641" y="6211"/>
                  <a:pt x="39583" y="6045"/>
                  <a:pt x="39615" y="5882"/>
                </a:cubicBezTo>
                <a:cubicBezTo>
                  <a:pt x="39623" y="5835"/>
                  <a:pt x="39645" y="5735"/>
                  <a:pt x="39674" y="5704"/>
                </a:cubicBezTo>
                <a:cubicBezTo>
                  <a:pt x="39752" y="5557"/>
                  <a:pt x="39877" y="5439"/>
                  <a:pt x="40018" y="5352"/>
                </a:cubicBezTo>
                <a:cubicBezTo>
                  <a:pt x="40152" y="5273"/>
                  <a:pt x="40369" y="5211"/>
                  <a:pt x="40650" y="5128"/>
                </a:cubicBezTo>
                <a:cubicBezTo>
                  <a:pt x="41632" y="4877"/>
                  <a:pt x="42628" y="4686"/>
                  <a:pt x="43617" y="4472"/>
                </a:cubicBezTo>
                <a:cubicBezTo>
                  <a:pt x="44157" y="4358"/>
                  <a:pt x="44810" y="4181"/>
                  <a:pt x="45157" y="4009"/>
                </a:cubicBezTo>
                <a:cubicBezTo>
                  <a:pt x="45278" y="3972"/>
                  <a:pt x="45742" y="3721"/>
                  <a:pt x="45877" y="3505"/>
                </a:cubicBezTo>
                <a:cubicBezTo>
                  <a:pt x="46051" y="3328"/>
                  <a:pt x="46026" y="2998"/>
                  <a:pt x="46016" y="2734"/>
                </a:cubicBezTo>
                <a:cubicBezTo>
                  <a:pt x="46020" y="2511"/>
                  <a:pt x="46201" y="2348"/>
                  <a:pt x="46388" y="2252"/>
                </a:cubicBezTo>
                <a:cubicBezTo>
                  <a:pt x="46634" y="2096"/>
                  <a:pt x="47331" y="1945"/>
                  <a:pt x="47770" y="1870"/>
                </a:cubicBezTo>
                <a:cubicBezTo>
                  <a:pt x="48659" y="1708"/>
                  <a:pt x="49552" y="1572"/>
                  <a:pt x="50445" y="1441"/>
                </a:cubicBezTo>
                <a:cubicBezTo>
                  <a:pt x="52953" y="1017"/>
                  <a:pt x="55201" y="817"/>
                  <a:pt x="57581" y="422"/>
                </a:cubicBezTo>
                <a:cubicBezTo>
                  <a:pt x="57192" y="409"/>
                  <a:pt x="56802" y="396"/>
                  <a:pt x="56411" y="386"/>
                </a:cubicBezTo>
                <a:cubicBezTo>
                  <a:pt x="53715" y="209"/>
                  <a:pt x="51016" y="134"/>
                  <a:pt x="48315" y="134"/>
                </a:cubicBezTo>
                <a:cubicBezTo>
                  <a:pt x="47960" y="134"/>
                  <a:pt x="47605" y="136"/>
                  <a:pt x="47250" y="138"/>
                </a:cubicBezTo>
                <a:cubicBezTo>
                  <a:pt x="43508" y="143"/>
                  <a:pt x="39767" y="264"/>
                  <a:pt x="36023" y="274"/>
                </a:cubicBezTo>
                <a:cubicBezTo>
                  <a:pt x="32108" y="211"/>
                  <a:pt x="28192" y="133"/>
                  <a:pt x="24275" y="133"/>
                </a:cubicBezTo>
                <a:cubicBezTo>
                  <a:pt x="23793" y="133"/>
                  <a:pt x="23311" y="134"/>
                  <a:pt x="22829" y="137"/>
                </a:cubicBezTo>
                <a:cubicBezTo>
                  <a:pt x="22634" y="135"/>
                  <a:pt x="22439" y="135"/>
                  <a:pt x="22244" y="135"/>
                </a:cubicBezTo>
                <a:cubicBezTo>
                  <a:pt x="19009" y="135"/>
                  <a:pt x="15780" y="328"/>
                  <a:pt x="12546" y="379"/>
                </a:cubicBezTo>
                <a:cubicBezTo>
                  <a:pt x="12468" y="379"/>
                  <a:pt x="12390" y="379"/>
                  <a:pt x="12311" y="379"/>
                </a:cubicBezTo>
                <a:cubicBezTo>
                  <a:pt x="9693" y="379"/>
                  <a:pt x="7075" y="217"/>
                  <a:pt x="4460" y="102"/>
                </a:cubicBezTo>
                <a:cubicBezTo>
                  <a:pt x="3367" y="40"/>
                  <a:pt x="2271" y="14"/>
                  <a:pt x="1176" y="2"/>
                </a:cubicBezTo>
                <a:cubicBezTo>
                  <a:pt x="1078" y="1"/>
                  <a:pt x="979" y="1"/>
                  <a:pt x="88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15"/>
          <p:cNvSpPr/>
          <p:nvPr/>
        </p:nvSpPr>
        <p:spPr>
          <a:xfrm flipH="1">
            <a:off x="-3153358" y="6102905"/>
            <a:ext cx="3752355" cy="1107272"/>
          </a:xfrm>
          <a:custGeom>
            <a:avLst/>
            <a:gdLst/>
            <a:ahLst/>
            <a:cxnLst/>
            <a:rect l="l" t="t" r="r" b="b"/>
            <a:pathLst>
              <a:path w="37425" h="11044" extrusionOk="0">
                <a:moveTo>
                  <a:pt x="27783" y="0"/>
                </a:moveTo>
                <a:cubicBezTo>
                  <a:pt x="27096" y="174"/>
                  <a:pt x="26397" y="304"/>
                  <a:pt x="25702" y="432"/>
                </a:cubicBezTo>
                <a:cubicBezTo>
                  <a:pt x="22270" y="988"/>
                  <a:pt x="19080" y="1382"/>
                  <a:pt x="15591" y="1964"/>
                </a:cubicBezTo>
                <a:cubicBezTo>
                  <a:pt x="15206" y="2045"/>
                  <a:pt x="14593" y="1949"/>
                  <a:pt x="14657" y="2483"/>
                </a:cubicBezTo>
                <a:cubicBezTo>
                  <a:pt x="14718" y="3416"/>
                  <a:pt x="13743" y="3929"/>
                  <a:pt x="12989" y="4205"/>
                </a:cubicBezTo>
                <a:cubicBezTo>
                  <a:pt x="11600" y="4660"/>
                  <a:pt x="9768" y="4929"/>
                  <a:pt x="8577" y="5274"/>
                </a:cubicBezTo>
                <a:cubicBezTo>
                  <a:pt x="8190" y="5410"/>
                  <a:pt x="8354" y="5526"/>
                  <a:pt x="8183" y="6192"/>
                </a:cubicBezTo>
                <a:cubicBezTo>
                  <a:pt x="7851" y="7120"/>
                  <a:pt x="6978" y="7346"/>
                  <a:pt x="6153" y="7785"/>
                </a:cubicBezTo>
                <a:cubicBezTo>
                  <a:pt x="4948" y="8359"/>
                  <a:pt x="3729" y="8905"/>
                  <a:pt x="2531" y="9492"/>
                </a:cubicBezTo>
                <a:cubicBezTo>
                  <a:pt x="2197" y="9655"/>
                  <a:pt x="1864" y="9826"/>
                  <a:pt x="1532" y="9997"/>
                </a:cubicBezTo>
                <a:cubicBezTo>
                  <a:pt x="1454" y="10049"/>
                  <a:pt x="1361" y="10089"/>
                  <a:pt x="1274" y="10089"/>
                </a:cubicBezTo>
                <a:cubicBezTo>
                  <a:pt x="1259" y="10089"/>
                  <a:pt x="1244" y="10088"/>
                  <a:pt x="1230" y="10085"/>
                </a:cubicBezTo>
                <a:cubicBezTo>
                  <a:pt x="862" y="10240"/>
                  <a:pt x="438" y="10391"/>
                  <a:pt x="0" y="10518"/>
                </a:cubicBezTo>
                <a:cubicBezTo>
                  <a:pt x="187" y="10519"/>
                  <a:pt x="373" y="10520"/>
                  <a:pt x="559" y="10520"/>
                </a:cubicBezTo>
                <a:cubicBezTo>
                  <a:pt x="936" y="10520"/>
                  <a:pt x="1313" y="10518"/>
                  <a:pt x="1690" y="10518"/>
                </a:cubicBezTo>
                <a:cubicBezTo>
                  <a:pt x="2318" y="10518"/>
                  <a:pt x="2947" y="10522"/>
                  <a:pt x="3575" y="10540"/>
                </a:cubicBezTo>
                <a:cubicBezTo>
                  <a:pt x="3929" y="10550"/>
                  <a:pt x="4285" y="10565"/>
                  <a:pt x="4638" y="10586"/>
                </a:cubicBezTo>
                <a:cubicBezTo>
                  <a:pt x="6090" y="10653"/>
                  <a:pt x="7538" y="10808"/>
                  <a:pt x="8989" y="10903"/>
                </a:cubicBezTo>
                <a:cubicBezTo>
                  <a:pt x="9906" y="10976"/>
                  <a:pt x="10824" y="10973"/>
                  <a:pt x="11741" y="11044"/>
                </a:cubicBezTo>
                <a:cubicBezTo>
                  <a:pt x="11759" y="10798"/>
                  <a:pt x="11880" y="10518"/>
                  <a:pt x="12111" y="10278"/>
                </a:cubicBezTo>
                <a:cubicBezTo>
                  <a:pt x="12512" y="9873"/>
                  <a:pt x="13047" y="9665"/>
                  <a:pt x="13645" y="9334"/>
                </a:cubicBezTo>
                <a:cubicBezTo>
                  <a:pt x="14525" y="8879"/>
                  <a:pt x="15387" y="8374"/>
                  <a:pt x="16299" y="7984"/>
                </a:cubicBezTo>
                <a:cubicBezTo>
                  <a:pt x="17100" y="7640"/>
                  <a:pt x="18689" y="7595"/>
                  <a:pt x="19494" y="7440"/>
                </a:cubicBezTo>
                <a:cubicBezTo>
                  <a:pt x="20514" y="7253"/>
                  <a:pt x="21310" y="6628"/>
                  <a:pt x="22587" y="6031"/>
                </a:cubicBezTo>
                <a:cubicBezTo>
                  <a:pt x="23704" y="5446"/>
                  <a:pt x="24842" y="4900"/>
                  <a:pt x="25950" y="4306"/>
                </a:cubicBezTo>
                <a:cubicBezTo>
                  <a:pt x="26290" y="4118"/>
                  <a:pt x="26608" y="3898"/>
                  <a:pt x="26968" y="3749"/>
                </a:cubicBezTo>
                <a:cubicBezTo>
                  <a:pt x="27376" y="3543"/>
                  <a:pt x="28226" y="3373"/>
                  <a:pt x="28875" y="3294"/>
                </a:cubicBezTo>
                <a:cubicBezTo>
                  <a:pt x="29243" y="3245"/>
                  <a:pt x="29612" y="3191"/>
                  <a:pt x="29984" y="3191"/>
                </a:cubicBezTo>
                <a:cubicBezTo>
                  <a:pt x="30037" y="3191"/>
                  <a:pt x="30090" y="3192"/>
                  <a:pt x="30143" y="3194"/>
                </a:cubicBezTo>
                <a:cubicBezTo>
                  <a:pt x="30256" y="3113"/>
                  <a:pt x="30443" y="3067"/>
                  <a:pt x="30576" y="3022"/>
                </a:cubicBezTo>
                <a:cubicBezTo>
                  <a:pt x="30897" y="2877"/>
                  <a:pt x="32146" y="2505"/>
                  <a:pt x="32480" y="2459"/>
                </a:cubicBezTo>
                <a:cubicBezTo>
                  <a:pt x="32855" y="2320"/>
                  <a:pt x="33051" y="2279"/>
                  <a:pt x="33418" y="2019"/>
                </a:cubicBezTo>
                <a:cubicBezTo>
                  <a:pt x="33663" y="1781"/>
                  <a:pt x="34365" y="931"/>
                  <a:pt x="34975" y="766"/>
                </a:cubicBezTo>
                <a:cubicBezTo>
                  <a:pt x="35784" y="504"/>
                  <a:pt x="36602" y="249"/>
                  <a:pt x="37425" y="16"/>
                </a:cubicBezTo>
                <a:lnTo>
                  <a:pt x="37425" y="16"/>
                </a:lnTo>
                <a:cubicBezTo>
                  <a:pt x="36576" y="28"/>
                  <a:pt x="35729" y="39"/>
                  <a:pt x="34882" y="73"/>
                </a:cubicBezTo>
                <a:cubicBezTo>
                  <a:pt x="34123" y="102"/>
                  <a:pt x="33363" y="114"/>
                  <a:pt x="32604" y="114"/>
                </a:cubicBezTo>
                <a:cubicBezTo>
                  <a:pt x="31389" y="114"/>
                  <a:pt x="30174" y="83"/>
                  <a:pt x="28959" y="42"/>
                </a:cubicBezTo>
                <a:cubicBezTo>
                  <a:pt x="28566" y="29"/>
                  <a:pt x="28175" y="15"/>
                  <a:pt x="2778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15"/>
          <p:cNvSpPr/>
          <p:nvPr/>
        </p:nvSpPr>
        <p:spPr>
          <a:xfrm flipH="1">
            <a:off x="-2304528" y="6102905"/>
            <a:ext cx="2903525" cy="1056840"/>
          </a:xfrm>
          <a:custGeom>
            <a:avLst/>
            <a:gdLst/>
            <a:ahLst/>
            <a:cxnLst/>
            <a:rect l="l" t="t" r="r" b="b"/>
            <a:pathLst>
              <a:path w="28959" h="10541" extrusionOk="0">
                <a:moveTo>
                  <a:pt x="27783" y="0"/>
                </a:moveTo>
                <a:cubicBezTo>
                  <a:pt x="27096" y="174"/>
                  <a:pt x="26397" y="304"/>
                  <a:pt x="25702" y="432"/>
                </a:cubicBezTo>
                <a:cubicBezTo>
                  <a:pt x="22270" y="986"/>
                  <a:pt x="19080" y="1382"/>
                  <a:pt x="15591" y="1964"/>
                </a:cubicBezTo>
                <a:cubicBezTo>
                  <a:pt x="15206" y="2045"/>
                  <a:pt x="14593" y="1949"/>
                  <a:pt x="14657" y="2483"/>
                </a:cubicBezTo>
                <a:cubicBezTo>
                  <a:pt x="14718" y="3416"/>
                  <a:pt x="13743" y="3929"/>
                  <a:pt x="12989" y="4205"/>
                </a:cubicBezTo>
                <a:cubicBezTo>
                  <a:pt x="11600" y="4660"/>
                  <a:pt x="9768" y="4929"/>
                  <a:pt x="8577" y="5272"/>
                </a:cubicBezTo>
                <a:cubicBezTo>
                  <a:pt x="8190" y="5410"/>
                  <a:pt x="8354" y="5526"/>
                  <a:pt x="8183" y="6192"/>
                </a:cubicBezTo>
                <a:cubicBezTo>
                  <a:pt x="7851" y="7120"/>
                  <a:pt x="6978" y="7346"/>
                  <a:pt x="6153" y="7785"/>
                </a:cubicBezTo>
                <a:cubicBezTo>
                  <a:pt x="4948" y="8359"/>
                  <a:pt x="3729" y="8905"/>
                  <a:pt x="2531" y="9492"/>
                </a:cubicBezTo>
                <a:cubicBezTo>
                  <a:pt x="2197" y="9655"/>
                  <a:pt x="1865" y="9826"/>
                  <a:pt x="1532" y="9997"/>
                </a:cubicBezTo>
                <a:cubicBezTo>
                  <a:pt x="1454" y="10048"/>
                  <a:pt x="1360" y="10089"/>
                  <a:pt x="1273" y="10089"/>
                </a:cubicBezTo>
                <a:cubicBezTo>
                  <a:pt x="1258" y="10089"/>
                  <a:pt x="1244" y="10088"/>
                  <a:pt x="1230" y="10085"/>
                </a:cubicBezTo>
                <a:cubicBezTo>
                  <a:pt x="862" y="10240"/>
                  <a:pt x="439" y="10391"/>
                  <a:pt x="0" y="10518"/>
                </a:cubicBezTo>
                <a:cubicBezTo>
                  <a:pt x="172" y="10519"/>
                  <a:pt x="343" y="10519"/>
                  <a:pt x="514" y="10519"/>
                </a:cubicBezTo>
                <a:cubicBezTo>
                  <a:pt x="923" y="10519"/>
                  <a:pt x="1333" y="10518"/>
                  <a:pt x="1743" y="10518"/>
                </a:cubicBezTo>
                <a:cubicBezTo>
                  <a:pt x="2353" y="10518"/>
                  <a:pt x="2964" y="10521"/>
                  <a:pt x="3575" y="10540"/>
                </a:cubicBezTo>
                <a:cubicBezTo>
                  <a:pt x="4399" y="10179"/>
                  <a:pt x="5201" y="9747"/>
                  <a:pt x="5995" y="9318"/>
                </a:cubicBezTo>
                <a:cubicBezTo>
                  <a:pt x="6687" y="8946"/>
                  <a:pt x="7378" y="8574"/>
                  <a:pt x="8067" y="8200"/>
                </a:cubicBezTo>
                <a:cubicBezTo>
                  <a:pt x="8659" y="7880"/>
                  <a:pt x="9343" y="7402"/>
                  <a:pt x="9267" y="6733"/>
                </a:cubicBezTo>
                <a:cubicBezTo>
                  <a:pt x="9253" y="6593"/>
                  <a:pt x="9204" y="6454"/>
                  <a:pt x="9230" y="6315"/>
                </a:cubicBezTo>
                <a:cubicBezTo>
                  <a:pt x="9289" y="5966"/>
                  <a:pt x="9736" y="5872"/>
                  <a:pt x="10090" y="5841"/>
                </a:cubicBezTo>
                <a:cubicBezTo>
                  <a:pt x="11348" y="5727"/>
                  <a:pt x="12592" y="5434"/>
                  <a:pt x="13768" y="4970"/>
                </a:cubicBezTo>
                <a:cubicBezTo>
                  <a:pt x="14319" y="4754"/>
                  <a:pt x="14896" y="4460"/>
                  <a:pt x="15153" y="3924"/>
                </a:cubicBezTo>
                <a:cubicBezTo>
                  <a:pt x="15274" y="3678"/>
                  <a:pt x="15317" y="3390"/>
                  <a:pt x="15485" y="3176"/>
                </a:cubicBezTo>
                <a:cubicBezTo>
                  <a:pt x="15740" y="2856"/>
                  <a:pt x="16193" y="2793"/>
                  <a:pt x="16597" y="2748"/>
                </a:cubicBezTo>
                <a:cubicBezTo>
                  <a:pt x="20798" y="2284"/>
                  <a:pt x="24949" y="1374"/>
                  <a:pt x="28959" y="42"/>
                </a:cubicBezTo>
                <a:cubicBezTo>
                  <a:pt x="28568" y="29"/>
                  <a:pt x="28175" y="16"/>
                  <a:pt x="27783" y="0"/>
                </a:cubicBezTo>
                <a:close/>
              </a:path>
            </a:pathLst>
          </a:custGeom>
          <a:solidFill>
            <a:srgbClr val="2A225E">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04" name="Google Shape;1004;p15"/>
          <p:cNvGrpSpPr/>
          <p:nvPr/>
        </p:nvGrpSpPr>
        <p:grpSpPr>
          <a:xfrm>
            <a:off x="-6628486" y="4334208"/>
            <a:ext cx="10451049" cy="3016121"/>
            <a:chOff x="-4972948" y="3253787"/>
            <a:chExt cx="7838287" cy="2262091"/>
          </a:xfrm>
        </p:grpSpPr>
        <p:sp>
          <p:nvSpPr>
            <p:cNvPr id="1005" name="Google Shape;1005;p15"/>
            <p:cNvSpPr/>
            <p:nvPr/>
          </p:nvSpPr>
          <p:spPr>
            <a:xfrm flipH="1">
              <a:off x="140031" y="4209165"/>
              <a:ext cx="2658532" cy="321233"/>
            </a:xfrm>
            <a:custGeom>
              <a:avLst/>
              <a:gdLst/>
              <a:ahLst/>
              <a:cxnLst/>
              <a:rect l="l" t="t" r="r" b="b"/>
              <a:pathLst>
                <a:path w="35354" h="4272" extrusionOk="0">
                  <a:moveTo>
                    <a:pt x="7223" y="1"/>
                  </a:moveTo>
                  <a:cubicBezTo>
                    <a:pt x="6712" y="1"/>
                    <a:pt x="6012" y="319"/>
                    <a:pt x="5374" y="514"/>
                  </a:cubicBezTo>
                  <a:cubicBezTo>
                    <a:pt x="3667" y="1080"/>
                    <a:pt x="2164" y="1575"/>
                    <a:pt x="669" y="2491"/>
                  </a:cubicBezTo>
                  <a:cubicBezTo>
                    <a:pt x="526" y="2608"/>
                    <a:pt x="554" y="2546"/>
                    <a:pt x="426" y="2756"/>
                  </a:cubicBezTo>
                  <a:cubicBezTo>
                    <a:pt x="414" y="2796"/>
                    <a:pt x="319" y="2972"/>
                    <a:pt x="321" y="2972"/>
                  </a:cubicBezTo>
                  <a:cubicBezTo>
                    <a:pt x="321" y="2972"/>
                    <a:pt x="328" y="2960"/>
                    <a:pt x="345" y="2931"/>
                  </a:cubicBezTo>
                  <a:lnTo>
                    <a:pt x="345" y="2931"/>
                  </a:lnTo>
                  <a:cubicBezTo>
                    <a:pt x="248" y="3144"/>
                    <a:pt x="116" y="3516"/>
                    <a:pt x="0" y="3891"/>
                  </a:cubicBezTo>
                  <a:cubicBezTo>
                    <a:pt x="36" y="3889"/>
                    <a:pt x="72" y="3888"/>
                    <a:pt x="107" y="3888"/>
                  </a:cubicBezTo>
                  <a:cubicBezTo>
                    <a:pt x="205" y="3888"/>
                    <a:pt x="304" y="3893"/>
                    <a:pt x="402" y="3893"/>
                  </a:cubicBezTo>
                  <a:cubicBezTo>
                    <a:pt x="438" y="3893"/>
                    <a:pt x="473" y="3893"/>
                    <a:pt x="509" y="3891"/>
                  </a:cubicBezTo>
                  <a:cubicBezTo>
                    <a:pt x="1459" y="3898"/>
                    <a:pt x="2410" y="3914"/>
                    <a:pt x="3360" y="3956"/>
                  </a:cubicBezTo>
                  <a:cubicBezTo>
                    <a:pt x="6182" y="4086"/>
                    <a:pt x="9006" y="4254"/>
                    <a:pt x="11831" y="4272"/>
                  </a:cubicBezTo>
                  <a:cubicBezTo>
                    <a:pt x="15122" y="4233"/>
                    <a:pt x="18409" y="4025"/>
                    <a:pt x="21701" y="4025"/>
                  </a:cubicBezTo>
                  <a:cubicBezTo>
                    <a:pt x="21788" y="4025"/>
                    <a:pt x="21875" y="4025"/>
                    <a:pt x="21962" y="4025"/>
                  </a:cubicBezTo>
                  <a:cubicBezTo>
                    <a:pt x="25294" y="4030"/>
                    <a:pt x="28627" y="4024"/>
                    <a:pt x="31959" y="4101"/>
                  </a:cubicBezTo>
                  <a:cubicBezTo>
                    <a:pt x="33091" y="4138"/>
                    <a:pt x="34222" y="4154"/>
                    <a:pt x="35353" y="4157"/>
                  </a:cubicBezTo>
                  <a:cubicBezTo>
                    <a:pt x="34161" y="3907"/>
                    <a:pt x="32977" y="3621"/>
                    <a:pt x="31808" y="3274"/>
                  </a:cubicBezTo>
                  <a:cubicBezTo>
                    <a:pt x="30618" y="2876"/>
                    <a:pt x="29479" y="2562"/>
                    <a:pt x="28235" y="2375"/>
                  </a:cubicBezTo>
                  <a:cubicBezTo>
                    <a:pt x="27950" y="2334"/>
                    <a:pt x="27550" y="2245"/>
                    <a:pt x="27111" y="2245"/>
                  </a:cubicBezTo>
                  <a:cubicBezTo>
                    <a:pt x="26999" y="2245"/>
                    <a:pt x="26885" y="2251"/>
                    <a:pt x="26769" y="2265"/>
                  </a:cubicBezTo>
                  <a:cubicBezTo>
                    <a:pt x="26014" y="2350"/>
                    <a:pt x="24719" y="2743"/>
                    <a:pt x="23718" y="2831"/>
                  </a:cubicBezTo>
                  <a:cubicBezTo>
                    <a:pt x="23399" y="2858"/>
                    <a:pt x="23077" y="2872"/>
                    <a:pt x="22756" y="2872"/>
                  </a:cubicBezTo>
                  <a:cubicBezTo>
                    <a:pt x="22013" y="2872"/>
                    <a:pt x="21270" y="2796"/>
                    <a:pt x="20549" y="2621"/>
                  </a:cubicBezTo>
                  <a:cubicBezTo>
                    <a:pt x="19697" y="2437"/>
                    <a:pt x="18704" y="2113"/>
                    <a:pt x="18144" y="2069"/>
                  </a:cubicBezTo>
                  <a:cubicBezTo>
                    <a:pt x="18134" y="2069"/>
                    <a:pt x="18124" y="2068"/>
                    <a:pt x="18114" y="2068"/>
                  </a:cubicBezTo>
                  <a:cubicBezTo>
                    <a:pt x="17825" y="2068"/>
                    <a:pt x="17295" y="2280"/>
                    <a:pt x="16848" y="2376"/>
                  </a:cubicBezTo>
                  <a:cubicBezTo>
                    <a:pt x="16131" y="2504"/>
                    <a:pt x="15429" y="2703"/>
                    <a:pt x="14712" y="2829"/>
                  </a:cubicBezTo>
                  <a:cubicBezTo>
                    <a:pt x="14565" y="2856"/>
                    <a:pt x="14418" y="2868"/>
                    <a:pt x="14273" y="2868"/>
                  </a:cubicBezTo>
                  <a:cubicBezTo>
                    <a:pt x="13787" y="2868"/>
                    <a:pt x="13311" y="2732"/>
                    <a:pt x="12859" y="2544"/>
                  </a:cubicBezTo>
                  <a:cubicBezTo>
                    <a:pt x="12130" y="2283"/>
                    <a:pt x="11424" y="1966"/>
                    <a:pt x="10759" y="1571"/>
                  </a:cubicBezTo>
                  <a:cubicBezTo>
                    <a:pt x="9608" y="941"/>
                    <a:pt x="8345" y="64"/>
                    <a:pt x="7295" y="3"/>
                  </a:cubicBezTo>
                  <a:cubicBezTo>
                    <a:pt x="7272" y="1"/>
                    <a:pt x="7248" y="1"/>
                    <a:pt x="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5"/>
            <p:cNvSpPr/>
            <p:nvPr/>
          </p:nvSpPr>
          <p:spPr>
            <a:xfrm flipH="1">
              <a:off x="-4972948" y="3253787"/>
              <a:ext cx="7838287" cy="2262091"/>
            </a:xfrm>
            <a:custGeom>
              <a:avLst/>
              <a:gdLst/>
              <a:ahLst/>
              <a:cxnLst/>
              <a:rect l="l" t="t" r="r" b="b"/>
              <a:pathLst>
                <a:path w="104236" h="30083" extrusionOk="0">
                  <a:moveTo>
                    <a:pt x="95241" y="503"/>
                  </a:moveTo>
                  <a:cubicBezTo>
                    <a:pt x="95446" y="503"/>
                    <a:pt x="95667" y="522"/>
                    <a:pt x="95675" y="532"/>
                  </a:cubicBezTo>
                  <a:cubicBezTo>
                    <a:pt x="95676" y="532"/>
                    <a:pt x="95676" y="532"/>
                    <a:pt x="95677" y="532"/>
                  </a:cubicBezTo>
                  <a:cubicBezTo>
                    <a:pt x="95704" y="532"/>
                    <a:pt x="95805" y="569"/>
                    <a:pt x="95863" y="591"/>
                  </a:cubicBezTo>
                  <a:cubicBezTo>
                    <a:pt x="96931" y="1195"/>
                    <a:pt x="97523" y="2303"/>
                    <a:pt x="98306" y="3432"/>
                  </a:cubicBezTo>
                  <a:cubicBezTo>
                    <a:pt x="99544" y="5304"/>
                    <a:pt x="100701" y="7229"/>
                    <a:pt x="101706" y="9237"/>
                  </a:cubicBezTo>
                  <a:cubicBezTo>
                    <a:pt x="102418" y="10656"/>
                    <a:pt x="103209" y="12569"/>
                    <a:pt x="103693" y="13653"/>
                  </a:cubicBezTo>
                  <a:cubicBezTo>
                    <a:pt x="103696" y="13662"/>
                    <a:pt x="103700" y="13671"/>
                    <a:pt x="103704" y="13678"/>
                  </a:cubicBezTo>
                  <a:cubicBezTo>
                    <a:pt x="103706" y="13685"/>
                    <a:pt x="103709" y="13695"/>
                    <a:pt x="103714" y="13708"/>
                  </a:cubicBezTo>
                  <a:cubicBezTo>
                    <a:pt x="103726" y="13750"/>
                    <a:pt x="103738" y="13794"/>
                    <a:pt x="103746" y="13837"/>
                  </a:cubicBezTo>
                  <a:cubicBezTo>
                    <a:pt x="103748" y="13850"/>
                    <a:pt x="103753" y="13882"/>
                    <a:pt x="103758" y="13907"/>
                  </a:cubicBezTo>
                  <a:cubicBezTo>
                    <a:pt x="103764" y="13984"/>
                    <a:pt x="103759" y="14060"/>
                    <a:pt x="103751" y="14137"/>
                  </a:cubicBezTo>
                  <a:cubicBezTo>
                    <a:pt x="103751" y="14139"/>
                    <a:pt x="103751" y="14139"/>
                    <a:pt x="103751" y="14140"/>
                  </a:cubicBezTo>
                  <a:cubicBezTo>
                    <a:pt x="103736" y="14186"/>
                    <a:pt x="103733" y="14207"/>
                    <a:pt x="103738" y="14207"/>
                  </a:cubicBezTo>
                  <a:cubicBezTo>
                    <a:pt x="103740" y="14207"/>
                    <a:pt x="103742" y="14205"/>
                    <a:pt x="103745" y="14202"/>
                  </a:cubicBezTo>
                  <a:lnTo>
                    <a:pt x="103745" y="14202"/>
                  </a:lnTo>
                  <a:cubicBezTo>
                    <a:pt x="103597" y="14454"/>
                    <a:pt x="103606" y="14515"/>
                    <a:pt x="103257" y="14828"/>
                  </a:cubicBezTo>
                  <a:cubicBezTo>
                    <a:pt x="103011" y="15101"/>
                    <a:pt x="101689" y="15316"/>
                    <a:pt x="101189" y="15446"/>
                  </a:cubicBezTo>
                  <a:cubicBezTo>
                    <a:pt x="101225" y="15436"/>
                    <a:pt x="101231" y="15433"/>
                    <a:pt x="101221" y="15433"/>
                  </a:cubicBezTo>
                  <a:cubicBezTo>
                    <a:pt x="101203" y="15433"/>
                    <a:pt x="101137" y="15443"/>
                    <a:pt x="101080" y="15452"/>
                  </a:cubicBezTo>
                  <a:cubicBezTo>
                    <a:pt x="101044" y="15419"/>
                    <a:pt x="100996" y="15397"/>
                    <a:pt x="100944" y="15397"/>
                  </a:cubicBezTo>
                  <a:cubicBezTo>
                    <a:pt x="100814" y="15405"/>
                    <a:pt x="100683" y="15409"/>
                    <a:pt x="100552" y="15409"/>
                  </a:cubicBezTo>
                  <a:cubicBezTo>
                    <a:pt x="99736" y="15409"/>
                    <a:pt x="98921" y="15271"/>
                    <a:pt x="98104" y="15271"/>
                  </a:cubicBezTo>
                  <a:cubicBezTo>
                    <a:pt x="98010" y="15271"/>
                    <a:pt x="97916" y="15273"/>
                    <a:pt x="97822" y="15277"/>
                  </a:cubicBezTo>
                  <a:cubicBezTo>
                    <a:pt x="96810" y="15316"/>
                    <a:pt x="95849" y="15657"/>
                    <a:pt x="94911" y="16015"/>
                  </a:cubicBezTo>
                  <a:cubicBezTo>
                    <a:pt x="94416" y="16199"/>
                    <a:pt x="93458" y="16600"/>
                    <a:pt x="93235" y="16600"/>
                  </a:cubicBezTo>
                  <a:cubicBezTo>
                    <a:pt x="93227" y="16600"/>
                    <a:pt x="93220" y="16600"/>
                    <a:pt x="93214" y="16599"/>
                  </a:cubicBezTo>
                  <a:cubicBezTo>
                    <a:pt x="93095" y="16602"/>
                    <a:pt x="92977" y="16603"/>
                    <a:pt x="92861" y="16603"/>
                  </a:cubicBezTo>
                  <a:cubicBezTo>
                    <a:pt x="90743" y="16603"/>
                    <a:pt x="88941" y="16098"/>
                    <a:pt x="86854" y="16098"/>
                  </a:cubicBezTo>
                  <a:cubicBezTo>
                    <a:pt x="86744" y="16098"/>
                    <a:pt x="86633" y="16099"/>
                    <a:pt x="86521" y="16102"/>
                  </a:cubicBezTo>
                  <a:cubicBezTo>
                    <a:pt x="85135" y="16134"/>
                    <a:pt x="83939" y="16386"/>
                    <a:pt x="82966" y="16547"/>
                  </a:cubicBezTo>
                  <a:cubicBezTo>
                    <a:pt x="82767" y="16561"/>
                    <a:pt x="82506" y="16566"/>
                    <a:pt x="82217" y="16566"/>
                  </a:cubicBezTo>
                  <a:cubicBezTo>
                    <a:pt x="81721" y="16566"/>
                    <a:pt x="81143" y="16552"/>
                    <a:pt x="80649" y="16552"/>
                  </a:cubicBezTo>
                  <a:cubicBezTo>
                    <a:pt x="80562" y="16552"/>
                    <a:pt x="80477" y="16553"/>
                    <a:pt x="80396" y="16554"/>
                  </a:cubicBezTo>
                  <a:cubicBezTo>
                    <a:pt x="79498" y="16555"/>
                    <a:pt x="78602" y="16562"/>
                    <a:pt x="77704" y="16567"/>
                  </a:cubicBezTo>
                  <a:cubicBezTo>
                    <a:pt x="77688" y="16526"/>
                    <a:pt x="77656" y="16490"/>
                    <a:pt x="77607" y="16468"/>
                  </a:cubicBezTo>
                  <a:cubicBezTo>
                    <a:pt x="77200" y="16260"/>
                    <a:pt x="76316" y="16019"/>
                    <a:pt x="75680" y="15960"/>
                  </a:cubicBezTo>
                  <a:cubicBezTo>
                    <a:pt x="75611" y="15970"/>
                    <a:pt x="75582" y="15974"/>
                    <a:pt x="75570" y="15974"/>
                  </a:cubicBezTo>
                  <a:cubicBezTo>
                    <a:pt x="75561" y="15974"/>
                    <a:pt x="75559" y="15972"/>
                    <a:pt x="75558" y="15970"/>
                  </a:cubicBezTo>
                  <a:cubicBezTo>
                    <a:pt x="75561" y="15966"/>
                    <a:pt x="75550" y="15960"/>
                    <a:pt x="75535" y="15954"/>
                  </a:cubicBezTo>
                  <a:cubicBezTo>
                    <a:pt x="75515" y="15940"/>
                    <a:pt x="75492" y="15924"/>
                    <a:pt x="75476" y="15914"/>
                  </a:cubicBezTo>
                  <a:cubicBezTo>
                    <a:pt x="75464" y="15904"/>
                    <a:pt x="75452" y="15894"/>
                    <a:pt x="75442" y="15883"/>
                  </a:cubicBezTo>
                  <a:lnTo>
                    <a:pt x="75442" y="15883"/>
                  </a:lnTo>
                  <a:cubicBezTo>
                    <a:pt x="75405" y="15829"/>
                    <a:pt x="75352" y="15791"/>
                    <a:pt x="75296" y="15757"/>
                  </a:cubicBezTo>
                  <a:cubicBezTo>
                    <a:pt x="75175" y="15675"/>
                    <a:pt x="75040" y="15614"/>
                    <a:pt x="74901" y="15566"/>
                  </a:cubicBezTo>
                  <a:cubicBezTo>
                    <a:pt x="74735" y="15511"/>
                    <a:pt x="74565" y="15492"/>
                    <a:pt x="74393" y="15492"/>
                  </a:cubicBezTo>
                  <a:cubicBezTo>
                    <a:pt x="74168" y="15492"/>
                    <a:pt x="73941" y="15525"/>
                    <a:pt x="73719" y="15555"/>
                  </a:cubicBezTo>
                  <a:cubicBezTo>
                    <a:pt x="73186" y="15637"/>
                    <a:pt x="72887" y="15695"/>
                    <a:pt x="72523" y="15746"/>
                  </a:cubicBezTo>
                  <a:cubicBezTo>
                    <a:pt x="72518" y="15746"/>
                    <a:pt x="72513" y="15746"/>
                    <a:pt x="72508" y="15746"/>
                  </a:cubicBezTo>
                  <a:cubicBezTo>
                    <a:pt x="72498" y="15746"/>
                    <a:pt x="72488" y="15746"/>
                    <a:pt x="72478" y="15746"/>
                  </a:cubicBezTo>
                  <a:lnTo>
                    <a:pt x="72477" y="15746"/>
                  </a:lnTo>
                  <a:cubicBezTo>
                    <a:pt x="72425" y="15692"/>
                    <a:pt x="72368" y="15643"/>
                    <a:pt x="72308" y="15601"/>
                  </a:cubicBezTo>
                  <a:cubicBezTo>
                    <a:pt x="72150" y="15489"/>
                    <a:pt x="71967" y="15400"/>
                    <a:pt x="71770" y="15395"/>
                  </a:cubicBezTo>
                  <a:cubicBezTo>
                    <a:pt x="71766" y="15395"/>
                    <a:pt x="71761" y="15395"/>
                    <a:pt x="71757" y="15395"/>
                  </a:cubicBezTo>
                  <a:cubicBezTo>
                    <a:pt x="71559" y="15395"/>
                    <a:pt x="71366" y="15456"/>
                    <a:pt x="71172" y="15492"/>
                  </a:cubicBezTo>
                  <a:cubicBezTo>
                    <a:pt x="71059" y="15517"/>
                    <a:pt x="71042" y="15526"/>
                    <a:pt x="71023" y="15529"/>
                  </a:cubicBezTo>
                  <a:cubicBezTo>
                    <a:pt x="70964" y="15390"/>
                    <a:pt x="70839" y="15086"/>
                    <a:pt x="70768" y="15026"/>
                  </a:cubicBezTo>
                  <a:cubicBezTo>
                    <a:pt x="70674" y="14866"/>
                    <a:pt x="70512" y="14764"/>
                    <a:pt x="70356" y="14764"/>
                  </a:cubicBezTo>
                  <a:cubicBezTo>
                    <a:pt x="70235" y="14764"/>
                    <a:pt x="70118" y="14825"/>
                    <a:pt x="70039" y="14968"/>
                  </a:cubicBezTo>
                  <a:cubicBezTo>
                    <a:pt x="69952" y="15188"/>
                    <a:pt x="69914" y="15316"/>
                    <a:pt x="69839" y="15436"/>
                  </a:cubicBezTo>
                  <a:cubicBezTo>
                    <a:pt x="69805" y="15320"/>
                    <a:pt x="69762" y="15207"/>
                    <a:pt x="69690" y="15117"/>
                  </a:cubicBezTo>
                  <a:lnTo>
                    <a:pt x="69690" y="15117"/>
                  </a:lnTo>
                  <a:cubicBezTo>
                    <a:pt x="69690" y="15118"/>
                    <a:pt x="69691" y="15118"/>
                    <a:pt x="69691" y="15118"/>
                  </a:cubicBezTo>
                  <a:cubicBezTo>
                    <a:pt x="69696" y="15118"/>
                    <a:pt x="69677" y="15088"/>
                    <a:pt x="69627" y="15032"/>
                  </a:cubicBezTo>
                  <a:cubicBezTo>
                    <a:pt x="69552" y="14944"/>
                    <a:pt x="69459" y="14871"/>
                    <a:pt x="69359" y="14816"/>
                  </a:cubicBezTo>
                  <a:cubicBezTo>
                    <a:pt x="69141" y="14704"/>
                    <a:pt x="68893" y="14671"/>
                    <a:pt x="68648" y="14671"/>
                  </a:cubicBezTo>
                  <a:cubicBezTo>
                    <a:pt x="68552" y="14671"/>
                    <a:pt x="68457" y="14676"/>
                    <a:pt x="68363" y="14683"/>
                  </a:cubicBezTo>
                  <a:cubicBezTo>
                    <a:pt x="68354" y="14683"/>
                    <a:pt x="68345" y="14683"/>
                    <a:pt x="68335" y="14683"/>
                  </a:cubicBezTo>
                  <a:cubicBezTo>
                    <a:pt x="67919" y="14683"/>
                    <a:pt x="67189" y="14867"/>
                    <a:pt x="66944" y="14983"/>
                  </a:cubicBezTo>
                  <a:cubicBezTo>
                    <a:pt x="66753" y="15038"/>
                    <a:pt x="66576" y="15139"/>
                    <a:pt x="66384" y="15190"/>
                  </a:cubicBezTo>
                  <a:cubicBezTo>
                    <a:pt x="66295" y="15135"/>
                    <a:pt x="66209" y="15081"/>
                    <a:pt x="66110" y="15048"/>
                  </a:cubicBezTo>
                  <a:cubicBezTo>
                    <a:pt x="65981" y="15015"/>
                    <a:pt x="65849" y="15000"/>
                    <a:pt x="65718" y="15000"/>
                  </a:cubicBezTo>
                  <a:cubicBezTo>
                    <a:pt x="65655" y="15000"/>
                    <a:pt x="65593" y="15003"/>
                    <a:pt x="65531" y="15010"/>
                  </a:cubicBezTo>
                  <a:cubicBezTo>
                    <a:pt x="65198" y="15025"/>
                    <a:pt x="64590" y="15330"/>
                    <a:pt x="64459" y="15407"/>
                  </a:cubicBezTo>
                  <a:cubicBezTo>
                    <a:pt x="64194" y="15498"/>
                    <a:pt x="64095" y="15523"/>
                    <a:pt x="63905" y="15524"/>
                  </a:cubicBezTo>
                  <a:cubicBezTo>
                    <a:pt x="63701" y="15484"/>
                    <a:pt x="63544" y="15317"/>
                    <a:pt x="63220" y="15255"/>
                  </a:cubicBezTo>
                  <a:cubicBezTo>
                    <a:pt x="63182" y="15243"/>
                    <a:pt x="63142" y="15237"/>
                    <a:pt x="63102" y="15237"/>
                  </a:cubicBezTo>
                  <a:cubicBezTo>
                    <a:pt x="62906" y="15237"/>
                    <a:pt x="62718" y="15380"/>
                    <a:pt x="62780" y="15601"/>
                  </a:cubicBezTo>
                  <a:cubicBezTo>
                    <a:pt x="62806" y="15704"/>
                    <a:pt x="62885" y="15779"/>
                    <a:pt x="62933" y="15870"/>
                  </a:cubicBezTo>
                  <a:cubicBezTo>
                    <a:pt x="62940" y="15882"/>
                    <a:pt x="62949" y="15898"/>
                    <a:pt x="62956" y="15912"/>
                  </a:cubicBezTo>
                  <a:cubicBezTo>
                    <a:pt x="62969" y="15943"/>
                    <a:pt x="62978" y="15976"/>
                    <a:pt x="62985" y="16008"/>
                  </a:cubicBezTo>
                  <a:cubicBezTo>
                    <a:pt x="62985" y="16011"/>
                    <a:pt x="62985" y="16014"/>
                    <a:pt x="62985" y="16017"/>
                  </a:cubicBezTo>
                  <a:cubicBezTo>
                    <a:pt x="62934" y="16030"/>
                    <a:pt x="62923" y="16035"/>
                    <a:pt x="62902" y="16035"/>
                  </a:cubicBezTo>
                  <a:cubicBezTo>
                    <a:pt x="62884" y="16035"/>
                    <a:pt x="62858" y="16031"/>
                    <a:pt x="62788" y="16027"/>
                  </a:cubicBezTo>
                  <a:cubicBezTo>
                    <a:pt x="62775" y="16024"/>
                    <a:pt x="62759" y="16022"/>
                    <a:pt x="62749" y="16021"/>
                  </a:cubicBezTo>
                  <a:lnTo>
                    <a:pt x="62749" y="16021"/>
                  </a:lnTo>
                  <a:cubicBezTo>
                    <a:pt x="62753" y="16021"/>
                    <a:pt x="62754" y="16021"/>
                    <a:pt x="62755" y="16021"/>
                  </a:cubicBezTo>
                  <a:cubicBezTo>
                    <a:pt x="62768" y="16021"/>
                    <a:pt x="62441" y="15977"/>
                    <a:pt x="62342" y="15975"/>
                  </a:cubicBezTo>
                  <a:cubicBezTo>
                    <a:pt x="62219" y="15969"/>
                    <a:pt x="62098" y="15966"/>
                    <a:pt x="61978" y="15966"/>
                  </a:cubicBezTo>
                  <a:cubicBezTo>
                    <a:pt x="61865" y="15966"/>
                    <a:pt x="61752" y="15968"/>
                    <a:pt x="61637" y="15973"/>
                  </a:cubicBezTo>
                  <a:cubicBezTo>
                    <a:pt x="61535" y="15977"/>
                    <a:pt x="61432" y="15995"/>
                    <a:pt x="61329" y="15995"/>
                  </a:cubicBezTo>
                  <a:cubicBezTo>
                    <a:pt x="61319" y="15995"/>
                    <a:pt x="61309" y="15995"/>
                    <a:pt x="61298" y="15995"/>
                  </a:cubicBezTo>
                  <a:cubicBezTo>
                    <a:pt x="61297" y="15993"/>
                    <a:pt x="61297" y="15993"/>
                    <a:pt x="61296" y="15993"/>
                  </a:cubicBezTo>
                  <a:cubicBezTo>
                    <a:pt x="61285" y="15991"/>
                    <a:pt x="61274" y="15988"/>
                    <a:pt x="61263" y="15983"/>
                  </a:cubicBezTo>
                  <a:lnTo>
                    <a:pt x="61263" y="15983"/>
                  </a:lnTo>
                  <a:cubicBezTo>
                    <a:pt x="61263" y="15983"/>
                    <a:pt x="61264" y="15983"/>
                    <a:pt x="61264" y="15983"/>
                  </a:cubicBezTo>
                  <a:cubicBezTo>
                    <a:pt x="61261" y="15982"/>
                    <a:pt x="61259" y="15981"/>
                    <a:pt x="61257" y="15981"/>
                  </a:cubicBezTo>
                  <a:lnTo>
                    <a:pt x="61257" y="15981"/>
                  </a:lnTo>
                  <a:cubicBezTo>
                    <a:pt x="61257" y="15980"/>
                    <a:pt x="61257" y="15980"/>
                    <a:pt x="61256" y="15980"/>
                  </a:cubicBezTo>
                  <a:lnTo>
                    <a:pt x="61256" y="15980"/>
                  </a:lnTo>
                  <a:cubicBezTo>
                    <a:pt x="61256" y="15980"/>
                    <a:pt x="61256" y="15980"/>
                    <a:pt x="61257" y="15980"/>
                  </a:cubicBezTo>
                  <a:lnTo>
                    <a:pt x="61257" y="15980"/>
                  </a:lnTo>
                  <a:cubicBezTo>
                    <a:pt x="61124" y="15928"/>
                    <a:pt x="60990" y="15876"/>
                    <a:pt x="60850" y="15851"/>
                  </a:cubicBezTo>
                  <a:cubicBezTo>
                    <a:pt x="60616" y="15815"/>
                    <a:pt x="60445" y="15809"/>
                    <a:pt x="60258" y="15809"/>
                  </a:cubicBezTo>
                  <a:cubicBezTo>
                    <a:pt x="60164" y="15809"/>
                    <a:pt x="60066" y="15810"/>
                    <a:pt x="59953" y="15810"/>
                  </a:cubicBezTo>
                  <a:cubicBezTo>
                    <a:pt x="59909" y="15810"/>
                    <a:pt x="59863" y="15810"/>
                    <a:pt x="59814" y="15809"/>
                  </a:cubicBezTo>
                  <a:cubicBezTo>
                    <a:pt x="59790" y="15781"/>
                    <a:pt x="59761" y="15749"/>
                    <a:pt x="59738" y="15741"/>
                  </a:cubicBezTo>
                  <a:cubicBezTo>
                    <a:pt x="59719" y="15727"/>
                    <a:pt x="59697" y="15712"/>
                    <a:pt x="59684" y="15705"/>
                  </a:cubicBezTo>
                  <a:cubicBezTo>
                    <a:pt x="59613" y="15665"/>
                    <a:pt x="59532" y="15644"/>
                    <a:pt x="59451" y="15644"/>
                  </a:cubicBezTo>
                  <a:cubicBezTo>
                    <a:pt x="59409" y="15644"/>
                    <a:pt x="59366" y="15650"/>
                    <a:pt x="59325" y="15662"/>
                  </a:cubicBezTo>
                  <a:cubicBezTo>
                    <a:pt x="59150" y="15717"/>
                    <a:pt x="59001" y="15833"/>
                    <a:pt x="58862" y="15951"/>
                  </a:cubicBezTo>
                  <a:cubicBezTo>
                    <a:pt x="58859" y="15953"/>
                    <a:pt x="58857" y="15954"/>
                    <a:pt x="58854" y="15957"/>
                  </a:cubicBezTo>
                  <a:cubicBezTo>
                    <a:pt x="58844" y="15959"/>
                    <a:pt x="58833" y="15962"/>
                    <a:pt x="58822" y="15964"/>
                  </a:cubicBezTo>
                  <a:cubicBezTo>
                    <a:pt x="58614" y="15856"/>
                    <a:pt x="58346" y="15500"/>
                    <a:pt x="57961" y="15495"/>
                  </a:cubicBezTo>
                  <a:cubicBezTo>
                    <a:pt x="57968" y="15492"/>
                    <a:pt x="57974" y="15491"/>
                    <a:pt x="57981" y="15489"/>
                  </a:cubicBezTo>
                  <a:cubicBezTo>
                    <a:pt x="57965" y="15489"/>
                    <a:pt x="57951" y="15492"/>
                    <a:pt x="57935" y="15492"/>
                  </a:cubicBezTo>
                  <a:lnTo>
                    <a:pt x="57929" y="15492"/>
                  </a:lnTo>
                  <a:cubicBezTo>
                    <a:pt x="57928" y="15492"/>
                    <a:pt x="57928" y="15492"/>
                    <a:pt x="57926" y="15494"/>
                  </a:cubicBezTo>
                  <a:cubicBezTo>
                    <a:pt x="57690" y="15514"/>
                    <a:pt x="57535" y="15714"/>
                    <a:pt x="57618" y="15840"/>
                  </a:cubicBezTo>
                  <a:cubicBezTo>
                    <a:pt x="57684" y="15977"/>
                    <a:pt x="57760" y="16098"/>
                    <a:pt x="57752" y="16151"/>
                  </a:cubicBezTo>
                  <a:cubicBezTo>
                    <a:pt x="57749" y="16153"/>
                    <a:pt x="57749" y="16153"/>
                    <a:pt x="57747" y="16153"/>
                  </a:cubicBezTo>
                  <a:cubicBezTo>
                    <a:pt x="57732" y="16154"/>
                    <a:pt x="57718" y="16154"/>
                    <a:pt x="57704" y="16154"/>
                  </a:cubicBezTo>
                  <a:cubicBezTo>
                    <a:pt x="57693" y="16154"/>
                    <a:pt x="57682" y="16154"/>
                    <a:pt x="57671" y="16153"/>
                  </a:cubicBezTo>
                  <a:cubicBezTo>
                    <a:pt x="57652" y="16153"/>
                    <a:pt x="57634" y="16150"/>
                    <a:pt x="57615" y="16148"/>
                  </a:cubicBezTo>
                  <a:cubicBezTo>
                    <a:pt x="57599" y="16144"/>
                    <a:pt x="57583" y="16141"/>
                    <a:pt x="57566" y="16138"/>
                  </a:cubicBezTo>
                  <a:cubicBezTo>
                    <a:pt x="57459" y="16117"/>
                    <a:pt x="57378" y="16109"/>
                    <a:pt x="57305" y="16109"/>
                  </a:cubicBezTo>
                  <a:cubicBezTo>
                    <a:pt x="57139" y="16109"/>
                    <a:pt x="57017" y="16153"/>
                    <a:pt x="56733" y="16190"/>
                  </a:cubicBezTo>
                  <a:cubicBezTo>
                    <a:pt x="56126" y="16290"/>
                    <a:pt x="55528" y="16444"/>
                    <a:pt x="54965" y="16693"/>
                  </a:cubicBezTo>
                  <a:cubicBezTo>
                    <a:pt x="54868" y="16743"/>
                    <a:pt x="54752" y="16788"/>
                    <a:pt x="54670" y="16864"/>
                  </a:cubicBezTo>
                  <a:cubicBezTo>
                    <a:pt x="53995" y="16832"/>
                    <a:pt x="53320" y="16800"/>
                    <a:pt x="52645" y="16771"/>
                  </a:cubicBezTo>
                  <a:cubicBezTo>
                    <a:pt x="51405" y="16742"/>
                    <a:pt x="50165" y="16732"/>
                    <a:pt x="48924" y="16732"/>
                  </a:cubicBezTo>
                  <a:cubicBezTo>
                    <a:pt x="48285" y="16732"/>
                    <a:pt x="47645" y="16735"/>
                    <a:pt x="47005" y="16739"/>
                  </a:cubicBezTo>
                  <a:cubicBezTo>
                    <a:pt x="47102" y="16719"/>
                    <a:pt x="47201" y="16697"/>
                    <a:pt x="47302" y="16671"/>
                  </a:cubicBezTo>
                  <a:cubicBezTo>
                    <a:pt x="48075" y="16458"/>
                    <a:pt x="48301" y="16258"/>
                    <a:pt x="49130" y="15998"/>
                  </a:cubicBezTo>
                  <a:cubicBezTo>
                    <a:pt x="49287" y="15943"/>
                    <a:pt x="49445" y="15891"/>
                    <a:pt x="49602" y="15830"/>
                  </a:cubicBezTo>
                  <a:cubicBezTo>
                    <a:pt x="49618" y="15827"/>
                    <a:pt x="49633" y="15823"/>
                    <a:pt x="49649" y="15818"/>
                  </a:cubicBezTo>
                  <a:cubicBezTo>
                    <a:pt x="50046" y="15723"/>
                    <a:pt x="50989" y="15294"/>
                    <a:pt x="51732" y="15087"/>
                  </a:cubicBezTo>
                  <a:cubicBezTo>
                    <a:pt x="52622" y="14857"/>
                    <a:pt x="53536" y="14725"/>
                    <a:pt x="54429" y="14505"/>
                  </a:cubicBezTo>
                  <a:cubicBezTo>
                    <a:pt x="55688" y="14189"/>
                    <a:pt x="56949" y="13868"/>
                    <a:pt x="58175" y="13444"/>
                  </a:cubicBezTo>
                  <a:cubicBezTo>
                    <a:pt x="61083" y="12268"/>
                    <a:pt x="63815" y="10708"/>
                    <a:pt x="66643" y="9356"/>
                  </a:cubicBezTo>
                  <a:cubicBezTo>
                    <a:pt x="66830" y="9263"/>
                    <a:pt x="66950" y="9207"/>
                    <a:pt x="67048" y="9163"/>
                  </a:cubicBezTo>
                  <a:cubicBezTo>
                    <a:pt x="67399" y="9040"/>
                    <a:pt x="67762" y="8946"/>
                    <a:pt x="67985" y="8943"/>
                  </a:cubicBezTo>
                  <a:cubicBezTo>
                    <a:pt x="68767" y="8952"/>
                    <a:pt x="68980" y="9046"/>
                    <a:pt x="69889" y="9143"/>
                  </a:cubicBezTo>
                  <a:cubicBezTo>
                    <a:pt x="69993" y="9146"/>
                    <a:pt x="70094" y="9147"/>
                    <a:pt x="70193" y="9147"/>
                  </a:cubicBezTo>
                  <a:cubicBezTo>
                    <a:pt x="70659" y="9147"/>
                    <a:pt x="71079" y="9117"/>
                    <a:pt x="71479" y="9033"/>
                  </a:cubicBezTo>
                  <a:lnTo>
                    <a:pt x="71479" y="9033"/>
                  </a:lnTo>
                  <a:cubicBezTo>
                    <a:pt x="70858" y="9453"/>
                    <a:pt x="70225" y="9870"/>
                    <a:pt x="69610" y="10332"/>
                  </a:cubicBezTo>
                  <a:cubicBezTo>
                    <a:pt x="69064" y="10730"/>
                    <a:pt x="68592" y="11177"/>
                    <a:pt x="67987" y="11616"/>
                  </a:cubicBezTo>
                  <a:cubicBezTo>
                    <a:pt x="67355" y="12098"/>
                    <a:pt x="66629" y="12515"/>
                    <a:pt x="66114" y="12785"/>
                  </a:cubicBezTo>
                  <a:cubicBezTo>
                    <a:pt x="65958" y="12863"/>
                    <a:pt x="65984" y="13116"/>
                    <a:pt x="66158" y="13158"/>
                  </a:cubicBezTo>
                  <a:cubicBezTo>
                    <a:pt x="66176" y="13163"/>
                    <a:pt x="66193" y="13166"/>
                    <a:pt x="66209" y="13166"/>
                  </a:cubicBezTo>
                  <a:cubicBezTo>
                    <a:pt x="66295" y="13166"/>
                    <a:pt x="66363" y="13102"/>
                    <a:pt x="66430" y="13047"/>
                  </a:cubicBezTo>
                  <a:cubicBezTo>
                    <a:pt x="66998" y="12550"/>
                    <a:pt x="68231" y="11764"/>
                    <a:pt x="69329" y="11083"/>
                  </a:cubicBezTo>
                  <a:cubicBezTo>
                    <a:pt x="70587" y="10217"/>
                    <a:pt x="71578" y="9459"/>
                    <a:pt x="72778" y="8533"/>
                  </a:cubicBezTo>
                  <a:cubicBezTo>
                    <a:pt x="72797" y="8519"/>
                    <a:pt x="72817" y="8503"/>
                    <a:pt x="72836" y="8487"/>
                  </a:cubicBezTo>
                  <a:cubicBezTo>
                    <a:pt x="72839" y="8486"/>
                    <a:pt x="72843" y="8484"/>
                    <a:pt x="72846" y="8481"/>
                  </a:cubicBezTo>
                  <a:cubicBezTo>
                    <a:pt x="73716" y="7956"/>
                    <a:pt x="74516" y="7320"/>
                    <a:pt x="75328" y="6709"/>
                  </a:cubicBezTo>
                  <a:cubicBezTo>
                    <a:pt x="76075" y="6146"/>
                    <a:pt x="76986" y="5497"/>
                    <a:pt x="77852" y="4824"/>
                  </a:cubicBezTo>
                  <a:cubicBezTo>
                    <a:pt x="78428" y="4392"/>
                    <a:pt x="79326" y="3675"/>
                    <a:pt x="80121" y="3298"/>
                  </a:cubicBezTo>
                  <a:cubicBezTo>
                    <a:pt x="80604" y="3053"/>
                    <a:pt x="81343" y="2866"/>
                    <a:pt x="81689" y="2860"/>
                  </a:cubicBezTo>
                  <a:cubicBezTo>
                    <a:pt x="82404" y="2944"/>
                    <a:pt x="83272" y="3468"/>
                    <a:pt x="84184" y="3835"/>
                  </a:cubicBezTo>
                  <a:cubicBezTo>
                    <a:pt x="85087" y="4233"/>
                    <a:pt x="86039" y="4504"/>
                    <a:pt x="86986" y="4783"/>
                  </a:cubicBezTo>
                  <a:cubicBezTo>
                    <a:pt x="87384" y="4890"/>
                    <a:pt x="87697" y="4976"/>
                    <a:pt x="88051" y="5005"/>
                  </a:cubicBezTo>
                  <a:cubicBezTo>
                    <a:pt x="87634" y="5336"/>
                    <a:pt x="87210" y="5679"/>
                    <a:pt x="86773" y="6041"/>
                  </a:cubicBezTo>
                  <a:cubicBezTo>
                    <a:pt x="85900" y="6755"/>
                    <a:pt x="84908" y="7466"/>
                    <a:pt x="83829" y="8154"/>
                  </a:cubicBezTo>
                  <a:cubicBezTo>
                    <a:pt x="83713" y="8287"/>
                    <a:pt x="83793" y="8519"/>
                    <a:pt x="83962" y="8559"/>
                  </a:cubicBezTo>
                  <a:cubicBezTo>
                    <a:pt x="83978" y="8562"/>
                    <a:pt x="83993" y="8563"/>
                    <a:pt x="84009" y="8563"/>
                  </a:cubicBezTo>
                  <a:cubicBezTo>
                    <a:pt x="84239" y="8563"/>
                    <a:pt x="84468" y="8324"/>
                    <a:pt x="84668" y="8225"/>
                  </a:cubicBezTo>
                  <a:cubicBezTo>
                    <a:pt x="85179" y="7899"/>
                    <a:pt x="85671" y="7543"/>
                    <a:pt x="86153" y="7175"/>
                  </a:cubicBezTo>
                  <a:cubicBezTo>
                    <a:pt x="87876" y="5842"/>
                    <a:pt x="89536" y="4427"/>
                    <a:pt x="91212" y="3035"/>
                  </a:cubicBezTo>
                  <a:cubicBezTo>
                    <a:pt x="92311" y="2106"/>
                    <a:pt x="93532" y="1000"/>
                    <a:pt x="94605" y="623"/>
                  </a:cubicBezTo>
                  <a:cubicBezTo>
                    <a:pt x="94751" y="558"/>
                    <a:pt x="94984" y="513"/>
                    <a:pt x="95038" y="512"/>
                  </a:cubicBezTo>
                  <a:cubicBezTo>
                    <a:pt x="95097" y="506"/>
                    <a:pt x="95168" y="503"/>
                    <a:pt x="95241" y="503"/>
                  </a:cubicBezTo>
                  <a:close/>
                  <a:moveTo>
                    <a:pt x="8111" y="12706"/>
                  </a:moveTo>
                  <a:cubicBezTo>
                    <a:pt x="8136" y="12706"/>
                    <a:pt x="8160" y="12706"/>
                    <a:pt x="8183" y="12708"/>
                  </a:cubicBezTo>
                  <a:cubicBezTo>
                    <a:pt x="9232" y="12769"/>
                    <a:pt x="10496" y="13646"/>
                    <a:pt x="11647" y="14276"/>
                  </a:cubicBezTo>
                  <a:cubicBezTo>
                    <a:pt x="12312" y="14671"/>
                    <a:pt x="13018" y="14988"/>
                    <a:pt x="13747" y="15249"/>
                  </a:cubicBezTo>
                  <a:cubicBezTo>
                    <a:pt x="14199" y="15437"/>
                    <a:pt x="14675" y="15573"/>
                    <a:pt x="15161" y="15573"/>
                  </a:cubicBezTo>
                  <a:cubicBezTo>
                    <a:pt x="15306" y="15573"/>
                    <a:pt x="15453" y="15561"/>
                    <a:pt x="15600" y="15534"/>
                  </a:cubicBezTo>
                  <a:cubicBezTo>
                    <a:pt x="16317" y="15408"/>
                    <a:pt x="17018" y="15209"/>
                    <a:pt x="17734" y="15081"/>
                  </a:cubicBezTo>
                  <a:cubicBezTo>
                    <a:pt x="18183" y="14985"/>
                    <a:pt x="18713" y="14773"/>
                    <a:pt x="19001" y="14773"/>
                  </a:cubicBezTo>
                  <a:cubicBezTo>
                    <a:pt x="19011" y="14773"/>
                    <a:pt x="19021" y="14774"/>
                    <a:pt x="19030" y="14774"/>
                  </a:cubicBezTo>
                  <a:cubicBezTo>
                    <a:pt x="19592" y="14818"/>
                    <a:pt x="20585" y="15142"/>
                    <a:pt x="21435" y="15326"/>
                  </a:cubicBezTo>
                  <a:cubicBezTo>
                    <a:pt x="22158" y="15501"/>
                    <a:pt x="22901" y="15577"/>
                    <a:pt x="23644" y="15577"/>
                  </a:cubicBezTo>
                  <a:cubicBezTo>
                    <a:pt x="23965" y="15577"/>
                    <a:pt x="24287" y="15563"/>
                    <a:pt x="24606" y="15536"/>
                  </a:cubicBezTo>
                  <a:cubicBezTo>
                    <a:pt x="25607" y="15448"/>
                    <a:pt x="26902" y="15055"/>
                    <a:pt x="27657" y="14970"/>
                  </a:cubicBezTo>
                  <a:cubicBezTo>
                    <a:pt x="27773" y="14956"/>
                    <a:pt x="27887" y="14950"/>
                    <a:pt x="27999" y="14950"/>
                  </a:cubicBezTo>
                  <a:cubicBezTo>
                    <a:pt x="28438" y="14950"/>
                    <a:pt x="28837" y="15039"/>
                    <a:pt x="29121" y="15080"/>
                  </a:cubicBezTo>
                  <a:cubicBezTo>
                    <a:pt x="30367" y="15267"/>
                    <a:pt x="31506" y="15581"/>
                    <a:pt x="32696" y="15979"/>
                  </a:cubicBezTo>
                  <a:cubicBezTo>
                    <a:pt x="33865" y="16326"/>
                    <a:pt x="35049" y="16610"/>
                    <a:pt x="36241" y="16862"/>
                  </a:cubicBezTo>
                  <a:cubicBezTo>
                    <a:pt x="35110" y="16859"/>
                    <a:pt x="33978" y="16843"/>
                    <a:pt x="32847" y="16806"/>
                  </a:cubicBezTo>
                  <a:cubicBezTo>
                    <a:pt x="29515" y="16729"/>
                    <a:pt x="26182" y="16735"/>
                    <a:pt x="22850" y="16730"/>
                  </a:cubicBezTo>
                  <a:cubicBezTo>
                    <a:pt x="22763" y="16730"/>
                    <a:pt x="22676" y="16730"/>
                    <a:pt x="22589" y="16730"/>
                  </a:cubicBezTo>
                  <a:cubicBezTo>
                    <a:pt x="19297" y="16730"/>
                    <a:pt x="16010" y="16938"/>
                    <a:pt x="12719" y="16977"/>
                  </a:cubicBezTo>
                  <a:cubicBezTo>
                    <a:pt x="9892" y="16959"/>
                    <a:pt x="7070" y="16791"/>
                    <a:pt x="4248" y="16661"/>
                  </a:cubicBezTo>
                  <a:cubicBezTo>
                    <a:pt x="3298" y="16619"/>
                    <a:pt x="2347" y="16603"/>
                    <a:pt x="1395" y="16596"/>
                  </a:cubicBezTo>
                  <a:cubicBezTo>
                    <a:pt x="1360" y="16598"/>
                    <a:pt x="1325" y="16598"/>
                    <a:pt x="1289" y="16598"/>
                  </a:cubicBezTo>
                  <a:cubicBezTo>
                    <a:pt x="1192" y="16598"/>
                    <a:pt x="1093" y="16593"/>
                    <a:pt x="995" y="16593"/>
                  </a:cubicBezTo>
                  <a:cubicBezTo>
                    <a:pt x="960" y="16593"/>
                    <a:pt x="924" y="16594"/>
                    <a:pt x="888" y="16596"/>
                  </a:cubicBezTo>
                  <a:cubicBezTo>
                    <a:pt x="1004" y="16221"/>
                    <a:pt x="1136" y="15849"/>
                    <a:pt x="1233" y="15636"/>
                  </a:cubicBezTo>
                  <a:lnTo>
                    <a:pt x="1233" y="15636"/>
                  </a:lnTo>
                  <a:cubicBezTo>
                    <a:pt x="1216" y="15665"/>
                    <a:pt x="1209" y="15677"/>
                    <a:pt x="1209" y="15677"/>
                  </a:cubicBezTo>
                  <a:cubicBezTo>
                    <a:pt x="1207" y="15677"/>
                    <a:pt x="1302" y="15501"/>
                    <a:pt x="1314" y="15461"/>
                  </a:cubicBezTo>
                  <a:cubicBezTo>
                    <a:pt x="1442" y="15251"/>
                    <a:pt x="1414" y="15313"/>
                    <a:pt x="1556" y="15196"/>
                  </a:cubicBezTo>
                  <a:cubicBezTo>
                    <a:pt x="3052" y="14280"/>
                    <a:pt x="4555" y="13785"/>
                    <a:pt x="6262" y="13219"/>
                  </a:cubicBezTo>
                  <a:cubicBezTo>
                    <a:pt x="6900" y="13024"/>
                    <a:pt x="7600" y="12706"/>
                    <a:pt x="8111" y="12706"/>
                  </a:cubicBezTo>
                  <a:close/>
                  <a:moveTo>
                    <a:pt x="68329" y="14962"/>
                  </a:moveTo>
                  <a:cubicBezTo>
                    <a:pt x="68672" y="14962"/>
                    <a:pt x="69036" y="15070"/>
                    <a:pt x="69206" y="15274"/>
                  </a:cubicBezTo>
                  <a:cubicBezTo>
                    <a:pt x="69222" y="15303"/>
                    <a:pt x="69252" y="15353"/>
                    <a:pt x="69267" y="15375"/>
                  </a:cubicBezTo>
                  <a:cubicBezTo>
                    <a:pt x="69303" y="15452"/>
                    <a:pt x="69348" y="15524"/>
                    <a:pt x="69381" y="15602"/>
                  </a:cubicBezTo>
                  <a:cubicBezTo>
                    <a:pt x="69432" y="15728"/>
                    <a:pt x="69451" y="15872"/>
                    <a:pt x="69543" y="15976"/>
                  </a:cubicBezTo>
                  <a:cubicBezTo>
                    <a:pt x="69598" y="16045"/>
                    <a:pt x="69673" y="16075"/>
                    <a:pt x="69749" y="16075"/>
                  </a:cubicBezTo>
                  <a:cubicBezTo>
                    <a:pt x="69853" y="16075"/>
                    <a:pt x="69961" y="16020"/>
                    <a:pt x="70028" y="15935"/>
                  </a:cubicBezTo>
                  <a:cubicBezTo>
                    <a:pt x="70147" y="15802"/>
                    <a:pt x="70253" y="15655"/>
                    <a:pt x="70324" y="15491"/>
                  </a:cubicBezTo>
                  <a:cubicBezTo>
                    <a:pt x="70347" y="15439"/>
                    <a:pt x="70366" y="15387"/>
                    <a:pt x="70382" y="15340"/>
                  </a:cubicBezTo>
                  <a:cubicBezTo>
                    <a:pt x="70428" y="15426"/>
                    <a:pt x="70479" y="15539"/>
                    <a:pt x="70580" y="15718"/>
                  </a:cubicBezTo>
                  <a:cubicBezTo>
                    <a:pt x="70662" y="15920"/>
                    <a:pt x="70798" y="15983"/>
                    <a:pt x="70952" y="15983"/>
                  </a:cubicBezTo>
                  <a:cubicBezTo>
                    <a:pt x="71118" y="15983"/>
                    <a:pt x="71305" y="15910"/>
                    <a:pt x="71471" y="15859"/>
                  </a:cubicBezTo>
                  <a:cubicBezTo>
                    <a:pt x="71567" y="15848"/>
                    <a:pt x="71615" y="15836"/>
                    <a:pt x="71668" y="15836"/>
                  </a:cubicBezTo>
                  <a:cubicBezTo>
                    <a:pt x="71710" y="15836"/>
                    <a:pt x="71756" y="15844"/>
                    <a:pt x="71830" y="15866"/>
                  </a:cubicBezTo>
                  <a:cubicBezTo>
                    <a:pt x="71867" y="15886"/>
                    <a:pt x="71938" y="15925"/>
                    <a:pt x="71963" y="15946"/>
                  </a:cubicBezTo>
                  <a:cubicBezTo>
                    <a:pt x="71979" y="15962"/>
                    <a:pt x="71988" y="15967"/>
                    <a:pt x="71992" y="15969"/>
                  </a:cubicBezTo>
                  <a:cubicBezTo>
                    <a:pt x="72003" y="15979"/>
                    <a:pt x="72016" y="15989"/>
                    <a:pt x="72028" y="15999"/>
                  </a:cubicBezTo>
                  <a:cubicBezTo>
                    <a:pt x="72132" y="16122"/>
                    <a:pt x="72254" y="16249"/>
                    <a:pt x="72424" y="16249"/>
                  </a:cubicBezTo>
                  <a:cubicBezTo>
                    <a:pt x="72441" y="16249"/>
                    <a:pt x="72458" y="16248"/>
                    <a:pt x="72475" y="16245"/>
                  </a:cubicBezTo>
                  <a:cubicBezTo>
                    <a:pt x="72726" y="16211"/>
                    <a:pt x="72962" y="16105"/>
                    <a:pt x="73205" y="16040"/>
                  </a:cubicBezTo>
                  <a:cubicBezTo>
                    <a:pt x="73268" y="16035"/>
                    <a:pt x="73806" y="15954"/>
                    <a:pt x="74165" y="15949"/>
                  </a:cubicBezTo>
                  <a:cubicBezTo>
                    <a:pt x="74209" y="15946"/>
                    <a:pt x="74251" y="15944"/>
                    <a:pt x="74291" y="15944"/>
                  </a:cubicBezTo>
                  <a:cubicBezTo>
                    <a:pt x="74676" y="15944"/>
                    <a:pt x="74884" y="16067"/>
                    <a:pt x="75099" y="16228"/>
                  </a:cubicBezTo>
                  <a:cubicBezTo>
                    <a:pt x="75157" y="16256"/>
                    <a:pt x="75220" y="16267"/>
                    <a:pt x="75285" y="16267"/>
                  </a:cubicBezTo>
                  <a:cubicBezTo>
                    <a:pt x="75353" y="16267"/>
                    <a:pt x="75421" y="16254"/>
                    <a:pt x="75484" y="16234"/>
                  </a:cubicBezTo>
                  <a:cubicBezTo>
                    <a:pt x="75586" y="16242"/>
                    <a:pt x="75687" y="16251"/>
                    <a:pt x="75788" y="16263"/>
                  </a:cubicBezTo>
                  <a:cubicBezTo>
                    <a:pt x="76061" y="16292"/>
                    <a:pt x="76559" y="16377"/>
                    <a:pt x="76866" y="16507"/>
                  </a:cubicBezTo>
                  <a:cubicBezTo>
                    <a:pt x="76915" y="16526"/>
                    <a:pt x="76960" y="16547"/>
                    <a:pt x="77003" y="16568"/>
                  </a:cubicBezTo>
                  <a:cubicBezTo>
                    <a:pt x="76950" y="16568"/>
                    <a:pt x="76898" y="16570"/>
                    <a:pt x="76844" y="16570"/>
                  </a:cubicBezTo>
                  <a:cubicBezTo>
                    <a:pt x="76447" y="16565"/>
                    <a:pt x="76048" y="16554"/>
                    <a:pt x="75650" y="16554"/>
                  </a:cubicBezTo>
                  <a:cubicBezTo>
                    <a:pt x="75198" y="16554"/>
                    <a:pt x="74746" y="16568"/>
                    <a:pt x="74297" y="16620"/>
                  </a:cubicBezTo>
                  <a:cubicBezTo>
                    <a:pt x="73334" y="16733"/>
                    <a:pt x="72381" y="16910"/>
                    <a:pt x="71439" y="17127"/>
                  </a:cubicBezTo>
                  <a:cubicBezTo>
                    <a:pt x="70949" y="17113"/>
                    <a:pt x="70459" y="17107"/>
                    <a:pt x="69969" y="17107"/>
                  </a:cubicBezTo>
                  <a:cubicBezTo>
                    <a:pt x="68039" y="17107"/>
                    <a:pt x="66109" y="17195"/>
                    <a:pt x="64178" y="17195"/>
                  </a:cubicBezTo>
                  <a:cubicBezTo>
                    <a:pt x="63326" y="17195"/>
                    <a:pt x="62474" y="17178"/>
                    <a:pt x="61621" y="17129"/>
                  </a:cubicBezTo>
                  <a:cubicBezTo>
                    <a:pt x="61278" y="17121"/>
                    <a:pt x="60935" y="17114"/>
                    <a:pt x="60592" y="17105"/>
                  </a:cubicBezTo>
                  <a:cubicBezTo>
                    <a:pt x="60562" y="17082"/>
                    <a:pt x="60525" y="17066"/>
                    <a:pt x="60483" y="17066"/>
                  </a:cubicBezTo>
                  <a:cubicBezTo>
                    <a:pt x="60467" y="17066"/>
                    <a:pt x="60450" y="17068"/>
                    <a:pt x="60433" y="17074"/>
                  </a:cubicBezTo>
                  <a:cubicBezTo>
                    <a:pt x="60396" y="17082"/>
                    <a:pt x="60362" y="17090"/>
                    <a:pt x="60325" y="17097"/>
                  </a:cubicBezTo>
                  <a:cubicBezTo>
                    <a:pt x="58715" y="17052"/>
                    <a:pt x="57107" y="16977"/>
                    <a:pt x="55498" y="16901"/>
                  </a:cubicBezTo>
                  <a:cubicBezTo>
                    <a:pt x="55932" y="16777"/>
                    <a:pt x="56425" y="16700"/>
                    <a:pt x="56697" y="16668"/>
                  </a:cubicBezTo>
                  <a:cubicBezTo>
                    <a:pt x="56933" y="16633"/>
                    <a:pt x="57173" y="16631"/>
                    <a:pt x="57408" y="16596"/>
                  </a:cubicBezTo>
                  <a:cubicBezTo>
                    <a:pt x="57457" y="16584"/>
                    <a:pt x="57558" y="16544"/>
                    <a:pt x="57626" y="16513"/>
                  </a:cubicBezTo>
                  <a:cubicBezTo>
                    <a:pt x="57818" y="16478"/>
                    <a:pt x="58016" y="16344"/>
                    <a:pt x="58029" y="16138"/>
                  </a:cubicBezTo>
                  <a:cubicBezTo>
                    <a:pt x="58032" y="16088"/>
                    <a:pt x="58022" y="16034"/>
                    <a:pt x="58007" y="15982"/>
                  </a:cubicBezTo>
                  <a:lnTo>
                    <a:pt x="58007" y="15982"/>
                  </a:lnTo>
                  <a:cubicBezTo>
                    <a:pt x="58187" y="16050"/>
                    <a:pt x="58340" y="16222"/>
                    <a:pt x="58576" y="16352"/>
                  </a:cubicBezTo>
                  <a:cubicBezTo>
                    <a:pt x="58618" y="16374"/>
                    <a:pt x="58667" y="16384"/>
                    <a:pt x="58717" y="16384"/>
                  </a:cubicBezTo>
                  <a:cubicBezTo>
                    <a:pt x="58836" y="16384"/>
                    <a:pt x="58964" y="16329"/>
                    <a:pt x="59029" y="16237"/>
                  </a:cubicBezTo>
                  <a:cubicBezTo>
                    <a:pt x="59043" y="16231"/>
                    <a:pt x="59060" y="16221"/>
                    <a:pt x="59087" y="16202"/>
                  </a:cubicBezTo>
                  <a:cubicBezTo>
                    <a:pt x="59257" y="16115"/>
                    <a:pt x="59237" y="16108"/>
                    <a:pt x="59410" y="16069"/>
                  </a:cubicBezTo>
                  <a:lnTo>
                    <a:pt x="59415" y="16069"/>
                  </a:lnTo>
                  <a:cubicBezTo>
                    <a:pt x="59416" y="16070"/>
                    <a:pt x="59418" y="16070"/>
                    <a:pt x="59420" y="16070"/>
                  </a:cubicBezTo>
                  <a:cubicBezTo>
                    <a:pt x="59426" y="16074"/>
                    <a:pt x="59432" y="16077"/>
                    <a:pt x="59435" y="16077"/>
                  </a:cubicBezTo>
                  <a:lnTo>
                    <a:pt x="59435" y="16079"/>
                  </a:lnTo>
                  <a:lnTo>
                    <a:pt x="59436" y="16079"/>
                  </a:lnTo>
                  <a:cubicBezTo>
                    <a:pt x="59436" y="16079"/>
                    <a:pt x="59436" y="16080"/>
                    <a:pt x="59436" y="16080"/>
                  </a:cubicBezTo>
                  <a:cubicBezTo>
                    <a:pt x="59447" y="16089"/>
                    <a:pt x="59450" y="16093"/>
                    <a:pt x="59450" y="16093"/>
                  </a:cubicBezTo>
                  <a:cubicBezTo>
                    <a:pt x="59449" y="16093"/>
                    <a:pt x="59446" y="16090"/>
                    <a:pt x="59441" y="16085"/>
                  </a:cubicBezTo>
                  <a:lnTo>
                    <a:pt x="59441" y="16085"/>
                  </a:lnTo>
                  <a:cubicBezTo>
                    <a:pt x="59491" y="16158"/>
                    <a:pt x="59565" y="16222"/>
                    <a:pt x="59652" y="16244"/>
                  </a:cubicBezTo>
                  <a:cubicBezTo>
                    <a:pt x="59670" y="16251"/>
                    <a:pt x="59698" y="16253"/>
                    <a:pt x="59731" y="16253"/>
                  </a:cubicBezTo>
                  <a:cubicBezTo>
                    <a:pt x="59902" y="16253"/>
                    <a:pt x="60228" y="16183"/>
                    <a:pt x="60229" y="16183"/>
                  </a:cubicBezTo>
                  <a:lnTo>
                    <a:pt x="60229" y="16183"/>
                  </a:lnTo>
                  <a:cubicBezTo>
                    <a:pt x="60229" y="16183"/>
                    <a:pt x="60226" y="16183"/>
                    <a:pt x="60221" y="16185"/>
                  </a:cubicBezTo>
                  <a:cubicBezTo>
                    <a:pt x="60325" y="16174"/>
                    <a:pt x="60386" y="16169"/>
                    <a:pt x="60436" y="16169"/>
                  </a:cubicBezTo>
                  <a:cubicBezTo>
                    <a:pt x="60521" y="16169"/>
                    <a:pt x="60569" y="16184"/>
                    <a:pt x="60728" y="16216"/>
                  </a:cubicBezTo>
                  <a:cubicBezTo>
                    <a:pt x="60941" y="16276"/>
                    <a:pt x="60906" y="16280"/>
                    <a:pt x="61122" y="16374"/>
                  </a:cubicBezTo>
                  <a:cubicBezTo>
                    <a:pt x="61167" y="16386"/>
                    <a:pt x="61214" y="16391"/>
                    <a:pt x="61262" y="16391"/>
                  </a:cubicBezTo>
                  <a:cubicBezTo>
                    <a:pt x="61522" y="16391"/>
                    <a:pt x="61815" y="16246"/>
                    <a:pt x="61984" y="16246"/>
                  </a:cubicBezTo>
                  <a:cubicBezTo>
                    <a:pt x="61996" y="16246"/>
                    <a:pt x="62007" y="16247"/>
                    <a:pt x="62018" y="16248"/>
                  </a:cubicBezTo>
                  <a:cubicBezTo>
                    <a:pt x="62033" y="16248"/>
                    <a:pt x="62048" y="16247"/>
                    <a:pt x="62063" y="16247"/>
                  </a:cubicBezTo>
                  <a:cubicBezTo>
                    <a:pt x="62364" y="16247"/>
                    <a:pt x="62642" y="16377"/>
                    <a:pt x="62961" y="16377"/>
                  </a:cubicBezTo>
                  <a:cubicBezTo>
                    <a:pt x="62999" y="16377"/>
                    <a:pt x="63037" y="16375"/>
                    <a:pt x="63077" y="16371"/>
                  </a:cubicBezTo>
                  <a:cubicBezTo>
                    <a:pt x="63391" y="16315"/>
                    <a:pt x="63418" y="16032"/>
                    <a:pt x="63344" y="15772"/>
                  </a:cubicBezTo>
                  <a:lnTo>
                    <a:pt x="63344" y="15772"/>
                  </a:lnTo>
                  <a:cubicBezTo>
                    <a:pt x="63392" y="15794"/>
                    <a:pt x="63443" y="15818"/>
                    <a:pt x="63504" y="15851"/>
                  </a:cubicBezTo>
                  <a:cubicBezTo>
                    <a:pt x="63619" y="15924"/>
                    <a:pt x="63742" y="15952"/>
                    <a:pt x="63866" y="15952"/>
                  </a:cubicBezTo>
                  <a:cubicBezTo>
                    <a:pt x="64123" y="15952"/>
                    <a:pt x="64387" y="15829"/>
                    <a:pt x="64613" y="15714"/>
                  </a:cubicBezTo>
                  <a:cubicBezTo>
                    <a:pt x="64698" y="15671"/>
                    <a:pt x="65330" y="15462"/>
                    <a:pt x="65503" y="15462"/>
                  </a:cubicBezTo>
                  <a:cubicBezTo>
                    <a:pt x="65518" y="15462"/>
                    <a:pt x="65529" y="15463"/>
                    <a:pt x="65537" y="15466"/>
                  </a:cubicBezTo>
                  <a:cubicBezTo>
                    <a:pt x="65828" y="15472"/>
                    <a:pt x="65803" y="15488"/>
                    <a:pt x="66042" y="15560"/>
                  </a:cubicBezTo>
                  <a:cubicBezTo>
                    <a:pt x="66130" y="15573"/>
                    <a:pt x="66162" y="15646"/>
                    <a:pt x="66377" y="15649"/>
                  </a:cubicBezTo>
                  <a:cubicBezTo>
                    <a:pt x="66630" y="15618"/>
                    <a:pt x="66823" y="15416"/>
                    <a:pt x="67048" y="15311"/>
                  </a:cubicBezTo>
                  <a:cubicBezTo>
                    <a:pt x="67322" y="15165"/>
                    <a:pt x="67677" y="15057"/>
                    <a:pt x="68079" y="14983"/>
                  </a:cubicBezTo>
                  <a:cubicBezTo>
                    <a:pt x="68159" y="14969"/>
                    <a:pt x="68243" y="14962"/>
                    <a:pt x="68329" y="14962"/>
                  </a:cubicBezTo>
                  <a:close/>
                  <a:moveTo>
                    <a:pt x="1365" y="17113"/>
                  </a:moveTo>
                  <a:cubicBezTo>
                    <a:pt x="1463" y="17113"/>
                    <a:pt x="1562" y="17113"/>
                    <a:pt x="1660" y="17114"/>
                  </a:cubicBezTo>
                  <a:cubicBezTo>
                    <a:pt x="2755" y="17126"/>
                    <a:pt x="3851" y="17152"/>
                    <a:pt x="4944" y="17214"/>
                  </a:cubicBezTo>
                  <a:cubicBezTo>
                    <a:pt x="7559" y="17329"/>
                    <a:pt x="10177" y="17491"/>
                    <a:pt x="12795" y="17491"/>
                  </a:cubicBezTo>
                  <a:cubicBezTo>
                    <a:pt x="12874" y="17491"/>
                    <a:pt x="12952" y="17491"/>
                    <a:pt x="13030" y="17491"/>
                  </a:cubicBezTo>
                  <a:cubicBezTo>
                    <a:pt x="16264" y="17440"/>
                    <a:pt x="19493" y="17247"/>
                    <a:pt x="22728" y="17247"/>
                  </a:cubicBezTo>
                  <a:cubicBezTo>
                    <a:pt x="22923" y="17247"/>
                    <a:pt x="23118" y="17247"/>
                    <a:pt x="23313" y="17249"/>
                  </a:cubicBezTo>
                  <a:cubicBezTo>
                    <a:pt x="23795" y="17246"/>
                    <a:pt x="24277" y="17245"/>
                    <a:pt x="24759" y="17245"/>
                  </a:cubicBezTo>
                  <a:cubicBezTo>
                    <a:pt x="28676" y="17245"/>
                    <a:pt x="32592" y="17323"/>
                    <a:pt x="36509" y="17386"/>
                  </a:cubicBezTo>
                  <a:cubicBezTo>
                    <a:pt x="40251" y="17376"/>
                    <a:pt x="43992" y="17255"/>
                    <a:pt x="47734" y="17250"/>
                  </a:cubicBezTo>
                  <a:cubicBezTo>
                    <a:pt x="48089" y="17248"/>
                    <a:pt x="48444" y="17246"/>
                    <a:pt x="48799" y="17246"/>
                  </a:cubicBezTo>
                  <a:cubicBezTo>
                    <a:pt x="51500" y="17246"/>
                    <a:pt x="54200" y="17321"/>
                    <a:pt x="56895" y="17498"/>
                  </a:cubicBezTo>
                  <a:cubicBezTo>
                    <a:pt x="57286" y="17508"/>
                    <a:pt x="57676" y="17521"/>
                    <a:pt x="58065" y="17534"/>
                  </a:cubicBezTo>
                  <a:cubicBezTo>
                    <a:pt x="55685" y="17929"/>
                    <a:pt x="53439" y="18129"/>
                    <a:pt x="50931" y="18553"/>
                  </a:cubicBezTo>
                  <a:cubicBezTo>
                    <a:pt x="50036" y="18684"/>
                    <a:pt x="49143" y="18820"/>
                    <a:pt x="48254" y="18982"/>
                  </a:cubicBezTo>
                  <a:cubicBezTo>
                    <a:pt x="47815" y="19057"/>
                    <a:pt x="47118" y="19208"/>
                    <a:pt x="46872" y="19364"/>
                  </a:cubicBezTo>
                  <a:cubicBezTo>
                    <a:pt x="46685" y="19460"/>
                    <a:pt x="46504" y="19623"/>
                    <a:pt x="46500" y="19846"/>
                  </a:cubicBezTo>
                  <a:cubicBezTo>
                    <a:pt x="46510" y="20110"/>
                    <a:pt x="46535" y="20440"/>
                    <a:pt x="46361" y="20617"/>
                  </a:cubicBezTo>
                  <a:cubicBezTo>
                    <a:pt x="46226" y="20833"/>
                    <a:pt x="45762" y="21084"/>
                    <a:pt x="45641" y="21121"/>
                  </a:cubicBezTo>
                  <a:cubicBezTo>
                    <a:pt x="45294" y="21293"/>
                    <a:pt x="44641" y="21470"/>
                    <a:pt x="44101" y="21584"/>
                  </a:cubicBezTo>
                  <a:cubicBezTo>
                    <a:pt x="43112" y="21798"/>
                    <a:pt x="42116" y="21989"/>
                    <a:pt x="41134" y="22240"/>
                  </a:cubicBezTo>
                  <a:cubicBezTo>
                    <a:pt x="40853" y="22323"/>
                    <a:pt x="40636" y="22385"/>
                    <a:pt x="40502" y="22464"/>
                  </a:cubicBezTo>
                  <a:cubicBezTo>
                    <a:pt x="40361" y="22551"/>
                    <a:pt x="40236" y="22669"/>
                    <a:pt x="40158" y="22816"/>
                  </a:cubicBezTo>
                  <a:cubicBezTo>
                    <a:pt x="40129" y="22847"/>
                    <a:pt x="40109" y="22947"/>
                    <a:pt x="40099" y="22994"/>
                  </a:cubicBezTo>
                  <a:cubicBezTo>
                    <a:pt x="40067" y="23157"/>
                    <a:pt x="40125" y="23323"/>
                    <a:pt x="40096" y="23488"/>
                  </a:cubicBezTo>
                  <a:cubicBezTo>
                    <a:pt x="40070" y="23773"/>
                    <a:pt x="39939" y="23993"/>
                    <a:pt x="39689" y="24189"/>
                  </a:cubicBezTo>
                  <a:cubicBezTo>
                    <a:pt x="38933" y="24731"/>
                    <a:pt x="37779" y="25101"/>
                    <a:pt x="36885" y="25524"/>
                  </a:cubicBezTo>
                  <a:cubicBezTo>
                    <a:pt x="35920" y="25944"/>
                    <a:pt x="35049" y="26345"/>
                    <a:pt x="34007" y="26868"/>
                  </a:cubicBezTo>
                  <a:cubicBezTo>
                    <a:pt x="33766" y="26989"/>
                    <a:pt x="33528" y="27115"/>
                    <a:pt x="33289" y="27240"/>
                  </a:cubicBezTo>
                  <a:cubicBezTo>
                    <a:pt x="33241" y="27267"/>
                    <a:pt x="33208" y="27314"/>
                    <a:pt x="33189" y="27363"/>
                  </a:cubicBezTo>
                  <a:cubicBezTo>
                    <a:pt x="32617" y="27540"/>
                    <a:pt x="32036" y="27687"/>
                    <a:pt x="31463" y="27861"/>
                  </a:cubicBezTo>
                  <a:cubicBezTo>
                    <a:pt x="31315" y="27922"/>
                    <a:pt x="31107" y="27903"/>
                    <a:pt x="31007" y="28045"/>
                  </a:cubicBezTo>
                  <a:cubicBezTo>
                    <a:pt x="30996" y="28068"/>
                    <a:pt x="30994" y="28087"/>
                    <a:pt x="30989" y="28107"/>
                  </a:cubicBezTo>
                  <a:cubicBezTo>
                    <a:pt x="30923" y="28106"/>
                    <a:pt x="30857" y="28106"/>
                    <a:pt x="30791" y="28104"/>
                  </a:cubicBezTo>
                  <a:cubicBezTo>
                    <a:pt x="29037" y="28093"/>
                    <a:pt x="27288" y="27975"/>
                    <a:pt x="25536" y="27890"/>
                  </a:cubicBezTo>
                  <a:cubicBezTo>
                    <a:pt x="24381" y="27861"/>
                    <a:pt x="23226" y="27847"/>
                    <a:pt x="22070" y="27847"/>
                  </a:cubicBezTo>
                  <a:cubicBezTo>
                    <a:pt x="21161" y="27847"/>
                    <a:pt x="20252" y="27855"/>
                    <a:pt x="19343" y="27873"/>
                  </a:cubicBezTo>
                  <a:cubicBezTo>
                    <a:pt x="18176" y="27914"/>
                    <a:pt x="17010" y="27929"/>
                    <a:pt x="15843" y="27929"/>
                  </a:cubicBezTo>
                  <a:cubicBezTo>
                    <a:pt x="13833" y="27929"/>
                    <a:pt x="11824" y="27884"/>
                    <a:pt x="9814" y="27848"/>
                  </a:cubicBezTo>
                  <a:cubicBezTo>
                    <a:pt x="8713" y="27850"/>
                    <a:pt x="7612" y="27864"/>
                    <a:pt x="6511" y="27864"/>
                  </a:cubicBezTo>
                  <a:cubicBezTo>
                    <a:pt x="5343" y="27864"/>
                    <a:pt x="4176" y="27848"/>
                    <a:pt x="3008" y="27786"/>
                  </a:cubicBezTo>
                  <a:cubicBezTo>
                    <a:pt x="2597" y="27767"/>
                    <a:pt x="2184" y="27751"/>
                    <a:pt x="1775" y="27718"/>
                  </a:cubicBezTo>
                  <a:cubicBezTo>
                    <a:pt x="1757" y="27713"/>
                    <a:pt x="1740" y="27712"/>
                    <a:pt x="1730" y="27710"/>
                  </a:cubicBezTo>
                  <a:cubicBezTo>
                    <a:pt x="1688" y="27702"/>
                    <a:pt x="1639" y="27687"/>
                    <a:pt x="1628" y="27684"/>
                  </a:cubicBezTo>
                  <a:cubicBezTo>
                    <a:pt x="1185" y="27457"/>
                    <a:pt x="1061" y="26962"/>
                    <a:pt x="902" y="26210"/>
                  </a:cubicBezTo>
                  <a:cubicBezTo>
                    <a:pt x="524" y="24193"/>
                    <a:pt x="486" y="21943"/>
                    <a:pt x="589" y="19716"/>
                  </a:cubicBezTo>
                  <a:cubicBezTo>
                    <a:pt x="638" y="18884"/>
                    <a:pt x="734" y="18055"/>
                    <a:pt x="822" y="17226"/>
                  </a:cubicBezTo>
                  <a:cubicBezTo>
                    <a:pt x="820" y="17192"/>
                    <a:pt x="823" y="17156"/>
                    <a:pt x="828" y="17117"/>
                  </a:cubicBezTo>
                  <a:cubicBezTo>
                    <a:pt x="1007" y="17114"/>
                    <a:pt x="1186" y="17113"/>
                    <a:pt x="1365" y="17113"/>
                  </a:cubicBezTo>
                  <a:close/>
                  <a:moveTo>
                    <a:pt x="59913" y="17601"/>
                  </a:moveTo>
                  <a:cubicBezTo>
                    <a:pt x="61528" y="17659"/>
                    <a:pt x="63145" y="17713"/>
                    <a:pt x="64761" y="17713"/>
                  </a:cubicBezTo>
                  <a:cubicBezTo>
                    <a:pt x="65512" y="17713"/>
                    <a:pt x="66263" y="17702"/>
                    <a:pt x="67014" y="17673"/>
                  </a:cubicBezTo>
                  <a:cubicBezTo>
                    <a:pt x="67861" y="17638"/>
                    <a:pt x="68708" y="17627"/>
                    <a:pt x="69555" y="17615"/>
                  </a:cubicBezTo>
                  <a:lnTo>
                    <a:pt x="69555" y="17615"/>
                  </a:lnTo>
                  <a:cubicBezTo>
                    <a:pt x="68732" y="17848"/>
                    <a:pt x="67916" y="18102"/>
                    <a:pt x="67105" y="18364"/>
                  </a:cubicBezTo>
                  <a:cubicBezTo>
                    <a:pt x="66495" y="18532"/>
                    <a:pt x="65793" y="19380"/>
                    <a:pt x="65548" y="19618"/>
                  </a:cubicBezTo>
                  <a:cubicBezTo>
                    <a:pt x="65182" y="19878"/>
                    <a:pt x="64986" y="19917"/>
                    <a:pt x="64610" y="20059"/>
                  </a:cubicBezTo>
                  <a:cubicBezTo>
                    <a:pt x="64276" y="20104"/>
                    <a:pt x="63027" y="20476"/>
                    <a:pt x="62707" y="20621"/>
                  </a:cubicBezTo>
                  <a:cubicBezTo>
                    <a:pt x="62573" y="20666"/>
                    <a:pt x="62386" y="20711"/>
                    <a:pt x="62274" y="20793"/>
                  </a:cubicBezTo>
                  <a:cubicBezTo>
                    <a:pt x="62221" y="20791"/>
                    <a:pt x="62168" y="20790"/>
                    <a:pt x="62115" y="20790"/>
                  </a:cubicBezTo>
                  <a:cubicBezTo>
                    <a:pt x="61742" y="20790"/>
                    <a:pt x="61373" y="20844"/>
                    <a:pt x="61005" y="20893"/>
                  </a:cubicBezTo>
                  <a:cubicBezTo>
                    <a:pt x="60356" y="20972"/>
                    <a:pt x="59506" y="21144"/>
                    <a:pt x="59098" y="21348"/>
                  </a:cubicBezTo>
                  <a:cubicBezTo>
                    <a:pt x="58738" y="21496"/>
                    <a:pt x="58418" y="21717"/>
                    <a:pt x="58081" y="21904"/>
                  </a:cubicBezTo>
                  <a:cubicBezTo>
                    <a:pt x="56970" y="22501"/>
                    <a:pt x="55835" y="23047"/>
                    <a:pt x="54719" y="23631"/>
                  </a:cubicBezTo>
                  <a:cubicBezTo>
                    <a:pt x="53442" y="24227"/>
                    <a:pt x="52644" y="24851"/>
                    <a:pt x="51626" y="25040"/>
                  </a:cubicBezTo>
                  <a:cubicBezTo>
                    <a:pt x="50819" y="25194"/>
                    <a:pt x="49231" y="25240"/>
                    <a:pt x="48429" y="25582"/>
                  </a:cubicBezTo>
                  <a:cubicBezTo>
                    <a:pt x="47517" y="25973"/>
                    <a:pt x="46656" y="26477"/>
                    <a:pt x="45775" y="26933"/>
                  </a:cubicBezTo>
                  <a:cubicBezTo>
                    <a:pt x="45177" y="27264"/>
                    <a:pt x="44642" y="27470"/>
                    <a:pt x="44240" y="27877"/>
                  </a:cubicBezTo>
                  <a:cubicBezTo>
                    <a:pt x="44010" y="28119"/>
                    <a:pt x="43891" y="28397"/>
                    <a:pt x="43871" y="28641"/>
                  </a:cubicBezTo>
                  <a:cubicBezTo>
                    <a:pt x="42955" y="28573"/>
                    <a:pt x="42034" y="28573"/>
                    <a:pt x="41119" y="28502"/>
                  </a:cubicBezTo>
                  <a:cubicBezTo>
                    <a:pt x="39668" y="28407"/>
                    <a:pt x="38220" y="28252"/>
                    <a:pt x="36767" y="28184"/>
                  </a:cubicBezTo>
                  <a:cubicBezTo>
                    <a:pt x="35790" y="28126"/>
                    <a:pt x="34811" y="28117"/>
                    <a:pt x="33833" y="28117"/>
                  </a:cubicBezTo>
                  <a:cubicBezTo>
                    <a:pt x="33345" y="28117"/>
                    <a:pt x="32858" y="28119"/>
                    <a:pt x="32371" y="28119"/>
                  </a:cubicBezTo>
                  <a:cubicBezTo>
                    <a:pt x="32291" y="28119"/>
                    <a:pt x="32210" y="28119"/>
                    <a:pt x="32130" y="28119"/>
                  </a:cubicBezTo>
                  <a:cubicBezTo>
                    <a:pt x="32569" y="27990"/>
                    <a:pt x="32993" y="27839"/>
                    <a:pt x="33360" y="27686"/>
                  </a:cubicBezTo>
                  <a:cubicBezTo>
                    <a:pt x="33374" y="27688"/>
                    <a:pt x="33388" y="27690"/>
                    <a:pt x="33403" y="27690"/>
                  </a:cubicBezTo>
                  <a:cubicBezTo>
                    <a:pt x="33490" y="27690"/>
                    <a:pt x="33584" y="27648"/>
                    <a:pt x="33664" y="27596"/>
                  </a:cubicBezTo>
                  <a:cubicBezTo>
                    <a:pt x="33994" y="27424"/>
                    <a:pt x="34327" y="27256"/>
                    <a:pt x="34663" y="27091"/>
                  </a:cubicBezTo>
                  <a:cubicBezTo>
                    <a:pt x="35860" y="26503"/>
                    <a:pt x="37079" y="25958"/>
                    <a:pt x="38283" y="25384"/>
                  </a:cubicBezTo>
                  <a:cubicBezTo>
                    <a:pt x="39108" y="24945"/>
                    <a:pt x="39983" y="24719"/>
                    <a:pt x="40314" y="23791"/>
                  </a:cubicBezTo>
                  <a:cubicBezTo>
                    <a:pt x="40484" y="23126"/>
                    <a:pt x="40320" y="23009"/>
                    <a:pt x="40708" y="22871"/>
                  </a:cubicBezTo>
                  <a:cubicBezTo>
                    <a:pt x="41898" y="22528"/>
                    <a:pt x="43731" y="22259"/>
                    <a:pt x="45120" y="21804"/>
                  </a:cubicBezTo>
                  <a:cubicBezTo>
                    <a:pt x="45876" y="21528"/>
                    <a:pt x="46848" y="21015"/>
                    <a:pt x="46790" y="20081"/>
                  </a:cubicBezTo>
                  <a:cubicBezTo>
                    <a:pt x="46724" y="19547"/>
                    <a:pt x="47337" y="19644"/>
                    <a:pt x="47722" y="19561"/>
                  </a:cubicBezTo>
                  <a:cubicBezTo>
                    <a:pt x="51210" y="18981"/>
                    <a:pt x="54400" y="18587"/>
                    <a:pt x="57833" y="18032"/>
                  </a:cubicBezTo>
                  <a:cubicBezTo>
                    <a:pt x="58527" y="17905"/>
                    <a:pt x="59228" y="17772"/>
                    <a:pt x="59913" y="17601"/>
                  </a:cubicBezTo>
                  <a:close/>
                  <a:moveTo>
                    <a:pt x="98241" y="15781"/>
                  </a:moveTo>
                  <a:cubicBezTo>
                    <a:pt x="98909" y="15781"/>
                    <a:pt x="99577" y="15841"/>
                    <a:pt x="100245" y="15841"/>
                  </a:cubicBezTo>
                  <a:cubicBezTo>
                    <a:pt x="100319" y="15841"/>
                    <a:pt x="100393" y="15840"/>
                    <a:pt x="100467" y="15838"/>
                  </a:cubicBezTo>
                  <a:cubicBezTo>
                    <a:pt x="100690" y="16955"/>
                    <a:pt x="100698" y="18291"/>
                    <a:pt x="100804" y="19597"/>
                  </a:cubicBezTo>
                  <a:cubicBezTo>
                    <a:pt x="100960" y="22084"/>
                    <a:pt x="101089" y="24577"/>
                    <a:pt x="101023" y="27068"/>
                  </a:cubicBezTo>
                  <a:cubicBezTo>
                    <a:pt x="101010" y="27495"/>
                    <a:pt x="100982" y="27923"/>
                    <a:pt x="100983" y="28350"/>
                  </a:cubicBezTo>
                  <a:cubicBezTo>
                    <a:pt x="100973" y="28356"/>
                    <a:pt x="100966" y="28361"/>
                    <a:pt x="100960" y="28365"/>
                  </a:cubicBezTo>
                  <a:cubicBezTo>
                    <a:pt x="100907" y="28388"/>
                    <a:pt x="100850" y="28407"/>
                    <a:pt x="100794" y="28424"/>
                  </a:cubicBezTo>
                  <a:cubicBezTo>
                    <a:pt x="100779" y="28430"/>
                    <a:pt x="100760" y="28439"/>
                    <a:pt x="100746" y="28445"/>
                  </a:cubicBezTo>
                  <a:cubicBezTo>
                    <a:pt x="100309" y="28514"/>
                    <a:pt x="100126" y="28539"/>
                    <a:pt x="99659" y="28556"/>
                  </a:cubicBezTo>
                  <a:cubicBezTo>
                    <a:pt x="99203" y="28562"/>
                    <a:pt x="98747" y="28564"/>
                    <a:pt x="98292" y="28564"/>
                  </a:cubicBezTo>
                  <a:cubicBezTo>
                    <a:pt x="96566" y="28564"/>
                    <a:pt x="94839" y="28531"/>
                    <a:pt x="93113" y="28531"/>
                  </a:cubicBezTo>
                  <a:cubicBezTo>
                    <a:pt x="92198" y="28531"/>
                    <a:pt x="91284" y="28540"/>
                    <a:pt x="90370" y="28569"/>
                  </a:cubicBezTo>
                  <a:cubicBezTo>
                    <a:pt x="89815" y="27333"/>
                    <a:pt x="88720" y="26354"/>
                    <a:pt x="87484" y="25822"/>
                  </a:cubicBezTo>
                  <a:cubicBezTo>
                    <a:pt x="86285" y="25292"/>
                    <a:pt x="84944" y="25236"/>
                    <a:pt x="83655" y="25150"/>
                  </a:cubicBezTo>
                  <a:cubicBezTo>
                    <a:pt x="83643" y="25151"/>
                    <a:pt x="83630" y="25151"/>
                    <a:pt x="83618" y="25151"/>
                  </a:cubicBezTo>
                  <a:cubicBezTo>
                    <a:pt x="83304" y="25151"/>
                    <a:pt x="83050" y="25031"/>
                    <a:pt x="82650" y="24914"/>
                  </a:cubicBezTo>
                  <a:cubicBezTo>
                    <a:pt x="82142" y="24756"/>
                    <a:pt x="81616" y="24630"/>
                    <a:pt x="81081" y="24630"/>
                  </a:cubicBezTo>
                  <a:cubicBezTo>
                    <a:pt x="81069" y="24630"/>
                    <a:pt x="81057" y="24630"/>
                    <a:pt x="81045" y="24631"/>
                  </a:cubicBezTo>
                  <a:cubicBezTo>
                    <a:pt x="80555" y="24631"/>
                    <a:pt x="80067" y="24690"/>
                    <a:pt x="79578" y="24713"/>
                  </a:cubicBezTo>
                  <a:cubicBezTo>
                    <a:pt x="79476" y="24719"/>
                    <a:pt x="79377" y="24725"/>
                    <a:pt x="79275" y="24732"/>
                  </a:cubicBezTo>
                  <a:cubicBezTo>
                    <a:pt x="79249" y="24732"/>
                    <a:pt x="79220" y="24736"/>
                    <a:pt x="79194" y="24742"/>
                  </a:cubicBezTo>
                  <a:cubicBezTo>
                    <a:pt x="79068" y="24748"/>
                    <a:pt x="78919" y="24804"/>
                    <a:pt x="78910" y="24949"/>
                  </a:cubicBezTo>
                  <a:cubicBezTo>
                    <a:pt x="78888" y="25126"/>
                    <a:pt x="79019" y="25201"/>
                    <a:pt x="79163" y="25201"/>
                  </a:cubicBezTo>
                  <a:cubicBezTo>
                    <a:pt x="79234" y="25201"/>
                    <a:pt x="79307" y="25183"/>
                    <a:pt x="79368" y="25150"/>
                  </a:cubicBezTo>
                  <a:cubicBezTo>
                    <a:pt x="79369" y="25152"/>
                    <a:pt x="79372" y="25153"/>
                    <a:pt x="79376" y="25153"/>
                  </a:cubicBezTo>
                  <a:cubicBezTo>
                    <a:pt x="79439" y="25153"/>
                    <a:pt x="79822" y="25036"/>
                    <a:pt x="79908" y="25023"/>
                  </a:cubicBezTo>
                  <a:cubicBezTo>
                    <a:pt x="80325" y="24943"/>
                    <a:pt x="80606" y="24900"/>
                    <a:pt x="81036" y="24900"/>
                  </a:cubicBezTo>
                  <a:cubicBezTo>
                    <a:pt x="81075" y="24900"/>
                    <a:pt x="81116" y="24901"/>
                    <a:pt x="81158" y="24901"/>
                  </a:cubicBezTo>
                  <a:cubicBezTo>
                    <a:pt x="81161" y="24901"/>
                    <a:pt x="81163" y="24901"/>
                    <a:pt x="81166" y="24901"/>
                  </a:cubicBezTo>
                  <a:cubicBezTo>
                    <a:pt x="81688" y="24901"/>
                    <a:pt x="82483" y="25157"/>
                    <a:pt x="82840" y="25323"/>
                  </a:cubicBezTo>
                  <a:cubicBezTo>
                    <a:pt x="82969" y="25371"/>
                    <a:pt x="83369" y="25614"/>
                    <a:pt x="83661" y="25635"/>
                  </a:cubicBezTo>
                  <a:cubicBezTo>
                    <a:pt x="84294" y="25743"/>
                    <a:pt x="85755" y="25766"/>
                    <a:pt x="86622" y="25996"/>
                  </a:cubicBezTo>
                  <a:cubicBezTo>
                    <a:pt x="87369" y="26199"/>
                    <a:pt x="87672" y="26326"/>
                    <a:pt x="88395" y="26785"/>
                  </a:cubicBezTo>
                  <a:cubicBezTo>
                    <a:pt x="88880" y="27096"/>
                    <a:pt x="89455" y="27692"/>
                    <a:pt x="89772" y="28177"/>
                  </a:cubicBezTo>
                  <a:cubicBezTo>
                    <a:pt x="89837" y="28261"/>
                    <a:pt x="89945" y="28466"/>
                    <a:pt x="90003" y="28581"/>
                  </a:cubicBezTo>
                  <a:cubicBezTo>
                    <a:pt x="88099" y="28641"/>
                    <a:pt x="86199" y="28789"/>
                    <a:pt x="84295" y="28844"/>
                  </a:cubicBezTo>
                  <a:cubicBezTo>
                    <a:pt x="80176" y="28927"/>
                    <a:pt x="76055" y="28915"/>
                    <a:pt x="71938" y="29083"/>
                  </a:cubicBezTo>
                  <a:cubicBezTo>
                    <a:pt x="68615" y="29209"/>
                    <a:pt x="65301" y="29561"/>
                    <a:pt x="61973" y="29561"/>
                  </a:cubicBezTo>
                  <a:cubicBezTo>
                    <a:pt x="61920" y="29561"/>
                    <a:pt x="61867" y="29561"/>
                    <a:pt x="61814" y="29561"/>
                  </a:cubicBezTo>
                  <a:cubicBezTo>
                    <a:pt x="61743" y="29561"/>
                    <a:pt x="61672" y="29561"/>
                    <a:pt x="61601" y="29561"/>
                  </a:cubicBezTo>
                  <a:cubicBezTo>
                    <a:pt x="58393" y="29561"/>
                    <a:pt x="55198" y="29216"/>
                    <a:pt x="51995" y="29069"/>
                  </a:cubicBezTo>
                  <a:cubicBezTo>
                    <a:pt x="50743" y="29015"/>
                    <a:pt x="49489" y="28960"/>
                    <a:pt x="48243" y="28809"/>
                  </a:cubicBezTo>
                  <a:cubicBezTo>
                    <a:pt x="47105" y="28689"/>
                    <a:pt x="45964" y="28522"/>
                    <a:pt x="44818" y="28522"/>
                  </a:cubicBezTo>
                  <a:cubicBezTo>
                    <a:pt x="44678" y="28522"/>
                    <a:pt x="44539" y="28525"/>
                    <a:pt x="44399" y="28530"/>
                  </a:cubicBezTo>
                  <a:cubicBezTo>
                    <a:pt x="44409" y="28505"/>
                    <a:pt x="44425" y="28481"/>
                    <a:pt x="44470" y="28397"/>
                  </a:cubicBezTo>
                  <a:cubicBezTo>
                    <a:pt x="44486" y="28375"/>
                    <a:pt x="44503" y="28352"/>
                    <a:pt x="44512" y="28336"/>
                  </a:cubicBezTo>
                  <a:cubicBezTo>
                    <a:pt x="44932" y="27845"/>
                    <a:pt x="45278" y="27641"/>
                    <a:pt x="45846" y="27304"/>
                  </a:cubicBezTo>
                  <a:cubicBezTo>
                    <a:pt x="46833" y="26748"/>
                    <a:pt x="47509" y="26458"/>
                    <a:pt x="48420" y="26118"/>
                  </a:cubicBezTo>
                  <a:cubicBezTo>
                    <a:pt x="49560" y="25698"/>
                    <a:pt x="51471" y="25512"/>
                    <a:pt x="52101" y="25384"/>
                  </a:cubicBezTo>
                  <a:cubicBezTo>
                    <a:pt x="53012" y="25252"/>
                    <a:pt x="53731" y="24609"/>
                    <a:pt x="54512" y="24172"/>
                  </a:cubicBezTo>
                  <a:cubicBezTo>
                    <a:pt x="55615" y="23492"/>
                    <a:pt x="56782" y="22922"/>
                    <a:pt x="57942" y="22346"/>
                  </a:cubicBezTo>
                  <a:cubicBezTo>
                    <a:pt x="58339" y="22149"/>
                    <a:pt x="58623" y="21982"/>
                    <a:pt x="58848" y="21905"/>
                  </a:cubicBezTo>
                  <a:cubicBezTo>
                    <a:pt x="59410" y="21722"/>
                    <a:pt x="59988" y="21581"/>
                    <a:pt x="60570" y="21473"/>
                  </a:cubicBezTo>
                  <a:cubicBezTo>
                    <a:pt x="61362" y="21345"/>
                    <a:pt x="61978" y="21241"/>
                    <a:pt x="62380" y="21196"/>
                  </a:cubicBezTo>
                  <a:cubicBezTo>
                    <a:pt x="62382" y="21196"/>
                    <a:pt x="62382" y="21195"/>
                    <a:pt x="62383" y="21195"/>
                  </a:cubicBezTo>
                  <a:cubicBezTo>
                    <a:pt x="62390" y="21195"/>
                    <a:pt x="62396" y="21195"/>
                    <a:pt x="62403" y="21195"/>
                  </a:cubicBezTo>
                  <a:cubicBezTo>
                    <a:pt x="62494" y="21195"/>
                    <a:pt x="62587" y="21141"/>
                    <a:pt x="62665" y="21084"/>
                  </a:cubicBezTo>
                  <a:cubicBezTo>
                    <a:pt x="62800" y="20987"/>
                    <a:pt x="63064" y="20877"/>
                    <a:pt x="63084" y="20870"/>
                  </a:cubicBezTo>
                  <a:cubicBezTo>
                    <a:pt x="63757" y="20589"/>
                    <a:pt x="64483" y="20498"/>
                    <a:pt x="65049" y="20368"/>
                  </a:cubicBezTo>
                  <a:cubicBezTo>
                    <a:pt x="65241" y="20332"/>
                    <a:pt x="65427" y="20271"/>
                    <a:pt x="65598" y="20184"/>
                  </a:cubicBezTo>
                  <a:cubicBezTo>
                    <a:pt x="66227" y="20207"/>
                    <a:pt x="66730" y="20431"/>
                    <a:pt x="67215" y="20638"/>
                  </a:cubicBezTo>
                  <a:lnTo>
                    <a:pt x="67215" y="20638"/>
                  </a:lnTo>
                  <a:cubicBezTo>
                    <a:pt x="67212" y="20637"/>
                    <a:pt x="67211" y="20636"/>
                    <a:pt x="67211" y="20636"/>
                  </a:cubicBezTo>
                  <a:lnTo>
                    <a:pt x="67211" y="20636"/>
                  </a:lnTo>
                  <a:cubicBezTo>
                    <a:pt x="67209" y="20636"/>
                    <a:pt x="67379" y="20714"/>
                    <a:pt x="67419" y="20734"/>
                  </a:cubicBezTo>
                  <a:cubicBezTo>
                    <a:pt x="67606" y="20809"/>
                    <a:pt x="67772" y="20950"/>
                    <a:pt x="67977" y="20970"/>
                  </a:cubicBezTo>
                  <a:cubicBezTo>
                    <a:pt x="68192" y="20953"/>
                    <a:pt x="68129" y="20932"/>
                    <a:pt x="68221" y="20912"/>
                  </a:cubicBezTo>
                  <a:cubicBezTo>
                    <a:pt x="68234" y="20908"/>
                    <a:pt x="68245" y="20903"/>
                    <a:pt x="68257" y="20898"/>
                  </a:cubicBezTo>
                  <a:lnTo>
                    <a:pt x="68257" y="20898"/>
                  </a:lnTo>
                  <a:cubicBezTo>
                    <a:pt x="68256" y="20899"/>
                    <a:pt x="68256" y="20899"/>
                    <a:pt x="68256" y="20899"/>
                  </a:cubicBezTo>
                  <a:cubicBezTo>
                    <a:pt x="68278" y="20895"/>
                    <a:pt x="68299" y="20889"/>
                    <a:pt x="68321" y="20885"/>
                  </a:cubicBezTo>
                  <a:cubicBezTo>
                    <a:pt x="69029" y="20707"/>
                    <a:pt x="69521" y="20589"/>
                    <a:pt x="70174" y="20589"/>
                  </a:cubicBezTo>
                  <a:cubicBezTo>
                    <a:pt x="70260" y="20589"/>
                    <a:pt x="70349" y="20591"/>
                    <a:pt x="70441" y="20595"/>
                  </a:cubicBezTo>
                  <a:cubicBezTo>
                    <a:pt x="70509" y="20595"/>
                    <a:pt x="70513" y="20605"/>
                    <a:pt x="70534" y="20605"/>
                  </a:cubicBezTo>
                  <a:cubicBezTo>
                    <a:pt x="70546" y="20605"/>
                    <a:pt x="70565" y="20602"/>
                    <a:pt x="70605" y="20591"/>
                  </a:cubicBezTo>
                  <a:cubicBezTo>
                    <a:pt x="70699" y="20559"/>
                    <a:pt x="70723" y="20421"/>
                    <a:pt x="70651" y="20353"/>
                  </a:cubicBezTo>
                  <a:cubicBezTo>
                    <a:pt x="70617" y="20319"/>
                    <a:pt x="70575" y="20311"/>
                    <a:pt x="70531" y="20311"/>
                  </a:cubicBezTo>
                  <a:cubicBezTo>
                    <a:pt x="70503" y="20311"/>
                    <a:pt x="70474" y="20314"/>
                    <a:pt x="70447" y="20316"/>
                  </a:cubicBezTo>
                  <a:cubicBezTo>
                    <a:pt x="70318" y="20320"/>
                    <a:pt x="70191" y="20330"/>
                    <a:pt x="70062" y="20337"/>
                  </a:cubicBezTo>
                  <a:cubicBezTo>
                    <a:pt x="69323" y="20362"/>
                    <a:pt x="68457" y="20540"/>
                    <a:pt x="68167" y="20540"/>
                  </a:cubicBezTo>
                  <a:cubicBezTo>
                    <a:pt x="68162" y="20540"/>
                    <a:pt x="68158" y="20540"/>
                    <a:pt x="68153" y="20540"/>
                  </a:cubicBezTo>
                  <a:cubicBezTo>
                    <a:pt x="68152" y="20539"/>
                    <a:pt x="68152" y="20539"/>
                    <a:pt x="68146" y="20534"/>
                  </a:cubicBezTo>
                  <a:cubicBezTo>
                    <a:pt x="67890" y="20374"/>
                    <a:pt x="67163" y="20048"/>
                    <a:pt x="66647" y="19965"/>
                  </a:cubicBezTo>
                  <a:cubicBezTo>
                    <a:pt x="66429" y="19923"/>
                    <a:pt x="66239" y="19896"/>
                    <a:pt x="66017" y="19884"/>
                  </a:cubicBezTo>
                  <a:cubicBezTo>
                    <a:pt x="66058" y="19844"/>
                    <a:pt x="66097" y="19802"/>
                    <a:pt x="66135" y="19755"/>
                  </a:cubicBezTo>
                  <a:cubicBezTo>
                    <a:pt x="66450" y="19392"/>
                    <a:pt x="66977" y="18947"/>
                    <a:pt x="67153" y="18899"/>
                  </a:cubicBezTo>
                  <a:cubicBezTo>
                    <a:pt x="68609" y="18398"/>
                    <a:pt x="70275" y="17921"/>
                    <a:pt x="71847" y="17566"/>
                  </a:cubicBezTo>
                  <a:cubicBezTo>
                    <a:pt x="71867" y="17564"/>
                    <a:pt x="71886" y="17564"/>
                    <a:pt x="71906" y="17564"/>
                  </a:cubicBezTo>
                  <a:cubicBezTo>
                    <a:pt x="71947" y="17564"/>
                    <a:pt x="71985" y="17549"/>
                    <a:pt x="72018" y="17528"/>
                  </a:cubicBezTo>
                  <a:cubicBezTo>
                    <a:pt x="72836" y="17346"/>
                    <a:pt x="73627" y="17200"/>
                    <a:pt x="74346" y="17103"/>
                  </a:cubicBezTo>
                  <a:cubicBezTo>
                    <a:pt x="75708" y="16932"/>
                    <a:pt x="77884" y="16876"/>
                    <a:pt x="79694" y="16876"/>
                  </a:cubicBezTo>
                  <a:cubicBezTo>
                    <a:pt x="79808" y="16876"/>
                    <a:pt x="79919" y="16876"/>
                    <a:pt x="80030" y="16877"/>
                  </a:cubicBezTo>
                  <a:cubicBezTo>
                    <a:pt x="80100" y="16876"/>
                    <a:pt x="80170" y="16875"/>
                    <a:pt x="80240" y="16875"/>
                  </a:cubicBezTo>
                  <a:cubicBezTo>
                    <a:pt x="81283" y="16875"/>
                    <a:pt x="82322" y="16970"/>
                    <a:pt x="83363" y="16978"/>
                  </a:cubicBezTo>
                  <a:cubicBezTo>
                    <a:pt x="84891" y="16749"/>
                    <a:pt x="86138" y="16480"/>
                    <a:pt x="87617" y="16480"/>
                  </a:cubicBezTo>
                  <a:cubicBezTo>
                    <a:pt x="88029" y="16480"/>
                    <a:pt x="88459" y="16501"/>
                    <a:pt x="88919" y="16549"/>
                  </a:cubicBezTo>
                  <a:cubicBezTo>
                    <a:pt x="90245" y="16670"/>
                    <a:pt x="91298" y="16859"/>
                    <a:pt x="92424" y="16962"/>
                  </a:cubicBezTo>
                  <a:cubicBezTo>
                    <a:pt x="92726" y="16992"/>
                    <a:pt x="93145" y="17016"/>
                    <a:pt x="93279" y="17027"/>
                  </a:cubicBezTo>
                  <a:cubicBezTo>
                    <a:pt x="93337" y="17038"/>
                    <a:pt x="93396" y="17043"/>
                    <a:pt x="93453" y="17043"/>
                  </a:cubicBezTo>
                  <a:cubicBezTo>
                    <a:pt x="93685" y="17043"/>
                    <a:pt x="93910" y="16964"/>
                    <a:pt x="94123" y="16869"/>
                  </a:cubicBezTo>
                  <a:cubicBezTo>
                    <a:pt x="95275" y="16425"/>
                    <a:pt x="96680" y="15850"/>
                    <a:pt x="97701" y="15796"/>
                  </a:cubicBezTo>
                  <a:cubicBezTo>
                    <a:pt x="97881" y="15785"/>
                    <a:pt x="98061" y="15781"/>
                    <a:pt x="98241" y="15781"/>
                  </a:cubicBezTo>
                  <a:close/>
                  <a:moveTo>
                    <a:pt x="95440" y="1"/>
                  </a:moveTo>
                  <a:cubicBezTo>
                    <a:pt x="95223" y="1"/>
                    <a:pt x="95006" y="40"/>
                    <a:pt x="94809" y="121"/>
                  </a:cubicBezTo>
                  <a:cubicBezTo>
                    <a:pt x="93703" y="465"/>
                    <a:pt x="92326" y="1651"/>
                    <a:pt x="91278" y="2498"/>
                  </a:cubicBezTo>
                  <a:cubicBezTo>
                    <a:pt x="90352" y="3219"/>
                    <a:pt x="89424" y="3924"/>
                    <a:pt x="88455" y="4686"/>
                  </a:cubicBezTo>
                  <a:cubicBezTo>
                    <a:pt x="87873" y="4685"/>
                    <a:pt x="87380" y="4476"/>
                    <a:pt x="86811" y="4291"/>
                  </a:cubicBezTo>
                  <a:cubicBezTo>
                    <a:pt x="85814" y="3942"/>
                    <a:pt x="84999" y="3658"/>
                    <a:pt x="84152" y="3266"/>
                  </a:cubicBezTo>
                  <a:cubicBezTo>
                    <a:pt x="83448" y="2983"/>
                    <a:pt x="82776" y="2556"/>
                    <a:pt x="82025" y="2421"/>
                  </a:cubicBezTo>
                  <a:cubicBezTo>
                    <a:pt x="81087" y="2423"/>
                    <a:pt x="79972" y="2980"/>
                    <a:pt x="78942" y="3673"/>
                  </a:cubicBezTo>
                  <a:cubicBezTo>
                    <a:pt x="77711" y="4507"/>
                    <a:pt x="76494" y="5358"/>
                    <a:pt x="75253" y="6176"/>
                  </a:cubicBezTo>
                  <a:cubicBezTo>
                    <a:pt x="74897" y="6424"/>
                    <a:pt x="74546" y="6683"/>
                    <a:pt x="74194" y="6939"/>
                  </a:cubicBezTo>
                  <a:cubicBezTo>
                    <a:pt x="74192" y="6939"/>
                    <a:pt x="74190" y="6939"/>
                    <a:pt x="74189" y="6939"/>
                  </a:cubicBezTo>
                  <a:cubicBezTo>
                    <a:pt x="74156" y="6939"/>
                    <a:pt x="74123" y="6951"/>
                    <a:pt x="74096" y="6980"/>
                  </a:cubicBezTo>
                  <a:cubicBezTo>
                    <a:pt x="74048" y="7028"/>
                    <a:pt x="73999" y="7071"/>
                    <a:pt x="73951" y="7117"/>
                  </a:cubicBezTo>
                  <a:cubicBezTo>
                    <a:pt x="73548" y="7408"/>
                    <a:pt x="73143" y="7695"/>
                    <a:pt x="72720" y="7956"/>
                  </a:cubicBezTo>
                  <a:cubicBezTo>
                    <a:pt x="71838" y="8515"/>
                    <a:pt x="70965" y="8845"/>
                    <a:pt x="70159" y="8845"/>
                  </a:cubicBezTo>
                  <a:cubicBezTo>
                    <a:pt x="70030" y="8845"/>
                    <a:pt x="69902" y="8836"/>
                    <a:pt x="69776" y="8819"/>
                  </a:cubicBezTo>
                  <a:cubicBezTo>
                    <a:pt x="69164" y="8755"/>
                    <a:pt x="68569" y="8567"/>
                    <a:pt x="67955" y="8523"/>
                  </a:cubicBezTo>
                  <a:cubicBezTo>
                    <a:pt x="67907" y="8522"/>
                    <a:pt x="67861" y="8521"/>
                    <a:pt x="67817" y="8521"/>
                  </a:cubicBezTo>
                  <a:cubicBezTo>
                    <a:pt x="67437" y="8521"/>
                    <a:pt x="67203" y="8586"/>
                    <a:pt x="66798" y="8762"/>
                  </a:cubicBezTo>
                  <a:cubicBezTo>
                    <a:pt x="66067" y="9016"/>
                    <a:pt x="65390" y="9411"/>
                    <a:pt x="64693" y="9741"/>
                  </a:cubicBezTo>
                  <a:cubicBezTo>
                    <a:pt x="62596" y="10813"/>
                    <a:pt x="60504" y="11893"/>
                    <a:pt x="58342" y="12827"/>
                  </a:cubicBezTo>
                  <a:cubicBezTo>
                    <a:pt x="57358" y="13297"/>
                    <a:pt x="54551" y="14354"/>
                    <a:pt x="52936" y="14417"/>
                  </a:cubicBezTo>
                  <a:cubicBezTo>
                    <a:pt x="52217" y="14421"/>
                    <a:pt x="50924" y="14722"/>
                    <a:pt x="49867" y="15239"/>
                  </a:cubicBezTo>
                  <a:cubicBezTo>
                    <a:pt x="49662" y="15353"/>
                    <a:pt x="49623" y="15343"/>
                    <a:pt x="49471" y="15456"/>
                  </a:cubicBezTo>
                  <a:cubicBezTo>
                    <a:pt x="48824" y="15759"/>
                    <a:pt x="48285" y="15982"/>
                    <a:pt x="47435" y="16157"/>
                  </a:cubicBezTo>
                  <a:cubicBezTo>
                    <a:pt x="46819" y="16297"/>
                    <a:pt x="46218" y="16505"/>
                    <a:pt x="45594" y="16612"/>
                  </a:cubicBezTo>
                  <a:cubicBezTo>
                    <a:pt x="45440" y="16644"/>
                    <a:pt x="45120" y="16688"/>
                    <a:pt x="45129" y="16693"/>
                  </a:cubicBezTo>
                  <a:cubicBezTo>
                    <a:pt x="45080" y="16693"/>
                    <a:pt x="45030" y="16717"/>
                    <a:pt x="45001" y="16758"/>
                  </a:cubicBezTo>
                  <a:cubicBezTo>
                    <a:pt x="44066" y="16768"/>
                    <a:pt x="43131" y="16781"/>
                    <a:pt x="42195" y="16791"/>
                  </a:cubicBezTo>
                  <a:cubicBezTo>
                    <a:pt x="40880" y="16817"/>
                    <a:pt x="39567" y="16842"/>
                    <a:pt x="38252" y="16855"/>
                  </a:cubicBezTo>
                  <a:cubicBezTo>
                    <a:pt x="38200" y="16843"/>
                    <a:pt x="38141" y="16849"/>
                    <a:pt x="38084" y="16835"/>
                  </a:cubicBezTo>
                  <a:cubicBezTo>
                    <a:pt x="37854" y="16807"/>
                    <a:pt x="37252" y="16672"/>
                    <a:pt x="36859" y="16575"/>
                  </a:cubicBezTo>
                  <a:cubicBezTo>
                    <a:pt x="34944" y="16144"/>
                    <a:pt x="33063" y="15571"/>
                    <a:pt x="31141" y="15162"/>
                  </a:cubicBezTo>
                  <a:cubicBezTo>
                    <a:pt x="30220" y="14960"/>
                    <a:pt x="29299" y="14761"/>
                    <a:pt x="28392" y="14505"/>
                  </a:cubicBezTo>
                  <a:cubicBezTo>
                    <a:pt x="28227" y="14462"/>
                    <a:pt x="28062" y="14445"/>
                    <a:pt x="27895" y="14445"/>
                  </a:cubicBezTo>
                  <a:cubicBezTo>
                    <a:pt x="27487" y="14445"/>
                    <a:pt x="27076" y="14549"/>
                    <a:pt x="26680" y="14637"/>
                  </a:cubicBezTo>
                  <a:cubicBezTo>
                    <a:pt x="25538" y="15007"/>
                    <a:pt x="24422" y="15220"/>
                    <a:pt x="23300" y="15220"/>
                  </a:cubicBezTo>
                  <a:cubicBezTo>
                    <a:pt x="22535" y="15220"/>
                    <a:pt x="21767" y="15121"/>
                    <a:pt x="20987" y="14905"/>
                  </a:cubicBezTo>
                  <a:cubicBezTo>
                    <a:pt x="20514" y="14790"/>
                    <a:pt x="19882" y="14560"/>
                    <a:pt x="19576" y="14459"/>
                  </a:cubicBezTo>
                  <a:cubicBezTo>
                    <a:pt x="19345" y="14385"/>
                    <a:pt x="19102" y="14276"/>
                    <a:pt x="18857" y="14276"/>
                  </a:cubicBezTo>
                  <a:cubicBezTo>
                    <a:pt x="18789" y="14276"/>
                    <a:pt x="18720" y="14285"/>
                    <a:pt x="18651" y="14305"/>
                  </a:cubicBezTo>
                  <a:cubicBezTo>
                    <a:pt x="17546" y="14605"/>
                    <a:pt x="16183" y="15087"/>
                    <a:pt x="15238" y="15087"/>
                  </a:cubicBezTo>
                  <a:cubicBezTo>
                    <a:pt x="15124" y="15087"/>
                    <a:pt x="15017" y="15080"/>
                    <a:pt x="14917" y="15065"/>
                  </a:cubicBezTo>
                  <a:cubicBezTo>
                    <a:pt x="13408" y="14693"/>
                    <a:pt x="12483" y="14202"/>
                    <a:pt x="11260" y="13648"/>
                  </a:cubicBezTo>
                  <a:cubicBezTo>
                    <a:pt x="10261" y="13134"/>
                    <a:pt x="9351" y="12567"/>
                    <a:pt x="8393" y="12232"/>
                  </a:cubicBezTo>
                  <a:cubicBezTo>
                    <a:pt x="8288" y="12204"/>
                    <a:pt x="8182" y="12192"/>
                    <a:pt x="8076" y="12192"/>
                  </a:cubicBezTo>
                  <a:cubicBezTo>
                    <a:pt x="7741" y="12192"/>
                    <a:pt x="7407" y="12308"/>
                    <a:pt x="7090" y="12407"/>
                  </a:cubicBezTo>
                  <a:cubicBezTo>
                    <a:pt x="6373" y="12638"/>
                    <a:pt x="5670" y="12905"/>
                    <a:pt x="4973" y="13190"/>
                  </a:cubicBezTo>
                  <a:cubicBezTo>
                    <a:pt x="4207" y="13506"/>
                    <a:pt x="3435" y="13804"/>
                    <a:pt x="2668" y="14111"/>
                  </a:cubicBezTo>
                  <a:cubicBezTo>
                    <a:pt x="2134" y="14347"/>
                    <a:pt x="1557" y="14537"/>
                    <a:pt x="1098" y="14909"/>
                  </a:cubicBezTo>
                  <a:cubicBezTo>
                    <a:pt x="854" y="15139"/>
                    <a:pt x="752" y="15476"/>
                    <a:pt x="648" y="15786"/>
                  </a:cubicBezTo>
                  <a:cubicBezTo>
                    <a:pt x="586" y="16015"/>
                    <a:pt x="515" y="16247"/>
                    <a:pt x="463" y="16480"/>
                  </a:cubicBezTo>
                  <a:cubicBezTo>
                    <a:pt x="383" y="16565"/>
                    <a:pt x="401" y="16661"/>
                    <a:pt x="386" y="16730"/>
                  </a:cubicBezTo>
                  <a:cubicBezTo>
                    <a:pt x="366" y="17063"/>
                    <a:pt x="311" y="17120"/>
                    <a:pt x="302" y="17339"/>
                  </a:cubicBezTo>
                  <a:cubicBezTo>
                    <a:pt x="173" y="18316"/>
                    <a:pt x="83" y="19298"/>
                    <a:pt x="43" y="20281"/>
                  </a:cubicBezTo>
                  <a:cubicBezTo>
                    <a:pt x="1" y="22059"/>
                    <a:pt x="4" y="23847"/>
                    <a:pt x="283" y="25607"/>
                  </a:cubicBezTo>
                  <a:cubicBezTo>
                    <a:pt x="406" y="26357"/>
                    <a:pt x="476" y="27179"/>
                    <a:pt x="961" y="27797"/>
                  </a:cubicBezTo>
                  <a:cubicBezTo>
                    <a:pt x="1385" y="28377"/>
                    <a:pt x="2158" y="28233"/>
                    <a:pt x="2787" y="28294"/>
                  </a:cubicBezTo>
                  <a:cubicBezTo>
                    <a:pt x="3692" y="28336"/>
                    <a:pt x="4598" y="28358"/>
                    <a:pt x="5503" y="28381"/>
                  </a:cubicBezTo>
                  <a:cubicBezTo>
                    <a:pt x="5810" y="28390"/>
                    <a:pt x="6117" y="28394"/>
                    <a:pt x="6423" y="28394"/>
                  </a:cubicBezTo>
                  <a:cubicBezTo>
                    <a:pt x="7317" y="28394"/>
                    <a:pt x="8209" y="28363"/>
                    <a:pt x="9103" y="28358"/>
                  </a:cubicBezTo>
                  <a:cubicBezTo>
                    <a:pt x="10707" y="28363"/>
                    <a:pt x="12310" y="28408"/>
                    <a:pt x="13915" y="28417"/>
                  </a:cubicBezTo>
                  <a:cubicBezTo>
                    <a:pt x="14132" y="28418"/>
                    <a:pt x="14349" y="28418"/>
                    <a:pt x="14566" y="28418"/>
                  </a:cubicBezTo>
                  <a:cubicBezTo>
                    <a:pt x="17499" y="28418"/>
                    <a:pt x="20433" y="28350"/>
                    <a:pt x="23367" y="28348"/>
                  </a:cubicBezTo>
                  <a:cubicBezTo>
                    <a:pt x="24115" y="28337"/>
                    <a:pt x="24864" y="28331"/>
                    <a:pt x="25612" y="28331"/>
                  </a:cubicBezTo>
                  <a:cubicBezTo>
                    <a:pt x="28377" y="28331"/>
                    <a:pt x="31141" y="28408"/>
                    <a:pt x="33898" y="28591"/>
                  </a:cubicBezTo>
                  <a:cubicBezTo>
                    <a:pt x="35423" y="28659"/>
                    <a:pt x="36948" y="28681"/>
                    <a:pt x="38468" y="28812"/>
                  </a:cubicBezTo>
                  <a:cubicBezTo>
                    <a:pt x="40316" y="28989"/>
                    <a:pt x="42168" y="29073"/>
                    <a:pt x="44020" y="29171"/>
                  </a:cubicBezTo>
                  <a:cubicBezTo>
                    <a:pt x="44105" y="29174"/>
                    <a:pt x="44195" y="29196"/>
                    <a:pt x="44280" y="29196"/>
                  </a:cubicBezTo>
                  <a:cubicBezTo>
                    <a:pt x="44352" y="29196"/>
                    <a:pt x="44419" y="29180"/>
                    <a:pt x="44477" y="29122"/>
                  </a:cubicBezTo>
                  <a:cubicBezTo>
                    <a:pt x="44502" y="29098"/>
                    <a:pt x="44518" y="29070"/>
                    <a:pt x="44529" y="29041"/>
                  </a:cubicBezTo>
                  <a:cubicBezTo>
                    <a:pt x="44650" y="29038"/>
                    <a:pt x="44771" y="29037"/>
                    <a:pt x="44892" y="29037"/>
                  </a:cubicBezTo>
                  <a:cubicBezTo>
                    <a:pt x="44959" y="29037"/>
                    <a:pt x="45025" y="29037"/>
                    <a:pt x="45091" y="29038"/>
                  </a:cubicBezTo>
                  <a:cubicBezTo>
                    <a:pt x="45905" y="29057"/>
                    <a:pt x="46713" y="29154"/>
                    <a:pt x="47521" y="29245"/>
                  </a:cubicBezTo>
                  <a:cubicBezTo>
                    <a:pt x="49450" y="29503"/>
                    <a:pt x="51394" y="29551"/>
                    <a:pt x="53335" y="29658"/>
                  </a:cubicBezTo>
                  <a:cubicBezTo>
                    <a:pt x="55508" y="29781"/>
                    <a:pt x="57676" y="29985"/>
                    <a:pt x="59852" y="30049"/>
                  </a:cubicBezTo>
                  <a:cubicBezTo>
                    <a:pt x="60453" y="30072"/>
                    <a:pt x="61053" y="30083"/>
                    <a:pt x="61654" y="30083"/>
                  </a:cubicBezTo>
                  <a:cubicBezTo>
                    <a:pt x="64603" y="30083"/>
                    <a:pt x="67546" y="29833"/>
                    <a:pt x="70490" y="29671"/>
                  </a:cubicBezTo>
                  <a:cubicBezTo>
                    <a:pt x="76675" y="29335"/>
                    <a:pt x="82876" y="29549"/>
                    <a:pt x="89056" y="29129"/>
                  </a:cubicBezTo>
                  <a:cubicBezTo>
                    <a:pt x="92157" y="28983"/>
                    <a:pt x="95262" y="29098"/>
                    <a:pt x="98361" y="28935"/>
                  </a:cubicBezTo>
                  <a:cubicBezTo>
                    <a:pt x="99055" y="28906"/>
                    <a:pt x="99747" y="28853"/>
                    <a:pt x="100440" y="28817"/>
                  </a:cubicBezTo>
                  <a:cubicBezTo>
                    <a:pt x="100873" y="28752"/>
                    <a:pt x="101454" y="28914"/>
                    <a:pt x="101496" y="28261"/>
                  </a:cubicBezTo>
                  <a:cubicBezTo>
                    <a:pt x="101661" y="24951"/>
                    <a:pt x="101461" y="21638"/>
                    <a:pt x="101241" y="18335"/>
                  </a:cubicBezTo>
                  <a:cubicBezTo>
                    <a:pt x="101198" y="17679"/>
                    <a:pt x="101154" y="17021"/>
                    <a:pt x="101078" y="16368"/>
                  </a:cubicBezTo>
                  <a:cubicBezTo>
                    <a:pt x="101046" y="16202"/>
                    <a:pt x="101036" y="16022"/>
                    <a:pt x="101004" y="15851"/>
                  </a:cubicBezTo>
                  <a:lnTo>
                    <a:pt x="101004" y="15851"/>
                  </a:lnTo>
                  <a:cubicBezTo>
                    <a:pt x="101157" y="15859"/>
                    <a:pt x="101292" y="15867"/>
                    <a:pt x="101340" y="15867"/>
                  </a:cubicBezTo>
                  <a:cubicBezTo>
                    <a:pt x="101867" y="15815"/>
                    <a:pt x="102391" y="15712"/>
                    <a:pt x="102901" y="15566"/>
                  </a:cubicBezTo>
                  <a:cubicBezTo>
                    <a:pt x="103268" y="15455"/>
                    <a:pt x="103625" y="15261"/>
                    <a:pt x="103849" y="14942"/>
                  </a:cubicBezTo>
                  <a:cubicBezTo>
                    <a:pt x="103974" y="14766"/>
                    <a:pt x="104078" y="14569"/>
                    <a:pt x="104127" y="14357"/>
                  </a:cubicBezTo>
                  <a:cubicBezTo>
                    <a:pt x="104134" y="14321"/>
                    <a:pt x="104136" y="14295"/>
                    <a:pt x="104137" y="14275"/>
                  </a:cubicBezTo>
                  <a:cubicBezTo>
                    <a:pt x="104236" y="13652"/>
                    <a:pt x="103982" y="13118"/>
                    <a:pt x="103806" y="12696"/>
                  </a:cubicBezTo>
                  <a:cubicBezTo>
                    <a:pt x="102775" y="10074"/>
                    <a:pt x="101247" y="7000"/>
                    <a:pt x="99495" y="4320"/>
                  </a:cubicBezTo>
                  <a:cubicBezTo>
                    <a:pt x="98806" y="3251"/>
                    <a:pt x="98140" y="2164"/>
                    <a:pt x="97330" y="1181"/>
                  </a:cubicBezTo>
                  <a:cubicBezTo>
                    <a:pt x="96952" y="736"/>
                    <a:pt x="96516" y="292"/>
                    <a:pt x="95963" y="77"/>
                  </a:cubicBezTo>
                  <a:cubicBezTo>
                    <a:pt x="95796" y="27"/>
                    <a:pt x="95618" y="1"/>
                    <a:pt x="95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15"/>
          <p:cNvGrpSpPr/>
          <p:nvPr/>
        </p:nvGrpSpPr>
        <p:grpSpPr>
          <a:xfrm flipH="1">
            <a:off x="-1302271" y="6040648"/>
            <a:ext cx="4734788" cy="875509"/>
            <a:chOff x="5416387" y="1927388"/>
            <a:chExt cx="1578193" cy="291823"/>
          </a:xfrm>
        </p:grpSpPr>
        <p:sp>
          <p:nvSpPr>
            <p:cNvPr id="1008" name="Google Shape;1008;p15"/>
            <p:cNvSpPr/>
            <p:nvPr/>
          </p:nvSpPr>
          <p:spPr>
            <a:xfrm>
              <a:off x="6241393" y="1927388"/>
              <a:ext cx="1036" cy="769"/>
            </a:xfrm>
            <a:custGeom>
              <a:avLst/>
              <a:gdLst/>
              <a:ahLst/>
              <a:cxnLst/>
              <a:rect l="l" t="t" r="r" b="b"/>
              <a:pathLst>
                <a:path w="31" h="23" extrusionOk="0">
                  <a:moveTo>
                    <a:pt x="27" y="0"/>
                  </a:moveTo>
                  <a:cubicBezTo>
                    <a:pt x="25" y="0"/>
                    <a:pt x="16" y="6"/>
                    <a:pt x="1" y="23"/>
                  </a:cubicBezTo>
                  <a:cubicBezTo>
                    <a:pt x="21" y="10"/>
                    <a:pt x="30" y="0"/>
                    <a:pt x="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5"/>
            <p:cNvSpPr/>
            <p:nvPr/>
          </p:nvSpPr>
          <p:spPr>
            <a:xfrm>
              <a:off x="6627194" y="2128242"/>
              <a:ext cx="100" cy="702"/>
            </a:xfrm>
            <a:custGeom>
              <a:avLst/>
              <a:gdLst/>
              <a:ahLst/>
              <a:cxnLst/>
              <a:rect l="l" t="t" r="r" b="b"/>
              <a:pathLst>
                <a:path w="3" h="21" extrusionOk="0">
                  <a:moveTo>
                    <a:pt x="3" y="0"/>
                  </a:moveTo>
                  <a:cubicBezTo>
                    <a:pt x="2" y="3"/>
                    <a:pt x="3" y="4"/>
                    <a:pt x="2" y="6"/>
                  </a:cubicBezTo>
                  <a:cubicBezTo>
                    <a:pt x="2" y="7"/>
                    <a:pt x="1" y="9"/>
                    <a:pt x="1" y="10"/>
                  </a:cubicBezTo>
                  <a:lnTo>
                    <a:pt x="1" y="10"/>
                  </a:lnTo>
                  <a:cubicBezTo>
                    <a:pt x="2" y="8"/>
                    <a:pt x="2" y="4"/>
                    <a:pt x="3" y="0"/>
                  </a:cubicBezTo>
                  <a:close/>
                  <a:moveTo>
                    <a:pt x="1" y="10"/>
                  </a:moveTo>
                  <a:cubicBezTo>
                    <a:pt x="1" y="14"/>
                    <a:pt x="0" y="17"/>
                    <a:pt x="0" y="20"/>
                  </a:cubicBezTo>
                  <a:cubicBezTo>
                    <a:pt x="0" y="17"/>
                    <a:pt x="1" y="14"/>
                    <a:pt x="1" y="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5"/>
            <p:cNvSpPr/>
            <p:nvPr/>
          </p:nvSpPr>
          <p:spPr>
            <a:xfrm>
              <a:off x="6650321" y="1985572"/>
              <a:ext cx="195440" cy="105507"/>
            </a:xfrm>
            <a:custGeom>
              <a:avLst/>
              <a:gdLst/>
              <a:ahLst/>
              <a:cxnLst/>
              <a:rect l="l" t="t" r="r" b="b"/>
              <a:pathLst>
                <a:path w="5848" h="3157" extrusionOk="0">
                  <a:moveTo>
                    <a:pt x="5682" y="1"/>
                  </a:moveTo>
                  <a:cubicBezTo>
                    <a:pt x="5671" y="1"/>
                    <a:pt x="5659" y="3"/>
                    <a:pt x="5647" y="6"/>
                  </a:cubicBezTo>
                  <a:cubicBezTo>
                    <a:pt x="5285" y="142"/>
                    <a:pt x="5154" y="234"/>
                    <a:pt x="4961" y="530"/>
                  </a:cubicBezTo>
                  <a:cubicBezTo>
                    <a:pt x="4896" y="645"/>
                    <a:pt x="4873" y="775"/>
                    <a:pt x="4835" y="900"/>
                  </a:cubicBezTo>
                  <a:cubicBezTo>
                    <a:pt x="4832" y="907"/>
                    <a:pt x="4828" y="914"/>
                    <a:pt x="4825" y="921"/>
                  </a:cubicBezTo>
                  <a:cubicBezTo>
                    <a:pt x="4818" y="934"/>
                    <a:pt x="4769" y="1040"/>
                    <a:pt x="4768" y="1040"/>
                  </a:cubicBezTo>
                  <a:cubicBezTo>
                    <a:pt x="4768" y="1040"/>
                    <a:pt x="4772" y="1032"/>
                    <a:pt x="4781" y="1011"/>
                  </a:cubicBezTo>
                  <a:lnTo>
                    <a:pt x="4781" y="1011"/>
                  </a:lnTo>
                  <a:cubicBezTo>
                    <a:pt x="4635" y="1234"/>
                    <a:pt x="4453" y="1379"/>
                    <a:pt x="4192" y="1557"/>
                  </a:cubicBezTo>
                  <a:cubicBezTo>
                    <a:pt x="3370" y="2130"/>
                    <a:pt x="2466" y="2352"/>
                    <a:pt x="1461" y="2568"/>
                  </a:cubicBezTo>
                  <a:cubicBezTo>
                    <a:pt x="1127" y="2633"/>
                    <a:pt x="752" y="2705"/>
                    <a:pt x="545" y="2737"/>
                  </a:cubicBezTo>
                  <a:cubicBezTo>
                    <a:pt x="346" y="2786"/>
                    <a:pt x="283" y="2756"/>
                    <a:pt x="100" y="2843"/>
                  </a:cubicBezTo>
                  <a:cubicBezTo>
                    <a:pt x="0" y="2909"/>
                    <a:pt x="13" y="3076"/>
                    <a:pt x="119" y="3134"/>
                  </a:cubicBezTo>
                  <a:cubicBezTo>
                    <a:pt x="146" y="3150"/>
                    <a:pt x="173" y="3156"/>
                    <a:pt x="201" y="3156"/>
                  </a:cubicBezTo>
                  <a:cubicBezTo>
                    <a:pt x="260" y="3156"/>
                    <a:pt x="320" y="3129"/>
                    <a:pt x="378" y="3112"/>
                  </a:cubicBezTo>
                  <a:cubicBezTo>
                    <a:pt x="1704" y="2702"/>
                    <a:pt x="3148" y="2566"/>
                    <a:pt x="4330" y="1779"/>
                  </a:cubicBezTo>
                  <a:cubicBezTo>
                    <a:pt x="4731" y="1518"/>
                    <a:pt x="4990" y="1322"/>
                    <a:pt x="5200" y="933"/>
                  </a:cubicBezTo>
                  <a:cubicBezTo>
                    <a:pt x="5293" y="736"/>
                    <a:pt x="5300" y="607"/>
                    <a:pt x="5369" y="500"/>
                  </a:cubicBezTo>
                  <a:cubicBezTo>
                    <a:pt x="5375" y="491"/>
                    <a:pt x="5378" y="488"/>
                    <a:pt x="5377" y="488"/>
                  </a:cubicBezTo>
                  <a:lnTo>
                    <a:pt x="5377" y="488"/>
                  </a:lnTo>
                  <a:cubicBezTo>
                    <a:pt x="5377" y="488"/>
                    <a:pt x="5377" y="488"/>
                    <a:pt x="5377" y="488"/>
                  </a:cubicBezTo>
                  <a:lnTo>
                    <a:pt x="5377" y="488"/>
                  </a:lnTo>
                  <a:cubicBezTo>
                    <a:pt x="5384" y="480"/>
                    <a:pt x="5389" y="471"/>
                    <a:pt x="5395" y="462"/>
                  </a:cubicBezTo>
                  <a:cubicBezTo>
                    <a:pt x="5468" y="376"/>
                    <a:pt x="5494" y="360"/>
                    <a:pt x="5555" y="326"/>
                  </a:cubicBezTo>
                  <a:cubicBezTo>
                    <a:pt x="5597" y="287"/>
                    <a:pt x="5710" y="296"/>
                    <a:pt x="5795" y="199"/>
                  </a:cubicBezTo>
                  <a:cubicBezTo>
                    <a:pt x="5848" y="114"/>
                    <a:pt x="5776" y="1"/>
                    <a:pt x="56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5"/>
            <p:cNvSpPr/>
            <p:nvPr/>
          </p:nvSpPr>
          <p:spPr>
            <a:xfrm>
              <a:off x="6522957" y="2114139"/>
              <a:ext cx="94980" cy="72354"/>
            </a:xfrm>
            <a:custGeom>
              <a:avLst/>
              <a:gdLst/>
              <a:ahLst/>
              <a:cxnLst/>
              <a:rect l="l" t="t" r="r" b="b"/>
              <a:pathLst>
                <a:path w="2842" h="2165" extrusionOk="0">
                  <a:moveTo>
                    <a:pt x="2708" y="1"/>
                  </a:moveTo>
                  <a:cubicBezTo>
                    <a:pt x="2668" y="1"/>
                    <a:pt x="2628" y="19"/>
                    <a:pt x="2606" y="59"/>
                  </a:cubicBezTo>
                  <a:cubicBezTo>
                    <a:pt x="2440" y="370"/>
                    <a:pt x="2145" y="631"/>
                    <a:pt x="2003" y="731"/>
                  </a:cubicBezTo>
                  <a:cubicBezTo>
                    <a:pt x="1751" y="939"/>
                    <a:pt x="1148" y="1300"/>
                    <a:pt x="717" y="1508"/>
                  </a:cubicBezTo>
                  <a:cubicBezTo>
                    <a:pt x="517" y="1627"/>
                    <a:pt x="271" y="1689"/>
                    <a:pt x="96" y="1840"/>
                  </a:cubicBezTo>
                  <a:cubicBezTo>
                    <a:pt x="0" y="1945"/>
                    <a:pt x="67" y="2131"/>
                    <a:pt x="203" y="2164"/>
                  </a:cubicBezTo>
                  <a:cubicBezTo>
                    <a:pt x="210" y="2165"/>
                    <a:pt x="218" y="2165"/>
                    <a:pt x="225" y="2165"/>
                  </a:cubicBezTo>
                  <a:cubicBezTo>
                    <a:pt x="451" y="2165"/>
                    <a:pt x="720" y="1938"/>
                    <a:pt x="934" y="1854"/>
                  </a:cubicBezTo>
                  <a:cubicBezTo>
                    <a:pt x="1408" y="1607"/>
                    <a:pt x="1869" y="1321"/>
                    <a:pt x="2262" y="954"/>
                  </a:cubicBezTo>
                  <a:cubicBezTo>
                    <a:pt x="2399" y="819"/>
                    <a:pt x="2541" y="628"/>
                    <a:pt x="2686" y="377"/>
                  </a:cubicBezTo>
                  <a:cubicBezTo>
                    <a:pt x="2731" y="283"/>
                    <a:pt x="2841" y="198"/>
                    <a:pt x="2824" y="86"/>
                  </a:cubicBezTo>
                  <a:cubicBezTo>
                    <a:pt x="2810" y="31"/>
                    <a:pt x="2759" y="1"/>
                    <a:pt x="27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5"/>
            <p:cNvSpPr/>
            <p:nvPr/>
          </p:nvSpPr>
          <p:spPr>
            <a:xfrm>
              <a:off x="6464873" y="2198090"/>
              <a:ext cx="34088" cy="21121"/>
            </a:xfrm>
            <a:custGeom>
              <a:avLst/>
              <a:gdLst/>
              <a:ahLst/>
              <a:cxnLst/>
              <a:rect l="l" t="t" r="r" b="b"/>
              <a:pathLst>
                <a:path w="1020" h="632" extrusionOk="0">
                  <a:moveTo>
                    <a:pt x="838" y="0"/>
                  </a:moveTo>
                  <a:cubicBezTo>
                    <a:pt x="818" y="0"/>
                    <a:pt x="797" y="6"/>
                    <a:pt x="775" y="18"/>
                  </a:cubicBezTo>
                  <a:cubicBezTo>
                    <a:pt x="539" y="140"/>
                    <a:pt x="303" y="260"/>
                    <a:pt x="73" y="393"/>
                  </a:cubicBezTo>
                  <a:cubicBezTo>
                    <a:pt x="29" y="418"/>
                    <a:pt x="1" y="473"/>
                    <a:pt x="11" y="522"/>
                  </a:cubicBezTo>
                  <a:cubicBezTo>
                    <a:pt x="20" y="599"/>
                    <a:pt x="74" y="631"/>
                    <a:pt x="135" y="631"/>
                  </a:cubicBezTo>
                  <a:cubicBezTo>
                    <a:pt x="183" y="631"/>
                    <a:pt x="236" y="611"/>
                    <a:pt x="274" y="577"/>
                  </a:cubicBezTo>
                  <a:cubicBezTo>
                    <a:pt x="478" y="456"/>
                    <a:pt x="690" y="344"/>
                    <a:pt x="901" y="234"/>
                  </a:cubicBezTo>
                  <a:cubicBezTo>
                    <a:pt x="1020" y="167"/>
                    <a:pt x="947"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5"/>
            <p:cNvSpPr/>
            <p:nvPr/>
          </p:nvSpPr>
          <p:spPr>
            <a:xfrm>
              <a:off x="6509455" y="2150968"/>
              <a:ext cx="24731" cy="15173"/>
            </a:xfrm>
            <a:custGeom>
              <a:avLst/>
              <a:gdLst/>
              <a:ahLst/>
              <a:cxnLst/>
              <a:rect l="l" t="t" r="r" b="b"/>
              <a:pathLst>
                <a:path w="740" h="454" extrusionOk="0">
                  <a:moveTo>
                    <a:pt x="575" y="1"/>
                  </a:moveTo>
                  <a:cubicBezTo>
                    <a:pt x="556" y="1"/>
                    <a:pt x="536" y="6"/>
                    <a:pt x="517" y="18"/>
                  </a:cubicBezTo>
                  <a:cubicBezTo>
                    <a:pt x="377" y="108"/>
                    <a:pt x="93" y="179"/>
                    <a:pt x="15" y="313"/>
                  </a:cubicBezTo>
                  <a:cubicBezTo>
                    <a:pt x="1" y="415"/>
                    <a:pt x="53" y="454"/>
                    <a:pt x="121" y="454"/>
                  </a:cubicBezTo>
                  <a:cubicBezTo>
                    <a:pt x="172" y="454"/>
                    <a:pt x="231" y="432"/>
                    <a:pt x="277" y="399"/>
                  </a:cubicBezTo>
                  <a:cubicBezTo>
                    <a:pt x="404" y="325"/>
                    <a:pt x="558" y="284"/>
                    <a:pt x="671" y="193"/>
                  </a:cubicBezTo>
                  <a:cubicBezTo>
                    <a:pt x="740" y="114"/>
                    <a:pt x="664" y="1"/>
                    <a:pt x="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5"/>
            <p:cNvSpPr/>
            <p:nvPr/>
          </p:nvSpPr>
          <p:spPr>
            <a:xfrm>
              <a:off x="6651724" y="2053682"/>
              <a:ext cx="33587" cy="14605"/>
            </a:xfrm>
            <a:custGeom>
              <a:avLst/>
              <a:gdLst/>
              <a:ahLst/>
              <a:cxnLst/>
              <a:rect l="l" t="t" r="r" b="b"/>
              <a:pathLst>
                <a:path w="1005" h="437" extrusionOk="0">
                  <a:moveTo>
                    <a:pt x="832" y="0"/>
                  </a:moveTo>
                  <a:cubicBezTo>
                    <a:pt x="820" y="0"/>
                    <a:pt x="809" y="2"/>
                    <a:pt x="797" y="6"/>
                  </a:cubicBezTo>
                  <a:cubicBezTo>
                    <a:pt x="555" y="74"/>
                    <a:pt x="301" y="127"/>
                    <a:pt x="70" y="220"/>
                  </a:cubicBezTo>
                  <a:cubicBezTo>
                    <a:pt x="0" y="266"/>
                    <a:pt x="10" y="382"/>
                    <a:pt x="83" y="421"/>
                  </a:cubicBezTo>
                  <a:cubicBezTo>
                    <a:pt x="103" y="433"/>
                    <a:pt x="124" y="437"/>
                    <a:pt x="145" y="437"/>
                  </a:cubicBezTo>
                  <a:cubicBezTo>
                    <a:pt x="202" y="437"/>
                    <a:pt x="260" y="405"/>
                    <a:pt x="316" y="394"/>
                  </a:cubicBezTo>
                  <a:cubicBezTo>
                    <a:pt x="508" y="330"/>
                    <a:pt x="720" y="300"/>
                    <a:pt x="907" y="226"/>
                  </a:cubicBezTo>
                  <a:cubicBezTo>
                    <a:pt x="1005" y="156"/>
                    <a:pt x="940" y="0"/>
                    <a:pt x="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5"/>
            <p:cNvSpPr/>
            <p:nvPr/>
          </p:nvSpPr>
          <p:spPr>
            <a:xfrm>
              <a:off x="6930380" y="1956296"/>
              <a:ext cx="64200" cy="15407"/>
            </a:xfrm>
            <a:custGeom>
              <a:avLst/>
              <a:gdLst/>
              <a:ahLst/>
              <a:cxnLst/>
              <a:rect l="l" t="t" r="r" b="b"/>
              <a:pathLst>
                <a:path w="1921" h="461" extrusionOk="0">
                  <a:moveTo>
                    <a:pt x="413" y="426"/>
                  </a:moveTo>
                  <a:lnTo>
                    <a:pt x="413" y="426"/>
                  </a:lnTo>
                  <a:cubicBezTo>
                    <a:pt x="412" y="426"/>
                    <a:pt x="412" y="426"/>
                    <a:pt x="412" y="426"/>
                  </a:cubicBezTo>
                  <a:lnTo>
                    <a:pt x="412" y="426"/>
                  </a:lnTo>
                  <a:cubicBezTo>
                    <a:pt x="412" y="426"/>
                    <a:pt x="413" y="426"/>
                    <a:pt x="413" y="426"/>
                  </a:cubicBezTo>
                  <a:close/>
                  <a:moveTo>
                    <a:pt x="1748" y="0"/>
                  </a:moveTo>
                  <a:cubicBezTo>
                    <a:pt x="1747" y="0"/>
                    <a:pt x="1746" y="0"/>
                    <a:pt x="1745" y="0"/>
                  </a:cubicBezTo>
                  <a:cubicBezTo>
                    <a:pt x="1196" y="61"/>
                    <a:pt x="645" y="131"/>
                    <a:pt x="98" y="210"/>
                  </a:cubicBezTo>
                  <a:cubicBezTo>
                    <a:pt x="50" y="223"/>
                    <a:pt x="7" y="267"/>
                    <a:pt x="4" y="318"/>
                  </a:cubicBezTo>
                  <a:cubicBezTo>
                    <a:pt x="0" y="431"/>
                    <a:pt x="67" y="460"/>
                    <a:pt x="152" y="460"/>
                  </a:cubicBezTo>
                  <a:cubicBezTo>
                    <a:pt x="237" y="460"/>
                    <a:pt x="340" y="431"/>
                    <a:pt x="409" y="426"/>
                  </a:cubicBezTo>
                  <a:lnTo>
                    <a:pt x="409" y="426"/>
                  </a:lnTo>
                  <a:cubicBezTo>
                    <a:pt x="398" y="428"/>
                    <a:pt x="370" y="431"/>
                    <a:pt x="379" y="431"/>
                  </a:cubicBezTo>
                  <a:cubicBezTo>
                    <a:pt x="390" y="429"/>
                    <a:pt x="401" y="428"/>
                    <a:pt x="412" y="426"/>
                  </a:cubicBezTo>
                  <a:lnTo>
                    <a:pt x="409" y="426"/>
                  </a:lnTo>
                  <a:cubicBezTo>
                    <a:pt x="411" y="426"/>
                    <a:pt x="413" y="426"/>
                    <a:pt x="413" y="426"/>
                  </a:cubicBezTo>
                  <a:lnTo>
                    <a:pt x="413" y="426"/>
                  </a:lnTo>
                  <a:cubicBezTo>
                    <a:pt x="413" y="426"/>
                    <a:pt x="413" y="426"/>
                    <a:pt x="413" y="426"/>
                  </a:cubicBezTo>
                  <a:lnTo>
                    <a:pt x="413" y="426"/>
                  </a:lnTo>
                  <a:cubicBezTo>
                    <a:pt x="630" y="397"/>
                    <a:pt x="848" y="368"/>
                    <a:pt x="1064" y="341"/>
                  </a:cubicBezTo>
                  <a:cubicBezTo>
                    <a:pt x="1293" y="293"/>
                    <a:pt x="1645" y="318"/>
                    <a:pt x="1839" y="225"/>
                  </a:cubicBezTo>
                  <a:cubicBezTo>
                    <a:pt x="1920" y="149"/>
                    <a:pt x="1860" y="0"/>
                    <a:pt x="17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5"/>
            <p:cNvSpPr/>
            <p:nvPr/>
          </p:nvSpPr>
          <p:spPr>
            <a:xfrm>
              <a:off x="6944049" y="1970500"/>
              <a:ext cx="167" cy="67"/>
            </a:xfrm>
            <a:custGeom>
              <a:avLst/>
              <a:gdLst/>
              <a:ahLst/>
              <a:cxnLst/>
              <a:rect l="l" t="t" r="r" b="b"/>
              <a:pathLst>
                <a:path w="5" h="2" extrusionOk="0">
                  <a:moveTo>
                    <a:pt x="5" y="1"/>
                  </a:moveTo>
                  <a:cubicBezTo>
                    <a:pt x="5" y="1"/>
                    <a:pt x="5" y="1"/>
                    <a:pt x="4" y="1"/>
                  </a:cubicBezTo>
                  <a:lnTo>
                    <a:pt x="4" y="1"/>
                  </a:lnTo>
                  <a:cubicBezTo>
                    <a:pt x="5" y="1"/>
                    <a:pt x="5" y="1"/>
                    <a:pt x="5" y="1"/>
                  </a:cubicBezTo>
                  <a:close/>
                  <a:moveTo>
                    <a:pt x="4" y="1"/>
                  </a:moveTo>
                  <a:lnTo>
                    <a:pt x="4" y="1"/>
                  </a:lnTo>
                  <a:cubicBezTo>
                    <a:pt x="4" y="1"/>
                    <a:pt x="2" y="1"/>
                    <a:pt x="0" y="1"/>
                  </a:cubicBezTo>
                  <a:lnTo>
                    <a:pt x="3" y="1"/>
                  </a:lnTo>
                  <a:cubicBezTo>
                    <a:pt x="4" y="1"/>
                    <a:pt x="4" y="1"/>
                    <a:pt x="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5"/>
            <p:cNvSpPr/>
            <p:nvPr/>
          </p:nvSpPr>
          <p:spPr>
            <a:xfrm>
              <a:off x="6275181" y="1970366"/>
              <a:ext cx="216628" cy="12265"/>
            </a:xfrm>
            <a:custGeom>
              <a:avLst/>
              <a:gdLst/>
              <a:ahLst/>
              <a:cxnLst/>
              <a:rect l="l" t="t" r="r" b="b"/>
              <a:pathLst>
                <a:path w="6482" h="367" extrusionOk="0">
                  <a:moveTo>
                    <a:pt x="6313" y="1"/>
                  </a:moveTo>
                  <a:cubicBezTo>
                    <a:pt x="6311" y="1"/>
                    <a:pt x="6309" y="1"/>
                    <a:pt x="6308" y="1"/>
                  </a:cubicBezTo>
                  <a:cubicBezTo>
                    <a:pt x="5784" y="17"/>
                    <a:pt x="5261" y="17"/>
                    <a:pt x="4737" y="17"/>
                  </a:cubicBezTo>
                  <a:cubicBezTo>
                    <a:pt x="4213" y="17"/>
                    <a:pt x="3689" y="17"/>
                    <a:pt x="3166" y="33"/>
                  </a:cubicBezTo>
                  <a:cubicBezTo>
                    <a:pt x="2113" y="79"/>
                    <a:pt x="1199" y="105"/>
                    <a:pt x="121" y="124"/>
                  </a:cubicBezTo>
                  <a:cubicBezTo>
                    <a:pt x="1" y="172"/>
                    <a:pt x="51" y="346"/>
                    <a:pt x="169" y="346"/>
                  </a:cubicBezTo>
                  <a:cubicBezTo>
                    <a:pt x="176" y="346"/>
                    <a:pt x="184" y="345"/>
                    <a:pt x="192" y="344"/>
                  </a:cubicBezTo>
                  <a:cubicBezTo>
                    <a:pt x="969" y="354"/>
                    <a:pt x="1723" y="366"/>
                    <a:pt x="2480" y="366"/>
                  </a:cubicBezTo>
                  <a:cubicBezTo>
                    <a:pt x="3386" y="366"/>
                    <a:pt x="4296" y="348"/>
                    <a:pt x="5252" y="286"/>
                  </a:cubicBezTo>
                  <a:cubicBezTo>
                    <a:pt x="5604" y="272"/>
                    <a:pt x="5956" y="269"/>
                    <a:pt x="6308" y="263"/>
                  </a:cubicBezTo>
                  <a:cubicBezTo>
                    <a:pt x="6343" y="263"/>
                    <a:pt x="6377" y="250"/>
                    <a:pt x="6400" y="225"/>
                  </a:cubicBezTo>
                  <a:cubicBezTo>
                    <a:pt x="6482" y="148"/>
                    <a:pt x="6424" y="1"/>
                    <a:pt x="6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5"/>
            <p:cNvSpPr/>
            <p:nvPr/>
          </p:nvSpPr>
          <p:spPr>
            <a:xfrm>
              <a:off x="6185014" y="1974878"/>
              <a:ext cx="15006" cy="9190"/>
            </a:xfrm>
            <a:custGeom>
              <a:avLst/>
              <a:gdLst/>
              <a:ahLst/>
              <a:cxnLst/>
              <a:rect l="l" t="t" r="r" b="b"/>
              <a:pathLst>
                <a:path w="449" h="275" extrusionOk="0">
                  <a:moveTo>
                    <a:pt x="284" y="13"/>
                  </a:moveTo>
                  <a:cubicBezTo>
                    <a:pt x="282" y="13"/>
                    <a:pt x="281" y="13"/>
                    <a:pt x="280" y="14"/>
                  </a:cubicBezTo>
                  <a:cubicBezTo>
                    <a:pt x="206" y="24"/>
                    <a:pt x="117" y="0"/>
                    <a:pt x="59" y="57"/>
                  </a:cubicBezTo>
                  <a:cubicBezTo>
                    <a:pt x="1" y="113"/>
                    <a:pt x="15" y="216"/>
                    <a:pt x="85" y="255"/>
                  </a:cubicBezTo>
                  <a:cubicBezTo>
                    <a:pt x="115" y="268"/>
                    <a:pt x="160" y="275"/>
                    <a:pt x="207" y="275"/>
                  </a:cubicBezTo>
                  <a:cubicBezTo>
                    <a:pt x="270" y="275"/>
                    <a:pt x="336" y="262"/>
                    <a:pt x="370" y="231"/>
                  </a:cubicBezTo>
                  <a:cubicBezTo>
                    <a:pt x="449" y="156"/>
                    <a:pt x="391" y="13"/>
                    <a:pt x="284" y="1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5"/>
            <p:cNvSpPr/>
            <p:nvPr/>
          </p:nvSpPr>
          <p:spPr>
            <a:xfrm>
              <a:off x="6059990" y="2036337"/>
              <a:ext cx="172547" cy="11764"/>
            </a:xfrm>
            <a:custGeom>
              <a:avLst/>
              <a:gdLst/>
              <a:ahLst/>
              <a:cxnLst/>
              <a:rect l="l" t="t" r="r" b="b"/>
              <a:pathLst>
                <a:path w="5163" h="352" extrusionOk="0">
                  <a:moveTo>
                    <a:pt x="5001" y="0"/>
                  </a:moveTo>
                  <a:cubicBezTo>
                    <a:pt x="5000" y="0"/>
                    <a:pt x="4999" y="0"/>
                    <a:pt x="4997" y="0"/>
                  </a:cubicBezTo>
                  <a:cubicBezTo>
                    <a:pt x="4375" y="39"/>
                    <a:pt x="3750" y="47"/>
                    <a:pt x="3126" y="47"/>
                  </a:cubicBezTo>
                  <a:cubicBezTo>
                    <a:pt x="2643" y="47"/>
                    <a:pt x="2160" y="42"/>
                    <a:pt x="1677" y="42"/>
                  </a:cubicBezTo>
                  <a:cubicBezTo>
                    <a:pt x="1164" y="42"/>
                    <a:pt x="652" y="48"/>
                    <a:pt x="141" y="71"/>
                  </a:cubicBezTo>
                  <a:cubicBezTo>
                    <a:pt x="1" y="121"/>
                    <a:pt x="43" y="347"/>
                    <a:pt x="190" y="347"/>
                  </a:cubicBezTo>
                  <a:cubicBezTo>
                    <a:pt x="192" y="347"/>
                    <a:pt x="194" y="347"/>
                    <a:pt x="196" y="346"/>
                  </a:cubicBezTo>
                  <a:cubicBezTo>
                    <a:pt x="369" y="350"/>
                    <a:pt x="543" y="352"/>
                    <a:pt x="716" y="352"/>
                  </a:cubicBezTo>
                  <a:cubicBezTo>
                    <a:pt x="1689" y="352"/>
                    <a:pt x="2663" y="304"/>
                    <a:pt x="3635" y="291"/>
                  </a:cubicBezTo>
                  <a:cubicBezTo>
                    <a:pt x="4104" y="277"/>
                    <a:pt x="4580" y="294"/>
                    <a:pt x="5044" y="232"/>
                  </a:cubicBezTo>
                  <a:cubicBezTo>
                    <a:pt x="5162" y="189"/>
                    <a:pt x="5125" y="0"/>
                    <a:pt x="5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5"/>
            <p:cNvSpPr/>
            <p:nvPr/>
          </p:nvSpPr>
          <p:spPr>
            <a:xfrm>
              <a:off x="6303254" y="2035803"/>
              <a:ext cx="37531" cy="10360"/>
            </a:xfrm>
            <a:custGeom>
              <a:avLst/>
              <a:gdLst/>
              <a:ahLst/>
              <a:cxnLst/>
              <a:rect l="l" t="t" r="r" b="b"/>
              <a:pathLst>
                <a:path w="1123" h="310" extrusionOk="0">
                  <a:moveTo>
                    <a:pt x="940" y="0"/>
                  </a:moveTo>
                  <a:cubicBezTo>
                    <a:pt x="939" y="0"/>
                    <a:pt x="937" y="0"/>
                    <a:pt x="936" y="0"/>
                  </a:cubicBezTo>
                  <a:cubicBezTo>
                    <a:pt x="864" y="4"/>
                    <a:pt x="792" y="6"/>
                    <a:pt x="721" y="6"/>
                  </a:cubicBezTo>
                  <a:cubicBezTo>
                    <a:pt x="614" y="6"/>
                    <a:pt x="507" y="3"/>
                    <a:pt x="399" y="3"/>
                  </a:cubicBezTo>
                  <a:cubicBezTo>
                    <a:pt x="340" y="3"/>
                    <a:pt x="280" y="4"/>
                    <a:pt x="220" y="6"/>
                  </a:cubicBezTo>
                  <a:cubicBezTo>
                    <a:pt x="216" y="6"/>
                    <a:pt x="211" y="6"/>
                    <a:pt x="206" y="6"/>
                  </a:cubicBezTo>
                  <a:cubicBezTo>
                    <a:pt x="3" y="6"/>
                    <a:pt x="1" y="309"/>
                    <a:pt x="207" y="309"/>
                  </a:cubicBezTo>
                  <a:cubicBezTo>
                    <a:pt x="210" y="309"/>
                    <a:pt x="213" y="309"/>
                    <a:pt x="216" y="309"/>
                  </a:cubicBezTo>
                  <a:cubicBezTo>
                    <a:pt x="231" y="309"/>
                    <a:pt x="246" y="309"/>
                    <a:pt x="260" y="309"/>
                  </a:cubicBezTo>
                  <a:cubicBezTo>
                    <a:pt x="486" y="309"/>
                    <a:pt x="710" y="290"/>
                    <a:pt x="936" y="281"/>
                  </a:cubicBezTo>
                  <a:cubicBezTo>
                    <a:pt x="937" y="281"/>
                    <a:pt x="939" y="281"/>
                    <a:pt x="940" y="281"/>
                  </a:cubicBezTo>
                  <a:cubicBezTo>
                    <a:pt x="976" y="281"/>
                    <a:pt x="1011" y="266"/>
                    <a:pt x="1036" y="241"/>
                  </a:cubicBezTo>
                  <a:cubicBezTo>
                    <a:pt x="1123" y="159"/>
                    <a:pt x="1059" y="0"/>
                    <a:pt x="9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5"/>
            <p:cNvSpPr/>
            <p:nvPr/>
          </p:nvSpPr>
          <p:spPr>
            <a:xfrm>
              <a:off x="6620042" y="1977919"/>
              <a:ext cx="41541" cy="9525"/>
            </a:xfrm>
            <a:custGeom>
              <a:avLst/>
              <a:gdLst/>
              <a:ahLst/>
              <a:cxnLst/>
              <a:rect l="l" t="t" r="r" b="b"/>
              <a:pathLst>
                <a:path w="1243" h="285" extrusionOk="0">
                  <a:moveTo>
                    <a:pt x="1089" y="1"/>
                  </a:moveTo>
                  <a:cubicBezTo>
                    <a:pt x="1087" y="1"/>
                    <a:pt x="1086" y="1"/>
                    <a:pt x="1084" y="1"/>
                  </a:cubicBezTo>
                  <a:cubicBezTo>
                    <a:pt x="774" y="27"/>
                    <a:pt x="463" y="41"/>
                    <a:pt x="152" y="50"/>
                  </a:cubicBezTo>
                  <a:cubicBezTo>
                    <a:pt x="107" y="50"/>
                    <a:pt x="59" y="79"/>
                    <a:pt x="45" y="122"/>
                  </a:cubicBezTo>
                  <a:cubicBezTo>
                    <a:pt x="0" y="252"/>
                    <a:pt x="113" y="285"/>
                    <a:pt x="217" y="285"/>
                  </a:cubicBezTo>
                  <a:cubicBezTo>
                    <a:pt x="241" y="285"/>
                    <a:pt x="265" y="283"/>
                    <a:pt x="286" y="280"/>
                  </a:cubicBezTo>
                  <a:cubicBezTo>
                    <a:pt x="485" y="274"/>
                    <a:pt x="682" y="266"/>
                    <a:pt x="879" y="253"/>
                  </a:cubicBezTo>
                  <a:cubicBezTo>
                    <a:pt x="973" y="237"/>
                    <a:pt x="1090" y="267"/>
                    <a:pt x="1168" y="203"/>
                  </a:cubicBezTo>
                  <a:cubicBezTo>
                    <a:pt x="1242" y="135"/>
                    <a:pt x="1189" y="1"/>
                    <a:pt x="10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5"/>
            <p:cNvSpPr/>
            <p:nvPr/>
          </p:nvSpPr>
          <p:spPr>
            <a:xfrm>
              <a:off x="5531987" y="2143415"/>
              <a:ext cx="491942" cy="12131"/>
            </a:xfrm>
            <a:custGeom>
              <a:avLst/>
              <a:gdLst/>
              <a:ahLst/>
              <a:cxnLst/>
              <a:rect l="l" t="t" r="r" b="b"/>
              <a:pathLst>
                <a:path w="14720" h="363" extrusionOk="0">
                  <a:moveTo>
                    <a:pt x="249" y="0"/>
                  </a:moveTo>
                  <a:cubicBezTo>
                    <a:pt x="197" y="0"/>
                    <a:pt x="146" y="2"/>
                    <a:pt x="94" y="7"/>
                  </a:cubicBezTo>
                  <a:cubicBezTo>
                    <a:pt x="9" y="37"/>
                    <a:pt x="0" y="169"/>
                    <a:pt x="81" y="214"/>
                  </a:cubicBezTo>
                  <a:cubicBezTo>
                    <a:pt x="1764" y="330"/>
                    <a:pt x="3453" y="363"/>
                    <a:pt x="5143" y="363"/>
                  </a:cubicBezTo>
                  <a:cubicBezTo>
                    <a:pt x="6925" y="363"/>
                    <a:pt x="8709" y="326"/>
                    <a:pt x="10488" y="312"/>
                  </a:cubicBezTo>
                  <a:cubicBezTo>
                    <a:pt x="11609" y="301"/>
                    <a:pt x="12728" y="302"/>
                    <a:pt x="13847" y="292"/>
                  </a:cubicBezTo>
                  <a:cubicBezTo>
                    <a:pt x="14085" y="290"/>
                    <a:pt x="14322" y="290"/>
                    <a:pt x="14560" y="286"/>
                  </a:cubicBezTo>
                  <a:cubicBezTo>
                    <a:pt x="14593" y="286"/>
                    <a:pt x="14623" y="273"/>
                    <a:pt x="14647" y="250"/>
                  </a:cubicBezTo>
                  <a:cubicBezTo>
                    <a:pt x="14720" y="180"/>
                    <a:pt x="14668" y="43"/>
                    <a:pt x="14563" y="43"/>
                  </a:cubicBezTo>
                  <a:cubicBezTo>
                    <a:pt x="14562" y="43"/>
                    <a:pt x="14561" y="43"/>
                    <a:pt x="14560" y="43"/>
                  </a:cubicBezTo>
                  <a:cubicBezTo>
                    <a:pt x="14520" y="43"/>
                    <a:pt x="14480" y="43"/>
                    <a:pt x="14441" y="43"/>
                  </a:cubicBezTo>
                  <a:cubicBezTo>
                    <a:pt x="12024" y="43"/>
                    <a:pt x="9606" y="15"/>
                    <a:pt x="7189" y="15"/>
                  </a:cubicBezTo>
                  <a:cubicBezTo>
                    <a:pt x="5825" y="15"/>
                    <a:pt x="4460" y="24"/>
                    <a:pt x="3096" y="51"/>
                  </a:cubicBezTo>
                  <a:cubicBezTo>
                    <a:pt x="2968" y="52"/>
                    <a:pt x="2839" y="52"/>
                    <a:pt x="2711" y="52"/>
                  </a:cubicBezTo>
                  <a:cubicBezTo>
                    <a:pt x="2077" y="52"/>
                    <a:pt x="1444" y="45"/>
                    <a:pt x="811" y="23"/>
                  </a:cubicBezTo>
                  <a:cubicBezTo>
                    <a:pt x="807" y="23"/>
                    <a:pt x="802" y="23"/>
                    <a:pt x="798" y="23"/>
                  </a:cubicBezTo>
                  <a:cubicBezTo>
                    <a:pt x="617" y="23"/>
                    <a:pt x="431"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5"/>
            <p:cNvSpPr/>
            <p:nvPr/>
          </p:nvSpPr>
          <p:spPr>
            <a:xfrm>
              <a:off x="5461137" y="2092048"/>
              <a:ext cx="216996" cy="15440"/>
            </a:xfrm>
            <a:custGeom>
              <a:avLst/>
              <a:gdLst/>
              <a:ahLst/>
              <a:cxnLst/>
              <a:rect l="l" t="t" r="r" b="b"/>
              <a:pathLst>
                <a:path w="6493" h="462" extrusionOk="0">
                  <a:moveTo>
                    <a:pt x="242" y="0"/>
                  </a:moveTo>
                  <a:cubicBezTo>
                    <a:pt x="197" y="0"/>
                    <a:pt x="151" y="3"/>
                    <a:pt x="108" y="12"/>
                  </a:cubicBezTo>
                  <a:cubicBezTo>
                    <a:pt x="22" y="42"/>
                    <a:pt x="0" y="165"/>
                    <a:pt x="66" y="226"/>
                  </a:cubicBezTo>
                  <a:cubicBezTo>
                    <a:pt x="95" y="255"/>
                    <a:pt x="135" y="266"/>
                    <a:pt x="174" y="266"/>
                  </a:cubicBezTo>
                  <a:cubicBezTo>
                    <a:pt x="181" y="266"/>
                    <a:pt x="189" y="266"/>
                    <a:pt x="196" y="265"/>
                  </a:cubicBezTo>
                  <a:cubicBezTo>
                    <a:pt x="432" y="262"/>
                    <a:pt x="669" y="257"/>
                    <a:pt x="905" y="257"/>
                  </a:cubicBezTo>
                  <a:cubicBezTo>
                    <a:pt x="1091" y="257"/>
                    <a:pt x="1276" y="260"/>
                    <a:pt x="1461" y="269"/>
                  </a:cubicBezTo>
                  <a:cubicBezTo>
                    <a:pt x="2043" y="291"/>
                    <a:pt x="2543" y="378"/>
                    <a:pt x="3025" y="430"/>
                  </a:cubicBezTo>
                  <a:cubicBezTo>
                    <a:pt x="3259" y="453"/>
                    <a:pt x="3515" y="462"/>
                    <a:pt x="3783" y="462"/>
                  </a:cubicBezTo>
                  <a:cubicBezTo>
                    <a:pt x="4475" y="462"/>
                    <a:pt x="5251" y="406"/>
                    <a:pt x="5959" y="403"/>
                  </a:cubicBezTo>
                  <a:cubicBezTo>
                    <a:pt x="5986" y="399"/>
                    <a:pt x="6014" y="397"/>
                    <a:pt x="6043" y="397"/>
                  </a:cubicBezTo>
                  <a:cubicBezTo>
                    <a:pt x="6104" y="397"/>
                    <a:pt x="6167" y="403"/>
                    <a:pt x="6228" y="403"/>
                  </a:cubicBezTo>
                  <a:cubicBezTo>
                    <a:pt x="6298" y="403"/>
                    <a:pt x="6365" y="396"/>
                    <a:pt x="6422" y="362"/>
                  </a:cubicBezTo>
                  <a:cubicBezTo>
                    <a:pt x="6492" y="296"/>
                    <a:pt x="6442" y="167"/>
                    <a:pt x="6344" y="167"/>
                  </a:cubicBezTo>
                  <a:cubicBezTo>
                    <a:pt x="6343" y="167"/>
                    <a:pt x="6342" y="167"/>
                    <a:pt x="6341" y="167"/>
                  </a:cubicBezTo>
                  <a:cubicBezTo>
                    <a:pt x="5485" y="165"/>
                    <a:pt x="4513" y="107"/>
                    <a:pt x="3685" y="107"/>
                  </a:cubicBezTo>
                  <a:cubicBezTo>
                    <a:pt x="3472" y="107"/>
                    <a:pt x="3268" y="110"/>
                    <a:pt x="3079" y="120"/>
                  </a:cubicBezTo>
                  <a:cubicBezTo>
                    <a:pt x="2272" y="80"/>
                    <a:pt x="1467" y="8"/>
                    <a:pt x="658" y="8"/>
                  </a:cubicBezTo>
                  <a:cubicBezTo>
                    <a:pt x="620" y="8"/>
                    <a:pt x="583" y="8"/>
                    <a:pt x="545" y="9"/>
                  </a:cubicBezTo>
                  <a:cubicBezTo>
                    <a:pt x="529" y="10"/>
                    <a:pt x="514" y="10"/>
                    <a:pt x="498" y="10"/>
                  </a:cubicBezTo>
                  <a:cubicBezTo>
                    <a:pt x="413" y="10"/>
                    <a:pt x="327" y="0"/>
                    <a:pt x="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5"/>
            <p:cNvSpPr/>
            <p:nvPr/>
          </p:nvSpPr>
          <p:spPr>
            <a:xfrm>
              <a:off x="5416387" y="1993359"/>
              <a:ext cx="102265" cy="10093"/>
            </a:xfrm>
            <a:custGeom>
              <a:avLst/>
              <a:gdLst/>
              <a:ahLst/>
              <a:cxnLst/>
              <a:rect l="l" t="t" r="r" b="b"/>
              <a:pathLst>
                <a:path w="3060" h="302" extrusionOk="0">
                  <a:moveTo>
                    <a:pt x="2894" y="1"/>
                  </a:moveTo>
                  <a:cubicBezTo>
                    <a:pt x="2894" y="1"/>
                    <a:pt x="2894" y="1"/>
                    <a:pt x="2893" y="1"/>
                  </a:cubicBezTo>
                  <a:cubicBezTo>
                    <a:pt x="2519" y="33"/>
                    <a:pt x="2143" y="41"/>
                    <a:pt x="1767" y="41"/>
                  </a:cubicBezTo>
                  <a:cubicBezTo>
                    <a:pt x="1355" y="41"/>
                    <a:pt x="941" y="31"/>
                    <a:pt x="529" y="31"/>
                  </a:cubicBezTo>
                  <a:cubicBezTo>
                    <a:pt x="501" y="31"/>
                    <a:pt x="473" y="31"/>
                    <a:pt x="445" y="31"/>
                  </a:cubicBezTo>
                  <a:cubicBezTo>
                    <a:pt x="429" y="33"/>
                    <a:pt x="412" y="34"/>
                    <a:pt x="396" y="34"/>
                  </a:cubicBezTo>
                  <a:cubicBezTo>
                    <a:pt x="348" y="34"/>
                    <a:pt x="298" y="28"/>
                    <a:pt x="249" y="28"/>
                  </a:cubicBezTo>
                  <a:cubicBezTo>
                    <a:pt x="194" y="28"/>
                    <a:pt x="141" y="36"/>
                    <a:pt x="97" y="70"/>
                  </a:cubicBezTo>
                  <a:cubicBezTo>
                    <a:pt x="0" y="181"/>
                    <a:pt x="102" y="296"/>
                    <a:pt x="225" y="296"/>
                  </a:cubicBezTo>
                  <a:cubicBezTo>
                    <a:pt x="238" y="296"/>
                    <a:pt x="251" y="294"/>
                    <a:pt x="265" y="292"/>
                  </a:cubicBezTo>
                  <a:cubicBezTo>
                    <a:pt x="295" y="292"/>
                    <a:pt x="325" y="292"/>
                    <a:pt x="355" y="292"/>
                  </a:cubicBezTo>
                  <a:cubicBezTo>
                    <a:pt x="789" y="292"/>
                    <a:pt x="1223" y="301"/>
                    <a:pt x="1657" y="301"/>
                  </a:cubicBezTo>
                  <a:cubicBezTo>
                    <a:pt x="2070" y="301"/>
                    <a:pt x="2482" y="292"/>
                    <a:pt x="2893" y="258"/>
                  </a:cubicBezTo>
                  <a:cubicBezTo>
                    <a:pt x="2894" y="258"/>
                    <a:pt x="2894" y="258"/>
                    <a:pt x="2894" y="258"/>
                  </a:cubicBezTo>
                  <a:cubicBezTo>
                    <a:pt x="3058" y="258"/>
                    <a:pt x="3059" y="1"/>
                    <a:pt x="2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5"/>
            <p:cNvSpPr/>
            <p:nvPr/>
          </p:nvSpPr>
          <p:spPr>
            <a:xfrm>
              <a:off x="5579276" y="1999609"/>
              <a:ext cx="53505" cy="10928"/>
            </a:xfrm>
            <a:custGeom>
              <a:avLst/>
              <a:gdLst/>
              <a:ahLst/>
              <a:cxnLst/>
              <a:rect l="l" t="t" r="r" b="b"/>
              <a:pathLst>
                <a:path w="1601" h="327" extrusionOk="0">
                  <a:moveTo>
                    <a:pt x="148" y="0"/>
                  </a:moveTo>
                  <a:cubicBezTo>
                    <a:pt x="64" y="0"/>
                    <a:pt x="0" y="88"/>
                    <a:pt x="23" y="168"/>
                  </a:cubicBezTo>
                  <a:cubicBezTo>
                    <a:pt x="37" y="224"/>
                    <a:pt x="91" y="265"/>
                    <a:pt x="148" y="265"/>
                  </a:cubicBezTo>
                  <a:cubicBezTo>
                    <a:pt x="149" y="265"/>
                    <a:pt x="150" y="265"/>
                    <a:pt x="150" y="265"/>
                  </a:cubicBezTo>
                  <a:cubicBezTo>
                    <a:pt x="578" y="289"/>
                    <a:pt x="1005" y="307"/>
                    <a:pt x="1432" y="326"/>
                  </a:cubicBezTo>
                  <a:cubicBezTo>
                    <a:pt x="1432" y="326"/>
                    <a:pt x="1433" y="326"/>
                    <a:pt x="1433" y="326"/>
                  </a:cubicBezTo>
                  <a:cubicBezTo>
                    <a:pt x="1599" y="326"/>
                    <a:pt x="1601" y="66"/>
                    <a:pt x="1435" y="66"/>
                  </a:cubicBezTo>
                  <a:cubicBezTo>
                    <a:pt x="1434" y="66"/>
                    <a:pt x="1433" y="66"/>
                    <a:pt x="1432" y="66"/>
                  </a:cubicBezTo>
                  <a:cubicBezTo>
                    <a:pt x="1005" y="45"/>
                    <a:pt x="578" y="25"/>
                    <a:pt x="150" y="0"/>
                  </a:cubicBezTo>
                  <a:cubicBezTo>
                    <a:pt x="150" y="0"/>
                    <a:pt x="149" y="0"/>
                    <a:pt x="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5"/>
            <p:cNvSpPr/>
            <p:nvPr/>
          </p:nvSpPr>
          <p:spPr>
            <a:xfrm>
              <a:off x="6096885" y="2138435"/>
              <a:ext cx="21723" cy="9424"/>
            </a:xfrm>
            <a:custGeom>
              <a:avLst/>
              <a:gdLst/>
              <a:ahLst/>
              <a:cxnLst/>
              <a:rect l="l" t="t" r="r" b="b"/>
              <a:pathLst>
                <a:path w="650" h="282" extrusionOk="0">
                  <a:moveTo>
                    <a:pt x="467" y="1"/>
                  </a:moveTo>
                  <a:cubicBezTo>
                    <a:pt x="465" y="1"/>
                    <a:pt x="463" y="1"/>
                    <a:pt x="461" y="1"/>
                  </a:cubicBezTo>
                  <a:cubicBezTo>
                    <a:pt x="438" y="6"/>
                    <a:pt x="411" y="7"/>
                    <a:pt x="384" y="7"/>
                  </a:cubicBezTo>
                  <a:cubicBezTo>
                    <a:pt x="338" y="7"/>
                    <a:pt x="288" y="3"/>
                    <a:pt x="240" y="3"/>
                  </a:cubicBezTo>
                  <a:cubicBezTo>
                    <a:pt x="157" y="3"/>
                    <a:pt x="80" y="17"/>
                    <a:pt x="42" y="93"/>
                  </a:cubicBezTo>
                  <a:cubicBezTo>
                    <a:pt x="0" y="176"/>
                    <a:pt x="71" y="282"/>
                    <a:pt x="162" y="282"/>
                  </a:cubicBezTo>
                  <a:cubicBezTo>
                    <a:pt x="164" y="282"/>
                    <a:pt x="165" y="282"/>
                    <a:pt x="166" y="282"/>
                  </a:cubicBezTo>
                  <a:cubicBezTo>
                    <a:pt x="196" y="279"/>
                    <a:pt x="227" y="279"/>
                    <a:pt x="257" y="279"/>
                  </a:cubicBezTo>
                  <a:cubicBezTo>
                    <a:pt x="280" y="279"/>
                    <a:pt x="304" y="279"/>
                    <a:pt x="327" y="279"/>
                  </a:cubicBezTo>
                  <a:cubicBezTo>
                    <a:pt x="391" y="279"/>
                    <a:pt x="455" y="277"/>
                    <a:pt x="515" y="261"/>
                  </a:cubicBezTo>
                  <a:cubicBezTo>
                    <a:pt x="649" y="214"/>
                    <a:pt x="60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5"/>
            <p:cNvSpPr/>
            <p:nvPr/>
          </p:nvSpPr>
          <p:spPr>
            <a:xfrm>
              <a:off x="5837045" y="2025041"/>
              <a:ext cx="93175" cy="9692"/>
            </a:xfrm>
            <a:custGeom>
              <a:avLst/>
              <a:gdLst/>
              <a:ahLst/>
              <a:cxnLst/>
              <a:rect l="l" t="t" r="r" b="b"/>
              <a:pathLst>
                <a:path w="2788" h="290" extrusionOk="0">
                  <a:moveTo>
                    <a:pt x="151" y="0"/>
                  </a:moveTo>
                  <a:cubicBezTo>
                    <a:pt x="112" y="0"/>
                    <a:pt x="74" y="5"/>
                    <a:pt x="47" y="36"/>
                  </a:cubicBezTo>
                  <a:cubicBezTo>
                    <a:pt x="0" y="79"/>
                    <a:pt x="0" y="160"/>
                    <a:pt x="47" y="204"/>
                  </a:cubicBezTo>
                  <a:cubicBezTo>
                    <a:pt x="92" y="238"/>
                    <a:pt x="148" y="245"/>
                    <a:pt x="206" y="245"/>
                  </a:cubicBezTo>
                  <a:cubicBezTo>
                    <a:pt x="245" y="245"/>
                    <a:pt x="284" y="242"/>
                    <a:pt x="322" y="242"/>
                  </a:cubicBezTo>
                  <a:cubicBezTo>
                    <a:pt x="343" y="242"/>
                    <a:pt x="364" y="243"/>
                    <a:pt x="384" y="246"/>
                  </a:cubicBezTo>
                  <a:cubicBezTo>
                    <a:pt x="1128" y="265"/>
                    <a:pt x="1873" y="288"/>
                    <a:pt x="2615" y="289"/>
                  </a:cubicBezTo>
                  <a:cubicBezTo>
                    <a:pt x="2616" y="289"/>
                    <a:pt x="2616" y="289"/>
                    <a:pt x="2617" y="289"/>
                  </a:cubicBezTo>
                  <a:cubicBezTo>
                    <a:pt x="2786" y="289"/>
                    <a:pt x="2787" y="24"/>
                    <a:pt x="2617" y="24"/>
                  </a:cubicBezTo>
                  <a:cubicBezTo>
                    <a:pt x="2616" y="24"/>
                    <a:pt x="2616" y="24"/>
                    <a:pt x="2615" y="24"/>
                  </a:cubicBezTo>
                  <a:cubicBezTo>
                    <a:pt x="1806" y="24"/>
                    <a:pt x="995" y="5"/>
                    <a:pt x="183" y="1"/>
                  </a:cubicBezTo>
                  <a:cubicBezTo>
                    <a:pt x="172" y="1"/>
                    <a:pt x="162" y="0"/>
                    <a:pt x="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5"/>
            <p:cNvSpPr/>
            <p:nvPr/>
          </p:nvSpPr>
          <p:spPr>
            <a:xfrm>
              <a:off x="6302886" y="2193177"/>
              <a:ext cx="114564" cy="9825"/>
            </a:xfrm>
            <a:custGeom>
              <a:avLst/>
              <a:gdLst/>
              <a:ahLst/>
              <a:cxnLst/>
              <a:rect l="l" t="t" r="r" b="b"/>
              <a:pathLst>
                <a:path w="3428" h="294" extrusionOk="0">
                  <a:moveTo>
                    <a:pt x="176" y="0"/>
                  </a:moveTo>
                  <a:cubicBezTo>
                    <a:pt x="142" y="0"/>
                    <a:pt x="107" y="13"/>
                    <a:pt x="82" y="38"/>
                  </a:cubicBezTo>
                  <a:cubicBezTo>
                    <a:pt x="0" y="115"/>
                    <a:pt x="61" y="265"/>
                    <a:pt x="173" y="265"/>
                  </a:cubicBezTo>
                  <a:cubicBezTo>
                    <a:pt x="174" y="265"/>
                    <a:pt x="175" y="265"/>
                    <a:pt x="176" y="265"/>
                  </a:cubicBezTo>
                  <a:cubicBezTo>
                    <a:pt x="1078" y="275"/>
                    <a:pt x="1982" y="273"/>
                    <a:pt x="2885" y="286"/>
                  </a:cubicBezTo>
                  <a:cubicBezTo>
                    <a:pt x="2905" y="283"/>
                    <a:pt x="2926" y="282"/>
                    <a:pt x="2946" y="282"/>
                  </a:cubicBezTo>
                  <a:cubicBezTo>
                    <a:pt x="3020" y="282"/>
                    <a:pt x="3099" y="294"/>
                    <a:pt x="3174" y="294"/>
                  </a:cubicBezTo>
                  <a:cubicBezTo>
                    <a:pt x="3238" y="294"/>
                    <a:pt x="3300" y="285"/>
                    <a:pt x="3355" y="254"/>
                  </a:cubicBezTo>
                  <a:cubicBezTo>
                    <a:pt x="3428" y="185"/>
                    <a:pt x="3373" y="52"/>
                    <a:pt x="3274" y="52"/>
                  </a:cubicBezTo>
                  <a:cubicBezTo>
                    <a:pt x="3273" y="52"/>
                    <a:pt x="3272" y="52"/>
                    <a:pt x="3271" y="52"/>
                  </a:cubicBezTo>
                  <a:cubicBezTo>
                    <a:pt x="2463" y="35"/>
                    <a:pt x="1655" y="13"/>
                    <a:pt x="847" y="9"/>
                  </a:cubicBezTo>
                  <a:cubicBezTo>
                    <a:pt x="622" y="6"/>
                    <a:pt x="399" y="3"/>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5"/>
            <p:cNvSpPr/>
            <p:nvPr/>
          </p:nvSpPr>
          <p:spPr>
            <a:xfrm>
              <a:off x="6913303" y="2035468"/>
              <a:ext cx="1069" cy="501"/>
            </a:xfrm>
            <a:custGeom>
              <a:avLst/>
              <a:gdLst/>
              <a:ahLst/>
              <a:cxnLst/>
              <a:rect l="l" t="t" r="r" b="b"/>
              <a:pathLst>
                <a:path w="32" h="15" extrusionOk="0">
                  <a:moveTo>
                    <a:pt x="31" y="0"/>
                  </a:moveTo>
                  <a:cubicBezTo>
                    <a:pt x="26" y="3"/>
                    <a:pt x="21" y="6"/>
                    <a:pt x="13" y="10"/>
                  </a:cubicBezTo>
                  <a:lnTo>
                    <a:pt x="13" y="10"/>
                  </a:lnTo>
                  <a:cubicBezTo>
                    <a:pt x="14" y="10"/>
                    <a:pt x="15" y="9"/>
                    <a:pt x="15" y="9"/>
                  </a:cubicBezTo>
                  <a:cubicBezTo>
                    <a:pt x="21" y="6"/>
                    <a:pt x="27" y="3"/>
                    <a:pt x="31" y="0"/>
                  </a:cubicBezTo>
                  <a:close/>
                  <a:moveTo>
                    <a:pt x="13" y="10"/>
                  </a:moveTo>
                  <a:cubicBezTo>
                    <a:pt x="9" y="11"/>
                    <a:pt x="4" y="13"/>
                    <a:pt x="1" y="15"/>
                  </a:cubicBezTo>
                  <a:cubicBezTo>
                    <a:pt x="5" y="13"/>
                    <a:pt x="9" y="11"/>
                    <a:pt x="13" y="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15"/>
            <p:cNvSpPr/>
            <p:nvPr/>
          </p:nvSpPr>
          <p:spPr>
            <a:xfrm>
              <a:off x="6914339" y="2035368"/>
              <a:ext cx="334" cy="167"/>
            </a:xfrm>
            <a:custGeom>
              <a:avLst/>
              <a:gdLst/>
              <a:ahLst/>
              <a:cxnLst/>
              <a:rect l="l" t="t" r="r" b="b"/>
              <a:pathLst>
                <a:path w="10" h="5" extrusionOk="0">
                  <a:moveTo>
                    <a:pt x="9" y="0"/>
                  </a:moveTo>
                  <a:lnTo>
                    <a:pt x="9" y="0"/>
                  </a:lnTo>
                  <a:cubicBezTo>
                    <a:pt x="9" y="0"/>
                    <a:pt x="5" y="2"/>
                    <a:pt x="0" y="5"/>
                  </a:cubicBezTo>
                  <a:cubicBezTo>
                    <a:pt x="7" y="2"/>
                    <a:pt x="9" y="0"/>
                    <a:pt x="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1" name="Google Shape;1031;p15"/>
          <p:cNvSpPr/>
          <p:nvPr/>
        </p:nvSpPr>
        <p:spPr>
          <a:xfrm>
            <a:off x="3550167" y="6048968"/>
            <a:ext cx="300300" cy="1087633"/>
          </a:xfrm>
          <a:custGeom>
            <a:avLst/>
            <a:gdLst/>
            <a:ahLst/>
            <a:cxnLst/>
            <a:rect l="l" t="t" r="r" b="b"/>
            <a:pathLst>
              <a:path w="9009" h="32629" extrusionOk="0">
                <a:moveTo>
                  <a:pt x="9009" y="1127"/>
                </a:moveTo>
                <a:lnTo>
                  <a:pt x="3746" y="0"/>
                </a:lnTo>
                <a:lnTo>
                  <a:pt x="864" y="29570"/>
                </a:lnTo>
                <a:lnTo>
                  <a:pt x="0" y="31814"/>
                </a:lnTo>
                <a:lnTo>
                  <a:pt x="5137" y="32629"/>
                </a:lnTo>
                <a:lnTo>
                  <a:pt x="8646" y="26865"/>
                </a:lnTo>
                <a:close/>
              </a:path>
            </a:pathLst>
          </a:custGeom>
          <a:solidFill>
            <a:schemeClr val="dk2"/>
          </a:solidFill>
          <a:ln>
            <a:noFill/>
          </a:ln>
        </p:spPr>
      </p:sp>
      <p:sp>
        <p:nvSpPr>
          <p:cNvPr id="1032" name="Google Shape;1032;p15"/>
          <p:cNvSpPr/>
          <p:nvPr/>
        </p:nvSpPr>
        <p:spPr>
          <a:xfrm>
            <a:off x="3620733" y="5831767"/>
            <a:ext cx="171667" cy="203600"/>
          </a:xfrm>
          <a:custGeom>
            <a:avLst/>
            <a:gdLst/>
            <a:ahLst/>
            <a:cxnLst/>
            <a:rect l="l" t="t" r="r" b="b"/>
            <a:pathLst>
              <a:path w="5150" h="6108" extrusionOk="0">
                <a:moveTo>
                  <a:pt x="4511" y="2381"/>
                </a:moveTo>
                <a:lnTo>
                  <a:pt x="0" y="0"/>
                </a:lnTo>
                <a:lnTo>
                  <a:pt x="389" y="4855"/>
                </a:lnTo>
                <a:lnTo>
                  <a:pt x="5150" y="6108"/>
                </a:lnTo>
                <a:close/>
              </a:path>
            </a:pathLst>
          </a:custGeom>
          <a:solidFill>
            <a:schemeClr val="accent2"/>
          </a:solidFill>
          <a:ln>
            <a:noFill/>
          </a:ln>
        </p:spPr>
      </p:sp>
    </p:spTree>
    <p:extLst>
      <p:ext uri="{BB962C8B-B14F-4D97-AF65-F5344CB8AC3E}">
        <p14:creationId xmlns:p14="http://schemas.microsoft.com/office/powerpoint/2010/main" val="2345086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033"/>
        <p:cNvGrpSpPr/>
        <p:nvPr/>
      </p:nvGrpSpPr>
      <p:grpSpPr>
        <a:xfrm>
          <a:off x="0" y="0"/>
          <a:ext cx="0" cy="0"/>
          <a:chOff x="0" y="0"/>
          <a:chExt cx="0" cy="0"/>
        </a:xfrm>
      </p:grpSpPr>
      <p:sp>
        <p:nvSpPr>
          <p:cNvPr id="1034" name="Google Shape;1034;p16"/>
          <p:cNvSpPr/>
          <p:nvPr/>
        </p:nvSpPr>
        <p:spPr>
          <a:xfrm>
            <a:off x="-481687" y="3476661"/>
            <a:ext cx="3855443" cy="1838707"/>
          </a:xfrm>
          <a:custGeom>
            <a:avLst/>
            <a:gdLst/>
            <a:ahLst/>
            <a:cxnLst/>
            <a:rect l="l" t="t" r="r" b="b"/>
            <a:pathLst>
              <a:path w="28665" h="13670" extrusionOk="0">
                <a:moveTo>
                  <a:pt x="8568" y="4791"/>
                </a:moveTo>
                <a:lnTo>
                  <a:pt x="8568" y="4791"/>
                </a:lnTo>
                <a:cubicBezTo>
                  <a:pt x="8541" y="4805"/>
                  <a:pt x="8525" y="4814"/>
                  <a:pt x="8517" y="4820"/>
                </a:cubicBezTo>
                <a:lnTo>
                  <a:pt x="8517" y="4820"/>
                </a:lnTo>
                <a:cubicBezTo>
                  <a:pt x="8534" y="4811"/>
                  <a:pt x="8551" y="4801"/>
                  <a:pt x="8568" y="4791"/>
                </a:cubicBezTo>
                <a:close/>
                <a:moveTo>
                  <a:pt x="21665" y="8082"/>
                </a:moveTo>
                <a:cubicBezTo>
                  <a:pt x="21664" y="8082"/>
                  <a:pt x="21663" y="8082"/>
                  <a:pt x="21662" y="8083"/>
                </a:cubicBezTo>
                <a:lnTo>
                  <a:pt x="21662" y="8083"/>
                </a:lnTo>
                <a:cubicBezTo>
                  <a:pt x="21663" y="8082"/>
                  <a:pt x="21664" y="8082"/>
                  <a:pt x="21665" y="8082"/>
                </a:cubicBezTo>
                <a:close/>
                <a:moveTo>
                  <a:pt x="3748" y="1"/>
                </a:moveTo>
                <a:cubicBezTo>
                  <a:pt x="3564" y="1"/>
                  <a:pt x="3370" y="12"/>
                  <a:pt x="3167" y="34"/>
                </a:cubicBezTo>
                <a:cubicBezTo>
                  <a:pt x="2028" y="164"/>
                  <a:pt x="294" y="788"/>
                  <a:pt x="3" y="1915"/>
                </a:cubicBezTo>
                <a:cubicBezTo>
                  <a:pt x="2" y="1916"/>
                  <a:pt x="0" y="1918"/>
                  <a:pt x="0" y="1919"/>
                </a:cubicBezTo>
                <a:cubicBezTo>
                  <a:pt x="6" y="1919"/>
                  <a:pt x="12" y="1918"/>
                  <a:pt x="18" y="1918"/>
                </a:cubicBezTo>
                <a:cubicBezTo>
                  <a:pt x="43" y="1918"/>
                  <a:pt x="68" y="1924"/>
                  <a:pt x="92" y="1937"/>
                </a:cubicBezTo>
                <a:cubicBezTo>
                  <a:pt x="166" y="1961"/>
                  <a:pt x="210" y="2038"/>
                  <a:pt x="212" y="2113"/>
                </a:cubicBezTo>
                <a:cubicBezTo>
                  <a:pt x="203" y="2436"/>
                  <a:pt x="196" y="2758"/>
                  <a:pt x="184" y="3080"/>
                </a:cubicBezTo>
                <a:cubicBezTo>
                  <a:pt x="92" y="5585"/>
                  <a:pt x="121" y="8518"/>
                  <a:pt x="315" y="10808"/>
                </a:cubicBezTo>
                <a:cubicBezTo>
                  <a:pt x="381" y="11528"/>
                  <a:pt x="570" y="12521"/>
                  <a:pt x="911" y="12919"/>
                </a:cubicBezTo>
                <a:cubicBezTo>
                  <a:pt x="1043" y="13074"/>
                  <a:pt x="1375" y="13138"/>
                  <a:pt x="1805" y="13255"/>
                </a:cubicBezTo>
                <a:cubicBezTo>
                  <a:pt x="3971" y="13606"/>
                  <a:pt x="6703" y="13571"/>
                  <a:pt x="9120" y="13668"/>
                </a:cubicBezTo>
                <a:cubicBezTo>
                  <a:pt x="9352" y="13669"/>
                  <a:pt x="9585" y="13669"/>
                  <a:pt x="9817" y="13669"/>
                </a:cubicBezTo>
                <a:cubicBezTo>
                  <a:pt x="12661" y="13669"/>
                  <a:pt x="15505" y="13622"/>
                  <a:pt x="18350" y="13622"/>
                </a:cubicBezTo>
                <a:cubicBezTo>
                  <a:pt x="18730" y="13622"/>
                  <a:pt x="19110" y="13623"/>
                  <a:pt x="19490" y="13625"/>
                </a:cubicBezTo>
                <a:cubicBezTo>
                  <a:pt x="22357" y="13604"/>
                  <a:pt x="25931" y="13619"/>
                  <a:pt x="28278" y="13045"/>
                </a:cubicBezTo>
                <a:cubicBezTo>
                  <a:pt x="28372" y="13002"/>
                  <a:pt x="28468" y="12963"/>
                  <a:pt x="28558" y="12912"/>
                </a:cubicBezTo>
                <a:cubicBezTo>
                  <a:pt x="28569" y="12908"/>
                  <a:pt x="28576" y="12902"/>
                  <a:pt x="28585" y="12898"/>
                </a:cubicBezTo>
                <a:lnTo>
                  <a:pt x="28585" y="12898"/>
                </a:lnTo>
                <a:cubicBezTo>
                  <a:pt x="28581" y="12901"/>
                  <a:pt x="28579" y="12902"/>
                  <a:pt x="28575" y="12906"/>
                </a:cubicBezTo>
                <a:cubicBezTo>
                  <a:pt x="28597" y="12898"/>
                  <a:pt x="28618" y="12875"/>
                  <a:pt x="28633" y="12856"/>
                </a:cubicBezTo>
                <a:cubicBezTo>
                  <a:pt x="28634" y="12854"/>
                  <a:pt x="28634" y="12853"/>
                  <a:pt x="28636" y="12851"/>
                </a:cubicBezTo>
                <a:cubicBezTo>
                  <a:pt x="28636" y="12849"/>
                  <a:pt x="28637" y="12844"/>
                  <a:pt x="28637" y="12843"/>
                </a:cubicBezTo>
                <a:cubicBezTo>
                  <a:pt x="28665" y="12094"/>
                  <a:pt x="28497" y="11354"/>
                  <a:pt x="28264" y="10820"/>
                </a:cubicBezTo>
                <a:cubicBezTo>
                  <a:pt x="27356" y="8837"/>
                  <a:pt x="25878" y="7834"/>
                  <a:pt x="23660" y="7834"/>
                </a:cubicBezTo>
                <a:cubicBezTo>
                  <a:pt x="23522" y="7834"/>
                  <a:pt x="23381" y="7838"/>
                  <a:pt x="23236" y="7846"/>
                </a:cubicBezTo>
                <a:cubicBezTo>
                  <a:pt x="22677" y="7872"/>
                  <a:pt x="22275" y="7992"/>
                  <a:pt x="21661" y="8083"/>
                </a:cubicBezTo>
                <a:cubicBezTo>
                  <a:pt x="21661" y="8083"/>
                  <a:pt x="21661" y="8083"/>
                  <a:pt x="21662" y="8083"/>
                </a:cubicBezTo>
                <a:lnTo>
                  <a:pt x="21662" y="8083"/>
                </a:lnTo>
                <a:cubicBezTo>
                  <a:pt x="21556" y="8108"/>
                  <a:pt x="21444" y="8124"/>
                  <a:pt x="21333" y="8124"/>
                </a:cubicBezTo>
                <a:cubicBezTo>
                  <a:pt x="21222" y="8124"/>
                  <a:pt x="21113" y="8108"/>
                  <a:pt x="21012" y="8069"/>
                </a:cubicBezTo>
                <a:cubicBezTo>
                  <a:pt x="20805" y="7982"/>
                  <a:pt x="20725" y="7759"/>
                  <a:pt x="20683" y="7555"/>
                </a:cubicBezTo>
                <a:cubicBezTo>
                  <a:pt x="20614" y="7294"/>
                  <a:pt x="20534" y="7035"/>
                  <a:pt x="20442" y="6781"/>
                </a:cubicBezTo>
                <a:cubicBezTo>
                  <a:pt x="20262" y="6257"/>
                  <a:pt x="19790" y="5407"/>
                  <a:pt x="19424" y="4993"/>
                </a:cubicBezTo>
                <a:cubicBezTo>
                  <a:pt x="18766" y="4229"/>
                  <a:pt x="17732" y="3741"/>
                  <a:pt x="16871" y="3590"/>
                </a:cubicBezTo>
                <a:cubicBezTo>
                  <a:pt x="16729" y="3569"/>
                  <a:pt x="16575" y="3559"/>
                  <a:pt x="16413" y="3559"/>
                </a:cubicBezTo>
                <a:cubicBezTo>
                  <a:pt x="15449" y="3559"/>
                  <a:pt x="14205" y="3924"/>
                  <a:pt x="13449" y="4552"/>
                </a:cubicBezTo>
                <a:cubicBezTo>
                  <a:pt x="13203" y="4747"/>
                  <a:pt x="12977" y="4966"/>
                  <a:pt x="12767" y="5200"/>
                </a:cubicBezTo>
                <a:cubicBezTo>
                  <a:pt x="12757" y="5210"/>
                  <a:pt x="12753" y="5215"/>
                  <a:pt x="12750" y="5218"/>
                </a:cubicBezTo>
                <a:cubicBezTo>
                  <a:pt x="12633" y="5442"/>
                  <a:pt x="12447" y="5724"/>
                  <a:pt x="12187" y="5749"/>
                </a:cubicBezTo>
                <a:cubicBezTo>
                  <a:pt x="11829" y="5723"/>
                  <a:pt x="11848" y="5548"/>
                  <a:pt x="11651" y="5358"/>
                </a:cubicBezTo>
                <a:cubicBezTo>
                  <a:pt x="11619" y="5310"/>
                  <a:pt x="11429" y="5138"/>
                  <a:pt x="11377" y="5090"/>
                </a:cubicBezTo>
                <a:cubicBezTo>
                  <a:pt x="11345" y="5067"/>
                  <a:pt x="11314" y="5042"/>
                  <a:pt x="11286" y="5013"/>
                </a:cubicBezTo>
                <a:cubicBezTo>
                  <a:pt x="11286" y="5013"/>
                  <a:pt x="11285" y="5012"/>
                  <a:pt x="11285" y="5012"/>
                </a:cubicBezTo>
                <a:cubicBezTo>
                  <a:pt x="11154" y="4912"/>
                  <a:pt x="11012" y="4827"/>
                  <a:pt x="10863" y="4756"/>
                </a:cubicBezTo>
                <a:cubicBezTo>
                  <a:pt x="10749" y="4705"/>
                  <a:pt x="10552" y="4627"/>
                  <a:pt x="10232" y="4575"/>
                </a:cubicBezTo>
                <a:cubicBezTo>
                  <a:pt x="10209" y="4562"/>
                  <a:pt x="10086" y="4557"/>
                  <a:pt x="9944" y="4557"/>
                </a:cubicBezTo>
                <a:cubicBezTo>
                  <a:pt x="9740" y="4557"/>
                  <a:pt x="9497" y="4567"/>
                  <a:pt x="9463" y="4579"/>
                </a:cubicBezTo>
                <a:cubicBezTo>
                  <a:pt x="9208" y="4611"/>
                  <a:pt x="8961" y="4683"/>
                  <a:pt x="8716" y="4760"/>
                </a:cubicBezTo>
                <a:cubicBezTo>
                  <a:pt x="8665" y="4774"/>
                  <a:pt x="8532" y="4827"/>
                  <a:pt x="8514" y="4827"/>
                </a:cubicBezTo>
                <a:cubicBezTo>
                  <a:pt x="8510" y="4827"/>
                  <a:pt x="8511" y="4825"/>
                  <a:pt x="8517" y="4820"/>
                </a:cubicBezTo>
                <a:lnTo>
                  <a:pt x="8517" y="4820"/>
                </a:lnTo>
                <a:cubicBezTo>
                  <a:pt x="8280" y="4954"/>
                  <a:pt x="8102" y="5010"/>
                  <a:pt x="7967" y="5010"/>
                </a:cubicBezTo>
                <a:cubicBezTo>
                  <a:pt x="7488" y="5010"/>
                  <a:pt x="7555" y="4311"/>
                  <a:pt x="7494" y="3932"/>
                </a:cubicBezTo>
                <a:cubicBezTo>
                  <a:pt x="7346" y="3020"/>
                  <a:pt x="7261" y="2283"/>
                  <a:pt x="6754" y="1615"/>
                </a:cubicBezTo>
                <a:cubicBezTo>
                  <a:pt x="5977" y="580"/>
                  <a:pt x="5092" y="1"/>
                  <a:pt x="3748" y="1"/>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16"/>
          <p:cNvSpPr/>
          <p:nvPr/>
        </p:nvSpPr>
        <p:spPr>
          <a:xfrm flipH="1">
            <a:off x="10075569" y="4715394"/>
            <a:ext cx="2874240" cy="1370645"/>
          </a:xfrm>
          <a:custGeom>
            <a:avLst/>
            <a:gdLst/>
            <a:ahLst/>
            <a:cxnLst/>
            <a:rect l="l" t="t" r="r" b="b"/>
            <a:pathLst>
              <a:path w="28665" h="13670" extrusionOk="0">
                <a:moveTo>
                  <a:pt x="8568" y="4791"/>
                </a:moveTo>
                <a:lnTo>
                  <a:pt x="8568" y="4791"/>
                </a:lnTo>
                <a:cubicBezTo>
                  <a:pt x="8541" y="4805"/>
                  <a:pt x="8525" y="4814"/>
                  <a:pt x="8517" y="4820"/>
                </a:cubicBezTo>
                <a:lnTo>
                  <a:pt x="8517" y="4820"/>
                </a:lnTo>
                <a:cubicBezTo>
                  <a:pt x="8534" y="4811"/>
                  <a:pt x="8551" y="4801"/>
                  <a:pt x="8568" y="4791"/>
                </a:cubicBezTo>
                <a:close/>
                <a:moveTo>
                  <a:pt x="21665" y="8082"/>
                </a:moveTo>
                <a:cubicBezTo>
                  <a:pt x="21664" y="8082"/>
                  <a:pt x="21663" y="8082"/>
                  <a:pt x="21662" y="8083"/>
                </a:cubicBezTo>
                <a:lnTo>
                  <a:pt x="21662" y="8083"/>
                </a:lnTo>
                <a:cubicBezTo>
                  <a:pt x="21663" y="8082"/>
                  <a:pt x="21664" y="8082"/>
                  <a:pt x="21665" y="8082"/>
                </a:cubicBezTo>
                <a:close/>
                <a:moveTo>
                  <a:pt x="3748" y="1"/>
                </a:moveTo>
                <a:cubicBezTo>
                  <a:pt x="3564" y="1"/>
                  <a:pt x="3370" y="12"/>
                  <a:pt x="3167" y="34"/>
                </a:cubicBezTo>
                <a:cubicBezTo>
                  <a:pt x="2028" y="164"/>
                  <a:pt x="294" y="788"/>
                  <a:pt x="3" y="1915"/>
                </a:cubicBezTo>
                <a:cubicBezTo>
                  <a:pt x="2" y="1916"/>
                  <a:pt x="0" y="1918"/>
                  <a:pt x="0" y="1919"/>
                </a:cubicBezTo>
                <a:cubicBezTo>
                  <a:pt x="6" y="1919"/>
                  <a:pt x="12" y="1918"/>
                  <a:pt x="18" y="1918"/>
                </a:cubicBezTo>
                <a:cubicBezTo>
                  <a:pt x="43" y="1918"/>
                  <a:pt x="68" y="1924"/>
                  <a:pt x="92" y="1937"/>
                </a:cubicBezTo>
                <a:cubicBezTo>
                  <a:pt x="166" y="1961"/>
                  <a:pt x="210" y="2038"/>
                  <a:pt x="212" y="2113"/>
                </a:cubicBezTo>
                <a:cubicBezTo>
                  <a:pt x="203" y="2436"/>
                  <a:pt x="196" y="2758"/>
                  <a:pt x="184" y="3080"/>
                </a:cubicBezTo>
                <a:cubicBezTo>
                  <a:pt x="92" y="5585"/>
                  <a:pt x="121" y="8518"/>
                  <a:pt x="315" y="10808"/>
                </a:cubicBezTo>
                <a:cubicBezTo>
                  <a:pt x="381" y="11528"/>
                  <a:pt x="570" y="12521"/>
                  <a:pt x="911" y="12919"/>
                </a:cubicBezTo>
                <a:cubicBezTo>
                  <a:pt x="1043" y="13074"/>
                  <a:pt x="1375" y="13138"/>
                  <a:pt x="1805" y="13255"/>
                </a:cubicBezTo>
                <a:cubicBezTo>
                  <a:pt x="3971" y="13606"/>
                  <a:pt x="6703" y="13571"/>
                  <a:pt x="9120" y="13668"/>
                </a:cubicBezTo>
                <a:cubicBezTo>
                  <a:pt x="9352" y="13669"/>
                  <a:pt x="9585" y="13669"/>
                  <a:pt x="9817" y="13669"/>
                </a:cubicBezTo>
                <a:cubicBezTo>
                  <a:pt x="12661" y="13669"/>
                  <a:pt x="15505" y="13622"/>
                  <a:pt x="18350" y="13622"/>
                </a:cubicBezTo>
                <a:cubicBezTo>
                  <a:pt x="18730" y="13622"/>
                  <a:pt x="19110" y="13623"/>
                  <a:pt x="19490" y="13625"/>
                </a:cubicBezTo>
                <a:cubicBezTo>
                  <a:pt x="22357" y="13604"/>
                  <a:pt x="25931" y="13619"/>
                  <a:pt x="28278" y="13045"/>
                </a:cubicBezTo>
                <a:cubicBezTo>
                  <a:pt x="28372" y="13002"/>
                  <a:pt x="28468" y="12963"/>
                  <a:pt x="28558" y="12912"/>
                </a:cubicBezTo>
                <a:cubicBezTo>
                  <a:pt x="28569" y="12908"/>
                  <a:pt x="28576" y="12902"/>
                  <a:pt x="28585" y="12898"/>
                </a:cubicBezTo>
                <a:lnTo>
                  <a:pt x="28585" y="12898"/>
                </a:lnTo>
                <a:cubicBezTo>
                  <a:pt x="28581" y="12901"/>
                  <a:pt x="28579" y="12902"/>
                  <a:pt x="28575" y="12906"/>
                </a:cubicBezTo>
                <a:cubicBezTo>
                  <a:pt x="28597" y="12898"/>
                  <a:pt x="28618" y="12875"/>
                  <a:pt x="28633" y="12856"/>
                </a:cubicBezTo>
                <a:cubicBezTo>
                  <a:pt x="28634" y="12854"/>
                  <a:pt x="28634" y="12853"/>
                  <a:pt x="28636" y="12851"/>
                </a:cubicBezTo>
                <a:cubicBezTo>
                  <a:pt x="28636" y="12849"/>
                  <a:pt x="28637" y="12844"/>
                  <a:pt x="28637" y="12843"/>
                </a:cubicBezTo>
                <a:cubicBezTo>
                  <a:pt x="28665" y="12094"/>
                  <a:pt x="28497" y="11354"/>
                  <a:pt x="28264" y="10820"/>
                </a:cubicBezTo>
                <a:cubicBezTo>
                  <a:pt x="27356" y="8837"/>
                  <a:pt x="25878" y="7834"/>
                  <a:pt x="23660" y="7834"/>
                </a:cubicBezTo>
                <a:cubicBezTo>
                  <a:pt x="23522" y="7834"/>
                  <a:pt x="23381" y="7838"/>
                  <a:pt x="23236" y="7846"/>
                </a:cubicBezTo>
                <a:cubicBezTo>
                  <a:pt x="22677" y="7872"/>
                  <a:pt x="22275" y="7992"/>
                  <a:pt x="21661" y="8083"/>
                </a:cubicBezTo>
                <a:cubicBezTo>
                  <a:pt x="21661" y="8083"/>
                  <a:pt x="21661" y="8083"/>
                  <a:pt x="21662" y="8083"/>
                </a:cubicBezTo>
                <a:lnTo>
                  <a:pt x="21662" y="8083"/>
                </a:lnTo>
                <a:cubicBezTo>
                  <a:pt x="21556" y="8108"/>
                  <a:pt x="21444" y="8124"/>
                  <a:pt x="21333" y="8124"/>
                </a:cubicBezTo>
                <a:cubicBezTo>
                  <a:pt x="21222" y="8124"/>
                  <a:pt x="21113" y="8108"/>
                  <a:pt x="21012" y="8069"/>
                </a:cubicBezTo>
                <a:cubicBezTo>
                  <a:pt x="20805" y="7982"/>
                  <a:pt x="20725" y="7759"/>
                  <a:pt x="20683" y="7555"/>
                </a:cubicBezTo>
                <a:cubicBezTo>
                  <a:pt x="20614" y="7294"/>
                  <a:pt x="20534" y="7035"/>
                  <a:pt x="20442" y="6781"/>
                </a:cubicBezTo>
                <a:cubicBezTo>
                  <a:pt x="20262" y="6257"/>
                  <a:pt x="19790" y="5407"/>
                  <a:pt x="19424" y="4993"/>
                </a:cubicBezTo>
                <a:cubicBezTo>
                  <a:pt x="18766" y="4229"/>
                  <a:pt x="17732" y="3741"/>
                  <a:pt x="16871" y="3590"/>
                </a:cubicBezTo>
                <a:cubicBezTo>
                  <a:pt x="16729" y="3569"/>
                  <a:pt x="16575" y="3559"/>
                  <a:pt x="16413" y="3559"/>
                </a:cubicBezTo>
                <a:cubicBezTo>
                  <a:pt x="15449" y="3559"/>
                  <a:pt x="14205" y="3924"/>
                  <a:pt x="13449" y="4552"/>
                </a:cubicBezTo>
                <a:cubicBezTo>
                  <a:pt x="13203" y="4747"/>
                  <a:pt x="12977" y="4966"/>
                  <a:pt x="12767" y="5200"/>
                </a:cubicBezTo>
                <a:cubicBezTo>
                  <a:pt x="12757" y="5210"/>
                  <a:pt x="12753" y="5215"/>
                  <a:pt x="12750" y="5218"/>
                </a:cubicBezTo>
                <a:cubicBezTo>
                  <a:pt x="12633" y="5442"/>
                  <a:pt x="12447" y="5724"/>
                  <a:pt x="12187" y="5749"/>
                </a:cubicBezTo>
                <a:cubicBezTo>
                  <a:pt x="11829" y="5723"/>
                  <a:pt x="11848" y="5548"/>
                  <a:pt x="11651" y="5358"/>
                </a:cubicBezTo>
                <a:cubicBezTo>
                  <a:pt x="11619" y="5310"/>
                  <a:pt x="11429" y="5138"/>
                  <a:pt x="11377" y="5090"/>
                </a:cubicBezTo>
                <a:cubicBezTo>
                  <a:pt x="11345" y="5067"/>
                  <a:pt x="11314" y="5042"/>
                  <a:pt x="11286" y="5013"/>
                </a:cubicBezTo>
                <a:cubicBezTo>
                  <a:pt x="11286" y="5013"/>
                  <a:pt x="11285" y="5012"/>
                  <a:pt x="11285" y="5012"/>
                </a:cubicBezTo>
                <a:cubicBezTo>
                  <a:pt x="11154" y="4912"/>
                  <a:pt x="11012" y="4827"/>
                  <a:pt x="10863" y="4756"/>
                </a:cubicBezTo>
                <a:cubicBezTo>
                  <a:pt x="10749" y="4705"/>
                  <a:pt x="10552" y="4627"/>
                  <a:pt x="10232" y="4575"/>
                </a:cubicBezTo>
                <a:cubicBezTo>
                  <a:pt x="10209" y="4562"/>
                  <a:pt x="10086" y="4557"/>
                  <a:pt x="9944" y="4557"/>
                </a:cubicBezTo>
                <a:cubicBezTo>
                  <a:pt x="9740" y="4557"/>
                  <a:pt x="9497" y="4567"/>
                  <a:pt x="9463" y="4579"/>
                </a:cubicBezTo>
                <a:cubicBezTo>
                  <a:pt x="9208" y="4611"/>
                  <a:pt x="8961" y="4683"/>
                  <a:pt x="8716" y="4760"/>
                </a:cubicBezTo>
                <a:cubicBezTo>
                  <a:pt x="8665" y="4774"/>
                  <a:pt x="8532" y="4827"/>
                  <a:pt x="8514" y="4827"/>
                </a:cubicBezTo>
                <a:cubicBezTo>
                  <a:pt x="8510" y="4827"/>
                  <a:pt x="8511" y="4825"/>
                  <a:pt x="8517" y="4820"/>
                </a:cubicBezTo>
                <a:lnTo>
                  <a:pt x="8517" y="4820"/>
                </a:lnTo>
                <a:cubicBezTo>
                  <a:pt x="8280" y="4954"/>
                  <a:pt x="8102" y="5010"/>
                  <a:pt x="7967" y="5010"/>
                </a:cubicBezTo>
                <a:cubicBezTo>
                  <a:pt x="7488" y="5010"/>
                  <a:pt x="7555" y="4311"/>
                  <a:pt x="7494" y="3932"/>
                </a:cubicBezTo>
                <a:cubicBezTo>
                  <a:pt x="7346" y="3020"/>
                  <a:pt x="7261" y="2283"/>
                  <a:pt x="6754" y="1615"/>
                </a:cubicBezTo>
                <a:cubicBezTo>
                  <a:pt x="5977" y="580"/>
                  <a:pt x="5092" y="1"/>
                  <a:pt x="3748" y="1"/>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16"/>
          <p:cNvSpPr/>
          <p:nvPr/>
        </p:nvSpPr>
        <p:spPr>
          <a:xfrm flipH="1">
            <a:off x="6468924" y="5612221"/>
            <a:ext cx="3544709" cy="428311"/>
          </a:xfrm>
          <a:custGeom>
            <a:avLst/>
            <a:gdLst/>
            <a:ahLst/>
            <a:cxnLst/>
            <a:rect l="l" t="t" r="r" b="b"/>
            <a:pathLst>
              <a:path w="35354" h="4272" extrusionOk="0">
                <a:moveTo>
                  <a:pt x="7223" y="1"/>
                </a:moveTo>
                <a:cubicBezTo>
                  <a:pt x="6712" y="1"/>
                  <a:pt x="6012" y="319"/>
                  <a:pt x="5374" y="514"/>
                </a:cubicBezTo>
                <a:cubicBezTo>
                  <a:pt x="3667" y="1080"/>
                  <a:pt x="2164" y="1575"/>
                  <a:pt x="669" y="2491"/>
                </a:cubicBezTo>
                <a:cubicBezTo>
                  <a:pt x="526" y="2608"/>
                  <a:pt x="554" y="2546"/>
                  <a:pt x="426" y="2756"/>
                </a:cubicBezTo>
                <a:cubicBezTo>
                  <a:pt x="414" y="2796"/>
                  <a:pt x="319" y="2972"/>
                  <a:pt x="321" y="2972"/>
                </a:cubicBezTo>
                <a:cubicBezTo>
                  <a:pt x="321" y="2972"/>
                  <a:pt x="328" y="2960"/>
                  <a:pt x="345" y="2931"/>
                </a:cubicBezTo>
                <a:lnTo>
                  <a:pt x="345" y="2931"/>
                </a:lnTo>
                <a:cubicBezTo>
                  <a:pt x="248" y="3144"/>
                  <a:pt x="116" y="3516"/>
                  <a:pt x="0" y="3891"/>
                </a:cubicBezTo>
                <a:cubicBezTo>
                  <a:pt x="36" y="3889"/>
                  <a:pt x="72" y="3888"/>
                  <a:pt x="107" y="3888"/>
                </a:cubicBezTo>
                <a:cubicBezTo>
                  <a:pt x="205" y="3888"/>
                  <a:pt x="304" y="3893"/>
                  <a:pt x="402" y="3893"/>
                </a:cubicBezTo>
                <a:cubicBezTo>
                  <a:pt x="438" y="3893"/>
                  <a:pt x="473" y="3893"/>
                  <a:pt x="509" y="3891"/>
                </a:cubicBezTo>
                <a:cubicBezTo>
                  <a:pt x="1459" y="3898"/>
                  <a:pt x="2410" y="3914"/>
                  <a:pt x="3360" y="3956"/>
                </a:cubicBezTo>
                <a:cubicBezTo>
                  <a:pt x="6182" y="4086"/>
                  <a:pt x="9006" y="4254"/>
                  <a:pt x="11831" y="4272"/>
                </a:cubicBezTo>
                <a:cubicBezTo>
                  <a:pt x="15122" y="4233"/>
                  <a:pt x="18409" y="4025"/>
                  <a:pt x="21701" y="4025"/>
                </a:cubicBezTo>
                <a:cubicBezTo>
                  <a:pt x="21788" y="4025"/>
                  <a:pt x="21875" y="4025"/>
                  <a:pt x="21962" y="4025"/>
                </a:cubicBezTo>
                <a:cubicBezTo>
                  <a:pt x="25294" y="4030"/>
                  <a:pt x="28627" y="4024"/>
                  <a:pt x="31959" y="4101"/>
                </a:cubicBezTo>
                <a:cubicBezTo>
                  <a:pt x="33091" y="4138"/>
                  <a:pt x="34222" y="4154"/>
                  <a:pt x="35353" y="4157"/>
                </a:cubicBezTo>
                <a:cubicBezTo>
                  <a:pt x="34161" y="3907"/>
                  <a:pt x="32977" y="3621"/>
                  <a:pt x="31808" y="3274"/>
                </a:cubicBezTo>
                <a:cubicBezTo>
                  <a:pt x="30618" y="2876"/>
                  <a:pt x="29479" y="2562"/>
                  <a:pt x="28235" y="2375"/>
                </a:cubicBezTo>
                <a:cubicBezTo>
                  <a:pt x="27950" y="2334"/>
                  <a:pt x="27550" y="2245"/>
                  <a:pt x="27111" y="2245"/>
                </a:cubicBezTo>
                <a:cubicBezTo>
                  <a:pt x="26999" y="2245"/>
                  <a:pt x="26885" y="2251"/>
                  <a:pt x="26769" y="2265"/>
                </a:cubicBezTo>
                <a:cubicBezTo>
                  <a:pt x="26014" y="2350"/>
                  <a:pt x="24719" y="2743"/>
                  <a:pt x="23718" y="2831"/>
                </a:cubicBezTo>
                <a:cubicBezTo>
                  <a:pt x="23399" y="2858"/>
                  <a:pt x="23077" y="2872"/>
                  <a:pt x="22756" y="2872"/>
                </a:cubicBezTo>
                <a:cubicBezTo>
                  <a:pt x="22013" y="2872"/>
                  <a:pt x="21270" y="2796"/>
                  <a:pt x="20549" y="2621"/>
                </a:cubicBezTo>
                <a:cubicBezTo>
                  <a:pt x="19697" y="2437"/>
                  <a:pt x="18704" y="2113"/>
                  <a:pt x="18144" y="2069"/>
                </a:cubicBezTo>
                <a:cubicBezTo>
                  <a:pt x="18134" y="2069"/>
                  <a:pt x="18124" y="2068"/>
                  <a:pt x="18114" y="2068"/>
                </a:cubicBezTo>
                <a:cubicBezTo>
                  <a:pt x="17825" y="2068"/>
                  <a:pt x="17295" y="2280"/>
                  <a:pt x="16848" y="2376"/>
                </a:cubicBezTo>
                <a:cubicBezTo>
                  <a:pt x="16131" y="2504"/>
                  <a:pt x="15429" y="2703"/>
                  <a:pt x="14712" y="2829"/>
                </a:cubicBezTo>
                <a:cubicBezTo>
                  <a:pt x="14565" y="2856"/>
                  <a:pt x="14418" y="2868"/>
                  <a:pt x="14273" y="2868"/>
                </a:cubicBezTo>
                <a:cubicBezTo>
                  <a:pt x="13787" y="2868"/>
                  <a:pt x="13311" y="2732"/>
                  <a:pt x="12859" y="2544"/>
                </a:cubicBezTo>
                <a:cubicBezTo>
                  <a:pt x="12130" y="2283"/>
                  <a:pt x="11424" y="1966"/>
                  <a:pt x="10759" y="1571"/>
                </a:cubicBezTo>
                <a:cubicBezTo>
                  <a:pt x="9608" y="941"/>
                  <a:pt x="8345" y="64"/>
                  <a:pt x="7295" y="3"/>
                </a:cubicBezTo>
                <a:cubicBezTo>
                  <a:pt x="7272" y="1"/>
                  <a:pt x="7248" y="1"/>
                  <a:pt x="722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7" name="Google Shape;1037;p16"/>
          <p:cNvSpPr/>
          <p:nvPr/>
        </p:nvSpPr>
        <p:spPr>
          <a:xfrm flipH="1">
            <a:off x="-301148" y="4388815"/>
            <a:ext cx="5690847" cy="1640555"/>
          </a:xfrm>
          <a:custGeom>
            <a:avLst/>
            <a:gdLst/>
            <a:ahLst/>
            <a:cxnLst/>
            <a:rect l="l" t="t" r="r" b="b"/>
            <a:pathLst>
              <a:path w="56759" h="16363" extrusionOk="0">
                <a:moveTo>
                  <a:pt x="48236" y="0"/>
                </a:moveTo>
                <a:cubicBezTo>
                  <a:pt x="48163" y="0"/>
                  <a:pt x="48091" y="3"/>
                  <a:pt x="48032" y="9"/>
                </a:cubicBezTo>
                <a:cubicBezTo>
                  <a:pt x="47980" y="11"/>
                  <a:pt x="47745" y="55"/>
                  <a:pt x="47599" y="122"/>
                </a:cubicBezTo>
                <a:cubicBezTo>
                  <a:pt x="46526" y="497"/>
                  <a:pt x="45307" y="1604"/>
                  <a:pt x="44208" y="2532"/>
                </a:cubicBezTo>
                <a:cubicBezTo>
                  <a:pt x="42530" y="3924"/>
                  <a:pt x="40869" y="5339"/>
                  <a:pt x="39147" y="6674"/>
                </a:cubicBezTo>
                <a:cubicBezTo>
                  <a:pt x="38664" y="7040"/>
                  <a:pt x="38173" y="7395"/>
                  <a:pt x="37662" y="7722"/>
                </a:cubicBezTo>
                <a:cubicBezTo>
                  <a:pt x="37462" y="7821"/>
                  <a:pt x="37232" y="8060"/>
                  <a:pt x="37003" y="8060"/>
                </a:cubicBezTo>
                <a:cubicBezTo>
                  <a:pt x="36987" y="8060"/>
                  <a:pt x="36972" y="8059"/>
                  <a:pt x="36956" y="8056"/>
                </a:cubicBezTo>
                <a:cubicBezTo>
                  <a:pt x="36945" y="8055"/>
                  <a:pt x="36932" y="8049"/>
                  <a:pt x="36920" y="8045"/>
                </a:cubicBezTo>
                <a:cubicBezTo>
                  <a:pt x="36775" y="7983"/>
                  <a:pt x="36716" y="7776"/>
                  <a:pt x="36823" y="7652"/>
                </a:cubicBezTo>
                <a:cubicBezTo>
                  <a:pt x="37902" y="6965"/>
                  <a:pt x="38892" y="6252"/>
                  <a:pt x="39765" y="5538"/>
                </a:cubicBezTo>
                <a:cubicBezTo>
                  <a:pt x="40056" y="5298"/>
                  <a:pt x="40340" y="5066"/>
                  <a:pt x="40621" y="4841"/>
                </a:cubicBezTo>
                <a:cubicBezTo>
                  <a:pt x="40763" y="4726"/>
                  <a:pt x="40905" y="4612"/>
                  <a:pt x="41045" y="4502"/>
                </a:cubicBezTo>
                <a:cubicBezTo>
                  <a:pt x="40689" y="4473"/>
                  <a:pt x="40379" y="4389"/>
                  <a:pt x="39980" y="4280"/>
                </a:cubicBezTo>
                <a:cubicBezTo>
                  <a:pt x="39034" y="4001"/>
                  <a:pt x="38081" y="3730"/>
                  <a:pt x="37178" y="3333"/>
                </a:cubicBezTo>
                <a:cubicBezTo>
                  <a:pt x="36266" y="2965"/>
                  <a:pt x="35398" y="2440"/>
                  <a:pt x="34683" y="2356"/>
                </a:cubicBezTo>
                <a:cubicBezTo>
                  <a:pt x="34337" y="2363"/>
                  <a:pt x="33598" y="2548"/>
                  <a:pt x="33115" y="2796"/>
                </a:cubicBezTo>
                <a:cubicBezTo>
                  <a:pt x="32318" y="3171"/>
                  <a:pt x="31422" y="3891"/>
                  <a:pt x="30844" y="4321"/>
                </a:cubicBezTo>
                <a:cubicBezTo>
                  <a:pt x="29981" y="4995"/>
                  <a:pt x="29069" y="5641"/>
                  <a:pt x="28322" y="6207"/>
                </a:cubicBezTo>
                <a:cubicBezTo>
                  <a:pt x="27508" y="6818"/>
                  <a:pt x="26710" y="7453"/>
                  <a:pt x="25839" y="7980"/>
                </a:cubicBezTo>
                <a:cubicBezTo>
                  <a:pt x="25837" y="7983"/>
                  <a:pt x="25831" y="7983"/>
                  <a:pt x="25830" y="7984"/>
                </a:cubicBezTo>
                <a:cubicBezTo>
                  <a:pt x="25811" y="7999"/>
                  <a:pt x="25791" y="8016"/>
                  <a:pt x="25772" y="8030"/>
                </a:cubicBezTo>
                <a:cubicBezTo>
                  <a:pt x="24572" y="8956"/>
                  <a:pt x="23581" y="9714"/>
                  <a:pt x="22323" y="10580"/>
                </a:cubicBezTo>
                <a:cubicBezTo>
                  <a:pt x="21225" y="11261"/>
                  <a:pt x="19992" y="12047"/>
                  <a:pt x="19424" y="12545"/>
                </a:cubicBezTo>
                <a:cubicBezTo>
                  <a:pt x="19357" y="12600"/>
                  <a:pt x="19289" y="12663"/>
                  <a:pt x="19204" y="12663"/>
                </a:cubicBezTo>
                <a:cubicBezTo>
                  <a:pt x="19188" y="12663"/>
                  <a:pt x="19171" y="12660"/>
                  <a:pt x="19153" y="12655"/>
                </a:cubicBezTo>
                <a:cubicBezTo>
                  <a:pt x="19136" y="12651"/>
                  <a:pt x="19122" y="12645"/>
                  <a:pt x="19110" y="12636"/>
                </a:cubicBezTo>
                <a:cubicBezTo>
                  <a:pt x="18977" y="12568"/>
                  <a:pt x="18968" y="12356"/>
                  <a:pt x="19110" y="12283"/>
                </a:cubicBezTo>
                <a:cubicBezTo>
                  <a:pt x="19437" y="12112"/>
                  <a:pt x="19848" y="11881"/>
                  <a:pt x="20267" y="11611"/>
                </a:cubicBezTo>
                <a:cubicBezTo>
                  <a:pt x="20267" y="11610"/>
                  <a:pt x="20268" y="11610"/>
                  <a:pt x="20271" y="11607"/>
                </a:cubicBezTo>
                <a:cubicBezTo>
                  <a:pt x="20512" y="11453"/>
                  <a:pt x="20752" y="11290"/>
                  <a:pt x="20981" y="11113"/>
                </a:cubicBezTo>
                <a:cubicBezTo>
                  <a:pt x="21263" y="10912"/>
                  <a:pt x="21512" y="10708"/>
                  <a:pt x="21755" y="10505"/>
                </a:cubicBezTo>
                <a:cubicBezTo>
                  <a:pt x="22035" y="10275"/>
                  <a:pt x="22301" y="10050"/>
                  <a:pt x="22589" y="9842"/>
                </a:cubicBezTo>
                <a:cubicBezTo>
                  <a:pt x="22595" y="9836"/>
                  <a:pt x="22600" y="9832"/>
                  <a:pt x="22604" y="9829"/>
                </a:cubicBezTo>
                <a:cubicBezTo>
                  <a:pt x="23221" y="9367"/>
                  <a:pt x="23852" y="8948"/>
                  <a:pt x="24473" y="8530"/>
                </a:cubicBezTo>
                <a:lnTo>
                  <a:pt x="24473" y="8530"/>
                </a:lnTo>
                <a:cubicBezTo>
                  <a:pt x="24072" y="8614"/>
                  <a:pt x="23649" y="8645"/>
                  <a:pt x="23180" y="8645"/>
                </a:cubicBezTo>
                <a:cubicBezTo>
                  <a:pt x="23083" y="8645"/>
                  <a:pt x="22984" y="8644"/>
                  <a:pt x="22883" y="8641"/>
                </a:cubicBezTo>
                <a:cubicBezTo>
                  <a:pt x="21974" y="8544"/>
                  <a:pt x="21763" y="8449"/>
                  <a:pt x="20981" y="8442"/>
                </a:cubicBezTo>
                <a:cubicBezTo>
                  <a:pt x="20758" y="8445"/>
                  <a:pt x="20394" y="8537"/>
                  <a:pt x="20042" y="8660"/>
                </a:cubicBezTo>
                <a:cubicBezTo>
                  <a:pt x="19944" y="8704"/>
                  <a:pt x="19824" y="8762"/>
                  <a:pt x="19637" y="8853"/>
                </a:cubicBezTo>
                <a:cubicBezTo>
                  <a:pt x="16811" y="10204"/>
                  <a:pt x="14078" y="11765"/>
                  <a:pt x="11171" y="12942"/>
                </a:cubicBezTo>
                <a:cubicBezTo>
                  <a:pt x="9944" y="13365"/>
                  <a:pt x="8682" y="13688"/>
                  <a:pt x="7425" y="14002"/>
                </a:cubicBezTo>
                <a:cubicBezTo>
                  <a:pt x="6530" y="14221"/>
                  <a:pt x="5616" y="14354"/>
                  <a:pt x="4727" y="14584"/>
                </a:cubicBezTo>
                <a:cubicBezTo>
                  <a:pt x="3983" y="14791"/>
                  <a:pt x="3040" y="15220"/>
                  <a:pt x="2643" y="15315"/>
                </a:cubicBezTo>
                <a:cubicBezTo>
                  <a:pt x="2627" y="15320"/>
                  <a:pt x="2613" y="15325"/>
                  <a:pt x="2596" y="15327"/>
                </a:cubicBezTo>
                <a:cubicBezTo>
                  <a:pt x="2439" y="15388"/>
                  <a:pt x="2280" y="15440"/>
                  <a:pt x="2124" y="15496"/>
                </a:cubicBezTo>
                <a:cubicBezTo>
                  <a:pt x="1294" y="15755"/>
                  <a:pt x="1071" y="15955"/>
                  <a:pt x="296" y="16169"/>
                </a:cubicBezTo>
                <a:cubicBezTo>
                  <a:pt x="195" y="16196"/>
                  <a:pt x="96" y="16217"/>
                  <a:pt x="1" y="16236"/>
                </a:cubicBezTo>
                <a:cubicBezTo>
                  <a:pt x="668" y="16232"/>
                  <a:pt x="1335" y="16230"/>
                  <a:pt x="2003" y="16230"/>
                </a:cubicBezTo>
                <a:cubicBezTo>
                  <a:pt x="2926" y="16230"/>
                  <a:pt x="3849" y="16235"/>
                  <a:pt x="4772" y="16249"/>
                </a:cubicBezTo>
                <a:cubicBezTo>
                  <a:pt x="5062" y="16256"/>
                  <a:pt x="5350" y="16261"/>
                  <a:pt x="5638" y="16268"/>
                </a:cubicBezTo>
                <a:cubicBezTo>
                  <a:pt x="6314" y="16297"/>
                  <a:pt x="6987" y="16327"/>
                  <a:pt x="7664" y="16362"/>
                </a:cubicBezTo>
                <a:cubicBezTo>
                  <a:pt x="7745" y="16287"/>
                  <a:pt x="7863" y="16240"/>
                  <a:pt x="7959" y="16191"/>
                </a:cubicBezTo>
                <a:cubicBezTo>
                  <a:pt x="8522" y="15941"/>
                  <a:pt x="9120" y="15787"/>
                  <a:pt x="9727" y="15687"/>
                </a:cubicBezTo>
                <a:cubicBezTo>
                  <a:pt x="10012" y="15651"/>
                  <a:pt x="10134" y="15606"/>
                  <a:pt x="10301" y="15606"/>
                </a:cubicBezTo>
                <a:cubicBezTo>
                  <a:pt x="10373" y="15606"/>
                  <a:pt x="10454" y="15614"/>
                  <a:pt x="10560" y="15635"/>
                </a:cubicBezTo>
                <a:cubicBezTo>
                  <a:pt x="10575" y="15638"/>
                  <a:pt x="10593" y="15640"/>
                  <a:pt x="10610" y="15645"/>
                </a:cubicBezTo>
                <a:cubicBezTo>
                  <a:pt x="10629" y="15647"/>
                  <a:pt x="10648" y="15650"/>
                  <a:pt x="10665" y="15650"/>
                </a:cubicBezTo>
                <a:cubicBezTo>
                  <a:pt x="10678" y="15651"/>
                  <a:pt x="10691" y="15652"/>
                  <a:pt x="10704" y="15652"/>
                </a:cubicBezTo>
                <a:cubicBezTo>
                  <a:pt x="10716" y="15652"/>
                  <a:pt x="10729" y="15651"/>
                  <a:pt x="10742" y="15650"/>
                </a:cubicBezTo>
                <a:lnTo>
                  <a:pt x="10746" y="15650"/>
                </a:lnTo>
                <a:cubicBezTo>
                  <a:pt x="10754" y="15595"/>
                  <a:pt x="10677" y="15476"/>
                  <a:pt x="10612" y="15337"/>
                </a:cubicBezTo>
                <a:cubicBezTo>
                  <a:pt x="10531" y="15212"/>
                  <a:pt x="10684" y="15013"/>
                  <a:pt x="10920" y="14991"/>
                </a:cubicBezTo>
                <a:lnTo>
                  <a:pt x="10930" y="14991"/>
                </a:lnTo>
                <a:cubicBezTo>
                  <a:pt x="10943" y="14988"/>
                  <a:pt x="10958" y="14985"/>
                  <a:pt x="10975" y="14985"/>
                </a:cubicBezTo>
                <a:cubicBezTo>
                  <a:pt x="10968" y="14988"/>
                  <a:pt x="10961" y="14991"/>
                  <a:pt x="10956" y="14992"/>
                </a:cubicBezTo>
                <a:cubicBezTo>
                  <a:pt x="11341" y="14998"/>
                  <a:pt x="11608" y="15354"/>
                  <a:pt x="11816" y="15461"/>
                </a:cubicBezTo>
                <a:cubicBezTo>
                  <a:pt x="11827" y="15460"/>
                  <a:pt x="11838" y="15457"/>
                  <a:pt x="11848" y="15454"/>
                </a:cubicBezTo>
                <a:lnTo>
                  <a:pt x="11856" y="15447"/>
                </a:lnTo>
                <a:cubicBezTo>
                  <a:pt x="11995" y="15330"/>
                  <a:pt x="12144" y="15214"/>
                  <a:pt x="12320" y="15159"/>
                </a:cubicBezTo>
                <a:cubicBezTo>
                  <a:pt x="12362" y="15147"/>
                  <a:pt x="12404" y="15142"/>
                  <a:pt x="12446" y="15142"/>
                </a:cubicBezTo>
                <a:cubicBezTo>
                  <a:pt x="12527" y="15142"/>
                  <a:pt x="12607" y="15162"/>
                  <a:pt x="12678" y="15202"/>
                </a:cubicBezTo>
                <a:cubicBezTo>
                  <a:pt x="12692" y="15209"/>
                  <a:pt x="12714" y="15224"/>
                  <a:pt x="12733" y="15238"/>
                </a:cubicBezTo>
                <a:cubicBezTo>
                  <a:pt x="12755" y="15246"/>
                  <a:pt x="12784" y="15276"/>
                  <a:pt x="12808" y="15308"/>
                </a:cubicBezTo>
                <a:cubicBezTo>
                  <a:pt x="12844" y="15308"/>
                  <a:pt x="12879" y="15308"/>
                  <a:pt x="12912" y="15308"/>
                </a:cubicBezTo>
                <a:cubicBezTo>
                  <a:pt x="13045" y="15308"/>
                  <a:pt x="13157" y="15306"/>
                  <a:pt x="13265" y="15306"/>
                </a:cubicBezTo>
                <a:cubicBezTo>
                  <a:pt x="13447" y="15306"/>
                  <a:pt x="13616" y="15313"/>
                  <a:pt x="13845" y="15348"/>
                </a:cubicBezTo>
                <a:cubicBezTo>
                  <a:pt x="13987" y="15373"/>
                  <a:pt x="14122" y="15425"/>
                  <a:pt x="14256" y="15480"/>
                </a:cubicBezTo>
                <a:lnTo>
                  <a:pt x="14258" y="15480"/>
                </a:lnTo>
                <a:cubicBezTo>
                  <a:pt x="14268" y="15486"/>
                  <a:pt x="14279" y="15487"/>
                  <a:pt x="14290" y="15490"/>
                </a:cubicBezTo>
                <a:lnTo>
                  <a:pt x="14292" y="15490"/>
                </a:lnTo>
                <a:cubicBezTo>
                  <a:pt x="14307" y="15491"/>
                  <a:pt x="14321" y="15492"/>
                  <a:pt x="14335" y="15492"/>
                </a:cubicBezTo>
                <a:cubicBezTo>
                  <a:pt x="14434" y="15492"/>
                  <a:pt x="14533" y="15472"/>
                  <a:pt x="14631" y="15469"/>
                </a:cubicBezTo>
                <a:cubicBezTo>
                  <a:pt x="14743" y="15464"/>
                  <a:pt x="14852" y="15461"/>
                  <a:pt x="14961" y="15461"/>
                </a:cubicBezTo>
                <a:cubicBezTo>
                  <a:pt x="15085" y="15461"/>
                  <a:pt x="15210" y="15465"/>
                  <a:pt x="15336" y="15472"/>
                </a:cubicBezTo>
                <a:cubicBezTo>
                  <a:pt x="15425" y="15473"/>
                  <a:pt x="15691" y="15509"/>
                  <a:pt x="15742" y="15516"/>
                </a:cubicBezTo>
                <a:cubicBezTo>
                  <a:pt x="15755" y="15519"/>
                  <a:pt x="15769" y="15522"/>
                  <a:pt x="15784" y="15524"/>
                </a:cubicBezTo>
                <a:cubicBezTo>
                  <a:pt x="15856" y="15529"/>
                  <a:pt x="15881" y="15533"/>
                  <a:pt x="15899" y="15533"/>
                </a:cubicBezTo>
                <a:cubicBezTo>
                  <a:pt x="15918" y="15533"/>
                  <a:pt x="15931" y="15528"/>
                  <a:pt x="15981" y="15515"/>
                </a:cubicBezTo>
                <a:lnTo>
                  <a:pt x="15981" y="15505"/>
                </a:lnTo>
                <a:cubicBezTo>
                  <a:pt x="15974" y="15472"/>
                  <a:pt x="15963" y="15440"/>
                  <a:pt x="15952" y="15408"/>
                </a:cubicBezTo>
                <a:cubicBezTo>
                  <a:pt x="15945" y="15393"/>
                  <a:pt x="15934" y="15377"/>
                  <a:pt x="15927" y="15367"/>
                </a:cubicBezTo>
                <a:cubicBezTo>
                  <a:pt x="15879" y="15276"/>
                  <a:pt x="15800" y="15199"/>
                  <a:pt x="15774" y="15098"/>
                </a:cubicBezTo>
                <a:cubicBezTo>
                  <a:pt x="15713" y="14877"/>
                  <a:pt x="15900" y="14734"/>
                  <a:pt x="16096" y="14734"/>
                </a:cubicBezTo>
                <a:cubicBezTo>
                  <a:pt x="16136" y="14734"/>
                  <a:pt x="16176" y="14740"/>
                  <a:pt x="16214" y="14752"/>
                </a:cubicBezTo>
                <a:cubicBezTo>
                  <a:pt x="16538" y="14814"/>
                  <a:pt x="16695" y="14981"/>
                  <a:pt x="16899" y="15021"/>
                </a:cubicBezTo>
                <a:cubicBezTo>
                  <a:pt x="17090" y="15018"/>
                  <a:pt x="17188" y="14995"/>
                  <a:pt x="17452" y="14904"/>
                </a:cubicBezTo>
                <a:cubicBezTo>
                  <a:pt x="17585" y="14826"/>
                  <a:pt x="18193" y="14520"/>
                  <a:pt x="18525" y="14506"/>
                </a:cubicBezTo>
                <a:cubicBezTo>
                  <a:pt x="18585" y="14499"/>
                  <a:pt x="18645" y="14496"/>
                  <a:pt x="18706" y="14496"/>
                </a:cubicBezTo>
                <a:cubicBezTo>
                  <a:pt x="18840" y="14496"/>
                  <a:pt x="18974" y="14512"/>
                  <a:pt x="19106" y="14545"/>
                </a:cubicBezTo>
                <a:cubicBezTo>
                  <a:pt x="19204" y="14578"/>
                  <a:pt x="19289" y="14632"/>
                  <a:pt x="19379" y="14687"/>
                </a:cubicBezTo>
                <a:cubicBezTo>
                  <a:pt x="19572" y="14636"/>
                  <a:pt x="19747" y="14535"/>
                  <a:pt x="19940" y="14480"/>
                </a:cubicBezTo>
                <a:cubicBezTo>
                  <a:pt x="20185" y="14365"/>
                  <a:pt x="20917" y="14180"/>
                  <a:pt x="21335" y="14180"/>
                </a:cubicBezTo>
                <a:cubicBezTo>
                  <a:pt x="21343" y="14180"/>
                  <a:pt x="21351" y="14180"/>
                  <a:pt x="21359" y="14180"/>
                </a:cubicBezTo>
                <a:cubicBezTo>
                  <a:pt x="21450" y="14173"/>
                  <a:pt x="21544" y="14168"/>
                  <a:pt x="21638" y="14168"/>
                </a:cubicBezTo>
                <a:cubicBezTo>
                  <a:pt x="21885" y="14168"/>
                  <a:pt x="22135" y="14201"/>
                  <a:pt x="22355" y="14312"/>
                </a:cubicBezTo>
                <a:cubicBezTo>
                  <a:pt x="22453" y="14370"/>
                  <a:pt x="22546" y="14442"/>
                  <a:pt x="22621" y="14527"/>
                </a:cubicBezTo>
                <a:cubicBezTo>
                  <a:pt x="22671" y="14584"/>
                  <a:pt x="22691" y="14615"/>
                  <a:pt x="22685" y="14615"/>
                </a:cubicBezTo>
                <a:cubicBezTo>
                  <a:pt x="22685" y="14615"/>
                  <a:pt x="22684" y="14615"/>
                  <a:pt x="22684" y="14614"/>
                </a:cubicBezTo>
                <a:lnTo>
                  <a:pt x="22684" y="14614"/>
                </a:lnTo>
                <a:cubicBezTo>
                  <a:pt x="22756" y="14704"/>
                  <a:pt x="22799" y="14817"/>
                  <a:pt x="22833" y="14931"/>
                </a:cubicBezTo>
                <a:cubicBezTo>
                  <a:pt x="22908" y="14811"/>
                  <a:pt x="22946" y="14687"/>
                  <a:pt x="23033" y="14465"/>
                </a:cubicBezTo>
                <a:cubicBezTo>
                  <a:pt x="23112" y="14322"/>
                  <a:pt x="23229" y="14261"/>
                  <a:pt x="23349" y="14261"/>
                </a:cubicBezTo>
                <a:cubicBezTo>
                  <a:pt x="23505" y="14261"/>
                  <a:pt x="23667" y="14363"/>
                  <a:pt x="23764" y="14523"/>
                </a:cubicBezTo>
                <a:cubicBezTo>
                  <a:pt x="23833" y="14584"/>
                  <a:pt x="23959" y="14887"/>
                  <a:pt x="24016" y="15026"/>
                </a:cubicBezTo>
                <a:cubicBezTo>
                  <a:pt x="24036" y="15024"/>
                  <a:pt x="24052" y="15014"/>
                  <a:pt x="24168" y="14989"/>
                </a:cubicBezTo>
                <a:cubicBezTo>
                  <a:pt x="24362" y="14952"/>
                  <a:pt x="24558" y="14891"/>
                  <a:pt x="24757" y="14891"/>
                </a:cubicBezTo>
                <a:cubicBezTo>
                  <a:pt x="24760" y="14891"/>
                  <a:pt x="24762" y="14891"/>
                  <a:pt x="24764" y="14891"/>
                </a:cubicBezTo>
                <a:cubicBezTo>
                  <a:pt x="24961" y="14897"/>
                  <a:pt x="25145" y="14985"/>
                  <a:pt x="25303" y="15098"/>
                </a:cubicBezTo>
                <a:cubicBezTo>
                  <a:pt x="25364" y="15141"/>
                  <a:pt x="25419" y="15189"/>
                  <a:pt x="25471" y="15243"/>
                </a:cubicBezTo>
                <a:lnTo>
                  <a:pt x="25517" y="15243"/>
                </a:lnTo>
                <a:cubicBezTo>
                  <a:pt x="25881" y="15192"/>
                  <a:pt x="26180" y="15134"/>
                  <a:pt x="26713" y="15052"/>
                </a:cubicBezTo>
                <a:cubicBezTo>
                  <a:pt x="26935" y="15022"/>
                  <a:pt x="27161" y="14988"/>
                  <a:pt x="27386" y="14988"/>
                </a:cubicBezTo>
                <a:cubicBezTo>
                  <a:pt x="27558" y="14988"/>
                  <a:pt x="27729" y="15008"/>
                  <a:pt x="27896" y="15065"/>
                </a:cubicBezTo>
                <a:cubicBezTo>
                  <a:pt x="28032" y="15110"/>
                  <a:pt x="28167" y="15172"/>
                  <a:pt x="28290" y="15254"/>
                </a:cubicBezTo>
                <a:cubicBezTo>
                  <a:pt x="28341" y="15286"/>
                  <a:pt x="28392" y="15322"/>
                  <a:pt x="28425" y="15367"/>
                </a:cubicBezTo>
                <a:lnTo>
                  <a:pt x="28431" y="15372"/>
                </a:lnTo>
                <a:cubicBezTo>
                  <a:pt x="28442" y="15386"/>
                  <a:pt x="28457" y="15399"/>
                  <a:pt x="28471" y="15411"/>
                </a:cubicBezTo>
                <a:cubicBezTo>
                  <a:pt x="28486" y="15421"/>
                  <a:pt x="28510" y="15437"/>
                  <a:pt x="28529" y="15451"/>
                </a:cubicBezTo>
                <a:cubicBezTo>
                  <a:pt x="28545" y="15457"/>
                  <a:pt x="28555" y="15464"/>
                  <a:pt x="28552" y="15469"/>
                </a:cubicBezTo>
                <a:cubicBezTo>
                  <a:pt x="28553" y="15470"/>
                  <a:pt x="28555" y="15471"/>
                  <a:pt x="28564" y="15471"/>
                </a:cubicBezTo>
                <a:cubicBezTo>
                  <a:pt x="28577" y="15471"/>
                  <a:pt x="28607" y="15468"/>
                  <a:pt x="28675" y="15457"/>
                </a:cubicBezTo>
                <a:cubicBezTo>
                  <a:pt x="29311" y="15516"/>
                  <a:pt x="30196" y="15757"/>
                  <a:pt x="30603" y="15964"/>
                </a:cubicBezTo>
                <a:cubicBezTo>
                  <a:pt x="30650" y="15986"/>
                  <a:pt x="30681" y="16022"/>
                  <a:pt x="30698" y="16065"/>
                </a:cubicBezTo>
                <a:cubicBezTo>
                  <a:pt x="31596" y="16061"/>
                  <a:pt x="32492" y="16054"/>
                  <a:pt x="33390" y="16051"/>
                </a:cubicBezTo>
                <a:cubicBezTo>
                  <a:pt x="33471" y="16050"/>
                  <a:pt x="33556" y="16049"/>
                  <a:pt x="33644" y="16049"/>
                </a:cubicBezTo>
                <a:cubicBezTo>
                  <a:pt x="34138" y="16049"/>
                  <a:pt x="34716" y="16063"/>
                  <a:pt x="35211" y="16063"/>
                </a:cubicBezTo>
                <a:cubicBezTo>
                  <a:pt x="35500" y="16063"/>
                  <a:pt x="35761" y="16058"/>
                  <a:pt x="35960" y="16044"/>
                </a:cubicBezTo>
                <a:cubicBezTo>
                  <a:pt x="36932" y="15883"/>
                  <a:pt x="38131" y="15629"/>
                  <a:pt x="39515" y="15599"/>
                </a:cubicBezTo>
                <a:cubicBezTo>
                  <a:pt x="39625" y="15596"/>
                  <a:pt x="39733" y="15595"/>
                  <a:pt x="39841" y="15595"/>
                </a:cubicBezTo>
                <a:cubicBezTo>
                  <a:pt x="41934" y="15595"/>
                  <a:pt x="43739" y="16102"/>
                  <a:pt x="45860" y="16102"/>
                </a:cubicBezTo>
                <a:cubicBezTo>
                  <a:pt x="45974" y="16102"/>
                  <a:pt x="46090" y="16100"/>
                  <a:pt x="46206" y="16097"/>
                </a:cubicBezTo>
                <a:cubicBezTo>
                  <a:pt x="46212" y="16098"/>
                  <a:pt x="46219" y="16099"/>
                  <a:pt x="46227" y="16099"/>
                </a:cubicBezTo>
                <a:cubicBezTo>
                  <a:pt x="46449" y="16099"/>
                  <a:pt x="47410" y="15698"/>
                  <a:pt x="47905" y="15512"/>
                </a:cubicBezTo>
                <a:cubicBezTo>
                  <a:pt x="48843" y="15153"/>
                  <a:pt x="49804" y="14813"/>
                  <a:pt x="50818" y="14774"/>
                </a:cubicBezTo>
                <a:cubicBezTo>
                  <a:pt x="50914" y="14769"/>
                  <a:pt x="51010" y="14767"/>
                  <a:pt x="51106" y="14767"/>
                </a:cubicBezTo>
                <a:cubicBezTo>
                  <a:pt x="51920" y="14767"/>
                  <a:pt x="52734" y="14905"/>
                  <a:pt x="53550" y="14905"/>
                </a:cubicBezTo>
                <a:cubicBezTo>
                  <a:pt x="53680" y="14905"/>
                  <a:pt x="53810" y="14902"/>
                  <a:pt x="53940" y="14894"/>
                </a:cubicBezTo>
                <a:cubicBezTo>
                  <a:pt x="53990" y="14894"/>
                  <a:pt x="54038" y="14916"/>
                  <a:pt x="54074" y="14949"/>
                </a:cubicBezTo>
                <a:cubicBezTo>
                  <a:pt x="54127" y="14942"/>
                  <a:pt x="54191" y="14931"/>
                  <a:pt x="54211" y="14931"/>
                </a:cubicBezTo>
                <a:cubicBezTo>
                  <a:pt x="54215" y="14931"/>
                  <a:pt x="54218" y="14932"/>
                  <a:pt x="54218" y="14933"/>
                </a:cubicBezTo>
                <a:cubicBezTo>
                  <a:pt x="54741" y="14803"/>
                  <a:pt x="56010" y="14593"/>
                  <a:pt x="56251" y="14323"/>
                </a:cubicBezTo>
                <a:cubicBezTo>
                  <a:pt x="56600" y="14012"/>
                  <a:pt x="56590" y="13951"/>
                  <a:pt x="56739" y="13699"/>
                </a:cubicBezTo>
                <a:lnTo>
                  <a:pt x="56739" y="13699"/>
                </a:lnTo>
                <a:cubicBezTo>
                  <a:pt x="56736" y="13702"/>
                  <a:pt x="56734" y="13703"/>
                  <a:pt x="56733" y="13703"/>
                </a:cubicBezTo>
                <a:cubicBezTo>
                  <a:pt x="56727" y="13703"/>
                  <a:pt x="56729" y="13683"/>
                  <a:pt x="56745" y="13636"/>
                </a:cubicBezTo>
                <a:lnTo>
                  <a:pt x="56745" y="13634"/>
                </a:lnTo>
                <a:cubicBezTo>
                  <a:pt x="56753" y="13559"/>
                  <a:pt x="56759" y="13479"/>
                  <a:pt x="56753" y="13404"/>
                </a:cubicBezTo>
                <a:cubicBezTo>
                  <a:pt x="56749" y="13379"/>
                  <a:pt x="56742" y="13347"/>
                  <a:pt x="56742" y="13333"/>
                </a:cubicBezTo>
                <a:cubicBezTo>
                  <a:pt x="56732" y="13291"/>
                  <a:pt x="56720" y="13249"/>
                  <a:pt x="56708" y="13205"/>
                </a:cubicBezTo>
                <a:cubicBezTo>
                  <a:pt x="56703" y="13191"/>
                  <a:pt x="56701" y="13182"/>
                  <a:pt x="56698" y="13175"/>
                </a:cubicBezTo>
                <a:cubicBezTo>
                  <a:pt x="56694" y="13168"/>
                  <a:pt x="56691" y="13161"/>
                  <a:pt x="56687" y="13150"/>
                </a:cubicBezTo>
                <a:cubicBezTo>
                  <a:pt x="56204" y="12066"/>
                  <a:pt x="55414" y="10153"/>
                  <a:pt x="54701" y="8734"/>
                </a:cubicBezTo>
                <a:cubicBezTo>
                  <a:pt x="53734" y="6801"/>
                  <a:pt x="52626" y="4945"/>
                  <a:pt x="51438" y="3138"/>
                </a:cubicBezTo>
                <a:cubicBezTo>
                  <a:pt x="51393" y="3068"/>
                  <a:pt x="51346" y="2999"/>
                  <a:pt x="51300" y="2929"/>
                </a:cubicBezTo>
                <a:cubicBezTo>
                  <a:pt x="50517" y="1801"/>
                  <a:pt x="49925" y="692"/>
                  <a:pt x="48857" y="88"/>
                </a:cubicBezTo>
                <a:cubicBezTo>
                  <a:pt x="48797" y="67"/>
                  <a:pt x="48694" y="27"/>
                  <a:pt x="48669" y="27"/>
                </a:cubicBezTo>
                <a:cubicBezTo>
                  <a:pt x="48661" y="19"/>
                  <a:pt x="48441" y="0"/>
                  <a:pt x="4823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8" name="Google Shape;1038;p16"/>
          <p:cNvSpPr/>
          <p:nvPr/>
        </p:nvSpPr>
        <p:spPr>
          <a:xfrm flipH="1">
            <a:off x="-301147" y="4610296"/>
            <a:ext cx="5212491" cy="1419080"/>
          </a:xfrm>
          <a:custGeom>
            <a:avLst/>
            <a:gdLst/>
            <a:ahLst/>
            <a:cxnLst/>
            <a:rect l="l" t="t" r="r" b="b"/>
            <a:pathLst>
              <a:path w="51988" h="14154" extrusionOk="0">
                <a:moveTo>
                  <a:pt x="43891" y="0"/>
                </a:moveTo>
                <a:cubicBezTo>
                  <a:pt x="43783" y="0"/>
                  <a:pt x="43673" y="5"/>
                  <a:pt x="43562" y="15"/>
                </a:cubicBezTo>
                <a:cubicBezTo>
                  <a:pt x="41977" y="161"/>
                  <a:pt x="40718" y="1347"/>
                  <a:pt x="39509" y="2384"/>
                </a:cubicBezTo>
                <a:cubicBezTo>
                  <a:pt x="37239" y="4333"/>
                  <a:pt x="34562" y="6008"/>
                  <a:pt x="31579" y="6270"/>
                </a:cubicBezTo>
                <a:lnTo>
                  <a:pt x="31579" y="6270"/>
                </a:lnTo>
                <a:cubicBezTo>
                  <a:pt x="31768" y="6127"/>
                  <a:pt x="31959" y="5979"/>
                  <a:pt x="32149" y="5836"/>
                </a:cubicBezTo>
                <a:cubicBezTo>
                  <a:pt x="32004" y="5774"/>
                  <a:pt x="31945" y="5567"/>
                  <a:pt x="32052" y="5443"/>
                </a:cubicBezTo>
                <a:cubicBezTo>
                  <a:pt x="33129" y="4756"/>
                  <a:pt x="34121" y="4043"/>
                  <a:pt x="34994" y="3329"/>
                </a:cubicBezTo>
                <a:cubicBezTo>
                  <a:pt x="35285" y="3089"/>
                  <a:pt x="35569" y="2857"/>
                  <a:pt x="35850" y="2632"/>
                </a:cubicBezTo>
                <a:cubicBezTo>
                  <a:pt x="34164" y="2605"/>
                  <a:pt x="32512" y="1730"/>
                  <a:pt x="30827" y="1730"/>
                </a:cubicBezTo>
                <a:cubicBezTo>
                  <a:pt x="30650" y="1730"/>
                  <a:pt x="30472" y="1740"/>
                  <a:pt x="30294" y="1761"/>
                </a:cubicBezTo>
                <a:cubicBezTo>
                  <a:pt x="28788" y="1939"/>
                  <a:pt x="27517" y="2918"/>
                  <a:pt x="26292" y="3813"/>
                </a:cubicBezTo>
                <a:cubicBezTo>
                  <a:pt x="22537" y="6561"/>
                  <a:pt x="18448" y="8849"/>
                  <a:pt x="14143" y="10613"/>
                </a:cubicBezTo>
                <a:cubicBezTo>
                  <a:pt x="14209" y="10549"/>
                  <a:pt x="14274" y="10487"/>
                  <a:pt x="14339" y="10427"/>
                </a:cubicBezTo>
                <a:cubicBezTo>
                  <a:pt x="14206" y="10359"/>
                  <a:pt x="14197" y="10145"/>
                  <a:pt x="14339" y="10074"/>
                </a:cubicBezTo>
                <a:cubicBezTo>
                  <a:pt x="14666" y="9903"/>
                  <a:pt x="15077" y="9672"/>
                  <a:pt x="15496" y="9402"/>
                </a:cubicBezTo>
                <a:cubicBezTo>
                  <a:pt x="15496" y="9399"/>
                  <a:pt x="15497" y="9399"/>
                  <a:pt x="15500" y="9398"/>
                </a:cubicBezTo>
                <a:cubicBezTo>
                  <a:pt x="15977" y="9008"/>
                  <a:pt x="16472" y="8641"/>
                  <a:pt x="16984" y="8296"/>
                </a:cubicBezTo>
                <a:cubicBezTo>
                  <a:pt x="17264" y="8066"/>
                  <a:pt x="17530" y="7841"/>
                  <a:pt x="17818" y="7633"/>
                </a:cubicBezTo>
                <a:cubicBezTo>
                  <a:pt x="17526" y="7577"/>
                  <a:pt x="17236" y="7552"/>
                  <a:pt x="16946" y="7552"/>
                </a:cubicBezTo>
                <a:cubicBezTo>
                  <a:pt x="14941" y="7552"/>
                  <a:pt x="13000" y="8775"/>
                  <a:pt x="11181" y="9777"/>
                </a:cubicBezTo>
                <a:cubicBezTo>
                  <a:pt x="7678" y="11702"/>
                  <a:pt x="3853" y="12932"/>
                  <a:pt x="1" y="14040"/>
                </a:cubicBezTo>
                <a:cubicBezTo>
                  <a:pt x="291" y="14047"/>
                  <a:pt x="579" y="14052"/>
                  <a:pt x="867" y="14059"/>
                </a:cubicBezTo>
                <a:cubicBezTo>
                  <a:pt x="1543" y="14088"/>
                  <a:pt x="2216" y="14118"/>
                  <a:pt x="2893" y="14153"/>
                </a:cubicBezTo>
                <a:cubicBezTo>
                  <a:pt x="2974" y="14078"/>
                  <a:pt x="3092" y="14031"/>
                  <a:pt x="3188" y="13982"/>
                </a:cubicBezTo>
                <a:cubicBezTo>
                  <a:pt x="3751" y="13732"/>
                  <a:pt x="4349" y="13578"/>
                  <a:pt x="4956" y="13478"/>
                </a:cubicBezTo>
                <a:cubicBezTo>
                  <a:pt x="5241" y="13442"/>
                  <a:pt x="5363" y="13397"/>
                  <a:pt x="5530" y="13397"/>
                </a:cubicBezTo>
                <a:cubicBezTo>
                  <a:pt x="5602" y="13397"/>
                  <a:pt x="5683" y="13405"/>
                  <a:pt x="5789" y="13426"/>
                </a:cubicBezTo>
                <a:cubicBezTo>
                  <a:pt x="5804" y="13429"/>
                  <a:pt x="5822" y="13431"/>
                  <a:pt x="5839" y="13436"/>
                </a:cubicBezTo>
                <a:cubicBezTo>
                  <a:pt x="5858" y="13438"/>
                  <a:pt x="5877" y="13441"/>
                  <a:pt x="5894" y="13441"/>
                </a:cubicBezTo>
                <a:cubicBezTo>
                  <a:pt x="5907" y="13442"/>
                  <a:pt x="5920" y="13443"/>
                  <a:pt x="5933" y="13443"/>
                </a:cubicBezTo>
                <a:cubicBezTo>
                  <a:pt x="5945" y="13443"/>
                  <a:pt x="5958" y="13442"/>
                  <a:pt x="5971" y="13441"/>
                </a:cubicBezTo>
                <a:lnTo>
                  <a:pt x="5975" y="13441"/>
                </a:lnTo>
                <a:cubicBezTo>
                  <a:pt x="5983" y="13386"/>
                  <a:pt x="5906" y="13267"/>
                  <a:pt x="5841" y="13128"/>
                </a:cubicBezTo>
                <a:cubicBezTo>
                  <a:pt x="5760" y="13003"/>
                  <a:pt x="5913" y="12804"/>
                  <a:pt x="6149" y="12782"/>
                </a:cubicBezTo>
                <a:lnTo>
                  <a:pt x="6159" y="12782"/>
                </a:lnTo>
                <a:cubicBezTo>
                  <a:pt x="6172" y="12779"/>
                  <a:pt x="6187" y="12776"/>
                  <a:pt x="6204" y="12776"/>
                </a:cubicBezTo>
                <a:cubicBezTo>
                  <a:pt x="6197" y="12779"/>
                  <a:pt x="6190" y="12782"/>
                  <a:pt x="6185" y="12783"/>
                </a:cubicBezTo>
                <a:cubicBezTo>
                  <a:pt x="6570" y="12789"/>
                  <a:pt x="6837" y="13145"/>
                  <a:pt x="7045" y="13252"/>
                </a:cubicBezTo>
                <a:cubicBezTo>
                  <a:pt x="7056" y="13251"/>
                  <a:pt x="7067" y="13248"/>
                  <a:pt x="7077" y="13245"/>
                </a:cubicBezTo>
                <a:lnTo>
                  <a:pt x="7085" y="13238"/>
                </a:lnTo>
                <a:cubicBezTo>
                  <a:pt x="7224" y="13121"/>
                  <a:pt x="7373" y="13005"/>
                  <a:pt x="7549" y="12950"/>
                </a:cubicBezTo>
                <a:cubicBezTo>
                  <a:pt x="7591" y="12938"/>
                  <a:pt x="7633" y="12933"/>
                  <a:pt x="7675" y="12933"/>
                </a:cubicBezTo>
                <a:cubicBezTo>
                  <a:pt x="7756" y="12933"/>
                  <a:pt x="7836" y="12953"/>
                  <a:pt x="7907" y="12993"/>
                </a:cubicBezTo>
                <a:cubicBezTo>
                  <a:pt x="7921" y="13000"/>
                  <a:pt x="7943" y="13015"/>
                  <a:pt x="7962" y="13029"/>
                </a:cubicBezTo>
                <a:cubicBezTo>
                  <a:pt x="7984" y="13037"/>
                  <a:pt x="8013" y="13067"/>
                  <a:pt x="8037" y="13099"/>
                </a:cubicBezTo>
                <a:cubicBezTo>
                  <a:pt x="8073" y="13099"/>
                  <a:pt x="8108" y="13099"/>
                  <a:pt x="8141" y="13099"/>
                </a:cubicBezTo>
                <a:cubicBezTo>
                  <a:pt x="8274" y="13099"/>
                  <a:pt x="8386" y="13097"/>
                  <a:pt x="8494" y="13097"/>
                </a:cubicBezTo>
                <a:cubicBezTo>
                  <a:pt x="8676" y="13097"/>
                  <a:pt x="8845" y="13104"/>
                  <a:pt x="9074" y="13139"/>
                </a:cubicBezTo>
                <a:cubicBezTo>
                  <a:pt x="9216" y="13164"/>
                  <a:pt x="9351" y="13216"/>
                  <a:pt x="9485" y="13271"/>
                </a:cubicBezTo>
                <a:lnTo>
                  <a:pt x="9487" y="13271"/>
                </a:lnTo>
                <a:cubicBezTo>
                  <a:pt x="9497" y="13277"/>
                  <a:pt x="9508" y="13278"/>
                  <a:pt x="9519" y="13281"/>
                </a:cubicBezTo>
                <a:lnTo>
                  <a:pt x="9521" y="13281"/>
                </a:lnTo>
                <a:cubicBezTo>
                  <a:pt x="9536" y="13282"/>
                  <a:pt x="9550" y="13283"/>
                  <a:pt x="9564" y="13283"/>
                </a:cubicBezTo>
                <a:cubicBezTo>
                  <a:pt x="9663" y="13283"/>
                  <a:pt x="9762" y="13263"/>
                  <a:pt x="9860" y="13260"/>
                </a:cubicBezTo>
                <a:cubicBezTo>
                  <a:pt x="9972" y="13255"/>
                  <a:pt x="10081" y="13252"/>
                  <a:pt x="10190" y="13252"/>
                </a:cubicBezTo>
                <a:cubicBezTo>
                  <a:pt x="10314" y="13252"/>
                  <a:pt x="10439" y="13256"/>
                  <a:pt x="10565" y="13263"/>
                </a:cubicBezTo>
                <a:cubicBezTo>
                  <a:pt x="10654" y="13264"/>
                  <a:pt x="10920" y="13300"/>
                  <a:pt x="10971" y="13307"/>
                </a:cubicBezTo>
                <a:cubicBezTo>
                  <a:pt x="10984" y="13310"/>
                  <a:pt x="10998" y="13313"/>
                  <a:pt x="11013" y="13315"/>
                </a:cubicBezTo>
                <a:cubicBezTo>
                  <a:pt x="11085" y="13320"/>
                  <a:pt x="11110" y="13324"/>
                  <a:pt x="11128" y="13324"/>
                </a:cubicBezTo>
                <a:cubicBezTo>
                  <a:pt x="11147" y="13324"/>
                  <a:pt x="11160" y="13319"/>
                  <a:pt x="11210" y="13306"/>
                </a:cubicBezTo>
                <a:lnTo>
                  <a:pt x="11210" y="13296"/>
                </a:lnTo>
                <a:cubicBezTo>
                  <a:pt x="11203" y="13263"/>
                  <a:pt x="11192" y="13231"/>
                  <a:pt x="11181" y="13199"/>
                </a:cubicBezTo>
                <a:cubicBezTo>
                  <a:pt x="11174" y="13184"/>
                  <a:pt x="11163" y="13168"/>
                  <a:pt x="11156" y="13158"/>
                </a:cubicBezTo>
                <a:cubicBezTo>
                  <a:pt x="11108" y="13067"/>
                  <a:pt x="11029" y="12990"/>
                  <a:pt x="11003" y="12889"/>
                </a:cubicBezTo>
                <a:cubicBezTo>
                  <a:pt x="10942" y="12668"/>
                  <a:pt x="11129" y="12525"/>
                  <a:pt x="11325" y="12525"/>
                </a:cubicBezTo>
                <a:cubicBezTo>
                  <a:pt x="11365" y="12525"/>
                  <a:pt x="11405" y="12531"/>
                  <a:pt x="11443" y="12543"/>
                </a:cubicBezTo>
                <a:cubicBezTo>
                  <a:pt x="11767" y="12605"/>
                  <a:pt x="11924" y="12772"/>
                  <a:pt x="12128" y="12812"/>
                </a:cubicBezTo>
                <a:cubicBezTo>
                  <a:pt x="12319" y="12809"/>
                  <a:pt x="12417" y="12786"/>
                  <a:pt x="12681" y="12695"/>
                </a:cubicBezTo>
                <a:cubicBezTo>
                  <a:pt x="12814" y="12617"/>
                  <a:pt x="13422" y="12311"/>
                  <a:pt x="13754" y="12297"/>
                </a:cubicBezTo>
                <a:cubicBezTo>
                  <a:pt x="13814" y="12290"/>
                  <a:pt x="13874" y="12287"/>
                  <a:pt x="13935" y="12287"/>
                </a:cubicBezTo>
                <a:cubicBezTo>
                  <a:pt x="14069" y="12287"/>
                  <a:pt x="14203" y="12303"/>
                  <a:pt x="14335" y="12336"/>
                </a:cubicBezTo>
                <a:cubicBezTo>
                  <a:pt x="14433" y="12369"/>
                  <a:pt x="14518" y="12423"/>
                  <a:pt x="14608" y="12478"/>
                </a:cubicBezTo>
                <a:cubicBezTo>
                  <a:pt x="14801" y="12427"/>
                  <a:pt x="14976" y="12326"/>
                  <a:pt x="15169" y="12271"/>
                </a:cubicBezTo>
                <a:cubicBezTo>
                  <a:pt x="15414" y="12156"/>
                  <a:pt x="16146" y="11971"/>
                  <a:pt x="16564" y="11971"/>
                </a:cubicBezTo>
                <a:cubicBezTo>
                  <a:pt x="16572" y="11971"/>
                  <a:pt x="16580" y="11971"/>
                  <a:pt x="16588" y="11971"/>
                </a:cubicBezTo>
                <a:cubicBezTo>
                  <a:pt x="16679" y="11964"/>
                  <a:pt x="16773" y="11959"/>
                  <a:pt x="16867" y="11959"/>
                </a:cubicBezTo>
                <a:cubicBezTo>
                  <a:pt x="17114" y="11959"/>
                  <a:pt x="17364" y="11992"/>
                  <a:pt x="17584" y="12103"/>
                </a:cubicBezTo>
                <a:cubicBezTo>
                  <a:pt x="17682" y="12161"/>
                  <a:pt x="17775" y="12233"/>
                  <a:pt x="17850" y="12318"/>
                </a:cubicBezTo>
                <a:cubicBezTo>
                  <a:pt x="17900" y="12375"/>
                  <a:pt x="17920" y="12406"/>
                  <a:pt x="17914" y="12406"/>
                </a:cubicBezTo>
                <a:cubicBezTo>
                  <a:pt x="17914" y="12406"/>
                  <a:pt x="17913" y="12406"/>
                  <a:pt x="17913" y="12405"/>
                </a:cubicBezTo>
                <a:lnTo>
                  <a:pt x="17913" y="12405"/>
                </a:lnTo>
                <a:cubicBezTo>
                  <a:pt x="17985" y="12495"/>
                  <a:pt x="18028" y="12608"/>
                  <a:pt x="18062" y="12722"/>
                </a:cubicBezTo>
                <a:cubicBezTo>
                  <a:pt x="18137" y="12602"/>
                  <a:pt x="18175" y="12478"/>
                  <a:pt x="18262" y="12256"/>
                </a:cubicBezTo>
                <a:cubicBezTo>
                  <a:pt x="18341" y="12113"/>
                  <a:pt x="18458" y="12052"/>
                  <a:pt x="18578" y="12052"/>
                </a:cubicBezTo>
                <a:cubicBezTo>
                  <a:pt x="18734" y="12052"/>
                  <a:pt x="18896" y="12154"/>
                  <a:pt x="18993" y="12314"/>
                </a:cubicBezTo>
                <a:cubicBezTo>
                  <a:pt x="19062" y="12375"/>
                  <a:pt x="19188" y="12678"/>
                  <a:pt x="19245" y="12817"/>
                </a:cubicBezTo>
                <a:cubicBezTo>
                  <a:pt x="19265" y="12815"/>
                  <a:pt x="19281" y="12805"/>
                  <a:pt x="19397" y="12780"/>
                </a:cubicBezTo>
                <a:cubicBezTo>
                  <a:pt x="19591" y="12743"/>
                  <a:pt x="19787" y="12682"/>
                  <a:pt x="19986" y="12682"/>
                </a:cubicBezTo>
                <a:cubicBezTo>
                  <a:pt x="19989" y="12682"/>
                  <a:pt x="19991" y="12682"/>
                  <a:pt x="19993" y="12682"/>
                </a:cubicBezTo>
                <a:cubicBezTo>
                  <a:pt x="20190" y="12688"/>
                  <a:pt x="20374" y="12776"/>
                  <a:pt x="20532" y="12889"/>
                </a:cubicBezTo>
                <a:cubicBezTo>
                  <a:pt x="20593" y="12932"/>
                  <a:pt x="20648" y="12980"/>
                  <a:pt x="20700" y="13034"/>
                </a:cubicBezTo>
                <a:lnTo>
                  <a:pt x="20746" y="13034"/>
                </a:lnTo>
                <a:cubicBezTo>
                  <a:pt x="21110" y="12983"/>
                  <a:pt x="21409" y="12925"/>
                  <a:pt x="21942" y="12843"/>
                </a:cubicBezTo>
                <a:cubicBezTo>
                  <a:pt x="22164" y="12813"/>
                  <a:pt x="22390" y="12779"/>
                  <a:pt x="22615" y="12779"/>
                </a:cubicBezTo>
                <a:cubicBezTo>
                  <a:pt x="22787" y="12779"/>
                  <a:pt x="22958" y="12799"/>
                  <a:pt x="23125" y="12856"/>
                </a:cubicBezTo>
                <a:cubicBezTo>
                  <a:pt x="23261" y="12901"/>
                  <a:pt x="23396" y="12963"/>
                  <a:pt x="23519" y="13045"/>
                </a:cubicBezTo>
                <a:cubicBezTo>
                  <a:pt x="23570" y="13077"/>
                  <a:pt x="23621" y="13113"/>
                  <a:pt x="23654" y="13158"/>
                </a:cubicBezTo>
                <a:lnTo>
                  <a:pt x="23660" y="13163"/>
                </a:lnTo>
                <a:cubicBezTo>
                  <a:pt x="23671" y="13177"/>
                  <a:pt x="23686" y="13190"/>
                  <a:pt x="23700" y="13202"/>
                </a:cubicBezTo>
                <a:cubicBezTo>
                  <a:pt x="23715" y="13212"/>
                  <a:pt x="23739" y="13228"/>
                  <a:pt x="23758" y="13242"/>
                </a:cubicBezTo>
                <a:cubicBezTo>
                  <a:pt x="23774" y="13248"/>
                  <a:pt x="23784" y="13255"/>
                  <a:pt x="23781" y="13260"/>
                </a:cubicBezTo>
                <a:cubicBezTo>
                  <a:pt x="23782" y="13261"/>
                  <a:pt x="23784" y="13262"/>
                  <a:pt x="23793" y="13262"/>
                </a:cubicBezTo>
                <a:cubicBezTo>
                  <a:pt x="23806" y="13262"/>
                  <a:pt x="23836" y="13259"/>
                  <a:pt x="23904" y="13248"/>
                </a:cubicBezTo>
                <a:cubicBezTo>
                  <a:pt x="24540" y="13307"/>
                  <a:pt x="25425" y="13548"/>
                  <a:pt x="25832" y="13755"/>
                </a:cubicBezTo>
                <a:cubicBezTo>
                  <a:pt x="25879" y="13777"/>
                  <a:pt x="25910" y="13813"/>
                  <a:pt x="25927" y="13856"/>
                </a:cubicBezTo>
                <a:cubicBezTo>
                  <a:pt x="26825" y="13852"/>
                  <a:pt x="27721" y="13845"/>
                  <a:pt x="28619" y="13842"/>
                </a:cubicBezTo>
                <a:cubicBezTo>
                  <a:pt x="28700" y="13841"/>
                  <a:pt x="28785" y="13840"/>
                  <a:pt x="28873" y="13840"/>
                </a:cubicBezTo>
                <a:cubicBezTo>
                  <a:pt x="29367" y="13840"/>
                  <a:pt x="29945" y="13854"/>
                  <a:pt x="30440" y="13854"/>
                </a:cubicBezTo>
                <a:cubicBezTo>
                  <a:pt x="30729" y="13854"/>
                  <a:pt x="30990" y="13849"/>
                  <a:pt x="31189" y="13835"/>
                </a:cubicBezTo>
                <a:cubicBezTo>
                  <a:pt x="32161" y="13674"/>
                  <a:pt x="33360" y="13420"/>
                  <a:pt x="34744" y="13390"/>
                </a:cubicBezTo>
                <a:cubicBezTo>
                  <a:pt x="34854" y="13387"/>
                  <a:pt x="34962" y="13386"/>
                  <a:pt x="35070" y="13386"/>
                </a:cubicBezTo>
                <a:cubicBezTo>
                  <a:pt x="37163" y="13386"/>
                  <a:pt x="38968" y="13893"/>
                  <a:pt x="41089" y="13893"/>
                </a:cubicBezTo>
                <a:cubicBezTo>
                  <a:pt x="41203" y="13893"/>
                  <a:pt x="41319" y="13891"/>
                  <a:pt x="41435" y="13888"/>
                </a:cubicBezTo>
                <a:cubicBezTo>
                  <a:pt x="41441" y="13889"/>
                  <a:pt x="41448" y="13890"/>
                  <a:pt x="41456" y="13890"/>
                </a:cubicBezTo>
                <a:cubicBezTo>
                  <a:pt x="41678" y="13890"/>
                  <a:pt x="42639" y="13489"/>
                  <a:pt x="43134" y="13303"/>
                </a:cubicBezTo>
                <a:cubicBezTo>
                  <a:pt x="44072" y="12944"/>
                  <a:pt x="45033" y="12604"/>
                  <a:pt x="46047" y="12565"/>
                </a:cubicBezTo>
                <a:cubicBezTo>
                  <a:pt x="46143" y="12560"/>
                  <a:pt x="46239" y="12558"/>
                  <a:pt x="46335" y="12558"/>
                </a:cubicBezTo>
                <a:cubicBezTo>
                  <a:pt x="47149" y="12558"/>
                  <a:pt x="47963" y="12696"/>
                  <a:pt x="48779" y="12696"/>
                </a:cubicBezTo>
                <a:cubicBezTo>
                  <a:pt x="48909" y="12696"/>
                  <a:pt x="49039" y="12693"/>
                  <a:pt x="49169" y="12685"/>
                </a:cubicBezTo>
                <a:cubicBezTo>
                  <a:pt x="49219" y="12685"/>
                  <a:pt x="49267" y="12707"/>
                  <a:pt x="49303" y="12740"/>
                </a:cubicBezTo>
                <a:cubicBezTo>
                  <a:pt x="49356" y="12733"/>
                  <a:pt x="49420" y="12722"/>
                  <a:pt x="49440" y="12722"/>
                </a:cubicBezTo>
                <a:cubicBezTo>
                  <a:pt x="49444" y="12722"/>
                  <a:pt x="49447" y="12723"/>
                  <a:pt x="49447" y="12724"/>
                </a:cubicBezTo>
                <a:cubicBezTo>
                  <a:pt x="49970" y="12594"/>
                  <a:pt x="51239" y="12384"/>
                  <a:pt x="51480" y="12114"/>
                </a:cubicBezTo>
                <a:cubicBezTo>
                  <a:pt x="51829" y="11803"/>
                  <a:pt x="51819" y="11742"/>
                  <a:pt x="51968" y="11490"/>
                </a:cubicBezTo>
                <a:lnTo>
                  <a:pt x="51968" y="11490"/>
                </a:lnTo>
                <a:cubicBezTo>
                  <a:pt x="51965" y="11493"/>
                  <a:pt x="51963" y="11494"/>
                  <a:pt x="51962" y="11494"/>
                </a:cubicBezTo>
                <a:cubicBezTo>
                  <a:pt x="51956" y="11494"/>
                  <a:pt x="51958" y="11474"/>
                  <a:pt x="51974" y="11427"/>
                </a:cubicBezTo>
                <a:lnTo>
                  <a:pt x="51974" y="11425"/>
                </a:lnTo>
                <a:cubicBezTo>
                  <a:pt x="51982" y="11350"/>
                  <a:pt x="51988" y="11270"/>
                  <a:pt x="51982" y="11195"/>
                </a:cubicBezTo>
                <a:cubicBezTo>
                  <a:pt x="51978" y="11170"/>
                  <a:pt x="51971" y="11140"/>
                  <a:pt x="51971" y="11125"/>
                </a:cubicBezTo>
                <a:cubicBezTo>
                  <a:pt x="51961" y="11082"/>
                  <a:pt x="51949" y="11040"/>
                  <a:pt x="51936" y="10998"/>
                </a:cubicBezTo>
                <a:cubicBezTo>
                  <a:pt x="51932" y="10983"/>
                  <a:pt x="51929" y="10973"/>
                  <a:pt x="51927" y="10966"/>
                </a:cubicBezTo>
                <a:cubicBezTo>
                  <a:pt x="51921" y="10959"/>
                  <a:pt x="51920" y="10952"/>
                  <a:pt x="51914" y="10941"/>
                </a:cubicBezTo>
                <a:cubicBezTo>
                  <a:pt x="51433" y="9857"/>
                  <a:pt x="50643" y="7946"/>
                  <a:pt x="49930" y="6527"/>
                </a:cubicBezTo>
                <a:cubicBezTo>
                  <a:pt x="48963" y="4592"/>
                  <a:pt x="47854" y="2736"/>
                  <a:pt x="46667" y="929"/>
                </a:cubicBezTo>
                <a:cubicBezTo>
                  <a:pt x="45787" y="403"/>
                  <a:pt x="44885" y="0"/>
                  <a:pt x="43891" y="0"/>
                </a:cubicBezTo>
                <a:close/>
              </a:path>
            </a:pathLst>
          </a:custGeom>
          <a:solidFill>
            <a:srgbClr val="2A225E">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16"/>
          <p:cNvSpPr/>
          <p:nvPr/>
        </p:nvSpPr>
        <p:spPr>
          <a:xfrm flipH="1">
            <a:off x="4280776" y="6054077"/>
            <a:ext cx="5773363" cy="1102459"/>
          </a:xfrm>
          <a:custGeom>
            <a:avLst/>
            <a:gdLst/>
            <a:ahLst/>
            <a:cxnLst/>
            <a:rect l="l" t="t" r="r" b="b"/>
            <a:pathLst>
              <a:path w="57582" h="10996" extrusionOk="0">
                <a:moveTo>
                  <a:pt x="50434" y="730"/>
                </a:moveTo>
                <a:cubicBezTo>
                  <a:pt x="50545" y="730"/>
                  <a:pt x="50605" y="879"/>
                  <a:pt x="50524" y="955"/>
                </a:cubicBezTo>
                <a:cubicBezTo>
                  <a:pt x="50330" y="1048"/>
                  <a:pt x="49978" y="1023"/>
                  <a:pt x="49749" y="1071"/>
                </a:cubicBezTo>
                <a:cubicBezTo>
                  <a:pt x="49523" y="1100"/>
                  <a:pt x="49295" y="1130"/>
                  <a:pt x="49067" y="1160"/>
                </a:cubicBezTo>
                <a:lnTo>
                  <a:pt x="49067" y="1160"/>
                </a:lnTo>
                <a:cubicBezTo>
                  <a:pt x="49074" y="1159"/>
                  <a:pt x="49087" y="1157"/>
                  <a:pt x="49094" y="1156"/>
                </a:cubicBezTo>
                <a:lnTo>
                  <a:pt x="49094" y="1156"/>
                </a:lnTo>
                <a:cubicBezTo>
                  <a:pt x="49025" y="1161"/>
                  <a:pt x="48922" y="1190"/>
                  <a:pt x="48837" y="1190"/>
                </a:cubicBezTo>
                <a:cubicBezTo>
                  <a:pt x="48752" y="1190"/>
                  <a:pt x="48686" y="1161"/>
                  <a:pt x="48690" y="1048"/>
                </a:cubicBezTo>
                <a:cubicBezTo>
                  <a:pt x="48693" y="997"/>
                  <a:pt x="48735" y="953"/>
                  <a:pt x="48783" y="940"/>
                </a:cubicBezTo>
                <a:cubicBezTo>
                  <a:pt x="49330" y="861"/>
                  <a:pt x="49881" y="791"/>
                  <a:pt x="50431" y="730"/>
                </a:cubicBezTo>
                <a:cubicBezTo>
                  <a:pt x="50432" y="730"/>
                  <a:pt x="50433" y="730"/>
                  <a:pt x="50434" y="730"/>
                </a:cubicBezTo>
                <a:close/>
                <a:moveTo>
                  <a:pt x="35393" y="1152"/>
                </a:moveTo>
                <a:cubicBezTo>
                  <a:pt x="35504" y="1152"/>
                  <a:pt x="35562" y="1299"/>
                  <a:pt x="35480" y="1376"/>
                </a:cubicBezTo>
                <a:cubicBezTo>
                  <a:pt x="35457" y="1399"/>
                  <a:pt x="35423" y="1414"/>
                  <a:pt x="35388" y="1414"/>
                </a:cubicBezTo>
                <a:cubicBezTo>
                  <a:pt x="35036" y="1420"/>
                  <a:pt x="34684" y="1423"/>
                  <a:pt x="34332" y="1437"/>
                </a:cubicBezTo>
                <a:cubicBezTo>
                  <a:pt x="33376" y="1499"/>
                  <a:pt x="32466" y="1517"/>
                  <a:pt x="31560" y="1517"/>
                </a:cubicBezTo>
                <a:cubicBezTo>
                  <a:pt x="30803" y="1517"/>
                  <a:pt x="30049" y="1505"/>
                  <a:pt x="29272" y="1495"/>
                </a:cubicBezTo>
                <a:cubicBezTo>
                  <a:pt x="29264" y="1496"/>
                  <a:pt x="29256" y="1497"/>
                  <a:pt x="29249" y="1497"/>
                </a:cubicBezTo>
                <a:cubicBezTo>
                  <a:pt x="29131" y="1497"/>
                  <a:pt x="29081" y="1323"/>
                  <a:pt x="29201" y="1275"/>
                </a:cubicBezTo>
                <a:cubicBezTo>
                  <a:pt x="30279" y="1256"/>
                  <a:pt x="31193" y="1230"/>
                  <a:pt x="32246" y="1184"/>
                </a:cubicBezTo>
                <a:cubicBezTo>
                  <a:pt x="32770" y="1168"/>
                  <a:pt x="33294" y="1168"/>
                  <a:pt x="33817" y="1168"/>
                </a:cubicBezTo>
                <a:cubicBezTo>
                  <a:pt x="34341" y="1168"/>
                  <a:pt x="34864" y="1168"/>
                  <a:pt x="35388" y="1152"/>
                </a:cubicBezTo>
                <a:cubicBezTo>
                  <a:pt x="35389" y="1152"/>
                  <a:pt x="35391" y="1152"/>
                  <a:pt x="35393" y="1152"/>
                </a:cubicBezTo>
                <a:close/>
                <a:moveTo>
                  <a:pt x="26666" y="1299"/>
                </a:moveTo>
                <a:cubicBezTo>
                  <a:pt x="26773" y="1299"/>
                  <a:pt x="26832" y="1442"/>
                  <a:pt x="26752" y="1517"/>
                </a:cubicBezTo>
                <a:cubicBezTo>
                  <a:pt x="26718" y="1548"/>
                  <a:pt x="26652" y="1561"/>
                  <a:pt x="26589" y="1561"/>
                </a:cubicBezTo>
                <a:cubicBezTo>
                  <a:pt x="26542" y="1561"/>
                  <a:pt x="26497" y="1554"/>
                  <a:pt x="26467" y="1541"/>
                </a:cubicBezTo>
                <a:cubicBezTo>
                  <a:pt x="26397" y="1502"/>
                  <a:pt x="26383" y="1399"/>
                  <a:pt x="26441" y="1343"/>
                </a:cubicBezTo>
                <a:cubicBezTo>
                  <a:pt x="26500" y="1286"/>
                  <a:pt x="26590" y="1310"/>
                  <a:pt x="26662" y="1300"/>
                </a:cubicBezTo>
                <a:cubicBezTo>
                  <a:pt x="26663" y="1299"/>
                  <a:pt x="26664" y="1299"/>
                  <a:pt x="26666" y="1299"/>
                </a:cubicBezTo>
                <a:close/>
                <a:moveTo>
                  <a:pt x="40488" y="1378"/>
                </a:moveTo>
                <a:cubicBezTo>
                  <a:pt x="40588" y="1378"/>
                  <a:pt x="40641" y="1512"/>
                  <a:pt x="40567" y="1580"/>
                </a:cubicBezTo>
                <a:cubicBezTo>
                  <a:pt x="40489" y="1643"/>
                  <a:pt x="40372" y="1614"/>
                  <a:pt x="40278" y="1630"/>
                </a:cubicBezTo>
                <a:cubicBezTo>
                  <a:pt x="40081" y="1643"/>
                  <a:pt x="39884" y="1651"/>
                  <a:pt x="39685" y="1657"/>
                </a:cubicBezTo>
                <a:cubicBezTo>
                  <a:pt x="39664" y="1660"/>
                  <a:pt x="39640" y="1662"/>
                  <a:pt x="39616" y="1662"/>
                </a:cubicBezTo>
                <a:cubicBezTo>
                  <a:pt x="39512" y="1662"/>
                  <a:pt x="39399" y="1629"/>
                  <a:pt x="39444" y="1499"/>
                </a:cubicBezTo>
                <a:cubicBezTo>
                  <a:pt x="39458" y="1456"/>
                  <a:pt x="39506" y="1427"/>
                  <a:pt x="39551" y="1427"/>
                </a:cubicBezTo>
                <a:cubicBezTo>
                  <a:pt x="39861" y="1418"/>
                  <a:pt x="40172" y="1404"/>
                  <a:pt x="40483" y="1378"/>
                </a:cubicBezTo>
                <a:cubicBezTo>
                  <a:pt x="40485" y="1378"/>
                  <a:pt x="40486" y="1378"/>
                  <a:pt x="40488" y="1378"/>
                </a:cubicBezTo>
                <a:close/>
                <a:moveTo>
                  <a:pt x="45682" y="2094"/>
                </a:moveTo>
                <a:cubicBezTo>
                  <a:pt x="45681" y="2095"/>
                  <a:pt x="45679" y="2097"/>
                  <a:pt x="45677" y="2099"/>
                </a:cubicBezTo>
                <a:cubicBezTo>
                  <a:pt x="45679" y="2099"/>
                  <a:pt x="45679" y="2099"/>
                  <a:pt x="45679" y="2097"/>
                </a:cubicBezTo>
                <a:cubicBezTo>
                  <a:pt x="45680" y="2096"/>
                  <a:pt x="45681" y="2095"/>
                  <a:pt x="45682" y="2094"/>
                </a:cubicBezTo>
                <a:close/>
                <a:moveTo>
                  <a:pt x="6277" y="1840"/>
                </a:moveTo>
                <a:cubicBezTo>
                  <a:pt x="6442" y="1840"/>
                  <a:pt x="6441" y="2097"/>
                  <a:pt x="6277" y="2097"/>
                </a:cubicBezTo>
                <a:cubicBezTo>
                  <a:pt x="6277" y="2097"/>
                  <a:pt x="6277" y="2097"/>
                  <a:pt x="6276" y="2097"/>
                </a:cubicBezTo>
                <a:cubicBezTo>
                  <a:pt x="5865" y="2131"/>
                  <a:pt x="5453" y="2140"/>
                  <a:pt x="5040" y="2140"/>
                </a:cubicBezTo>
                <a:cubicBezTo>
                  <a:pt x="4606" y="2140"/>
                  <a:pt x="4171" y="2131"/>
                  <a:pt x="3737" y="2131"/>
                </a:cubicBezTo>
                <a:cubicBezTo>
                  <a:pt x="3707" y="2131"/>
                  <a:pt x="3677" y="2131"/>
                  <a:pt x="3647" y="2131"/>
                </a:cubicBezTo>
                <a:cubicBezTo>
                  <a:pt x="3633" y="2134"/>
                  <a:pt x="3619" y="2135"/>
                  <a:pt x="3606" y="2135"/>
                </a:cubicBezTo>
                <a:cubicBezTo>
                  <a:pt x="3485" y="2135"/>
                  <a:pt x="3383" y="2021"/>
                  <a:pt x="3480" y="1909"/>
                </a:cubicBezTo>
                <a:cubicBezTo>
                  <a:pt x="3524" y="1875"/>
                  <a:pt x="3577" y="1867"/>
                  <a:pt x="3632" y="1867"/>
                </a:cubicBezTo>
                <a:cubicBezTo>
                  <a:pt x="3681" y="1867"/>
                  <a:pt x="3732" y="1873"/>
                  <a:pt x="3779" y="1873"/>
                </a:cubicBezTo>
                <a:cubicBezTo>
                  <a:pt x="3796" y="1873"/>
                  <a:pt x="3812" y="1872"/>
                  <a:pt x="3828" y="1870"/>
                </a:cubicBezTo>
                <a:cubicBezTo>
                  <a:pt x="3856" y="1870"/>
                  <a:pt x="3884" y="1870"/>
                  <a:pt x="3912" y="1870"/>
                </a:cubicBezTo>
                <a:cubicBezTo>
                  <a:pt x="4324" y="1870"/>
                  <a:pt x="4738" y="1880"/>
                  <a:pt x="5150" y="1880"/>
                </a:cubicBezTo>
                <a:cubicBezTo>
                  <a:pt x="5526" y="1880"/>
                  <a:pt x="5902" y="1872"/>
                  <a:pt x="6276" y="1840"/>
                </a:cubicBezTo>
                <a:cubicBezTo>
                  <a:pt x="6277" y="1840"/>
                  <a:pt x="6277" y="1840"/>
                  <a:pt x="6277" y="1840"/>
                </a:cubicBezTo>
                <a:close/>
                <a:moveTo>
                  <a:pt x="8405" y="2026"/>
                </a:moveTo>
                <a:cubicBezTo>
                  <a:pt x="8406" y="2026"/>
                  <a:pt x="8407" y="2026"/>
                  <a:pt x="8407" y="2026"/>
                </a:cubicBezTo>
                <a:cubicBezTo>
                  <a:pt x="8835" y="2051"/>
                  <a:pt x="9262" y="2071"/>
                  <a:pt x="9689" y="2092"/>
                </a:cubicBezTo>
                <a:cubicBezTo>
                  <a:pt x="9690" y="2092"/>
                  <a:pt x="9691" y="2092"/>
                  <a:pt x="9692" y="2092"/>
                </a:cubicBezTo>
                <a:cubicBezTo>
                  <a:pt x="9857" y="2092"/>
                  <a:pt x="9856" y="2351"/>
                  <a:pt x="9692" y="2351"/>
                </a:cubicBezTo>
                <a:cubicBezTo>
                  <a:pt x="9691" y="2351"/>
                  <a:pt x="9690" y="2351"/>
                  <a:pt x="9689" y="2351"/>
                </a:cubicBezTo>
                <a:cubicBezTo>
                  <a:pt x="9262" y="2333"/>
                  <a:pt x="8835" y="2315"/>
                  <a:pt x="8407" y="2291"/>
                </a:cubicBezTo>
                <a:cubicBezTo>
                  <a:pt x="8407" y="2291"/>
                  <a:pt x="8406" y="2291"/>
                  <a:pt x="8405" y="2291"/>
                </a:cubicBezTo>
                <a:cubicBezTo>
                  <a:pt x="8348" y="2291"/>
                  <a:pt x="8294" y="2249"/>
                  <a:pt x="8280" y="2194"/>
                </a:cubicBezTo>
                <a:cubicBezTo>
                  <a:pt x="8257" y="2114"/>
                  <a:pt x="8321" y="2026"/>
                  <a:pt x="8405" y="2026"/>
                </a:cubicBezTo>
                <a:close/>
                <a:moveTo>
                  <a:pt x="16121" y="2787"/>
                </a:moveTo>
                <a:cubicBezTo>
                  <a:pt x="16132" y="2787"/>
                  <a:pt x="16142" y="2788"/>
                  <a:pt x="16153" y="2788"/>
                </a:cubicBezTo>
                <a:cubicBezTo>
                  <a:pt x="16964" y="2792"/>
                  <a:pt x="17775" y="2811"/>
                  <a:pt x="18585" y="2811"/>
                </a:cubicBezTo>
                <a:cubicBezTo>
                  <a:pt x="18586" y="2811"/>
                  <a:pt x="18586" y="2811"/>
                  <a:pt x="18587" y="2811"/>
                </a:cubicBezTo>
                <a:cubicBezTo>
                  <a:pt x="18756" y="2811"/>
                  <a:pt x="18756" y="3076"/>
                  <a:pt x="18587" y="3076"/>
                </a:cubicBezTo>
                <a:cubicBezTo>
                  <a:pt x="18586" y="3076"/>
                  <a:pt x="18586" y="3076"/>
                  <a:pt x="18585" y="3076"/>
                </a:cubicBezTo>
                <a:cubicBezTo>
                  <a:pt x="17843" y="3075"/>
                  <a:pt x="17098" y="3052"/>
                  <a:pt x="16354" y="3033"/>
                </a:cubicBezTo>
                <a:cubicBezTo>
                  <a:pt x="16334" y="3030"/>
                  <a:pt x="16313" y="3029"/>
                  <a:pt x="16292" y="3029"/>
                </a:cubicBezTo>
                <a:cubicBezTo>
                  <a:pt x="16254" y="3029"/>
                  <a:pt x="16215" y="3032"/>
                  <a:pt x="16176" y="3032"/>
                </a:cubicBezTo>
                <a:cubicBezTo>
                  <a:pt x="16118" y="3032"/>
                  <a:pt x="16062" y="3025"/>
                  <a:pt x="16015" y="2991"/>
                </a:cubicBezTo>
                <a:cubicBezTo>
                  <a:pt x="15970" y="2947"/>
                  <a:pt x="15970" y="2866"/>
                  <a:pt x="16017" y="2823"/>
                </a:cubicBezTo>
                <a:cubicBezTo>
                  <a:pt x="16044" y="2792"/>
                  <a:pt x="16082" y="2787"/>
                  <a:pt x="16121" y="2787"/>
                </a:cubicBezTo>
                <a:close/>
                <a:moveTo>
                  <a:pt x="30859" y="3109"/>
                </a:moveTo>
                <a:cubicBezTo>
                  <a:pt x="30978" y="3109"/>
                  <a:pt x="31043" y="3268"/>
                  <a:pt x="30956" y="3350"/>
                </a:cubicBezTo>
                <a:cubicBezTo>
                  <a:pt x="30929" y="3376"/>
                  <a:pt x="30893" y="3392"/>
                  <a:pt x="30856" y="3392"/>
                </a:cubicBezTo>
                <a:cubicBezTo>
                  <a:pt x="30630" y="3399"/>
                  <a:pt x="30406" y="3418"/>
                  <a:pt x="30181" y="3418"/>
                </a:cubicBezTo>
                <a:cubicBezTo>
                  <a:pt x="30166" y="3418"/>
                  <a:pt x="30151" y="3418"/>
                  <a:pt x="30136" y="3418"/>
                </a:cubicBezTo>
                <a:cubicBezTo>
                  <a:pt x="30133" y="3418"/>
                  <a:pt x="30130" y="3418"/>
                  <a:pt x="30127" y="3418"/>
                </a:cubicBezTo>
                <a:cubicBezTo>
                  <a:pt x="29920" y="3418"/>
                  <a:pt x="29923" y="3115"/>
                  <a:pt x="30128" y="3115"/>
                </a:cubicBezTo>
                <a:cubicBezTo>
                  <a:pt x="30132" y="3115"/>
                  <a:pt x="30136" y="3115"/>
                  <a:pt x="30140" y="3115"/>
                </a:cubicBezTo>
                <a:cubicBezTo>
                  <a:pt x="30200" y="3113"/>
                  <a:pt x="30259" y="3112"/>
                  <a:pt x="30319" y="3112"/>
                </a:cubicBezTo>
                <a:cubicBezTo>
                  <a:pt x="30426" y="3112"/>
                  <a:pt x="30533" y="3115"/>
                  <a:pt x="30641" y="3115"/>
                </a:cubicBezTo>
                <a:cubicBezTo>
                  <a:pt x="30712" y="3115"/>
                  <a:pt x="30784" y="3113"/>
                  <a:pt x="30856" y="3109"/>
                </a:cubicBezTo>
                <a:cubicBezTo>
                  <a:pt x="30857" y="3109"/>
                  <a:pt x="30858" y="3109"/>
                  <a:pt x="30859" y="3109"/>
                </a:cubicBezTo>
                <a:close/>
                <a:moveTo>
                  <a:pt x="27642" y="3125"/>
                </a:moveTo>
                <a:cubicBezTo>
                  <a:pt x="27766" y="3125"/>
                  <a:pt x="27803" y="3314"/>
                  <a:pt x="27685" y="3357"/>
                </a:cubicBezTo>
                <a:cubicBezTo>
                  <a:pt x="27221" y="3419"/>
                  <a:pt x="26745" y="3402"/>
                  <a:pt x="26276" y="3416"/>
                </a:cubicBezTo>
                <a:cubicBezTo>
                  <a:pt x="25304" y="3429"/>
                  <a:pt x="24330" y="3477"/>
                  <a:pt x="23358" y="3477"/>
                </a:cubicBezTo>
                <a:cubicBezTo>
                  <a:pt x="23185" y="3477"/>
                  <a:pt x="23011" y="3475"/>
                  <a:pt x="22838" y="3471"/>
                </a:cubicBezTo>
                <a:cubicBezTo>
                  <a:pt x="22836" y="3472"/>
                  <a:pt x="22834" y="3472"/>
                  <a:pt x="22833" y="3472"/>
                </a:cubicBezTo>
                <a:cubicBezTo>
                  <a:pt x="22685" y="3472"/>
                  <a:pt x="22642" y="3246"/>
                  <a:pt x="22782" y="3196"/>
                </a:cubicBezTo>
                <a:cubicBezTo>
                  <a:pt x="23293" y="3173"/>
                  <a:pt x="23805" y="3167"/>
                  <a:pt x="24318" y="3167"/>
                </a:cubicBezTo>
                <a:cubicBezTo>
                  <a:pt x="24801" y="3167"/>
                  <a:pt x="25284" y="3172"/>
                  <a:pt x="25767" y="3172"/>
                </a:cubicBezTo>
                <a:cubicBezTo>
                  <a:pt x="26391" y="3172"/>
                  <a:pt x="27016" y="3164"/>
                  <a:pt x="27638" y="3125"/>
                </a:cubicBezTo>
                <a:cubicBezTo>
                  <a:pt x="27640" y="3125"/>
                  <a:pt x="27641" y="3125"/>
                  <a:pt x="27642" y="3125"/>
                </a:cubicBezTo>
                <a:close/>
                <a:moveTo>
                  <a:pt x="41179" y="3644"/>
                </a:moveTo>
                <a:cubicBezTo>
                  <a:pt x="41287" y="3644"/>
                  <a:pt x="41352" y="3800"/>
                  <a:pt x="41254" y="3870"/>
                </a:cubicBezTo>
                <a:cubicBezTo>
                  <a:pt x="41065" y="3944"/>
                  <a:pt x="40855" y="3974"/>
                  <a:pt x="40663" y="4038"/>
                </a:cubicBezTo>
                <a:cubicBezTo>
                  <a:pt x="40607" y="4049"/>
                  <a:pt x="40549" y="4081"/>
                  <a:pt x="40492" y="4081"/>
                </a:cubicBezTo>
                <a:cubicBezTo>
                  <a:pt x="40471" y="4081"/>
                  <a:pt x="40450" y="4077"/>
                  <a:pt x="40430" y="4065"/>
                </a:cubicBezTo>
                <a:cubicBezTo>
                  <a:pt x="40357" y="4026"/>
                  <a:pt x="40347" y="3910"/>
                  <a:pt x="40417" y="3864"/>
                </a:cubicBezTo>
                <a:cubicBezTo>
                  <a:pt x="40648" y="3771"/>
                  <a:pt x="40902" y="3718"/>
                  <a:pt x="41144" y="3650"/>
                </a:cubicBezTo>
                <a:cubicBezTo>
                  <a:pt x="41156" y="3646"/>
                  <a:pt x="41167" y="3644"/>
                  <a:pt x="41179" y="3644"/>
                </a:cubicBezTo>
                <a:close/>
                <a:moveTo>
                  <a:pt x="45987" y="1607"/>
                </a:moveTo>
                <a:cubicBezTo>
                  <a:pt x="46081" y="1607"/>
                  <a:pt x="46153" y="1720"/>
                  <a:pt x="46100" y="1805"/>
                </a:cubicBezTo>
                <a:cubicBezTo>
                  <a:pt x="46015" y="1902"/>
                  <a:pt x="45902" y="1893"/>
                  <a:pt x="45860" y="1932"/>
                </a:cubicBezTo>
                <a:cubicBezTo>
                  <a:pt x="45799" y="1966"/>
                  <a:pt x="45773" y="1982"/>
                  <a:pt x="45700" y="2068"/>
                </a:cubicBezTo>
                <a:cubicBezTo>
                  <a:pt x="45694" y="2077"/>
                  <a:pt x="45689" y="2086"/>
                  <a:pt x="45682" y="2094"/>
                </a:cubicBezTo>
                <a:lnTo>
                  <a:pt x="45682" y="2094"/>
                </a:lnTo>
                <a:cubicBezTo>
                  <a:pt x="45682" y="2094"/>
                  <a:pt x="45682" y="2094"/>
                  <a:pt x="45682" y="2094"/>
                </a:cubicBezTo>
                <a:lnTo>
                  <a:pt x="45682" y="2094"/>
                </a:lnTo>
                <a:cubicBezTo>
                  <a:pt x="45683" y="2094"/>
                  <a:pt x="45680" y="2097"/>
                  <a:pt x="45674" y="2106"/>
                </a:cubicBezTo>
                <a:cubicBezTo>
                  <a:pt x="45605" y="2213"/>
                  <a:pt x="45596" y="2342"/>
                  <a:pt x="45505" y="2539"/>
                </a:cubicBezTo>
                <a:cubicBezTo>
                  <a:pt x="45295" y="2928"/>
                  <a:pt x="45036" y="3124"/>
                  <a:pt x="44635" y="3385"/>
                </a:cubicBezTo>
                <a:cubicBezTo>
                  <a:pt x="43453" y="4172"/>
                  <a:pt x="42009" y="4307"/>
                  <a:pt x="40683" y="4718"/>
                </a:cubicBezTo>
                <a:cubicBezTo>
                  <a:pt x="40626" y="4735"/>
                  <a:pt x="40566" y="4761"/>
                  <a:pt x="40508" y="4761"/>
                </a:cubicBezTo>
                <a:cubicBezTo>
                  <a:pt x="40479" y="4761"/>
                  <a:pt x="40451" y="4755"/>
                  <a:pt x="40424" y="4738"/>
                </a:cubicBezTo>
                <a:cubicBezTo>
                  <a:pt x="40318" y="4682"/>
                  <a:pt x="40305" y="4515"/>
                  <a:pt x="40405" y="4449"/>
                </a:cubicBezTo>
                <a:cubicBezTo>
                  <a:pt x="40588" y="4362"/>
                  <a:pt x="40651" y="4391"/>
                  <a:pt x="40850" y="4343"/>
                </a:cubicBezTo>
                <a:cubicBezTo>
                  <a:pt x="41057" y="4311"/>
                  <a:pt x="41432" y="4239"/>
                  <a:pt x="41766" y="4174"/>
                </a:cubicBezTo>
                <a:cubicBezTo>
                  <a:pt x="42771" y="3958"/>
                  <a:pt x="43675" y="3736"/>
                  <a:pt x="44497" y="3163"/>
                </a:cubicBezTo>
                <a:cubicBezTo>
                  <a:pt x="44758" y="2985"/>
                  <a:pt x="44940" y="2840"/>
                  <a:pt x="45086" y="2617"/>
                </a:cubicBezTo>
                <a:lnTo>
                  <a:pt x="45086" y="2617"/>
                </a:lnTo>
                <a:cubicBezTo>
                  <a:pt x="45077" y="2638"/>
                  <a:pt x="45073" y="2646"/>
                  <a:pt x="45073" y="2646"/>
                </a:cubicBezTo>
                <a:cubicBezTo>
                  <a:pt x="45074" y="2646"/>
                  <a:pt x="45123" y="2540"/>
                  <a:pt x="45130" y="2527"/>
                </a:cubicBezTo>
                <a:cubicBezTo>
                  <a:pt x="45133" y="2520"/>
                  <a:pt x="45137" y="2513"/>
                  <a:pt x="45140" y="2506"/>
                </a:cubicBezTo>
                <a:cubicBezTo>
                  <a:pt x="45178" y="2381"/>
                  <a:pt x="45201" y="2251"/>
                  <a:pt x="45266" y="2136"/>
                </a:cubicBezTo>
                <a:cubicBezTo>
                  <a:pt x="45459" y="1840"/>
                  <a:pt x="45590" y="1748"/>
                  <a:pt x="45952" y="1612"/>
                </a:cubicBezTo>
                <a:cubicBezTo>
                  <a:pt x="45964" y="1609"/>
                  <a:pt x="45976" y="1607"/>
                  <a:pt x="45987" y="1607"/>
                </a:cubicBezTo>
                <a:close/>
                <a:moveTo>
                  <a:pt x="4964" y="4792"/>
                </a:moveTo>
                <a:cubicBezTo>
                  <a:pt x="5049" y="4792"/>
                  <a:pt x="5135" y="4802"/>
                  <a:pt x="5220" y="4802"/>
                </a:cubicBezTo>
                <a:cubicBezTo>
                  <a:pt x="5236" y="4802"/>
                  <a:pt x="5251" y="4802"/>
                  <a:pt x="5267" y="4801"/>
                </a:cubicBezTo>
                <a:cubicBezTo>
                  <a:pt x="5305" y="4800"/>
                  <a:pt x="5342" y="4800"/>
                  <a:pt x="5380" y="4800"/>
                </a:cubicBezTo>
                <a:cubicBezTo>
                  <a:pt x="6189" y="4800"/>
                  <a:pt x="6994" y="4872"/>
                  <a:pt x="7801" y="4912"/>
                </a:cubicBezTo>
                <a:cubicBezTo>
                  <a:pt x="7990" y="4902"/>
                  <a:pt x="8194" y="4899"/>
                  <a:pt x="8407" y="4899"/>
                </a:cubicBezTo>
                <a:cubicBezTo>
                  <a:pt x="9235" y="4899"/>
                  <a:pt x="10207" y="4957"/>
                  <a:pt x="11063" y="4959"/>
                </a:cubicBezTo>
                <a:cubicBezTo>
                  <a:pt x="11064" y="4959"/>
                  <a:pt x="11065" y="4959"/>
                  <a:pt x="11066" y="4959"/>
                </a:cubicBezTo>
                <a:cubicBezTo>
                  <a:pt x="11164" y="4959"/>
                  <a:pt x="11214" y="5088"/>
                  <a:pt x="11144" y="5154"/>
                </a:cubicBezTo>
                <a:cubicBezTo>
                  <a:pt x="11086" y="5188"/>
                  <a:pt x="11019" y="5195"/>
                  <a:pt x="10949" y="5195"/>
                </a:cubicBezTo>
                <a:cubicBezTo>
                  <a:pt x="10888" y="5195"/>
                  <a:pt x="10825" y="5189"/>
                  <a:pt x="10764" y="5189"/>
                </a:cubicBezTo>
                <a:cubicBezTo>
                  <a:pt x="10736" y="5189"/>
                  <a:pt x="10708" y="5191"/>
                  <a:pt x="10681" y="5195"/>
                </a:cubicBezTo>
                <a:cubicBezTo>
                  <a:pt x="9973" y="5198"/>
                  <a:pt x="9197" y="5254"/>
                  <a:pt x="8505" y="5254"/>
                </a:cubicBezTo>
                <a:cubicBezTo>
                  <a:pt x="8237" y="5254"/>
                  <a:pt x="7981" y="5245"/>
                  <a:pt x="7747" y="5222"/>
                </a:cubicBezTo>
                <a:cubicBezTo>
                  <a:pt x="7265" y="5170"/>
                  <a:pt x="6764" y="5083"/>
                  <a:pt x="6183" y="5061"/>
                </a:cubicBezTo>
                <a:cubicBezTo>
                  <a:pt x="5998" y="5052"/>
                  <a:pt x="5813" y="5049"/>
                  <a:pt x="5627" y="5049"/>
                </a:cubicBezTo>
                <a:cubicBezTo>
                  <a:pt x="5391" y="5049"/>
                  <a:pt x="5154" y="5054"/>
                  <a:pt x="4918" y="5057"/>
                </a:cubicBezTo>
                <a:cubicBezTo>
                  <a:pt x="4911" y="5058"/>
                  <a:pt x="4903" y="5058"/>
                  <a:pt x="4896" y="5058"/>
                </a:cubicBezTo>
                <a:cubicBezTo>
                  <a:pt x="4857" y="5058"/>
                  <a:pt x="4817" y="5047"/>
                  <a:pt x="4788" y="5018"/>
                </a:cubicBezTo>
                <a:cubicBezTo>
                  <a:pt x="4722" y="4957"/>
                  <a:pt x="4744" y="4834"/>
                  <a:pt x="4830" y="4804"/>
                </a:cubicBezTo>
                <a:cubicBezTo>
                  <a:pt x="4873" y="4795"/>
                  <a:pt x="4919" y="4792"/>
                  <a:pt x="4964" y="4792"/>
                </a:cubicBezTo>
                <a:close/>
                <a:moveTo>
                  <a:pt x="24212" y="6181"/>
                </a:moveTo>
                <a:cubicBezTo>
                  <a:pt x="24352" y="6181"/>
                  <a:pt x="24394" y="6394"/>
                  <a:pt x="24260" y="6441"/>
                </a:cubicBezTo>
                <a:cubicBezTo>
                  <a:pt x="24200" y="6457"/>
                  <a:pt x="24136" y="6459"/>
                  <a:pt x="24072" y="6459"/>
                </a:cubicBezTo>
                <a:cubicBezTo>
                  <a:pt x="24049" y="6459"/>
                  <a:pt x="24025" y="6459"/>
                  <a:pt x="24002" y="6459"/>
                </a:cubicBezTo>
                <a:cubicBezTo>
                  <a:pt x="23972" y="6459"/>
                  <a:pt x="23941" y="6459"/>
                  <a:pt x="23911" y="6462"/>
                </a:cubicBezTo>
                <a:cubicBezTo>
                  <a:pt x="23910" y="6462"/>
                  <a:pt x="23909" y="6462"/>
                  <a:pt x="23907" y="6462"/>
                </a:cubicBezTo>
                <a:cubicBezTo>
                  <a:pt x="23816" y="6462"/>
                  <a:pt x="23745" y="6356"/>
                  <a:pt x="23787" y="6273"/>
                </a:cubicBezTo>
                <a:cubicBezTo>
                  <a:pt x="23825" y="6197"/>
                  <a:pt x="23902" y="6183"/>
                  <a:pt x="23985" y="6183"/>
                </a:cubicBezTo>
                <a:cubicBezTo>
                  <a:pt x="24033" y="6183"/>
                  <a:pt x="24083" y="6187"/>
                  <a:pt x="24129" y="6187"/>
                </a:cubicBezTo>
                <a:cubicBezTo>
                  <a:pt x="24156" y="6187"/>
                  <a:pt x="24183" y="6186"/>
                  <a:pt x="24206" y="6181"/>
                </a:cubicBezTo>
                <a:cubicBezTo>
                  <a:pt x="24208" y="6181"/>
                  <a:pt x="24210" y="6181"/>
                  <a:pt x="24212" y="6181"/>
                </a:cubicBezTo>
                <a:close/>
                <a:moveTo>
                  <a:pt x="7091" y="6329"/>
                </a:moveTo>
                <a:cubicBezTo>
                  <a:pt x="7273" y="6329"/>
                  <a:pt x="7459" y="6352"/>
                  <a:pt x="7640" y="6352"/>
                </a:cubicBezTo>
                <a:cubicBezTo>
                  <a:pt x="7644" y="6352"/>
                  <a:pt x="7649" y="6352"/>
                  <a:pt x="7653" y="6352"/>
                </a:cubicBezTo>
                <a:cubicBezTo>
                  <a:pt x="8286" y="6374"/>
                  <a:pt x="8919" y="6381"/>
                  <a:pt x="9553" y="6381"/>
                </a:cubicBezTo>
                <a:cubicBezTo>
                  <a:pt x="9681" y="6381"/>
                  <a:pt x="9810" y="6381"/>
                  <a:pt x="9938" y="6380"/>
                </a:cubicBezTo>
                <a:cubicBezTo>
                  <a:pt x="11302" y="6353"/>
                  <a:pt x="12667" y="6344"/>
                  <a:pt x="14031" y="6344"/>
                </a:cubicBezTo>
                <a:cubicBezTo>
                  <a:pt x="16448" y="6344"/>
                  <a:pt x="18866" y="6372"/>
                  <a:pt x="21283" y="6372"/>
                </a:cubicBezTo>
                <a:cubicBezTo>
                  <a:pt x="21322" y="6372"/>
                  <a:pt x="21362" y="6372"/>
                  <a:pt x="21402" y="6372"/>
                </a:cubicBezTo>
                <a:cubicBezTo>
                  <a:pt x="21403" y="6372"/>
                  <a:pt x="21404" y="6372"/>
                  <a:pt x="21405" y="6372"/>
                </a:cubicBezTo>
                <a:cubicBezTo>
                  <a:pt x="21510" y="6372"/>
                  <a:pt x="21562" y="6509"/>
                  <a:pt x="21487" y="6579"/>
                </a:cubicBezTo>
                <a:cubicBezTo>
                  <a:pt x="21465" y="6602"/>
                  <a:pt x="21434" y="6615"/>
                  <a:pt x="21402" y="6615"/>
                </a:cubicBezTo>
                <a:cubicBezTo>
                  <a:pt x="21164" y="6619"/>
                  <a:pt x="20927" y="6619"/>
                  <a:pt x="20689" y="6621"/>
                </a:cubicBezTo>
                <a:cubicBezTo>
                  <a:pt x="19570" y="6631"/>
                  <a:pt x="18451" y="6630"/>
                  <a:pt x="17330" y="6641"/>
                </a:cubicBezTo>
                <a:cubicBezTo>
                  <a:pt x="15551" y="6655"/>
                  <a:pt x="13767" y="6692"/>
                  <a:pt x="11985" y="6692"/>
                </a:cubicBezTo>
                <a:cubicBezTo>
                  <a:pt x="10295" y="6692"/>
                  <a:pt x="8606" y="6659"/>
                  <a:pt x="6923" y="6543"/>
                </a:cubicBezTo>
                <a:cubicBezTo>
                  <a:pt x="6841" y="6498"/>
                  <a:pt x="6851" y="6366"/>
                  <a:pt x="6936" y="6336"/>
                </a:cubicBezTo>
                <a:cubicBezTo>
                  <a:pt x="6988" y="6331"/>
                  <a:pt x="7039" y="6329"/>
                  <a:pt x="7091" y="6329"/>
                </a:cubicBezTo>
                <a:close/>
                <a:moveTo>
                  <a:pt x="36664" y="6556"/>
                </a:moveTo>
                <a:cubicBezTo>
                  <a:pt x="36754" y="6556"/>
                  <a:pt x="36830" y="6669"/>
                  <a:pt x="36761" y="6748"/>
                </a:cubicBezTo>
                <a:cubicBezTo>
                  <a:pt x="36648" y="6838"/>
                  <a:pt x="36493" y="6880"/>
                  <a:pt x="36367" y="6954"/>
                </a:cubicBezTo>
                <a:cubicBezTo>
                  <a:pt x="36321" y="6987"/>
                  <a:pt x="36262" y="7009"/>
                  <a:pt x="36211" y="7009"/>
                </a:cubicBezTo>
                <a:cubicBezTo>
                  <a:pt x="36143" y="7009"/>
                  <a:pt x="36091" y="6970"/>
                  <a:pt x="36105" y="6868"/>
                </a:cubicBezTo>
                <a:cubicBezTo>
                  <a:pt x="36183" y="6734"/>
                  <a:pt x="36467" y="6663"/>
                  <a:pt x="36606" y="6573"/>
                </a:cubicBezTo>
                <a:cubicBezTo>
                  <a:pt x="36625" y="6561"/>
                  <a:pt x="36645" y="6556"/>
                  <a:pt x="36664" y="6556"/>
                </a:cubicBezTo>
                <a:close/>
                <a:moveTo>
                  <a:pt x="39201" y="5454"/>
                </a:moveTo>
                <a:cubicBezTo>
                  <a:pt x="39252" y="5454"/>
                  <a:pt x="39304" y="5485"/>
                  <a:pt x="39318" y="5541"/>
                </a:cubicBezTo>
                <a:cubicBezTo>
                  <a:pt x="39335" y="5651"/>
                  <a:pt x="39224" y="5736"/>
                  <a:pt x="39180" y="5830"/>
                </a:cubicBezTo>
                <a:cubicBezTo>
                  <a:pt x="39035" y="6081"/>
                  <a:pt x="38893" y="6272"/>
                  <a:pt x="38756" y="6407"/>
                </a:cubicBezTo>
                <a:cubicBezTo>
                  <a:pt x="38365" y="6774"/>
                  <a:pt x="37902" y="7060"/>
                  <a:pt x="37428" y="7307"/>
                </a:cubicBezTo>
                <a:cubicBezTo>
                  <a:pt x="37214" y="7391"/>
                  <a:pt x="36945" y="7618"/>
                  <a:pt x="36719" y="7618"/>
                </a:cubicBezTo>
                <a:cubicBezTo>
                  <a:pt x="36712" y="7618"/>
                  <a:pt x="36704" y="7618"/>
                  <a:pt x="36697" y="7617"/>
                </a:cubicBezTo>
                <a:cubicBezTo>
                  <a:pt x="36561" y="7584"/>
                  <a:pt x="36494" y="7398"/>
                  <a:pt x="36590" y="7293"/>
                </a:cubicBezTo>
                <a:cubicBezTo>
                  <a:pt x="36765" y="7144"/>
                  <a:pt x="37011" y="7081"/>
                  <a:pt x="37211" y="6963"/>
                </a:cubicBezTo>
                <a:cubicBezTo>
                  <a:pt x="37642" y="6753"/>
                  <a:pt x="38245" y="6392"/>
                  <a:pt x="38497" y="6185"/>
                </a:cubicBezTo>
                <a:cubicBezTo>
                  <a:pt x="38639" y="6084"/>
                  <a:pt x="38934" y="5823"/>
                  <a:pt x="39100" y="5512"/>
                </a:cubicBezTo>
                <a:cubicBezTo>
                  <a:pt x="39122" y="5473"/>
                  <a:pt x="39161" y="5454"/>
                  <a:pt x="39201" y="5454"/>
                </a:cubicBezTo>
                <a:close/>
                <a:moveTo>
                  <a:pt x="30085" y="7818"/>
                </a:moveTo>
                <a:cubicBezTo>
                  <a:pt x="30308" y="7821"/>
                  <a:pt x="30531" y="7824"/>
                  <a:pt x="30756" y="7827"/>
                </a:cubicBezTo>
                <a:cubicBezTo>
                  <a:pt x="31564" y="7831"/>
                  <a:pt x="32372" y="7853"/>
                  <a:pt x="33180" y="7870"/>
                </a:cubicBezTo>
                <a:cubicBezTo>
                  <a:pt x="33181" y="7870"/>
                  <a:pt x="33182" y="7870"/>
                  <a:pt x="33183" y="7870"/>
                </a:cubicBezTo>
                <a:cubicBezTo>
                  <a:pt x="33282" y="7870"/>
                  <a:pt x="33337" y="8004"/>
                  <a:pt x="33264" y="8072"/>
                </a:cubicBezTo>
                <a:cubicBezTo>
                  <a:pt x="33209" y="8103"/>
                  <a:pt x="33147" y="8112"/>
                  <a:pt x="33083" y="8112"/>
                </a:cubicBezTo>
                <a:cubicBezTo>
                  <a:pt x="33008" y="8112"/>
                  <a:pt x="32929" y="8100"/>
                  <a:pt x="32855" y="8100"/>
                </a:cubicBezTo>
                <a:cubicBezTo>
                  <a:pt x="32835" y="8100"/>
                  <a:pt x="32814" y="8101"/>
                  <a:pt x="32794" y="8104"/>
                </a:cubicBezTo>
                <a:cubicBezTo>
                  <a:pt x="31891" y="8091"/>
                  <a:pt x="30987" y="8093"/>
                  <a:pt x="30085" y="8083"/>
                </a:cubicBezTo>
                <a:cubicBezTo>
                  <a:pt x="30084" y="8083"/>
                  <a:pt x="30083" y="8083"/>
                  <a:pt x="30082" y="8083"/>
                </a:cubicBezTo>
                <a:cubicBezTo>
                  <a:pt x="29970" y="8083"/>
                  <a:pt x="29909" y="7933"/>
                  <a:pt x="29991" y="7857"/>
                </a:cubicBezTo>
                <a:cubicBezTo>
                  <a:pt x="30016" y="7833"/>
                  <a:pt x="30051" y="7818"/>
                  <a:pt x="30085" y="7818"/>
                </a:cubicBezTo>
                <a:close/>
                <a:moveTo>
                  <a:pt x="35594" y="7965"/>
                </a:moveTo>
                <a:cubicBezTo>
                  <a:pt x="35703" y="7965"/>
                  <a:pt x="35776" y="8133"/>
                  <a:pt x="35657" y="8199"/>
                </a:cubicBezTo>
                <a:cubicBezTo>
                  <a:pt x="35446" y="8311"/>
                  <a:pt x="35234" y="8421"/>
                  <a:pt x="35030" y="8542"/>
                </a:cubicBezTo>
                <a:cubicBezTo>
                  <a:pt x="34993" y="8576"/>
                  <a:pt x="34940" y="8596"/>
                  <a:pt x="34891" y="8596"/>
                </a:cubicBezTo>
                <a:cubicBezTo>
                  <a:pt x="34831" y="8596"/>
                  <a:pt x="34776" y="8564"/>
                  <a:pt x="34767" y="8487"/>
                </a:cubicBezTo>
                <a:cubicBezTo>
                  <a:pt x="34757" y="8438"/>
                  <a:pt x="34785" y="8383"/>
                  <a:pt x="34829" y="8358"/>
                </a:cubicBezTo>
                <a:cubicBezTo>
                  <a:pt x="35059" y="8227"/>
                  <a:pt x="35295" y="8105"/>
                  <a:pt x="35531" y="7983"/>
                </a:cubicBezTo>
                <a:cubicBezTo>
                  <a:pt x="35553" y="7971"/>
                  <a:pt x="35574" y="7965"/>
                  <a:pt x="35594" y="7965"/>
                </a:cubicBezTo>
                <a:close/>
                <a:moveTo>
                  <a:pt x="881" y="1"/>
                </a:moveTo>
                <a:cubicBezTo>
                  <a:pt x="701" y="1"/>
                  <a:pt x="522" y="2"/>
                  <a:pt x="344" y="5"/>
                </a:cubicBezTo>
                <a:cubicBezTo>
                  <a:pt x="339" y="44"/>
                  <a:pt x="336" y="80"/>
                  <a:pt x="338" y="114"/>
                </a:cubicBezTo>
                <a:cubicBezTo>
                  <a:pt x="250" y="943"/>
                  <a:pt x="154" y="1772"/>
                  <a:pt x="105" y="2604"/>
                </a:cubicBezTo>
                <a:cubicBezTo>
                  <a:pt x="0" y="4831"/>
                  <a:pt x="40" y="7081"/>
                  <a:pt x="418" y="9098"/>
                </a:cubicBezTo>
                <a:cubicBezTo>
                  <a:pt x="577" y="9850"/>
                  <a:pt x="701" y="10345"/>
                  <a:pt x="1144" y="10572"/>
                </a:cubicBezTo>
                <a:cubicBezTo>
                  <a:pt x="1155" y="10575"/>
                  <a:pt x="1204" y="10590"/>
                  <a:pt x="1246" y="10598"/>
                </a:cubicBezTo>
                <a:cubicBezTo>
                  <a:pt x="1256" y="10600"/>
                  <a:pt x="1272" y="10601"/>
                  <a:pt x="1291" y="10606"/>
                </a:cubicBezTo>
                <a:cubicBezTo>
                  <a:pt x="1700" y="10639"/>
                  <a:pt x="2113" y="10655"/>
                  <a:pt x="2524" y="10674"/>
                </a:cubicBezTo>
                <a:cubicBezTo>
                  <a:pt x="3692" y="10736"/>
                  <a:pt x="4859" y="10752"/>
                  <a:pt x="6027" y="10752"/>
                </a:cubicBezTo>
                <a:cubicBezTo>
                  <a:pt x="7128" y="10752"/>
                  <a:pt x="8229" y="10738"/>
                  <a:pt x="9330" y="10736"/>
                </a:cubicBezTo>
                <a:cubicBezTo>
                  <a:pt x="11339" y="10772"/>
                  <a:pt x="13349" y="10817"/>
                  <a:pt x="15359" y="10817"/>
                </a:cubicBezTo>
                <a:cubicBezTo>
                  <a:pt x="16525" y="10817"/>
                  <a:pt x="17692" y="10802"/>
                  <a:pt x="18859" y="10761"/>
                </a:cubicBezTo>
                <a:cubicBezTo>
                  <a:pt x="19768" y="10743"/>
                  <a:pt x="20677" y="10735"/>
                  <a:pt x="21586" y="10735"/>
                </a:cubicBezTo>
                <a:cubicBezTo>
                  <a:pt x="22741" y="10735"/>
                  <a:pt x="23897" y="10749"/>
                  <a:pt x="25052" y="10778"/>
                </a:cubicBezTo>
                <a:cubicBezTo>
                  <a:pt x="26803" y="10863"/>
                  <a:pt x="28553" y="10981"/>
                  <a:pt x="30307" y="10992"/>
                </a:cubicBezTo>
                <a:cubicBezTo>
                  <a:pt x="30372" y="10994"/>
                  <a:pt x="30439" y="10994"/>
                  <a:pt x="30504" y="10995"/>
                </a:cubicBezTo>
                <a:cubicBezTo>
                  <a:pt x="30508" y="10975"/>
                  <a:pt x="30512" y="10956"/>
                  <a:pt x="30523" y="10933"/>
                </a:cubicBezTo>
                <a:cubicBezTo>
                  <a:pt x="30621" y="10791"/>
                  <a:pt x="30830" y="10810"/>
                  <a:pt x="30979" y="10749"/>
                </a:cubicBezTo>
                <a:cubicBezTo>
                  <a:pt x="31551" y="10575"/>
                  <a:pt x="32133" y="10428"/>
                  <a:pt x="32705" y="10251"/>
                </a:cubicBezTo>
                <a:cubicBezTo>
                  <a:pt x="32724" y="10200"/>
                  <a:pt x="32757" y="10155"/>
                  <a:pt x="32805" y="10128"/>
                </a:cubicBezTo>
                <a:cubicBezTo>
                  <a:pt x="33044" y="10003"/>
                  <a:pt x="33282" y="9877"/>
                  <a:pt x="33523" y="9756"/>
                </a:cubicBezTo>
                <a:cubicBezTo>
                  <a:pt x="34565" y="9233"/>
                  <a:pt x="35436" y="8833"/>
                  <a:pt x="36401" y="8412"/>
                </a:cubicBezTo>
                <a:cubicBezTo>
                  <a:pt x="37295" y="7988"/>
                  <a:pt x="38449" y="7619"/>
                  <a:pt x="39205" y="7077"/>
                </a:cubicBezTo>
                <a:cubicBezTo>
                  <a:pt x="39455" y="6881"/>
                  <a:pt x="39584" y="6661"/>
                  <a:pt x="39612" y="6376"/>
                </a:cubicBezTo>
                <a:cubicBezTo>
                  <a:pt x="39641" y="6211"/>
                  <a:pt x="39583" y="6045"/>
                  <a:pt x="39615" y="5882"/>
                </a:cubicBezTo>
                <a:cubicBezTo>
                  <a:pt x="39623" y="5835"/>
                  <a:pt x="39645" y="5735"/>
                  <a:pt x="39674" y="5704"/>
                </a:cubicBezTo>
                <a:cubicBezTo>
                  <a:pt x="39752" y="5557"/>
                  <a:pt x="39877" y="5439"/>
                  <a:pt x="40018" y="5352"/>
                </a:cubicBezTo>
                <a:cubicBezTo>
                  <a:pt x="40152" y="5273"/>
                  <a:pt x="40369" y="5211"/>
                  <a:pt x="40650" y="5128"/>
                </a:cubicBezTo>
                <a:cubicBezTo>
                  <a:pt x="41632" y="4877"/>
                  <a:pt x="42628" y="4686"/>
                  <a:pt x="43617" y="4472"/>
                </a:cubicBezTo>
                <a:cubicBezTo>
                  <a:pt x="44157" y="4358"/>
                  <a:pt x="44810" y="4181"/>
                  <a:pt x="45157" y="4009"/>
                </a:cubicBezTo>
                <a:cubicBezTo>
                  <a:pt x="45278" y="3972"/>
                  <a:pt x="45742" y="3721"/>
                  <a:pt x="45877" y="3505"/>
                </a:cubicBezTo>
                <a:cubicBezTo>
                  <a:pt x="46051" y="3328"/>
                  <a:pt x="46026" y="2998"/>
                  <a:pt x="46016" y="2734"/>
                </a:cubicBezTo>
                <a:cubicBezTo>
                  <a:pt x="46020" y="2511"/>
                  <a:pt x="46201" y="2348"/>
                  <a:pt x="46388" y="2252"/>
                </a:cubicBezTo>
                <a:cubicBezTo>
                  <a:pt x="46634" y="2096"/>
                  <a:pt x="47331" y="1945"/>
                  <a:pt x="47770" y="1870"/>
                </a:cubicBezTo>
                <a:cubicBezTo>
                  <a:pt x="48659" y="1708"/>
                  <a:pt x="49552" y="1572"/>
                  <a:pt x="50445" y="1441"/>
                </a:cubicBezTo>
                <a:cubicBezTo>
                  <a:pt x="52953" y="1017"/>
                  <a:pt x="55201" y="817"/>
                  <a:pt x="57581" y="422"/>
                </a:cubicBezTo>
                <a:cubicBezTo>
                  <a:pt x="57192" y="409"/>
                  <a:pt x="56802" y="396"/>
                  <a:pt x="56411" y="386"/>
                </a:cubicBezTo>
                <a:cubicBezTo>
                  <a:pt x="53715" y="209"/>
                  <a:pt x="51016" y="134"/>
                  <a:pt x="48315" y="134"/>
                </a:cubicBezTo>
                <a:cubicBezTo>
                  <a:pt x="47960" y="134"/>
                  <a:pt x="47605" y="136"/>
                  <a:pt x="47250" y="138"/>
                </a:cubicBezTo>
                <a:cubicBezTo>
                  <a:pt x="43508" y="143"/>
                  <a:pt x="39767" y="264"/>
                  <a:pt x="36023" y="274"/>
                </a:cubicBezTo>
                <a:cubicBezTo>
                  <a:pt x="32108" y="211"/>
                  <a:pt x="28192" y="133"/>
                  <a:pt x="24275" y="133"/>
                </a:cubicBezTo>
                <a:cubicBezTo>
                  <a:pt x="23793" y="133"/>
                  <a:pt x="23311" y="134"/>
                  <a:pt x="22829" y="137"/>
                </a:cubicBezTo>
                <a:cubicBezTo>
                  <a:pt x="22634" y="135"/>
                  <a:pt x="22439" y="135"/>
                  <a:pt x="22244" y="135"/>
                </a:cubicBezTo>
                <a:cubicBezTo>
                  <a:pt x="19009" y="135"/>
                  <a:pt x="15780" y="328"/>
                  <a:pt x="12546" y="379"/>
                </a:cubicBezTo>
                <a:cubicBezTo>
                  <a:pt x="12468" y="379"/>
                  <a:pt x="12390" y="379"/>
                  <a:pt x="12311" y="379"/>
                </a:cubicBezTo>
                <a:cubicBezTo>
                  <a:pt x="9693" y="379"/>
                  <a:pt x="7075" y="217"/>
                  <a:pt x="4460" y="102"/>
                </a:cubicBezTo>
                <a:cubicBezTo>
                  <a:pt x="3367" y="40"/>
                  <a:pt x="2271" y="14"/>
                  <a:pt x="1176" y="2"/>
                </a:cubicBezTo>
                <a:cubicBezTo>
                  <a:pt x="1078" y="1"/>
                  <a:pt x="979" y="1"/>
                  <a:pt x="88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16"/>
          <p:cNvSpPr/>
          <p:nvPr/>
        </p:nvSpPr>
        <p:spPr>
          <a:xfrm flipH="1">
            <a:off x="3128857" y="6102905"/>
            <a:ext cx="3752355" cy="1107272"/>
          </a:xfrm>
          <a:custGeom>
            <a:avLst/>
            <a:gdLst/>
            <a:ahLst/>
            <a:cxnLst/>
            <a:rect l="l" t="t" r="r" b="b"/>
            <a:pathLst>
              <a:path w="37425" h="11044" extrusionOk="0">
                <a:moveTo>
                  <a:pt x="27783" y="0"/>
                </a:moveTo>
                <a:cubicBezTo>
                  <a:pt x="27096" y="174"/>
                  <a:pt x="26397" y="304"/>
                  <a:pt x="25702" y="432"/>
                </a:cubicBezTo>
                <a:cubicBezTo>
                  <a:pt x="22270" y="988"/>
                  <a:pt x="19080" y="1382"/>
                  <a:pt x="15591" y="1964"/>
                </a:cubicBezTo>
                <a:cubicBezTo>
                  <a:pt x="15206" y="2045"/>
                  <a:pt x="14593" y="1949"/>
                  <a:pt x="14657" y="2483"/>
                </a:cubicBezTo>
                <a:cubicBezTo>
                  <a:pt x="14718" y="3416"/>
                  <a:pt x="13743" y="3929"/>
                  <a:pt x="12989" y="4205"/>
                </a:cubicBezTo>
                <a:cubicBezTo>
                  <a:pt x="11600" y="4660"/>
                  <a:pt x="9768" y="4929"/>
                  <a:pt x="8577" y="5274"/>
                </a:cubicBezTo>
                <a:cubicBezTo>
                  <a:pt x="8190" y="5410"/>
                  <a:pt x="8354" y="5526"/>
                  <a:pt x="8183" y="6192"/>
                </a:cubicBezTo>
                <a:cubicBezTo>
                  <a:pt x="7851" y="7120"/>
                  <a:pt x="6978" y="7346"/>
                  <a:pt x="6153" y="7785"/>
                </a:cubicBezTo>
                <a:cubicBezTo>
                  <a:pt x="4948" y="8359"/>
                  <a:pt x="3729" y="8905"/>
                  <a:pt x="2531" y="9492"/>
                </a:cubicBezTo>
                <a:cubicBezTo>
                  <a:pt x="2197" y="9655"/>
                  <a:pt x="1864" y="9826"/>
                  <a:pt x="1532" y="9997"/>
                </a:cubicBezTo>
                <a:cubicBezTo>
                  <a:pt x="1454" y="10049"/>
                  <a:pt x="1361" y="10089"/>
                  <a:pt x="1274" y="10089"/>
                </a:cubicBezTo>
                <a:cubicBezTo>
                  <a:pt x="1259" y="10089"/>
                  <a:pt x="1244" y="10088"/>
                  <a:pt x="1230" y="10085"/>
                </a:cubicBezTo>
                <a:cubicBezTo>
                  <a:pt x="862" y="10240"/>
                  <a:pt x="438" y="10391"/>
                  <a:pt x="0" y="10518"/>
                </a:cubicBezTo>
                <a:cubicBezTo>
                  <a:pt x="187" y="10519"/>
                  <a:pt x="373" y="10520"/>
                  <a:pt x="559" y="10520"/>
                </a:cubicBezTo>
                <a:cubicBezTo>
                  <a:pt x="936" y="10520"/>
                  <a:pt x="1313" y="10518"/>
                  <a:pt x="1690" y="10518"/>
                </a:cubicBezTo>
                <a:cubicBezTo>
                  <a:pt x="2318" y="10518"/>
                  <a:pt x="2947" y="10522"/>
                  <a:pt x="3575" y="10540"/>
                </a:cubicBezTo>
                <a:cubicBezTo>
                  <a:pt x="3929" y="10550"/>
                  <a:pt x="4285" y="10565"/>
                  <a:pt x="4638" y="10586"/>
                </a:cubicBezTo>
                <a:cubicBezTo>
                  <a:pt x="6090" y="10653"/>
                  <a:pt x="7538" y="10808"/>
                  <a:pt x="8989" y="10903"/>
                </a:cubicBezTo>
                <a:cubicBezTo>
                  <a:pt x="9906" y="10976"/>
                  <a:pt x="10824" y="10973"/>
                  <a:pt x="11741" y="11044"/>
                </a:cubicBezTo>
                <a:cubicBezTo>
                  <a:pt x="11759" y="10798"/>
                  <a:pt x="11880" y="10518"/>
                  <a:pt x="12111" y="10278"/>
                </a:cubicBezTo>
                <a:cubicBezTo>
                  <a:pt x="12512" y="9873"/>
                  <a:pt x="13047" y="9665"/>
                  <a:pt x="13645" y="9334"/>
                </a:cubicBezTo>
                <a:cubicBezTo>
                  <a:pt x="14525" y="8879"/>
                  <a:pt x="15387" y="8374"/>
                  <a:pt x="16299" y="7984"/>
                </a:cubicBezTo>
                <a:cubicBezTo>
                  <a:pt x="17100" y="7640"/>
                  <a:pt x="18689" y="7595"/>
                  <a:pt x="19494" y="7440"/>
                </a:cubicBezTo>
                <a:cubicBezTo>
                  <a:pt x="20514" y="7253"/>
                  <a:pt x="21310" y="6628"/>
                  <a:pt x="22587" y="6031"/>
                </a:cubicBezTo>
                <a:cubicBezTo>
                  <a:pt x="23704" y="5446"/>
                  <a:pt x="24842" y="4900"/>
                  <a:pt x="25950" y="4306"/>
                </a:cubicBezTo>
                <a:cubicBezTo>
                  <a:pt x="26290" y="4118"/>
                  <a:pt x="26608" y="3898"/>
                  <a:pt x="26968" y="3749"/>
                </a:cubicBezTo>
                <a:cubicBezTo>
                  <a:pt x="27376" y="3543"/>
                  <a:pt x="28226" y="3373"/>
                  <a:pt x="28875" y="3294"/>
                </a:cubicBezTo>
                <a:cubicBezTo>
                  <a:pt x="29243" y="3245"/>
                  <a:pt x="29612" y="3191"/>
                  <a:pt x="29984" y="3191"/>
                </a:cubicBezTo>
                <a:cubicBezTo>
                  <a:pt x="30037" y="3191"/>
                  <a:pt x="30090" y="3192"/>
                  <a:pt x="30143" y="3194"/>
                </a:cubicBezTo>
                <a:cubicBezTo>
                  <a:pt x="30256" y="3113"/>
                  <a:pt x="30443" y="3067"/>
                  <a:pt x="30576" y="3022"/>
                </a:cubicBezTo>
                <a:cubicBezTo>
                  <a:pt x="30897" y="2877"/>
                  <a:pt x="32146" y="2505"/>
                  <a:pt x="32480" y="2459"/>
                </a:cubicBezTo>
                <a:cubicBezTo>
                  <a:pt x="32855" y="2320"/>
                  <a:pt x="33051" y="2279"/>
                  <a:pt x="33418" y="2019"/>
                </a:cubicBezTo>
                <a:cubicBezTo>
                  <a:pt x="33663" y="1781"/>
                  <a:pt x="34365" y="931"/>
                  <a:pt x="34975" y="766"/>
                </a:cubicBezTo>
                <a:cubicBezTo>
                  <a:pt x="35784" y="504"/>
                  <a:pt x="36602" y="249"/>
                  <a:pt x="37425" y="16"/>
                </a:cubicBezTo>
                <a:lnTo>
                  <a:pt x="37425" y="16"/>
                </a:lnTo>
                <a:cubicBezTo>
                  <a:pt x="36576" y="28"/>
                  <a:pt x="35729" y="39"/>
                  <a:pt x="34882" y="73"/>
                </a:cubicBezTo>
                <a:cubicBezTo>
                  <a:pt x="34123" y="102"/>
                  <a:pt x="33363" y="114"/>
                  <a:pt x="32604" y="114"/>
                </a:cubicBezTo>
                <a:cubicBezTo>
                  <a:pt x="31389" y="114"/>
                  <a:pt x="30174" y="83"/>
                  <a:pt x="28959" y="42"/>
                </a:cubicBezTo>
                <a:cubicBezTo>
                  <a:pt x="28566" y="29"/>
                  <a:pt x="28175" y="15"/>
                  <a:pt x="2778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16"/>
          <p:cNvSpPr/>
          <p:nvPr/>
        </p:nvSpPr>
        <p:spPr>
          <a:xfrm flipH="1">
            <a:off x="3977687" y="6102905"/>
            <a:ext cx="2903525" cy="1056840"/>
          </a:xfrm>
          <a:custGeom>
            <a:avLst/>
            <a:gdLst/>
            <a:ahLst/>
            <a:cxnLst/>
            <a:rect l="l" t="t" r="r" b="b"/>
            <a:pathLst>
              <a:path w="28959" h="10541" extrusionOk="0">
                <a:moveTo>
                  <a:pt x="27783" y="0"/>
                </a:moveTo>
                <a:cubicBezTo>
                  <a:pt x="27096" y="174"/>
                  <a:pt x="26397" y="304"/>
                  <a:pt x="25702" y="432"/>
                </a:cubicBezTo>
                <a:cubicBezTo>
                  <a:pt x="22270" y="986"/>
                  <a:pt x="19080" y="1382"/>
                  <a:pt x="15591" y="1964"/>
                </a:cubicBezTo>
                <a:cubicBezTo>
                  <a:pt x="15206" y="2045"/>
                  <a:pt x="14593" y="1949"/>
                  <a:pt x="14657" y="2483"/>
                </a:cubicBezTo>
                <a:cubicBezTo>
                  <a:pt x="14718" y="3416"/>
                  <a:pt x="13743" y="3929"/>
                  <a:pt x="12989" y="4205"/>
                </a:cubicBezTo>
                <a:cubicBezTo>
                  <a:pt x="11600" y="4660"/>
                  <a:pt x="9768" y="4929"/>
                  <a:pt x="8577" y="5272"/>
                </a:cubicBezTo>
                <a:cubicBezTo>
                  <a:pt x="8190" y="5410"/>
                  <a:pt x="8354" y="5526"/>
                  <a:pt x="8183" y="6192"/>
                </a:cubicBezTo>
                <a:cubicBezTo>
                  <a:pt x="7851" y="7120"/>
                  <a:pt x="6978" y="7346"/>
                  <a:pt x="6153" y="7785"/>
                </a:cubicBezTo>
                <a:cubicBezTo>
                  <a:pt x="4948" y="8359"/>
                  <a:pt x="3729" y="8905"/>
                  <a:pt x="2531" y="9492"/>
                </a:cubicBezTo>
                <a:cubicBezTo>
                  <a:pt x="2197" y="9655"/>
                  <a:pt x="1865" y="9826"/>
                  <a:pt x="1532" y="9997"/>
                </a:cubicBezTo>
                <a:cubicBezTo>
                  <a:pt x="1454" y="10048"/>
                  <a:pt x="1360" y="10089"/>
                  <a:pt x="1273" y="10089"/>
                </a:cubicBezTo>
                <a:cubicBezTo>
                  <a:pt x="1258" y="10089"/>
                  <a:pt x="1244" y="10088"/>
                  <a:pt x="1230" y="10085"/>
                </a:cubicBezTo>
                <a:cubicBezTo>
                  <a:pt x="862" y="10240"/>
                  <a:pt x="439" y="10391"/>
                  <a:pt x="0" y="10518"/>
                </a:cubicBezTo>
                <a:cubicBezTo>
                  <a:pt x="172" y="10519"/>
                  <a:pt x="343" y="10519"/>
                  <a:pt x="514" y="10519"/>
                </a:cubicBezTo>
                <a:cubicBezTo>
                  <a:pt x="923" y="10519"/>
                  <a:pt x="1333" y="10518"/>
                  <a:pt x="1743" y="10518"/>
                </a:cubicBezTo>
                <a:cubicBezTo>
                  <a:pt x="2353" y="10518"/>
                  <a:pt x="2964" y="10521"/>
                  <a:pt x="3575" y="10540"/>
                </a:cubicBezTo>
                <a:cubicBezTo>
                  <a:pt x="4399" y="10179"/>
                  <a:pt x="5201" y="9747"/>
                  <a:pt x="5995" y="9318"/>
                </a:cubicBezTo>
                <a:cubicBezTo>
                  <a:pt x="6687" y="8946"/>
                  <a:pt x="7378" y="8574"/>
                  <a:pt x="8067" y="8200"/>
                </a:cubicBezTo>
                <a:cubicBezTo>
                  <a:pt x="8659" y="7880"/>
                  <a:pt x="9343" y="7402"/>
                  <a:pt x="9267" y="6733"/>
                </a:cubicBezTo>
                <a:cubicBezTo>
                  <a:pt x="9253" y="6593"/>
                  <a:pt x="9204" y="6454"/>
                  <a:pt x="9230" y="6315"/>
                </a:cubicBezTo>
                <a:cubicBezTo>
                  <a:pt x="9289" y="5966"/>
                  <a:pt x="9736" y="5872"/>
                  <a:pt x="10090" y="5841"/>
                </a:cubicBezTo>
                <a:cubicBezTo>
                  <a:pt x="11348" y="5727"/>
                  <a:pt x="12592" y="5434"/>
                  <a:pt x="13768" y="4970"/>
                </a:cubicBezTo>
                <a:cubicBezTo>
                  <a:pt x="14319" y="4754"/>
                  <a:pt x="14896" y="4460"/>
                  <a:pt x="15153" y="3924"/>
                </a:cubicBezTo>
                <a:cubicBezTo>
                  <a:pt x="15274" y="3678"/>
                  <a:pt x="15317" y="3390"/>
                  <a:pt x="15485" y="3176"/>
                </a:cubicBezTo>
                <a:cubicBezTo>
                  <a:pt x="15740" y="2856"/>
                  <a:pt x="16193" y="2793"/>
                  <a:pt x="16597" y="2748"/>
                </a:cubicBezTo>
                <a:cubicBezTo>
                  <a:pt x="20798" y="2284"/>
                  <a:pt x="24949" y="1374"/>
                  <a:pt x="28959" y="42"/>
                </a:cubicBezTo>
                <a:cubicBezTo>
                  <a:pt x="28568" y="29"/>
                  <a:pt x="28175" y="16"/>
                  <a:pt x="27783" y="0"/>
                </a:cubicBezTo>
                <a:close/>
              </a:path>
            </a:pathLst>
          </a:custGeom>
          <a:solidFill>
            <a:srgbClr val="2A225E">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2" name="Google Shape;1042;p16"/>
          <p:cNvSpPr/>
          <p:nvPr/>
        </p:nvSpPr>
        <p:spPr>
          <a:xfrm flipH="1">
            <a:off x="2382002" y="5838613"/>
            <a:ext cx="2156364" cy="223880"/>
          </a:xfrm>
          <a:custGeom>
            <a:avLst/>
            <a:gdLst/>
            <a:ahLst/>
            <a:cxnLst/>
            <a:rect l="l" t="t" r="r" b="b"/>
            <a:pathLst>
              <a:path w="21507" h="2233" extrusionOk="0">
                <a:moveTo>
                  <a:pt x="12834" y="1"/>
                </a:moveTo>
                <a:cubicBezTo>
                  <a:pt x="12748" y="1"/>
                  <a:pt x="12663" y="7"/>
                  <a:pt x="12582" y="21"/>
                </a:cubicBezTo>
                <a:cubicBezTo>
                  <a:pt x="12178" y="94"/>
                  <a:pt x="11824" y="202"/>
                  <a:pt x="11551" y="348"/>
                </a:cubicBezTo>
                <a:cubicBezTo>
                  <a:pt x="11326" y="454"/>
                  <a:pt x="11133" y="655"/>
                  <a:pt x="10878" y="687"/>
                </a:cubicBezTo>
                <a:cubicBezTo>
                  <a:pt x="10664" y="684"/>
                  <a:pt x="10632" y="610"/>
                  <a:pt x="10545" y="597"/>
                </a:cubicBezTo>
                <a:cubicBezTo>
                  <a:pt x="10306" y="525"/>
                  <a:pt x="10331" y="511"/>
                  <a:pt x="10040" y="503"/>
                </a:cubicBezTo>
                <a:cubicBezTo>
                  <a:pt x="10032" y="500"/>
                  <a:pt x="10022" y="499"/>
                  <a:pt x="10008" y="499"/>
                </a:cubicBezTo>
                <a:cubicBezTo>
                  <a:pt x="9836" y="499"/>
                  <a:pt x="9202" y="709"/>
                  <a:pt x="9114" y="752"/>
                </a:cubicBezTo>
                <a:cubicBezTo>
                  <a:pt x="8889" y="868"/>
                  <a:pt x="8625" y="990"/>
                  <a:pt x="8368" y="990"/>
                </a:cubicBezTo>
                <a:cubicBezTo>
                  <a:pt x="8244" y="990"/>
                  <a:pt x="8122" y="962"/>
                  <a:pt x="8007" y="890"/>
                </a:cubicBezTo>
                <a:cubicBezTo>
                  <a:pt x="7946" y="857"/>
                  <a:pt x="7894" y="832"/>
                  <a:pt x="7847" y="809"/>
                </a:cubicBezTo>
                <a:lnTo>
                  <a:pt x="7847" y="809"/>
                </a:lnTo>
                <a:cubicBezTo>
                  <a:pt x="7920" y="1069"/>
                  <a:pt x="7894" y="1352"/>
                  <a:pt x="7578" y="1410"/>
                </a:cubicBezTo>
                <a:cubicBezTo>
                  <a:pt x="7540" y="1414"/>
                  <a:pt x="7503" y="1415"/>
                  <a:pt x="7466" y="1415"/>
                </a:cubicBezTo>
                <a:cubicBezTo>
                  <a:pt x="7148" y="1415"/>
                  <a:pt x="6871" y="1285"/>
                  <a:pt x="6569" y="1285"/>
                </a:cubicBezTo>
                <a:cubicBezTo>
                  <a:pt x="6553" y="1285"/>
                  <a:pt x="6536" y="1286"/>
                  <a:pt x="6520" y="1287"/>
                </a:cubicBezTo>
                <a:cubicBezTo>
                  <a:pt x="6509" y="1285"/>
                  <a:pt x="6498" y="1284"/>
                  <a:pt x="6486" y="1284"/>
                </a:cubicBezTo>
                <a:cubicBezTo>
                  <a:pt x="6317" y="1284"/>
                  <a:pt x="6023" y="1429"/>
                  <a:pt x="5763" y="1429"/>
                </a:cubicBezTo>
                <a:cubicBezTo>
                  <a:pt x="5715" y="1429"/>
                  <a:pt x="5669" y="1424"/>
                  <a:pt x="5625" y="1413"/>
                </a:cubicBezTo>
                <a:cubicBezTo>
                  <a:pt x="5409" y="1317"/>
                  <a:pt x="5444" y="1313"/>
                  <a:pt x="5231" y="1253"/>
                </a:cubicBezTo>
                <a:cubicBezTo>
                  <a:pt x="5072" y="1221"/>
                  <a:pt x="5024" y="1206"/>
                  <a:pt x="4939" y="1206"/>
                </a:cubicBezTo>
                <a:cubicBezTo>
                  <a:pt x="4890" y="1206"/>
                  <a:pt x="4828" y="1211"/>
                  <a:pt x="4724" y="1222"/>
                </a:cubicBezTo>
                <a:cubicBezTo>
                  <a:pt x="4729" y="1220"/>
                  <a:pt x="4732" y="1220"/>
                  <a:pt x="4732" y="1220"/>
                </a:cubicBezTo>
                <a:lnTo>
                  <a:pt x="4732" y="1220"/>
                </a:lnTo>
                <a:cubicBezTo>
                  <a:pt x="4731" y="1220"/>
                  <a:pt x="4407" y="1291"/>
                  <a:pt x="4236" y="1291"/>
                </a:cubicBezTo>
                <a:cubicBezTo>
                  <a:pt x="4202" y="1291"/>
                  <a:pt x="4173" y="1288"/>
                  <a:pt x="4155" y="1281"/>
                </a:cubicBezTo>
                <a:cubicBezTo>
                  <a:pt x="4067" y="1261"/>
                  <a:pt x="3994" y="1195"/>
                  <a:pt x="3942" y="1122"/>
                </a:cubicBezTo>
                <a:lnTo>
                  <a:pt x="3942" y="1122"/>
                </a:lnTo>
                <a:cubicBezTo>
                  <a:pt x="3948" y="1128"/>
                  <a:pt x="3952" y="1131"/>
                  <a:pt x="3953" y="1131"/>
                </a:cubicBezTo>
                <a:cubicBezTo>
                  <a:pt x="3953" y="1131"/>
                  <a:pt x="3950" y="1127"/>
                  <a:pt x="3939" y="1117"/>
                </a:cubicBezTo>
                <a:lnTo>
                  <a:pt x="3938" y="1117"/>
                </a:lnTo>
                <a:cubicBezTo>
                  <a:pt x="3938" y="1117"/>
                  <a:pt x="3938" y="1116"/>
                  <a:pt x="3938" y="1116"/>
                </a:cubicBezTo>
                <a:lnTo>
                  <a:pt x="3936" y="1116"/>
                </a:lnTo>
                <a:cubicBezTo>
                  <a:pt x="3934" y="1114"/>
                  <a:pt x="3929" y="1111"/>
                  <a:pt x="3922" y="1109"/>
                </a:cubicBezTo>
                <a:cubicBezTo>
                  <a:pt x="3921" y="1109"/>
                  <a:pt x="3919" y="1107"/>
                  <a:pt x="3916" y="1107"/>
                </a:cubicBezTo>
                <a:lnTo>
                  <a:pt x="3913" y="1107"/>
                </a:lnTo>
                <a:cubicBezTo>
                  <a:pt x="3738" y="1146"/>
                  <a:pt x="3760" y="1152"/>
                  <a:pt x="3589" y="1240"/>
                </a:cubicBezTo>
                <a:cubicBezTo>
                  <a:pt x="3563" y="1259"/>
                  <a:pt x="3546" y="1268"/>
                  <a:pt x="3532" y="1275"/>
                </a:cubicBezTo>
                <a:cubicBezTo>
                  <a:pt x="3467" y="1367"/>
                  <a:pt x="3340" y="1422"/>
                  <a:pt x="3222" y="1422"/>
                </a:cubicBezTo>
                <a:cubicBezTo>
                  <a:pt x="3171" y="1422"/>
                  <a:pt x="3121" y="1412"/>
                  <a:pt x="3079" y="1389"/>
                </a:cubicBezTo>
                <a:cubicBezTo>
                  <a:pt x="2843" y="1259"/>
                  <a:pt x="2690" y="1088"/>
                  <a:pt x="2510" y="1020"/>
                </a:cubicBezTo>
                <a:lnTo>
                  <a:pt x="2510" y="1020"/>
                </a:lnTo>
                <a:cubicBezTo>
                  <a:pt x="2523" y="1072"/>
                  <a:pt x="2533" y="1126"/>
                  <a:pt x="2530" y="1177"/>
                </a:cubicBezTo>
                <a:cubicBezTo>
                  <a:pt x="2519" y="1381"/>
                  <a:pt x="2321" y="1515"/>
                  <a:pt x="2129" y="1552"/>
                </a:cubicBezTo>
                <a:cubicBezTo>
                  <a:pt x="2061" y="1582"/>
                  <a:pt x="1960" y="1623"/>
                  <a:pt x="1911" y="1634"/>
                </a:cubicBezTo>
                <a:cubicBezTo>
                  <a:pt x="1676" y="1668"/>
                  <a:pt x="1436" y="1672"/>
                  <a:pt x="1200" y="1705"/>
                </a:cubicBezTo>
                <a:cubicBezTo>
                  <a:pt x="928" y="1737"/>
                  <a:pt x="435" y="1815"/>
                  <a:pt x="1" y="1938"/>
                </a:cubicBezTo>
                <a:cubicBezTo>
                  <a:pt x="1610" y="2015"/>
                  <a:pt x="3218" y="2089"/>
                  <a:pt x="4828" y="2135"/>
                </a:cubicBezTo>
                <a:cubicBezTo>
                  <a:pt x="4863" y="2127"/>
                  <a:pt x="4899" y="2121"/>
                  <a:pt x="4934" y="2112"/>
                </a:cubicBezTo>
                <a:cubicBezTo>
                  <a:pt x="4953" y="2106"/>
                  <a:pt x="4971" y="2103"/>
                  <a:pt x="4988" y="2103"/>
                </a:cubicBezTo>
                <a:cubicBezTo>
                  <a:pt x="5029" y="2103"/>
                  <a:pt x="5065" y="2119"/>
                  <a:pt x="5095" y="2142"/>
                </a:cubicBezTo>
                <a:cubicBezTo>
                  <a:pt x="5437" y="2151"/>
                  <a:pt x="5780" y="2160"/>
                  <a:pt x="6123" y="2166"/>
                </a:cubicBezTo>
                <a:cubicBezTo>
                  <a:pt x="6980" y="2215"/>
                  <a:pt x="7837" y="2232"/>
                  <a:pt x="8694" y="2232"/>
                </a:cubicBezTo>
                <a:cubicBezTo>
                  <a:pt x="10626" y="2232"/>
                  <a:pt x="12558" y="2145"/>
                  <a:pt x="14490" y="2145"/>
                </a:cubicBezTo>
                <a:cubicBezTo>
                  <a:pt x="14974" y="2145"/>
                  <a:pt x="15457" y="2150"/>
                  <a:pt x="15940" y="2164"/>
                </a:cubicBezTo>
                <a:cubicBezTo>
                  <a:pt x="16884" y="1947"/>
                  <a:pt x="17837" y="1770"/>
                  <a:pt x="18800" y="1657"/>
                </a:cubicBezTo>
                <a:cubicBezTo>
                  <a:pt x="19249" y="1605"/>
                  <a:pt x="19701" y="1591"/>
                  <a:pt x="20152" y="1591"/>
                </a:cubicBezTo>
                <a:cubicBezTo>
                  <a:pt x="20550" y="1591"/>
                  <a:pt x="20949" y="1602"/>
                  <a:pt x="21347" y="1607"/>
                </a:cubicBezTo>
                <a:lnTo>
                  <a:pt x="21506" y="1607"/>
                </a:lnTo>
                <a:cubicBezTo>
                  <a:pt x="21461" y="1585"/>
                  <a:pt x="21417" y="1563"/>
                  <a:pt x="21369" y="1546"/>
                </a:cubicBezTo>
                <a:cubicBezTo>
                  <a:pt x="21060" y="1414"/>
                  <a:pt x="20562" y="1330"/>
                  <a:pt x="20290" y="1300"/>
                </a:cubicBezTo>
                <a:cubicBezTo>
                  <a:pt x="20190" y="1288"/>
                  <a:pt x="20089" y="1281"/>
                  <a:pt x="19987" y="1272"/>
                </a:cubicBezTo>
                <a:cubicBezTo>
                  <a:pt x="19924" y="1293"/>
                  <a:pt x="19856" y="1306"/>
                  <a:pt x="19789" y="1306"/>
                </a:cubicBezTo>
                <a:cubicBezTo>
                  <a:pt x="19724" y="1306"/>
                  <a:pt x="19660" y="1294"/>
                  <a:pt x="19602" y="1265"/>
                </a:cubicBezTo>
                <a:cubicBezTo>
                  <a:pt x="19386" y="1104"/>
                  <a:pt x="19179" y="981"/>
                  <a:pt x="18794" y="981"/>
                </a:cubicBezTo>
                <a:cubicBezTo>
                  <a:pt x="18754" y="981"/>
                  <a:pt x="18712" y="983"/>
                  <a:pt x="18668" y="986"/>
                </a:cubicBezTo>
                <a:cubicBezTo>
                  <a:pt x="18308" y="991"/>
                  <a:pt x="17771" y="1074"/>
                  <a:pt x="17708" y="1077"/>
                </a:cubicBezTo>
                <a:cubicBezTo>
                  <a:pt x="17464" y="1142"/>
                  <a:pt x="17229" y="1249"/>
                  <a:pt x="16977" y="1284"/>
                </a:cubicBezTo>
                <a:cubicBezTo>
                  <a:pt x="16960" y="1286"/>
                  <a:pt x="16943" y="1288"/>
                  <a:pt x="16926" y="1288"/>
                </a:cubicBezTo>
                <a:cubicBezTo>
                  <a:pt x="16758" y="1288"/>
                  <a:pt x="16635" y="1159"/>
                  <a:pt x="16530" y="1036"/>
                </a:cubicBezTo>
                <a:cubicBezTo>
                  <a:pt x="16518" y="1026"/>
                  <a:pt x="16506" y="1017"/>
                  <a:pt x="16495" y="1007"/>
                </a:cubicBezTo>
                <a:cubicBezTo>
                  <a:pt x="16491" y="1006"/>
                  <a:pt x="16482" y="1000"/>
                  <a:pt x="16464" y="984"/>
                </a:cubicBezTo>
                <a:cubicBezTo>
                  <a:pt x="16441" y="962"/>
                  <a:pt x="16369" y="923"/>
                  <a:pt x="16333" y="903"/>
                </a:cubicBezTo>
                <a:cubicBezTo>
                  <a:pt x="16259" y="881"/>
                  <a:pt x="16214" y="874"/>
                  <a:pt x="16171" y="874"/>
                </a:cubicBezTo>
                <a:cubicBezTo>
                  <a:pt x="16118" y="874"/>
                  <a:pt x="16069" y="886"/>
                  <a:pt x="15972" y="896"/>
                </a:cubicBezTo>
                <a:cubicBezTo>
                  <a:pt x="15807" y="948"/>
                  <a:pt x="15620" y="1020"/>
                  <a:pt x="15455" y="1020"/>
                </a:cubicBezTo>
                <a:cubicBezTo>
                  <a:pt x="15301" y="1020"/>
                  <a:pt x="15165" y="957"/>
                  <a:pt x="15083" y="755"/>
                </a:cubicBezTo>
                <a:cubicBezTo>
                  <a:pt x="14982" y="576"/>
                  <a:pt x="14931" y="464"/>
                  <a:pt x="14885" y="379"/>
                </a:cubicBezTo>
                <a:cubicBezTo>
                  <a:pt x="14869" y="425"/>
                  <a:pt x="14850" y="476"/>
                  <a:pt x="14825" y="528"/>
                </a:cubicBezTo>
                <a:cubicBezTo>
                  <a:pt x="14754" y="693"/>
                  <a:pt x="14649" y="841"/>
                  <a:pt x="14531" y="974"/>
                </a:cubicBezTo>
                <a:cubicBezTo>
                  <a:pt x="14464" y="1058"/>
                  <a:pt x="14355" y="1113"/>
                  <a:pt x="14251" y="1113"/>
                </a:cubicBezTo>
                <a:cubicBezTo>
                  <a:pt x="14175" y="1113"/>
                  <a:pt x="14100" y="1083"/>
                  <a:pt x="14046" y="1014"/>
                </a:cubicBezTo>
                <a:cubicBezTo>
                  <a:pt x="13952" y="909"/>
                  <a:pt x="13935" y="765"/>
                  <a:pt x="13884" y="639"/>
                </a:cubicBezTo>
                <a:cubicBezTo>
                  <a:pt x="13851" y="561"/>
                  <a:pt x="13804" y="489"/>
                  <a:pt x="13770" y="412"/>
                </a:cubicBezTo>
                <a:cubicBezTo>
                  <a:pt x="13755" y="392"/>
                  <a:pt x="13725" y="341"/>
                  <a:pt x="13707" y="311"/>
                </a:cubicBezTo>
                <a:cubicBezTo>
                  <a:pt x="13539" y="107"/>
                  <a:pt x="13176" y="1"/>
                  <a:pt x="1283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16"/>
          <p:cNvSpPr/>
          <p:nvPr/>
        </p:nvSpPr>
        <p:spPr>
          <a:xfrm flipH="1">
            <a:off x="-32944" y="5920628"/>
            <a:ext cx="5683928" cy="1381683"/>
          </a:xfrm>
          <a:custGeom>
            <a:avLst/>
            <a:gdLst/>
            <a:ahLst/>
            <a:cxnLst/>
            <a:rect l="l" t="t" r="r" b="b"/>
            <a:pathLst>
              <a:path w="56690" h="13781" extrusionOk="0">
                <a:moveTo>
                  <a:pt x="53834" y="1"/>
                </a:moveTo>
                <a:cubicBezTo>
                  <a:pt x="53656" y="1"/>
                  <a:pt x="53479" y="5"/>
                  <a:pt x="53301" y="15"/>
                </a:cubicBezTo>
                <a:cubicBezTo>
                  <a:pt x="52279" y="68"/>
                  <a:pt x="50877" y="642"/>
                  <a:pt x="49721" y="1088"/>
                </a:cubicBezTo>
                <a:cubicBezTo>
                  <a:pt x="49509" y="1184"/>
                  <a:pt x="49287" y="1262"/>
                  <a:pt x="49055" y="1262"/>
                </a:cubicBezTo>
                <a:cubicBezTo>
                  <a:pt x="48996" y="1262"/>
                  <a:pt x="48937" y="1257"/>
                  <a:pt x="48877" y="1246"/>
                </a:cubicBezTo>
                <a:cubicBezTo>
                  <a:pt x="48745" y="1235"/>
                  <a:pt x="48327" y="1210"/>
                  <a:pt x="48024" y="1181"/>
                </a:cubicBezTo>
                <a:cubicBezTo>
                  <a:pt x="46898" y="1078"/>
                  <a:pt x="45845" y="889"/>
                  <a:pt x="44520" y="768"/>
                </a:cubicBezTo>
                <a:cubicBezTo>
                  <a:pt x="44062" y="720"/>
                  <a:pt x="43632" y="699"/>
                  <a:pt x="43220" y="699"/>
                </a:cubicBezTo>
                <a:cubicBezTo>
                  <a:pt x="41740" y="699"/>
                  <a:pt x="40491" y="968"/>
                  <a:pt x="38964" y="1196"/>
                </a:cubicBezTo>
                <a:cubicBezTo>
                  <a:pt x="37929" y="1189"/>
                  <a:pt x="36898" y="1095"/>
                  <a:pt x="35860" y="1095"/>
                </a:cubicBezTo>
                <a:cubicBezTo>
                  <a:pt x="35784" y="1095"/>
                  <a:pt x="35707" y="1096"/>
                  <a:pt x="35630" y="1097"/>
                </a:cubicBezTo>
                <a:cubicBezTo>
                  <a:pt x="35501" y="1097"/>
                  <a:pt x="35370" y="1096"/>
                  <a:pt x="35238" y="1096"/>
                </a:cubicBezTo>
                <a:cubicBezTo>
                  <a:pt x="33440" y="1096"/>
                  <a:pt x="31293" y="1153"/>
                  <a:pt x="29946" y="1322"/>
                </a:cubicBezTo>
                <a:cubicBezTo>
                  <a:pt x="29228" y="1417"/>
                  <a:pt x="28436" y="1566"/>
                  <a:pt x="27618" y="1747"/>
                </a:cubicBezTo>
                <a:cubicBezTo>
                  <a:pt x="27585" y="1769"/>
                  <a:pt x="27547" y="1783"/>
                  <a:pt x="27505" y="1783"/>
                </a:cubicBezTo>
                <a:cubicBezTo>
                  <a:pt x="27486" y="1783"/>
                  <a:pt x="27467" y="1785"/>
                  <a:pt x="27446" y="1785"/>
                </a:cubicBezTo>
                <a:cubicBezTo>
                  <a:pt x="25875" y="2141"/>
                  <a:pt x="24211" y="2617"/>
                  <a:pt x="22753" y="3117"/>
                </a:cubicBezTo>
                <a:cubicBezTo>
                  <a:pt x="22577" y="3166"/>
                  <a:pt x="22050" y="3611"/>
                  <a:pt x="21733" y="3974"/>
                </a:cubicBezTo>
                <a:cubicBezTo>
                  <a:pt x="21697" y="4021"/>
                  <a:pt x="21658" y="4063"/>
                  <a:pt x="21617" y="4105"/>
                </a:cubicBezTo>
                <a:cubicBezTo>
                  <a:pt x="21839" y="4116"/>
                  <a:pt x="22029" y="4142"/>
                  <a:pt x="22247" y="4183"/>
                </a:cubicBezTo>
                <a:cubicBezTo>
                  <a:pt x="22763" y="4267"/>
                  <a:pt x="23488" y="4593"/>
                  <a:pt x="23746" y="4753"/>
                </a:cubicBezTo>
                <a:cubicBezTo>
                  <a:pt x="23752" y="4758"/>
                  <a:pt x="23752" y="4758"/>
                  <a:pt x="23753" y="4758"/>
                </a:cubicBezTo>
                <a:cubicBezTo>
                  <a:pt x="23760" y="4758"/>
                  <a:pt x="23766" y="4758"/>
                  <a:pt x="23773" y="4758"/>
                </a:cubicBezTo>
                <a:cubicBezTo>
                  <a:pt x="24020" y="4758"/>
                  <a:pt x="24654" y="4634"/>
                  <a:pt x="25281" y="4581"/>
                </a:cubicBezTo>
                <a:cubicBezTo>
                  <a:pt x="25408" y="4568"/>
                  <a:pt x="25536" y="4561"/>
                  <a:pt x="25660" y="4556"/>
                </a:cubicBezTo>
                <a:cubicBezTo>
                  <a:pt x="25791" y="4549"/>
                  <a:pt x="25918" y="4539"/>
                  <a:pt x="26048" y="4535"/>
                </a:cubicBezTo>
                <a:cubicBezTo>
                  <a:pt x="26075" y="4533"/>
                  <a:pt x="26103" y="4530"/>
                  <a:pt x="26131" y="4530"/>
                </a:cubicBezTo>
                <a:cubicBezTo>
                  <a:pt x="26175" y="4530"/>
                  <a:pt x="26217" y="4538"/>
                  <a:pt x="26250" y="4574"/>
                </a:cubicBezTo>
                <a:cubicBezTo>
                  <a:pt x="26325" y="4640"/>
                  <a:pt x="26299" y="4778"/>
                  <a:pt x="26205" y="4811"/>
                </a:cubicBezTo>
                <a:cubicBezTo>
                  <a:pt x="26166" y="4822"/>
                  <a:pt x="26147" y="4825"/>
                  <a:pt x="26135" y="4825"/>
                </a:cubicBezTo>
                <a:cubicBezTo>
                  <a:pt x="26112" y="4825"/>
                  <a:pt x="26109" y="4814"/>
                  <a:pt x="26041" y="4814"/>
                </a:cubicBezTo>
                <a:cubicBezTo>
                  <a:pt x="25949" y="4810"/>
                  <a:pt x="25860" y="4808"/>
                  <a:pt x="25774" y="4808"/>
                </a:cubicBezTo>
                <a:cubicBezTo>
                  <a:pt x="25121" y="4808"/>
                  <a:pt x="24627" y="4926"/>
                  <a:pt x="23920" y="5102"/>
                </a:cubicBezTo>
                <a:cubicBezTo>
                  <a:pt x="23917" y="5102"/>
                  <a:pt x="23915" y="5105"/>
                  <a:pt x="23910" y="5105"/>
                </a:cubicBezTo>
                <a:cubicBezTo>
                  <a:pt x="23894" y="5109"/>
                  <a:pt x="23876" y="5114"/>
                  <a:pt x="23857" y="5120"/>
                </a:cubicBezTo>
                <a:cubicBezTo>
                  <a:pt x="23844" y="5121"/>
                  <a:pt x="23836" y="5127"/>
                  <a:pt x="23821" y="5131"/>
                </a:cubicBezTo>
                <a:cubicBezTo>
                  <a:pt x="23730" y="5153"/>
                  <a:pt x="23792" y="5172"/>
                  <a:pt x="23578" y="5189"/>
                </a:cubicBezTo>
                <a:cubicBezTo>
                  <a:pt x="23374" y="5170"/>
                  <a:pt x="23206" y="5027"/>
                  <a:pt x="23021" y="4953"/>
                </a:cubicBezTo>
                <a:cubicBezTo>
                  <a:pt x="22986" y="4936"/>
                  <a:pt x="22844" y="4869"/>
                  <a:pt x="22815" y="4858"/>
                </a:cubicBezTo>
                <a:cubicBezTo>
                  <a:pt x="22333" y="4650"/>
                  <a:pt x="21827" y="4426"/>
                  <a:pt x="21198" y="4403"/>
                </a:cubicBezTo>
                <a:cubicBezTo>
                  <a:pt x="21027" y="4488"/>
                  <a:pt x="20841" y="4552"/>
                  <a:pt x="20649" y="4587"/>
                </a:cubicBezTo>
                <a:cubicBezTo>
                  <a:pt x="20083" y="4717"/>
                  <a:pt x="19357" y="4808"/>
                  <a:pt x="18684" y="5091"/>
                </a:cubicBezTo>
                <a:cubicBezTo>
                  <a:pt x="18664" y="5098"/>
                  <a:pt x="18400" y="5205"/>
                  <a:pt x="18265" y="5303"/>
                </a:cubicBezTo>
                <a:cubicBezTo>
                  <a:pt x="18189" y="5360"/>
                  <a:pt x="18096" y="5413"/>
                  <a:pt x="18006" y="5413"/>
                </a:cubicBezTo>
                <a:cubicBezTo>
                  <a:pt x="17998" y="5413"/>
                  <a:pt x="17991" y="5413"/>
                  <a:pt x="17983" y="5412"/>
                </a:cubicBezTo>
                <a:lnTo>
                  <a:pt x="17982" y="5415"/>
                </a:lnTo>
                <a:cubicBezTo>
                  <a:pt x="17579" y="5460"/>
                  <a:pt x="16961" y="5564"/>
                  <a:pt x="16170" y="5692"/>
                </a:cubicBezTo>
                <a:cubicBezTo>
                  <a:pt x="15588" y="5800"/>
                  <a:pt x="15010" y="5941"/>
                  <a:pt x="14448" y="6124"/>
                </a:cubicBezTo>
                <a:cubicBezTo>
                  <a:pt x="14224" y="6201"/>
                  <a:pt x="13937" y="6366"/>
                  <a:pt x="13541" y="6565"/>
                </a:cubicBezTo>
                <a:cubicBezTo>
                  <a:pt x="12382" y="7141"/>
                  <a:pt x="11215" y="7711"/>
                  <a:pt x="10112" y="8389"/>
                </a:cubicBezTo>
                <a:cubicBezTo>
                  <a:pt x="9333" y="8828"/>
                  <a:pt x="8613" y="9472"/>
                  <a:pt x="7701" y="9603"/>
                </a:cubicBezTo>
                <a:cubicBezTo>
                  <a:pt x="7071" y="9731"/>
                  <a:pt x="5160" y="9917"/>
                  <a:pt x="4019" y="10338"/>
                </a:cubicBezTo>
                <a:cubicBezTo>
                  <a:pt x="3109" y="10677"/>
                  <a:pt x="2435" y="10965"/>
                  <a:pt x="1446" y="11521"/>
                </a:cubicBezTo>
                <a:cubicBezTo>
                  <a:pt x="878" y="11860"/>
                  <a:pt x="532" y="12063"/>
                  <a:pt x="113" y="12555"/>
                </a:cubicBezTo>
                <a:cubicBezTo>
                  <a:pt x="103" y="12569"/>
                  <a:pt x="86" y="12594"/>
                  <a:pt x="70" y="12616"/>
                </a:cubicBezTo>
                <a:cubicBezTo>
                  <a:pt x="24" y="12700"/>
                  <a:pt x="9" y="12724"/>
                  <a:pt x="0" y="12748"/>
                </a:cubicBezTo>
                <a:cubicBezTo>
                  <a:pt x="136" y="12743"/>
                  <a:pt x="271" y="12740"/>
                  <a:pt x="406" y="12740"/>
                </a:cubicBezTo>
                <a:cubicBezTo>
                  <a:pt x="1555" y="12740"/>
                  <a:pt x="2701" y="12909"/>
                  <a:pt x="3843" y="13030"/>
                </a:cubicBezTo>
                <a:cubicBezTo>
                  <a:pt x="4386" y="13095"/>
                  <a:pt x="4932" y="13143"/>
                  <a:pt x="5481" y="13179"/>
                </a:cubicBezTo>
                <a:cubicBezTo>
                  <a:pt x="6186" y="13227"/>
                  <a:pt x="6891" y="13257"/>
                  <a:pt x="7595" y="13289"/>
                </a:cubicBezTo>
                <a:cubicBezTo>
                  <a:pt x="10798" y="13435"/>
                  <a:pt x="13991" y="13780"/>
                  <a:pt x="17201" y="13780"/>
                </a:cubicBezTo>
                <a:cubicBezTo>
                  <a:pt x="17272" y="13780"/>
                  <a:pt x="17343" y="13780"/>
                  <a:pt x="17414" y="13780"/>
                </a:cubicBezTo>
                <a:cubicBezTo>
                  <a:pt x="17467" y="13780"/>
                  <a:pt x="17520" y="13780"/>
                  <a:pt x="17573" y="13780"/>
                </a:cubicBezTo>
                <a:cubicBezTo>
                  <a:pt x="20900" y="13780"/>
                  <a:pt x="24214" y="13426"/>
                  <a:pt x="27537" y="13301"/>
                </a:cubicBezTo>
                <a:cubicBezTo>
                  <a:pt x="31655" y="13133"/>
                  <a:pt x="35777" y="13144"/>
                  <a:pt x="39894" y="13063"/>
                </a:cubicBezTo>
                <a:cubicBezTo>
                  <a:pt x="41799" y="13008"/>
                  <a:pt x="43699" y="12860"/>
                  <a:pt x="45602" y="12798"/>
                </a:cubicBezTo>
                <a:cubicBezTo>
                  <a:pt x="45544" y="12685"/>
                  <a:pt x="45435" y="12481"/>
                  <a:pt x="45372" y="12397"/>
                </a:cubicBezTo>
                <a:cubicBezTo>
                  <a:pt x="45056" y="11911"/>
                  <a:pt x="44478" y="11314"/>
                  <a:pt x="43995" y="11004"/>
                </a:cubicBezTo>
                <a:cubicBezTo>
                  <a:pt x="43271" y="10545"/>
                  <a:pt x="42971" y="10418"/>
                  <a:pt x="42222" y="10215"/>
                </a:cubicBezTo>
                <a:cubicBezTo>
                  <a:pt x="41355" y="9985"/>
                  <a:pt x="39894" y="9963"/>
                  <a:pt x="39260" y="9854"/>
                </a:cubicBezTo>
                <a:cubicBezTo>
                  <a:pt x="38969" y="9833"/>
                  <a:pt x="38569" y="9590"/>
                  <a:pt x="38439" y="9542"/>
                </a:cubicBezTo>
                <a:cubicBezTo>
                  <a:pt x="38084" y="9378"/>
                  <a:pt x="37291" y="9120"/>
                  <a:pt x="36771" y="9120"/>
                </a:cubicBezTo>
                <a:cubicBezTo>
                  <a:pt x="36766" y="9120"/>
                  <a:pt x="36762" y="9120"/>
                  <a:pt x="36758" y="9120"/>
                </a:cubicBezTo>
                <a:cubicBezTo>
                  <a:pt x="36716" y="9120"/>
                  <a:pt x="36675" y="9119"/>
                  <a:pt x="36636" y="9119"/>
                </a:cubicBezTo>
                <a:cubicBezTo>
                  <a:pt x="36207" y="9119"/>
                  <a:pt x="35923" y="9162"/>
                  <a:pt x="35509" y="9242"/>
                </a:cubicBezTo>
                <a:cubicBezTo>
                  <a:pt x="35422" y="9254"/>
                  <a:pt x="35040" y="9371"/>
                  <a:pt x="34977" y="9371"/>
                </a:cubicBezTo>
                <a:cubicBezTo>
                  <a:pt x="34972" y="9371"/>
                  <a:pt x="34969" y="9371"/>
                  <a:pt x="34968" y="9369"/>
                </a:cubicBezTo>
                <a:cubicBezTo>
                  <a:pt x="34908" y="9402"/>
                  <a:pt x="34834" y="9420"/>
                  <a:pt x="34764" y="9420"/>
                </a:cubicBezTo>
                <a:cubicBezTo>
                  <a:pt x="34620" y="9420"/>
                  <a:pt x="34489" y="9345"/>
                  <a:pt x="34512" y="9167"/>
                </a:cubicBezTo>
                <a:cubicBezTo>
                  <a:pt x="34519" y="9022"/>
                  <a:pt x="34668" y="8967"/>
                  <a:pt x="34793" y="8963"/>
                </a:cubicBezTo>
                <a:cubicBezTo>
                  <a:pt x="34819" y="8955"/>
                  <a:pt x="34848" y="8951"/>
                  <a:pt x="34875" y="8951"/>
                </a:cubicBezTo>
                <a:cubicBezTo>
                  <a:pt x="34975" y="8942"/>
                  <a:pt x="35076" y="8938"/>
                  <a:pt x="35178" y="8931"/>
                </a:cubicBezTo>
                <a:cubicBezTo>
                  <a:pt x="35666" y="8909"/>
                  <a:pt x="36154" y="8850"/>
                  <a:pt x="36645" y="8850"/>
                </a:cubicBezTo>
                <a:cubicBezTo>
                  <a:pt x="36657" y="8849"/>
                  <a:pt x="36669" y="8849"/>
                  <a:pt x="36681" y="8849"/>
                </a:cubicBezTo>
                <a:cubicBezTo>
                  <a:pt x="37217" y="8849"/>
                  <a:pt x="37741" y="8975"/>
                  <a:pt x="38249" y="9133"/>
                </a:cubicBezTo>
                <a:cubicBezTo>
                  <a:pt x="38647" y="9248"/>
                  <a:pt x="38903" y="9370"/>
                  <a:pt x="39212" y="9370"/>
                </a:cubicBezTo>
                <a:cubicBezTo>
                  <a:pt x="39226" y="9370"/>
                  <a:pt x="39240" y="9370"/>
                  <a:pt x="39254" y="9369"/>
                </a:cubicBezTo>
                <a:cubicBezTo>
                  <a:pt x="40544" y="9455"/>
                  <a:pt x="41886" y="9511"/>
                  <a:pt x="43084" y="10043"/>
                </a:cubicBezTo>
                <a:cubicBezTo>
                  <a:pt x="44320" y="10574"/>
                  <a:pt x="45414" y="11550"/>
                  <a:pt x="45970" y="12790"/>
                </a:cubicBezTo>
                <a:cubicBezTo>
                  <a:pt x="46896" y="12760"/>
                  <a:pt x="47822" y="12750"/>
                  <a:pt x="48749" y="12750"/>
                </a:cubicBezTo>
                <a:cubicBezTo>
                  <a:pt x="50448" y="12750"/>
                  <a:pt x="52147" y="12783"/>
                  <a:pt x="53846" y="12783"/>
                </a:cubicBezTo>
                <a:cubicBezTo>
                  <a:pt x="54317" y="12783"/>
                  <a:pt x="54788" y="12780"/>
                  <a:pt x="55259" y="12774"/>
                </a:cubicBezTo>
                <a:cubicBezTo>
                  <a:pt x="55728" y="12758"/>
                  <a:pt x="55909" y="12733"/>
                  <a:pt x="56346" y="12664"/>
                </a:cubicBezTo>
                <a:cubicBezTo>
                  <a:pt x="56360" y="12656"/>
                  <a:pt x="56379" y="12649"/>
                  <a:pt x="56394" y="12645"/>
                </a:cubicBezTo>
                <a:cubicBezTo>
                  <a:pt x="56449" y="12626"/>
                  <a:pt x="56507" y="12606"/>
                  <a:pt x="56560" y="12584"/>
                </a:cubicBezTo>
                <a:cubicBezTo>
                  <a:pt x="56565" y="12580"/>
                  <a:pt x="56572" y="12575"/>
                  <a:pt x="56582" y="12568"/>
                </a:cubicBezTo>
                <a:cubicBezTo>
                  <a:pt x="56582" y="12142"/>
                  <a:pt x="56608" y="11714"/>
                  <a:pt x="56623" y="11285"/>
                </a:cubicBezTo>
                <a:cubicBezTo>
                  <a:pt x="56689" y="8796"/>
                  <a:pt x="56560" y="6303"/>
                  <a:pt x="56404" y="3818"/>
                </a:cubicBezTo>
                <a:cubicBezTo>
                  <a:pt x="56339" y="3014"/>
                  <a:pt x="56310" y="2202"/>
                  <a:pt x="56245" y="1436"/>
                </a:cubicBezTo>
                <a:cubicBezTo>
                  <a:pt x="56207" y="955"/>
                  <a:pt x="56150" y="489"/>
                  <a:pt x="56065" y="59"/>
                </a:cubicBezTo>
                <a:cubicBezTo>
                  <a:pt x="55996" y="60"/>
                  <a:pt x="55926" y="61"/>
                  <a:pt x="55856" y="61"/>
                </a:cubicBezTo>
                <a:cubicBezTo>
                  <a:pt x="55183" y="61"/>
                  <a:pt x="54508" y="1"/>
                  <a:pt x="5383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4" name="Google Shape;1044;p16"/>
          <p:cNvSpPr/>
          <p:nvPr/>
        </p:nvSpPr>
        <p:spPr>
          <a:xfrm flipH="1">
            <a:off x="-32942" y="6064505"/>
            <a:ext cx="5134385" cy="1237809"/>
          </a:xfrm>
          <a:custGeom>
            <a:avLst/>
            <a:gdLst/>
            <a:ahLst/>
            <a:cxnLst/>
            <a:rect l="l" t="t" r="r" b="b"/>
            <a:pathLst>
              <a:path w="51209" h="12346" extrusionOk="0">
                <a:moveTo>
                  <a:pt x="50764" y="1"/>
                </a:moveTo>
                <a:cubicBezTo>
                  <a:pt x="47562" y="85"/>
                  <a:pt x="44414" y="1117"/>
                  <a:pt x="41201" y="1310"/>
                </a:cubicBezTo>
                <a:cubicBezTo>
                  <a:pt x="40781" y="1335"/>
                  <a:pt x="40361" y="1346"/>
                  <a:pt x="39941" y="1346"/>
                </a:cubicBezTo>
                <a:cubicBezTo>
                  <a:pt x="37545" y="1346"/>
                  <a:pt x="35138" y="999"/>
                  <a:pt x="32754" y="999"/>
                </a:cubicBezTo>
                <a:cubicBezTo>
                  <a:pt x="31740" y="999"/>
                  <a:pt x="30731" y="1062"/>
                  <a:pt x="29729" y="1240"/>
                </a:cubicBezTo>
                <a:cubicBezTo>
                  <a:pt x="29081" y="1356"/>
                  <a:pt x="28292" y="1702"/>
                  <a:pt x="28317" y="2358"/>
                </a:cubicBezTo>
                <a:cubicBezTo>
                  <a:pt x="25461" y="2361"/>
                  <a:pt x="22606" y="2626"/>
                  <a:pt x="19800" y="3144"/>
                </a:cubicBezTo>
                <a:cubicBezTo>
                  <a:pt x="19927" y="3133"/>
                  <a:pt x="20055" y="3126"/>
                  <a:pt x="20179" y="3121"/>
                </a:cubicBezTo>
                <a:cubicBezTo>
                  <a:pt x="20310" y="3114"/>
                  <a:pt x="20437" y="3104"/>
                  <a:pt x="20567" y="3100"/>
                </a:cubicBezTo>
                <a:cubicBezTo>
                  <a:pt x="20594" y="3097"/>
                  <a:pt x="20622" y="3094"/>
                  <a:pt x="20650" y="3094"/>
                </a:cubicBezTo>
                <a:cubicBezTo>
                  <a:pt x="20694" y="3094"/>
                  <a:pt x="20736" y="3103"/>
                  <a:pt x="20769" y="3137"/>
                </a:cubicBezTo>
                <a:cubicBezTo>
                  <a:pt x="20844" y="3205"/>
                  <a:pt x="20816" y="3343"/>
                  <a:pt x="20724" y="3376"/>
                </a:cubicBezTo>
                <a:cubicBezTo>
                  <a:pt x="20686" y="3386"/>
                  <a:pt x="20668" y="3389"/>
                  <a:pt x="20655" y="3389"/>
                </a:cubicBezTo>
                <a:cubicBezTo>
                  <a:pt x="20631" y="3389"/>
                  <a:pt x="20629" y="3378"/>
                  <a:pt x="20560" y="3378"/>
                </a:cubicBezTo>
                <a:cubicBezTo>
                  <a:pt x="20471" y="3374"/>
                  <a:pt x="20385" y="3372"/>
                  <a:pt x="20302" y="3372"/>
                </a:cubicBezTo>
                <a:cubicBezTo>
                  <a:pt x="19645" y="3372"/>
                  <a:pt x="19149" y="3490"/>
                  <a:pt x="18439" y="3667"/>
                </a:cubicBezTo>
                <a:cubicBezTo>
                  <a:pt x="18436" y="3667"/>
                  <a:pt x="18433" y="3669"/>
                  <a:pt x="18429" y="3669"/>
                </a:cubicBezTo>
                <a:cubicBezTo>
                  <a:pt x="18149" y="3909"/>
                  <a:pt x="18007" y="4210"/>
                  <a:pt x="18214" y="4506"/>
                </a:cubicBezTo>
                <a:cubicBezTo>
                  <a:pt x="15253" y="5021"/>
                  <a:pt x="12367" y="5968"/>
                  <a:pt x="9678" y="7309"/>
                </a:cubicBezTo>
                <a:cubicBezTo>
                  <a:pt x="10023" y="7487"/>
                  <a:pt x="10366" y="7664"/>
                  <a:pt x="10711" y="7840"/>
                </a:cubicBezTo>
                <a:cubicBezTo>
                  <a:pt x="6945" y="8485"/>
                  <a:pt x="3300" y="9820"/>
                  <a:pt x="0" y="11744"/>
                </a:cubicBezTo>
                <a:cubicBezTo>
                  <a:pt x="705" y="11792"/>
                  <a:pt x="1410" y="11822"/>
                  <a:pt x="2114" y="11854"/>
                </a:cubicBezTo>
                <a:cubicBezTo>
                  <a:pt x="5317" y="12000"/>
                  <a:pt x="8510" y="12345"/>
                  <a:pt x="11720" y="12345"/>
                </a:cubicBezTo>
                <a:cubicBezTo>
                  <a:pt x="11791" y="12345"/>
                  <a:pt x="11862" y="12345"/>
                  <a:pt x="11933" y="12345"/>
                </a:cubicBezTo>
                <a:cubicBezTo>
                  <a:pt x="11986" y="12345"/>
                  <a:pt x="12039" y="12345"/>
                  <a:pt x="12092" y="12345"/>
                </a:cubicBezTo>
                <a:cubicBezTo>
                  <a:pt x="15419" y="12345"/>
                  <a:pt x="18733" y="11991"/>
                  <a:pt x="22056" y="11866"/>
                </a:cubicBezTo>
                <a:cubicBezTo>
                  <a:pt x="26174" y="11698"/>
                  <a:pt x="30296" y="11709"/>
                  <a:pt x="34413" y="11628"/>
                </a:cubicBezTo>
                <a:cubicBezTo>
                  <a:pt x="36318" y="11573"/>
                  <a:pt x="38218" y="11425"/>
                  <a:pt x="40121" y="11363"/>
                </a:cubicBezTo>
                <a:cubicBezTo>
                  <a:pt x="40063" y="11250"/>
                  <a:pt x="39954" y="11046"/>
                  <a:pt x="39891" y="10962"/>
                </a:cubicBezTo>
                <a:cubicBezTo>
                  <a:pt x="39575" y="10476"/>
                  <a:pt x="38997" y="9879"/>
                  <a:pt x="38514" y="9569"/>
                </a:cubicBezTo>
                <a:cubicBezTo>
                  <a:pt x="37790" y="9110"/>
                  <a:pt x="37490" y="8983"/>
                  <a:pt x="36741" y="8780"/>
                </a:cubicBezTo>
                <a:cubicBezTo>
                  <a:pt x="35874" y="8550"/>
                  <a:pt x="34413" y="8528"/>
                  <a:pt x="33779" y="8419"/>
                </a:cubicBezTo>
                <a:cubicBezTo>
                  <a:pt x="33488" y="8398"/>
                  <a:pt x="33088" y="8155"/>
                  <a:pt x="32958" y="8107"/>
                </a:cubicBezTo>
                <a:cubicBezTo>
                  <a:pt x="32603" y="7943"/>
                  <a:pt x="31810" y="7685"/>
                  <a:pt x="31290" y="7685"/>
                </a:cubicBezTo>
                <a:cubicBezTo>
                  <a:pt x="31285" y="7685"/>
                  <a:pt x="31281" y="7685"/>
                  <a:pt x="31277" y="7685"/>
                </a:cubicBezTo>
                <a:cubicBezTo>
                  <a:pt x="31235" y="7685"/>
                  <a:pt x="31194" y="7684"/>
                  <a:pt x="31155" y="7684"/>
                </a:cubicBezTo>
                <a:cubicBezTo>
                  <a:pt x="30726" y="7684"/>
                  <a:pt x="30442" y="7727"/>
                  <a:pt x="30028" y="7807"/>
                </a:cubicBezTo>
                <a:cubicBezTo>
                  <a:pt x="29941" y="7819"/>
                  <a:pt x="29559" y="7936"/>
                  <a:pt x="29496" y="7936"/>
                </a:cubicBezTo>
                <a:cubicBezTo>
                  <a:pt x="29491" y="7936"/>
                  <a:pt x="29488" y="7936"/>
                  <a:pt x="29487" y="7934"/>
                </a:cubicBezTo>
                <a:cubicBezTo>
                  <a:pt x="29427" y="7967"/>
                  <a:pt x="29353" y="7985"/>
                  <a:pt x="29283" y="7985"/>
                </a:cubicBezTo>
                <a:cubicBezTo>
                  <a:pt x="29139" y="7985"/>
                  <a:pt x="29008" y="7910"/>
                  <a:pt x="29031" y="7732"/>
                </a:cubicBezTo>
                <a:cubicBezTo>
                  <a:pt x="29038" y="7587"/>
                  <a:pt x="29187" y="7532"/>
                  <a:pt x="29312" y="7528"/>
                </a:cubicBezTo>
                <a:cubicBezTo>
                  <a:pt x="29338" y="7520"/>
                  <a:pt x="29367" y="7516"/>
                  <a:pt x="29394" y="7516"/>
                </a:cubicBezTo>
                <a:cubicBezTo>
                  <a:pt x="29494" y="7507"/>
                  <a:pt x="29595" y="7503"/>
                  <a:pt x="29697" y="7496"/>
                </a:cubicBezTo>
                <a:cubicBezTo>
                  <a:pt x="30185" y="7474"/>
                  <a:pt x="30673" y="7415"/>
                  <a:pt x="31164" y="7415"/>
                </a:cubicBezTo>
                <a:cubicBezTo>
                  <a:pt x="31176" y="7414"/>
                  <a:pt x="31188" y="7414"/>
                  <a:pt x="31200" y="7414"/>
                </a:cubicBezTo>
                <a:cubicBezTo>
                  <a:pt x="31736" y="7414"/>
                  <a:pt x="32260" y="7540"/>
                  <a:pt x="32768" y="7698"/>
                </a:cubicBezTo>
                <a:cubicBezTo>
                  <a:pt x="33166" y="7813"/>
                  <a:pt x="33422" y="7935"/>
                  <a:pt x="33731" y="7935"/>
                </a:cubicBezTo>
                <a:cubicBezTo>
                  <a:pt x="33745" y="7935"/>
                  <a:pt x="33759" y="7935"/>
                  <a:pt x="33773" y="7934"/>
                </a:cubicBezTo>
                <a:cubicBezTo>
                  <a:pt x="35063" y="8020"/>
                  <a:pt x="36405" y="8076"/>
                  <a:pt x="37603" y="8608"/>
                </a:cubicBezTo>
                <a:cubicBezTo>
                  <a:pt x="38839" y="9139"/>
                  <a:pt x="39933" y="10115"/>
                  <a:pt x="40489" y="11355"/>
                </a:cubicBezTo>
                <a:cubicBezTo>
                  <a:pt x="41415" y="11325"/>
                  <a:pt x="42341" y="11315"/>
                  <a:pt x="43268" y="11315"/>
                </a:cubicBezTo>
                <a:cubicBezTo>
                  <a:pt x="44967" y="11315"/>
                  <a:pt x="46666" y="11348"/>
                  <a:pt x="48365" y="11348"/>
                </a:cubicBezTo>
                <a:cubicBezTo>
                  <a:pt x="48836" y="11348"/>
                  <a:pt x="49307" y="11345"/>
                  <a:pt x="49778" y="11339"/>
                </a:cubicBezTo>
                <a:cubicBezTo>
                  <a:pt x="50247" y="11323"/>
                  <a:pt x="50428" y="11298"/>
                  <a:pt x="50865" y="11229"/>
                </a:cubicBezTo>
                <a:cubicBezTo>
                  <a:pt x="50879" y="11221"/>
                  <a:pt x="50898" y="11214"/>
                  <a:pt x="50913" y="11210"/>
                </a:cubicBezTo>
                <a:cubicBezTo>
                  <a:pt x="50968" y="11191"/>
                  <a:pt x="51026" y="11171"/>
                  <a:pt x="51079" y="11149"/>
                </a:cubicBezTo>
                <a:cubicBezTo>
                  <a:pt x="51084" y="11145"/>
                  <a:pt x="51091" y="11140"/>
                  <a:pt x="51101" y="11133"/>
                </a:cubicBezTo>
                <a:cubicBezTo>
                  <a:pt x="51101" y="10707"/>
                  <a:pt x="51127" y="10279"/>
                  <a:pt x="51142" y="9850"/>
                </a:cubicBezTo>
                <a:cubicBezTo>
                  <a:pt x="51208" y="7361"/>
                  <a:pt x="51079" y="4868"/>
                  <a:pt x="50923" y="2383"/>
                </a:cubicBezTo>
                <a:cubicBezTo>
                  <a:pt x="50858" y="1579"/>
                  <a:pt x="50829" y="767"/>
                  <a:pt x="50764" y="1"/>
                </a:cubicBezTo>
                <a:close/>
              </a:path>
            </a:pathLst>
          </a:custGeom>
          <a:solidFill>
            <a:srgbClr val="2A225E">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5" name="Google Shape;1045;p16"/>
          <p:cNvSpPr/>
          <p:nvPr/>
        </p:nvSpPr>
        <p:spPr>
          <a:xfrm flipH="1">
            <a:off x="-348381" y="4338384"/>
            <a:ext cx="10451049" cy="3016121"/>
          </a:xfrm>
          <a:custGeom>
            <a:avLst/>
            <a:gdLst/>
            <a:ahLst/>
            <a:cxnLst/>
            <a:rect l="l" t="t" r="r" b="b"/>
            <a:pathLst>
              <a:path w="104236" h="30083" extrusionOk="0">
                <a:moveTo>
                  <a:pt x="95241" y="503"/>
                </a:moveTo>
                <a:cubicBezTo>
                  <a:pt x="95446" y="503"/>
                  <a:pt x="95667" y="522"/>
                  <a:pt x="95675" y="532"/>
                </a:cubicBezTo>
                <a:cubicBezTo>
                  <a:pt x="95676" y="532"/>
                  <a:pt x="95676" y="532"/>
                  <a:pt x="95677" y="532"/>
                </a:cubicBezTo>
                <a:cubicBezTo>
                  <a:pt x="95704" y="532"/>
                  <a:pt x="95805" y="569"/>
                  <a:pt x="95863" y="591"/>
                </a:cubicBezTo>
                <a:cubicBezTo>
                  <a:pt x="96931" y="1195"/>
                  <a:pt x="97523" y="2303"/>
                  <a:pt x="98306" y="3432"/>
                </a:cubicBezTo>
                <a:cubicBezTo>
                  <a:pt x="99544" y="5304"/>
                  <a:pt x="100701" y="7229"/>
                  <a:pt x="101706" y="9237"/>
                </a:cubicBezTo>
                <a:cubicBezTo>
                  <a:pt x="102418" y="10656"/>
                  <a:pt x="103209" y="12569"/>
                  <a:pt x="103693" y="13653"/>
                </a:cubicBezTo>
                <a:cubicBezTo>
                  <a:pt x="103696" y="13662"/>
                  <a:pt x="103700" y="13671"/>
                  <a:pt x="103704" y="13678"/>
                </a:cubicBezTo>
                <a:cubicBezTo>
                  <a:pt x="103706" y="13685"/>
                  <a:pt x="103709" y="13695"/>
                  <a:pt x="103714" y="13708"/>
                </a:cubicBezTo>
                <a:cubicBezTo>
                  <a:pt x="103726" y="13750"/>
                  <a:pt x="103738" y="13794"/>
                  <a:pt x="103746" y="13837"/>
                </a:cubicBezTo>
                <a:cubicBezTo>
                  <a:pt x="103748" y="13850"/>
                  <a:pt x="103753" y="13882"/>
                  <a:pt x="103758" y="13907"/>
                </a:cubicBezTo>
                <a:cubicBezTo>
                  <a:pt x="103764" y="13984"/>
                  <a:pt x="103759" y="14060"/>
                  <a:pt x="103751" y="14137"/>
                </a:cubicBezTo>
                <a:cubicBezTo>
                  <a:pt x="103751" y="14139"/>
                  <a:pt x="103751" y="14139"/>
                  <a:pt x="103751" y="14140"/>
                </a:cubicBezTo>
                <a:cubicBezTo>
                  <a:pt x="103736" y="14186"/>
                  <a:pt x="103733" y="14207"/>
                  <a:pt x="103738" y="14207"/>
                </a:cubicBezTo>
                <a:cubicBezTo>
                  <a:pt x="103740" y="14207"/>
                  <a:pt x="103742" y="14205"/>
                  <a:pt x="103745" y="14202"/>
                </a:cubicBezTo>
                <a:lnTo>
                  <a:pt x="103745" y="14202"/>
                </a:lnTo>
                <a:cubicBezTo>
                  <a:pt x="103597" y="14454"/>
                  <a:pt x="103606" y="14515"/>
                  <a:pt x="103257" y="14828"/>
                </a:cubicBezTo>
                <a:cubicBezTo>
                  <a:pt x="103011" y="15101"/>
                  <a:pt x="101689" y="15316"/>
                  <a:pt x="101189" y="15446"/>
                </a:cubicBezTo>
                <a:cubicBezTo>
                  <a:pt x="101225" y="15436"/>
                  <a:pt x="101231" y="15433"/>
                  <a:pt x="101221" y="15433"/>
                </a:cubicBezTo>
                <a:cubicBezTo>
                  <a:pt x="101203" y="15433"/>
                  <a:pt x="101137" y="15443"/>
                  <a:pt x="101080" y="15452"/>
                </a:cubicBezTo>
                <a:cubicBezTo>
                  <a:pt x="101044" y="15419"/>
                  <a:pt x="100996" y="15397"/>
                  <a:pt x="100944" y="15397"/>
                </a:cubicBezTo>
                <a:cubicBezTo>
                  <a:pt x="100814" y="15405"/>
                  <a:pt x="100683" y="15409"/>
                  <a:pt x="100552" y="15409"/>
                </a:cubicBezTo>
                <a:cubicBezTo>
                  <a:pt x="99736" y="15409"/>
                  <a:pt x="98921" y="15271"/>
                  <a:pt x="98104" y="15271"/>
                </a:cubicBezTo>
                <a:cubicBezTo>
                  <a:pt x="98010" y="15271"/>
                  <a:pt x="97916" y="15273"/>
                  <a:pt x="97822" y="15277"/>
                </a:cubicBezTo>
                <a:cubicBezTo>
                  <a:pt x="96810" y="15316"/>
                  <a:pt x="95849" y="15657"/>
                  <a:pt x="94911" y="16015"/>
                </a:cubicBezTo>
                <a:cubicBezTo>
                  <a:pt x="94416" y="16199"/>
                  <a:pt x="93458" y="16600"/>
                  <a:pt x="93235" y="16600"/>
                </a:cubicBezTo>
                <a:cubicBezTo>
                  <a:pt x="93227" y="16600"/>
                  <a:pt x="93220" y="16600"/>
                  <a:pt x="93214" y="16599"/>
                </a:cubicBezTo>
                <a:cubicBezTo>
                  <a:pt x="93095" y="16602"/>
                  <a:pt x="92977" y="16603"/>
                  <a:pt x="92861" y="16603"/>
                </a:cubicBezTo>
                <a:cubicBezTo>
                  <a:pt x="90743" y="16603"/>
                  <a:pt x="88941" y="16098"/>
                  <a:pt x="86854" y="16098"/>
                </a:cubicBezTo>
                <a:cubicBezTo>
                  <a:pt x="86744" y="16098"/>
                  <a:pt x="86633" y="16099"/>
                  <a:pt x="86521" y="16102"/>
                </a:cubicBezTo>
                <a:cubicBezTo>
                  <a:pt x="85135" y="16134"/>
                  <a:pt x="83939" y="16386"/>
                  <a:pt x="82966" y="16547"/>
                </a:cubicBezTo>
                <a:cubicBezTo>
                  <a:pt x="82767" y="16561"/>
                  <a:pt x="82506" y="16566"/>
                  <a:pt x="82217" y="16566"/>
                </a:cubicBezTo>
                <a:cubicBezTo>
                  <a:pt x="81721" y="16566"/>
                  <a:pt x="81143" y="16552"/>
                  <a:pt x="80649" y="16552"/>
                </a:cubicBezTo>
                <a:cubicBezTo>
                  <a:pt x="80562" y="16552"/>
                  <a:pt x="80477" y="16553"/>
                  <a:pt x="80396" y="16554"/>
                </a:cubicBezTo>
                <a:cubicBezTo>
                  <a:pt x="79498" y="16555"/>
                  <a:pt x="78602" y="16562"/>
                  <a:pt x="77704" y="16567"/>
                </a:cubicBezTo>
                <a:cubicBezTo>
                  <a:pt x="77688" y="16526"/>
                  <a:pt x="77656" y="16490"/>
                  <a:pt x="77607" y="16468"/>
                </a:cubicBezTo>
                <a:cubicBezTo>
                  <a:pt x="77200" y="16260"/>
                  <a:pt x="76316" y="16019"/>
                  <a:pt x="75680" y="15960"/>
                </a:cubicBezTo>
                <a:cubicBezTo>
                  <a:pt x="75611" y="15970"/>
                  <a:pt x="75582" y="15974"/>
                  <a:pt x="75570" y="15974"/>
                </a:cubicBezTo>
                <a:cubicBezTo>
                  <a:pt x="75561" y="15974"/>
                  <a:pt x="75559" y="15972"/>
                  <a:pt x="75558" y="15970"/>
                </a:cubicBezTo>
                <a:cubicBezTo>
                  <a:pt x="75561" y="15966"/>
                  <a:pt x="75550" y="15960"/>
                  <a:pt x="75535" y="15954"/>
                </a:cubicBezTo>
                <a:cubicBezTo>
                  <a:pt x="75515" y="15940"/>
                  <a:pt x="75492" y="15924"/>
                  <a:pt x="75476" y="15914"/>
                </a:cubicBezTo>
                <a:cubicBezTo>
                  <a:pt x="75464" y="15904"/>
                  <a:pt x="75452" y="15894"/>
                  <a:pt x="75442" y="15883"/>
                </a:cubicBezTo>
                <a:lnTo>
                  <a:pt x="75442" y="15883"/>
                </a:lnTo>
                <a:cubicBezTo>
                  <a:pt x="75405" y="15829"/>
                  <a:pt x="75352" y="15791"/>
                  <a:pt x="75296" y="15757"/>
                </a:cubicBezTo>
                <a:cubicBezTo>
                  <a:pt x="75175" y="15675"/>
                  <a:pt x="75040" y="15614"/>
                  <a:pt x="74901" y="15566"/>
                </a:cubicBezTo>
                <a:cubicBezTo>
                  <a:pt x="74735" y="15511"/>
                  <a:pt x="74565" y="15492"/>
                  <a:pt x="74393" y="15492"/>
                </a:cubicBezTo>
                <a:cubicBezTo>
                  <a:pt x="74168" y="15492"/>
                  <a:pt x="73941" y="15525"/>
                  <a:pt x="73719" y="15555"/>
                </a:cubicBezTo>
                <a:cubicBezTo>
                  <a:pt x="73186" y="15637"/>
                  <a:pt x="72887" y="15695"/>
                  <a:pt x="72523" y="15746"/>
                </a:cubicBezTo>
                <a:cubicBezTo>
                  <a:pt x="72518" y="15746"/>
                  <a:pt x="72513" y="15746"/>
                  <a:pt x="72508" y="15746"/>
                </a:cubicBezTo>
                <a:cubicBezTo>
                  <a:pt x="72498" y="15746"/>
                  <a:pt x="72488" y="15746"/>
                  <a:pt x="72478" y="15746"/>
                </a:cubicBezTo>
                <a:lnTo>
                  <a:pt x="72477" y="15746"/>
                </a:lnTo>
                <a:cubicBezTo>
                  <a:pt x="72425" y="15692"/>
                  <a:pt x="72368" y="15643"/>
                  <a:pt x="72308" y="15601"/>
                </a:cubicBezTo>
                <a:cubicBezTo>
                  <a:pt x="72150" y="15489"/>
                  <a:pt x="71967" y="15400"/>
                  <a:pt x="71770" y="15395"/>
                </a:cubicBezTo>
                <a:cubicBezTo>
                  <a:pt x="71766" y="15395"/>
                  <a:pt x="71761" y="15395"/>
                  <a:pt x="71757" y="15395"/>
                </a:cubicBezTo>
                <a:cubicBezTo>
                  <a:pt x="71559" y="15395"/>
                  <a:pt x="71366" y="15456"/>
                  <a:pt x="71172" y="15492"/>
                </a:cubicBezTo>
                <a:cubicBezTo>
                  <a:pt x="71059" y="15517"/>
                  <a:pt x="71042" y="15526"/>
                  <a:pt x="71023" y="15529"/>
                </a:cubicBezTo>
                <a:cubicBezTo>
                  <a:pt x="70964" y="15390"/>
                  <a:pt x="70839" y="15086"/>
                  <a:pt x="70768" y="15026"/>
                </a:cubicBezTo>
                <a:cubicBezTo>
                  <a:pt x="70674" y="14866"/>
                  <a:pt x="70512" y="14764"/>
                  <a:pt x="70356" y="14764"/>
                </a:cubicBezTo>
                <a:cubicBezTo>
                  <a:pt x="70235" y="14764"/>
                  <a:pt x="70118" y="14825"/>
                  <a:pt x="70039" y="14968"/>
                </a:cubicBezTo>
                <a:cubicBezTo>
                  <a:pt x="69952" y="15188"/>
                  <a:pt x="69914" y="15316"/>
                  <a:pt x="69839" y="15436"/>
                </a:cubicBezTo>
                <a:cubicBezTo>
                  <a:pt x="69805" y="15320"/>
                  <a:pt x="69762" y="15207"/>
                  <a:pt x="69690" y="15117"/>
                </a:cubicBezTo>
                <a:lnTo>
                  <a:pt x="69690" y="15117"/>
                </a:lnTo>
                <a:cubicBezTo>
                  <a:pt x="69690" y="15118"/>
                  <a:pt x="69691" y="15118"/>
                  <a:pt x="69691" y="15118"/>
                </a:cubicBezTo>
                <a:cubicBezTo>
                  <a:pt x="69696" y="15118"/>
                  <a:pt x="69677" y="15088"/>
                  <a:pt x="69627" y="15032"/>
                </a:cubicBezTo>
                <a:cubicBezTo>
                  <a:pt x="69552" y="14944"/>
                  <a:pt x="69459" y="14871"/>
                  <a:pt x="69359" y="14816"/>
                </a:cubicBezTo>
                <a:cubicBezTo>
                  <a:pt x="69141" y="14704"/>
                  <a:pt x="68893" y="14671"/>
                  <a:pt x="68648" y="14671"/>
                </a:cubicBezTo>
                <a:cubicBezTo>
                  <a:pt x="68552" y="14671"/>
                  <a:pt x="68457" y="14676"/>
                  <a:pt x="68363" y="14683"/>
                </a:cubicBezTo>
                <a:cubicBezTo>
                  <a:pt x="68354" y="14683"/>
                  <a:pt x="68345" y="14683"/>
                  <a:pt x="68335" y="14683"/>
                </a:cubicBezTo>
                <a:cubicBezTo>
                  <a:pt x="67919" y="14683"/>
                  <a:pt x="67189" y="14867"/>
                  <a:pt x="66944" y="14983"/>
                </a:cubicBezTo>
                <a:cubicBezTo>
                  <a:pt x="66753" y="15038"/>
                  <a:pt x="66576" y="15139"/>
                  <a:pt x="66384" y="15190"/>
                </a:cubicBezTo>
                <a:cubicBezTo>
                  <a:pt x="66295" y="15135"/>
                  <a:pt x="66209" y="15081"/>
                  <a:pt x="66110" y="15048"/>
                </a:cubicBezTo>
                <a:cubicBezTo>
                  <a:pt x="65981" y="15015"/>
                  <a:pt x="65849" y="15000"/>
                  <a:pt x="65718" y="15000"/>
                </a:cubicBezTo>
                <a:cubicBezTo>
                  <a:pt x="65655" y="15000"/>
                  <a:pt x="65593" y="15003"/>
                  <a:pt x="65531" y="15010"/>
                </a:cubicBezTo>
                <a:cubicBezTo>
                  <a:pt x="65198" y="15025"/>
                  <a:pt x="64590" y="15330"/>
                  <a:pt x="64459" y="15407"/>
                </a:cubicBezTo>
                <a:cubicBezTo>
                  <a:pt x="64194" y="15498"/>
                  <a:pt x="64095" y="15523"/>
                  <a:pt x="63905" y="15524"/>
                </a:cubicBezTo>
                <a:cubicBezTo>
                  <a:pt x="63701" y="15484"/>
                  <a:pt x="63544" y="15317"/>
                  <a:pt x="63220" y="15255"/>
                </a:cubicBezTo>
                <a:cubicBezTo>
                  <a:pt x="63182" y="15243"/>
                  <a:pt x="63142" y="15237"/>
                  <a:pt x="63102" y="15237"/>
                </a:cubicBezTo>
                <a:cubicBezTo>
                  <a:pt x="62906" y="15237"/>
                  <a:pt x="62718" y="15380"/>
                  <a:pt x="62780" y="15601"/>
                </a:cubicBezTo>
                <a:cubicBezTo>
                  <a:pt x="62806" y="15704"/>
                  <a:pt x="62885" y="15779"/>
                  <a:pt x="62933" y="15870"/>
                </a:cubicBezTo>
                <a:cubicBezTo>
                  <a:pt x="62940" y="15882"/>
                  <a:pt x="62949" y="15898"/>
                  <a:pt x="62956" y="15912"/>
                </a:cubicBezTo>
                <a:cubicBezTo>
                  <a:pt x="62969" y="15943"/>
                  <a:pt x="62978" y="15976"/>
                  <a:pt x="62985" y="16008"/>
                </a:cubicBezTo>
                <a:cubicBezTo>
                  <a:pt x="62985" y="16011"/>
                  <a:pt x="62985" y="16014"/>
                  <a:pt x="62985" y="16017"/>
                </a:cubicBezTo>
                <a:cubicBezTo>
                  <a:pt x="62934" y="16030"/>
                  <a:pt x="62923" y="16035"/>
                  <a:pt x="62902" y="16035"/>
                </a:cubicBezTo>
                <a:cubicBezTo>
                  <a:pt x="62884" y="16035"/>
                  <a:pt x="62858" y="16031"/>
                  <a:pt x="62788" y="16027"/>
                </a:cubicBezTo>
                <a:cubicBezTo>
                  <a:pt x="62775" y="16024"/>
                  <a:pt x="62759" y="16022"/>
                  <a:pt x="62749" y="16021"/>
                </a:cubicBezTo>
                <a:lnTo>
                  <a:pt x="62749" y="16021"/>
                </a:lnTo>
                <a:cubicBezTo>
                  <a:pt x="62753" y="16021"/>
                  <a:pt x="62754" y="16021"/>
                  <a:pt x="62755" y="16021"/>
                </a:cubicBezTo>
                <a:cubicBezTo>
                  <a:pt x="62768" y="16021"/>
                  <a:pt x="62441" y="15977"/>
                  <a:pt x="62342" y="15975"/>
                </a:cubicBezTo>
                <a:cubicBezTo>
                  <a:pt x="62219" y="15969"/>
                  <a:pt x="62098" y="15966"/>
                  <a:pt x="61978" y="15966"/>
                </a:cubicBezTo>
                <a:cubicBezTo>
                  <a:pt x="61865" y="15966"/>
                  <a:pt x="61752" y="15968"/>
                  <a:pt x="61637" y="15973"/>
                </a:cubicBezTo>
                <a:cubicBezTo>
                  <a:pt x="61535" y="15977"/>
                  <a:pt x="61432" y="15995"/>
                  <a:pt x="61329" y="15995"/>
                </a:cubicBezTo>
                <a:cubicBezTo>
                  <a:pt x="61319" y="15995"/>
                  <a:pt x="61309" y="15995"/>
                  <a:pt x="61298" y="15995"/>
                </a:cubicBezTo>
                <a:cubicBezTo>
                  <a:pt x="61297" y="15993"/>
                  <a:pt x="61297" y="15993"/>
                  <a:pt x="61296" y="15993"/>
                </a:cubicBezTo>
                <a:cubicBezTo>
                  <a:pt x="61285" y="15991"/>
                  <a:pt x="61274" y="15988"/>
                  <a:pt x="61263" y="15983"/>
                </a:cubicBezTo>
                <a:lnTo>
                  <a:pt x="61263" y="15983"/>
                </a:lnTo>
                <a:cubicBezTo>
                  <a:pt x="61263" y="15983"/>
                  <a:pt x="61264" y="15983"/>
                  <a:pt x="61264" y="15983"/>
                </a:cubicBezTo>
                <a:cubicBezTo>
                  <a:pt x="61261" y="15982"/>
                  <a:pt x="61259" y="15981"/>
                  <a:pt x="61257" y="15981"/>
                </a:cubicBezTo>
                <a:lnTo>
                  <a:pt x="61257" y="15981"/>
                </a:lnTo>
                <a:cubicBezTo>
                  <a:pt x="61257" y="15980"/>
                  <a:pt x="61257" y="15980"/>
                  <a:pt x="61256" y="15980"/>
                </a:cubicBezTo>
                <a:lnTo>
                  <a:pt x="61256" y="15980"/>
                </a:lnTo>
                <a:cubicBezTo>
                  <a:pt x="61256" y="15980"/>
                  <a:pt x="61256" y="15980"/>
                  <a:pt x="61257" y="15980"/>
                </a:cubicBezTo>
                <a:lnTo>
                  <a:pt x="61257" y="15980"/>
                </a:lnTo>
                <a:cubicBezTo>
                  <a:pt x="61124" y="15928"/>
                  <a:pt x="60990" y="15876"/>
                  <a:pt x="60850" y="15851"/>
                </a:cubicBezTo>
                <a:cubicBezTo>
                  <a:pt x="60616" y="15815"/>
                  <a:pt x="60445" y="15809"/>
                  <a:pt x="60258" y="15809"/>
                </a:cubicBezTo>
                <a:cubicBezTo>
                  <a:pt x="60164" y="15809"/>
                  <a:pt x="60066" y="15810"/>
                  <a:pt x="59953" y="15810"/>
                </a:cubicBezTo>
                <a:cubicBezTo>
                  <a:pt x="59909" y="15810"/>
                  <a:pt x="59863" y="15810"/>
                  <a:pt x="59814" y="15809"/>
                </a:cubicBezTo>
                <a:cubicBezTo>
                  <a:pt x="59790" y="15781"/>
                  <a:pt x="59761" y="15749"/>
                  <a:pt x="59738" y="15741"/>
                </a:cubicBezTo>
                <a:cubicBezTo>
                  <a:pt x="59719" y="15727"/>
                  <a:pt x="59697" y="15712"/>
                  <a:pt x="59684" y="15705"/>
                </a:cubicBezTo>
                <a:cubicBezTo>
                  <a:pt x="59613" y="15665"/>
                  <a:pt x="59532" y="15644"/>
                  <a:pt x="59451" y="15644"/>
                </a:cubicBezTo>
                <a:cubicBezTo>
                  <a:pt x="59409" y="15644"/>
                  <a:pt x="59366" y="15650"/>
                  <a:pt x="59325" y="15662"/>
                </a:cubicBezTo>
                <a:cubicBezTo>
                  <a:pt x="59150" y="15717"/>
                  <a:pt x="59001" y="15833"/>
                  <a:pt x="58862" y="15951"/>
                </a:cubicBezTo>
                <a:cubicBezTo>
                  <a:pt x="58859" y="15953"/>
                  <a:pt x="58857" y="15954"/>
                  <a:pt x="58854" y="15957"/>
                </a:cubicBezTo>
                <a:cubicBezTo>
                  <a:pt x="58844" y="15959"/>
                  <a:pt x="58833" y="15962"/>
                  <a:pt x="58822" y="15964"/>
                </a:cubicBezTo>
                <a:cubicBezTo>
                  <a:pt x="58614" y="15856"/>
                  <a:pt x="58346" y="15500"/>
                  <a:pt x="57961" y="15495"/>
                </a:cubicBezTo>
                <a:cubicBezTo>
                  <a:pt x="57968" y="15492"/>
                  <a:pt x="57974" y="15491"/>
                  <a:pt x="57981" y="15489"/>
                </a:cubicBezTo>
                <a:cubicBezTo>
                  <a:pt x="57965" y="15489"/>
                  <a:pt x="57951" y="15492"/>
                  <a:pt x="57935" y="15492"/>
                </a:cubicBezTo>
                <a:lnTo>
                  <a:pt x="57929" y="15492"/>
                </a:lnTo>
                <a:cubicBezTo>
                  <a:pt x="57928" y="15492"/>
                  <a:pt x="57928" y="15492"/>
                  <a:pt x="57926" y="15494"/>
                </a:cubicBezTo>
                <a:cubicBezTo>
                  <a:pt x="57690" y="15514"/>
                  <a:pt x="57535" y="15714"/>
                  <a:pt x="57618" y="15840"/>
                </a:cubicBezTo>
                <a:cubicBezTo>
                  <a:pt x="57684" y="15977"/>
                  <a:pt x="57760" y="16098"/>
                  <a:pt x="57752" y="16151"/>
                </a:cubicBezTo>
                <a:cubicBezTo>
                  <a:pt x="57749" y="16153"/>
                  <a:pt x="57749" y="16153"/>
                  <a:pt x="57747" y="16153"/>
                </a:cubicBezTo>
                <a:cubicBezTo>
                  <a:pt x="57732" y="16154"/>
                  <a:pt x="57718" y="16154"/>
                  <a:pt x="57704" y="16154"/>
                </a:cubicBezTo>
                <a:cubicBezTo>
                  <a:pt x="57693" y="16154"/>
                  <a:pt x="57682" y="16154"/>
                  <a:pt x="57671" y="16153"/>
                </a:cubicBezTo>
                <a:cubicBezTo>
                  <a:pt x="57652" y="16153"/>
                  <a:pt x="57634" y="16150"/>
                  <a:pt x="57615" y="16148"/>
                </a:cubicBezTo>
                <a:cubicBezTo>
                  <a:pt x="57599" y="16144"/>
                  <a:pt x="57583" y="16141"/>
                  <a:pt x="57566" y="16138"/>
                </a:cubicBezTo>
                <a:cubicBezTo>
                  <a:pt x="57459" y="16117"/>
                  <a:pt x="57378" y="16109"/>
                  <a:pt x="57305" y="16109"/>
                </a:cubicBezTo>
                <a:cubicBezTo>
                  <a:pt x="57139" y="16109"/>
                  <a:pt x="57017" y="16153"/>
                  <a:pt x="56733" y="16190"/>
                </a:cubicBezTo>
                <a:cubicBezTo>
                  <a:pt x="56126" y="16290"/>
                  <a:pt x="55528" y="16444"/>
                  <a:pt x="54965" y="16693"/>
                </a:cubicBezTo>
                <a:cubicBezTo>
                  <a:pt x="54868" y="16743"/>
                  <a:pt x="54752" y="16788"/>
                  <a:pt x="54670" y="16864"/>
                </a:cubicBezTo>
                <a:cubicBezTo>
                  <a:pt x="53995" y="16832"/>
                  <a:pt x="53320" y="16800"/>
                  <a:pt x="52645" y="16771"/>
                </a:cubicBezTo>
                <a:cubicBezTo>
                  <a:pt x="51405" y="16742"/>
                  <a:pt x="50165" y="16732"/>
                  <a:pt x="48924" y="16732"/>
                </a:cubicBezTo>
                <a:cubicBezTo>
                  <a:pt x="48285" y="16732"/>
                  <a:pt x="47645" y="16735"/>
                  <a:pt x="47005" y="16739"/>
                </a:cubicBezTo>
                <a:cubicBezTo>
                  <a:pt x="47102" y="16719"/>
                  <a:pt x="47201" y="16697"/>
                  <a:pt x="47302" y="16671"/>
                </a:cubicBezTo>
                <a:cubicBezTo>
                  <a:pt x="48075" y="16458"/>
                  <a:pt x="48301" y="16258"/>
                  <a:pt x="49130" y="15998"/>
                </a:cubicBezTo>
                <a:cubicBezTo>
                  <a:pt x="49287" y="15943"/>
                  <a:pt x="49445" y="15891"/>
                  <a:pt x="49602" y="15830"/>
                </a:cubicBezTo>
                <a:cubicBezTo>
                  <a:pt x="49618" y="15827"/>
                  <a:pt x="49633" y="15823"/>
                  <a:pt x="49649" y="15818"/>
                </a:cubicBezTo>
                <a:cubicBezTo>
                  <a:pt x="50046" y="15723"/>
                  <a:pt x="50989" y="15294"/>
                  <a:pt x="51732" y="15087"/>
                </a:cubicBezTo>
                <a:cubicBezTo>
                  <a:pt x="52622" y="14857"/>
                  <a:pt x="53536" y="14725"/>
                  <a:pt x="54429" y="14505"/>
                </a:cubicBezTo>
                <a:cubicBezTo>
                  <a:pt x="55688" y="14189"/>
                  <a:pt x="56949" y="13868"/>
                  <a:pt x="58175" y="13444"/>
                </a:cubicBezTo>
                <a:cubicBezTo>
                  <a:pt x="61083" y="12268"/>
                  <a:pt x="63815" y="10708"/>
                  <a:pt x="66643" y="9356"/>
                </a:cubicBezTo>
                <a:cubicBezTo>
                  <a:pt x="66830" y="9263"/>
                  <a:pt x="66950" y="9207"/>
                  <a:pt x="67048" y="9163"/>
                </a:cubicBezTo>
                <a:cubicBezTo>
                  <a:pt x="67399" y="9040"/>
                  <a:pt x="67762" y="8946"/>
                  <a:pt x="67985" y="8943"/>
                </a:cubicBezTo>
                <a:cubicBezTo>
                  <a:pt x="68767" y="8952"/>
                  <a:pt x="68980" y="9046"/>
                  <a:pt x="69889" y="9143"/>
                </a:cubicBezTo>
                <a:cubicBezTo>
                  <a:pt x="69993" y="9146"/>
                  <a:pt x="70094" y="9147"/>
                  <a:pt x="70193" y="9147"/>
                </a:cubicBezTo>
                <a:cubicBezTo>
                  <a:pt x="70659" y="9147"/>
                  <a:pt x="71079" y="9117"/>
                  <a:pt x="71479" y="9033"/>
                </a:cubicBezTo>
                <a:lnTo>
                  <a:pt x="71479" y="9033"/>
                </a:lnTo>
                <a:cubicBezTo>
                  <a:pt x="70858" y="9453"/>
                  <a:pt x="70225" y="9870"/>
                  <a:pt x="69610" y="10332"/>
                </a:cubicBezTo>
                <a:cubicBezTo>
                  <a:pt x="69064" y="10730"/>
                  <a:pt x="68592" y="11177"/>
                  <a:pt x="67987" y="11616"/>
                </a:cubicBezTo>
                <a:cubicBezTo>
                  <a:pt x="67355" y="12098"/>
                  <a:pt x="66629" y="12515"/>
                  <a:pt x="66114" y="12785"/>
                </a:cubicBezTo>
                <a:cubicBezTo>
                  <a:pt x="65958" y="12863"/>
                  <a:pt x="65984" y="13116"/>
                  <a:pt x="66158" y="13158"/>
                </a:cubicBezTo>
                <a:cubicBezTo>
                  <a:pt x="66176" y="13163"/>
                  <a:pt x="66193" y="13166"/>
                  <a:pt x="66209" y="13166"/>
                </a:cubicBezTo>
                <a:cubicBezTo>
                  <a:pt x="66295" y="13166"/>
                  <a:pt x="66363" y="13102"/>
                  <a:pt x="66430" y="13047"/>
                </a:cubicBezTo>
                <a:cubicBezTo>
                  <a:pt x="66998" y="12550"/>
                  <a:pt x="68231" y="11764"/>
                  <a:pt x="69329" y="11083"/>
                </a:cubicBezTo>
                <a:cubicBezTo>
                  <a:pt x="70587" y="10217"/>
                  <a:pt x="71578" y="9459"/>
                  <a:pt x="72778" y="8533"/>
                </a:cubicBezTo>
                <a:cubicBezTo>
                  <a:pt x="72797" y="8519"/>
                  <a:pt x="72817" y="8503"/>
                  <a:pt x="72836" y="8487"/>
                </a:cubicBezTo>
                <a:cubicBezTo>
                  <a:pt x="72839" y="8486"/>
                  <a:pt x="72843" y="8484"/>
                  <a:pt x="72846" y="8481"/>
                </a:cubicBezTo>
                <a:cubicBezTo>
                  <a:pt x="73716" y="7956"/>
                  <a:pt x="74516" y="7320"/>
                  <a:pt x="75328" y="6709"/>
                </a:cubicBezTo>
                <a:cubicBezTo>
                  <a:pt x="76075" y="6146"/>
                  <a:pt x="76986" y="5497"/>
                  <a:pt x="77852" y="4824"/>
                </a:cubicBezTo>
                <a:cubicBezTo>
                  <a:pt x="78428" y="4392"/>
                  <a:pt x="79326" y="3675"/>
                  <a:pt x="80121" y="3298"/>
                </a:cubicBezTo>
                <a:cubicBezTo>
                  <a:pt x="80604" y="3053"/>
                  <a:pt x="81343" y="2866"/>
                  <a:pt x="81689" y="2860"/>
                </a:cubicBezTo>
                <a:cubicBezTo>
                  <a:pt x="82404" y="2944"/>
                  <a:pt x="83272" y="3468"/>
                  <a:pt x="84184" y="3835"/>
                </a:cubicBezTo>
                <a:cubicBezTo>
                  <a:pt x="85087" y="4233"/>
                  <a:pt x="86039" y="4504"/>
                  <a:pt x="86986" y="4783"/>
                </a:cubicBezTo>
                <a:cubicBezTo>
                  <a:pt x="87384" y="4890"/>
                  <a:pt x="87697" y="4976"/>
                  <a:pt x="88051" y="5005"/>
                </a:cubicBezTo>
                <a:cubicBezTo>
                  <a:pt x="87634" y="5336"/>
                  <a:pt x="87210" y="5679"/>
                  <a:pt x="86773" y="6041"/>
                </a:cubicBezTo>
                <a:cubicBezTo>
                  <a:pt x="85900" y="6755"/>
                  <a:pt x="84908" y="7466"/>
                  <a:pt x="83829" y="8154"/>
                </a:cubicBezTo>
                <a:cubicBezTo>
                  <a:pt x="83713" y="8287"/>
                  <a:pt x="83793" y="8519"/>
                  <a:pt x="83962" y="8559"/>
                </a:cubicBezTo>
                <a:cubicBezTo>
                  <a:pt x="83978" y="8562"/>
                  <a:pt x="83993" y="8563"/>
                  <a:pt x="84009" y="8563"/>
                </a:cubicBezTo>
                <a:cubicBezTo>
                  <a:pt x="84239" y="8563"/>
                  <a:pt x="84468" y="8324"/>
                  <a:pt x="84668" y="8225"/>
                </a:cubicBezTo>
                <a:cubicBezTo>
                  <a:pt x="85179" y="7899"/>
                  <a:pt x="85671" y="7543"/>
                  <a:pt x="86153" y="7175"/>
                </a:cubicBezTo>
                <a:cubicBezTo>
                  <a:pt x="87876" y="5842"/>
                  <a:pt x="89536" y="4427"/>
                  <a:pt x="91212" y="3035"/>
                </a:cubicBezTo>
                <a:cubicBezTo>
                  <a:pt x="92311" y="2106"/>
                  <a:pt x="93532" y="1000"/>
                  <a:pt x="94605" y="623"/>
                </a:cubicBezTo>
                <a:cubicBezTo>
                  <a:pt x="94751" y="558"/>
                  <a:pt x="94984" y="513"/>
                  <a:pt x="95038" y="512"/>
                </a:cubicBezTo>
                <a:cubicBezTo>
                  <a:pt x="95097" y="506"/>
                  <a:pt x="95168" y="503"/>
                  <a:pt x="95241" y="503"/>
                </a:cubicBezTo>
                <a:close/>
                <a:moveTo>
                  <a:pt x="8111" y="12706"/>
                </a:moveTo>
                <a:cubicBezTo>
                  <a:pt x="8136" y="12706"/>
                  <a:pt x="8160" y="12706"/>
                  <a:pt x="8183" y="12708"/>
                </a:cubicBezTo>
                <a:cubicBezTo>
                  <a:pt x="9232" y="12769"/>
                  <a:pt x="10496" y="13646"/>
                  <a:pt x="11647" y="14276"/>
                </a:cubicBezTo>
                <a:cubicBezTo>
                  <a:pt x="12312" y="14671"/>
                  <a:pt x="13018" y="14988"/>
                  <a:pt x="13747" y="15249"/>
                </a:cubicBezTo>
                <a:cubicBezTo>
                  <a:pt x="14199" y="15437"/>
                  <a:pt x="14675" y="15573"/>
                  <a:pt x="15161" y="15573"/>
                </a:cubicBezTo>
                <a:cubicBezTo>
                  <a:pt x="15306" y="15573"/>
                  <a:pt x="15453" y="15561"/>
                  <a:pt x="15600" y="15534"/>
                </a:cubicBezTo>
                <a:cubicBezTo>
                  <a:pt x="16317" y="15408"/>
                  <a:pt x="17018" y="15209"/>
                  <a:pt x="17734" y="15081"/>
                </a:cubicBezTo>
                <a:cubicBezTo>
                  <a:pt x="18183" y="14985"/>
                  <a:pt x="18713" y="14773"/>
                  <a:pt x="19001" y="14773"/>
                </a:cubicBezTo>
                <a:cubicBezTo>
                  <a:pt x="19011" y="14773"/>
                  <a:pt x="19021" y="14774"/>
                  <a:pt x="19030" y="14774"/>
                </a:cubicBezTo>
                <a:cubicBezTo>
                  <a:pt x="19592" y="14818"/>
                  <a:pt x="20585" y="15142"/>
                  <a:pt x="21435" y="15326"/>
                </a:cubicBezTo>
                <a:cubicBezTo>
                  <a:pt x="22158" y="15501"/>
                  <a:pt x="22901" y="15577"/>
                  <a:pt x="23644" y="15577"/>
                </a:cubicBezTo>
                <a:cubicBezTo>
                  <a:pt x="23965" y="15577"/>
                  <a:pt x="24287" y="15563"/>
                  <a:pt x="24606" y="15536"/>
                </a:cubicBezTo>
                <a:cubicBezTo>
                  <a:pt x="25607" y="15448"/>
                  <a:pt x="26902" y="15055"/>
                  <a:pt x="27657" y="14970"/>
                </a:cubicBezTo>
                <a:cubicBezTo>
                  <a:pt x="27773" y="14956"/>
                  <a:pt x="27887" y="14950"/>
                  <a:pt x="27999" y="14950"/>
                </a:cubicBezTo>
                <a:cubicBezTo>
                  <a:pt x="28438" y="14950"/>
                  <a:pt x="28837" y="15039"/>
                  <a:pt x="29121" y="15080"/>
                </a:cubicBezTo>
                <a:cubicBezTo>
                  <a:pt x="30367" y="15267"/>
                  <a:pt x="31506" y="15581"/>
                  <a:pt x="32696" y="15979"/>
                </a:cubicBezTo>
                <a:cubicBezTo>
                  <a:pt x="33865" y="16326"/>
                  <a:pt x="35049" y="16610"/>
                  <a:pt x="36241" y="16862"/>
                </a:cubicBezTo>
                <a:cubicBezTo>
                  <a:pt x="35110" y="16859"/>
                  <a:pt x="33978" y="16843"/>
                  <a:pt x="32847" y="16806"/>
                </a:cubicBezTo>
                <a:cubicBezTo>
                  <a:pt x="29515" y="16729"/>
                  <a:pt x="26182" y="16735"/>
                  <a:pt x="22850" y="16730"/>
                </a:cubicBezTo>
                <a:cubicBezTo>
                  <a:pt x="22763" y="16730"/>
                  <a:pt x="22676" y="16730"/>
                  <a:pt x="22589" y="16730"/>
                </a:cubicBezTo>
                <a:cubicBezTo>
                  <a:pt x="19297" y="16730"/>
                  <a:pt x="16010" y="16938"/>
                  <a:pt x="12719" y="16977"/>
                </a:cubicBezTo>
                <a:cubicBezTo>
                  <a:pt x="9892" y="16959"/>
                  <a:pt x="7070" y="16791"/>
                  <a:pt x="4248" y="16661"/>
                </a:cubicBezTo>
                <a:cubicBezTo>
                  <a:pt x="3298" y="16619"/>
                  <a:pt x="2347" y="16603"/>
                  <a:pt x="1395" y="16596"/>
                </a:cubicBezTo>
                <a:cubicBezTo>
                  <a:pt x="1360" y="16598"/>
                  <a:pt x="1325" y="16598"/>
                  <a:pt x="1289" y="16598"/>
                </a:cubicBezTo>
                <a:cubicBezTo>
                  <a:pt x="1192" y="16598"/>
                  <a:pt x="1093" y="16593"/>
                  <a:pt x="995" y="16593"/>
                </a:cubicBezTo>
                <a:cubicBezTo>
                  <a:pt x="960" y="16593"/>
                  <a:pt x="924" y="16594"/>
                  <a:pt x="888" y="16596"/>
                </a:cubicBezTo>
                <a:cubicBezTo>
                  <a:pt x="1004" y="16221"/>
                  <a:pt x="1136" y="15849"/>
                  <a:pt x="1233" y="15636"/>
                </a:cubicBezTo>
                <a:lnTo>
                  <a:pt x="1233" y="15636"/>
                </a:lnTo>
                <a:cubicBezTo>
                  <a:pt x="1216" y="15665"/>
                  <a:pt x="1209" y="15677"/>
                  <a:pt x="1209" y="15677"/>
                </a:cubicBezTo>
                <a:cubicBezTo>
                  <a:pt x="1207" y="15677"/>
                  <a:pt x="1302" y="15501"/>
                  <a:pt x="1314" y="15461"/>
                </a:cubicBezTo>
                <a:cubicBezTo>
                  <a:pt x="1442" y="15251"/>
                  <a:pt x="1414" y="15313"/>
                  <a:pt x="1556" y="15196"/>
                </a:cubicBezTo>
                <a:cubicBezTo>
                  <a:pt x="3052" y="14280"/>
                  <a:pt x="4555" y="13785"/>
                  <a:pt x="6262" y="13219"/>
                </a:cubicBezTo>
                <a:cubicBezTo>
                  <a:pt x="6900" y="13024"/>
                  <a:pt x="7600" y="12706"/>
                  <a:pt x="8111" y="12706"/>
                </a:cubicBezTo>
                <a:close/>
                <a:moveTo>
                  <a:pt x="68329" y="14962"/>
                </a:moveTo>
                <a:cubicBezTo>
                  <a:pt x="68672" y="14962"/>
                  <a:pt x="69036" y="15070"/>
                  <a:pt x="69206" y="15274"/>
                </a:cubicBezTo>
                <a:cubicBezTo>
                  <a:pt x="69222" y="15303"/>
                  <a:pt x="69252" y="15353"/>
                  <a:pt x="69267" y="15375"/>
                </a:cubicBezTo>
                <a:cubicBezTo>
                  <a:pt x="69303" y="15452"/>
                  <a:pt x="69348" y="15524"/>
                  <a:pt x="69381" y="15602"/>
                </a:cubicBezTo>
                <a:cubicBezTo>
                  <a:pt x="69432" y="15728"/>
                  <a:pt x="69451" y="15872"/>
                  <a:pt x="69543" y="15976"/>
                </a:cubicBezTo>
                <a:cubicBezTo>
                  <a:pt x="69598" y="16045"/>
                  <a:pt x="69673" y="16075"/>
                  <a:pt x="69749" y="16075"/>
                </a:cubicBezTo>
                <a:cubicBezTo>
                  <a:pt x="69853" y="16075"/>
                  <a:pt x="69961" y="16020"/>
                  <a:pt x="70028" y="15935"/>
                </a:cubicBezTo>
                <a:cubicBezTo>
                  <a:pt x="70147" y="15802"/>
                  <a:pt x="70253" y="15655"/>
                  <a:pt x="70324" y="15491"/>
                </a:cubicBezTo>
                <a:cubicBezTo>
                  <a:pt x="70347" y="15439"/>
                  <a:pt x="70366" y="15387"/>
                  <a:pt x="70382" y="15340"/>
                </a:cubicBezTo>
                <a:cubicBezTo>
                  <a:pt x="70428" y="15426"/>
                  <a:pt x="70479" y="15539"/>
                  <a:pt x="70580" y="15718"/>
                </a:cubicBezTo>
                <a:cubicBezTo>
                  <a:pt x="70662" y="15920"/>
                  <a:pt x="70798" y="15983"/>
                  <a:pt x="70952" y="15983"/>
                </a:cubicBezTo>
                <a:cubicBezTo>
                  <a:pt x="71118" y="15983"/>
                  <a:pt x="71305" y="15910"/>
                  <a:pt x="71471" y="15859"/>
                </a:cubicBezTo>
                <a:cubicBezTo>
                  <a:pt x="71567" y="15848"/>
                  <a:pt x="71615" y="15836"/>
                  <a:pt x="71668" y="15836"/>
                </a:cubicBezTo>
                <a:cubicBezTo>
                  <a:pt x="71710" y="15836"/>
                  <a:pt x="71756" y="15844"/>
                  <a:pt x="71830" y="15866"/>
                </a:cubicBezTo>
                <a:cubicBezTo>
                  <a:pt x="71867" y="15886"/>
                  <a:pt x="71938" y="15925"/>
                  <a:pt x="71963" y="15946"/>
                </a:cubicBezTo>
                <a:cubicBezTo>
                  <a:pt x="71979" y="15962"/>
                  <a:pt x="71988" y="15967"/>
                  <a:pt x="71992" y="15969"/>
                </a:cubicBezTo>
                <a:cubicBezTo>
                  <a:pt x="72003" y="15979"/>
                  <a:pt x="72016" y="15989"/>
                  <a:pt x="72028" y="15999"/>
                </a:cubicBezTo>
                <a:cubicBezTo>
                  <a:pt x="72132" y="16122"/>
                  <a:pt x="72254" y="16249"/>
                  <a:pt x="72424" y="16249"/>
                </a:cubicBezTo>
                <a:cubicBezTo>
                  <a:pt x="72441" y="16249"/>
                  <a:pt x="72458" y="16248"/>
                  <a:pt x="72475" y="16245"/>
                </a:cubicBezTo>
                <a:cubicBezTo>
                  <a:pt x="72726" y="16211"/>
                  <a:pt x="72962" y="16105"/>
                  <a:pt x="73205" y="16040"/>
                </a:cubicBezTo>
                <a:cubicBezTo>
                  <a:pt x="73268" y="16035"/>
                  <a:pt x="73806" y="15954"/>
                  <a:pt x="74165" y="15949"/>
                </a:cubicBezTo>
                <a:cubicBezTo>
                  <a:pt x="74209" y="15946"/>
                  <a:pt x="74251" y="15944"/>
                  <a:pt x="74291" y="15944"/>
                </a:cubicBezTo>
                <a:cubicBezTo>
                  <a:pt x="74676" y="15944"/>
                  <a:pt x="74884" y="16067"/>
                  <a:pt x="75099" y="16228"/>
                </a:cubicBezTo>
                <a:cubicBezTo>
                  <a:pt x="75157" y="16256"/>
                  <a:pt x="75220" y="16267"/>
                  <a:pt x="75285" y="16267"/>
                </a:cubicBezTo>
                <a:cubicBezTo>
                  <a:pt x="75353" y="16267"/>
                  <a:pt x="75421" y="16254"/>
                  <a:pt x="75484" y="16234"/>
                </a:cubicBezTo>
                <a:cubicBezTo>
                  <a:pt x="75586" y="16242"/>
                  <a:pt x="75687" y="16251"/>
                  <a:pt x="75788" y="16263"/>
                </a:cubicBezTo>
                <a:cubicBezTo>
                  <a:pt x="76061" y="16292"/>
                  <a:pt x="76559" y="16377"/>
                  <a:pt x="76866" y="16507"/>
                </a:cubicBezTo>
                <a:cubicBezTo>
                  <a:pt x="76915" y="16526"/>
                  <a:pt x="76960" y="16547"/>
                  <a:pt x="77003" y="16568"/>
                </a:cubicBezTo>
                <a:cubicBezTo>
                  <a:pt x="76950" y="16568"/>
                  <a:pt x="76898" y="16570"/>
                  <a:pt x="76844" y="16570"/>
                </a:cubicBezTo>
                <a:cubicBezTo>
                  <a:pt x="76447" y="16565"/>
                  <a:pt x="76048" y="16554"/>
                  <a:pt x="75650" y="16554"/>
                </a:cubicBezTo>
                <a:cubicBezTo>
                  <a:pt x="75198" y="16554"/>
                  <a:pt x="74746" y="16568"/>
                  <a:pt x="74297" y="16620"/>
                </a:cubicBezTo>
                <a:cubicBezTo>
                  <a:pt x="73334" y="16733"/>
                  <a:pt x="72381" y="16910"/>
                  <a:pt x="71439" y="17127"/>
                </a:cubicBezTo>
                <a:cubicBezTo>
                  <a:pt x="70949" y="17113"/>
                  <a:pt x="70459" y="17107"/>
                  <a:pt x="69969" y="17107"/>
                </a:cubicBezTo>
                <a:cubicBezTo>
                  <a:pt x="68039" y="17107"/>
                  <a:pt x="66109" y="17195"/>
                  <a:pt x="64178" y="17195"/>
                </a:cubicBezTo>
                <a:cubicBezTo>
                  <a:pt x="63326" y="17195"/>
                  <a:pt x="62474" y="17178"/>
                  <a:pt x="61621" y="17129"/>
                </a:cubicBezTo>
                <a:cubicBezTo>
                  <a:pt x="61278" y="17121"/>
                  <a:pt x="60935" y="17114"/>
                  <a:pt x="60592" y="17105"/>
                </a:cubicBezTo>
                <a:cubicBezTo>
                  <a:pt x="60562" y="17082"/>
                  <a:pt x="60525" y="17066"/>
                  <a:pt x="60483" y="17066"/>
                </a:cubicBezTo>
                <a:cubicBezTo>
                  <a:pt x="60467" y="17066"/>
                  <a:pt x="60450" y="17068"/>
                  <a:pt x="60433" y="17074"/>
                </a:cubicBezTo>
                <a:cubicBezTo>
                  <a:pt x="60396" y="17082"/>
                  <a:pt x="60362" y="17090"/>
                  <a:pt x="60325" y="17097"/>
                </a:cubicBezTo>
                <a:cubicBezTo>
                  <a:pt x="58715" y="17052"/>
                  <a:pt x="57107" y="16977"/>
                  <a:pt x="55498" y="16901"/>
                </a:cubicBezTo>
                <a:cubicBezTo>
                  <a:pt x="55932" y="16777"/>
                  <a:pt x="56425" y="16700"/>
                  <a:pt x="56697" y="16668"/>
                </a:cubicBezTo>
                <a:cubicBezTo>
                  <a:pt x="56933" y="16633"/>
                  <a:pt x="57173" y="16631"/>
                  <a:pt x="57408" y="16596"/>
                </a:cubicBezTo>
                <a:cubicBezTo>
                  <a:pt x="57457" y="16584"/>
                  <a:pt x="57558" y="16544"/>
                  <a:pt x="57626" y="16513"/>
                </a:cubicBezTo>
                <a:cubicBezTo>
                  <a:pt x="57818" y="16478"/>
                  <a:pt x="58016" y="16344"/>
                  <a:pt x="58029" y="16138"/>
                </a:cubicBezTo>
                <a:cubicBezTo>
                  <a:pt x="58032" y="16088"/>
                  <a:pt x="58022" y="16034"/>
                  <a:pt x="58007" y="15982"/>
                </a:cubicBezTo>
                <a:lnTo>
                  <a:pt x="58007" y="15982"/>
                </a:lnTo>
                <a:cubicBezTo>
                  <a:pt x="58187" y="16050"/>
                  <a:pt x="58340" y="16222"/>
                  <a:pt x="58576" y="16352"/>
                </a:cubicBezTo>
                <a:cubicBezTo>
                  <a:pt x="58618" y="16374"/>
                  <a:pt x="58667" y="16384"/>
                  <a:pt x="58717" y="16384"/>
                </a:cubicBezTo>
                <a:cubicBezTo>
                  <a:pt x="58836" y="16384"/>
                  <a:pt x="58964" y="16329"/>
                  <a:pt x="59029" y="16237"/>
                </a:cubicBezTo>
                <a:cubicBezTo>
                  <a:pt x="59043" y="16231"/>
                  <a:pt x="59060" y="16221"/>
                  <a:pt x="59087" y="16202"/>
                </a:cubicBezTo>
                <a:cubicBezTo>
                  <a:pt x="59257" y="16115"/>
                  <a:pt x="59237" y="16108"/>
                  <a:pt x="59410" y="16069"/>
                </a:cubicBezTo>
                <a:lnTo>
                  <a:pt x="59415" y="16069"/>
                </a:lnTo>
                <a:cubicBezTo>
                  <a:pt x="59416" y="16070"/>
                  <a:pt x="59418" y="16070"/>
                  <a:pt x="59420" y="16070"/>
                </a:cubicBezTo>
                <a:cubicBezTo>
                  <a:pt x="59426" y="16074"/>
                  <a:pt x="59432" y="16077"/>
                  <a:pt x="59435" y="16077"/>
                </a:cubicBezTo>
                <a:lnTo>
                  <a:pt x="59435" y="16079"/>
                </a:lnTo>
                <a:lnTo>
                  <a:pt x="59436" y="16079"/>
                </a:lnTo>
                <a:cubicBezTo>
                  <a:pt x="59436" y="16079"/>
                  <a:pt x="59436" y="16080"/>
                  <a:pt x="59436" y="16080"/>
                </a:cubicBezTo>
                <a:cubicBezTo>
                  <a:pt x="59447" y="16089"/>
                  <a:pt x="59450" y="16093"/>
                  <a:pt x="59450" y="16093"/>
                </a:cubicBezTo>
                <a:cubicBezTo>
                  <a:pt x="59449" y="16093"/>
                  <a:pt x="59446" y="16090"/>
                  <a:pt x="59441" y="16085"/>
                </a:cubicBezTo>
                <a:lnTo>
                  <a:pt x="59441" y="16085"/>
                </a:lnTo>
                <a:cubicBezTo>
                  <a:pt x="59491" y="16158"/>
                  <a:pt x="59565" y="16222"/>
                  <a:pt x="59652" y="16244"/>
                </a:cubicBezTo>
                <a:cubicBezTo>
                  <a:pt x="59670" y="16251"/>
                  <a:pt x="59698" y="16253"/>
                  <a:pt x="59731" y="16253"/>
                </a:cubicBezTo>
                <a:cubicBezTo>
                  <a:pt x="59902" y="16253"/>
                  <a:pt x="60228" y="16183"/>
                  <a:pt x="60229" y="16183"/>
                </a:cubicBezTo>
                <a:lnTo>
                  <a:pt x="60229" y="16183"/>
                </a:lnTo>
                <a:cubicBezTo>
                  <a:pt x="60229" y="16183"/>
                  <a:pt x="60226" y="16183"/>
                  <a:pt x="60221" y="16185"/>
                </a:cubicBezTo>
                <a:cubicBezTo>
                  <a:pt x="60325" y="16174"/>
                  <a:pt x="60386" y="16169"/>
                  <a:pt x="60436" y="16169"/>
                </a:cubicBezTo>
                <a:cubicBezTo>
                  <a:pt x="60521" y="16169"/>
                  <a:pt x="60569" y="16184"/>
                  <a:pt x="60728" y="16216"/>
                </a:cubicBezTo>
                <a:cubicBezTo>
                  <a:pt x="60941" y="16276"/>
                  <a:pt x="60906" y="16280"/>
                  <a:pt x="61122" y="16374"/>
                </a:cubicBezTo>
                <a:cubicBezTo>
                  <a:pt x="61167" y="16386"/>
                  <a:pt x="61214" y="16391"/>
                  <a:pt x="61262" y="16391"/>
                </a:cubicBezTo>
                <a:cubicBezTo>
                  <a:pt x="61522" y="16391"/>
                  <a:pt x="61815" y="16246"/>
                  <a:pt x="61984" y="16246"/>
                </a:cubicBezTo>
                <a:cubicBezTo>
                  <a:pt x="61996" y="16246"/>
                  <a:pt x="62007" y="16247"/>
                  <a:pt x="62018" y="16248"/>
                </a:cubicBezTo>
                <a:cubicBezTo>
                  <a:pt x="62033" y="16248"/>
                  <a:pt x="62048" y="16247"/>
                  <a:pt x="62063" y="16247"/>
                </a:cubicBezTo>
                <a:cubicBezTo>
                  <a:pt x="62364" y="16247"/>
                  <a:pt x="62642" y="16377"/>
                  <a:pt x="62961" y="16377"/>
                </a:cubicBezTo>
                <a:cubicBezTo>
                  <a:pt x="62999" y="16377"/>
                  <a:pt x="63037" y="16375"/>
                  <a:pt x="63077" y="16371"/>
                </a:cubicBezTo>
                <a:cubicBezTo>
                  <a:pt x="63391" y="16315"/>
                  <a:pt x="63418" y="16032"/>
                  <a:pt x="63344" y="15772"/>
                </a:cubicBezTo>
                <a:lnTo>
                  <a:pt x="63344" y="15772"/>
                </a:lnTo>
                <a:cubicBezTo>
                  <a:pt x="63392" y="15794"/>
                  <a:pt x="63443" y="15818"/>
                  <a:pt x="63504" y="15851"/>
                </a:cubicBezTo>
                <a:cubicBezTo>
                  <a:pt x="63619" y="15924"/>
                  <a:pt x="63742" y="15952"/>
                  <a:pt x="63866" y="15952"/>
                </a:cubicBezTo>
                <a:cubicBezTo>
                  <a:pt x="64123" y="15952"/>
                  <a:pt x="64387" y="15829"/>
                  <a:pt x="64613" y="15714"/>
                </a:cubicBezTo>
                <a:cubicBezTo>
                  <a:pt x="64698" y="15671"/>
                  <a:pt x="65330" y="15462"/>
                  <a:pt x="65503" y="15462"/>
                </a:cubicBezTo>
                <a:cubicBezTo>
                  <a:pt x="65518" y="15462"/>
                  <a:pt x="65529" y="15463"/>
                  <a:pt x="65537" y="15466"/>
                </a:cubicBezTo>
                <a:cubicBezTo>
                  <a:pt x="65828" y="15472"/>
                  <a:pt x="65803" y="15488"/>
                  <a:pt x="66042" y="15560"/>
                </a:cubicBezTo>
                <a:cubicBezTo>
                  <a:pt x="66130" y="15573"/>
                  <a:pt x="66162" y="15646"/>
                  <a:pt x="66377" y="15649"/>
                </a:cubicBezTo>
                <a:cubicBezTo>
                  <a:pt x="66630" y="15618"/>
                  <a:pt x="66823" y="15416"/>
                  <a:pt x="67048" y="15311"/>
                </a:cubicBezTo>
                <a:cubicBezTo>
                  <a:pt x="67322" y="15165"/>
                  <a:pt x="67677" y="15057"/>
                  <a:pt x="68079" y="14983"/>
                </a:cubicBezTo>
                <a:cubicBezTo>
                  <a:pt x="68159" y="14969"/>
                  <a:pt x="68243" y="14962"/>
                  <a:pt x="68329" y="14962"/>
                </a:cubicBezTo>
                <a:close/>
                <a:moveTo>
                  <a:pt x="1365" y="17113"/>
                </a:moveTo>
                <a:cubicBezTo>
                  <a:pt x="1463" y="17113"/>
                  <a:pt x="1562" y="17113"/>
                  <a:pt x="1660" y="17114"/>
                </a:cubicBezTo>
                <a:cubicBezTo>
                  <a:pt x="2755" y="17126"/>
                  <a:pt x="3851" y="17152"/>
                  <a:pt x="4944" y="17214"/>
                </a:cubicBezTo>
                <a:cubicBezTo>
                  <a:pt x="7559" y="17329"/>
                  <a:pt x="10177" y="17491"/>
                  <a:pt x="12795" y="17491"/>
                </a:cubicBezTo>
                <a:cubicBezTo>
                  <a:pt x="12874" y="17491"/>
                  <a:pt x="12952" y="17491"/>
                  <a:pt x="13030" y="17491"/>
                </a:cubicBezTo>
                <a:cubicBezTo>
                  <a:pt x="16264" y="17440"/>
                  <a:pt x="19493" y="17247"/>
                  <a:pt x="22728" y="17247"/>
                </a:cubicBezTo>
                <a:cubicBezTo>
                  <a:pt x="22923" y="17247"/>
                  <a:pt x="23118" y="17247"/>
                  <a:pt x="23313" y="17249"/>
                </a:cubicBezTo>
                <a:cubicBezTo>
                  <a:pt x="23795" y="17246"/>
                  <a:pt x="24277" y="17245"/>
                  <a:pt x="24759" y="17245"/>
                </a:cubicBezTo>
                <a:cubicBezTo>
                  <a:pt x="28676" y="17245"/>
                  <a:pt x="32592" y="17323"/>
                  <a:pt x="36509" y="17386"/>
                </a:cubicBezTo>
                <a:cubicBezTo>
                  <a:pt x="40251" y="17376"/>
                  <a:pt x="43992" y="17255"/>
                  <a:pt x="47734" y="17250"/>
                </a:cubicBezTo>
                <a:cubicBezTo>
                  <a:pt x="48089" y="17248"/>
                  <a:pt x="48444" y="17246"/>
                  <a:pt x="48799" y="17246"/>
                </a:cubicBezTo>
                <a:cubicBezTo>
                  <a:pt x="51500" y="17246"/>
                  <a:pt x="54200" y="17321"/>
                  <a:pt x="56895" y="17498"/>
                </a:cubicBezTo>
                <a:cubicBezTo>
                  <a:pt x="57286" y="17508"/>
                  <a:pt x="57676" y="17521"/>
                  <a:pt x="58065" y="17534"/>
                </a:cubicBezTo>
                <a:cubicBezTo>
                  <a:pt x="55685" y="17929"/>
                  <a:pt x="53439" y="18129"/>
                  <a:pt x="50931" y="18553"/>
                </a:cubicBezTo>
                <a:cubicBezTo>
                  <a:pt x="50036" y="18684"/>
                  <a:pt x="49143" y="18820"/>
                  <a:pt x="48254" y="18982"/>
                </a:cubicBezTo>
                <a:cubicBezTo>
                  <a:pt x="47815" y="19057"/>
                  <a:pt x="47118" y="19208"/>
                  <a:pt x="46872" y="19364"/>
                </a:cubicBezTo>
                <a:cubicBezTo>
                  <a:pt x="46685" y="19460"/>
                  <a:pt x="46504" y="19623"/>
                  <a:pt x="46500" y="19846"/>
                </a:cubicBezTo>
                <a:cubicBezTo>
                  <a:pt x="46510" y="20110"/>
                  <a:pt x="46535" y="20440"/>
                  <a:pt x="46361" y="20617"/>
                </a:cubicBezTo>
                <a:cubicBezTo>
                  <a:pt x="46226" y="20833"/>
                  <a:pt x="45762" y="21084"/>
                  <a:pt x="45641" y="21121"/>
                </a:cubicBezTo>
                <a:cubicBezTo>
                  <a:pt x="45294" y="21293"/>
                  <a:pt x="44641" y="21470"/>
                  <a:pt x="44101" y="21584"/>
                </a:cubicBezTo>
                <a:cubicBezTo>
                  <a:pt x="43112" y="21798"/>
                  <a:pt x="42116" y="21989"/>
                  <a:pt x="41134" y="22240"/>
                </a:cubicBezTo>
                <a:cubicBezTo>
                  <a:pt x="40853" y="22323"/>
                  <a:pt x="40636" y="22385"/>
                  <a:pt x="40502" y="22464"/>
                </a:cubicBezTo>
                <a:cubicBezTo>
                  <a:pt x="40361" y="22551"/>
                  <a:pt x="40236" y="22669"/>
                  <a:pt x="40158" y="22816"/>
                </a:cubicBezTo>
                <a:cubicBezTo>
                  <a:pt x="40129" y="22847"/>
                  <a:pt x="40109" y="22947"/>
                  <a:pt x="40099" y="22994"/>
                </a:cubicBezTo>
                <a:cubicBezTo>
                  <a:pt x="40067" y="23157"/>
                  <a:pt x="40125" y="23323"/>
                  <a:pt x="40096" y="23488"/>
                </a:cubicBezTo>
                <a:cubicBezTo>
                  <a:pt x="40070" y="23773"/>
                  <a:pt x="39939" y="23993"/>
                  <a:pt x="39689" y="24189"/>
                </a:cubicBezTo>
                <a:cubicBezTo>
                  <a:pt x="38933" y="24731"/>
                  <a:pt x="37779" y="25101"/>
                  <a:pt x="36885" y="25524"/>
                </a:cubicBezTo>
                <a:cubicBezTo>
                  <a:pt x="35920" y="25944"/>
                  <a:pt x="35049" y="26345"/>
                  <a:pt x="34007" y="26868"/>
                </a:cubicBezTo>
                <a:cubicBezTo>
                  <a:pt x="33766" y="26989"/>
                  <a:pt x="33528" y="27115"/>
                  <a:pt x="33289" y="27240"/>
                </a:cubicBezTo>
                <a:cubicBezTo>
                  <a:pt x="33241" y="27267"/>
                  <a:pt x="33208" y="27314"/>
                  <a:pt x="33189" y="27363"/>
                </a:cubicBezTo>
                <a:cubicBezTo>
                  <a:pt x="32617" y="27540"/>
                  <a:pt x="32036" y="27687"/>
                  <a:pt x="31463" y="27861"/>
                </a:cubicBezTo>
                <a:cubicBezTo>
                  <a:pt x="31315" y="27922"/>
                  <a:pt x="31107" y="27903"/>
                  <a:pt x="31007" y="28045"/>
                </a:cubicBezTo>
                <a:cubicBezTo>
                  <a:pt x="30996" y="28068"/>
                  <a:pt x="30994" y="28087"/>
                  <a:pt x="30989" y="28107"/>
                </a:cubicBezTo>
                <a:cubicBezTo>
                  <a:pt x="30923" y="28106"/>
                  <a:pt x="30857" y="28106"/>
                  <a:pt x="30791" y="28104"/>
                </a:cubicBezTo>
                <a:cubicBezTo>
                  <a:pt x="29037" y="28093"/>
                  <a:pt x="27288" y="27975"/>
                  <a:pt x="25536" y="27890"/>
                </a:cubicBezTo>
                <a:cubicBezTo>
                  <a:pt x="24381" y="27861"/>
                  <a:pt x="23226" y="27847"/>
                  <a:pt x="22070" y="27847"/>
                </a:cubicBezTo>
                <a:cubicBezTo>
                  <a:pt x="21161" y="27847"/>
                  <a:pt x="20252" y="27855"/>
                  <a:pt x="19343" y="27873"/>
                </a:cubicBezTo>
                <a:cubicBezTo>
                  <a:pt x="18176" y="27914"/>
                  <a:pt x="17010" y="27929"/>
                  <a:pt x="15843" y="27929"/>
                </a:cubicBezTo>
                <a:cubicBezTo>
                  <a:pt x="13833" y="27929"/>
                  <a:pt x="11824" y="27884"/>
                  <a:pt x="9814" y="27848"/>
                </a:cubicBezTo>
                <a:cubicBezTo>
                  <a:pt x="8713" y="27850"/>
                  <a:pt x="7612" y="27864"/>
                  <a:pt x="6511" y="27864"/>
                </a:cubicBezTo>
                <a:cubicBezTo>
                  <a:pt x="5343" y="27864"/>
                  <a:pt x="4176" y="27848"/>
                  <a:pt x="3008" y="27786"/>
                </a:cubicBezTo>
                <a:cubicBezTo>
                  <a:pt x="2597" y="27767"/>
                  <a:pt x="2184" y="27751"/>
                  <a:pt x="1775" y="27718"/>
                </a:cubicBezTo>
                <a:cubicBezTo>
                  <a:pt x="1757" y="27713"/>
                  <a:pt x="1740" y="27712"/>
                  <a:pt x="1730" y="27710"/>
                </a:cubicBezTo>
                <a:cubicBezTo>
                  <a:pt x="1688" y="27702"/>
                  <a:pt x="1639" y="27687"/>
                  <a:pt x="1628" y="27684"/>
                </a:cubicBezTo>
                <a:cubicBezTo>
                  <a:pt x="1185" y="27457"/>
                  <a:pt x="1061" y="26962"/>
                  <a:pt x="902" y="26210"/>
                </a:cubicBezTo>
                <a:cubicBezTo>
                  <a:pt x="524" y="24193"/>
                  <a:pt x="486" y="21943"/>
                  <a:pt x="589" y="19716"/>
                </a:cubicBezTo>
                <a:cubicBezTo>
                  <a:pt x="638" y="18884"/>
                  <a:pt x="734" y="18055"/>
                  <a:pt x="822" y="17226"/>
                </a:cubicBezTo>
                <a:cubicBezTo>
                  <a:pt x="820" y="17192"/>
                  <a:pt x="823" y="17156"/>
                  <a:pt x="828" y="17117"/>
                </a:cubicBezTo>
                <a:cubicBezTo>
                  <a:pt x="1007" y="17114"/>
                  <a:pt x="1186" y="17113"/>
                  <a:pt x="1365" y="17113"/>
                </a:cubicBezTo>
                <a:close/>
                <a:moveTo>
                  <a:pt x="59913" y="17601"/>
                </a:moveTo>
                <a:cubicBezTo>
                  <a:pt x="61528" y="17659"/>
                  <a:pt x="63145" y="17713"/>
                  <a:pt x="64761" y="17713"/>
                </a:cubicBezTo>
                <a:cubicBezTo>
                  <a:pt x="65512" y="17713"/>
                  <a:pt x="66263" y="17702"/>
                  <a:pt x="67014" y="17673"/>
                </a:cubicBezTo>
                <a:cubicBezTo>
                  <a:pt x="67861" y="17638"/>
                  <a:pt x="68708" y="17627"/>
                  <a:pt x="69555" y="17615"/>
                </a:cubicBezTo>
                <a:lnTo>
                  <a:pt x="69555" y="17615"/>
                </a:lnTo>
                <a:cubicBezTo>
                  <a:pt x="68732" y="17848"/>
                  <a:pt x="67916" y="18102"/>
                  <a:pt x="67105" y="18364"/>
                </a:cubicBezTo>
                <a:cubicBezTo>
                  <a:pt x="66495" y="18532"/>
                  <a:pt x="65793" y="19380"/>
                  <a:pt x="65548" y="19618"/>
                </a:cubicBezTo>
                <a:cubicBezTo>
                  <a:pt x="65182" y="19878"/>
                  <a:pt x="64986" y="19917"/>
                  <a:pt x="64610" y="20059"/>
                </a:cubicBezTo>
                <a:cubicBezTo>
                  <a:pt x="64276" y="20104"/>
                  <a:pt x="63027" y="20476"/>
                  <a:pt x="62707" y="20621"/>
                </a:cubicBezTo>
                <a:cubicBezTo>
                  <a:pt x="62573" y="20666"/>
                  <a:pt x="62386" y="20711"/>
                  <a:pt x="62274" y="20793"/>
                </a:cubicBezTo>
                <a:cubicBezTo>
                  <a:pt x="62221" y="20791"/>
                  <a:pt x="62168" y="20790"/>
                  <a:pt x="62115" y="20790"/>
                </a:cubicBezTo>
                <a:cubicBezTo>
                  <a:pt x="61742" y="20790"/>
                  <a:pt x="61373" y="20844"/>
                  <a:pt x="61005" y="20893"/>
                </a:cubicBezTo>
                <a:cubicBezTo>
                  <a:pt x="60356" y="20972"/>
                  <a:pt x="59506" y="21144"/>
                  <a:pt x="59098" y="21348"/>
                </a:cubicBezTo>
                <a:cubicBezTo>
                  <a:pt x="58738" y="21496"/>
                  <a:pt x="58418" y="21717"/>
                  <a:pt x="58081" y="21904"/>
                </a:cubicBezTo>
                <a:cubicBezTo>
                  <a:pt x="56970" y="22501"/>
                  <a:pt x="55835" y="23047"/>
                  <a:pt x="54719" y="23631"/>
                </a:cubicBezTo>
                <a:cubicBezTo>
                  <a:pt x="53442" y="24227"/>
                  <a:pt x="52644" y="24851"/>
                  <a:pt x="51626" y="25040"/>
                </a:cubicBezTo>
                <a:cubicBezTo>
                  <a:pt x="50819" y="25194"/>
                  <a:pt x="49231" y="25240"/>
                  <a:pt x="48429" y="25582"/>
                </a:cubicBezTo>
                <a:cubicBezTo>
                  <a:pt x="47517" y="25973"/>
                  <a:pt x="46656" y="26477"/>
                  <a:pt x="45775" y="26933"/>
                </a:cubicBezTo>
                <a:cubicBezTo>
                  <a:pt x="45177" y="27264"/>
                  <a:pt x="44642" y="27470"/>
                  <a:pt x="44240" y="27877"/>
                </a:cubicBezTo>
                <a:cubicBezTo>
                  <a:pt x="44010" y="28119"/>
                  <a:pt x="43891" y="28397"/>
                  <a:pt x="43871" y="28641"/>
                </a:cubicBezTo>
                <a:cubicBezTo>
                  <a:pt x="42955" y="28573"/>
                  <a:pt x="42034" y="28573"/>
                  <a:pt x="41119" y="28502"/>
                </a:cubicBezTo>
                <a:cubicBezTo>
                  <a:pt x="39668" y="28407"/>
                  <a:pt x="38220" y="28252"/>
                  <a:pt x="36767" y="28184"/>
                </a:cubicBezTo>
                <a:cubicBezTo>
                  <a:pt x="35790" y="28126"/>
                  <a:pt x="34811" y="28117"/>
                  <a:pt x="33833" y="28117"/>
                </a:cubicBezTo>
                <a:cubicBezTo>
                  <a:pt x="33345" y="28117"/>
                  <a:pt x="32858" y="28119"/>
                  <a:pt x="32371" y="28119"/>
                </a:cubicBezTo>
                <a:cubicBezTo>
                  <a:pt x="32291" y="28119"/>
                  <a:pt x="32210" y="28119"/>
                  <a:pt x="32130" y="28119"/>
                </a:cubicBezTo>
                <a:cubicBezTo>
                  <a:pt x="32569" y="27990"/>
                  <a:pt x="32993" y="27839"/>
                  <a:pt x="33360" y="27686"/>
                </a:cubicBezTo>
                <a:cubicBezTo>
                  <a:pt x="33374" y="27688"/>
                  <a:pt x="33388" y="27690"/>
                  <a:pt x="33403" y="27690"/>
                </a:cubicBezTo>
                <a:cubicBezTo>
                  <a:pt x="33490" y="27690"/>
                  <a:pt x="33584" y="27648"/>
                  <a:pt x="33664" y="27596"/>
                </a:cubicBezTo>
                <a:cubicBezTo>
                  <a:pt x="33994" y="27424"/>
                  <a:pt x="34327" y="27256"/>
                  <a:pt x="34663" y="27091"/>
                </a:cubicBezTo>
                <a:cubicBezTo>
                  <a:pt x="35860" y="26503"/>
                  <a:pt x="37079" y="25958"/>
                  <a:pt x="38283" y="25384"/>
                </a:cubicBezTo>
                <a:cubicBezTo>
                  <a:pt x="39108" y="24945"/>
                  <a:pt x="39983" y="24719"/>
                  <a:pt x="40314" y="23791"/>
                </a:cubicBezTo>
                <a:cubicBezTo>
                  <a:pt x="40484" y="23126"/>
                  <a:pt x="40320" y="23009"/>
                  <a:pt x="40708" y="22871"/>
                </a:cubicBezTo>
                <a:cubicBezTo>
                  <a:pt x="41898" y="22528"/>
                  <a:pt x="43731" y="22259"/>
                  <a:pt x="45120" y="21804"/>
                </a:cubicBezTo>
                <a:cubicBezTo>
                  <a:pt x="45876" y="21528"/>
                  <a:pt x="46848" y="21015"/>
                  <a:pt x="46790" y="20081"/>
                </a:cubicBezTo>
                <a:cubicBezTo>
                  <a:pt x="46724" y="19547"/>
                  <a:pt x="47337" y="19644"/>
                  <a:pt x="47722" y="19561"/>
                </a:cubicBezTo>
                <a:cubicBezTo>
                  <a:pt x="51210" y="18981"/>
                  <a:pt x="54400" y="18587"/>
                  <a:pt x="57833" y="18032"/>
                </a:cubicBezTo>
                <a:cubicBezTo>
                  <a:pt x="58527" y="17905"/>
                  <a:pt x="59228" y="17772"/>
                  <a:pt x="59913" y="17601"/>
                </a:cubicBezTo>
                <a:close/>
                <a:moveTo>
                  <a:pt x="98241" y="15781"/>
                </a:moveTo>
                <a:cubicBezTo>
                  <a:pt x="98909" y="15781"/>
                  <a:pt x="99577" y="15841"/>
                  <a:pt x="100245" y="15841"/>
                </a:cubicBezTo>
                <a:cubicBezTo>
                  <a:pt x="100319" y="15841"/>
                  <a:pt x="100393" y="15840"/>
                  <a:pt x="100467" y="15838"/>
                </a:cubicBezTo>
                <a:cubicBezTo>
                  <a:pt x="100690" y="16955"/>
                  <a:pt x="100698" y="18291"/>
                  <a:pt x="100804" y="19597"/>
                </a:cubicBezTo>
                <a:cubicBezTo>
                  <a:pt x="100960" y="22084"/>
                  <a:pt x="101089" y="24577"/>
                  <a:pt x="101023" y="27068"/>
                </a:cubicBezTo>
                <a:cubicBezTo>
                  <a:pt x="101010" y="27495"/>
                  <a:pt x="100982" y="27923"/>
                  <a:pt x="100983" y="28350"/>
                </a:cubicBezTo>
                <a:cubicBezTo>
                  <a:pt x="100973" y="28356"/>
                  <a:pt x="100966" y="28361"/>
                  <a:pt x="100960" y="28365"/>
                </a:cubicBezTo>
                <a:cubicBezTo>
                  <a:pt x="100907" y="28388"/>
                  <a:pt x="100850" y="28407"/>
                  <a:pt x="100794" y="28424"/>
                </a:cubicBezTo>
                <a:cubicBezTo>
                  <a:pt x="100779" y="28430"/>
                  <a:pt x="100760" y="28439"/>
                  <a:pt x="100746" y="28445"/>
                </a:cubicBezTo>
                <a:cubicBezTo>
                  <a:pt x="100309" y="28514"/>
                  <a:pt x="100126" y="28539"/>
                  <a:pt x="99659" y="28556"/>
                </a:cubicBezTo>
                <a:cubicBezTo>
                  <a:pt x="99203" y="28562"/>
                  <a:pt x="98747" y="28564"/>
                  <a:pt x="98292" y="28564"/>
                </a:cubicBezTo>
                <a:cubicBezTo>
                  <a:pt x="96566" y="28564"/>
                  <a:pt x="94839" y="28531"/>
                  <a:pt x="93113" y="28531"/>
                </a:cubicBezTo>
                <a:cubicBezTo>
                  <a:pt x="92198" y="28531"/>
                  <a:pt x="91284" y="28540"/>
                  <a:pt x="90370" y="28569"/>
                </a:cubicBezTo>
                <a:cubicBezTo>
                  <a:pt x="89815" y="27333"/>
                  <a:pt x="88720" y="26354"/>
                  <a:pt x="87484" y="25822"/>
                </a:cubicBezTo>
                <a:cubicBezTo>
                  <a:pt x="86285" y="25292"/>
                  <a:pt x="84944" y="25236"/>
                  <a:pt x="83655" y="25150"/>
                </a:cubicBezTo>
                <a:cubicBezTo>
                  <a:pt x="83643" y="25151"/>
                  <a:pt x="83630" y="25151"/>
                  <a:pt x="83618" y="25151"/>
                </a:cubicBezTo>
                <a:cubicBezTo>
                  <a:pt x="83304" y="25151"/>
                  <a:pt x="83050" y="25031"/>
                  <a:pt x="82650" y="24914"/>
                </a:cubicBezTo>
                <a:cubicBezTo>
                  <a:pt x="82142" y="24756"/>
                  <a:pt x="81616" y="24630"/>
                  <a:pt x="81081" y="24630"/>
                </a:cubicBezTo>
                <a:cubicBezTo>
                  <a:pt x="81069" y="24630"/>
                  <a:pt x="81057" y="24630"/>
                  <a:pt x="81045" y="24631"/>
                </a:cubicBezTo>
                <a:cubicBezTo>
                  <a:pt x="80555" y="24631"/>
                  <a:pt x="80067" y="24690"/>
                  <a:pt x="79578" y="24713"/>
                </a:cubicBezTo>
                <a:cubicBezTo>
                  <a:pt x="79476" y="24719"/>
                  <a:pt x="79377" y="24725"/>
                  <a:pt x="79275" y="24732"/>
                </a:cubicBezTo>
                <a:cubicBezTo>
                  <a:pt x="79249" y="24732"/>
                  <a:pt x="79220" y="24736"/>
                  <a:pt x="79194" y="24742"/>
                </a:cubicBezTo>
                <a:cubicBezTo>
                  <a:pt x="79068" y="24748"/>
                  <a:pt x="78919" y="24804"/>
                  <a:pt x="78910" y="24949"/>
                </a:cubicBezTo>
                <a:cubicBezTo>
                  <a:pt x="78888" y="25126"/>
                  <a:pt x="79019" y="25201"/>
                  <a:pt x="79163" y="25201"/>
                </a:cubicBezTo>
                <a:cubicBezTo>
                  <a:pt x="79234" y="25201"/>
                  <a:pt x="79307" y="25183"/>
                  <a:pt x="79368" y="25150"/>
                </a:cubicBezTo>
                <a:cubicBezTo>
                  <a:pt x="79369" y="25152"/>
                  <a:pt x="79372" y="25153"/>
                  <a:pt x="79376" y="25153"/>
                </a:cubicBezTo>
                <a:cubicBezTo>
                  <a:pt x="79439" y="25153"/>
                  <a:pt x="79822" y="25036"/>
                  <a:pt x="79908" y="25023"/>
                </a:cubicBezTo>
                <a:cubicBezTo>
                  <a:pt x="80325" y="24943"/>
                  <a:pt x="80606" y="24900"/>
                  <a:pt x="81036" y="24900"/>
                </a:cubicBezTo>
                <a:cubicBezTo>
                  <a:pt x="81075" y="24900"/>
                  <a:pt x="81116" y="24901"/>
                  <a:pt x="81158" y="24901"/>
                </a:cubicBezTo>
                <a:cubicBezTo>
                  <a:pt x="81161" y="24901"/>
                  <a:pt x="81163" y="24901"/>
                  <a:pt x="81166" y="24901"/>
                </a:cubicBezTo>
                <a:cubicBezTo>
                  <a:pt x="81688" y="24901"/>
                  <a:pt x="82483" y="25157"/>
                  <a:pt x="82840" y="25323"/>
                </a:cubicBezTo>
                <a:cubicBezTo>
                  <a:pt x="82969" y="25371"/>
                  <a:pt x="83369" y="25614"/>
                  <a:pt x="83661" y="25635"/>
                </a:cubicBezTo>
                <a:cubicBezTo>
                  <a:pt x="84294" y="25743"/>
                  <a:pt x="85755" y="25766"/>
                  <a:pt x="86622" y="25996"/>
                </a:cubicBezTo>
                <a:cubicBezTo>
                  <a:pt x="87369" y="26199"/>
                  <a:pt x="87672" y="26326"/>
                  <a:pt x="88395" y="26785"/>
                </a:cubicBezTo>
                <a:cubicBezTo>
                  <a:pt x="88880" y="27096"/>
                  <a:pt x="89455" y="27692"/>
                  <a:pt x="89772" y="28177"/>
                </a:cubicBezTo>
                <a:cubicBezTo>
                  <a:pt x="89837" y="28261"/>
                  <a:pt x="89945" y="28466"/>
                  <a:pt x="90003" y="28581"/>
                </a:cubicBezTo>
                <a:cubicBezTo>
                  <a:pt x="88099" y="28641"/>
                  <a:pt x="86199" y="28789"/>
                  <a:pt x="84295" y="28844"/>
                </a:cubicBezTo>
                <a:cubicBezTo>
                  <a:pt x="80176" y="28927"/>
                  <a:pt x="76055" y="28915"/>
                  <a:pt x="71938" y="29083"/>
                </a:cubicBezTo>
                <a:cubicBezTo>
                  <a:pt x="68615" y="29209"/>
                  <a:pt x="65301" y="29561"/>
                  <a:pt x="61973" y="29561"/>
                </a:cubicBezTo>
                <a:cubicBezTo>
                  <a:pt x="61920" y="29561"/>
                  <a:pt x="61867" y="29561"/>
                  <a:pt x="61814" y="29561"/>
                </a:cubicBezTo>
                <a:cubicBezTo>
                  <a:pt x="61743" y="29561"/>
                  <a:pt x="61672" y="29561"/>
                  <a:pt x="61601" y="29561"/>
                </a:cubicBezTo>
                <a:cubicBezTo>
                  <a:pt x="58393" y="29561"/>
                  <a:pt x="55198" y="29216"/>
                  <a:pt x="51995" y="29069"/>
                </a:cubicBezTo>
                <a:cubicBezTo>
                  <a:pt x="50743" y="29015"/>
                  <a:pt x="49489" y="28960"/>
                  <a:pt x="48243" y="28809"/>
                </a:cubicBezTo>
                <a:cubicBezTo>
                  <a:pt x="47105" y="28689"/>
                  <a:pt x="45964" y="28522"/>
                  <a:pt x="44818" y="28522"/>
                </a:cubicBezTo>
                <a:cubicBezTo>
                  <a:pt x="44678" y="28522"/>
                  <a:pt x="44539" y="28525"/>
                  <a:pt x="44399" y="28530"/>
                </a:cubicBezTo>
                <a:cubicBezTo>
                  <a:pt x="44409" y="28505"/>
                  <a:pt x="44425" y="28481"/>
                  <a:pt x="44470" y="28397"/>
                </a:cubicBezTo>
                <a:cubicBezTo>
                  <a:pt x="44486" y="28375"/>
                  <a:pt x="44503" y="28352"/>
                  <a:pt x="44512" y="28336"/>
                </a:cubicBezTo>
                <a:cubicBezTo>
                  <a:pt x="44932" y="27845"/>
                  <a:pt x="45278" y="27641"/>
                  <a:pt x="45846" y="27304"/>
                </a:cubicBezTo>
                <a:cubicBezTo>
                  <a:pt x="46833" y="26748"/>
                  <a:pt x="47509" y="26458"/>
                  <a:pt x="48420" y="26118"/>
                </a:cubicBezTo>
                <a:cubicBezTo>
                  <a:pt x="49560" y="25698"/>
                  <a:pt x="51471" y="25512"/>
                  <a:pt x="52101" y="25384"/>
                </a:cubicBezTo>
                <a:cubicBezTo>
                  <a:pt x="53012" y="25252"/>
                  <a:pt x="53731" y="24609"/>
                  <a:pt x="54512" y="24172"/>
                </a:cubicBezTo>
                <a:cubicBezTo>
                  <a:pt x="55615" y="23492"/>
                  <a:pt x="56782" y="22922"/>
                  <a:pt x="57942" y="22346"/>
                </a:cubicBezTo>
                <a:cubicBezTo>
                  <a:pt x="58339" y="22149"/>
                  <a:pt x="58623" y="21982"/>
                  <a:pt x="58848" y="21905"/>
                </a:cubicBezTo>
                <a:cubicBezTo>
                  <a:pt x="59410" y="21722"/>
                  <a:pt x="59988" y="21581"/>
                  <a:pt x="60570" y="21473"/>
                </a:cubicBezTo>
                <a:cubicBezTo>
                  <a:pt x="61362" y="21345"/>
                  <a:pt x="61978" y="21241"/>
                  <a:pt x="62380" y="21196"/>
                </a:cubicBezTo>
                <a:cubicBezTo>
                  <a:pt x="62382" y="21196"/>
                  <a:pt x="62382" y="21195"/>
                  <a:pt x="62383" y="21195"/>
                </a:cubicBezTo>
                <a:cubicBezTo>
                  <a:pt x="62390" y="21195"/>
                  <a:pt x="62396" y="21195"/>
                  <a:pt x="62403" y="21195"/>
                </a:cubicBezTo>
                <a:cubicBezTo>
                  <a:pt x="62494" y="21195"/>
                  <a:pt x="62587" y="21141"/>
                  <a:pt x="62665" y="21084"/>
                </a:cubicBezTo>
                <a:cubicBezTo>
                  <a:pt x="62800" y="20987"/>
                  <a:pt x="63064" y="20877"/>
                  <a:pt x="63084" y="20870"/>
                </a:cubicBezTo>
                <a:cubicBezTo>
                  <a:pt x="63757" y="20589"/>
                  <a:pt x="64483" y="20498"/>
                  <a:pt x="65049" y="20368"/>
                </a:cubicBezTo>
                <a:cubicBezTo>
                  <a:pt x="65241" y="20332"/>
                  <a:pt x="65427" y="20271"/>
                  <a:pt x="65598" y="20184"/>
                </a:cubicBezTo>
                <a:cubicBezTo>
                  <a:pt x="66227" y="20207"/>
                  <a:pt x="66730" y="20431"/>
                  <a:pt x="67215" y="20638"/>
                </a:cubicBezTo>
                <a:lnTo>
                  <a:pt x="67215" y="20638"/>
                </a:lnTo>
                <a:cubicBezTo>
                  <a:pt x="67212" y="20637"/>
                  <a:pt x="67211" y="20636"/>
                  <a:pt x="67211" y="20636"/>
                </a:cubicBezTo>
                <a:lnTo>
                  <a:pt x="67211" y="20636"/>
                </a:lnTo>
                <a:cubicBezTo>
                  <a:pt x="67209" y="20636"/>
                  <a:pt x="67379" y="20714"/>
                  <a:pt x="67419" y="20734"/>
                </a:cubicBezTo>
                <a:cubicBezTo>
                  <a:pt x="67606" y="20809"/>
                  <a:pt x="67772" y="20950"/>
                  <a:pt x="67977" y="20970"/>
                </a:cubicBezTo>
                <a:cubicBezTo>
                  <a:pt x="68192" y="20953"/>
                  <a:pt x="68129" y="20932"/>
                  <a:pt x="68221" y="20912"/>
                </a:cubicBezTo>
                <a:cubicBezTo>
                  <a:pt x="68234" y="20908"/>
                  <a:pt x="68245" y="20903"/>
                  <a:pt x="68257" y="20898"/>
                </a:cubicBezTo>
                <a:lnTo>
                  <a:pt x="68257" y="20898"/>
                </a:lnTo>
                <a:cubicBezTo>
                  <a:pt x="68256" y="20899"/>
                  <a:pt x="68256" y="20899"/>
                  <a:pt x="68256" y="20899"/>
                </a:cubicBezTo>
                <a:cubicBezTo>
                  <a:pt x="68278" y="20895"/>
                  <a:pt x="68299" y="20889"/>
                  <a:pt x="68321" y="20885"/>
                </a:cubicBezTo>
                <a:cubicBezTo>
                  <a:pt x="69029" y="20707"/>
                  <a:pt x="69521" y="20589"/>
                  <a:pt x="70174" y="20589"/>
                </a:cubicBezTo>
                <a:cubicBezTo>
                  <a:pt x="70260" y="20589"/>
                  <a:pt x="70349" y="20591"/>
                  <a:pt x="70441" y="20595"/>
                </a:cubicBezTo>
                <a:cubicBezTo>
                  <a:pt x="70509" y="20595"/>
                  <a:pt x="70513" y="20605"/>
                  <a:pt x="70534" y="20605"/>
                </a:cubicBezTo>
                <a:cubicBezTo>
                  <a:pt x="70546" y="20605"/>
                  <a:pt x="70565" y="20602"/>
                  <a:pt x="70605" y="20591"/>
                </a:cubicBezTo>
                <a:cubicBezTo>
                  <a:pt x="70699" y="20559"/>
                  <a:pt x="70723" y="20421"/>
                  <a:pt x="70651" y="20353"/>
                </a:cubicBezTo>
                <a:cubicBezTo>
                  <a:pt x="70617" y="20319"/>
                  <a:pt x="70575" y="20311"/>
                  <a:pt x="70531" y="20311"/>
                </a:cubicBezTo>
                <a:cubicBezTo>
                  <a:pt x="70503" y="20311"/>
                  <a:pt x="70474" y="20314"/>
                  <a:pt x="70447" y="20316"/>
                </a:cubicBezTo>
                <a:cubicBezTo>
                  <a:pt x="70318" y="20320"/>
                  <a:pt x="70191" y="20330"/>
                  <a:pt x="70062" y="20337"/>
                </a:cubicBezTo>
                <a:cubicBezTo>
                  <a:pt x="69323" y="20362"/>
                  <a:pt x="68457" y="20540"/>
                  <a:pt x="68167" y="20540"/>
                </a:cubicBezTo>
                <a:cubicBezTo>
                  <a:pt x="68162" y="20540"/>
                  <a:pt x="68158" y="20540"/>
                  <a:pt x="68153" y="20540"/>
                </a:cubicBezTo>
                <a:cubicBezTo>
                  <a:pt x="68152" y="20539"/>
                  <a:pt x="68152" y="20539"/>
                  <a:pt x="68146" y="20534"/>
                </a:cubicBezTo>
                <a:cubicBezTo>
                  <a:pt x="67890" y="20374"/>
                  <a:pt x="67163" y="20048"/>
                  <a:pt x="66647" y="19965"/>
                </a:cubicBezTo>
                <a:cubicBezTo>
                  <a:pt x="66429" y="19923"/>
                  <a:pt x="66239" y="19896"/>
                  <a:pt x="66017" y="19884"/>
                </a:cubicBezTo>
                <a:cubicBezTo>
                  <a:pt x="66058" y="19844"/>
                  <a:pt x="66097" y="19802"/>
                  <a:pt x="66135" y="19755"/>
                </a:cubicBezTo>
                <a:cubicBezTo>
                  <a:pt x="66450" y="19392"/>
                  <a:pt x="66977" y="18947"/>
                  <a:pt x="67153" y="18899"/>
                </a:cubicBezTo>
                <a:cubicBezTo>
                  <a:pt x="68609" y="18398"/>
                  <a:pt x="70275" y="17921"/>
                  <a:pt x="71847" y="17566"/>
                </a:cubicBezTo>
                <a:cubicBezTo>
                  <a:pt x="71867" y="17564"/>
                  <a:pt x="71886" y="17564"/>
                  <a:pt x="71906" y="17564"/>
                </a:cubicBezTo>
                <a:cubicBezTo>
                  <a:pt x="71947" y="17564"/>
                  <a:pt x="71985" y="17549"/>
                  <a:pt x="72018" y="17528"/>
                </a:cubicBezTo>
                <a:cubicBezTo>
                  <a:pt x="72836" y="17346"/>
                  <a:pt x="73627" y="17200"/>
                  <a:pt x="74346" y="17103"/>
                </a:cubicBezTo>
                <a:cubicBezTo>
                  <a:pt x="75708" y="16932"/>
                  <a:pt x="77884" y="16876"/>
                  <a:pt x="79694" y="16876"/>
                </a:cubicBezTo>
                <a:cubicBezTo>
                  <a:pt x="79808" y="16876"/>
                  <a:pt x="79919" y="16876"/>
                  <a:pt x="80030" y="16877"/>
                </a:cubicBezTo>
                <a:cubicBezTo>
                  <a:pt x="80100" y="16876"/>
                  <a:pt x="80170" y="16875"/>
                  <a:pt x="80240" y="16875"/>
                </a:cubicBezTo>
                <a:cubicBezTo>
                  <a:pt x="81283" y="16875"/>
                  <a:pt x="82322" y="16970"/>
                  <a:pt x="83363" y="16978"/>
                </a:cubicBezTo>
                <a:cubicBezTo>
                  <a:pt x="84891" y="16749"/>
                  <a:pt x="86138" y="16480"/>
                  <a:pt x="87617" y="16480"/>
                </a:cubicBezTo>
                <a:cubicBezTo>
                  <a:pt x="88029" y="16480"/>
                  <a:pt x="88459" y="16501"/>
                  <a:pt x="88919" y="16549"/>
                </a:cubicBezTo>
                <a:cubicBezTo>
                  <a:pt x="90245" y="16670"/>
                  <a:pt x="91298" y="16859"/>
                  <a:pt x="92424" y="16962"/>
                </a:cubicBezTo>
                <a:cubicBezTo>
                  <a:pt x="92726" y="16992"/>
                  <a:pt x="93145" y="17016"/>
                  <a:pt x="93279" y="17027"/>
                </a:cubicBezTo>
                <a:cubicBezTo>
                  <a:pt x="93337" y="17038"/>
                  <a:pt x="93396" y="17043"/>
                  <a:pt x="93453" y="17043"/>
                </a:cubicBezTo>
                <a:cubicBezTo>
                  <a:pt x="93685" y="17043"/>
                  <a:pt x="93910" y="16964"/>
                  <a:pt x="94123" y="16869"/>
                </a:cubicBezTo>
                <a:cubicBezTo>
                  <a:pt x="95275" y="16425"/>
                  <a:pt x="96680" y="15850"/>
                  <a:pt x="97701" y="15796"/>
                </a:cubicBezTo>
                <a:cubicBezTo>
                  <a:pt x="97881" y="15785"/>
                  <a:pt x="98061" y="15781"/>
                  <a:pt x="98241" y="15781"/>
                </a:cubicBezTo>
                <a:close/>
                <a:moveTo>
                  <a:pt x="95440" y="1"/>
                </a:moveTo>
                <a:cubicBezTo>
                  <a:pt x="95223" y="1"/>
                  <a:pt x="95006" y="40"/>
                  <a:pt x="94809" y="121"/>
                </a:cubicBezTo>
                <a:cubicBezTo>
                  <a:pt x="93703" y="465"/>
                  <a:pt x="92326" y="1651"/>
                  <a:pt x="91278" y="2498"/>
                </a:cubicBezTo>
                <a:cubicBezTo>
                  <a:pt x="90352" y="3219"/>
                  <a:pt x="89424" y="3924"/>
                  <a:pt x="88455" y="4686"/>
                </a:cubicBezTo>
                <a:cubicBezTo>
                  <a:pt x="87873" y="4685"/>
                  <a:pt x="87380" y="4476"/>
                  <a:pt x="86811" y="4291"/>
                </a:cubicBezTo>
                <a:cubicBezTo>
                  <a:pt x="85814" y="3942"/>
                  <a:pt x="84999" y="3658"/>
                  <a:pt x="84152" y="3266"/>
                </a:cubicBezTo>
                <a:cubicBezTo>
                  <a:pt x="83448" y="2983"/>
                  <a:pt x="82776" y="2556"/>
                  <a:pt x="82025" y="2421"/>
                </a:cubicBezTo>
                <a:cubicBezTo>
                  <a:pt x="81087" y="2423"/>
                  <a:pt x="79972" y="2980"/>
                  <a:pt x="78942" y="3673"/>
                </a:cubicBezTo>
                <a:cubicBezTo>
                  <a:pt x="77711" y="4507"/>
                  <a:pt x="76494" y="5358"/>
                  <a:pt x="75253" y="6176"/>
                </a:cubicBezTo>
                <a:cubicBezTo>
                  <a:pt x="74897" y="6424"/>
                  <a:pt x="74546" y="6683"/>
                  <a:pt x="74194" y="6939"/>
                </a:cubicBezTo>
                <a:cubicBezTo>
                  <a:pt x="74192" y="6939"/>
                  <a:pt x="74190" y="6939"/>
                  <a:pt x="74189" y="6939"/>
                </a:cubicBezTo>
                <a:cubicBezTo>
                  <a:pt x="74156" y="6939"/>
                  <a:pt x="74123" y="6951"/>
                  <a:pt x="74096" y="6980"/>
                </a:cubicBezTo>
                <a:cubicBezTo>
                  <a:pt x="74048" y="7028"/>
                  <a:pt x="73999" y="7071"/>
                  <a:pt x="73951" y="7117"/>
                </a:cubicBezTo>
                <a:cubicBezTo>
                  <a:pt x="73548" y="7408"/>
                  <a:pt x="73143" y="7695"/>
                  <a:pt x="72720" y="7956"/>
                </a:cubicBezTo>
                <a:cubicBezTo>
                  <a:pt x="71838" y="8515"/>
                  <a:pt x="70965" y="8845"/>
                  <a:pt x="70159" y="8845"/>
                </a:cubicBezTo>
                <a:cubicBezTo>
                  <a:pt x="70030" y="8845"/>
                  <a:pt x="69902" y="8836"/>
                  <a:pt x="69776" y="8819"/>
                </a:cubicBezTo>
                <a:cubicBezTo>
                  <a:pt x="69164" y="8755"/>
                  <a:pt x="68569" y="8567"/>
                  <a:pt x="67955" y="8523"/>
                </a:cubicBezTo>
                <a:cubicBezTo>
                  <a:pt x="67907" y="8522"/>
                  <a:pt x="67861" y="8521"/>
                  <a:pt x="67817" y="8521"/>
                </a:cubicBezTo>
                <a:cubicBezTo>
                  <a:pt x="67437" y="8521"/>
                  <a:pt x="67203" y="8586"/>
                  <a:pt x="66798" y="8762"/>
                </a:cubicBezTo>
                <a:cubicBezTo>
                  <a:pt x="66067" y="9016"/>
                  <a:pt x="65390" y="9411"/>
                  <a:pt x="64693" y="9741"/>
                </a:cubicBezTo>
                <a:cubicBezTo>
                  <a:pt x="62596" y="10813"/>
                  <a:pt x="60504" y="11893"/>
                  <a:pt x="58342" y="12827"/>
                </a:cubicBezTo>
                <a:cubicBezTo>
                  <a:pt x="57358" y="13297"/>
                  <a:pt x="54551" y="14354"/>
                  <a:pt x="52936" y="14417"/>
                </a:cubicBezTo>
                <a:cubicBezTo>
                  <a:pt x="52217" y="14421"/>
                  <a:pt x="50924" y="14722"/>
                  <a:pt x="49867" y="15239"/>
                </a:cubicBezTo>
                <a:cubicBezTo>
                  <a:pt x="49662" y="15353"/>
                  <a:pt x="49623" y="15343"/>
                  <a:pt x="49471" y="15456"/>
                </a:cubicBezTo>
                <a:cubicBezTo>
                  <a:pt x="48824" y="15759"/>
                  <a:pt x="48285" y="15982"/>
                  <a:pt x="47435" y="16157"/>
                </a:cubicBezTo>
                <a:cubicBezTo>
                  <a:pt x="46819" y="16297"/>
                  <a:pt x="46218" y="16505"/>
                  <a:pt x="45594" y="16612"/>
                </a:cubicBezTo>
                <a:cubicBezTo>
                  <a:pt x="45440" y="16644"/>
                  <a:pt x="45120" y="16688"/>
                  <a:pt x="45129" y="16693"/>
                </a:cubicBezTo>
                <a:cubicBezTo>
                  <a:pt x="45080" y="16693"/>
                  <a:pt x="45030" y="16717"/>
                  <a:pt x="45001" y="16758"/>
                </a:cubicBezTo>
                <a:cubicBezTo>
                  <a:pt x="44066" y="16768"/>
                  <a:pt x="43131" y="16781"/>
                  <a:pt x="42195" y="16791"/>
                </a:cubicBezTo>
                <a:cubicBezTo>
                  <a:pt x="40880" y="16817"/>
                  <a:pt x="39567" y="16842"/>
                  <a:pt x="38252" y="16855"/>
                </a:cubicBezTo>
                <a:cubicBezTo>
                  <a:pt x="38200" y="16843"/>
                  <a:pt x="38141" y="16849"/>
                  <a:pt x="38084" y="16835"/>
                </a:cubicBezTo>
                <a:cubicBezTo>
                  <a:pt x="37854" y="16807"/>
                  <a:pt x="37252" y="16672"/>
                  <a:pt x="36859" y="16575"/>
                </a:cubicBezTo>
                <a:cubicBezTo>
                  <a:pt x="34944" y="16144"/>
                  <a:pt x="33063" y="15571"/>
                  <a:pt x="31141" y="15162"/>
                </a:cubicBezTo>
                <a:cubicBezTo>
                  <a:pt x="30220" y="14960"/>
                  <a:pt x="29299" y="14761"/>
                  <a:pt x="28392" y="14505"/>
                </a:cubicBezTo>
                <a:cubicBezTo>
                  <a:pt x="28227" y="14462"/>
                  <a:pt x="28062" y="14445"/>
                  <a:pt x="27895" y="14445"/>
                </a:cubicBezTo>
                <a:cubicBezTo>
                  <a:pt x="27487" y="14445"/>
                  <a:pt x="27076" y="14549"/>
                  <a:pt x="26680" y="14637"/>
                </a:cubicBezTo>
                <a:cubicBezTo>
                  <a:pt x="25538" y="15007"/>
                  <a:pt x="24422" y="15220"/>
                  <a:pt x="23300" y="15220"/>
                </a:cubicBezTo>
                <a:cubicBezTo>
                  <a:pt x="22535" y="15220"/>
                  <a:pt x="21767" y="15121"/>
                  <a:pt x="20987" y="14905"/>
                </a:cubicBezTo>
                <a:cubicBezTo>
                  <a:pt x="20514" y="14790"/>
                  <a:pt x="19882" y="14560"/>
                  <a:pt x="19576" y="14459"/>
                </a:cubicBezTo>
                <a:cubicBezTo>
                  <a:pt x="19345" y="14385"/>
                  <a:pt x="19102" y="14276"/>
                  <a:pt x="18857" y="14276"/>
                </a:cubicBezTo>
                <a:cubicBezTo>
                  <a:pt x="18789" y="14276"/>
                  <a:pt x="18720" y="14285"/>
                  <a:pt x="18651" y="14305"/>
                </a:cubicBezTo>
                <a:cubicBezTo>
                  <a:pt x="17546" y="14605"/>
                  <a:pt x="16183" y="15087"/>
                  <a:pt x="15238" y="15087"/>
                </a:cubicBezTo>
                <a:cubicBezTo>
                  <a:pt x="15124" y="15087"/>
                  <a:pt x="15017" y="15080"/>
                  <a:pt x="14917" y="15065"/>
                </a:cubicBezTo>
                <a:cubicBezTo>
                  <a:pt x="13408" y="14693"/>
                  <a:pt x="12483" y="14202"/>
                  <a:pt x="11260" y="13648"/>
                </a:cubicBezTo>
                <a:cubicBezTo>
                  <a:pt x="10261" y="13134"/>
                  <a:pt x="9351" y="12567"/>
                  <a:pt x="8393" y="12232"/>
                </a:cubicBezTo>
                <a:cubicBezTo>
                  <a:pt x="8288" y="12204"/>
                  <a:pt x="8182" y="12192"/>
                  <a:pt x="8076" y="12192"/>
                </a:cubicBezTo>
                <a:cubicBezTo>
                  <a:pt x="7741" y="12192"/>
                  <a:pt x="7407" y="12308"/>
                  <a:pt x="7090" y="12407"/>
                </a:cubicBezTo>
                <a:cubicBezTo>
                  <a:pt x="6373" y="12638"/>
                  <a:pt x="5670" y="12905"/>
                  <a:pt x="4973" y="13190"/>
                </a:cubicBezTo>
                <a:cubicBezTo>
                  <a:pt x="4207" y="13506"/>
                  <a:pt x="3435" y="13804"/>
                  <a:pt x="2668" y="14111"/>
                </a:cubicBezTo>
                <a:cubicBezTo>
                  <a:pt x="2134" y="14347"/>
                  <a:pt x="1557" y="14537"/>
                  <a:pt x="1098" y="14909"/>
                </a:cubicBezTo>
                <a:cubicBezTo>
                  <a:pt x="854" y="15139"/>
                  <a:pt x="752" y="15476"/>
                  <a:pt x="648" y="15786"/>
                </a:cubicBezTo>
                <a:cubicBezTo>
                  <a:pt x="586" y="16015"/>
                  <a:pt x="515" y="16247"/>
                  <a:pt x="463" y="16480"/>
                </a:cubicBezTo>
                <a:cubicBezTo>
                  <a:pt x="383" y="16565"/>
                  <a:pt x="401" y="16661"/>
                  <a:pt x="386" y="16730"/>
                </a:cubicBezTo>
                <a:cubicBezTo>
                  <a:pt x="366" y="17063"/>
                  <a:pt x="311" y="17120"/>
                  <a:pt x="302" y="17339"/>
                </a:cubicBezTo>
                <a:cubicBezTo>
                  <a:pt x="173" y="18316"/>
                  <a:pt x="83" y="19298"/>
                  <a:pt x="43" y="20281"/>
                </a:cubicBezTo>
                <a:cubicBezTo>
                  <a:pt x="1" y="22059"/>
                  <a:pt x="4" y="23847"/>
                  <a:pt x="283" y="25607"/>
                </a:cubicBezTo>
                <a:cubicBezTo>
                  <a:pt x="406" y="26357"/>
                  <a:pt x="476" y="27179"/>
                  <a:pt x="961" y="27797"/>
                </a:cubicBezTo>
                <a:cubicBezTo>
                  <a:pt x="1385" y="28377"/>
                  <a:pt x="2158" y="28233"/>
                  <a:pt x="2787" y="28294"/>
                </a:cubicBezTo>
                <a:cubicBezTo>
                  <a:pt x="3692" y="28336"/>
                  <a:pt x="4598" y="28358"/>
                  <a:pt x="5503" y="28381"/>
                </a:cubicBezTo>
                <a:cubicBezTo>
                  <a:pt x="5810" y="28390"/>
                  <a:pt x="6117" y="28394"/>
                  <a:pt x="6423" y="28394"/>
                </a:cubicBezTo>
                <a:cubicBezTo>
                  <a:pt x="7317" y="28394"/>
                  <a:pt x="8209" y="28363"/>
                  <a:pt x="9103" y="28358"/>
                </a:cubicBezTo>
                <a:cubicBezTo>
                  <a:pt x="10707" y="28363"/>
                  <a:pt x="12310" y="28408"/>
                  <a:pt x="13915" y="28417"/>
                </a:cubicBezTo>
                <a:cubicBezTo>
                  <a:pt x="14132" y="28418"/>
                  <a:pt x="14349" y="28418"/>
                  <a:pt x="14566" y="28418"/>
                </a:cubicBezTo>
                <a:cubicBezTo>
                  <a:pt x="17499" y="28418"/>
                  <a:pt x="20433" y="28350"/>
                  <a:pt x="23367" y="28348"/>
                </a:cubicBezTo>
                <a:cubicBezTo>
                  <a:pt x="24115" y="28337"/>
                  <a:pt x="24864" y="28331"/>
                  <a:pt x="25612" y="28331"/>
                </a:cubicBezTo>
                <a:cubicBezTo>
                  <a:pt x="28377" y="28331"/>
                  <a:pt x="31141" y="28408"/>
                  <a:pt x="33898" y="28591"/>
                </a:cubicBezTo>
                <a:cubicBezTo>
                  <a:pt x="35423" y="28659"/>
                  <a:pt x="36948" y="28681"/>
                  <a:pt x="38468" y="28812"/>
                </a:cubicBezTo>
                <a:cubicBezTo>
                  <a:pt x="40316" y="28989"/>
                  <a:pt x="42168" y="29073"/>
                  <a:pt x="44020" y="29171"/>
                </a:cubicBezTo>
                <a:cubicBezTo>
                  <a:pt x="44105" y="29174"/>
                  <a:pt x="44195" y="29196"/>
                  <a:pt x="44280" y="29196"/>
                </a:cubicBezTo>
                <a:cubicBezTo>
                  <a:pt x="44352" y="29196"/>
                  <a:pt x="44419" y="29180"/>
                  <a:pt x="44477" y="29122"/>
                </a:cubicBezTo>
                <a:cubicBezTo>
                  <a:pt x="44502" y="29098"/>
                  <a:pt x="44518" y="29070"/>
                  <a:pt x="44529" y="29041"/>
                </a:cubicBezTo>
                <a:cubicBezTo>
                  <a:pt x="44650" y="29038"/>
                  <a:pt x="44771" y="29037"/>
                  <a:pt x="44892" y="29037"/>
                </a:cubicBezTo>
                <a:cubicBezTo>
                  <a:pt x="44959" y="29037"/>
                  <a:pt x="45025" y="29037"/>
                  <a:pt x="45091" y="29038"/>
                </a:cubicBezTo>
                <a:cubicBezTo>
                  <a:pt x="45905" y="29057"/>
                  <a:pt x="46713" y="29154"/>
                  <a:pt x="47521" y="29245"/>
                </a:cubicBezTo>
                <a:cubicBezTo>
                  <a:pt x="49450" y="29503"/>
                  <a:pt x="51394" y="29551"/>
                  <a:pt x="53335" y="29658"/>
                </a:cubicBezTo>
                <a:cubicBezTo>
                  <a:pt x="55508" y="29781"/>
                  <a:pt x="57676" y="29985"/>
                  <a:pt x="59852" y="30049"/>
                </a:cubicBezTo>
                <a:cubicBezTo>
                  <a:pt x="60453" y="30072"/>
                  <a:pt x="61053" y="30083"/>
                  <a:pt x="61654" y="30083"/>
                </a:cubicBezTo>
                <a:cubicBezTo>
                  <a:pt x="64603" y="30083"/>
                  <a:pt x="67546" y="29833"/>
                  <a:pt x="70490" y="29671"/>
                </a:cubicBezTo>
                <a:cubicBezTo>
                  <a:pt x="76675" y="29335"/>
                  <a:pt x="82876" y="29549"/>
                  <a:pt x="89056" y="29129"/>
                </a:cubicBezTo>
                <a:cubicBezTo>
                  <a:pt x="92157" y="28983"/>
                  <a:pt x="95262" y="29098"/>
                  <a:pt x="98361" y="28935"/>
                </a:cubicBezTo>
                <a:cubicBezTo>
                  <a:pt x="99055" y="28906"/>
                  <a:pt x="99747" y="28853"/>
                  <a:pt x="100440" y="28817"/>
                </a:cubicBezTo>
                <a:cubicBezTo>
                  <a:pt x="100873" y="28752"/>
                  <a:pt x="101454" y="28914"/>
                  <a:pt x="101496" y="28261"/>
                </a:cubicBezTo>
                <a:cubicBezTo>
                  <a:pt x="101661" y="24951"/>
                  <a:pt x="101461" y="21638"/>
                  <a:pt x="101241" y="18335"/>
                </a:cubicBezTo>
                <a:cubicBezTo>
                  <a:pt x="101198" y="17679"/>
                  <a:pt x="101154" y="17021"/>
                  <a:pt x="101078" y="16368"/>
                </a:cubicBezTo>
                <a:cubicBezTo>
                  <a:pt x="101046" y="16202"/>
                  <a:pt x="101036" y="16022"/>
                  <a:pt x="101004" y="15851"/>
                </a:cubicBezTo>
                <a:lnTo>
                  <a:pt x="101004" y="15851"/>
                </a:lnTo>
                <a:cubicBezTo>
                  <a:pt x="101157" y="15859"/>
                  <a:pt x="101292" y="15867"/>
                  <a:pt x="101340" y="15867"/>
                </a:cubicBezTo>
                <a:cubicBezTo>
                  <a:pt x="101867" y="15815"/>
                  <a:pt x="102391" y="15712"/>
                  <a:pt x="102901" y="15566"/>
                </a:cubicBezTo>
                <a:cubicBezTo>
                  <a:pt x="103268" y="15455"/>
                  <a:pt x="103625" y="15261"/>
                  <a:pt x="103849" y="14942"/>
                </a:cubicBezTo>
                <a:cubicBezTo>
                  <a:pt x="103974" y="14766"/>
                  <a:pt x="104078" y="14569"/>
                  <a:pt x="104127" y="14357"/>
                </a:cubicBezTo>
                <a:cubicBezTo>
                  <a:pt x="104134" y="14321"/>
                  <a:pt x="104136" y="14295"/>
                  <a:pt x="104137" y="14275"/>
                </a:cubicBezTo>
                <a:cubicBezTo>
                  <a:pt x="104236" y="13652"/>
                  <a:pt x="103982" y="13118"/>
                  <a:pt x="103806" y="12696"/>
                </a:cubicBezTo>
                <a:cubicBezTo>
                  <a:pt x="102775" y="10074"/>
                  <a:pt x="101247" y="7000"/>
                  <a:pt x="99495" y="4320"/>
                </a:cubicBezTo>
                <a:cubicBezTo>
                  <a:pt x="98806" y="3251"/>
                  <a:pt x="98140" y="2164"/>
                  <a:pt x="97330" y="1181"/>
                </a:cubicBezTo>
                <a:cubicBezTo>
                  <a:pt x="96952" y="736"/>
                  <a:pt x="96516" y="292"/>
                  <a:pt x="95963" y="77"/>
                </a:cubicBezTo>
                <a:cubicBezTo>
                  <a:pt x="95796" y="27"/>
                  <a:pt x="95618" y="1"/>
                  <a:pt x="9544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6" name="Google Shape;1046;p16"/>
          <p:cNvGrpSpPr/>
          <p:nvPr/>
        </p:nvGrpSpPr>
        <p:grpSpPr>
          <a:xfrm flipH="1">
            <a:off x="3789303" y="6306178"/>
            <a:ext cx="1769868" cy="910601"/>
            <a:chOff x="6691928" y="1213881"/>
            <a:chExt cx="589930" cy="303520"/>
          </a:xfrm>
        </p:grpSpPr>
        <p:sp>
          <p:nvSpPr>
            <p:cNvPr id="1047" name="Google Shape;1047;p16"/>
            <p:cNvSpPr/>
            <p:nvPr/>
          </p:nvSpPr>
          <p:spPr>
            <a:xfrm>
              <a:off x="6910228" y="1286970"/>
              <a:ext cx="54475" cy="73624"/>
            </a:xfrm>
            <a:custGeom>
              <a:avLst/>
              <a:gdLst/>
              <a:ahLst/>
              <a:cxnLst/>
              <a:rect l="l" t="t" r="r" b="b"/>
              <a:pathLst>
                <a:path w="1630" h="2203" extrusionOk="0">
                  <a:moveTo>
                    <a:pt x="223" y="0"/>
                  </a:moveTo>
                  <a:lnTo>
                    <a:pt x="223" y="0"/>
                  </a:lnTo>
                  <a:cubicBezTo>
                    <a:pt x="35" y="68"/>
                    <a:pt x="0" y="788"/>
                    <a:pt x="271" y="1295"/>
                  </a:cubicBezTo>
                  <a:cubicBezTo>
                    <a:pt x="538" y="1799"/>
                    <a:pt x="905" y="2007"/>
                    <a:pt x="1322" y="2142"/>
                  </a:cubicBezTo>
                  <a:cubicBezTo>
                    <a:pt x="1486" y="2194"/>
                    <a:pt x="1544" y="2190"/>
                    <a:pt x="1629" y="2203"/>
                  </a:cubicBezTo>
                  <a:cubicBezTo>
                    <a:pt x="1625" y="2006"/>
                    <a:pt x="1597" y="1847"/>
                    <a:pt x="1544" y="1619"/>
                  </a:cubicBezTo>
                  <a:cubicBezTo>
                    <a:pt x="1460" y="1318"/>
                    <a:pt x="1348" y="1115"/>
                    <a:pt x="1120" y="818"/>
                  </a:cubicBezTo>
                  <a:cubicBezTo>
                    <a:pt x="1046" y="714"/>
                    <a:pt x="630" y="287"/>
                    <a:pt x="394" y="115"/>
                  </a:cubicBezTo>
                  <a:lnTo>
                    <a:pt x="393" y="115"/>
                  </a:lnTo>
                  <a:cubicBezTo>
                    <a:pt x="388" y="110"/>
                    <a:pt x="387" y="109"/>
                    <a:pt x="383" y="106"/>
                  </a:cubicBezTo>
                  <a:cubicBezTo>
                    <a:pt x="367" y="96"/>
                    <a:pt x="361" y="92"/>
                    <a:pt x="362" y="92"/>
                  </a:cubicBezTo>
                  <a:lnTo>
                    <a:pt x="362" y="92"/>
                  </a:lnTo>
                  <a:cubicBezTo>
                    <a:pt x="362" y="92"/>
                    <a:pt x="364" y="93"/>
                    <a:pt x="367" y="94"/>
                  </a:cubicBezTo>
                  <a:cubicBezTo>
                    <a:pt x="359" y="89"/>
                    <a:pt x="349" y="81"/>
                    <a:pt x="330" y="68"/>
                  </a:cubicBezTo>
                  <a:cubicBezTo>
                    <a:pt x="300" y="51"/>
                    <a:pt x="290" y="42"/>
                    <a:pt x="293" y="38"/>
                  </a:cubicBezTo>
                  <a:cubicBezTo>
                    <a:pt x="288" y="37"/>
                    <a:pt x="284" y="37"/>
                    <a:pt x="280" y="35"/>
                  </a:cubicBezTo>
                  <a:cubicBezTo>
                    <a:pt x="262" y="22"/>
                    <a:pt x="242" y="10"/>
                    <a:pt x="2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6"/>
            <p:cNvSpPr/>
            <p:nvPr/>
          </p:nvSpPr>
          <p:spPr>
            <a:xfrm>
              <a:off x="6710477" y="1356183"/>
              <a:ext cx="255195" cy="143873"/>
            </a:xfrm>
            <a:custGeom>
              <a:avLst/>
              <a:gdLst/>
              <a:ahLst/>
              <a:cxnLst/>
              <a:rect l="l" t="t" r="r" b="b"/>
              <a:pathLst>
                <a:path w="7636" h="4305" extrusionOk="0">
                  <a:moveTo>
                    <a:pt x="2484" y="0"/>
                  </a:moveTo>
                  <a:cubicBezTo>
                    <a:pt x="1847" y="0"/>
                    <a:pt x="1179" y="34"/>
                    <a:pt x="623" y="103"/>
                  </a:cubicBezTo>
                  <a:cubicBezTo>
                    <a:pt x="529" y="117"/>
                    <a:pt x="269" y="158"/>
                    <a:pt x="216" y="175"/>
                  </a:cubicBezTo>
                  <a:cubicBezTo>
                    <a:pt x="70" y="217"/>
                    <a:pt x="81" y="203"/>
                    <a:pt x="41" y="227"/>
                  </a:cubicBezTo>
                  <a:cubicBezTo>
                    <a:pt x="30" y="232"/>
                    <a:pt x="19" y="239"/>
                    <a:pt x="0" y="252"/>
                  </a:cubicBezTo>
                  <a:cubicBezTo>
                    <a:pt x="206" y="617"/>
                    <a:pt x="420" y="977"/>
                    <a:pt x="623" y="1345"/>
                  </a:cubicBezTo>
                  <a:cubicBezTo>
                    <a:pt x="1406" y="2941"/>
                    <a:pt x="2631" y="3836"/>
                    <a:pt x="4353" y="4198"/>
                  </a:cubicBezTo>
                  <a:cubicBezTo>
                    <a:pt x="4693" y="4256"/>
                    <a:pt x="5085" y="4305"/>
                    <a:pt x="5475" y="4305"/>
                  </a:cubicBezTo>
                  <a:cubicBezTo>
                    <a:pt x="5911" y="4305"/>
                    <a:pt x="6344" y="4243"/>
                    <a:pt x="6693" y="4062"/>
                  </a:cubicBezTo>
                  <a:cubicBezTo>
                    <a:pt x="6691" y="3956"/>
                    <a:pt x="6753" y="3843"/>
                    <a:pt x="6768" y="3737"/>
                  </a:cubicBezTo>
                  <a:cubicBezTo>
                    <a:pt x="6798" y="3640"/>
                    <a:pt x="6833" y="3546"/>
                    <a:pt x="6869" y="3453"/>
                  </a:cubicBezTo>
                  <a:cubicBezTo>
                    <a:pt x="6849" y="3417"/>
                    <a:pt x="6835" y="3388"/>
                    <a:pt x="6820" y="3364"/>
                  </a:cubicBezTo>
                  <a:cubicBezTo>
                    <a:pt x="6762" y="3265"/>
                    <a:pt x="6722" y="3226"/>
                    <a:pt x="6594" y="3126"/>
                  </a:cubicBezTo>
                  <a:cubicBezTo>
                    <a:pt x="6063" y="2789"/>
                    <a:pt x="4942" y="2127"/>
                    <a:pt x="4353" y="1901"/>
                  </a:cubicBezTo>
                  <a:cubicBezTo>
                    <a:pt x="3781" y="1683"/>
                    <a:pt x="3275" y="1632"/>
                    <a:pt x="2867" y="1570"/>
                  </a:cubicBezTo>
                  <a:cubicBezTo>
                    <a:pt x="2614" y="1530"/>
                    <a:pt x="2705" y="1549"/>
                    <a:pt x="2483" y="1515"/>
                  </a:cubicBezTo>
                  <a:cubicBezTo>
                    <a:pt x="2427" y="1509"/>
                    <a:pt x="2373" y="1486"/>
                    <a:pt x="2333" y="1442"/>
                  </a:cubicBezTo>
                  <a:cubicBezTo>
                    <a:pt x="2217" y="1331"/>
                    <a:pt x="2243" y="1124"/>
                    <a:pt x="2383" y="1045"/>
                  </a:cubicBezTo>
                  <a:cubicBezTo>
                    <a:pt x="2438" y="1022"/>
                    <a:pt x="2490" y="1013"/>
                    <a:pt x="2544" y="1013"/>
                  </a:cubicBezTo>
                  <a:cubicBezTo>
                    <a:pt x="2688" y="1013"/>
                    <a:pt x="2843" y="1079"/>
                    <a:pt x="3086" y="1109"/>
                  </a:cubicBezTo>
                  <a:cubicBezTo>
                    <a:pt x="4083" y="1307"/>
                    <a:pt x="4793" y="1651"/>
                    <a:pt x="5685" y="2178"/>
                  </a:cubicBezTo>
                  <a:cubicBezTo>
                    <a:pt x="6138" y="2479"/>
                    <a:pt x="6706" y="2728"/>
                    <a:pt x="7004" y="3125"/>
                  </a:cubicBezTo>
                  <a:cubicBezTo>
                    <a:pt x="7100" y="2913"/>
                    <a:pt x="7208" y="2705"/>
                    <a:pt x="7323" y="2502"/>
                  </a:cubicBezTo>
                  <a:cubicBezTo>
                    <a:pt x="7420" y="2337"/>
                    <a:pt x="7525" y="2175"/>
                    <a:pt x="7635" y="2018"/>
                  </a:cubicBezTo>
                  <a:cubicBezTo>
                    <a:pt x="7635" y="2018"/>
                    <a:pt x="7634" y="2018"/>
                    <a:pt x="7634" y="2017"/>
                  </a:cubicBezTo>
                  <a:cubicBezTo>
                    <a:pt x="7554" y="1853"/>
                    <a:pt x="7438" y="1646"/>
                    <a:pt x="7415" y="1620"/>
                  </a:cubicBezTo>
                  <a:cubicBezTo>
                    <a:pt x="7068" y="1071"/>
                    <a:pt x="6587" y="903"/>
                    <a:pt x="5947" y="608"/>
                  </a:cubicBezTo>
                  <a:cubicBezTo>
                    <a:pt x="5770" y="530"/>
                    <a:pt x="4752" y="162"/>
                    <a:pt x="4156" y="100"/>
                  </a:cubicBezTo>
                  <a:cubicBezTo>
                    <a:pt x="3725" y="34"/>
                    <a:pt x="3120" y="0"/>
                    <a:pt x="2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6"/>
            <p:cNvSpPr/>
            <p:nvPr/>
          </p:nvSpPr>
          <p:spPr>
            <a:xfrm>
              <a:off x="6978806" y="1310999"/>
              <a:ext cx="54074" cy="57583"/>
            </a:xfrm>
            <a:custGeom>
              <a:avLst/>
              <a:gdLst/>
              <a:ahLst/>
              <a:cxnLst/>
              <a:rect l="l" t="t" r="r" b="b"/>
              <a:pathLst>
                <a:path w="1618" h="1723" extrusionOk="0">
                  <a:moveTo>
                    <a:pt x="1618" y="1"/>
                  </a:moveTo>
                  <a:cubicBezTo>
                    <a:pt x="1458" y="104"/>
                    <a:pt x="1263" y="217"/>
                    <a:pt x="1119" y="338"/>
                  </a:cubicBezTo>
                  <a:cubicBezTo>
                    <a:pt x="723" y="637"/>
                    <a:pt x="232" y="1164"/>
                    <a:pt x="0" y="1723"/>
                  </a:cubicBezTo>
                  <a:cubicBezTo>
                    <a:pt x="28" y="1714"/>
                    <a:pt x="57" y="1707"/>
                    <a:pt x="90" y="1695"/>
                  </a:cubicBezTo>
                  <a:cubicBezTo>
                    <a:pt x="220" y="1649"/>
                    <a:pt x="520" y="1505"/>
                    <a:pt x="743" y="1307"/>
                  </a:cubicBezTo>
                  <a:cubicBezTo>
                    <a:pt x="1179" y="933"/>
                    <a:pt x="1496" y="461"/>
                    <a:pt x="1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6"/>
            <p:cNvSpPr/>
            <p:nvPr/>
          </p:nvSpPr>
          <p:spPr>
            <a:xfrm>
              <a:off x="6988096" y="1227282"/>
              <a:ext cx="32150" cy="76565"/>
            </a:xfrm>
            <a:custGeom>
              <a:avLst/>
              <a:gdLst/>
              <a:ahLst/>
              <a:cxnLst/>
              <a:rect l="l" t="t" r="r" b="b"/>
              <a:pathLst>
                <a:path w="962" h="2291" extrusionOk="0">
                  <a:moveTo>
                    <a:pt x="850" y="1"/>
                  </a:moveTo>
                  <a:lnTo>
                    <a:pt x="850" y="1"/>
                  </a:lnTo>
                  <a:cubicBezTo>
                    <a:pt x="726" y="133"/>
                    <a:pt x="765" y="49"/>
                    <a:pt x="565" y="286"/>
                  </a:cubicBezTo>
                  <a:cubicBezTo>
                    <a:pt x="484" y="364"/>
                    <a:pt x="180" y="836"/>
                    <a:pt x="122" y="1106"/>
                  </a:cubicBezTo>
                  <a:cubicBezTo>
                    <a:pt x="0" y="1465"/>
                    <a:pt x="19" y="1882"/>
                    <a:pt x="60" y="2134"/>
                  </a:cubicBezTo>
                  <a:cubicBezTo>
                    <a:pt x="62" y="2151"/>
                    <a:pt x="65" y="2169"/>
                    <a:pt x="67" y="2186"/>
                  </a:cubicBezTo>
                  <a:cubicBezTo>
                    <a:pt x="70" y="2192"/>
                    <a:pt x="71" y="2200"/>
                    <a:pt x="74" y="2209"/>
                  </a:cubicBezTo>
                  <a:cubicBezTo>
                    <a:pt x="80" y="2237"/>
                    <a:pt x="87" y="2263"/>
                    <a:pt x="93" y="2290"/>
                  </a:cubicBezTo>
                  <a:cubicBezTo>
                    <a:pt x="132" y="2247"/>
                    <a:pt x="170" y="2203"/>
                    <a:pt x="207" y="2157"/>
                  </a:cubicBezTo>
                  <a:cubicBezTo>
                    <a:pt x="307" y="2035"/>
                    <a:pt x="601" y="1617"/>
                    <a:pt x="713" y="1340"/>
                  </a:cubicBezTo>
                  <a:cubicBezTo>
                    <a:pt x="883" y="931"/>
                    <a:pt x="962" y="422"/>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6"/>
            <p:cNvSpPr/>
            <p:nvPr/>
          </p:nvSpPr>
          <p:spPr>
            <a:xfrm>
              <a:off x="6947090" y="1304449"/>
              <a:ext cx="310505" cy="194471"/>
            </a:xfrm>
            <a:custGeom>
              <a:avLst/>
              <a:gdLst/>
              <a:ahLst/>
              <a:cxnLst/>
              <a:rect l="l" t="t" r="r" b="b"/>
              <a:pathLst>
                <a:path w="9291" h="5819" extrusionOk="0">
                  <a:moveTo>
                    <a:pt x="9291" y="0"/>
                  </a:moveTo>
                  <a:cubicBezTo>
                    <a:pt x="9227" y="7"/>
                    <a:pt x="9159" y="15"/>
                    <a:pt x="9087" y="22"/>
                  </a:cubicBezTo>
                  <a:cubicBezTo>
                    <a:pt x="7947" y="152"/>
                    <a:pt x="5940" y="465"/>
                    <a:pt x="4649" y="1048"/>
                  </a:cubicBezTo>
                  <a:cubicBezTo>
                    <a:pt x="2855" y="1742"/>
                    <a:pt x="1116" y="3112"/>
                    <a:pt x="286" y="4793"/>
                  </a:cubicBezTo>
                  <a:cubicBezTo>
                    <a:pt x="173" y="5020"/>
                    <a:pt x="77" y="5253"/>
                    <a:pt x="1" y="5491"/>
                  </a:cubicBezTo>
                  <a:cubicBezTo>
                    <a:pt x="2" y="5494"/>
                    <a:pt x="5" y="5498"/>
                    <a:pt x="5" y="5502"/>
                  </a:cubicBezTo>
                  <a:cubicBezTo>
                    <a:pt x="48" y="5523"/>
                    <a:pt x="85" y="5556"/>
                    <a:pt x="108" y="5597"/>
                  </a:cubicBezTo>
                  <a:cubicBezTo>
                    <a:pt x="209" y="5382"/>
                    <a:pt x="386" y="5159"/>
                    <a:pt x="590" y="4938"/>
                  </a:cubicBezTo>
                  <a:cubicBezTo>
                    <a:pt x="765" y="4749"/>
                    <a:pt x="962" y="4560"/>
                    <a:pt x="1147" y="4374"/>
                  </a:cubicBezTo>
                  <a:cubicBezTo>
                    <a:pt x="2562" y="2963"/>
                    <a:pt x="4685" y="2037"/>
                    <a:pt x="6463" y="1419"/>
                  </a:cubicBezTo>
                  <a:cubicBezTo>
                    <a:pt x="6479" y="1414"/>
                    <a:pt x="6496" y="1411"/>
                    <a:pt x="6511" y="1411"/>
                  </a:cubicBezTo>
                  <a:cubicBezTo>
                    <a:pt x="6635" y="1411"/>
                    <a:pt x="6731" y="1561"/>
                    <a:pt x="6660" y="1674"/>
                  </a:cubicBezTo>
                  <a:cubicBezTo>
                    <a:pt x="6572" y="1800"/>
                    <a:pt x="6389" y="1777"/>
                    <a:pt x="6259" y="1833"/>
                  </a:cubicBezTo>
                  <a:cubicBezTo>
                    <a:pt x="5455" y="2040"/>
                    <a:pt x="4450" y="2504"/>
                    <a:pt x="3564" y="2976"/>
                  </a:cubicBezTo>
                  <a:cubicBezTo>
                    <a:pt x="2564" y="3514"/>
                    <a:pt x="1799" y="4127"/>
                    <a:pt x="1042" y="4971"/>
                  </a:cubicBezTo>
                  <a:cubicBezTo>
                    <a:pt x="1017" y="4996"/>
                    <a:pt x="995" y="5022"/>
                    <a:pt x="972" y="5048"/>
                  </a:cubicBezTo>
                  <a:cubicBezTo>
                    <a:pt x="719" y="5323"/>
                    <a:pt x="518" y="5607"/>
                    <a:pt x="481" y="5818"/>
                  </a:cubicBezTo>
                  <a:cubicBezTo>
                    <a:pt x="486" y="5818"/>
                    <a:pt x="490" y="5818"/>
                    <a:pt x="495" y="5818"/>
                  </a:cubicBezTo>
                  <a:cubicBezTo>
                    <a:pt x="1319" y="5818"/>
                    <a:pt x="2652" y="5556"/>
                    <a:pt x="3697" y="5113"/>
                  </a:cubicBezTo>
                  <a:cubicBezTo>
                    <a:pt x="5710" y="4445"/>
                    <a:pt x="7639" y="2386"/>
                    <a:pt x="8726" y="827"/>
                  </a:cubicBezTo>
                  <a:cubicBezTo>
                    <a:pt x="8959" y="488"/>
                    <a:pt x="9123" y="266"/>
                    <a:pt x="92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6"/>
            <p:cNvSpPr/>
            <p:nvPr/>
          </p:nvSpPr>
          <p:spPr>
            <a:xfrm>
              <a:off x="6691928" y="1213881"/>
              <a:ext cx="589930" cy="303520"/>
            </a:xfrm>
            <a:custGeom>
              <a:avLst/>
              <a:gdLst/>
              <a:ahLst/>
              <a:cxnLst/>
              <a:rect l="l" t="t" r="r" b="b"/>
              <a:pathLst>
                <a:path w="17652" h="9082" extrusionOk="0">
                  <a:moveTo>
                    <a:pt x="9712" y="401"/>
                  </a:moveTo>
                  <a:cubicBezTo>
                    <a:pt x="9824" y="823"/>
                    <a:pt x="9745" y="1332"/>
                    <a:pt x="9575" y="1740"/>
                  </a:cubicBezTo>
                  <a:cubicBezTo>
                    <a:pt x="9463" y="2018"/>
                    <a:pt x="9169" y="2436"/>
                    <a:pt x="9069" y="2558"/>
                  </a:cubicBezTo>
                  <a:cubicBezTo>
                    <a:pt x="9032" y="2603"/>
                    <a:pt x="8994" y="2646"/>
                    <a:pt x="8955" y="2691"/>
                  </a:cubicBezTo>
                  <a:cubicBezTo>
                    <a:pt x="8949" y="2664"/>
                    <a:pt x="8942" y="2636"/>
                    <a:pt x="8936" y="2610"/>
                  </a:cubicBezTo>
                  <a:cubicBezTo>
                    <a:pt x="8933" y="2600"/>
                    <a:pt x="8932" y="2593"/>
                    <a:pt x="8929" y="2587"/>
                  </a:cubicBezTo>
                  <a:cubicBezTo>
                    <a:pt x="8927" y="2570"/>
                    <a:pt x="8924" y="2552"/>
                    <a:pt x="8922" y="2535"/>
                  </a:cubicBezTo>
                  <a:cubicBezTo>
                    <a:pt x="8881" y="2283"/>
                    <a:pt x="8862" y="1866"/>
                    <a:pt x="8984" y="1507"/>
                  </a:cubicBezTo>
                  <a:cubicBezTo>
                    <a:pt x="9042" y="1237"/>
                    <a:pt x="9346" y="765"/>
                    <a:pt x="9427" y="687"/>
                  </a:cubicBezTo>
                  <a:cubicBezTo>
                    <a:pt x="9627" y="448"/>
                    <a:pt x="9588" y="534"/>
                    <a:pt x="9712" y="401"/>
                  </a:cubicBezTo>
                  <a:close/>
                  <a:moveTo>
                    <a:pt x="6755" y="2187"/>
                  </a:moveTo>
                  <a:lnTo>
                    <a:pt x="6755" y="2187"/>
                  </a:lnTo>
                  <a:cubicBezTo>
                    <a:pt x="6774" y="2197"/>
                    <a:pt x="6794" y="2209"/>
                    <a:pt x="6812" y="2222"/>
                  </a:cubicBezTo>
                  <a:cubicBezTo>
                    <a:pt x="6816" y="2224"/>
                    <a:pt x="6820" y="2224"/>
                    <a:pt x="6825" y="2225"/>
                  </a:cubicBezTo>
                  <a:cubicBezTo>
                    <a:pt x="6822" y="2229"/>
                    <a:pt x="6832" y="2238"/>
                    <a:pt x="6862" y="2255"/>
                  </a:cubicBezTo>
                  <a:cubicBezTo>
                    <a:pt x="6880" y="2268"/>
                    <a:pt x="6891" y="2276"/>
                    <a:pt x="6899" y="2281"/>
                  </a:cubicBezTo>
                  <a:cubicBezTo>
                    <a:pt x="6896" y="2280"/>
                    <a:pt x="6894" y="2279"/>
                    <a:pt x="6894" y="2279"/>
                  </a:cubicBezTo>
                  <a:lnTo>
                    <a:pt x="6894" y="2279"/>
                  </a:lnTo>
                  <a:cubicBezTo>
                    <a:pt x="6893" y="2279"/>
                    <a:pt x="6899" y="2283"/>
                    <a:pt x="6915" y="2293"/>
                  </a:cubicBezTo>
                  <a:cubicBezTo>
                    <a:pt x="6919" y="2296"/>
                    <a:pt x="6920" y="2297"/>
                    <a:pt x="6925" y="2302"/>
                  </a:cubicBezTo>
                  <a:lnTo>
                    <a:pt x="6926" y="2302"/>
                  </a:lnTo>
                  <a:cubicBezTo>
                    <a:pt x="7162" y="2474"/>
                    <a:pt x="7578" y="2901"/>
                    <a:pt x="7652" y="3005"/>
                  </a:cubicBezTo>
                  <a:cubicBezTo>
                    <a:pt x="7880" y="3302"/>
                    <a:pt x="7992" y="3505"/>
                    <a:pt x="8076" y="3806"/>
                  </a:cubicBezTo>
                  <a:cubicBezTo>
                    <a:pt x="8131" y="4034"/>
                    <a:pt x="8157" y="4193"/>
                    <a:pt x="8161" y="4390"/>
                  </a:cubicBezTo>
                  <a:cubicBezTo>
                    <a:pt x="8076" y="4377"/>
                    <a:pt x="8018" y="4381"/>
                    <a:pt x="7854" y="4329"/>
                  </a:cubicBezTo>
                  <a:cubicBezTo>
                    <a:pt x="7437" y="4194"/>
                    <a:pt x="7070" y="3986"/>
                    <a:pt x="6803" y="3482"/>
                  </a:cubicBezTo>
                  <a:cubicBezTo>
                    <a:pt x="6532" y="2975"/>
                    <a:pt x="6567" y="2255"/>
                    <a:pt x="6755" y="2187"/>
                  </a:cubicBezTo>
                  <a:close/>
                  <a:moveTo>
                    <a:pt x="10202" y="2907"/>
                  </a:moveTo>
                  <a:lnTo>
                    <a:pt x="10202" y="2907"/>
                  </a:lnTo>
                  <a:cubicBezTo>
                    <a:pt x="10080" y="3369"/>
                    <a:pt x="9763" y="3839"/>
                    <a:pt x="9327" y="4213"/>
                  </a:cubicBezTo>
                  <a:cubicBezTo>
                    <a:pt x="9104" y="4411"/>
                    <a:pt x="8804" y="4555"/>
                    <a:pt x="8674" y="4601"/>
                  </a:cubicBezTo>
                  <a:cubicBezTo>
                    <a:pt x="8641" y="4613"/>
                    <a:pt x="8612" y="4620"/>
                    <a:pt x="8584" y="4629"/>
                  </a:cubicBezTo>
                  <a:cubicBezTo>
                    <a:pt x="8816" y="4070"/>
                    <a:pt x="9307" y="3543"/>
                    <a:pt x="9703" y="3244"/>
                  </a:cubicBezTo>
                  <a:cubicBezTo>
                    <a:pt x="9847" y="3123"/>
                    <a:pt x="10042" y="3010"/>
                    <a:pt x="10202" y="2907"/>
                  </a:cubicBezTo>
                  <a:close/>
                  <a:moveTo>
                    <a:pt x="16926" y="2712"/>
                  </a:moveTo>
                  <a:cubicBezTo>
                    <a:pt x="16758" y="2976"/>
                    <a:pt x="16596" y="3198"/>
                    <a:pt x="16361" y="3538"/>
                  </a:cubicBezTo>
                  <a:cubicBezTo>
                    <a:pt x="15274" y="5095"/>
                    <a:pt x="13345" y="7155"/>
                    <a:pt x="11331" y="7824"/>
                  </a:cubicBezTo>
                  <a:cubicBezTo>
                    <a:pt x="10284" y="8266"/>
                    <a:pt x="8946" y="8528"/>
                    <a:pt x="8123" y="8528"/>
                  </a:cubicBezTo>
                  <a:cubicBezTo>
                    <a:pt x="8121" y="8528"/>
                    <a:pt x="8119" y="8528"/>
                    <a:pt x="8116" y="8528"/>
                  </a:cubicBezTo>
                  <a:cubicBezTo>
                    <a:pt x="8153" y="8318"/>
                    <a:pt x="8354" y="8034"/>
                    <a:pt x="8607" y="7758"/>
                  </a:cubicBezTo>
                  <a:cubicBezTo>
                    <a:pt x="9389" y="6873"/>
                    <a:pt x="10167" y="6240"/>
                    <a:pt x="11201" y="5684"/>
                  </a:cubicBezTo>
                  <a:cubicBezTo>
                    <a:pt x="12087" y="5214"/>
                    <a:pt x="13090" y="4749"/>
                    <a:pt x="13892" y="4543"/>
                  </a:cubicBezTo>
                  <a:cubicBezTo>
                    <a:pt x="14023" y="4488"/>
                    <a:pt x="14207" y="4510"/>
                    <a:pt x="14295" y="4385"/>
                  </a:cubicBezTo>
                  <a:cubicBezTo>
                    <a:pt x="14366" y="4272"/>
                    <a:pt x="14269" y="4122"/>
                    <a:pt x="14145" y="4122"/>
                  </a:cubicBezTo>
                  <a:cubicBezTo>
                    <a:pt x="14130" y="4122"/>
                    <a:pt x="14114" y="4124"/>
                    <a:pt x="14098" y="4129"/>
                  </a:cubicBezTo>
                  <a:cubicBezTo>
                    <a:pt x="12321" y="4747"/>
                    <a:pt x="10197" y="5674"/>
                    <a:pt x="8784" y="7086"/>
                  </a:cubicBezTo>
                  <a:cubicBezTo>
                    <a:pt x="8377" y="7484"/>
                    <a:pt x="7933" y="7907"/>
                    <a:pt x="7744" y="8307"/>
                  </a:cubicBezTo>
                  <a:cubicBezTo>
                    <a:pt x="7720" y="8266"/>
                    <a:pt x="7683" y="8233"/>
                    <a:pt x="7641" y="8212"/>
                  </a:cubicBezTo>
                  <a:cubicBezTo>
                    <a:pt x="7640" y="8208"/>
                    <a:pt x="7639" y="8204"/>
                    <a:pt x="7636" y="8201"/>
                  </a:cubicBezTo>
                  <a:cubicBezTo>
                    <a:pt x="8283" y="6204"/>
                    <a:pt x="10248" y="4545"/>
                    <a:pt x="12285" y="3758"/>
                  </a:cubicBezTo>
                  <a:cubicBezTo>
                    <a:pt x="13658" y="3137"/>
                    <a:pt x="15839" y="2823"/>
                    <a:pt x="16926" y="2712"/>
                  </a:cubicBezTo>
                  <a:close/>
                  <a:moveTo>
                    <a:pt x="3039" y="4258"/>
                  </a:moveTo>
                  <a:cubicBezTo>
                    <a:pt x="3675" y="4258"/>
                    <a:pt x="4280" y="4291"/>
                    <a:pt x="4711" y="4356"/>
                  </a:cubicBezTo>
                  <a:cubicBezTo>
                    <a:pt x="5306" y="4422"/>
                    <a:pt x="6325" y="4789"/>
                    <a:pt x="6503" y="4866"/>
                  </a:cubicBezTo>
                  <a:cubicBezTo>
                    <a:pt x="7142" y="5161"/>
                    <a:pt x="7624" y="5329"/>
                    <a:pt x="7970" y="5877"/>
                  </a:cubicBezTo>
                  <a:cubicBezTo>
                    <a:pt x="7993" y="5903"/>
                    <a:pt x="8109" y="6110"/>
                    <a:pt x="8189" y="6275"/>
                  </a:cubicBezTo>
                  <a:cubicBezTo>
                    <a:pt x="8189" y="6276"/>
                    <a:pt x="8190" y="6276"/>
                    <a:pt x="8190" y="6278"/>
                  </a:cubicBezTo>
                  <a:cubicBezTo>
                    <a:pt x="8079" y="6433"/>
                    <a:pt x="7975" y="6594"/>
                    <a:pt x="7879" y="6760"/>
                  </a:cubicBezTo>
                  <a:cubicBezTo>
                    <a:pt x="7763" y="6963"/>
                    <a:pt x="7655" y="7171"/>
                    <a:pt x="7557" y="7384"/>
                  </a:cubicBezTo>
                  <a:cubicBezTo>
                    <a:pt x="7261" y="6986"/>
                    <a:pt x="6692" y="6737"/>
                    <a:pt x="6240" y="6434"/>
                  </a:cubicBezTo>
                  <a:cubicBezTo>
                    <a:pt x="5348" y="5910"/>
                    <a:pt x="4637" y="5565"/>
                    <a:pt x="3639" y="5369"/>
                  </a:cubicBezTo>
                  <a:cubicBezTo>
                    <a:pt x="3399" y="5336"/>
                    <a:pt x="3244" y="5270"/>
                    <a:pt x="3100" y="5270"/>
                  </a:cubicBezTo>
                  <a:cubicBezTo>
                    <a:pt x="3046" y="5270"/>
                    <a:pt x="2993" y="5280"/>
                    <a:pt x="2938" y="5303"/>
                  </a:cubicBezTo>
                  <a:cubicBezTo>
                    <a:pt x="2798" y="5382"/>
                    <a:pt x="2772" y="5589"/>
                    <a:pt x="2888" y="5700"/>
                  </a:cubicBezTo>
                  <a:cubicBezTo>
                    <a:pt x="2928" y="5742"/>
                    <a:pt x="2982" y="5765"/>
                    <a:pt x="3040" y="5773"/>
                  </a:cubicBezTo>
                  <a:cubicBezTo>
                    <a:pt x="3260" y="5809"/>
                    <a:pt x="3170" y="5790"/>
                    <a:pt x="3421" y="5828"/>
                  </a:cubicBezTo>
                  <a:cubicBezTo>
                    <a:pt x="3829" y="5890"/>
                    <a:pt x="4336" y="5941"/>
                    <a:pt x="4908" y="6161"/>
                  </a:cubicBezTo>
                  <a:cubicBezTo>
                    <a:pt x="5497" y="6385"/>
                    <a:pt x="6618" y="7047"/>
                    <a:pt x="7149" y="7383"/>
                  </a:cubicBezTo>
                  <a:cubicBezTo>
                    <a:pt x="7310" y="7512"/>
                    <a:pt x="7333" y="7539"/>
                    <a:pt x="7423" y="7710"/>
                  </a:cubicBezTo>
                  <a:cubicBezTo>
                    <a:pt x="7387" y="7804"/>
                    <a:pt x="7353" y="7900"/>
                    <a:pt x="7323" y="7995"/>
                  </a:cubicBezTo>
                  <a:cubicBezTo>
                    <a:pt x="7308" y="8101"/>
                    <a:pt x="7246" y="8212"/>
                    <a:pt x="7249" y="8320"/>
                  </a:cubicBezTo>
                  <a:cubicBezTo>
                    <a:pt x="6897" y="8501"/>
                    <a:pt x="6462" y="8563"/>
                    <a:pt x="6023" y="8563"/>
                  </a:cubicBezTo>
                  <a:cubicBezTo>
                    <a:pt x="5636" y="8563"/>
                    <a:pt x="5246" y="8515"/>
                    <a:pt x="4908" y="8457"/>
                  </a:cubicBezTo>
                  <a:cubicBezTo>
                    <a:pt x="3186" y="8092"/>
                    <a:pt x="1961" y="7199"/>
                    <a:pt x="1176" y="5603"/>
                  </a:cubicBezTo>
                  <a:cubicBezTo>
                    <a:pt x="976" y="5235"/>
                    <a:pt x="761" y="4875"/>
                    <a:pt x="555" y="4508"/>
                  </a:cubicBezTo>
                  <a:cubicBezTo>
                    <a:pt x="651" y="4452"/>
                    <a:pt x="587" y="4485"/>
                    <a:pt x="771" y="4430"/>
                  </a:cubicBezTo>
                  <a:cubicBezTo>
                    <a:pt x="836" y="4409"/>
                    <a:pt x="1211" y="4354"/>
                    <a:pt x="1212" y="4354"/>
                  </a:cubicBezTo>
                  <a:lnTo>
                    <a:pt x="1212" y="4354"/>
                  </a:lnTo>
                  <a:cubicBezTo>
                    <a:pt x="1212" y="4354"/>
                    <a:pt x="1202" y="4356"/>
                    <a:pt x="1178" y="4359"/>
                  </a:cubicBezTo>
                  <a:cubicBezTo>
                    <a:pt x="1734" y="4291"/>
                    <a:pt x="2402" y="4258"/>
                    <a:pt x="3039" y="4258"/>
                  </a:cubicBezTo>
                  <a:close/>
                  <a:moveTo>
                    <a:pt x="9711" y="0"/>
                  </a:moveTo>
                  <a:cubicBezTo>
                    <a:pt x="9645" y="0"/>
                    <a:pt x="9565" y="31"/>
                    <a:pt x="9472" y="101"/>
                  </a:cubicBezTo>
                  <a:cubicBezTo>
                    <a:pt x="9292" y="298"/>
                    <a:pt x="8759" y="1083"/>
                    <a:pt x="8655" y="1756"/>
                  </a:cubicBezTo>
                  <a:cubicBezTo>
                    <a:pt x="8587" y="2116"/>
                    <a:pt x="8646" y="2490"/>
                    <a:pt x="8638" y="2751"/>
                  </a:cubicBezTo>
                  <a:cubicBezTo>
                    <a:pt x="8628" y="2767"/>
                    <a:pt x="8616" y="2788"/>
                    <a:pt x="8607" y="2801"/>
                  </a:cubicBezTo>
                  <a:cubicBezTo>
                    <a:pt x="8516" y="3013"/>
                    <a:pt x="8503" y="3181"/>
                    <a:pt x="8452" y="3427"/>
                  </a:cubicBezTo>
                  <a:cubicBezTo>
                    <a:pt x="8435" y="3504"/>
                    <a:pt x="8406" y="3641"/>
                    <a:pt x="8374" y="3809"/>
                  </a:cubicBezTo>
                  <a:cubicBezTo>
                    <a:pt x="8299" y="3480"/>
                    <a:pt x="8164" y="3166"/>
                    <a:pt x="7957" y="2894"/>
                  </a:cubicBezTo>
                  <a:cubicBezTo>
                    <a:pt x="7724" y="2568"/>
                    <a:pt x="7447" y="2277"/>
                    <a:pt x="7165" y="1993"/>
                  </a:cubicBezTo>
                  <a:lnTo>
                    <a:pt x="7165" y="1993"/>
                  </a:lnTo>
                  <a:cubicBezTo>
                    <a:pt x="7172" y="2002"/>
                    <a:pt x="7177" y="2008"/>
                    <a:pt x="7180" y="2012"/>
                  </a:cubicBezTo>
                  <a:cubicBezTo>
                    <a:pt x="7164" y="1993"/>
                    <a:pt x="7133" y="1959"/>
                    <a:pt x="7116" y="1946"/>
                  </a:cubicBezTo>
                  <a:cubicBezTo>
                    <a:pt x="7090" y="1918"/>
                    <a:pt x="7077" y="1908"/>
                    <a:pt x="7072" y="1908"/>
                  </a:cubicBezTo>
                  <a:cubicBezTo>
                    <a:pt x="7072" y="1908"/>
                    <a:pt x="7071" y="1908"/>
                    <a:pt x="7071" y="1908"/>
                  </a:cubicBezTo>
                  <a:cubicBezTo>
                    <a:pt x="7064" y="1899"/>
                    <a:pt x="7055" y="1891"/>
                    <a:pt x="7046" y="1883"/>
                  </a:cubicBezTo>
                  <a:lnTo>
                    <a:pt x="7046" y="1883"/>
                  </a:lnTo>
                  <a:cubicBezTo>
                    <a:pt x="7047" y="1884"/>
                    <a:pt x="7048" y="1884"/>
                    <a:pt x="7048" y="1884"/>
                  </a:cubicBezTo>
                  <a:cubicBezTo>
                    <a:pt x="7052" y="1884"/>
                    <a:pt x="6972" y="1813"/>
                    <a:pt x="6941" y="1801"/>
                  </a:cubicBezTo>
                  <a:cubicBezTo>
                    <a:pt x="6890" y="1774"/>
                    <a:pt x="6835" y="1761"/>
                    <a:pt x="6780" y="1761"/>
                  </a:cubicBezTo>
                  <a:cubicBezTo>
                    <a:pt x="6732" y="1761"/>
                    <a:pt x="6684" y="1771"/>
                    <a:pt x="6639" y="1792"/>
                  </a:cubicBezTo>
                  <a:cubicBezTo>
                    <a:pt x="6612" y="1805"/>
                    <a:pt x="6571" y="1828"/>
                    <a:pt x="6558" y="1846"/>
                  </a:cubicBezTo>
                  <a:cubicBezTo>
                    <a:pt x="6495" y="1891"/>
                    <a:pt x="6435" y="1996"/>
                    <a:pt x="6374" y="2173"/>
                  </a:cubicBezTo>
                  <a:cubicBezTo>
                    <a:pt x="6272" y="2559"/>
                    <a:pt x="6327" y="2976"/>
                    <a:pt x="6454" y="3350"/>
                  </a:cubicBezTo>
                  <a:cubicBezTo>
                    <a:pt x="6663" y="3937"/>
                    <a:pt x="7029" y="4372"/>
                    <a:pt x="7631" y="4621"/>
                  </a:cubicBezTo>
                  <a:cubicBezTo>
                    <a:pt x="7785" y="4691"/>
                    <a:pt x="7948" y="4736"/>
                    <a:pt x="8116" y="4752"/>
                  </a:cubicBezTo>
                  <a:cubicBezTo>
                    <a:pt x="8137" y="4756"/>
                    <a:pt x="8157" y="4758"/>
                    <a:pt x="8179" y="4759"/>
                  </a:cubicBezTo>
                  <a:cubicBezTo>
                    <a:pt x="8189" y="4776"/>
                    <a:pt x="8203" y="4789"/>
                    <a:pt x="8219" y="4799"/>
                  </a:cubicBezTo>
                  <a:cubicBezTo>
                    <a:pt x="8193" y="5044"/>
                    <a:pt x="8176" y="5289"/>
                    <a:pt x="8164" y="5534"/>
                  </a:cubicBezTo>
                  <a:cubicBezTo>
                    <a:pt x="7899" y="5260"/>
                    <a:pt x="7584" y="5040"/>
                    <a:pt x="7507" y="4963"/>
                  </a:cubicBezTo>
                  <a:cubicBezTo>
                    <a:pt x="6321" y="4013"/>
                    <a:pt x="4820" y="3739"/>
                    <a:pt x="3129" y="3739"/>
                  </a:cubicBezTo>
                  <a:cubicBezTo>
                    <a:pt x="3019" y="3739"/>
                    <a:pt x="2908" y="3740"/>
                    <a:pt x="2797" y="3742"/>
                  </a:cubicBezTo>
                  <a:cubicBezTo>
                    <a:pt x="2227" y="3753"/>
                    <a:pt x="1658" y="3780"/>
                    <a:pt x="1094" y="3854"/>
                  </a:cubicBezTo>
                  <a:cubicBezTo>
                    <a:pt x="707" y="3913"/>
                    <a:pt x="126" y="3952"/>
                    <a:pt x="28" y="4416"/>
                  </a:cubicBezTo>
                  <a:cubicBezTo>
                    <a:pt x="0" y="4571"/>
                    <a:pt x="73" y="4716"/>
                    <a:pt x="148" y="4846"/>
                  </a:cubicBezTo>
                  <a:cubicBezTo>
                    <a:pt x="310" y="5120"/>
                    <a:pt x="468" y="5396"/>
                    <a:pt x="622" y="5674"/>
                  </a:cubicBezTo>
                  <a:cubicBezTo>
                    <a:pt x="917" y="6205"/>
                    <a:pt x="1205" y="6747"/>
                    <a:pt x="1608" y="7206"/>
                  </a:cubicBezTo>
                  <a:cubicBezTo>
                    <a:pt x="2015" y="7656"/>
                    <a:pt x="2507" y="8033"/>
                    <a:pt x="3035" y="8327"/>
                  </a:cubicBezTo>
                  <a:cubicBezTo>
                    <a:pt x="3904" y="8795"/>
                    <a:pt x="5002" y="9081"/>
                    <a:pt x="5963" y="9081"/>
                  </a:cubicBezTo>
                  <a:cubicBezTo>
                    <a:pt x="6512" y="9081"/>
                    <a:pt x="7016" y="8988"/>
                    <a:pt x="7407" y="8781"/>
                  </a:cubicBezTo>
                  <a:cubicBezTo>
                    <a:pt x="7447" y="8758"/>
                    <a:pt x="7491" y="8735"/>
                    <a:pt x="7536" y="8710"/>
                  </a:cubicBezTo>
                  <a:cubicBezTo>
                    <a:pt x="7575" y="8739"/>
                    <a:pt x="7617" y="8763"/>
                    <a:pt x="7660" y="8776"/>
                  </a:cubicBezTo>
                  <a:cubicBezTo>
                    <a:pt x="7716" y="8994"/>
                    <a:pt x="7951" y="9050"/>
                    <a:pt x="8204" y="9050"/>
                  </a:cubicBezTo>
                  <a:cubicBezTo>
                    <a:pt x="8338" y="9050"/>
                    <a:pt x="8477" y="9034"/>
                    <a:pt x="8597" y="9019"/>
                  </a:cubicBezTo>
                  <a:cubicBezTo>
                    <a:pt x="9111" y="8962"/>
                    <a:pt x="9624" y="8890"/>
                    <a:pt x="10128" y="8768"/>
                  </a:cubicBezTo>
                  <a:cubicBezTo>
                    <a:pt x="11293" y="8440"/>
                    <a:pt x="12450" y="7981"/>
                    <a:pt x="13413" y="7232"/>
                  </a:cubicBezTo>
                  <a:cubicBezTo>
                    <a:pt x="14813" y="6155"/>
                    <a:pt x="16196" y="4375"/>
                    <a:pt x="17203" y="3088"/>
                  </a:cubicBezTo>
                  <a:cubicBezTo>
                    <a:pt x="17208" y="3085"/>
                    <a:pt x="17211" y="3082"/>
                    <a:pt x="17217" y="3076"/>
                  </a:cubicBezTo>
                  <a:cubicBezTo>
                    <a:pt x="17421" y="2833"/>
                    <a:pt x="17457" y="2852"/>
                    <a:pt x="17578" y="2578"/>
                  </a:cubicBezTo>
                  <a:cubicBezTo>
                    <a:pt x="17651" y="2332"/>
                    <a:pt x="17418" y="2174"/>
                    <a:pt x="17195" y="2174"/>
                  </a:cubicBezTo>
                  <a:cubicBezTo>
                    <a:pt x="17173" y="2174"/>
                    <a:pt x="17152" y="2176"/>
                    <a:pt x="17130" y="2179"/>
                  </a:cubicBezTo>
                  <a:cubicBezTo>
                    <a:pt x="16224" y="2254"/>
                    <a:pt x="15323" y="2407"/>
                    <a:pt x="14427" y="2570"/>
                  </a:cubicBezTo>
                  <a:cubicBezTo>
                    <a:pt x="12608" y="2952"/>
                    <a:pt x="10685" y="3747"/>
                    <a:pt x="9412" y="4912"/>
                  </a:cubicBezTo>
                  <a:cubicBezTo>
                    <a:pt x="9079" y="5231"/>
                    <a:pt x="8755" y="5565"/>
                    <a:pt x="8464" y="5923"/>
                  </a:cubicBezTo>
                  <a:cubicBezTo>
                    <a:pt x="8457" y="5912"/>
                    <a:pt x="8449" y="5901"/>
                    <a:pt x="8444" y="5890"/>
                  </a:cubicBezTo>
                  <a:cubicBezTo>
                    <a:pt x="8447" y="5616"/>
                    <a:pt x="8467" y="5299"/>
                    <a:pt x="8493" y="5015"/>
                  </a:cubicBezTo>
                  <a:cubicBezTo>
                    <a:pt x="8713" y="5007"/>
                    <a:pt x="8939" y="4892"/>
                    <a:pt x="9120" y="4785"/>
                  </a:cubicBezTo>
                  <a:cubicBezTo>
                    <a:pt x="9785" y="4351"/>
                    <a:pt x="10314" y="3590"/>
                    <a:pt x="10481" y="2911"/>
                  </a:cubicBezTo>
                  <a:cubicBezTo>
                    <a:pt x="10554" y="2657"/>
                    <a:pt x="10462" y="2479"/>
                    <a:pt x="10291" y="2479"/>
                  </a:cubicBezTo>
                  <a:cubicBezTo>
                    <a:pt x="10231" y="2479"/>
                    <a:pt x="10162" y="2501"/>
                    <a:pt x="10087" y="2548"/>
                  </a:cubicBezTo>
                  <a:cubicBezTo>
                    <a:pt x="9692" y="2868"/>
                    <a:pt x="9223" y="3257"/>
                    <a:pt x="8782" y="3803"/>
                  </a:cubicBezTo>
                  <a:cubicBezTo>
                    <a:pt x="8736" y="3863"/>
                    <a:pt x="8691" y="3922"/>
                    <a:pt x="8648" y="3983"/>
                  </a:cubicBezTo>
                  <a:cubicBezTo>
                    <a:pt x="8665" y="3900"/>
                    <a:pt x="8681" y="3818"/>
                    <a:pt x="8703" y="3737"/>
                  </a:cubicBezTo>
                  <a:cubicBezTo>
                    <a:pt x="8710" y="3689"/>
                    <a:pt x="8749" y="3588"/>
                    <a:pt x="8741" y="3588"/>
                  </a:cubicBezTo>
                  <a:lnTo>
                    <a:pt x="8741" y="3588"/>
                  </a:lnTo>
                  <a:cubicBezTo>
                    <a:pt x="8741" y="3588"/>
                    <a:pt x="8741" y="3588"/>
                    <a:pt x="8741" y="3588"/>
                  </a:cubicBezTo>
                  <a:cubicBezTo>
                    <a:pt x="8759" y="3544"/>
                    <a:pt x="8765" y="3493"/>
                    <a:pt x="8782" y="3449"/>
                  </a:cubicBezTo>
                  <a:cubicBezTo>
                    <a:pt x="8796" y="3401"/>
                    <a:pt x="8822" y="3333"/>
                    <a:pt x="8820" y="3323"/>
                  </a:cubicBezTo>
                  <a:cubicBezTo>
                    <a:pt x="8839" y="3286"/>
                    <a:pt x="8852" y="3246"/>
                    <a:pt x="8865" y="3207"/>
                  </a:cubicBezTo>
                  <a:cubicBezTo>
                    <a:pt x="8992" y="3186"/>
                    <a:pt x="9087" y="3011"/>
                    <a:pt x="9181" y="2930"/>
                  </a:cubicBezTo>
                  <a:cubicBezTo>
                    <a:pt x="9530" y="2529"/>
                    <a:pt x="9787" y="2048"/>
                    <a:pt x="9932" y="1537"/>
                  </a:cubicBezTo>
                  <a:cubicBezTo>
                    <a:pt x="10059" y="1150"/>
                    <a:pt x="10120" y="0"/>
                    <a:pt x="9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6"/>
            <p:cNvSpPr/>
            <p:nvPr/>
          </p:nvSpPr>
          <p:spPr>
            <a:xfrm>
              <a:off x="6710410" y="1363769"/>
              <a:ext cx="229662" cy="136287"/>
            </a:xfrm>
            <a:custGeom>
              <a:avLst/>
              <a:gdLst/>
              <a:ahLst/>
              <a:cxnLst/>
              <a:rect l="l" t="t" r="r" b="b"/>
              <a:pathLst>
                <a:path w="6872" h="4078" extrusionOk="0">
                  <a:moveTo>
                    <a:pt x="43" y="0"/>
                  </a:moveTo>
                  <a:cubicBezTo>
                    <a:pt x="32" y="5"/>
                    <a:pt x="21" y="12"/>
                    <a:pt x="1" y="23"/>
                  </a:cubicBezTo>
                  <a:cubicBezTo>
                    <a:pt x="208" y="390"/>
                    <a:pt x="422" y="750"/>
                    <a:pt x="625" y="1118"/>
                  </a:cubicBezTo>
                  <a:cubicBezTo>
                    <a:pt x="1408" y="2712"/>
                    <a:pt x="2633" y="3607"/>
                    <a:pt x="4355" y="3971"/>
                  </a:cubicBezTo>
                  <a:cubicBezTo>
                    <a:pt x="4695" y="4029"/>
                    <a:pt x="5087" y="4078"/>
                    <a:pt x="5476" y="4078"/>
                  </a:cubicBezTo>
                  <a:cubicBezTo>
                    <a:pt x="5912" y="4078"/>
                    <a:pt x="6345" y="4016"/>
                    <a:pt x="6695" y="3835"/>
                  </a:cubicBezTo>
                  <a:cubicBezTo>
                    <a:pt x="6693" y="3727"/>
                    <a:pt x="6755" y="3614"/>
                    <a:pt x="6770" y="3509"/>
                  </a:cubicBezTo>
                  <a:cubicBezTo>
                    <a:pt x="6800" y="3413"/>
                    <a:pt x="6835" y="3319"/>
                    <a:pt x="6871" y="3225"/>
                  </a:cubicBezTo>
                  <a:cubicBezTo>
                    <a:pt x="6851" y="3189"/>
                    <a:pt x="6837" y="3160"/>
                    <a:pt x="6822" y="3137"/>
                  </a:cubicBezTo>
                  <a:cubicBezTo>
                    <a:pt x="6422" y="3327"/>
                    <a:pt x="5976" y="3414"/>
                    <a:pt x="5526" y="3414"/>
                  </a:cubicBezTo>
                  <a:cubicBezTo>
                    <a:pt x="5123" y="3414"/>
                    <a:pt x="4716" y="3344"/>
                    <a:pt x="4336" y="3218"/>
                  </a:cubicBezTo>
                  <a:cubicBezTo>
                    <a:pt x="3372" y="2898"/>
                    <a:pt x="2549" y="2258"/>
                    <a:pt x="1796" y="1577"/>
                  </a:cubicBezTo>
                  <a:cubicBezTo>
                    <a:pt x="1211" y="1052"/>
                    <a:pt x="655" y="491"/>
                    <a:pt x="43"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6"/>
            <p:cNvSpPr/>
            <p:nvPr/>
          </p:nvSpPr>
          <p:spPr>
            <a:xfrm>
              <a:off x="6947090" y="1464597"/>
              <a:ext cx="19751" cy="26903"/>
            </a:xfrm>
            <a:custGeom>
              <a:avLst/>
              <a:gdLst/>
              <a:ahLst/>
              <a:cxnLst/>
              <a:rect l="l" t="t" r="r" b="b"/>
              <a:pathLst>
                <a:path w="591" h="805" extrusionOk="0">
                  <a:moveTo>
                    <a:pt x="286" y="1"/>
                  </a:moveTo>
                  <a:cubicBezTo>
                    <a:pt x="173" y="227"/>
                    <a:pt x="77" y="461"/>
                    <a:pt x="1" y="699"/>
                  </a:cubicBezTo>
                  <a:cubicBezTo>
                    <a:pt x="2" y="702"/>
                    <a:pt x="5" y="706"/>
                    <a:pt x="5" y="710"/>
                  </a:cubicBezTo>
                  <a:cubicBezTo>
                    <a:pt x="48" y="731"/>
                    <a:pt x="85" y="764"/>
                    <a:pt x="108" y="805"/>
                  </a:cubicBezTo>
                  <a:cubicBezTo>
                    <a:pt x="209" y="590"/>
                    <a:pt x="386" y="367"/>
                    <a:pt x="590" y="146"/>
                  </a:cubicBezTo>
                  <a:cubicBezTo>
                    <a:pt x="477" y="120"/>
                    <a:pt x="373" y="70"/>
                    <a:pt x="286"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6"/>
            <p:cNvSpPr/>
            <p:nvPr/>
          </p:nvSpPr>
          <p:spPr>
            <a:xfrm>
              <a:off x="6963165" y="1304449"/>
              <a:ext cx="294430" cy="194471"/>
            </a:xfrm>
            <a:custGeom>
              <a:avLst/>
              <a:gdLst/>
              <a:ahLst/>
              <a:cxnLst/>
              <a:rect l="l" t="t" r="r" b="b"/>
              <a:pathLst>
                <a:path w="8810" h="5819" extrusionOk="0">
                  <a:moveTo>
                    <a:pt x="8810" y="0"/>
                  </a:moveTo>
                  <a:cubicBezTo>
                    <a:pt x="8746" y="7"/>
                    <a:pt x="8678" y="15"/>
                    <a:pt x="8606" y="22"/>
                  </a:cubicBezTo>
                  <a:cubicBezTo>
                    <a:pt x="7449" y="1558"/>
                    <a:pt x="5771" y="2722"/>
                    <a:pt x="4053" y="3650"/>
                  </a:cubicBezTo>
                  <a:cubicBezTo>
                    <a:pt x="3072" y="4183"/>
                    <a:pt x="2048" y="4661"/>
                    <a:pt x="958" y="4912"/>
                  </a:cubicBezTo>
                  <a:cubicBezTo>
                    <a:pt x="830" y="4941"/>
                    <a:pt x="695" y="4964"/>
                    <a:pt x="561" y="4971"/>
                  </a:cubicBezTo>
                  <a:cubicBezTo>
                    <a:pt x="536" y="4996"/>
                    <a:pt x="514" y="5022"/>
                    <a:pt x="491" y="5048"/>
                  </a:cubicBezTo>
                  <a:cubicBezTo>
                    <a:pt x="238" y="5323"/>
                    <a:pt x="37" y="5607"/>
                    <a:pt x="0" y="5818"/>
                  </a:cubicBezTo>
                  <a:cubicBezTo>
                    <a:pt x="5" y="5818"/>
                    <a:pt x="9" y="5818"/>
                    <a:pt x="14" y="5818"/>
                  </a:cubicBezTo>
                  <a:cubicBezTo>
                    <a:pt x="838" y="5818"/>
                    <a:pt x="2171" y="5556"/>
                    <a:pt x="3216" y="5113"/>
                  </a:cubicBezTo>
                  <a:cubicBezTo>
                    <a:pt x="5229" y="4445"/>
                    <a:pt x="7158" y="2386"/>
                    <a:pt x="8245" y="827"/>
                  </a:cubicBezTo>
                  <a:cubicBezTo>
                    <a:pt x="8478" y="488"/>
                    <a:pt x="8642" y="266"/>
                    <a:pt x="881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6" name="Google Shape;1056;p16"/>
          <p:cNvGrpSpPr/>
          <p:nvPr/>
        </p:nvGrpSpPr>
        <p:grpSpPr>
          <a:xfrm flipH="1">
            <a:off x="2864315" y="6456121"/>
            <a:ext cx="822871" cy="670268"/>
            <a:chOff x="7343017" y="1290980"/>
            <a:chExt cx="274278" cy="223413"/>
          </a:xfrm>
        </p:grpSpPr>
        <p:sp>
          <p:nvSpPr>
            <p:cNvPr id="1057" name="Google Shape;1057;p16"/>
            <p:cNvSpPr/>
            <p:nvPr/>
          </p:nvSpPr>
          <p:spPr>
            <a:xfrm>
              <a:off x="7397759" y="1352440"/>
              <a:ext cx="57616" cy="140130"/>
            </a:xfrm>
            <a:custGeom>
              <a:avLst/>
              <a:gdLst/>
              <a:ahLst/>
              <a:cxnLst/>
              <a:rect l="l" t="t" r="r" b="b"/>
              <a:pathLst>
                <a:path w="1724" h="4193" extrusionOk="0">
                  <a:moveTo>
                    <a:pt x="1" y="0"/>
                  </a:moveTo>
                  <a:cubicBezTo>
                    <a:pt x="1" y="5"/>
                    <a:pt x="1" y="8"/>
                    <a:pt x="1" y="11"/>
                  </a:cubicBezTo>
                  <a:cubicBezTo>
                    <a:pt x="8" y="53"/>
                    <a:pt x="18" y="93"/>
                    <a:pt x="20" y="135"/>
                  </a:cubicBezTo>
                  <a:cubicBezTo>
                    <a:pt x="124" y="717"/>
                    <a:pt x="202" y="1033"/>
                    <a:pt x="376" y="1585"/>
                  </a:cubicBezTo>
                  <a:cubicBezTo>
                    <a:pt x="639" y="2379"/>
                    <a:pt x="1150" y="3383"/>
                    <a:pt x="1536" y="3933"/>
                  </a:cubicBezTo>
                  <a:cubicBezTo>
                    <a:pt x="1592" y="4014"/>
                    <a:pt x="1653" y="4091"/>
                    <a:pt x="1708" y="4172"/>
                  </a:cubicBezTo>
                  <a:cubicBezTo>
                    <a:pt x="1712" y="4176"/>
                    <a:pt x="1712" y="4176"/>
                    <a:pt x="1712" y="4178"/>
                  </a:cubicBezTo>
                  <a:cubicBezTo>
                    <a:pt x="1717" y="4184"/>
                    <a:pt x="1721" y="4188"/>
                    <a:pt x="1724" y="4192"/>
                  </a:cubicBezTo>
                  <a:cubicBezTo>
                    <a:pt x="1683" y="3596"/>
                    <a:pt x="1582" y="2882"/>
                    <a:pt x="1404" y="2223"/>
                  </a:cubicBezTo>
                  <a:cubicBezTo>
                    <a:pt x="1232" y="1566"/>
                    <a:pt x="1062" y="1126"/>
                    <a:pt x="674" y="596"/>
                  </a:cubicBezTo>
                  <a:cubicBezTo>
                    <a:pt x="571" y="458"/>
                    <a:pt x="532" y="404"/>
                    <a:pt x="373" y="239"/>
                  </a:cubicBezTo>
                  <a:cubicBezTo>
                    <a:pt x="329" y="179"/>
                    <a:pt x="232" y="116"/>
                    <a:pt x="204" y="87"/>
                  </a:cubicBezTo>
                  <a:cubicBezTo>
                    <a:pt x="175" y="74"/>
                    <a:pt x="147" y="58"/>
                    <a:pt x="122" y="44"/>
                  </a:cubicBezTo>
                  <a:cubicBezTo>
                    <a:pt x="51" y="15"/>
                    <a:pt x="44" y="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6"/>
            <p:cNvSpPr/>
            <p:nvPr/>
          </p:nvSpPr>
          <p:spPr>
            <a:xfrm>
              <a:off x="7469645" y="1307256"/>
              <a:ext cx="69514" cy="182306"/>
            </a:xfrm>
            <a:custGeom>
              <a:avLst/>
              <a:gdLst/>
              <a:ahLst/>
              <a:cxnLst/>
              <a:rect l="l" t="t" r="r" b="b"/>
              <a:pathLst>
                <a:path w="2080" h="5455" extrusionOk="0">
                  <a:moveTo>
                    <a:pt x="1790" y="0"/>
                  </a:moveTo>
                  <a:lnTo>
                    <a:pt x="1790" y="0"/>
                  </a:lnTo>
                  <a:cubicBezTo>
                    <a:pt x="1523" y="330"/>
                    <a:pt x="917" y="1337"/>
                    <a:pt x="733" y="1796"/>
                  </a:cubicBezTo>
                  <a:cubicBezTo>
                    <a:pt x="417" y="2502"/>
                    <a:pt x="200" y="3656"/>
                    <a:pt x="129" y="4219"/>
                  </a:cubicBezTo>
                  <a:cubicBezTo>
                    <a:pt x="74" y="4629"/>
                    <a:pt x="32" y="5042"/>
                    <a:pt x="0" y="5455"/>
                  </a:cubicBezTo>
                  <a:cubicBezTo>
                    <a:pt x="520" y="4710"/>
                    <a:pt x="956" y="4073"/>
                    <a:pt x="1354" y="3181"/>
                  </a:cubicBezTo>
                  <a:cubicBezTo>
                    <a:pt x="1814" y="2195"/>
                    <a:pt x="2079" y="579"/>
                    <a:pt x="1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6"/>
            <p:cNvSpPr/>
            <p:nvPr/>
          </p:nvSpPr>
          <p:spPr>
            <a:xfrm>
              <a:off x="7483815" y="1424059"/>
              <a:ext cx="112525" cy="72722"/>
            </a:xfrm>
            <a:custGeom>
              <a:avLst/>
              <a:gdLst/>
              <a:ahLst/>
              <a:cxnLst/>
              <a:rect l="l" t="t" r="r" b="b"/>
              <a:pathLst>
                <a:path w="3367" h="2176" extrusionOk="0">
                  <a:moveTo>
                    <a:pt x="3363" y="0"/>
                  </a:moveTo>
                  <a:cubicBezTo>
                    <a:pt x="3360" y="0"/>
                    <a:pt x="3355" y="2"/>
                    <a:pt x="3352" y="2"/>
                  </a:cubicBezTo>
                  <a:cubicBezTo>
                    <a:pt x="3357" y="2"/>
                    <a:pt x="3363" y="0"/>
                    <a:pt x="3367" y="0"/>
                  </a:cubicBezTo>
                  <a:close/>
                  <a:moveTo>
                    <a:pt x="3352" y="0"/>
                  </a:moveTo>
                  <a:cubicBezTo>
                    <a:pt x="3177" y="3"/>
                    <a:pt x="2524" y="190"/>
                    <a:pt x="2211" y="367"/>
                  </a:cubicBezTo>
                  <a:cubicBezTo>
                    <a:pt x="1508" y="748"/>
                    <a:pt x="1105" y="1097"/>
                    <a:pt x="526" y="1645"/>
                  </a:cubicBezTo>
                  <a:cubicBezTo>
                    <a:pt x="348" y="1819"/>
                    <a:pt x="170" y="1994"/>
                    <a:pt x="0" y="2175"/>
                  </a:cubicBezTo>
                  <a:cubicBezTo>
                    <a:pt x="149" y="2161"/>
                    <a:pt x="296" y="2136"/>
                    <a:pt x="454" y="2096"/>
                  </a:cubicBezTo>
                  <a:cubicBezTo>
                    <a:pt x="888" y="1991"/>
                    <a:pt x="1011" y="1905"/>
                    <a:pt x="1402" y="1713"/>
                  </a:cubicBezTo>
                  <a:lnTo>
                    <a:pt x="1402" y="1713"/>
                  </a:lnTo>
                  <a:cubicBezTo>
                    <a:pt x="1399" y="1714"/>
                    <a:pt x="1397" y="1714"/>
                    <a:pt x="1396" y="1714"/>
                  </a:cubicBezTo>
                  <a:cubicBezTo>
                    <a:pt x="1393" y="1714"/>
                    <a:pt x="1394" y="1713"/>
                    <a:pt x="1402" y="1709"/>
                  </a:cubicBezTo>
                  <a:cubicBezTo>
                    <a:pt x="2120" y="1296"/>
                    <a:pt x="2585" y="966"/>
                    <a:pt x="3121" y="355"/>
                  </a:cubicBezTo>
                  <a:cubicBezTo>
                    <a:pt x="3203" y="270"/>
                    <a:pt x="3316" y="87"/>
                    <a:pt x="3352" y="2"/>
                  </a:cubicBezTo>
                  <a:lnTo>
                    <a:pt x="33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6"/>
            <p:cNvSpPr/>
            <p:nvPr/>
          </p:nvSpPr>
          <p:spPr>
            <a:xfrm>
              <a:off x="7363570" y="1445982"/>
              <a:ext cx="78738" cy="51032"/>
            </a:xfrm>
            <a:custGeom>
              <a:avLst/>
              <a:gdLst/>
              <a:ahLst/>
              <a:cxnLst/>
              <a:rect l="l" t="t" r="r" b="b"/>
              <a:pathLst>
                <a:path w="2356" h="1527" extrusionOk="0">
                  <a:moveTo>
                    <a:pt x="198" y="0"/>
                  </a:moveTo>
                  <a:cubicBezTo>
                    <a:pt x="198" y="0"/>
                    <a:pt x="198" y="0"/>
                    <a:pt x="198" y="0"/>
                  </a:cubicBezTo>
                  <a:lnTo>
                    <a:pt x="198" y="0"/>
                  </a:lnTo>
                  <a:cubicBezTo>
                    <a:pt x="198" y="0"/>
                    <a:pt x="198" y="0"/>
                    <a:pt x="198" y="0"/>
                  </a:cubicBezTo>
                  <a:close/>
                  <a:moveTo>
                    <a:pt x="207" y="0"/>
                  </a:moveTo>
                  <a:cubicBezTo>
                    <a:pt x="204" y="1"/>
                    <a:pt x="202" y="1"/>
                    <a:pt x="201" y="1"/>
                  </a:cubicBezTo>
                  <a:cubicBezTo>
                    <a:pt x="198" y="1"/>
                    <a:pt x="198" y="1"/>
                    <a:pt x="198" y="0"/>
                  </a:cubicBezTo>
                  <a:lnTo>
                    <a:pt x="198" y="0"/>
                  </a:lnTo>
                  <a:cubicBezTo>
                    <a:pt x="121" y="15"/>
                    <a:pt x="55" y="16"/>
                    <a:pt x="6" y="51"/>
                  </a:cubicBezTo>
                  <a:cubicBezTo>
                    <a:pt x="4" y="51"/>
                    <a:pt x="3" y="53"/>
                    <a:pt x="0" y="54"/>
                  </a:cubicBezTo>
                  <a:cubicBezTo>
                    <a:pt x="45" y="92"/>
                    <a:pt x="83" y="92"/>
                    <a:pt x="174" y="206"/>
                  </a:cubicBezTo>
                  <a:cubicBezTo>
                    <a:pt x="529" y="478"/>
                    <a:pt x="1544" y="1299"/>
                    <a:pt x="2356" y="1527"/>
                  </a:cubicBezTo>
                  <a:cubicBezTo>
                    <a:pt x="2159" y="1315"/>
                    <a:pt x="1969" y="1098"/>
                    <a:pt x="1762" y="898"/>
                  </a:cubicBezTo>
                  <a:cubicBezTo>
                    <a:pt x="1341" y="507"/>
                    <a:pt x="1077" y="290"/>
                    <a:pt x="605" y="67"/>
                  </a:cubicBezTo>
                  <a:cubicBezTo>
                    <a:pt x="594" y="63"/>
                    <a:pt x="582" y="58"/>
                    <a:pt x="571" y="55"/>
                  </a:cubicBezTo>
                  <a:lnTo>
                    <a:pt x="571" y="55"/>
                  </a:lnTo>
                  <a:cubicBezTo>
                    <a:pt x="579" y="57"/>
                    <a:pt x="585" y="57"/>
                    <a:pt x="587" y="57"/>
                  </a:cubicBezTo>
                  <a:cubicBezTo>
                    <a:pt x="594" y="57"/>
                    <a:pt x="580" y="54"/>
                    <a:pt x="558" y="53"/>
                  </a:cubicBezTo>
                  <a:cubicBezTo>
                    <a:pt x="372" y="6"/>
                    <a:pt x="361" y="8"/>
                    <a:pt x="2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6"/>
            <p:cNvSpPr/>
            <p:nvPr/>
          </p:nvSpPr>
          <p:spPr>
            <a:xfrm>
              <a:off x="7343017" y="1290980"/>
              <a:ext cx="274278" cy="223413"/>
            </a:xfrm>
            <a:custGeom>
              <a:avLst/>
              <a:gdLst/>
              <a:ahLst/>
              <a:cxnLst/>
              <a:rect l="l" t="t" r="r" b="b"/>
              <a:pathLst>
                <a:path w="8207" h="6685" extrusionOk="0">
                  <a:moveTo>
                    <a:pt x="5579" y="487"/>
                  </a:moveTo>
                  <a:lnTo>
                    <a:pt x="5579" y="487"/>
                  </a:lnTo>
                  <a:cubicBezTo>
                    <a:pt x="5868" y="1068"/>
                    <a:pt x="5603" y="2682"/>
                    <a:pt x="5143" y="3668"/>
                  </a:cubicBezTo>
                  <a:cubicBezTo>
                    <a:pt x="4745" y="4560"/>
                    <a:pt x="4309" y="5197"/>
                    <a:pt x="3789" y="5942"/>
                  </a:cubicBezTo>
                  <a:cubicBezTo>
                    <a:pt x="3821" y="5529"/>
                    <a:pt x="3863" y="5116"/>
                    <a:pt x="3918" y="4706"/>
                  </a:cubicBezTo>
                  <a:cubicBezTo>
                    <a:pt x="3989" y="4143"/>
                    <a:pt x="4206" y="2989"/>
                    <a:pt x="4522" y="2283"/>
                  </a:cubicBezTo>
                  <a:cubicBezTo>
                    <a:pt x="4706" y="1824"/>
                    <a:pt x="5312" y="817"/>
                    <a:pt x="5579" y="487"/>
                  </a:cubicBezTo>
                  <a:close/>
                  <a:moveTo>
                    <a:pt x="1639" y="1839"/>
                  </a:moveTo>
                  <a:cubicBezTo>
                    <a:pt x="1682" y="1841"/>
                    <a:pt x="1688" y="1854"/>
                    <a:pt x="1759" y="1883"/>
                  </a:cubicBezTo>
                  <a:cubicBezTo>
                    <a:pt x="1785" y="1896"/>
                    <a:pt x="1813" y="1913"/>
                    <a:pt x="1840" y="1926"/>
                  </a:cubicBezTo>
                  <a:cubicBezTo>
                    <a:pt x="1870" y="1955"/>
                    <a:pt x="1967" y="2018"/>
                    <a:pt x="2011" y="2078"/>
                  </a:cubicBezTo>
                  <a:cubicBezTo>
                    <a:pt x="2170" y="2243"/>
                    <a:pt x="2209" y="2297"/>
                    <a:pt x="2312" y="2435"/>
                  </a:cubicBezTo>
                  <a:cubicBezTo>
                    <a:pt x="2699" y="2965"/>
                    <a:pt x="2870" y="3405"/>
                    <a:pt x="3042" y="4062"/>
                  </a:cubicBezTo>
                  <a:cubicBezTo>
                    <a:pt x="3220" y="4721"/>
                    <a:pt x="3321" y="5435"/>
                    <a:pt x="3362" y="6031"/>
                  </a:cubicBezTo>
                  <a:cubicBezTo>
                    <a:pt x="3358" y="6027"/>
                    <a:pt x="3355" y="6023"/>
                    <a:pt x="3350" y="6017"/>
                  </a:cubicBezTo>
                  <a:cubicBezTo>
                    <a:pt x="3350" y="6015"/>
                    <a:pt x="3349" y="6015"/>
                    <a:pt x="3346" y="6011"/>
                  </a:cubicBezTo>
                  <a:cubicBezTo>
                    <a:pt x="3291" y="5930"/>
                    <a:pt x="3230" y="5853"/>
                    <a:pt x="3174" y="5772"/>
                  </a:cubicBezTo>
                  <a:cubicBezTo>
                    <a:pt x="2788" y="5222"/>
                    <a:pt x="2277" y="4218"/>
                    <a:pt x="2014" y="3424"/>
                  </a:cubicBezTo>
                  <a:cubicBezTo>
                    <a:pt x="1840" y="2873"/>
                    <a:pt x="1760" y="2556"/>
                    <a:pt x="1658" y="1974"/>
                  </a:cubicBezTo>
                  <a:cubicBezTo>
                    <a:pt x="1656" y="1932"/>
                    <a:pt x="1646" y="1892"/>
                    <a:pt x="1639" y="1850"/>
                  </a:cubicBezTo>
                  <a:cubicBezTo>
                    <a:pt x="1639" y="1847"/>
                    <a:pt x="1639" y="1844"/>
                    <a:pt x="1639" y="1839"/>
                  </a:cubicBezTo>
                  <a:close/>
                  <a:moveTo>
                    <a:pt x="7580" y="3982"/>
                  </a:moveTo>
                  <a:cubicBezTo>
                    <a:pt x="7576" y="3982"/>
                    <a:pt x="7570" y="3984"/>
                    <a:pt x="7565" y="3984"/>
                  </a:cubicBezTo>
                  <a:cubicBezTo>
                    <a:pt x="7529" y="4069"/>
                    <a:pt x="7416" y="4252"/>
                    <a:pt x="7334" y="4337"/>
                  </a:cubicBezTo>
                  <a:cubicBezTo>
                    <a:pt x="6798" y="4948"/>
                    <a:pt x="6333" y="5277"/>
                    <a:pt x="5615" y="5691"/>
                  </a:cubicBezTo>
                  <a:cubicBezTo>
                    <a:pt x="5606" y="5694"/>
                    <a:pt x="5606" y="5696"/>
                    <a:pt x="5610" y="5696"/>
                  </a:cubicBezTo>
                  <a:cubicBezTo>
                    <a:pt x="5611" y="5696"/>
                    <a:pt x="5613" y="5696"/>
                    <a:pt x="5615" y="5695"/>
                  </a:cubicBezTo>
                  <a:lnTo>
                    <a:pt x="5615" y="5695"/>
                  </a:lnTo>
                  <a:cubicBezTo>
                    <a:pt x="5224" y="5887"/>
                    <a:pt x="5101" y="5973"/>
                    <a:pt x="4667" y="6076"/>
                  </a:cubicBezTo>
                  <a:cubicBezTo>
                    <a:pt x="4509" y="6118"/>
                    <a:pt x="4362" y="6143"/>
                    <a:pt x="4213" y="6157"/>
                  </a:cubicBezTo>
                  <a:cubicBezTo>
                    <a:pt x="4383" y="5976"/>
                    <a:pt x="4561" y="5801"/>
                    <a:pt x="4739" y="5627"/>
                  </a:cubicBezTo>
                  <a:cubicBezTo>
                    <a:pt x="5318" y="5079"/>
                    <a:pt x="5721" y="4730"/>
                    <a:pt x="6424" y="4349"/>
                  </a:cubicBezTo>
                  <a:cubicBezTo>
                    <a:pt x="6737" y="4172"/>
                    <a:pt x="7390" y="3985"/>
                    <a:pt x="7565" y="3982"/>
                  </a:cubicBezTo>
                  <a:lnTo>
                    <a:pt x="7565" y="3984"/>
                  </a:lnTo>
                  <a:cubicBezTo>
                    <a:pt x="7568" y="3984"/>
                    <a:pt x="7573" y="3982"/>
                    <a:pt x="7576" y="3982"/>
                  </a:cubicBezTo>
                  <a:close/>
                  <a:moveTo>
                    <a:pt x="822" y="4638"/>
                  </a:moveTo>
                  <a:cubicBezTo>
                    <a:pt x="976" y="4646"/>
                    <a:pt x="987" y="4644"/>
                    <a:pt x="1173" y="4691"/>
                  </a:cubicBezTo>
                  <a:cubicBezTo>
                    <a:pt x="1195" y="4692"/>
                    <a:pt x="1209" y="4695"/>
                    <a:pt x="1202" y="4695"/>
                  </a:cubicBezTo>
                  <a:cubicBezTo>
                    <a:pt x="1199" y="4695"/>
                    <a:pt x="1193" y="4695"/>
                    <a:pt x="1184" y="4693"/>
                  </a:cubicBezTo>
                  <a:lnTo>
                    <a:pt x="1184" y="4693"/>
                  </a:lnTo>
                  <a:cubicBezTo>
                    <a:pt x="1197" y="4696"/>
                    <a:pt x="1209" y="4701"/>
                    <a:pt x="1220" y="4705"/>
                  </a:cubicBezTo>
                  <a:cubicBezTo>
                    <a:pt x="1692" y="4928"/>
                    <a:pt x="1956" y="5145"/>
                    <a:pt x="2376" y="5536"/>
                  </a:cubicBezTo>
                  <a:cubicBezTo>
                    <a:pt x="2583" y="5736"/>
                    <a:pt x="2774" y="5953"/>
                    <a:pt x="2971" y="6165"/>
                  </a:cubicBezTo>
                  <a:cubicBezTo>
                    <a:pt x="2159" y="5937"/>
                    <a:pt x="1144" y="5116"/>
                    <a:pt x="789" y="4844"/>
                  </a:cubicBezTo>
                  <a:cubicBezTo>
                    <a:pt x="698" y="4730"/>
                    <a:pt x="660" y="4730"/>
                    <a:pt x="615" y="4692"/>
                  </a:cubicBezTo>
                  <a:cubicBezTo>
                    <a:pt x="618" y="4691"/>
                    <a:pt x="619" y="4689"/>
                    <a:pt x="621" y="4689"/>
                  </a:cubicBezTo>
                  <a:cubicBezTo>
                    <a:pt x="670" y="4654"/>
                    <a:pt x="736" y="4653"/>
                    <a:pt x="813" y="4638"/>
                  </a:cubicBezTo>
                  <a:lnTo>
                    <a:pt x="813" y="4638"/>
                  </a:lnTo>
                  <a:cubicBezTo>
                    <a:pt x="813" y="4639"/>
                    <a:pt x="813" y="4639"/>
                    <a:pt x="816" y="4639"/>
                  </a:cubicBezTo>
                  <a:cubicBezTo>
                    <a:pt x="817" y="4639"/>
                    <a:pt x="819" y="4639"/>
                    <a:pt x="822" y="4638"/>
                  </a:cubicBezTo>
                  <a:close/>
                  <a:moveTo>
                    <a:pt x="5592" y="0"/>
                  </a:moveTo>
                  <a:cubicBezTo>
                    <a:pt x="5527" y="0"/>
                    <a:pt x="5454" y="19"/>
                    <a:pt x="5375" y="61"/>
                  </a:cubicBezTo>
                  <a:cubicBezTo>
                    <a:pt x="5169" y="197"/>
                    <a:pt x="5046" y="422"/>
                    <a:pt x="4908" y="620"/>
                  </a:cubicBezTo>
                  <a:cubicBezTo>
                    <a:pt x="4653" y="1011"/>
                    <a:pt x="4426" y="1421"/>
                    <a:pt x="4232" y="1845"/>
                  </a:cubicBezTo>
                  <a:cubicBezTo>
                    <a:pt x="3879" y="2613"/>
                    <a:pt x="3711" y="3444"/>
                    <a:pt x="3588" y="4275"/>
                  </a:cubicBezTo>
                  <a:cubicBezTo>
                    <a:pt x="3576" y="4369"/>
                    <a:pt x="3563" y="4463"/>
                    <a:pt x="3550" y="4557"/>
                  </a:cubicBezTo>
                  <a:cubicBezTo>
                    <a:pt x="3528" y="4473"/>
                    <a:pt x="3505" y="4392"/>
                    <a:pt x="3482" y="4316"/>
                  </a:cubicBezTo>
                  <a:cubicBezTo>
                    <a:pt x="3204" y="3429"/>
                    <a:pt x="2888" y="2700"/>
                    <a:pt x="2311" y="1961"/>
                  </a:cubicBezTo>
                  <a:cubicBezTo>
                    <a:pt x="2227" y="1861"/>
                    <a:pt x="2138" y="1761"/>
                    <a:pt x="2036" y="1680"/>
                  </a:cubicBezTo>
                  <a:cubicBezTo>
                    <a:pt x="2036" y="1682"/>
                    <a:pt x="2036" y="1683"/>
                    <a:pt x="2036" y="1685"/>
                  </a:cubicBezTo>
                  <a:cubicBezTo>
                    <a:pt x="1912" y="1516"/>
                    <a:pt x="1736" y="1417"/>
                    <a:pt x="1574" y="1417"/>
                  </a:cubicBezTo>
                  <a:cubicBezTo>
                    <a:pt x="1418" y="1417"/>
                    <a:pt x="1276" y="1509"/>
                    <a:pt x="1207" y="1719"/>
                  </a:cubicBezTo>
                  <a:cubicBezTo>
                    <a:pt x="1190" y="1835"/>
                    <a:pt x="1184" y="1976"/>
                    <a:pt x="1241" y="2083"/>
                  </a:cubicBezTo>
                  <a:cubicBezTo>
                    <a:pt x="1237" y="2079"/>
                    <a:pt x="1235" y="2077"/>
                    <a:pt x="1233" y="2077"/>
                  </a:cubicBezTo>
                  <a:lnTo>
                    <a:pt x="1233" y="2077"/>
                  </a:lnTo>
                  <a:cubicBezTo>
                    <a:pt x="1205" y="2077"/>
                    <a:pt x="1365" y="2576"/>
                    <a:pt x="1388" y="2666"/>
                  </a:cubicBezTo>
                  <a:cubicBezTo>
                    <a:pt x="1545" y="3257"/>
                    <a:pt x="1878" y="4110"/>
                    <a:pt x="2248" y="4786"/>
                  </a:cubicBezTo>
                  <a:cubicBezTo>
                    <a:pt x="2292" y="4870"/>
                    <a:pt x="2343" y="4964"/>
                    <a:pt x="2396" y="5063"/>
                  </a:cubicBezTo>
                  <a:cubicBezTo>
                    <a:pt x="2175" y="4882"/>
                    <a:pt x="1934" y="4724"/>
                    <a:pt x="1650" y="4588"/>
                  </a:cubicBezTo>
                  <a:cubicBezTo>
                    <a:pt x="1653" y="4586"/>
                    <a:pt x="1645" y="4580"/>
                    <a:pt x="1608" y="4565"/>
                  </a:cubicBezTo>
                  <a:cubicBezTo>
                    <a:pt x="1487" y="4502"/>
                    <a:pt x="1299" y="4436"/>
                    <a:pt x="1243" y="4420"/>
                  </a:cubicBezTo>
                  <a:cubicBezTo>
                    <a:pt x="1107" y="4375"/>
                    <a:pt x="967" y="4343"/>
                    <a:pt x="822" y="4336"/>
                  </a:cubicBezTo>
                  <a:cubicBezTo>
                    <a:pt x="816" y="4336"/>
                    <a:pt x="813" y="4336"/>
                    <a:pt x="812" y="4337"/>
                  </a:cubicBezTo>
                  <a:cubicBezTo>
                    <a:pt x="786" y="4335"/>
                    <a:pt x="760" y="4333"/>
                    <a:pt x="734" y="4333"/>
                  </a:cubicBezTo>
                  <a:cubicBezTo>
                    <a:pt x="283" y="4333"/>
                    <a:pt x="0" y="4723"/>
                    <a:pt x="449" y="5086"/>
                  </a:cubicBezTo>
                  <a:cubicBezTo>
                    <a:pt x="890" y="5386"/>
                    <a:pt x="1676" y="5958"/>
                    <a:pt x="2415" y="6315"/>
                  </a:cubicBezTo>
                  <a:cubicBezTo>
                    <a:pt x="2586" y="6392"/>
                    <a:pt x="2762" y="6460"/>
                    <a:pt x="2945" y="6511"/>
                  </a:cubicBezTo>
                  <a:cubicBezTo>
                    <a:pt x="2981" y="6523"/>
                    <a:pt x="3019" y="6533"/>
                    <a:pt x="3056" y="6533"/>
                  </a:cubicBezTo>
                  <a:cubicBezTo>
                    <a:pt x="3078" y="6533"/>
                    <a:pt x="3099" y="6529"/>
                    <a:pt x="3120" y="6521"/>
                  </a:cubicBezTo>
                  <a:cubicBezTo>
                    <a:pt x="3146" y="6554"/>
                    <a:pt x="3187" y="6583"/>
                    <a:pt x="3240" y="6602"/>
                  </a:cubicBezTo>
                  <a:cubicBezTo>
                    <a:pt x="3252" y="6603"/>
                    <a:pt x="3262" y="6605"/>
                    <a:pt x="3274" y="6606"/>
                  </a:cubicBezTo>
                  <a:cubicBezTo>
                    <a:pt x="3278" y="6608"/>
                    <a:pt x="3279" y="6609"/>
                    <a:pt x="3284" y="6611"/>
                  </a:cubicBezTo>
                  <a:cubicBezTo>
                    <a:pt x="3424" y="6641"/>
                    <a:pt x="3566" y="6663"/>
                    <a:pt x="3708" y="6680"/>
                  </a:cubicBezTo>
                  <a:cubicBezTo>
                    <a:pt x="3766" y="6683"/>
                    <a:pt x="3824" y="6685"/>
                    <a:pt x="3882" y="6685"/>
                  </a:cubicBezTo>
                  <a:cubicBezTo>
                    <a:pt x="4270" y="6685"/>
                    <a:pt x="4657" y="6615"/>
                    <a:pt x="5027" y="6503"/>
                  </a:cubicBezTo>
                  <a:cubicBezTo>
                    <a:pt x="6075" y="6139"/>
                    <a:pt x="6911" y="5446"/>
                    <a:pt x="7688" y="4515"/>
                  </a:cubicBezTo>
                  <a:cubicBezTo>
                    <a:pt x="7946" y="4220"/>
                    <a:pt x="8207" y="3615"/>
                    <a:pt x="7632" y="3526"/>
                  </a:cubicBezTo>
                  <a:cubicBezTo>
                    <a:pt x="7386" y="3528"/>
                    <a:pt x="7380" y="3563"/>
                    <a:pt x="7102" y="3647"/>
                  </a:cubicBezTo>
                  <a:cubicBezTo>
                    <a:pt x="6760" y="3746"/>
                    <a:pt x="6426" y="3874"/>
                    <a:pt x="6112" y="4039"/>
                  </a:cubicBezTo>
                  <a:cubicBezTo>
                    <a:pt x="5700" y="4274"/>
                    <a:pt x="5317" y="4550"/>
                    <a:pt x="4955" y="4856"/>
                  </a:cubicBezTo>
                  <a:cubicBezTo>
                    <a:pt x="5088" y="4596"/>
                    <a:pt x="5215" y="4323"/>
                    <a:pt x="5335" y="4017"/>
                  </a:cubicBezTo>
                  <a:cubicBezTo>
                    <a:pt x="5572" y="3473"/>
                    <a:pt x="5834" y="2591"/>
                    <a:pt x="5922" y="1861"/>
                  </a:cubicBezTo>
                  <a:cubicBezTo>
                    <a:pt x="5980" y="1422"/>
                    <a:pt x="5973" y="1114"/>
                    <a:pt x="5977" y="829"/>
                  </a:cubicBezTo>
                  <a:cubicBezTo>
                    <a:pt x="5977" y="745"/>
                    <a:pt x="5973" y="662"/>
                    <a:pt x="5961" y="580"/>
                  </a:cubicBezTo>
                  <a:cubicBezTo>
                    <a:pt x="5974" y="277"/>
                    <a:pt x="5840" y="0"/>
                    <a:pt x="5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2" name="Google Shape;1062;p16"/>
          <p:cNvGrpSpPr/>
          <p:nvPr/>
        </p:nvGrpSpPr>
        <p:grpSpPr>
          <a:xfrm flipH="1">
            <a:off x="4979945" y="6040648"/>
            <a:ext cx="4734788" cy="875509"/>
            <a:chOff x="5416387" y="1927388"/>
            <a:chExt cx="1578193" cy="291823"/>
          </a:xfrm>
        </p:grpSpPr>
        <p:sp>
          <p:nvSpPr>
            <p:cNvPr id="1063" name="Google Shape;1063;p16"/>
            <p:cNvSpPr/>
            <p:nvPr/>
          </p:nvSpPr>
          <p:spPr>
            <a:xfrm>
              <a:off x="6241393" y="1927388"/>
              <a:ext cx="1036" cy="769"/>
            </a:xfrm>
            <a:custGeom>
              <a:avLst/>
              <a:gdLst/>
              <a:ahLst/>
              <a:cxnLst/>
              <a:rect l="l" t="t" r="r" b="b"/>
              <a:pathLst>
                <a:path w="31" h="23" extrusionOk="0">
                  <a:moveTo>
                    <a:pt x="27" y="0"/>
                  </a:moveTo>
                  <a:cubicBezTo>
                    <a:pt x="25" y="0"/>
                    <a:pt x="16" y="6"/>
                    <a:pt x="1" y="23"/>
                  </a:cubicBezTo>
                  <a:cubicBezTo>
                    <a:pt x="21" y="10"/>
                    <a:pt x="30" y="0"/>
                    <a:pt x="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6"/>
            <p:cNvSpPr/>
            <p:nvPr/>
          </p:nvSpPr>
          <p:spPr>
            <a:xfrm>
              <a:off x="6627194" y="2128242"/>
              <a:ext cx="100" cy="702"/>
            </a:xfrm>
            <a:custGeom>
              <a:avLst/>
              <a:gdLst/>
              <a:ahLst/>
              <a:cxnLst/>
              <a:rect l="l" t="t" r="r" b="b"/>
              <a:pathLst>
                <a:path w="3" h="21" extrusionOk="0">
                  <a:moveTo>
                    <a:pt x="3" y="0"/>
                  </a:moveTo>
                  <a:cubicBezTo>
                    <a:pt x="2" y="3"/>
                    <a:pt x="3" y="4"/>
                    <a:pt x="2" y="6"/>
                  </a:cubicBezTo>
                  <a:cubicBezTo>
                    <a:pt x="2" y="7"/>
                    <a:pt x="1" y="9"/>
                    <a:pt x="1" y="10"/>
                  </a:cubicBezTo>
                  <a:lnTo>
                    <a:pt x="1" y="10"/>
                  </a:lnTo>
                  <a:cubicBezTo>
                    <a:pt x="2" y="8"/>
                    <a:pt x="2" y="4"/>
                    <a:pt x="3" y="0"/>
                  </a:cubicBezTo>
                  <a:close/>
                  <a:moveTo>
                    <a:pt x="1" y="10"/>
                  </a:moveTo>
                  <a:cubicBezTo>
                    <a:pt x="1" y="14"/>
                    <a:pt x="0" y="17"/>
                    <a:pt x="0" y="20"/>
                  </a:cubicBezTo>
                  <a:cubicBezTo>
                    <a:pt x="0" y="17"/>
                    <a:pt x="1" y="14"/>
                    <a:pt x="1" y="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16"/>
            <p:cNvSpPr/>
            <p:nvPr/>
          </p:nvSpPr>
          <p:spPr>
            <a:xfrm>
              <a:off x="6650321" y="1985572"/>
              <a:ext cx="195440" cy="105507"/>
            </a:xfrm>
            <a:custGeom>
              <a:avLst/>
              <a:gdLst/>
              <a:ahLst/>
              <a:cxnLst/>
              <a:rect l="l" t="t" r="r" b="b"/>
              <a:pathLst>
                <a:path w="5848" h="3157" extrusionOk="0">
                  <a:moveTo>
                    <a:pt x="5682" y="1"/>
                  </a:moveTo>
                  <a:cubicBezTo>
                    <a:pt x="5671" y="1"/>
                    <a:pt x="5659" y="3"/>
                    <a:pt x="5647" y="6"/>
                  </a:cubicBezTo>
                  <a:cubicBezTo>
                    <a:pt x="5285" y="142"/>
                    <a:pt x="5154" y="234"/>
                    <a:pt x="4961" y="530"/>
                  </a:cubicBezTo>
                  <a:cubicBezTo>
                    <a:pt x="4896" y="645"/>
                    <a:pt x="4873" y="775"/>
                    <a:pt x="4835" y="900"/>
                  </a:cubicBezTo>
                  <a:cubicBezTo>
                    <a:pt x="4832" y="907"/>
                    <a:pt x="4828" y="914"/>
                    <a:pt x="4825" y="921"/>
                  </a:cubicBezTo>
                  <a:cubicBezTo>
                    <a:pt x="4818" y="934"/>
                    <a:pt x="4769" y="1040"/>
                    <a:pt x="4768" y="1040"/>
                  </a:cubicBezTo>
                  <a:cubicBezTo>
                    <a:pt x="4768" y="1040"/>
                    <a:pt x="4772" y="1032"/>
                    <a:pt x="4781" y="1011"/>
                  </a:cubicBezTo>
                  <a:lnTo>
                    <a:pt x="4781" y="1011"/>
                  </a:lnTo>
                  <a:cubicBezTo>
                    <a:pt x="4635" y="1234"/>
                    <a:pt x="4453" y="1379"/>
                    <a:pt x="4192" y="1557"/>
                  </a:cubicBezTo>
                  <a:cubicBezTo>
                    <a:pt x="3370" y="2130"/>
                    <a:pt x="2466" y="2352"/>
                    <a:pt x="1461" y="2568"/>
                  </a:cubicBezTo>
                  <a:cubicBezTo>
                    <a:pt x="1127" y="2633"/>
                    <a:pt x="752" y="2705"/>
                    <a:pt x="545" y="2737"/>
                  </a:cubicBezTo>
                  <a:cubicBezTo>
                    <a:pt x="346" y="2786"/>
                    <a:pt x="283" y="2756"/>
                    <a:pt x="100" y="2843"/>
                  </a:cubicBezTo>
                  <a:cubicBezTo>
                    <a:pt x="0" y="2909"/>
                    <a:pt x="13" y="3076"/>
                    <a:pt x="119" y="3134"/>
                  </a:cubicBezTo>
                  <a:cubicBezTo>
                    <a:pt x="146" y="3150"/>
                    <a:pt x="173" y="3156"/>
                    <a:pt x="201" y="3156"/>
                  </a:cubicBezTo>
                  <a:cubicBezTo>
                    <a:pt x="260" y="3156"/>
                    <a:pt x="320" y="3129"/>
                    <a:pt x="378" y="3112"/>
                  </a:cubicBezTo>
                  <a:cubicBezTo>
                    <a:pt x="1704" y="2702"/>
                    <a:pt x="3148" y="2566"/>
                    <a:pt x="4330" y="1779"/>
                  </a:cubicBezTo>
                  <a:cubicBezTo>
                    <a:pt x="4731" y="1518"/>
                    <a:pt x="4990" y="1322"/>
                    <a:pt x="5200" y="933"/>
                  </a:cubicBezTo>
                  <a:cubicBezTo>
                    <a:pt x="5293" y="736"/>
                    <a:pt x="5300" y="607"/>
                    <a:pt x="5369" y="500"/>
                  </a:cubicBezTo>
                  <a:cubicBezTo>
                    <a:pt x="5375" y="491"/>
                    <a:pt x="5378" y="488"/>
                    <a:pt x="5377" y="488"/>
                  </a:cubicBezTo>
                  <a:lnTo>
                    <a:pt x="5377" y="488"/>
                  </a:lnTo>
                  <a:cubicBezTo>
                    <a:pt x="5377" y="488"/>
                    <a:pt x="5377" y="488"/>
                    <a:pt x="5377" y="488"/>
                  </a:cubicBezTo>
                  <a:lnTo>
                    <a:pt x="5377" y="488"/>
                  </a:lnTo>
                  <a:cubicBezTo>
                    <a:pt x="5384" y="480"/>
                    <a:pt x="5389" y="471"/>
                    <a:pt x="5395" y="462"/>
                  </a:cubicBezTo>
                  <a:cubicBezTo>
                    <a:pt x="5468" y="376"/>
                    <a:pt x="5494" y="360"/>
                    <a:pt x="5555" y="326"/>
                  </a:cubicBezTo>
                  <a:cubicBezTo>
                    <a:pt x="5597" y="287"/>
                    <a:pt x="5710" y="296"/>
                    <a:pt x="5795" y="199"/>
                  </a:cubicBezTo>
                  <a:cubicBezTo>
                    <a:pt x="5848" y="114"/>
                    <a:pt x="5776" y="1"/>
                    <a:pt x="56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16"/>
            <p:cNvSpPr/>
            <p:nvPr/>
          </p:nvSpPr>
          <p:spPr>
            <a:xfrm>
              <a:off x="6522957" y="2114139"/>
              <a:ext cx="94980" cy="72354"/>
            </a:xfrm>
            <a:custGeom>
              <a:avLst/>
              <a:gdLst/>
              <a:ahLst/>
              <a:cxnLst/>
              <a:rect l="l" t="t" r="r" b="b"/>
              <a:pathLst>
                <a:path w="2842" h="2165" extrusionOk="0">
                  <a:moveTo>
                    <a:pt x="2708" y="1"/>
                  </a:moveTo>
                  <a:cubicBezTo>
                    <a:pt x="2668" y="1"/>
                    <a:pt x="2628" y="19"/>
                    <a:pt x="2606" y="59"/>
                  </a:cubicBezTo>
                  <a:cubicBezTo>
                    <a:pt x="2440" y="370"/>
                    <a:pt x="2145" y="631"/>
                    <a:pt x="2003" y="731"/>
                  </a:cubicBezTo>
                  <a:cubicBezTo>
                    <a:pt x="1751" y="939"/>
                    <a:pt x="1148" y="1300"/>
                    <a:pt x="717" y="1508"/>
                  </a:cubicBezTo>
                  <a:cubicBezTo>
                    <a:pt x="517" y="1627"/>
                    <a:pt x="271" y="1689"/>
                    <a:pt x="96" y="1840"/>
                  </a:cubicBezTo>
                  <a:cubicBezTo>
                    <a:pt x="0" y="1945"/>
                    <a:pt x="67" y="2131"/>
                    <a:pt x="203" y="2164"/>
                  </a:cubicBezTo>
                  <a:cubicBezTo>
                    <a:pt x="210" y="2165"/>
                    <a:pt x="218" y="2165"/>
                    <a:pt x="225" y="2165"/>
                  </a:cubicBezTo>
                  <a:cubicBezTo>
                    <a:pt x="451" y="2165"/>
                    <a:pt x="720" y="1938"/>
                    <a:pt x="934" y="1854"/>
                  </a:cubicBezTo>
                  <a:cubicBezTo>
                    <a:pt x="1408" y="1607"/>
                    <a:pt x="1869" y="1321"/>
                    <a:pt x="2262" y="954"/>
                  </a:cubicBezTo>
                  <a:cubicBezTo>
                    <a:pt x="2399" y="819"/>
                    <a:pt x="2541" y="628"/>
                    <a:pt x="2686" y="377"/>
                  </a:cubicBezTo>
                  <a:cubicBezTo>
                    <a:pt x="2731" y="283"/>
                    <a:pt x="2841" y="198"/>
                    <a:pt x="2824" y="86"/>
                  </a:cubicBezTo>
                  <a:cubicBezTo>
                    <a:pt x="2810" y="31"/>
                    <a:pt x="2759" y="1"/>
                    <a:pt x="27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6"/>
            <p:cNvSpPr/>
            <p:nvPr/>
          </p:nvSpPr>
          <p:spPr>
            <a:xfrm>
              <a:off x="6464873" y="2198090"/>
              <a:ext cx="34088" cy="21121"/>
            </a:xfrm>
            <a:custGeom>
              <a:avLst/>
              <a:gdLst/>
              <a:ahLst/>
              <a:cxnLst/>
              <a:rect l="l" t="t" r="r" b="b"/>
              <a:pathLst>
                <a:path w="1020" h="632" extrusionOk="0">
                  <a:moveTo>
                    <a:pt x="838" y="0"/>
                  </a:moveTo>
                  <a:cubicBezTo>
                    <a:pt x="818" y="0"/>
                    <a:pt x="797" y="6"/>
                    <a:pt x="775" y="18"/>
                  </a:cubicBezTo>
                  <a:cubicBezTo>
                    <a:pt x="539" y="140"/>
                    <a:pt x="303" y="260"/>
                    <a:pt x="73" y="393"/>
                  </a:cubicBezTo>
                  <a:cubicBezTo>
                    <a:pt x="29" y="418"/>
                    <a:pt x="1" y="473"/>
                    <a:pt x="11" y="522"/>
                  </a:cubicBezTo>
                  <a:cubicBezTo>
                    <a:pt x="20" y="599"/>
                    <a:pt x="74" y="631"/>
                    <a:pt x="135" y="631"/>
                  </a:cubicBezTo>
                  <a:cubicBezTo>
                    <a:pt x="183" y="631"/>
                    <a:pt x="236" y="611"/>
                    <a:pt x="274" y="577"/>
                  </a:cubicBezTo>
                  <a:cubicBezTo>
                    <a:pt x="478" y="456"/>
                    <a:pt x="690" y="344"/>
                    <a:pt x="901" y="234"/>
                  </a:cubicBezTo>
                  <a:cubicBezTo>
                    <a:pt x="1020" y="167"/>
                    <a:pt x="947"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6"/>
            <p:cNvSpPr/>
            <p:nvPr/>
          </p:nvSpPr>
          <p:spPr>
            <a:xfrm>
              <a:off x="6509455" y="2150968"/>
              <a:ext cx="24731" cy="15173"/>
            </a:xfrm>
            <a:custGeom>
              <a:avLst/>
              <a:gdLst/>
              <a:ahLst/>
              <a:cxnLst/>
              <a:rect l="l" t="t" r="r" b="b"/>
              <a:pathLst>
                <a:path w="740" h="454" extrusionOk="0">
                  <a:moveTo>
                    <a:pt x="575" y="1"/>
                  </a:moveTo>
                  <a:cubicBezTo>
                    <a:pt x="556" y="1"/>
                    <a:pt x="536" y="6"/>
                    <a:pt x="517" y="18"/>
                  </a:cubicBezTo>
                  <a:cubicBezTo>
                    <a:pt x="377" y="108"/>
                    <a:pt x="93" y="179"/>
                    <a:pt x="15" y="313"/>
                  </a:cubicBezTo>
                  <a:cubicBezTo>
                    <a:pt x="1" y="415"/>
                    <a:pt x="53" y="454"/>
                    <a:pt x="121" y="454"/>
                  </a:cubicBezTo>
                  <a:cubicBezTo>
                    <a:pt x="172" y="454"/>
                    <a:pt x="231" y="432"/>
                    <a:pt x="277" y="399"/>
                  </a:cubicBezTo>
                  <a:cubicBezTo>
                    <a:pt x="404" y="325"/>
                    <a:pt x="558" y="284"/>
                    <a:pt x="671" y="193"/>
                  </a:cubicBezTo>
                  <a:cubicBezTo>
                    <a:pt x="740" y="114"/>
                    <a:pt x="664" y="1"/>
                    <a:pt x="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6"/>
            <p:cNvSpPr/>
            <p:nvPr/>
          </p:nvSpPr>
          <p:spPr>
            <a:xfrm>
              <a:off x="6651724" y="2053682"/>
              <a:ext cx="33587" cy="14605"/>
            </a:xfrm>
            <a:custGeom>
              <a:avLst/>
              <a:gdLst/>
              <a:ahLst/>
              <a:cxnLst/>
              <a:rect l="l" t="t" r="r" b="b"/>
              <a:pathLst>
                <a:path w="1005" h="437" extrusionOk="0">
                  <a:moveTo>
                    <a:pt x="832" y="0"/>
                  </a:moveTo>
                  <a:cubicBezTo>
                    <a:pt x="820" y="0"/>
                    <a:pt x="809" y="2"/>
                    <a:pt x="797" y="6"/>
                  </a:cubicBezTo>
                  <a:cubicBezTo>
                    <a:pt x="555" y="74"/>
                    <a:pt x="301" y="127"/>
                    <a:pt x="70" y="220"/>
                  </a:cubicBezTo>
                  <a:cubicBezTo>
                    <a:pt x="0" y="266"/>
                    <a:pt x="10" y="382"/>
                    <a:pt x="83" y="421"/>
                  </a:cubicBezTo>
                  <a:cubicBezTo>
                    <a:pt x="103" y="433"/>
                    <a:pt x="124" y="437"/>
                    <a:pt x="145" y="437"/>
                  </a:cubicBezTo>
                  <a:cubicBezTo>
                    <a:pt x="202" y="437"/>
                    <a:pt x="260" y="405"/>
                    <a:pt x="316" y="394"/>
                  </a:cubicBezTo>
                  <a:cubicBezTo>
                    <a:pt x="508" y="330"/>
                    <a:pt x="720" y="300"/>
                    <a:pt x="907" y="226"/>
                  </a:cubicBezTo>
                  <a:cubicBezTo>
                    <a:pt x="1005" y="156"/>
                    <a:pt x="940" y="0"/>
                    <a:pt x="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6"/>
            <p:cNvSpPr/>
            <p:nvPr/>
          </p:nvSpPr>
          <p:spPr>
            <a:xfrm>
              <a:off x="6930380" y="1956296"/>
              <a:ext cx="64200" cy="15407"/>
            </a:xfrm>
            <a:custGeom>
              <a:avLst/>
              <a:gdLst/>
              <a:ahLst/>
              <a:cxnLst/>
              <a:rect l="l" t="t" r="r" b="b"/>
              <a:pathLst>
                <a:path w="1921" h="461" extrusionOk="0">
                  <a:moveTo>
                    <a:pt x="413" y="426"/>
                  </a:moveTo>
                  <a:lnTo>
                    <a:pt x="413" y="426"/>
                  </a:lnTo>
                  <a:cubicBezTo>
                    <a:pt x="412" y="426"/>
                    <a:pt x="412" y="426"/>
                    <a:pt x="412" y="426"/>
                  </a:cubicBezTo>
                  <a:lnTo>
                    <a:pt x="412" y="426"/>
                  </a:lnTo>
                  <a:cubicBezTo>
                    <a:pt x="412" y="426"/>
                    <a:pt x="413" y="426"/>
                    <a:pt x="413" y="426"/>
                  </a:cubicBezTo>
                  <a:close/>
                  <a:moveTo>
                    <a:pt x="1748" y="0"/>
                  </a:moveTo>
                  <a:cubicBezTo>
                    <a:pt x="1747" y="0"/>
                    <a:pt x="1746" y="0"/>
                    <a:pt x="1745" y="0"/>
                  </a:cubicBezTo>
                  <a:cubicBezTo>
                    <a:pt x="1196" y="61"/>
                    <a:pt x="645" y="131"/>
                    <a:pt x="98" y="210"/>
                  </a:cubicBezTo>
                  <a:cubicBezTo>
                    <a:pt x="50" y="223"/>
                    <a:pt x="7" y="267"/>
                    <a:pt x="4" y="318"/>
                  </a:cubicBezTo>
                  <a:cubicBezTo>
                    <a:pt x="0" y="431"/>
                    <a:pt x="67" y="460"/>
                    <a:pt x="152" y="460"/>
                  </a:cubicBezTo>
                  <a:cubicBezTo>
                    <a:pt x="237" y="460"/>
                    <a:pt x="340" y="431"/>
                    <a:pt x="409" y="426"/>
                  </a:cubicBezTo>
                  <a:lnTo>
                    <a:pt x="409" y="426"/>
                  </a:lnTo>
                  <a:cubicBezTo>
                    <a:pt x="398" y="428"/>
                    <a:pt x="370" y="431"/>
                    <a:pt x="379" y="431"/>
                  </a:cubicBezTo>
                  <a:cubicBezTo>
                    <a:pt x="390" y="429"/>
                    <a:pt x="401" y="428"/>
                    <a:pt x="412" y="426"/>
                  </a:cubicBezTo>
                  <a:lnTo>
                    <a:pt x="409" y="426"/>
                  </a:lnTo>
                  <a:cubicBezTo>
                    <a:pt x="411" y="426"/>
                    <a:pt x="413" y="426"/>
                    <a:pt x="413" y="426"/>
                  </a:cubicBezTo>
                  <a:lnTo>
                    <a:pt x="413" y="426"/>
                  </a:lnTo>
                  <a:cubicBezTo>
                    <a:pt x="413" y="426"/>
                    <a:pt x="413" y="426"/>
                    <a:pt x="413" y="426"/>
                  </a:cubicBezTo>
                  <a:lnTo>
                    <a:pt x="413" y="426"/>
                  </a:lnTo>
                  <a:cubicBezTo>
                    <a:pt x="630" y="397"/>
                    <a:pt x="848" y="368"/>
                    <a:pt x="1064" y="341"/>
                  </a:cubicBezTo>
                  <a:cubicBezTo>
                    <a:pt x="1293" y="293"/>
                    <a:pt x="1645" y="318"/>
                    <a:pt x="1839" y="225"/>
                  </a:cubicBezTo>
                  <a:cubicBezTo>
                    <a:pt x="1920" y="149"/>
                    <a:pt x="1860" y="0"/>
                    <a:pt x="17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6"/>
            <p:cNvSpPr/>
            <p:nvPr/>
          </p:nvSpPr>
          <p:spPr>
            <a:xfrm>
              <a:off x="6944049" y="1970500"/>
              <a:ext cx="167" cy="67"/>
            </a:xfrm>
            <a:custGeom>
              <a:avLst/>
              <a:gdLst/>
              <a:ahLst/>
              <a:cxnLst/>
              <a:rect l="l" t="t" r="r" b="b"/>
              <a:pathLst>
                <a:path w="5" h="2" extrusionOk="0">
                  <a:moveTo>
                    <a:pt x="5" y="1"/>
                  </a:moveTo>
                  <a:cubicBezTo>
                    <a:pt x="5" y="1"/>
                    <a:pt x="5" y="1"/>
                    <a:pt x="4" y="1"/>
                  </a:cubicBezTo>
                  <a:lnTo>
                    <a:pt x="4" y="1"/>
                  </a:lnTo>
                  <a:cubicBezTo>
                    <a:pt x="5" y="1"/>
                    <a:pt x="5" y="1"/>
                    <a:pt x="5" y="1"/>
                  </a:cubicBezTo>
                  <a:close/>
                  <a:moveTo>
                    <a:pt x="4" y="1"/>
                  </a:moveTo>
                  <a:lnTo>
                    <a:pt x="4" y="1"/>
                  </a:lnTo>
                  <a:cubicBezTo>
                    <a:pt x="4" y="1"/>
                    <a:pt x="2" y="1"/>
                    <a:pt x="0" y="1"/>
                  </a:cubicBezTo>
                  <a:lnTo>
                    <a:pt x="3" y="1"/>
                  </a:lnTo>
                  <a:cubicBezTo>
                    <a:pt x="4" y="1"/>
                    <a:pt x="4" y="1"/>
                    <a:pt x="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6"/>
            <p:cNvSpPr/>
            <p:nvPr/>
          </p:nvSpPr>
          <p:spPr>
            <a:xfrm>
              <a:off x="6275181" y="1970366"/>
              <a:ext cx="216628" cy="12265"/>
            </a:xfrm>
            <a:custGeom>
              <a:avLst/>
              <a:gdLst/>
              <a:ahLst/>
              <a:cxnLst/>
              <a:rect l="l" t="t" r="r" b="b"/>
              <a:pathLst>
                <a:path w="6482" h="367" extrusionOk="0">
                  <a:moveTo>
                    <a:pt x="6313" y="1"/>
                  </a:moveTo>
                  <a:cubicBezTo>
                    <a:pt x="6311" y="1"/>
                    <a:pt x="6309" y="1"/>
                    <a:pt x="6308" y="1"/>
                  </a:cubicBezTo>
                  <a:cubicBezTo>
                    <a:pt x="5784" y="17"/>
                    <a:pt x="5261" y="17"/>
                    <a:pt x="4737" y="17"/>
                  </a:cubicBezTo>
                  <a:cubicBezTo>
                    <a:pt x="4213" y="17"/>
                    <a:pt x="3689" y="17"/>
                    <a:pt x="3166" y="33"/>
                  </a:cubicBezTo>
                  <a:cubicBezTo>
                    <a:pt x="2113" y="79"/>
                    <a:pt x="1199" y="105"/>
                    <a:pt x="121" y="124"/>
                  </a:cubicBezTo>
                  <a:cubicBezTo>
                    <a:pt x="1" y="172"/>
                    <a:pt x="51" y="346"/>
                    <a:pt x="169" y="346"/>
                  </a:cubicBezTo>
                  <a:cubicBezTo>
                    <a:pt x="176" y="346"/>
                    <a:pt x="184" y="345"/>
                    <a:pt x="192" y="344"/>
                  </a:cubicBezTo>
                  <a:cubicBezTo>
                    <a:pt x="969" y="354"/>
                    <a:pt x="1723" y="366"/>
                    <a:pt x="2480" y="366"/>
                  </a:cubicBezTo>
                  <a:cubicBezTo>
                    <a:pt x="3386" y="366"/>
                    <a:pt x="4296" y="348"/>
                    <a:pt x="5252" y="286"/>
                  </a:cubicBezTo>
                  <a:cubicBezTo>
                    <a:pt x="5604" y="272"/>
                    <a:pt x="5956" y="269"/>
                    <a:pt x="6308" y="263"/>
                  </a:cubicBezTo>
                  <a:cubicBezTo>
                    <a:pt x="6343" y="263"/>
                    <a:pt x="6377" y="250"/>
                    <a:pt x="6400" y="225"/>
                  </a:cubicBezTo>
                  <a:cubicBezTo>
                    <a:pt x="6482" y="148"/>
                    <a:pt x="6424" y="1"/>
                    <a:pt x="6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6"/>
            <p:cNvSpPr/>
            <p:nvPr/>
          </p:nvSpPr>
          <p:spPr>
            <a:xfrm>
              <a:off x="6185014" y="1974878"/>
              <a:ext cx="15006" cy="9190"/>
            </a:xfrm>
            <a:custGeom>
              <a:avLst/>
              <a:gdLst/>
              <a:ahLst/>
              <a:cxnLst/>
              <a:rect l="l" t="t" r="r" b="b"/>
              <a:pathLst>
                <a:path w="449" h="275" extrusionOk="0">
                  <a:moveTo>
                    <a:pt x="284" y="13"/>
                  </a:moveTo>
                  <a:cubicBezTo>
                    <a:pt x="282" y="13"/>
                    <a:pt x="281" y="13"/>
                    <a:pt x="280" y="14"/>
                  </a:cubicBezTo>
                  <a:cubicBezTo>
                    <a:pt x="206" y="24"/>
                    <a:pt x="117" y="0"/>
                    <a:pt x="59" y="57"/>
                  </a:cubicBezTo>
                  <a:cubicBezTo>
                    <a:pt x="1" y="113"/>
                    <a:pt x="15" y="216"/>
                    <a:pt x="85" y="255"/>
                  </a:cubicBezTo>
                  <a:cubicBezTo>
                    <a:pt x="115" y="268"/>
                    <a:pt x="160" y="275"/>
                    <a:pt x="207" y="275"/>
                  </a:cubicBezTo>
                  <a:cubicBezTo>
                    <a:pt x="270" y="275"/>
                    <a:pt x="336" y="262"/>
                    <a:pt x="370" y="231"/>
                  </a:cubicBezTo>
                  <a:cubicBezTo>
                    <a:pt x="449" y="156"/>
                    <a:pt x="391" y="13"/>
                    <a:pt x="284" y="1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6"/>
            <p:cNvSpPr/>
            <p:nvPr/>
          </p:nvSpPr>
          <p:spPr>
            <a:xfrm>
              <a:off x="6059990" y="2036337"/>
              <a:ext cx="172547" cy="11764"/>
            </a:xfrm>
            <a:custGeom>
              <a:avLst/>
              <a:gdLst/>
              <a:ahLst/>
              <a:cxnLst/>
              <a:rect l="l" t="t" r="r" b="b"/>
              <a:pathLst>
                <a:path w="5163" h="352" extrusionOk="0">
                  <a:moveTo>
                    <a:pt x="5001" y="0"/>
                  </a:moveTo>
                  <a:cubicBezTo>
                    <a:pt x="5000" y="0"/>
                    <a:pt x="4999" y="0"/>
                    <a:pt x="4997" y="0"/>
                  </a:cubicBezTo>
                  <a:cubicBezTo>
                    <a:pt x="4375" y="39"/>
                    <a:pt x="3750" y="47"/>
                    <a:pt x="3126" y="47"/>
                  </a:cubicBezTo>
                  <a:cubicBezTo>
                    <a:pt x="2643" y="47"/>
                    <a:pt x="2160" y="42"/>
                    <a:pt x="1677" y="42"/>
                  </a:cubicBezTo>
                  <a:cubicBezTo>
                    <a:pt x="1164" y="42"/>
                    <a:pt x="652" y="48"/>
                    <a:pt x="141" y="71"/>
                  </a:cubicBezTo>
                  <a:cubicBezTo>
                    <a:pt x="1" y="121"/>
                    <a:pt x="43" y="347"/>
                    <a:pt x="190" y="347"/>
                  </a:cubicBezTo>
                  <a:cubicBezTo>
                    <a:pt x="192" y="347"/>
                    <a:pt x="194" y="347"/>
                    <a:pt x="196" y="346"/>
                  </a:cubicBezTo>
                  <a:cubicBezTo>
                    <a:pt x="369" y="350"/>
                    <a:pt x="543" y="352"/>
                    <a:pt x="716" y="352"/>
                  </a:cubicBezTo>
                  <a:cubicBezTo>
                    <a:pt x="1689" y="352"/>
                    <a:pt x="2663" y="304"/>
                    <a:pt x="3635" y="291"/>
                  </a:cubicBezTo>
                  <a:cubicBezTo>
                    <a:pt x="4104" y="277"/>
                    <a:pt x="4580" y="294"/>
                    <a:pt x="5044" y="232"/>
                  </a:cubicBezTo>
                  <a:cubicBezTo>
                    <a:pt x="5162" y="189"/>
                    <a:pt x="5125" y="0"/>
                    <a:pt x="5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6"/>
            <p:cNvSpPr/>
            <p:nvPr/>
          </p:nvSpPr>
          <p:spPr>
            <a:xfrm>
              <a:off x="6303254" y="2035803"/>
              <a:ext cx="37531" cy="10360"/>
            </a:xfrm>
            <a:custGeom>
              <a:avLst/>
              <a:gdLst/>
              <a:ahLst/>
              <a:cxnLst/>
              <a:rect l="l" t="t" r="r" b="b"/>
              <a:pathLst>
                <a:path w="1123" h="310" extrusionOk="0">
                  <a:moveTo>
                    <a:pt x="940" y="0"/>
                  </a:moveTo>
                  <a:cubicBezTo>
                    <a:pt x="939" y="0"/>
                    <a:pt x="937" y="0"/>
                    <a:pt x="936" y="0"/>
                  </a:cubicBezTo>
                  <a:cubicBezTo>
                    <a:pt x="864" y="4"/>
                    <a:pt x="792" y="6"/>
                    <a:pt x="721" y="6"/>
                  </a:cubicBezTo>
                  <a:cubicBezTo>
                    <a:pt x="614" y="6"/>
                    <a:pt x="507" y="3"/>
                    <a:pt x="399" y="3"/>
                  </a:cubicBezTo>
                  <a:cubicBezTo>
                    <a:pt x="340" y="3"/>
                    <a:pt x="280" y="4"/>
                    <a:pt x="220" y="6"/>
                  </a:cubicBezTo>
                  <a:cubicBezTo>
                    <a:pt x="216" y="6"/>
                    <a:pt x="211" y="6"/>
                    <a:pt x="206" y="6"/>
                  </a:cubicBezTo>
                  <a:cubicBezTo>
                    <a:pt x="3" y="6"/>
                    <a:pt x="1" y="309"/>
                    <a:pt x="207" y="309"/>
                  </a:cubicBezTo>
                  <a:cubicBezTo>
                    <a:pt x="210" y="309"/>
                    <a:pt x="213" y="309"/>
                    <a:pt x="216" y="309"/>
                  </a:cubicBezTo>
                  <a:cubicBezTo>
                    <a:pt x="231" y="309"/>
                    <a:pt x="246" y="309"/>
                    <a:pt x="260" y="309"/>
                  </a:cubicBezTo>
                  <a:cubicBezTo>
                    <a:pt x="486" y="309"/>
                    <a:pt x="710" y="290"/>
                    <a:pt x="936" y="281"/>
                  </a:cubicBezTo>
                  <a:cubicBezTo>
                    <a:pt x="937" y="281"/>
                    <a:pt x="939" y="281"/>
                    <a:pt x="940" y="281"/>
                  </a:cubicBezTo>
                  <a:cubicBezTo>
                    <a:pt x="976" y="281"/>
                    <a:pt x="1011" y="266"/>
                    <a:pt x="1036" y="241"/>
                  </a:cubicBezTo>
                  <a:cubicBezTo>
                    <a:pt x="1123" y="159"/>
                    <a:pt x="1059" y="0"/>
                    <a:pt x="9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6"/>
            <p:cNvSpPr/>
            <p:nvPr/>
          </p:nvSpPr>
          <p:spPr>
            <a:xfrm>
              <a:off x="6620042" y="1977919"/>
              <a:ext cx="41541" cy="9525"/>
            </a:xfrm>
            <a:custGeom>
              <a:avLst/>
              <a:gdLst/>
              <a:ahLst/>
              <a:cxnLst/>
              <a:rect l="l" t="t" r="r" b="b"/>
              <a:pathLst>
                <a:path w="1243" h="285" extrusionOk="0">
                  <a:moveTo>
                    <a:pt x="1089" y="1"/>
                  </a:moveTo>
                  <a:cubicBezTo>
                    <a:pt x="1087" y="1"/>
                    <a:pt x="1086" y="1"/>
                    <a:pt x="1084" y="1"/>
                  </a:cubicBezTo>
                  <a:cubicBezTo>
                    <a:pt x="774" y="27"/>
                    <a:pt x="463" y="41"/>
                    <a:pt x="152" y="50"/>
                  </a:cubicBezTo>
                  <a:cubicBezTo>
                    <a:pt x="107" y="50"/>
                    <a:pt x="59" y="79"/>
                    <a:pt x="45" y="122"/>
                  </a:cubicBezTo>
                  <a:cubicBezTo>
                    <a:pt x="0" y="252"/>
                    <a:pt x="113" y="285"/>
                    <a:pt x="217" y="285"/>
                  </a:cubicBezTo>
                  <a:cubicBezTo>
                    <a:pt x="241" y="285"/>
                    <a:pt x="265" y="283"/>
                    <a:pt x="286" y="280"/>
                  </a:cubicBezTo>
                  <a:cubicBezTo>
                    <a:pt x="485" y="274"/>
                    <a:pt x="682" y="266"/>
                    <a:pt x="879" y="253"/>
                  </a:cubicBezTo>
                  <a:cubicBezTo>
                    <a:pt x="973" y="237"/>
                    <a:pt x="1090" y="267"/>
                    <a:pt x="1168" y="203"/>
                  </a:cubicBezTo>
                  <a:cubicBezTo>
                    <a:pt x="1242" y="135"/>
                    <a:pt x="1189" y="1"/>
                    <a:pt x="10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6"/>
            <p:cNvSpPr/>
            <p:nvPr/>
          </p:nvSpPr>
          <p:spPr>
            <a:xfrm>
              <a:off x="5531987" y="2143415"/>
              <a:ext cx="491942" cy="12131"/>
            </a:xfrm>
            <a:custGeom>
              <a:avLst/>
              <a:gdLst/>
              <a:ahLst/>
              <a:cxnLst/>
              <a:rect l="l" t="t" r="r" b="b"/>
              <a:pathLst>
                <a:path w="14720" h="363" extrusionOk="0">
                  <a:moveTo>
                    <a:pt x="249" y="0"/>
                  </a:moveTo>
                  <a:cubicBezTo>
                    <a:pt x="197" y="0"/>
                    <a:pt x="146" y="2"/>
                    <a:pt x="94" y="7"/>
                  </a:cubicBezTo>
                  <a:cubicBezTo>
                    <a:pt x="9" y="37"/>
                    <a:pt x="0" y="169"/>
                    <a:pt x="81" y="214"/>
                  </a:cubicBezTo>
                  <a:cubicBezTo>
                    <a:pt x="1764" y="330"/>
                    <a:pt x="3453" y="363"/>
                    <a:pt x="5143" y="363"/>
                  </a:cubicBezTo>
                  <a:cubicBezTo>
                    <a:pt x="6925" y="363"/>
                    <a:pt x="8709" y="326"/>
                    <a:pt x="10488" y="312"/>
                  </a:cubicBezTo>
                  <a:cubicBezTo>
                    <a:pt x="11609" y="301"/>
                    <a:pt x="12728" y="302"/>
                    <a:pt x="13847" y="292"/>
                  </a:cubicBezTo>
                  <a:cubicBezTo>
                    <a:pt x="14085" y="290"/>
                    <a:pt x="14322" y="290"/>
                    <a:pt x="14560" y="286"/>
                  </a:cubicBezTo>
                  <a:cubicBezTo>
                    <a:pt x="14593" y="286"/>
                    <a:pt x="14623" y="273"/>
                    <a:pt x="14647" y="250"/>
                  </a:cubicBezTo>
                  <a:cubicBezTo>
                    <a:pt x="14720" y="180"/>
                    <a:pt x="14668" y="43"/>
                    <a:pt x="14563" y="43"/>
                  </a:cubicBezTo>
                  <a:cubicBezTo>
                    <a:pt x="14562" y="43"/>
                    <a:pt x="14561" y="43"/>
                    <a:pt x="14560" y="43"/>
                  </a:cubicBezTo>
                  <a:cubicBezTo>
                    <a:pt x="14520" y="43"/>
                    <a:pt x="14480" y="43"/>
                    <a:pt x="14441" y="43"/>
                  </a:cubicBezTo>
                  <a:cubicBezTo>
                    <a:pt x="12024" y="43"/>
                    <a:pt x="9606" y="15"/>
                    <a:pt x="7189" y="15"/>
                  </a:cubicBezTo>
                  <a:cubicBezTo>
                    <a:pt x="5825" y="15"/>
                    <a:pt x="4460" y="24"/>
                    <a:pt x="3096" y="51"/>
                  </a:cubicBezTo>
                  <a:cubicBezTo>
                    <a:pt x="2968" y="52"/>
                    <a:pt x="2839" y="52"/>
                    <a:pt x="2711" y="52"/>
                  </a:cubicBezTo>
                  <a:cubicBezTo>
                    <a:pt x="2077" y="52"/>
                    <a:pt x="1444" y="45"/>
                    <a:pt x="811" y="23"/>
                  </a:cubicBezTo>
                  <a:cubicBezTo>
                    <a:pt x="807" y="23"/>
                    <a:pt x="802" y="23"/>
                    <a:pt x="798" y="23"/>
                  </a:cubicBezTo>
                  <a:cubicBezTo>
                    <a:pt x="617" y="23"/>
                    <a:pt x="431"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6"/>
            <p:cNvSpPr/>
            <p:nvPr/>
          </p:nvSpPr>
          <p:spPr>
            <a:xfrm>
              <a:off x="5461137" y="2092048"/>
              <a:ext cx="216996" cy="15440"/>
            </a:xfrm>
            <a:custGeom>
              <a:avLst/>
              <a:gdLst/>
              <a:ahLst/>
              <a:cxnLst/>
              <a:rect l="l" t="t" r="r" b="b"/>
              <a:pathLst>
                <a:path w="6493" h="462" extrusionOk="0">
                  <a:moveTo>
                    <a:pt x="242" y="0"/>
                  </a:moveTo>
                  <a:cubicBezTo>
                    <a:pt x="197" y="0"/>
                    <a:pt x="151" y="3"/>
                    <a:pt x="108" y="12"/>
                  </a:cubicBezTo>
                  <a:cubicBezTo>
                    <a:pt x="22" y="42"/>
                    <a:pt x="0" y="165"/>
                    <a:pt x="66" y="226"/>
                  </a:cubicBezTo>
                  <a:cubicBezTo>
                    <a:pt x="95" y="255"/>
                    <a:pt x="135" y="266"/>
                    <a:pt x="174" y="266"/>
                  </a:cubicBezTo>
                  <a:cubicBezTo>
                    <a:pt x="181" y="266"/>
                    <a:pt x="189" y="266"/>
                    <a:pt x="196" y="265"/>
                  </a:cubicBezTo>
                  <a:cubicBezTo>
                    <a:pt x="432" y="262"/>
                    <a:pt x="669" y="257"/>
                    <a:pt x="905" y="257"/>
                  </a:cubicBezTo>
                  <a:cubicBezTo>
                    <a:pt x="1091" y="257"/>
                    <a:pt x="1276" y="260"/>
                    <a:pt x="1461" y="269"/>
                  </a:cubicBezTo>
                  <a:cubicBezTo>
                    <a:pt x="2043" y="291"/>
                    <a:pt x="2543" y="378"/>
                    <a:pt x="3025" y="430"/>
                  </a:cubicBezTo>
                  <a:cubicBezTo>
                    <a:pt x="3259" y="453"/>
                    <a:pt x="3515" y="462"/>
                    <a:pt x="3783" y="462"/>
                  </a:cubicBezTo>
                  <a:cubicBezTo>
                    <a:pt x="4475" y="462"/>
                    <a:pt x="5251" y="406"/>
                    <a:pt x="5959" y="403"/>
                  </a:cubicBezTo>
                  <a:cubicBezTo>
                    <a:pt x="5986" y="399"/>
                    <a:pt x="6014" y="397"/>
                    <a:pt x="6043" y="397"/>
                  </a:cubicBezTo>
                  <a:cubicBezTo>
                    <a:pt x="6104" y="397"/>
                    <a:pt x="6167" y="403"/>
                    <a:pt x="6228" y="403"/>
                  </a:cubicBezTo>
                  <a:cubicBezTo>
                    <a:pt x="6298" y="403"/>
                    <a:pt x="6365" y="396"/>
                    <a:pt x="6422" y="362"/>
                  </a:cubicBezTo>
                  <a:cubicBezTo>
                    <a:pt x="6492" y="296"/>
                    <a:pt x="6442" y="167"/>
                    <a:pt x="6344" y="167"/>
                  </a:cubicBezTo>
                  <a:cubicBezTo>
                    <a:pt x="6343" y="167"/>
                    <a:pt x="6342" y="167"/>
                    <a:pt x="6341" y="167"/>
                  </a:cubicBezTo>
                  <a:cubicBezTo>
                    <a:pt x="5485" y="165"/>
                    <a:pt x="4513" y="107"/>
                    <a:pt x="3685" y="107"/>
                  </a:cubicBezTo>
                  <a:cubicBezTo>
                    <a:pt x="3472" y="107"/>
                    <a:pt x="3268" y="110"/>
                    <a:pt x="3079" y="120"/>
                  </a:cubicBezTo>
                  <a:cubicBezTo>
                    <a:pt x="2272" y="80"/>
                    <a:pt x="1467" y="8"/>
                    <a:pt x="658" y="8"/>
                  </a:cubicBezTo>
                  <a:cubicBezTo>
                    <a:pt x="620" y="8"/>
                    <a:pt x="583" y="8"/>
                    <a:pt x="545" y="9"/>
                  </a:cubicBezTo>
                  <a:cubicBezTo>
                    <a:pt x="529" y="10"/>
                    <a:pt x="514" y="10"/>
                    <a:pt x="498" y="10"/>
                  </a:cubicBezTo>
                  <a:cubicBezTo>
                    <a:pt x="413" y="10"/>
                    <a:pt x="327" y="0"/>
                    <a:pt x="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6"/>
            <p:cNvSpPr/>
            <p:nvPr/>
          </p:nvSpPr>
          <p:spPr>
            <a:xfrm>
              <a:off x="5416387" y="1993359"/>
              <a:ext cx="102265" cy="10093"/>
            </a:xfrm>
            <a:custGeom>
              <a:avLst/>
              <a:gdLst/>
              <a:ahLst/>
              <a:cxnLst/>
              <a:rect l="l" t="t" r="r" b="b"/>
              <a:pathLst>
                <a:path w="3060" h="302" extrusionOk="0">
                  <a:moveTo>
                    <a:pt x="2894" y="1"/>
                  </a:moveTo>
                  <a:cubicBezTo>
                    <a:pt x="2894" y="1"/>
                    <a:pt x="2894" y="1"/>
                    <a:pt x="2893" y="1"/>
                  </a:cubicBezTo>
                  <a:cubicBezTo>
                    <a:pt x="2519" y="33"/>
                    <a:pt x="2143" y="41"/>
                    <a:pt x="1767" y="41"/>
                  </a:cubicBezTo>
                  <a:cubicBezTo>
                    <a:pt x="1355" y="41"/>
                    <a:pt x="941" y="31"/>
                    <a:pt x="529" y="31"/>
                  </a:cubicBezTo>
                  <a:cubicBezTo>
                    <a:pt x="501" y="31"/>
                    <a:pt x="473" y="31"/>
                    <a:pt x="445" y="31"/>
                  </a:cubicBezTo>
                  <a:cubicBezTo>
                    <a:pt x="429" y="33"/>
                    <a:pt x="412" y="34"/>
                    <a:pt x="396" y="34"/>
                  </a:cubicBezTo>
                  <a:cubicBezTo>
                    <a:pt x="348" y="34"/>
                    <a:pt x="298" y="28"/>
                    <a:pt x="249" y="28"/>
                  </a:cubicBezTo>
                  <a:cubicBezTo>
                    <a:pt x="194" y="28"/>
                    <a:pt x="141" y="36"/>
                    <a:pt x="97" y="70"/>
                  </a:cubicBezTo>
                  <a:cubicBezTo>
                    <a:pt x="0" y="181"/>
                    <a:pt x="102" y="296"/>
                    <a:pt x="225" y="296"/>
                  </a:cubicBezTo>
                  <a:cubicBezTo>
                    <a:pt x="238" y="296"/>
                    <a:pt x="251" y="294"/>
                    <a:pt x="265" y="292"/>
                  </a:cubicBezTo>
                  <a:cubicBezTo>
                    <a:pt x="295" y="292"/>
                    <a:pt x="325" y="292"/>
                    <a:pt x="355" y="292"/>
                  </a:cubicBezTo>
                  <a:cubicBezTo>
                    <a:pt x="789" y="292"/>
                    <a:pt x="1223" y="301"/>
                    <a:pt x="1657" y="301"/>
                  </a:cubicBezTo>
                  <a:cubicBezTo>
                    <a:pt x="2070" y="301"/>
                    <a:pt x="2482" y="292"/>
                    <a:pt x="2893" y="258"/>
                  </a:cubicBezTo>
                  <a:cubicBezTo>
                    <a:pt x="2894" y="258"/>
                    <a:pt x="2894" y="258"/>
                    <a:pt x="2894" y="258"/>
                  </a:cubicBezTo>
                  <a:cubicBezTo>
                    <a:pt x="3058" y="258"/>
                    <a:pt x="3059" y="1"/>
                    <a:pt x="2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6"/>
            <p:cNvSpPr/>
            <p:nvPr/>
          </p:nvSpPr>
          <p:spPr>
            <a:xfrm>
              <a:off x="5579276" y="1999609"/>
              <a:ext cx="53505" cy="10928"/>
            </a:xfrm>
            <a:custGeom>
              <a:avLst/>
              <a:gdLst/>
              <a:ahLst/>
              <a:cxnLst/>
              <a:rect l="l" t="t" r="r" b="b"/>
              <a:pathLst>
                <a:path w="1601" h="327" extrusionOk="0">
                  <a:moveTo>
                    <a:pt x="148" y="0"/>
                  </a:moveTo>
                  <a:cubicBezTo>
                    <a:pt x="64" y="0"/>
                    <a:pt x="0" y="88"/>
                    <a:pt x="23" y="168"/>
                  </a:cubicBezTo>
                  <a:cubicBezTo>
                    <a:pt x="37" y="224"/>
                    <a:pt x="91" y="265"/>
                    <a:pt x="148" y="265"/>
                  </a:cubicBezTo>
                  <a:cubicBezTo>
                    <a:pt x="149" y="265"/>
                    <a:pt x="150" y="265"/>
                    <a:pt x="150" y="265"/>
                  </a:cubicBezTo>
                  <a:cubicBezTo>
                    <a:pt x="578" y="289"/>
                    <a:pt x="1005" y="307"/>
                    <a:pt x="1432" y="326"/>
                  </a:cubicBezTo>
                  <a:cubicBezTo>
                    <a:pt x="1432" y="326"/>
                    <a:pt x="1433" y="326"/>
                    <a:pt x="1433" y="326"/>
                  </a:cubicBezTo>
                  <a:cubicBezTo>
                    <a:pt x="1599" y="326"/>
                    <a:pt x="1601" y="66"/>
                    <a:pt x="1435" y="66"/>
                  </a:cubicBezTo>
                  <a:cubicBezTo>
                    <a:pt x="1434" y="66"/>
                    <a:pt x="1433" y="66"/>
                    <a:pt x="1432" y="66"/>
                  </a:cubicBezTo>
                  <a:cubicBezTo>
                    <a:pt x="1005" y="45"/>
                    <a:pt x="578" y="25"/>
                    <a:pt x="150" y="0"/>
                  </a:cubicBezTo>
                  <a:cubicBezTo>
                    <a:pt x="150" y="0"/>
                    <a:pt x="149" y="0"/>
                    <a:pt x="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6"/>
            <p:cNvSpPr/>
            <p:nvPr/>
          </p:nvSpPr>
          <p:spPr>
            <a:xfrm>
              <a:off x="6096885" y="2138435"/>
              <a:ext cx="21723" cy="9424"/>
            </a:xfrm>
            <a:custGeom>
              <a:avLst/>
              <a:gdLst/>
              <a:ahLst/>
              <a:cxnLst/>
              <a:rect l="l" t="t" r="r" b="b"/>
              <a:pathLst>
                <a:path w="650" h="282" extrusionOk="0">
                  <a:moveTo>
                    <a:pt x="467" y="1"/>
                  </a:moveTo>
                  <a:cubicBezTo>
                    <a:pt x="465" y="1"/>
                    <a:pt x="463" y="1"/>
                    <a:pt x="461" y="1"/>
                  </a:cubicBezTo>
                  <a:cubicBezTo>
                    <a:pt x="438" y="6"/>
                    <a:pt x="411" y="7"/>
                    <a:pt x="384" y="7"/>
                  </a:cubicBezTo>
                  <a:cubicBezTo>
                    <a:pt x="338" y="7"/>
                    <a:pt x="288" y="3"/>
                    <a:pt x="240" y="3"/>
                  </a:cubicBezTo>
                  <a:cubicBezTo>
                    <a:pt x="157" y="3"/>
                    <a:pt x="80" y="17"/>
                    <a:pt x="42" y="93"/>
                  </a:cubicBezTo>
                  <a:cubicBezTo>
                    <a:pt x="0" y="176"/>
                    <a:pt x="71" y="282"/>
                    <a:pt x="162" y="282"/>
                  </a:cubicBezTo>
                  <a:cubicBezTo>
                    <a:pt x="164" y="282"/>
                    <a:pt x="165" y="282"/>
                    <a:pt x="166" y="282"/>
                  </a:cubicBezTo>
                  <a:cubicBezTo>
                    <a:pt x="196" y="279"/>
                    <a:pt x="227" y="279"/>
                    <a:pt x="257" y="279"/>
                  </a:cubicBezTo>
                  <a:cubicBezTo>
                    <a:pt x="280" y="279"/>
                    <a:pt x="304" y="279"/>
                    <a:pt x="327" y="279"/>
                  </a:cubicBezTo>
                  <a:cubicBezTo>
                    <a:pt x="391" y="279"/>
                    <a:pt x="455" y="277"/>
                    <a:pt x="515" y="261"/>
                  </a:cubicBezTo>
                  <a:cubicBezTo>
                    <a:pt x="649" y="214"/>
                    <a:pt x="60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6"/>
            <p:cNvSpPr/>
            <p:nvPr/>
          </p:nvSpPr>
          <p:spPr>
            <a:xfrm>
              <a:off x="5837045" y="2025041"/>
              <a:ext cx="93175" cy="9692"/>
            </a:xfrm>
            <a:custGeom>
              <a:avLst/>
              <a:gdLst/>
              <a:ahLst/>
              <a:cxnLst/>
              <a:rect l="l" t="t" r="r" b="b"/>
              <a:pathLst>
                <a:path w="2788" h="290" extrusionOk="0">
                  <a:moveTo>
                    <a:pt x="151" y="0"/>
                  </a:moveTo>
                  <a:cubicBezTo>
                    <a:pt x="112" y="0"/>
                    <a:pt x="74" y="5"/>
                    <a:pt x="47" y="36"/>
                  </a:cubicBezTo>
                  <a:cubicBezTo>
                    <a:pt x="0" y="79"/>
                    <a:pt x="0" y="160"/>
                    <a:pt x="47" y="204"/>
                  </a:cubicBezTo>
                  <a:cubicBezTo>
                    <a:pt x="92" y="238"/>
                    <a:pt x="148" y="245"/>
                    <a:pt x="206" y="245"/>
                  </a:cubicBezTo>
                  <a:cubicBezTo>
                    <a:pt x="245" y="245"/>
                    <a:pt x="284" y="242"/>
                    <a:pt x="322" y="242"/>
                  </a:cubicBezTo>
                  <a:cubicBezTo>
                    <a:pt x="343" y="242"/>
                    <a:pt x="364" y="243"/>
                    <a:pt x="384" y="246"/>
                  </a:cubicBezTo>
                  <a:cubicBezTo>
                    <a:pt x="1128" y="265"/>
                    <a:pt x="1873" y="288"/>
                    <a:pt x="2615" y="289"/>
                  </a:cubicBezTo>
                  <a:cubicBezTo>
                    <a:pt x="2616" y="289"/>
                    <a:pt x="2616" y="289"/>
                    <a:pt x="2617" y="289"/>
                  </a:cubicBezTo>
                  <a:cubicBezTo>
                    <a:pt x="2786" y="289"/>
                    <a:pt x="2787" y="24"/>
                    <a:pt x="2617" y="24"/>
                  </a:cubicBezTo>
                  <a:cubicBezTo>
                    <a:pt x="2616" y="24"/>
                    <a:pt x="2616" y="24"/>
                    <a:pt x="2615" y="24"/>
                  </a:cubicBezTo>
                  <a:cubicBezTo>
                    <a:pt x="1806" y="24"/>
                    <a:pt x="995" y="5"/>
                    <a:pt x="183" y="1"/>
                  </a:cubicBezTo>
                  <a:cubicBezTo>
                    <a:pt x="172" y="1"/>
                    <a:pt x="162" y="0"/>
                    <a:pt x="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6"/>
            <p:cNvSpPr/>
            <p:nvPr/>
          </p:nvSpPr>
          <p:spPr>
            <a:xfrm>
              <a:off x="6302886" y="2193177"/>
              <a:ext cx="114564" cy="9825"/>
            </a:xfrm>
            <a:custGeom>
              <a:avLst/>
              <a:gdLst/>
              <a:ahLst/>
              <a:cxnLst/>
              <a:rect l="l" t="t" r="r" b="b"/>
              <a:pathLst>
                <a:path w="3428" h="294" extrusionOk="0">
                  <a:moveTo>
                    <a:pt x="176" y="0"/>
                  </a:moveTo>
                  <a:cubicBezTo>
                    <a:pt x="142" y="0"/>
                    <a:pt x="107" y="13"/>
                    <a:pt x="82" y="38"/>
                  </a:cubicBezTo>
                  <a:cubicBezTo>
                    <a:pt x="0" y="115"/>
                    <a:pt x="61" y="265"/>
                    <a:pt x="173" y="265"/>
                  </a:cubicBezTo>
                  <a:cubicBezTo>
                    <a:pt x="174" y="265"/>
                    <a:pt x="175" y="265"/>
                    <a:pt x="176" y="265"/>
                  </a:cubicBezTo>
                  <a:cubicBezTo>
                    <a:pt x="1078" y="275"/>
                    <a:pt x="1982" y="273"/>
                    <a:pt x="2885" y="286"/>
                  </a:cubicBezTo>
                  <a:cubicBezTo>
                    <a:pt x="2905" y="283"/>
                    <a:pt x="2926" y="282"/>
                    <a:pt x="2946" y="282"/>
                  </a:cubicBezTo>
                  <a:cubicBezTo>
                    <a:pt x="3020" y="282"/>
                    <a:pt x="3099" y="294"/>
                    <a:pt x="3174" y="294"/>
                  </a:cubicBezTo>
                  <a:cubicBezTo>
                    <a:pt x="3238" y="294"/>
                    <a:pt x="3300" y="285"/>
                    <a:pt x="3355" y="254"/>
                  </a:cubicBezTo>
                  <a:cubicBezTo>
                    <a:pt x="3428" y="185"/>
                    <a:pt x="3373" y="52"/>
                    <a:pt x="3274" y="52"/>
                  </a:cubicBezTo>
                  <a:cubicBezTo>
                    <a:pt x="3273" y="52"/>
                    <a:pt x="3272" y="52"/>
                    <a:pt x="3271" y="52"/>
                  </a:cubicBezTo>
                  <a:cubicBezTo>
                    <a:pt x="2463" y="35"/>
                    <a:pt x="1655" y="13"/>
                    <a:pt x="847" y="9"/>
                  </a:cubicBezTo>
                  <a:cubicBezTo>
                    <a:pt x="622" y="6"/>
                    <a:pt x="399" y="3"/>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6"/>
            <p:cNvSpPr/>
            <p:nvPr/>
          </p:nvSpPr>
          <p:spPr>
            <a:xfrm>
              <a:off x="6913303" y="2035468"/>
              <a:ext cx="1069" cy="501"/>
            </a:xfrm>
            <a:custGeom>
              <a:avLst/>
              <a:gdLst/>
              <a:ahLst/>
              <a:cxnLst/>
              <a:rect l="l" t="t" r="r" b="b"/>
              <a:pathLst>
                <a:path w="32" h="15" extrusionOk="0">
                  <a:moveTo>
                    <a:pt x="31" y="0"/>
                  </a:moveTo>
                  <a:cubicBezTo>
                    <a:pt x="26" y="3"/>
                    <a:pt x="21" y="6"/>
                    <a:pt x="13" y="10"/>
                  </a:cubicBezTo>
                  <a:lnTo>
                    <a:pt x="13" y="10"/>
                  </a:lnTo>
                  <a:cubicBezTo>
                    <a:pt x="14" y="10"/>
                    <a:pt x="15" y="9"/>
                    <a:pt x="15" y="9"/>
                  </a:cubicBezTo>
                  <a:cubicBezTo>
                    <a:pt x="21" y="6"/>
                    <a:pt x="27" y="3"/>
                    <a:pt x="31" y="0"/>
                  </a:cubicBezTo>
                  <a:close/>
                  <a:moveTo>
                    <a:pt x="13" y="10"/>
                  </a:moveTo>
                  <a:cubicBezTo>
                    <a:pt x="9" y="11"/>
                    <a:pt x="4" y="13"/>
                    <a:pt x="1" y="15"/>
                  </a:cubicBezTo>
                  <a:cubicBezTo>
                    <a:pt x="5" y="13"/>
                    <a:pt x="9" y="11"/>
                    <a:pt x="13" y="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6"/>
            <p:cNvSpPr/>
            <p:nvPr/>
          </p:nvSpPr>
          <p:spPr>
            <a:xfrm>
              <a:off x="6914339" y="2035368"/>
              <a:ext cx="334" cy="167"/>
            </a:xfrm>
            <a:custGeom>
              <a:avLst/>
              <a:gdLst/>
              <a:ahLst/>
              <a:cxnLst/>
              <a:rect l="l" t="t" r="r" b="b"/>
              <a:pathLst>
                <a:path w="10" h="5" extrusionOk="0">
                  <a:moveTo>
                    <a:pt x="9" y="0"/>
                  </a:moveTo>
                  <a:lnTo>
                    <a:pt x="9" y="0"/>
                  </a:lnTo>
                  <a:cubicBezTo>
                    <a:pt x="9" y="0"/>
                    <a:pt x="5" y="2"/>
                    <a:pt x="0" y="5"/>
                  </a:cubicBezTo>
                  <a:cubicBezTo>
                    <a:pt x="7" y="2"/>
                    <a:pt x="9" y="0"/>
                    <a:pt x="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6" name="Google Shape;1086;p16"/>
          <p:cNvGrpSpPr/>
          <p:nvPr/>
        </p:nvGrpSpPr>
        <p:grpSpPr>
          <a:xfrm flipH="1">
            <a:off x="-85029" y="5197221"/>
            <a:ext cx="1891188" cy="2115079"/>
            <a:chOff x="8046174" y="821831"/>
            <a:chExt cx="630368" cy="704995"/>
          </a:xfrm>
        </p:grpSpPr>
        <p:sp>
          <p:nvSpPr>
            <p:cNvPr id="1087" name="Google Shape;1087;p16"/>
            <p:cNvSpPr/>
            <p:nvPr/>
          </p:nvSpPr>
          <p:spPr>
            <a:xfrm>
              <a:off x="8503460" y="1051894"/>
              <a:ext cx="90134" cy="47390"/>
            </a:xfrm>
            <a:custGeom>
              <a:avLst/>
              <a:gdLst/>
              <a:ahLst/>
              <a:cxnLst/>
              <a:rect l="l" t="t" r="r" b="b"/>
              <a:pathLst>
                <a:path w="2697" h="1418" extrusionOk="0">
                  <a:moveTo>
                    <a:pt x="1" y="0"/>
                  </a:moveTo>
                  <a:lnTo>
                    <a:pt x="1" y="0"/>
                  </a:lnTo>
                  <a:cubicBezTo>
                    <a:pt x="8" y="22"/>
                    <a:pt x="15" y="43"/>
                    <a:pt x="24" y="59"/>
                  </a:cubicBezTo>
                  <a:cubicBezTo>
                    <a:pt x="40" y="114"/>
                    <a:pt x="189" y="371"/>
                    <a:pt x="272" y="450"/>
                  </a:cubicBezTo>
                  <a:cubicBezTo>
                    <a:pt x="570" y="795"/>
                    <a:pt x="1180" y="1177"/>
                    <a:pt x="1507" y="1316"/>
                  </a:cubicBezTo>
                  <a:cubicBezTo>
                    <a:pt x="1709" y="1388"/>
                    <a:pt x="1923" y="1418"/>
                    <a:pt x="2123" y="1418"/>
                  </a:cubicBezTo>
                  <a:cubicBezTo>
                    <a:pt x="2263" y="1418"/>
                    <a:pt x="2397" y="1403"/>
                    <a:pt x="2513" y="1379"/>
                  </a:cubicBezTo>
                  <a:cubicBezTo>
                    <a:pt x="2616" y="1361"/>
                    <a:pt x="2658" y="1337"/>
                    <a:pt x="2697" y="1316"/>
                  </a:cubicBezTo>
                  <a:cubicBezTo>
                    <a:pt x="2619" y="1224"/>
                    <a:pt x="2530" y="1128"/>
                    <a:pt x="2399" y="1014"/>
                  </a:cubicBezTo>
                  <a:cubicBezTo>
                    <a:pt x="2205" y="817"/>
                    <a:pt x="1539" y="426"/>
                    <a:pt x="1343" y="353"/>
                  </a:cubicBezTo>
                  <a:cubicBezTo>
                    <a:pt x="877" y="156"/>
                    <a:pt x="277" y="45"/>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6"/>
            <p:cNvSpPr/>
            <p:nvPr/>
          </p:nvSpPr>
          <p:spPr>
            <a:xfrm>
              <a:off x="8575914" y="861266"/>
              <a:ext cx="38500" cy="137356"/>
            </a:xfrm>
            <a:custGeom>
              <a:avLst/>
              <a:gdLst/>
              <a:ahLst/>
              <a:cxnLst/>
              <a:rect l="l" t="t" r="r" b="b"/>
              <a:pathLst>
                <a:path w="1152" h="4110" extrusionOk="0">
                  <a:moveTo>
                    <a:pt x="490" y="0"/>
                  </a:moveTo>
                  <a:cubicBezTo>
                    <a:pt x="377" y="241"/>
                    <a:pt x="251" y="500"/>
                    <a:pt x="125" y="1131"/>
                  </a:cubicBezTo>
                  <a:cubicBezTo>
                    <a:pt x="0" y="1648"/>
                    <a:pt x="25" y="2450"/>
                    <a:pt x="79" y="3132"/>
                  </a:cubicBezTo>
                  <a:cubicBezTo>
                    <a:pt x="112" y="3521"/>
                    <a:pt x="129" y="3770"/>
                    <a:pt x="209" y="4110"/>
                  </a:cubicBezTo>
                  <a:cubicBezTo>
                    <a:pt x="294" y="3956"/>
                    <a:pt x="413" y="3755"/>
                    <a:pt x="507" y="3555"/>
                  </a:cubicBezTo>
                  <a:cubicBezTo>
                    <a:pt x="762" y="3059"/>
                    <a:pt x="968" y="2530"/>
                    <a:pt x="1050" y="2009"/>
                  </a:cubicBezTo>
                  <a:cubicBezTo>
                    <a:pt x="1152" y="1305"/>
                    <a:pt x="903" y="512"/>
                    <a:pt x="600" y="113"/>
                  </a:cubicBezTo>
                  <a:cubicBezTo>
                    <a:pt x="578" y="86"/>
                    <a:pt x="530" y="34"/>
                    <a:pt x="533" y="32"/>
                  </a:cubicBezTo>
                  <a:cubicBezTo>
                    <a:pt x="531" y="30"/>
                    <a:pt x="527" y="27"/>
                    <a:pt x="524" y="24"/>
                  </a:cubicBezTo>
                  <a:lnTo>
                    <a:pt x="524" y="24"/>
                  </a:lnTo>
                  <a:cubicBezTo>
                    <a:pt x="524" y="24"/>
                    <a:pt x="524" y="24"/>
                    <a:pt x="524" y="24"/>
                  </a:cubicBezTo>
                  <a:cubicBezTo>
                    <a:pt x="524" y="24"/>
                    <a:pt x="524" y="24"/>
                    <a:pt x="523" y="24"/>
                  </a:cubicBezTo>
                  <a:lnTo>
                    <a:pt x="523" y="24"/>
                  </a:lnTo>
                  <a:cubicBezTo>
                    <a:pt x="523" y="24"/>
                    <a:pt x="524" y="24"/>
                    <a:pt x="524" y="24"/>
                  </a:cubicBezTo>
                  <a:lnTo>
                    <a:pt x="524" y="24"/>
                  </a:lnTo>
                  <a:cubicBezTo>
                    <a:pt x="522" y="23"/>
                    <a:pt x="504" y="11"/>
                    <a:pt x="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6"/>
            <p:cNvSpPr/>
            <p:nvPr/>
          </p:nvSpPr>
          <p:spPr>
            <a:xfrm>
              <a:off x="8454165" y="838340"/>
              <a:ext cx="69714" cy="91036"/>
            </a:xfrm>
            <a:custGeom>
              <a:avLst/>
              <a:gdLst/>
              <a:ahLst/>
              <a:cxnLst/>
              <a:rect l="l" t="t" r="r" b="b"/>
              <a:pathLst>
                <a:path w="2086" h="2724" extrusionOk="0">
                  <a:moveTo>
                    <a:pt x="52" y="0"/>
                  </a:moveTo>
                  <a:lnTo>
                    <a:pt x="52" y="0"/>
                  </a:lnTo>
                  <a:cubicBezTo>
                    <a:pt x="0" y="216"/>
                    <a:pt x="38" y="316"/>
                    <a:pt x="97" y="649"/>
                  </a:cubicBezTo>
                  <a:cubicBezTo>
                    <a:pt x="122" y="666"/>
                    <a:pt x="199" y="957"/>
                    <a:pt x="273" y="1070"/>
                  </a:cubicBezTo>
                  <a:cubicBezTo>
                    <a:pt x="346" y="1232"/>
                    <a:pt x="516" y="1480"/>
                    <a:pt x="542" y="1510"/>
                  </a:cubicBezTo>
                  <a:cubicBezTo>
                    <a:pt x="824" y="1878"/>
                    <a:pt x="1192" y="2184"/>
                    <a:pt x="1466" y="2379"/>
                  </a:cubicBezTo>
                  <a:cubicBezTo>
                    <a:pt x="1652" y="2523"/>
                    <a:pt x="1874" y="2618"/>
                    <a:pt x="2085" y="2724"/>
                  </a:cubicBezTo>
                  <a:cubicBezTo>
                    <a:pt x="2033" y="2433"/>
                    <a:pt x="2000" y="2227"/>
                    <a:pt x="1890" y="1907"/>
                  </a:cubicBezTo>
                  <a:cubicBezTo>
                    <a:pt x="1596" y="937"/>
                    <a:pt x="737" y="387"/>
                    <a:pt x="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6"/>
            <p:cNvSpPr/>
            <p:nvPr/>
          </p:nvSpPr>
          <p:spPr>
            <a:xfrm>
              <a:off x="8616854" y="999224"/>
              <a:ext cx="49929" cy="91203"/>
            </a:xfrm>
            <a:custGeom>
              <a:avLst/>
              <a:gdLst/>
              <a:ahLst/>
              <a:cxnLst/>
              <a:rect l="l" t="t" r="r" b="b"/>
              <a:pathLst>
                <a:path w="1494" h="2729" extrusionOk="0">
                  <a:moveTo>
                    <a:pt x="1212" y="1"/>
                  </a:moveTo>
                  <a:cubicBezTo>
                    <a:pt x="1194" y="18"/>
                    <a:pt x="1176" y="34"/>
                    <a:pt x="1166" y="44"/>
                  </a:cubicBezTo>
                  <a:cubicBezTo>
                    <a:pt x="1153" y="54"/>
                    <a:pt x="1143" y="64"/>
                    <a:pt x="1134" y="70"/>
                  </a:cubicBezTo>
                  <a:cubicBezTo>
                    <a:pt x="1114" y="87"/>
                    <a:pt x="1095" y="104"/>
                    <a:pt x="1074" y="120"/>
                  </a:cubicBezTo>
                  <a:lnTo>
                    <a:pt x="1074" y="120"/>
                  </a:lnTo>
                  <a:cubicBezTo>
                    <a:pt x="1077" y="117"/>
                    <a:pt x="1079" y="115"/>
                    <a:pt x="1079" y="115"/>
                  </a:cubicBezTo>
                  <a:lnTo>
                    <a:pt x="1079" y="115"/>
                  </a:lnTo>
                  <a:cubicBezTo>
                    <a:pt x="1078" y="115"/>
                    <a:pt x="1070" y="122"/>
                    <a:pt x="1050" y="137"/>
                  </a:cubicBezTo>
                  <a:cubicBezTo>
                    <a:pt x="1059" y="131"/>
                    <a:pt x="1067" y="125"/>
                    <a:pt x="1074" y="120"/>
                  </a:cubicBezTo>
                  <a:lnTo>
                    <a:pt x="1074" y="120"/>
                  </a:lnTo>
                  <a:cubicBezTo>
                    <a:pt x="1047" y="144"/>
                    <a:pt x="901" y="266"/>
                    <a:pt x="871" y="303"/>
                  </a:cubicBezTo>
                  <a:cubicBezTo>
                    <a:pt x="827" y="348"/>
                    <a:pt x="677" y="522"/>
                    <a:pt x="645" y="560"/>
                  </a:cubicBezTo>
                  <a:cubicBezTo>
                    <a:pt x="234" y="1045"/>
                    <a:pt x="8" y="1913"/>
                    <a:pt x="0" y="2729"/>
                  </a:cubicBezTo>
                  <a:cubicBezTo>
                    <a:pt x="24" y="2714"/>
                    <a:pt x="45" y="2698"/>
                    <a:pt x="64" y="2681"/>
                  </a:cubicBezTo>
                  <a:cubicBezTo>
                    <a:pt x="228" y="2564"/>
                    <a:pt x="264" y="2539"/>
                    <a:pt x="470" y="2354"/>
                  </a:cubicBezTo>
                  <a:cubicBezTo>
                    <a:pt x="474" y="2349"/>
                    <a:pt x="481" y="2346"/>
                    <a:pt x="486" y="2343"/>
                  </a:cubicBezTo>
                  <a:cubicBezTo>
                    <a:pt x="484" y="2339"/>
                    <a:pt x="499" y="2323"/>
                    <a:pt x="545" y="2283"/>
                  </a:cubicBezTo>
                  <a:cubicBezTo>
                    <a:pt x="648" y="2187"/>
                    <a:pt x="740" y="2081"/>
                    <a:pt x="832" y="1976"/>
                  </a:cubicBezTo>
                  <a:cubicBezTo>
                    <a:pt x="1252" y="1470"/>
                    <a:pt x="1493" y="661"/>
                    <a:pt x="1230" y="31"/>
                  </a:cubicBezTo>
                  <a:cubicBezTo>
                    <a:pt x="1224" y="19"/>
                    <a:pt x="1218" y="9"/>
                    <a:pt x="1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6"/>
            <p:cNvSpPr/>
            <p:nvPr/>
          </p:nvSpPr>
          <p:spPr>
            <a:xfrm>
              <a:off x="8450054" y="963966"/>
              <a:ext cx="115132" cy="41574"/>
            </a:xfrm>
            <a:custGeom>
              <a:avLst/>
              <a:gdLst/>
              <a:ahLst/>
              <a:cxnLst/>
              <a:rect l="l" t="t" r="r" b="b"/>
              <a:pathLst>
                <a:path w="3445" h="1244" extrusionOk="0">
                  <a:moveTo>
                    <a:pt x="0" y="0"/>
                  </a:moveTo>
                  <a:cubicBezTo>
                    <a:pt x="136" y="169"/>
                    <a:pt x="364" y="368"/>
                    <a:pt x="575" y="492"/>
                  </a:cubicBezTo>
                  <a:cubicBezTo>
                    <a:pt x="1225" y="914"/>
                    <a:pt x="2268" y="1231"/>
                    <a:pt x="3050" y="1240"/>
                  </a:cubicBezTo>
                  <a:cubicBezTo>
                    <a:pt x="3100" y="1242"/>
                    <a:pt x="3144" y="1240"/>
                    <a:pt x="3141" y="1244"/>
                  </a:cubicBezTo>
                  <a:cubicBezTo>
                    <a:pt x="3146" y="1244"/>
                    <a:pt x="3149" y="1242"/>
                    <a:pt x="3154" y="1242"/>
                  </a:cubicBezTo>
                  <a:cubicBezTo>
                    <a:pt x="3156" y="1242"/>
                    <a:pt x="3157" y="1242"/>
                    <a:pt x="3158" y="1242"/>
                  </a:cubicBezTo>
                  <a:cubicBezTo>
                    <a:pt x="3163" y="1243"/>
                    <a:pt x="3168" y="1243"/>
                    <a:pt x="3175" y="1243"/>
                  </a:cubicBezTo>
                  <a:cubicBezTo>
                    <a:pt x="3236" y="1243"/>
                    <a:pt x="3389" y="1232"/>
                    <a:pt x="3445" y="1228"/>
                  </a:cubicBezTo>
                  <a:cubicBezTo>
                    <a:pt x="3441" y="1222"/>
                    <a:pt x="3436" y="1216"/>
                    <a:pt x="3431" y="1212"/>
                  </a:cubicBezTo>
                  <a:cubicBezTo>
                    <a:pt x="3235" y="1024"/>
                    <a:pt x="3151" y="962"/>
                    <a:pt x="2977" y="831"/>
                  </a:cubicBezTo>
                  <a:cubicBezTo>
                    <a:pt x="2502" y="495"/>
                    <a:pt x="2143" y="340"/>
                    <a:pt x="1609" y="203"/>
                  </a:cubicBezTo>
                  <a:cubicBezTo>
                    <a:pt x="1098" y="78"/>
                    <a:pt x="446" y="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6"/>
            <p:cNvSpPr/>
            <p:nvPr/>
          </p:nvSpPr>
          <p:spPr>
            <a:xfrm>
              <a:off x="8074280" y="1242889"/>
              <a:ext cx="449466" cy="266658"/>
            </a:xfrm>
            <a:custGeom>
              <a:avLst/>
              <a:gdLst/>
              <a:ahLst/>
              <a:cxnLst/>
              <a:rect l="l" t="t" r="r" b="b"/>
              <a:pathLst>
                <a:path w="13449" h="7979" extrusionOk="0">
                  <a:moveTo>
                    <a:pt x="1339" y="0"/>
                  </a:moveTo>
                  <a:cubicBezTo>
                    <a:pt x="1060" y="0"/>
                    <a:pt x="780" y="9"/>
                    <a:pt x="503" y="29"/>
                  </a:cubicBezTo>
                  <a:cubicBezTo>
                    <a:pt x="486" y="29"/>
                    <a:pt x="471" y="31"/>
                    <a:pt x="455" y="31"/>
                  </a:cubicBezTo>
                  <a:cubicBezTo>
                    <a:pt x="279" y="44"/>
                    <a:pt x="106" y="80"/>
                    <a:pt x="1" y="107"/>
                  </a:cubicBezTo>
                  <a:cubicBezTo>
                    <a:pt x="2753" y="2172"/>
                    <a:pt x="4896" y="5117"/>
                    <a:pt x="7617" y="6827"/>
                  </a:cubicBezTo>
                  <a:cubicBezTo>
                    <a:pt x="8771" y="7572"/>
                    <a:pt x="9754" y="7979"/>
                    <a:pt x="10842" y="7979"/>
                  </a:cubicBezTo>
                  <a:cubicBezTo>
                    <a:pt x="11432" y="7979"/>
                    <a:pt x="12054" y="7859"/>
                    <a:pt x="12750" y="7608"/>
                  </a:cubicBezTo>
                  <a:cubicBezTo>
                    <a:pt x="12908" y="7554"/>
                    <a:pt x="13166" y="7424"/>
                    <a:pt x="13448" y="7307"/>
                  </a:cubicBezTo>
                  <a:cubicBezTo>
                    <a:pt x="12262" y="6765"/>
                    <a:pt x="11218" y="6128"/>
                    <a:pt x="10331" y="5316"/>
                  </a:cubicBezTo>
                  <a:cubicBezTo>
                    <a:pt x="10326" y="5316"/>
                    <a:pt x="10320" y="5317"/>
                    <a:pt x="10316" y="5317"/>
                  </a:cubicBezTo>
                  <a:cubicBezTo>
                    <a:pt x="9581" y="5109"/>
                    <a:pt x="8919" y="4637"/>
                    <a:pt x="8217" y="4324"/>
                  </a:cubicBezTo>
                  <a:cubicBezTo>
                    <a:pt x="8075" y="4257"/>
                    <a:pt x="7936" y="4188"/>
                    <a:pt x="7795" y="4115"/>
                  </a:cubicBezTo>
                  <a:cubicBezTo>
                    <a:pt x="6492" y="3455"/>
                    <a:pt x="5251" y="2686"/>
                    <a:pt x="4014" y="1909"/>
                  </a:cubicBezTo>
                  <a:cubicBezTo>
                    <a:pt x="3826" y="1798"/>
                    <a:pt x="3938" y="1539"/>
                    <a:pt x="4112" y="1539"/>
                  </a:cubicBezTo>
                  <a:cubicBezTo>
                    <a:pt x="4145" y="1539"/>
                    <a:pt x="4179" y="1548"/>
                    <a:pt x="4214" y="1568"/>
                  </a:cubicBezTo>
                  <a:cubicBezTo>
                    <a:pt x="4537" y="1752"/>
                    <a:pt x="4890" y="1886"/>
                    <a:pt x="5212" y="2075"/>
                  </a:cubicBezTo>
                  <a:cubicBezTo>
                    <a:pt x="5851" y="2443"/>
                    <a:pt x="6438" y="2890"/>
                    <a:pt x="7052" y="3294"/>
                  </a:cubicBezTo>
                  <a:cubicBezTo>
                    <a:pt x="7175" y="3373"/>
                    <a:pt x="7303" y="3451"/>
                    <a:pt x="7433" y="3526"/>
                  </a:cubicBezTo>
                  <a:cubicBezTo>
                    <a:pt x="8170" y="3963"/>
                    <a:pt x="9013" y="4379"/>
                    <a:pt x="9712" y="4690"/>
                  </a:cubicBezTo>
                  <a:cubicBezTo>
                    <a:pt x="8683" y="3484"/>
                    <a:pt x="8007" y="2042"/>
                    <a:pt x="7223" y="671"/>
                  </a:cubicBezTo>
                  <a:cubicBezTo>
                    <a:pt x="7184" y="697"/>
                    <a:pt x="7139" y="711"/>
                    <a:pt x="7092" y="711"/>
                  </a:cubicBezTo>
                  <a:cubicBezTo>
                    <a:pt x="7066" y="711"/>
                    <a:pt x="7039" y="707"/>
                    <a:pt x="7013" y="697"/>
                  </a:cubicBezTo>
                  <a:cubicBezTo>
                    <a:pt x="6779" y="637"/>
                    <a:pt x="6540" y="591"/>
                    <a:pt x="6299" y="550"/>
                  </a:cubicBezTo>
                  <a:cubicBezTo>
                    <a:pt x="6259" y="546"/>
                    <a:pt x="6124" y="524"/>
                    <a:pt x="6076" y="514"/>
                  </a:cubicBezTo>
                  <a:cubicBezTo>
                    <a:pt x="5924" y="493"/>
                    <a:pt x="5768" y="471"/>
                    <a:pt x="5609" y="448"/>
                  </a:cubicBezTo>
                  <a:cubicBezTo>
                    <a:pt x="4316" y="253"/>
                    <a:pt x="2823" y="0"/>
                    <a:pt x="1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6"/>
            <p:cNvSpPr/>
            <p:nvPr/>
          </p:nvSpPr>
          <p:spPr>
            <a:xfrm>
              <a:off x="8175710" y="1027698"/>
              <a:ext cx="483721" cy="462265"/>
            </a:xfrm>
            <a:custGeom>
              <a:avLst/>
              <a:gdLst/>
              <a:ahLst/>
              <a:cxnLst/>
              <a:rect l="l" t="t" r="r" b="b"/>
              <a:pathLst>
                <a:path w="14474" h="13832" extrusionOk="0">
                  <a:moveTo>
                    <a:pt x="1486" y="0"/>
                  </a:moveTo>
                  <a:cubicBezTo>
                    <a:pt x="1340" y="0"/>
                    <a:pt x="1191" y="4"/>
                    <a:pt x="1040" y="12"/>
                  </a:cubicBezTo>
                  <a:cubicBezTo>
                    <a:pt x="1007" y="12"/>
                    <a:pt x="976" y="14"/>
                    <a:pt x="943" y="17"/>
                  </a:cubicBezTo>
                  <a:lnTo>
                    <a:pt x="943" y="17"/>
                  </a:lnTo>
                  <a:cubicBezTo>
                    <a:pt x="957" y="15"/>
                    <a:pt x="974" y="9"/>
                    <a:pt x="991" y="3"/>
                  </a:cubicBezTo>
                  <a:lnTo>
                    <a:pt x="991" y="3"/>
                  </a:lnTo>
                  <a:cubicBezTo>
                    <a:pt x="622" y="55"/>
                    <a:pt x="303" y="48"/>
                    <a:pt x="76" y="101"/>
                  </a:cubicBezTo>
                  <a:cubicBezTo>
                    <a:pt x="56" y="104"/>
                    <a:pt x="27" y="116"/>
                    <a:pt x="1" y="126"/>
                  </a:cubicBezTo>
                  <a:lnTo>
                    <a:pt x="1" y="135"/>
                  </a:lnTo>
                  <a:cubicBezTo>
                    <a:pt x="40" y="313"/>
                    <a:pt x="63" y="306"/>
                    <a:pt x="189" y="530"/>
                  </a:cubicBezTo>
                  <a:cubicBezTo>
                    <a:pt x="1430" y="2266"/>
                    <a:pt x="2915" y="4002"/>
                    <a:pt x="4111" y="5977"/>
                  </a:cubicBezTo>
                  <a:cubicBezTo>
                    <a:pt x="5176" y="7647"/>
                    <a:pt x="5992" y="9642"/>
                    <a:pt x="7216" y="10963"/>
                  </a:cubicBezTo>
                  <a:cubicBezTo>
                    <a:pt x="8172" y="12031"/>
                    <a:pt x="9340" y="12851"/>
                    <a:pt x="10526" y="13316"/>
                  </a:cubicBezTo>
                  <a:cubicBezTo>
                    <a:pt x="11157" y="13585"/>
                    <a:pt x="11910" y="13831"/>
                    <a:pt x="12591" y="13831"/>
                  </a:cubicBezTo>
                  <a:cubicBezTo>
                    <a:pt x="13054" y="13831"/>
                    <a:pt x="13484" y="13717"/>
                    <a:pt x="13820" y="13418"/>
                  </a:cubicBezTo>
                  <a:cubicBezTo>
                    <a:pt x="13736" y="13252"/>
                    <a:pt x="13655" y="13090"/>
                    <a:pt x="13568" y="12928"/>
                  </a:cubicBezTo>
                  <a:cubicBezTo>
                    <a:pt x="13510" y="12815"/>
                    <a:pt x="13451" y="12700"/>
                    <a:pt x="13390" y="12586"/>
                  </a:cubicBezTo>
                  <a:cubicBezTo>
                    <a:pt x="13041" y="11930"/>
                    <a:pt x="12662" y="11287"/>
                    <a:pt x="12233" y="10679"/>
                  </a:cubicBezTo>
                  <a:cubicBezTo>
                    <a:pt x="11606" y="9772"/>
                    <a:pt x="10280" y="8430"/>
                    <a:pt x="9234" y="7360"/>
                  </a:cubicBezTo>
                  <a:cubicBezTo>
                    <a:pt x="8051" y="6047"/>
                    <a:pt x="6815" y="4787"/>
                    <a:pt x="5510" y="3591"/>
                  </a:cubicBezTo>
                  <a:cubicBezTo>
                    <a:pt x="5403" y="3471"/>
                    <a:pt x="5237" y="3387"/>
                    <a:pt x="5160" y="3242"/>
                  </a:cubicBezTo>
                  <a:cubicBezTo>
                    <a:pt x="5130" y="3145"/>
                    <a:pt x="5215" y="3049"/>
                    <a:pt x="5308" y="3049"/>
                  </a:cubicBezTo>
                  <a:cubicBezTo>
                    <a:pt x="5328" y="3049"/>
                    <a:pt x="5348" y="3053"/>
                    <a:pt x="5367" y="3063"/>
                  </a:cubicBezTo>
                  <a:cubicBezTo>
                    <a:pt x="5376" y="3064"/>
                    <a:pt x="5389" y="3071"/>
                    <a:pt x="5397" y="3081"/>
                  </a:cubicBezTo>
                  <a:cubicBezTo>
                    <a:pt x="5403" y="3083"/>
                    <a:pt x="5405" y="3086"/>
                    <a:pt x="5407" y="3090"/>
                  </a:cubicBezTo>
                  <a:cubicBezTo>
                    <a:pt x="5410" y="3090"/>
                    <a:pt x="5410" y="3093"/>
                    <a:pt x="5410" y="3093"/>
                  </a:cubicBezTo>
                  <a:cubicBezTo>
                    <a:pt x="5439" y="3115"/>
                    <a:pt x="5487" y="3151"/>
                    <a:pt x="5503" y="3162"/>
                  </a:cubicBezTo>
                  <a:cubicBezTo>
                    <a:pt x="7306" y="4584"/>
                    <a:pt x="8832" y="6203"/>
                    <a:pt x="10533" y="7957"/>
                  </a:cubicBezTo>
                  <a:cubicBezTo>
                    <a:pt x="11320" y="8755"/>
                    <a:pt x="12080" y="9594"/>
                    <a:pt x="12707" y="10525"/>
                  </a:cubicBezTo>
                  <a:cubicBezTo>
                    <a:pt x="13167" y="11239"/>
                    <a:pt x="13522" y="11942"/>
                    <a:pt x="13856" y="12644"/>
                  </a:cubicBezTo>
                  <a:cubicBezTo>
                    <a:pt x="13933" y="12803"/>
                    <a:pt x="14008" y="12964"/>
                    <a:pt x="14082" y="13125"/>
                  </a:cubicBezTo>
                  <a:cubicBezTo>
                    <a:pt x="14172" y="12993"/>
                    <a:pt x="14246" y="12841"/>
                    <a:pt x="14307" y="12676"/>
                  </a:cubicBezTo>
                  <a:cubicBezTo>
                    <a:pt x="14417" y="12363"/>
                    <a:pt x="14473" y="12004"/>
                    <a:pt x="14473" y="11648"/>
                  </a:cubicBezTo>
                  <a:cubicBezTo>
                    <a:pt x="14470" y="11475"/>
                    <a:pt x="14452" y="11302"/>
                    <a:pt x="14415" y="11126"/>
                  </a:cubicBezTo>
                  <a:cubicBezTo>
                    <a:pt x="14401" y="11064"/>
                    <a:pt x="14386" y="11005"/>
                    <a:pt x="14372" y="10941"/>
                  </a:cubicBezTo>
                  <a:cubicBezTo>
                    <a:pt x="14317" y="10718"/>
                    <a:pt x="14239" y="10482"/>
                    <a:pt x="14155" y="10217"/>
                  </a:cubicBezTo>
                  <a:cubicBezTo>
                    <a:pt x="14132" y="10133"/>
                    <a:pt x="14078" y="10042"/>
                    <a:pt x="14132" y="9958"/>
                  </a:cubicBezTo>
                  <a:cubicBezTo>
                    <a:pt x="14139" y="9943"/>
                    <a:pt x="14150" y="9932"/>
                    <a:pt x="14162" y="9919"/>
                  </a:cubicBezTo>
                  <a:cubicBezTo>
                    <a:pt x="14107" y="9660"/>
                    <a:pt x="14048" y="9400"/>
                    <a:pt x="13969" y="9146"/>
                  </a:cubicBezTo>
                  <a:cubicBezTo>
                    <a:pt x="13590" y="7761"/>
                    <a:pt x="12866" y="6548"/>
                    <a:pt x="12022" y="5119"/>
                  </a:cubicBezTo>
                  <a:cubicBezTo>
                    <a:pt x="11978" y="5068"/>
                    <a:pt x="11923" y="4967"/>
                    <a:pt x="11805" y="4912"/>
                  </a:cubicBezTo>
                  <a:cubicBezTo>
                    <a:pt x="11784" y="4900"/>
                    <a:pt x="11735" y="4878"/>
                    <a:pt x="11713" y="4868"/>
                  </a:cubicBezTo>
                  <a:cubicBezTo>
                    <a:pt x="11690" y="4859"/>
                    <a:pt x="11669" y="4849"/>
                    <a:pt x="11644" y="4839"/>
                  </a:cubicBezTo>
                  <a:cubicBezTo>
                    <a:pt x="11460" y="4808"/>
                    <a:pt x="11029" y="4771"/>
                    <a:pt x="10671" y="4771"/>
                  </a:cubicBezTo>
                  <a:cubicBezTo>
                    <a:pt x="10612" y="4771"/>
                    <a:pt x="10554" y="4772"/>
                    <a:pt x="10500" y="4774"/>
                  </a:cubicBezTo>
                  <a:cubicBezTo>
                    <a:pt x="10437" y="4781"/>
                    <a:pt x="10375" y="4787"/>
                    <a:pt x="10316" y="4787"/>
                  </a:cubicBezTo>
                  <a:cubicBezTo>
                    <a:pt x="10076" y="4787"/>
                    <a:pt x="9891" y="4697"/>
                    <a:pt x="9911" y="4272"/>
                  </a:cubicBezTo>
                  <a:cubicBezTo>
                    <a:pt x="9912" y="4149"/>
                    <a:pt x="9925" y="3708"/>
                    <a:pt x="9996" y="3409"/>
                  </a:cubicBezTo>
                  <a:cubicBezTo>
                    <a:pt x="10002" y="3375"/>
                    <a:pt x="10028" y="3252"/>
                    <a:pt x="10045" y="3190"/>
                  </a:cubicBezTo>
                  <a:cubicBezTo>
                    <a:pt x="10002" y="3115"/>
                    <a:pt x="9995" y="3136"/>
                    <a:pt x="9867" y="2987"/>
                  </a:cubicBezTo>
                  <a:cubicBezTo>
                    <a:pt x="9605" y="2728"/>
                    <a:pt x="9698" y="2824"/>
                    <a:pt x="9486" y="2663"/>
                  </a:cubicBezTo>
                  <a:cubicBezTo>
                    <a:pt x="8332" y="1936"/>
                    <a:pt x="7178" y="1496"/>
                    <a:pt x="5987" y="1027"/>
                  </a:cubicBezTo>
                  <a:cubicBezTo>
                    <a:pt x="4389" y="418"/>
                    <a:pt x="3043" y="0"/>
                    <a:pt x="1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6"/>
            <p:cNvSpPr/>
            <p:nvPr/>
          </p:nvSpPr>
          <p:spPr>
            <a:xfrm>
              <a:off x="8046174" y="821831"/>
              <a:ext cx="630368" cy="704995"/>
            </a:xfrm>
            <a:custGeom>
              <a:avLst/>
              <a:gdLst/>
              <a:ahLst/>
              <a:cxnLst/>
              <a:rect l="l" t="t" r="r" b="b"/>
              <a:pathLst>
                <a:path w="18862" h="21095" extrusionOk="0">
                  <a:moveTo>
                    <a:pt x="12260" y="493"/>
                  </a:moveTo>
                  <a:lnTo>
                    <a:pt x="12260" y="493"/>
                  </a:lnTo>
                  <a:cubicBezTo>
                    <a:pt x="12945" y="881"/>
                    <a:pt x="13804" y="1431"/>
                    <a:pt x="14098" y="2400"/>
                  </a:cubicBezTo>
                  <a:cubicBezTo>
                    <a:pt x="14207" y="2721"/>
                    <a:pt x="14240" y="2927"/>
                    <a:pt x="14293" y="3218"/>
                  </a:cubicBezTo>
                  <a:cubicBezTo>
                    <a:pt x="14082" y="3112"/>
                    <a:pt x="13860" y="3017"/>
                    <a:pt x="13674" y="2873"/>
                  </a:cubicBezTo>
                  <a:cubicBezTo>
                    <a:pt x="13400" y="2678"/>
                    <a:pt x="13032" y="2372"/>
                    <a:pt x="12750" y="2003"/>
                  </a:cubicBezTo>
                  <a:cubicBezTo>
                    <a:pt x="12724" y="1974"/>
                    <a:pt x="12554" y="1726"/>
                    <a:pt x="12481" y="1564"/>
                  </a:cubicBezTo>
                  <a:cubicBezTo>
                    <a:pt x="12407" y="1450"/>
                    <a:pt x="12330" y="1160"/>
                    <a:pt x="12305" y="1141"/>
                  </a:cubicBezTo>
                  <a:cubicBezTo>
                    <a:pt x="12246" y="810"/>
                    <a:pt x="12208" y="710"/>
                    <a:pt x="12260" y="493"/>
                  </a:cubicBezTo>
                  <a:close/>
                  <a:moveTo>
                    <a:pt x="16341" y="1180"/>
                  </a:moveTo>
                  <a:cubicBezTo>
                    <a:pt x="16355" y="1191"/>
                    <a:pt x="16373" y="1203"/>
                    <a:pt x="16375" y="1204"/>
                  </a:cubicBezTo>
                  <a:lnTo>
                    <a:pt x="16375" y="1204"/>
                  </a:lnTo>
                  <a:cubicBezTo>
                    <a:pt x="16378" y="1207"/>
                    <a:pt x="16382" y="1210"/>
                    <a:pt x="16384" y="1212"/>
                  </a:cubicBezTo>
                  <a:cubicBezTo>
                    <a:pt x="16381" y="1214"/>
                    <a:pt x="16429" y="1266"/>
                    <a:pt x="16451" y="1293"/>
                  </a:cubicBezTo>
                  <a:cubicBezTo>
                    <a:pt x="16754" y="1692"/>
                    <a:pt x="17003" y="2485"/>
                    <a:pt x="16900" y="3189"/>
                  </a:cubicBezTo>
                  <a:cubicBezTo>
                    <a:pt x="16819" y="3710"/>
                    <a:pt x="16613" y="4239"/>
                    <a:pt x="16358" y="4735"/>
                  </a:cubicBezTo>
                  <a:cubicBezTo>
                    <a:pt x="16264" y="4935"/>
                    <a:pt x="16145" y="5136"/>
                    <a:pt x="16060" y="5290"/>
                  </a:cubicBezTo>
                  <a:cubicBezTo>
                    <a:pt x="15980" y="4950"/>
                    <a:pt x="15963" y="4702"/>
                    <a:pt x="15930" y="4312"/>
                  </a:cubicBezTo>
                  <a:cubicBezTo>
                    <a:pt x="15876" y="3630"/>
                    <a:pt x="15851" y="2828"/>
                    <a:pt x="15976" y="2311"/>
                  </a:cubicBezTo>
                  <a:cubicBezTo>
                    <a:pt x="16102" y="1680"/>
                    <a:pt x="16228" y="1421"/>
                    <a:pt x="16341" y="1180"/>
                  </a:cubicBezTo>
                  <a:close/>
                  <a:moveTo>
                    <a:pt x="12085" y="4253"/>
                  </a:moveTo>
                  <a:lnTo>
                    <a:pt x="12085" y="4253"/>
                  </a:lnTo>
                  <a:cubicBezTo>
                    <a:pt x="12531" y="4256"/>
                    <a:pt x="13183" y="4331"/>
                    <a:pt x="13694" y="4456"/>
                  </a:cubicBezTo>
                  <a:cubicBezTo>
                    <a:pt x="14228" y="4593"/>
                    <a:pt x="14587" y="4748"/>
                    <a:pt x="15062" y="5086"/>
                  </a:cubicBezTo>
                  <a:cubicBezTo>
                    <a:pt x="15236" y="5215"/>
                    <a:pt x="15320" y="5277"/>
                    <a:pt x="15516" y="5465"/>
                  </a:cubicBezTo>
                  <a:cubicBezTo>
                    <a:pt x="15521" y="5469"/>
                    <a:pt x="15526" y="5475"/>
                    <a:pt x="15530" y="5481"/>
                  </a:cubicBezTo>
                  <a:cubicBezTo>
                    <a:pt x="15474" y="5485"/>
                    <a:pt x="15321" y="5496"/>
                    <a:pt x="15260" y="5496"/>
                  </a:cubicBezTo>
                  <a:cubicBezTo>
                    <a:pt x="15253" y="5496"/>
                    <a:pt x="15248" y="5496"/>
                    <a:pt x="15243" y="5495"/>
                  </a:cubicBezTo>
                  <a:cubicBezTo>
                    <a:pt x="15242" y="5495"/>
                    <a:pt x="15241" y="5495"/>
                    <a:pt x="15239" y="5495"/>
                  </a:cubicBezTo>
                  <a:cubicBezTo>
                    <a:pt x="15234" y="5495"/>
                    <a:pt x="15231" y="5497"/>
                    <a:pt x="15226" y="5497"/>
                  </a:cubicBezTo>
                  <a:cubicBezTo>
                    <a:pt x="15229" y="5493"/>
                    <a:pt x="15185" y="5495"/>
                    <a:pt x="15135" y="5493"/>
                  </a:cubicBezTo>
                  <a:cubicBezTo>
                    <a:pt x="14353" y="5484"/>
                    <a:pt x="13310" y="5167"/>
                    <a:pt x="12660" y="4745"/>
                  </a:cubicBezTo>
                  <a:cubicBezTo>
                    <a:pt x="12449" y="4621"/>
                    <a:pt x="12221" y="4422"/>
                    <a:pt x="12085" y="4253"/>
                  </a:cubicBezTo>
                  <a:close/>
                  <a:moveTo>
                    <a:pt x="18288" y="5309"/>
                  </a:moveTo>
                  <a:cubicBezTo>
                    <a:pt x="18294" y="5317"/>
                    <a:pt x="18300" y="5327"/>
                    <a:pt x="18306" y="5339"/>
                  </a:cubicBezTo>
                  <a:cubicBezTo>
                    <a:pt x="18569" y="5969"/>
                    <a:pt x="18328" y="6778"/>
                    <a:pt x="17908" y="7282"/>
                  </a:cubicBezTo>
                  <a:cubicBezTo>
                    <a:pt x="17816" y="7389"/>
                    <a:pt x="17724" y="7495"/>
                    <a:pt x="17622" y="7591"/>
                  </a:cubicBezTo>
                  <a:cubicBezTo>
                    <a:pt x="17575" y="7630"/>
                    <a:pt x="17560" y="7646"/>
                    <a:pt x="17563" y="7650"/>
                  </a:cubicBezTo>
                  <a:cubicBezTo>
                    <a:pt x="17557" y="7654"/>
                    <a:pt x="17550" y="7657"/>
                    <a:pt x="17546" y="7662"/>
                  </a:cubicBezTo>
                  <a:cubicBezTo>
                    <a:pt x="17340" y="7846"/>
                    <a:pt x="17304" y="7870"/>
                    <a:pt x="17140" y="7989"/>
                  </a:cubicBezTo>
                  <a:cubicBezTo>
                    <a:pt x="17121" y="8006"/>
                    <a:pt x="17100" y="8021"/>
                    <a:pt x="17076" y="8035"/>
                  </a:cubicBezTo>
                  <a:cubicBezTo>
                    <a:pt x="17084" y="7221"/>
                    <a:pt x="17310" y="6353"/>
                    <a:pt x="17721" y="5868"/>
                  </a:cubicBezTo>
                  <a:cubicBezTo>
                    <a:pt x="17753" y="5830"/>
                    <a:pt x="17903" y="5655"/>
                    <a:pt x="17947" y="5611"/>
                  </a:cubicBezTo>
                  <a:cubicBezTo>
                    <a:pt x="17976" y="5574"/>
                    <a:pt x="18120" y="5454"/>
                    <a:pt x="18150" y="5428"/>
                  </a:cubicBezTo>
                  <a:lnTo>
                    <a:pt x="18150" y="5428"/>
                  </a:lnTo>
                  <a:cubicBezTo>
                    <a:pt x="18171" y="5412"/>
                    <a:pt x="18190" y="5395"/>
                    <a:pt x="18210" y="5378"/>
                  </a:cubicBezTo>
                  <a:cubicBezTo>
                    <a:pt x="18219" y="5371"/>
                    <a:pt x="18231" y="5362"/>
                    <a:pt x="18244" y="5351"/>
                  </a:cubicBezTo>
                  <a:cubicBezTo>
                    <a:pt x="18252" y="5342"/>
                    <a:pt x="18270" y="5325"/>
                    <a:pt x="18288" y="5309"/>
                  </a:cubicBezTo>
                  <a:close/>
                  <a:moveTo>
                    <a:pt x="13684" y="6883"/>
                  </a:moveTo>
                  <a:lnTo>
                    <a:pt x="13684" y="6883"/>
                  </a:lnTo>
                  <a:cubicBezTo>
                    <a:pt x="13960" y="6927"/>
                    <a:pt x="14560" y="7040"/>
                    <a:pt x="15026" y="7237"/>
                  </a:cubicBezTo>
                  <a:cubicBezTo>
                    <a:pt x="15222" y="7308"/>
                    <a:pt x="15888" y="7701"/>
                    <a:pt x="16082" y="7898"/>
                  </a:cubicBezTo>
                  <a:cubicBezTo>
                    <a:pt x="16213" y="8012"/>
                    <a:pt x="16302" y="8108"/>
                    <a:pt x="16380" y="8200"/>
                  </a:cubicBezTo>
                  <a:cubicBezTo>
                    <a:pt x="16341" y="8221"/>
                    <a:pt x="16299" y="8245"/>
                    <a:pt x="16196" y="8263"/>
                  </a:cubicBezTo>
                  <a:cubicBezTo>
                    <a:pt x="16080" y="8287"/>
                    <a:pt x="15946" y="8302"/>
                    <a:pt x="15806" y="8302"/>
                  </a:cubicBezTo>
                  <a:cubicBezTo>
                    <a:pt x="15606" y="8302"/>
                    <a:pt x="15392" y="8272"/>
                    <a:pt x="15190" y="8200"/>
                  </a:cubicBezTo>
                  <a:cubicBezTo>
                    <a:pt x="14863" y="8061"/>
                    <a:pt x="14253" y="7679"/>
                    <a:pt x="13955" y="7334"/>
                  </a:cubicBezTo>
                  <a:cubicBezTo>
                    <a:pt x="13872" y="7255"/>
                    <a:pt x="13723" y="6998"/>
                    <a:pt x="13707" y="6943"/>
                  </a:cubicBezTo>
                  <a:cubicBezTo>
                    <a:pt x="13698" y="6927"/>
                    <a:pt x="13691" y="6906"/>
                    <a:pt x="13684" y="6883"/>
                  </a:cubicBezTo>
                  <a:close/>
                  <a:moveTo>
                    <a:pt x="15576" y="10626"/>
                  </a:moveTo>
                  <a:cubicBezTo>
                    <a:pt x="15577" y="10626"/>
                    <a:pt x="15578" y="10626"/>
                    <a:pt x="15579" y="10626"/>
                  </a:cubicBezTo>
                  <a:lnTo>
                    <a:pt x="15579" y="10626"/>
                  </a:lnTo>
                  <a:cubicBezTo>
                    <a:pt x="15578" y="10626"/>
                    <a:pt x="15577" y="10626"/>
                    <a:pt x="15576" y="10626"/>
                  </a:cubicBezTo>
                  <a:close/>
                  <a:moveTo>
                    <a:pt x="5362" y="6160"/>
                  </a:moveTo>
                  <a:cubicBezTo>
                    <a:pt x="6919" y="6160"/>
                    <a:pt x="8266" y="6577"/>
                    <a:pt x="9864" y="7185"/>
                  </a:cubicBezTo>
                  <a:cubicBezTo>
                    <a:pt x="11054" y="7657"/>
                    <a:pt x="12210" y="8095"/>
                    <a:pt x="13364" y="8823"/>
                  </a:cubicBezTo>
                  <a:cubicBezTo>
                    <a:pt x="13575" y="8985"/>
                    <a:pt x="13481" y="8887"/>
                    <a:pt x="13743" y="9147"/>
                  </a:cubicBezTo>
                  <a:cubicBezTo>
                    <a:pt x="13871" y="9296"/>
                    <a:pt x="13878" y="9273"/>
                    <a:pt x="13920" y="9350"/>
                  </a:cubicBezTo>
                  <a:cubicBezTo>
                    <a:pt x="13904" y="9412"/>
                    <a:pt x="13878" y="9534"/>
                    <a:pt x="13872" y="9569"/>
                  </a:cubicBezTo>
                  <a:cubicBezTo>
                    <a:pt x="13803" y="9870"/>
                    <a:pt x="13790" y="10310"/>
                    <a:pt x="13787" y="10432"/>
                  </a:cubicBezTo>
                  <a:cubicBezTo>
                    <a:pt x="13767" y="10859"/>
                    <a:pt x="13955" y="10947"/>
                    <a:pt x="14196" y="10947"/>
                  </a:cubicBezTo>
                  <a:cubicBezTo>
                    <a:pt x="14254" y="10947"/>
                    <a:pt x="14314" y="10942"/>
                    <a:pt x="14376" y="10936"/>
                  </a:cubicBezTo>
                  <a:cubicBezTo>
                    <a:pt x="14435" y="10933"/>
                    <a:pt x="14498" y="10931"/>
                    <a:pt x="14563" y="10931"/>
                  </a:cubicBezTo>
                  <a:cubicBezTo>
                    <a:pt x="14918" y="10931"/>
                    <a:pt x="15339" y="10970"/>
                    <a:pt x="15521" y="11001"/>
                  </a:cubicBezTo>
                  <a:cubicBezTo>
                    <a:pt x="15545" y="11009"/>
                    <a:pt x="15568" y="11018"/>
                    <a:pt x="15589" y="11028"/>
                  </a:cubicBezTo>
                  <a:cubicBezTo>
                    <a:pt x="15611" y="11037"/>
                    <a:pt x="15662" y="11059"/>
                    <a:pt x="15681" y="11072"/>
                  </a:cubicBezTo>
                  <a:cubicBezTo>
                    <a:pt x="15799" y="11127"/>
                    <a:pt x="15854" y="11227"/>
                    <a:pt x="15899" y="11279"/>
                  </a:cubicBezTo>
                  <a:cubicBezTo>
                    <a:pt x="16742" y="12708"/>
                    <a:pt x="17466" y="13923"/>
                    <a:pt x="17847" y="15304"/>
                  </a:cubicBezTo>
                  <a:cubicBezTo>
                    <a:pt x="17924" y="15560"/>
                    <a:pt x="17983" y="15820"/>
                    <a:pt x="18038" y="16080"/>
                  </a:cubicBezTo>
                  <a:cubicBezTo>
                    <a:pt x="18026" y="16090"/>
                    <a:pt x="18015" y="16103"/>
                    <a:pt x="18008" y="16118"/>
                  </a:cubicBezTo>
                  <a:cubicBezTo>
                    <a:pt x="17954" y="16202"/>
                    <a:pt x="18006" y="16293"/>
                    <a:pt x="18031" y="16377"/>
                  </a:cubicBezTo>
                  <a:cubicBezTo>
                    <a:pt x="18116" y="16642"/>
                    <a:pt x="18193" y="16878"/>
                    <a:pt x="18249" y="17102"/>
                  </a:cubicBezTo>
                  <a:cubicBezTo>
                    <a:pt x="18262" y="17165"/>
                    <a:pt x="18275" y="17226"/>
                    <a:pt x="18291" y="17286"/>
                  </a:cubicBezTo>
                  <a:cubicBezTo>
                    <a:pt x="18326" y="17463"/>
                    <a:pt x="18348" y="17634"/>
                    <a:pt x="18348" y="17809"/>
                  </a:cubicBezTo>
                  <a:cubicBezTo>
                    <a:pt x="18349" y="18355"/>
                    <a:pt x="18219" y="18902"/>
                    <a:pt x="17958" y="19285"/>
                  </a:cubicBezTo>
                  <a:cubicBezTo>
                    <a:pt x="17554" y="18420"/>
                    <a:pt x="17147" y="17563"/>
                    <a:pt x="16584" y="16685"/>
                  </a:cubicBezTo>
                  <a:cubicBezTo>
                    <a:pt x="15956" y="15753"/>
                    <a:pt x="15196" y="14916"/>
                    <a:pt x="14408" y="14115"/>
                  </a:cubicBezTo>
                  <a:cubicBezTo>
                    <a:pt x="12708" y="12362"/>
                    <a:pt x="11182" y="10743"/>
                    <a:pt x="9380" y="9324"/>
                  </a:cubicBezTo>
                  <a:lnTo>
                    <a:pt x="9380" y="9324"/>
                  </a:lnTo>
                  <a:cubicBezTo>
                    <a:pt x="9383" y="9325"/>
                    <a:pt x="9384" y="9326"/>
                    <a:pt x="9384" y="9326"/>
                  </a:cubicBezTo>
                  <a:cubicBezTo>
                    <a:pt x="9387" y="9326"/>
                    <a:pt x="9321" y="9279"/>
                    <a:pt x="9285" y="9251"/>
                  </a:cubicBezTo>
                  <a:lnTo>
                    <a:pt x="9285" y="9251"/>
                  </a:lnTo>
                  <a:cubicBezTo>
                    <a:pt x="9288" y="9253"/>
                    <a:pt x="9289" y="9254"/>
                    <a:pt x="9290" y="9254"/>
                  </a:cubicBezTo>
                  <a:cubicBezTo>
                    <a:pt x="9292" y="9254"/>
                    <a:pt x="9260" y="9226"/>
                    <a:pt x="9241" y="9223"/>
                  </a:cubicBezTo>
                  <a:cubicBezTo>
                    <a:pt x="9223" y="9213"/>
                    <a:pt x="9203" y="9209"/>
                    <a:pt x="9184" y="9209"/>
                  </a:cubicBezTo>
                  <a:cubicBezTo>
                    <a:pt x="9092" y="9209"/>
                    <a:pt x="9006" y="9305"/>
                    <a:pt x="9036" y="9402"/>
                  </a:cubicBezTo>
                  <a:cubicBezTo>
                    <a:pt x="9113" y="9545"/>
                    <a:pt x="9278" y="9631"/>
                    <a:pt x="9388" y="9750"/>
                  </a:cubicBezTo>
                  <a:cubicBezTo>
                    <a:pt x="10689" y="10946"/>
                    <a:pt x="11927" y="12205"/>
                    <a:pt x="13109" y="13520"/>
                  </a:cubicBezTo>
                  <a:cubicBezTo>
                    <a:pt x="14156" y="14590"/>
                    <a:pt x="15481" y="15932"/>
                    <a:pt x="16109" y="16839"/>
                  </a:cubicBezTo>
                  <a:cubicBezTo>
                    <a:pt x="16612" y="17551"/>
                    <a:pt x="17048" y="18310"/>
                    <a:pt x="17444" y="19088"/>
                  </a:cubicBezTo>
                  <a:cubicBezTo>
                    <a:pt x="17530" y="19250"/>
                    <a:pt x="17614" y="19413"/>
                    <a:pt x="17696" y="19578"/>
                  </a:cubicBezTo>
                  <a:cubicBezTo>
                    <a:pt x="17361" y="19877"/>
                    <a:pt x="16931" y="19991"/>
                    <a:pt x="16468" y="19991"/>
                  </a:cubicBezTo>
                  <a:cubicBezTo>
                    <a:pt x="15787" y="19991"/>
                    <a:pt x="15034" y="19745"/>
                    <a:pt x="14402" y="19476"/>
                  </a:cubicBezTo>
                  <a:cubicBezTo>
                    <a:pt x="13218" y="19011"/>
                    <a:pt x="12048" y="18191"/>
                    <a:pt x="11092" y="17124"/>
                  </a:cubicBezTo>
                  <a:cubicBezTo>
                    <a:pt x="9868" y="15801"/>
                    <a:pt x="9053" y="13805"/>
                    <a:pt x="7987" y="12137"/>
                  </a:cubicBezTo>
                  <a:cubicBezTo>
                    <a:pt x="6793" y="10162"/>
                    <a:pt x="5306" y="8428"/>
                    <a:pt x="4065" y="6689"/>
                  </a:cubicBezTo>
                  <a:cubicBezTo>
                    <a:pt x="3939" y="6466"/>
                    <a:pt x="3916" y="6471"/>
                    <a:pt x="3877" y="6293"/>
                  </a:cubicBezTo>
                  <a:cubicBezTo>
                    <a:pt x="3877" y="6290"/>
                    <a:pt x="3877" y="6287"/>
                    <a:pt x="3877" y="6285"/>
                  </a:cubicBezTo>
                  <a:cubicBezTo>
                    <a:pt x="3903" y="6274"/>
                    <a:pt x="3933" y="6264"/>
                    <a:pt x="3952" y="6263"/>
                  </a:cubicBezTo>
                  <a:cubicBezTo>
                    <a:pt x="4179" y="6208"/>
                    <a:pt x="4496" y="6217"/>
                    <a:pt x="4868" y="6162"/>
                  </a:cubicBezTo>
                  <a:lnTo>
                    <a:pt x="4868" y="6162"/>
                  </a:lnTo>
                  <a:cubicBezTo>
                    <a:pt x="4847" y="6169"/>
                    <a:pt x="4825" y="6176"/>
                    <a:pt x="4811" y="6177"/>
                  </a:cubicBezTo>
                  <a:cubicBezTo>
                    <a:pt x="4998" y="6166"/>
                    <a:pt x="5182" y="6160"/>
                    <a:pt x="5362" y="6160"/>
                  </a:cubicBezTo>
                  <a:close/>
                  <a:moveTo>
                    <a:pt x="2172" y="12600"/>
                  </a:moveTo>
                  <a:cubicBezTo>
                    <a:pt x="3840" y="12600"/>
                    <a:pt x="5520" y="12918"/>
                    <a:pt x="6917" y="13113"/>
                  </a:cubicBezTo>
                  <a:cubicBezTo>
                    <a:pt x="6965" y="13122"/>
                    <a:pt x="7101" y="13145"/>
                    <a:pt x="7140" y="13149"/>
                  </a:cubicBezTo>
                  <a:cubicBezTo>
                    <a:pt x="7381" y="13190"/>
                    <a:pt x="7620" y="13236"/>
                    <a:pt x="7856" y="13296"/>
                  </a:cubicBezTo>
                  <a:cubicBezTo>
                    <a:pt x="7881" y="13306"/>
                    <a:pt x="7907" y="13310"/>
                    <a:pt x="7933" y="13310"/>
                  </a:cubicBezTo>
                  <a:cubicBezTo>
                    <a:pt x="7980" y="13310"/>
                    <a:pt x="8026" y="13295"/>
                    <a:pt x="8064" y="13268"/>
                  </a:cubicBezTo>
                  <a:cubicBezTo>
                    <a:pt x="8848" y="14641"/>
                    <a:pt x="9525" y="16083"/>
                    <a:pt x="10555" y="17289"/>
                  </a:cubicBezTo>
                  <a:cubicBezTo>
                    <a:pt x="9728" y="16923"/>
                    <a:pt x="8710" y="16412"/>
                    <a:pt x="7893" y="15893"/>
                  </a:cubicBezTo>
                  <a:cubicBezTo>
                    <a:pt x="7279" y="15489"/>
                    <a:pt x="6690" y="15043"/>
                    <a:pt x="6053" y="14673"/>
                  </a:cubicBezTo>
                  <a:cubicBezTo>
                    <a:pt x="5731" y="14485"/>
                    <a:pt x="5378" y="14353"/>
                    <a:pt x="5055" y="14167"/>
                  </a:cubicBezTo>
                  <a:cubicBezTo>
                    <a:pt x="5021" y="14147"/>
                    <a:pt x="4986" y="14139"/>
                    <a:pt x="4954" y="14139"/>
                  </a:cubicBezTo>
                  <a:cubicBezTo>
                    <a:pt x="4780" y="14139"/>
                    <a:pt x="4666" y="14397"/>
                    <a:pt x="4854" y="14509"/>
                  </a:cubicBezTo>
                  <a:cubicBezTo>
                    <a:pt x="6222" y="15369"/>
                    <a:pt x="7599" y="16219"/>
                    <a:pt x="9058" y="16923"/>
                  </a:cubicBezTo>
                  <a:cubicBezTo>
                    <a:pt x="9760" y="17237"/>
                    <a:pt x="10422" y="17706"/>
                    <a:pt x="11159" y="17918"/>
                  </a:cubicBezTo>
                  <a:cubicBezTo>
                    <a:pt x="11163" y="17918"/>
                    <a:pt x="11167" y="17915"/>
                    <a:pt x="11172" y="17915"/>
                  </a:cubicBezTo>
                  <a:cubicBezTo>
                    <a:pt x="12059" y="18727"/>
                    <a:pt x="13103" y="19366"/>
                    <a:pt x="14289" y="19906"/>
                  </a:cubicBezTo>
                  <a:cubicBezTo>
                    <a:pt x="14008" y="20023"/>
                    <a:pt x="13750" y="20153"/>
                    <a:pt x="13591" y="20207"/>
                  </a:cubicBezTo>
                  <a:cubicBezTo>
                    <a:pt x="12895" y="20458"/>
                    <a:pt x="12274" y="20578"/>
                    <a:pt x="11684" y="20578"/>
                  </a:cubicBezTo>
                  <a:cubicBezTo>
                    <a:pt x="10596" y="20578"/>
                    <a:pt x="9613" y="20171"/>
                    <a:pt x="8458" y="19428"/>
                  </a:cubicBezTo>
                  <a:cubicBezTo>
                    <a:pt x="5739" y="17718"/>
                    <a:pt x="3596" y="14771"/>
                    <a:pt x="842" y="12706"/>
                  </a:cubicBezTo>
                  <a:cubicBezTo>
                    <a:pt x="956" y="12675"/>
                    <a:pt x="1153" y="12635"/>
                    <a:pt x="1344" y="12628"/>
                  </a:cubicBezTo>
                  <a:cubicBezTo>
                    <a:pt x="1619" y="12609"/>
                    <a:pt x="1896" y="12600"/>
                    <a:pt x="2172" y="12600"/>
                  </a:cubicBezTo>
                  <a:close/>
                  <a:moveTo>
                    <a:pt x="12243" y="0"/>
                  </a:moveTo>
                  <a:cubicBezTo>
                    <a:pt x="12082" y="0"/>
                    <a:pt x="11966" y="113"/>
                    <a:pt x="11929" y="400"/>
                  </a:cubicBezTo>
                  <a:cubicBezTo>
                    <a:pt x="11862" y="1634"/>
                    <a:pt x="12767" y="2872"/>
                    <a:pt x="13911" y="3439"/>
                  </a:cubicBezTo>
                  <a:cubicBezTo>
                    <a:pt x="14075" y="3513"/>
                    <a:pt x="14237" y="3600"/>
                    <a:pt x="14402" y="3670"/>
                  </a:cubicBezTo>
                  <a:cubicBezTo>
                    <a:pt x="14435" y="3752"/>
                    <a:pt x="14477" y="3830"/>
                    <a:pt x="14532" y="3900"/>
                  </a:cubicBezTo>
                  <a:cubicBezTo>
                    <a:pt x="14799" y="4155"/>
                    <a:pt x="15077" y="4505"/>
                    <a:pt x="15333" y="4905"/>
                  </a:cubicBezTo>
                  <a:cubicBezTo>
                    <a:pt x="15036" y="4674"/>
                    <a:pt x="14706" y="4485"/>
                    <a:pt x="14361" y="4340"/>
                  </a:cubicBezTo>
                  <a:cubicBezTo>
                    <a:pt x="13756" y="4085"/>
                    <a:pt x="13131" y="3997"/>
                    <a:pt x="12599" y="3920"/>
                  </a:cubicBezTo>
                  <a:cubicBezTo>
                    <a:pt x="12578" y="3920"/>
                    <a:pt x="12236" y="3855"/>
                    <a:pt x="12058" y="3835"/>
                  </a:cubicBezTo>
                  <a:cubicBezTo>
                    <a:pt x="12056" y="3835"/>
                    <a:pt x="12054" y="3835"/>
                    <a:pt x="12053" y="3834"/>
                  </a:cubicBezTo>
                  <a:lnTo>
                    <a:pt x="12053" y="3834"/>
                  </a:lnTo>
                  <a:cubicBezTo>
                    <a:pt x="12057" y="3834"/>
                    <a:pt x="12060" y="3835"/>
                    <a:pt x="12060" y="3835"/>
                  </a:cubicBezTo>
                  <a:cubicBezTo>
                    <a:pt x="12060" y="3835"/>
                    <a:pt x="12058" y="3834"/>
                    <a:pt x="12052" y="3834"/>
                  </a:cubicBezTo>
                  <a:lnTo>
                    <a:pt x="12052" y="3834"/>
                  </a:lnTo>
                  <a:cubicBezTo>
                    <a:pt x="12052" y="3833"/>
                    <a:pt x="12052" y="3833"/>
                    <a:pt x="12052" y="3833"/>
                  </a:cubicBezTo>
                  <a:lnTo>
                    <a:pt x="12049" y="3833"/>
                  </a:lnTo>
                  <a:cubicBezTo>
                    <a:pt x="12046" y="3833"/>
                    <a:pt x="12042" y="3832"/>
                    <a:pt x="12037" y="3832"/>
                  </a:cubicBezTo>
                  <a:cubicBezTo>
                    <a:pt x="12010" y="3827"/>
                    <a:pt x="11958" y="3820"/>
                    <a:pt x="11936" y="3819"/>
                  </a:cubicBezTo>
                  <a:cubicBezTo>
                    <a:pt x="11933" y="3819"/>
                    <a:pt x="11930" y="3819"/>
                    <a:pt x="11927" y="3819"/>
                  </a:cubicBezTo>
                  <a:cubicBezTo>
                    <a:pt x="11849" y="3819"/>
                    <a:pt x="11771" y="3837"/>
                    <a:pt x="11703" y="3872"/>
                  </a:cubicBezTo>
                  <a:cubicBezTo>
                    <a:pt x="11201" y="4230"/>
                    <a:pt x="12240" y="4947"/>
                    <a:pt x="12628" y="5116"/>
                  </a:cubicBezTo>
                  <a:cubicBezTo>
                    <a:pt x="13109" y="5404"/>
                    <a:pt x="14127" y="5688"/>
                    <a:pt x="14845" y="5772"/>
                  </a:cubicBezTo>
                  <a:cubicBezTo>
                    <a:pt x="15130" y="5807"/>
                    <a:pt x="15203" y="5826"/>
                    <a:pt x="15393" y="5826"/>
                  </a:cubicBezTo>
                  <a:cubicBezTo>
                    <a:pt x="15461" y="5826"/>
                    <a:pt x="15545" y="5823"/>
                    <a:pt x="15659" y="5818"/>
                  </a:cubicBezTo>
                  <a:cubicBezTo>
                    <a:pt x="15724" y="5804"/>
                    <a:pt x="15779" y="5808"/>
                    <a:pt x="15827" y="5800"/>
                  </a:cubicBezTo>
                  <a:cubicBezTo>
                    <a:pt x="16001" y="6173"/>
                    <a:pt x="16145" y="6563"/>
                    <a:pt x="16240" y="6945"/>
                  </a:cubicBezTo>
                  <a:cubicBezTo>
                    <a:pt x="16322" y="7265"/>
                    <a:pt x="16384" y="7537"/>
                    <a:pt x="16429" y="7796"/>
                  </a:cubicBezTo>
                  <a:cubicBezTo>
                    <a:pt x="15917" y="7274"/>
                    <a:pt x="15249" y="6894"/>
                    <a:pt x="14556" y="6673"/>
                  </a:cubicBezTo>
                  <a:cubicBezTo>
                    <a:pt x="14223" y="6566"/>
                    <a:pt x="13748" y="6412"/>
                    <a:pt x="13571" y="6412"/>
                  </a:cubicBezTo>
                  <a:cubicBezTo>
                    <a:pt x="13568" y="6412"/>
                    <a:pt x="13566" y="6412"/>
                    <a:pt x="13564" y="6412"/>
                  </a:cubicBezTo>
                  <a:cubicBezTo>
                    <a:pt x="13557" y="6411"/>
                    <a:pt x="13549" y="6410"/>
                    <a:pt x="13541" y="6410"/>
                  </a:cubicBezTo>
                  <a:cubicBezTo>
                    <a:pt x="13405" y="6410"/>
                    <a:pt x="13136" y="6575"/>
                    <a:pt x="13302" y="6891"/>
                  </a:cubicBezTo>
                  <a:cubicBezTo>
                    <a:pt x="13304" y="6896"/>
                    <a:pt x="13307" y="6899"/>
                    <a:pt x="13309" y="6903"/>
                  </a:cubicBezTo>
                  <a:cubicBezTo>
                    <a:pt x="13365" y="7043"/>
                    <a:pt x="13435" y="7181"/>
                    <a:pt x="13523" y="7303"/>
                  </a:cubicBezTo>
                  <a:cubicBezTo>
                    <a:pt x="13820" y="7735"/>
                    <a:pt x="14257" y="8032"/>
                    <a:pt x="14584" y="8273"/>
                  </a:cubicBezTo>
                  <a:cubicBezTo>
                    <a:pt x="14973" y="8570"/>
                    <a:pt x="15430" y="8717"/>
                    <a:pt x="15864" y="8717"/>
                  </a:cubicBezTo>
                  <a:cubicBezTo>
                    <a:pt x="16093" y="8717"/>
                    <a:pt x="16315" y="8676"/>
                    <a:pt x="16518" y="8596"/>
                  </a:cubicBezTo>
                  <a:lnTo>
                    <a:pt x="16518" y="8596"/>
                  </a:lnTo>
                  <a:cubicBezTo>
                    <a:pt x="16533" y="8933"/>
                    <a:pt x="16526" y="9299"/>
                    <a:pt x="16503" y="9764"/>
                  </a:cubicBezTo>
                  <a:cubicBezTo>
                    <a:pt x="16468" y="10294"/>
                    <a:pt x="16451" y="10744"/>
                    <a:pt x="16402" y="11147"/>
                  </a:cubicBezTo>
                  <a:cubicBezTo>
                    <a:pt x="16373" y="11101"/>
                    <a:pt x="16345" y="11054"/>
                    <a:pt x="16316" y="11008"/>
                  </a:cubicBezTo>
                  <a:cubicBezTo>
                    <a:pt x="16326" y="10909"/>
                    <a:pt x="16268" y="10802"/>
                    <a:pt x="16137" y="10801"/>
                  </a:cubicBezTo>
                  <a:cubicBezTo>
                    <a:pt x="16135" y="10801"/>
                    <a:pt x="16134" y="10802"/>
                    <a:pt x="16132" y="10802"/>
                  </a:cubicBezTo>
                  <a:cubicBezTo>
                    <a:pt x="15977" y="10684"/>
                    <a:pt x="15775" y="10630"/>
                    <a:pt x="15579" y="10626"/>
                  </a:cubicBezTo>
                  <a:lnTo>
                    <a:pt x="15579" y="10626"/>
                  </a:lnTo>
                  <a:cubicBezTo>
                    <a:pt x="15580" y="10626"/>
                    <a:pt x="15583" y="10626"/>
                    <a:pt x="15585" y="10627"/>
                  </a:cubicBezTo>
                  <a:cubicBezTo>
                    <a:pt x="15348" y="10592"/>
                    <a:pt x="15106" y="10594"/>
                    <a:pt x="14865" y="10588"/>
                  </a:cubicBezTo>
                  <a:cubicBezTo>
                    <a:pt x="14682" y="10587"/>
                    <a:pt x="14325" y="10585"/>
                    <a:pt x="14185" y="10578"/>
                  </a:cubicBezTo>
                  <a:cubicBezTo>
                    <a:pt x="14183" y="10482"/>
                    <a:pt x="14186" y="10547"/>
                    <a:pt x="14201" y="10419"/>
                  </a:cubicBezTo>
                  <a:cubicBezTo>
                    <a:pt x="14204" y="10403"/>
                    <a:pt x="14220" y="10319"/>
                    <a:pt x="14227" y="10290"/>
                  </a:cubicBezTo>
                  <a:cubicBezTo>
                    <a:pt x="14292" y="10017"/>
                    <a:pt x="14295" y="9968"/>
                    <a:pt x="14376" y="9629"/>
                  </a:cubicBezTo>
                  <a:cubicBezTo>
                    <a:pt x="14408" y="9508"/>
                    <a:pt x="14445" y="9380"/>
                    <a:pt x="14415" y="9256"/>
                  </a:cubicBezTo>
                  <a:cubicBezTo>
                    <a:pt x="14312" y="8924"/>
                    <a:pt x="13813" y="8633"/>
                    <a:pt x="13700" y="8546"/>
                  </a:cubicBezTo>
                  <a:cubicBezTo>
                    <a:pt x="12844" y="8012"/>
                    <a:pt x="12113" y="7741"/>
                    <a:pt x="11185" y="7339"/>
                  </a:cubicBezTo>
                  <a:cubicBezTo>
                    <a:pt x="9763" y="6777"/>
                    <a:pt x="8336" y="6177"/>
                    <a:pt x="6825" y="5907"/>
                  </a:cubicBezTo>
                  <a:cubicBezTo>
                    <a:pt x="6125" y="5767"/>
                    <a:pt x="5448" y="5719"/>
                    <a:pt x="4894" y="5719"/>
                  </a:cubicBezTo>
                  <a:cubicBezTo>
                    <a:pt x="4744" y="5719"/>
                    <a:pt x="4602" y="5722"/>
                    <a:pt x="4472" y="5729"/>
                  </a:cubicBezTo>
                  <a:cubicBezTo>
                    <a:pt x="4062" y="5759"/>
                    <a:pt x="3878" y="5707"/>
                    <a:pt x="3586" y="5856"/>
                  </a:cubicBezTo>
                  <a:cubicBezTo>
                    <a:pt x="3222" y="6088"/>
                    <a:pt x="3377" y="6567"/>
                    <a:pt x="3570" y="6865"/>
                  </a:cubicBezTo>
                  <a:cubicBezTo>
                    <a:pt x="4078" y="7657"/>
                    <a:pt x="4809" y="8522"/>
                    <a:pt x="5248" y="9107"/>
                  </a:cubicBezTo>
                  <a:cubicBezTo>
                    <a:pt x="6054" y="10174"/>
                    <a:pt x="6831" y="11264"/>
                    <a:pt x="7540" y="12398"/>
                  </a:cubicBezTo>
                  <a:cubicBezTo>
                    <a:pt x="7627" y="12534"/>
                    <a:pt x="7711" y="12672"/>
                    <a:pt x="7795" y="12811"/>
                  </a:cubicBezTo>
                  <a:cubicBezTo>
                    <a:pt x="7720" y="12793"/>
                    <a:pt x="7646" y="12777"/>
                    <a:pt x="7588" y="12757"/>
                  </a:cubicBezTo>
                  <a:cubicBezTo>
                    <a:pt x="6897" y="12579"/>
                    <a:pt x="6189" y="12491"/>
                    <a:pt x="5484" y="12383"/>
                  </a:cubicBezTo>
                  <a:cubicBezTo>
                    <a:pt x="4399" y="12209"/>
                    <a:pt x="3300" y="12087"/>
                    <a:pt x="2200" y="12087"/>
                  </a:cubicBezTo>
                  <a:cubicBezTo>
                    <a:pt x="1867" y="12087"/>
                    <a:pt x="1534" y="12099"/>
                    <a:pt x="1201" y="12123"/>
                  </a:cubicBezTo>
                  <a:cubicBezTo>
                    <a:pt x="807" y="12150"/>
                    <a:pt x="0" y="12304"/>
                    <a:pt x="239" y="12854"/>
                  </a:cubicBezTo>
                  <a:cubicBezTo>
                    <a:pt x="617" y="13242"/>
                    <a:pt x="1014" y="13454"/>
                    <a:pt x="1496" y="13892"/>
                  </a:cubicBezTo>
                  <a:cubicBezTo>
                    <a:pt x="2540" y="14760"/>
                    <a:pt x="3464" y="15757"/>
                    <a:pt x="4483" y="16651"/>
                  </a:cubicBezTo>
                  <a:cubicBezTo>
                    <a:pt x="5648" y="17683"/>
                    <a:pt x="6648" y="18565"/>
                    <a:pt x="7909" y="19486"/>
                  </a:cubicBezTo>
                  <a:cubicBezTo>
                    <a:pt x="8513" y="19946"/>
                    <a:pt x="9679" y="20701"/>
                    <a:pt x="10416" y="20895"/>
                  </a:cubicBezTo>
                  <a:cubicBezTo>
                    <a:pt x="10824" y="21034"/>
                    <a:pt x="11250" y="21095"/>
                    <a:pt x="11677" y="21095"/>
                  </a:cubicBezTo>
                  <a:cubicBezTo>
                    <a:pt x="12114" y="21095"/>
                    <a:pt x="12552" y="21031"/>
                    <a:pt x="12976" y="20921"/>
                  </a:cubicBezTo>
                  <a:cubicBezTo>
                    <a:pt x="13732" y="20766"/>
                    <a:pt x="14424" y="20334"/>
                    <a:pt x="14834" y="20158"/>
                  </a:cubicBezTo>
                  <a:cubicBezTo>
                    <a:pt x="14839" y="20155"/>
                    <a:pt x="14841" y="20150"/>
                    <a:pt x="14845" y="20146"/>
                  </a:cubicBezTo>
                  <a:cubicBezTo>
                    <a:pt x="15375" y="20353"/>
                    <a:pt x="15944" y="20506"/>
                    <a:pt x="16500" y="20506"/>
                  </a:cubicBezTo>
                  <a:cubicBezTo>
                    <a:pt x="16966" y="20506"/>
                    <a:pt x="17424" y="20398"/>
                    <a:pt x="17841" y="20124"/>
                  </a:cubicBezTo>
                  <a:cubicBezTo>
                    <a:pt x="17892" y="20090"/>
                    <a:pt x="17937" y="20049"/>
                    <a:pt x="17983" y="20010"/>
                  </a:cubicBezTo>
                  <a:cubicBezTo>
                    <a:pt x="17998" y="20014"/>
                    <a:pt x="18013" y="20016"/>
                    <a:pt x="18027" y="20016"/>
                  </a:cubicBezTo>
                  <a:cubicBezTo>
                    <a:pt x="18133" y="20016"/>
                    <a:pt x="18220" y="19908"/>
                    <a:pt x="18197" y="19804"/>
                  </a:cubicBezTo>
                  <a:cubicBezTo>
                    <a:pt x="18658" y="19290"/>
                    <a:pt x="18859" y="18565"/>
                    <a:pt x="18853" y="17880"/>
                  </a:cubicBezTo>
                  <a:cubicBezTo>
                    <a:pt x="18862" y="17469"/>
                    <a:pt x="18681" y="16952"/>
                    <a:pt x="18510" y="16559"/>
                  </a:cubicBezTo>
                  <a:cubicBezTo>
                    <a:pt x="18383" y="15822"/>
                    <a:pt x="18265" y="15083"/>
                    <a:pt x="18008" y="14377"/>
                  </a:cubicBezTo>
                  <a:cubicBezTo>
                    <a:pt x="17669" y="13409"/>
                    <a:pt x="17207" y="12483"/>
                    <a:pt x="16681" y="11602"/>
                  </a:cubicBezTo>
                  <a:cubicBezTo>
                    <a:pt x="16874" y="10616"/>
                    <a:pt x="17059" y="9611"/>
                    <a:pt x="17017" y="8591"/>
                  </a:cubicBezTo>
                  <a:cubicBezTo>
                    <a:pt x="17055" y="8583"/>
                    <a:pt x="17091" y="8568"/>
                    <a:pt x="17123" y="8542"/>
                  </a:cubicBezTo>
                  <a:cubicBezTo>
                    <a:pt x="17311" y="8426"/>
                    <a:pt x="17483" y="8289"/>
                    <a:pt x="17653" y="8147"/>
                  </a:cubicBezTo>
                  <a:cubicBezTo>
                    <a:pt x="17724" y="8074"/>
                    <a:pt x="17827" y="8011"/>
                    <a:pt x="17879" y="7921"/>
                  </a:cubicBezTo>
                  <a:cubicBezTo>
                    <a:pt x="17879" y="7921"/>
                    <a:pt x="17879" y="7921"/>
                    <a:pt x="17880" y="7921"/>
                  </a:cubicBezTo>
                  <a:cubicBezTo>
                    <a:pt x="17923" y="7921"/>
                    <a:pt x="18211" y="7534"/>
                    <a:pt x="18254" y="7460"/>
                  </a:cubicBezTo>
                  <a:cubicBezTo>
                    <a:pt x="18451" y="7139"/>
                    <a:pt x="18462" y="7053"/>
                    <a:pt x="18552" y="6841"/>
                  </a:cubicBezTo>
                  <a:cubicBezTo>
                    <a:pt x="18687" y="6499"/>
                    <a:pt x="18826" y="5762"/>
                    <a:pt x="18601" y="5175"/>
                  </a:cubicBezTo>
                  <a:cubicBezTo>
                    <a:pt x="18578" y="5062"/>
                    <a:pt x="18446" y="4829"/>
                    <a:pt x="18240" y="4829"/>
                  </a:cubicBezTo>
                  <a:cubicBezTo>
                    <a:pt x="18164" y="4829"/>
                    <a:pt x="18077" y="4861"/>
                    <a:pt x="17983" y="4942"/>
                  </a:cubicBezTo>
                  <a:cubicBezTo>
                    <a:pt x="17787" y="5110"/>
                    <a:pt x="17805" y="5128"/>
                    <a:pt x="17625" y="5364"/>
                  </a:cubicBezTo>
                  <a:cubicBezTo>
                    <a:pt x="17641" y="5343"/>
                    <a:pt x="17647" y="5334"/>
                    <a:pt x="17646" y="5334"/>
                  </a:cubicBezTo>
                  <a:lnTo>
                    <a:pt x="17646" y="5334"/>
                  </a:lnTo>
                  <a:cubicBezTo>
                    <a:pt x="17646" y="5334"/>
                    <a:pt x="17553" y="5460"/>
                    <a:pt x="17531" y="5491"/>
                  </a:cubicBezTo>
                  <a:cubicBezTo>
                    <a:pt x="17434" y="5633"/>
                    <a:pt x="17337" y="5775"/>
                    <a:pt x="17253" y="5925"/>
                  </a:cubicBezTo>
                  <a:cubicBezTo>
                    <a:pt x="17046" y="6282"/>
                    <a:pt x="16909" y="6816"/>
                    <a:pt x="16836" y="7339"/>
                  </a:cubicBezTo>
                  <a:cubicBezTo>
                    <a:pt x="16793" y="7169"/>
                    <a:pt x="16742" y="6998"/>
                    <a:pt x="16680" y="6826"/>
                  </a:cubicBezTo>
                  <a:cubicBezTo>
                    <a:pt x="16593" y="6537"/>
                    <a:pt x="16406" y="6138"/>
                    <a:pt x="16187" y="5737"/>
                  </a:cubicBezTo>
                  <a:cubicBezTo>
                    <a:pt x="16203" y="5733"/>
                    <a:pt x="16219" y="5727"/>
                    <a:pt x="16234" y="5717"/>
                  </a:cubicBezTo>
                  <a:cubicBezTo>
                    <a:pt x="16449" y="5539"/>
                    <a:pt x="16751" y="4893"/>
                    <a:pt x="16898" y="4472"/>
                  </a:cubicBezTo>
                  <a:cubicBezTo>
                    <a:pt x="17168" y="3738"/>
                    <a:pt x="17349" y="2746"/>
                    <a:pt x="17003" y="1805"/>
                  </a:cubicBezTo>
                  <a:cubicBezTo>
                    <a:pt x="16900" y="1474"/>
                    <a:pt x="16761" y="1215"/>
                    <a:pt x="16599" y="999"/>
                  </a:cubicBezTo>
                  <a:cubicBezTo>
                    <a:pt x="16549" y="940"/>
                    <a:pt x="16544" y="908"/>
                    <a:pt x="16460" y="842"/>
                  </a:cubicBezTo>
                  <a:cubicBezTo>
                    <a:pt x="16458" y="839"/>
                    <a:pt x="16455" y="836"/>
                    <a:pt x="16452" y="833"/>
                  </a:cubicBezTo>
                  <a:cubicBezTo>
                    <a:pt x="16396" y="781"/>
                    <a:pt x="16325" y="737"/>
                    <a:pt x="16248" y="732"/>
                  </a:cubicBezTo>
                  <a:cubicBezTo>
                    <a:pt x="16200" y="732"/>
                    <a:pt x="16102" y="734"/>
                    <a:pt x="16074" y="765"/>
                  </a:cubicBezTo>
                  <a:cubicBezTo>
                    <a:pt x="15989" y="814"/>
                    <a:pt x="15940" y="900"/>
                    <a:pt x="15901" y="986"/>
                  </a:cubicBezTo>
                  <a:cubicBezTo>
                    <a:pt x="15895" y="999"/>
                    <a:pt x="15889" y="1013"/>
                    <a:pt x="15885" y="1026"/>
                  </a:cubicBezTo>
                  <a:cubicBezTo>
                    <a:pt x="15815" y="1193"/>
                    <a:pt x="15837" y="1150"/>
                    <a:pt x="15770" y="1382"/>
                  </a:cubicBezTo>
                  <a:cubicBezTo>
                    <a:pt x="15646" y="1877"/>
                    <a:pt x="15569" y="2216"/>
                    <a:pt x="15540" y="2633"/>
                  </a:cubicBezTo>
                  <a:cubicBezTo>
                    <a:pt x="15514" y="3160"/>
                    <a:pt x="15584" y="3926"/>
                    <a:pt x="15636" y="4305"/>
                  </a:cubicBezTo>
                  <a:cubicBezTo>
                    <a:pt x="15665" y="4515"/>
                    <a:pt x="15685" y="4732"/>
                    <a:pt x="15718" y="4945"/>
                  </a:cubicBezTo>
                  <a:cubicBezTo>
                    <a:pt x="15689" y="4903"/>
                    <a:pt x="15662" y="4858"/>
                    <a:pt x="15636" y="4818"/>
                  </a:cubicBezTo>
                  <a:cubicBezTo>
                    <a:pt x="15342" y="4370"/>
                    <a:pt x="14978" y="3778"/>
                    <a:pt x="14787" y="3620"/>
                  </a:cubicBezTo>
                  <a:cubicBezTo>
                    <a:pt x="14660" y="3546"/>
                    <a:pt x="14589" y="3096"/>
                    <a:pt x="14495" y="2744"/>
                  </a:cubicBezTo>
                  <a:cubicBezTo>
                    <a:pt x="14375" y="2272"/>
                    <a:pt x="14192" y="1803"/>
                    <a:pt x="13907" y="1406"/>
                  </a:cubicBezTo>
                  <a:cubicBezTo>
                    <a:pt x="13636" y="1058"/>
                    <a:pt x="12734" y="0"/>
                    <a:pt x="12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6"/>
            <p:cNvSpPr/>
            <p:nvPr/>
          </p:nvSpPr>
          <p:spPr>
            <a:xfrm>
              <a:off x="8261699" y="1257794"/>
              <a:ext cx="137189" cy="141868"/>
            </a:xfrm>
            <a:custGeom>
              <a:avLst/>
              <a:gdLst/>
              <a:ahLst/>
              <a:cxnLst/>
              <a:rect l="l" t="t" r="r" b="b"/>
              <a:pathLst>
                <a:path w="4105" h="4245" extrusionOk="0">
                  <a:moveTo>
                    <a:pt x="1" y="0"/>
                  </a:moveTo>
                  <a:lnTo>
                    <a:pt x="1" y="0"/>
                  </a:lnTo>
                  <a:cubicBezTo>
                    <a:pt x="590" y="1037"/>
                    <a:pt x="1200" y="2065"/>
                    <a:pt x="1824" y="3080"/>
                  </a:cubicBezTo>
                  <a:cubicBezTo>
                    <a:pt x="2562" y="3517"/>
                    <a:pt x="3405" y="3933"/>
                    <a:pt x="4104" y="4244"/>
                  </a:cubicBezTo>
                  <a:cubicBezTo>
                    <a:pt x="3075" y="3038"/>
                    <a:pt x="2399" y="1596"/>
                    <a:pt x="1615" y="225"/>
                  </a:cubicBezTo>
                  <a:cubicBezTo>
                    <a:pt x="1576" y="251"/>
                    <a:pt x="1531" y="265"/>
                    <a:pt x="1484" y="265"/>
                  </a:cubicBezTo>
                  <a:cubicBezTo>
                    <a:pt x="1458" y="265"/>
                    <a:pt x="1431" y="260"/>
                    <a:pt x="1405" y="251"/>
                  </a:cubicBezTo>
                  <a:cubicBezTo>
                    <a:pt x="1171" y="191"/>
                    <a:pt x="932" y="145"/>
                    <a:pt x="691" y="104"/>
                  </a:cubicBezTo>
                  <a:cubicBezTo>
                    <a:pt x="651" y="100"/>
                    <a:pt x="516" y="78"/>
                    <a:pt x="468" y="68"/>
                  </a:cubicBezTo>
                  <a:cubicBezTo>
                    <a:pt x="316" y="47"/>
                    <a:pt x="160" y="25"/>
                    <a:pt x="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6"/>
            <p:cNvSpPr/>
            <p:nvPr/>
          </p:nvSpPr>
          <p:spPr>
            <a:xfrm>
              <a:off x="8074280" y="1243892"/>
              <a:ext cx="449466" cy="265656"/>
            </a:xfrm>
            <a:custGeom>
              <a:avLst/>
              <a:gdLst/>
              <a:ahLst/>
              <a:cxnLst/>
              <a:rect l="l" t="t" r="r" b="b"/>
              <a:pathLst>
                <a:path w="13449" h="7949" extrusionOk="0">
                  <a:moveTo>
                    <a:pt x="455" y="1"/>
                  </a:moveTo>
                  <a:cubicBezTo>
                    <a:pt x="279" y="14"/>
                    <a:pt x="106" y="50"/>
                    <a:pt x="1" y="77"/>
                  </a:cubicBezTo>
                  <a:cubicBezTo>
                    <a:pt x="2753" y="2142"/>
                    <a:pt x="4896" y="5087"/>
                    <a:pt x="7617" y="6797"/>
                  </a:cubicBezTo>
                  <a:cubicBezTo>
                    <a:pt x="8771" y="7542"/>
                    <a:pt x="9754" y="7949"/>
                    <a:pt x="10842" y="7949"/>
                  </a:cubicBezTo>
                  <a:cubicBezTo>
                    <a:pt x="11432" y="7949"/>
                    <a:pt x="12054" y="7829"/>
                    <a:pt x="12750" y="7578"/>
                  </a:cubicBezTo>
                  <a:cubicBezTo>
                    <a:pt x="12908" y="7524"/>
                    <a:pt x="13166" y="7394"/>
                    <a:pt x="13448" y="7277"/>
                  </a:cubicBezTo>
                  <a:cubicBezTo>
                    <a:pt x="12262" y="6735"/>
                    <a:pt x="11218" y="6098"/>
                    <a:pt x="10331" y="5286"/>
                  </a:cubicBezTo>
                  <a:cubicBezTo>
                    <a:pt x="10326" y="5286"/>
                    <a:pt x="10320" y="5287"/>
                    <a:pt x="10316" y="5287"/>
                  </a:cubicBezTo>
                  <a:cubicBezTo>
                    <a:pt x="9581" y="5079"/>
                    <a:pt x="8919" y="4607"/>
                    <a:pt x="8217" y="4294"/>
                  </a:cubicBezTo>
                  <a:cubicBezTo>
                    <a:pt x="8075" y="4227"/>
                    <a:pt x="7934" y="4158"/>
                    <a:pt x="7795" y="4085"/>
                  </a:cubicBezTo>
                  <a:lnTo>
                    <a:pt x="7795" y="4085"/>
                  </a:lnTo>
                  <a:cubicBezTo>
                    <a:pt x="8069" y="4520"/>
                    <a:pt x="8345" y="4953"/>
                    <a:pt x="8625" y="5386"/>
                  </a:cubicBezTo>
                  <a:cubicBezTo>
                    <a:pt x="7636" y="5189"/>
                    <a:pt x="6747" y="4846"/>
                    <a:pt x="5924" y="4268"/>
                  </a:cubicBezTo>
                  <a:cubicBezTo>
                    <a:pt x="4934" y="3570"/>
                    <a:pt x="4182" y="2588"/>
                    <a:pt x="3286" y="1779"/>
                  </a:cubicBezTo>
                  <a:cubicBezTo>
                    <a:pt x="2454" y="1027"/>
                    <a:pt x="1492" y="426"/>
                    <a:pt x="455"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16"/>
            <p:cNvSpPr/>
            <p:nvPr/>
          </p:nvSpPr>
          <p:spPr>
            <a:xfrm>
              <a:off x="8175710" y="1027765"/>
              <a:ext cx="461898" cy="462199"/>
            </a:xfrm>
            <a:custGeom>
              <a:avLst/>
              <a:gdLst/>
              <a:ahLst/>
              <a:cxnLst/>
              <a:rect l="l" t="t" r="r" b="b"/>
              <a:pathLst>
                <a:path w="13821" h="13830" extrusionOk="0">
                  <a:moveTo>
                    <a:pt x="991" y="1"/>
                  </a:moveTo>
                  <a:cubicBezTo>
                    <a:pt x="622" y="53"/>
                    <a:pt x="303" y="46"/>
                    <a:pt x="76" y="99"/>
                  </a:cubicBezTo>
                  <a:cubicBezTo>
                    <a:pt x="56" y="101"/>
                    <a:pt x="27" y="114"/>
                    <a:pt x="1" y="123"/>
                  </a:cubicBezTo>
                  <a:lnTo>
                    <a:pt x="1" y="133"/>
                  </a:lnTo>
                  <a:cubicBezTo>
                    <a:pt x="40" y="311"/>
                    <a:pt x="63" y="304"/>
                    <a:pt x="189" y="527"/>
                  </a:cubicBezTo>
                  <a:cubicBezTo>
                    <a:pt x="1430" y="2264"/>
                    <a:pt x="2915" y="4000"/>
                    <a:pt x="4111" y="5975"/>
                  </a:cubicBezTo>
                  <a:cubicBezTo>
                    <a:pt x="5177" y="7643"/>
                    <a:pt x="5992" y="9640"/>
                    <a:pt x="7216" y="10961"/>
                  </a:cubicBezTo>
                  <a:cubicBezTo>
                    <a:pt x="8172" y="12029"/>
                    <a:pt x="9340" y="12849"/>
                    <a:pt x="10526" y="13314"/>
                  </a:cubicBezTo>
                  <a:cubicBezTo>
                    <a:pt x="11157" y="13583"/>
                    <a:pt x="11910" y="13829"/>
                    <a:pt x="12591" y="13829"/>
                  </a:cubicBezTo>
                  <a:cubicBezTo>
                    <a:pt x="13054" y="13829"/>
                    <a:pt x="13484" y="13715"/>
                    <a:pt x="13820" y="13416"/>
                  </a:cubicBezTo>
                  <a:cubicBezTo>
                    <a:pt x="13736" y="13250"/>
                    <a:pt x="13655" y="13086"/>
                    <a:pt x="13568" y="12926"/>
                  </a:cubicBezTo>
                  <a:cubicBezTo>
                    <a:pt x="13510" y="12813"/>
                    <a:pt x="13451" y="12697"/>
                    <a:pt x="13390" y="12584"/>
                  </a:cubicBezTo>
                  <a:cubicBezTo>
                    <a:pt x="13077" y="12536"/>
                    <a:pt x="12768" y="12471"/>
                    <a:pt x="12465" y="12397"/>
                  </a:cubicBezTo>
                  <a:cubicBezTo>
                    <a:pt x="11127" y="12067"/>
                    <a:pt x="9811" y="11562"/>
                    <a:pt x="8710" y="10732"/>
                  </a:cubicBezTo>
                  <a:cubicBezTo>
                    <a:pt x="7080" y="9501"/>
                    <a:pt x="6037" y="7656"/>
                    <a:pt x="5087" y="5848"/>
                  </a:cubicBezTo>
                  <a:cubicBezTo>
                    <a:pt x="4138" y="4036"/>
                    <a:pt x="3198" y="2160"/>
                    <a:pt x="1686" y="781"/>
                  </a:cubicBezTo>
                  <a:cubicBezTo>
                    <a:pt x="1460" y="573"/>
                    <a:pt x="1213" y="372"/>
                    <a:pt x="1076" y="94"/>
                  </a:cubicBezTo>
                  <a:cubicBezTo>
                    <a:pt x="1062" y="68"/>
                    <a:pt x="1052" y="39"/>
                    <a:pt x="1040" y="10"/>
                  </a:cubicBezTo>
                  <a:cubicBezTo>
                    <a:pt x="1007" y="10"/>
                    <a:pt x="975" y="12"/>
                    <a:pt x="943" y="15"/>
                  </a:cubicBezTo>
                  <a:lnTo>
                    <a:pt x="943" y="15"/>
                  </a:lnTo>
                  <a:cubicBezTo>
                    <a:pt x="957" y="13"/>
                    <a:pt x="973" y="7"/>
                    <a:pt x="99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16"/>
            <p:cNvSpPr/>
            <p:nvPr/>
          </p:nvSpPr>
          <p:spPr>
            <a:xfrm>
              <a:off x="8638777" y="1450227"/>
              <a:ext cx="15072" cy="16108"/>
            </a:xfrm>
            <a:custGeom>
              <a:avLst/>
              <a:gdLst/>
              <a:ahLst/>
              <a:cxnLst/>
              <a:rect l="l" t="t" r="r" b="b"/>
              <a:pathLst>
                <a:path w="451" h="482" extrusionOk="0">
                  <a:moveTo>
                    <a:pt x="0" y="1"/>
                  </a:moveTo>
                  <a:lnTo>
                    <a:pt x="0" y="1"/>
                  </a:lnTo>
                  <a:cubicBezTo>
                    <a:pt x="77" y="160"/>
                    <a:pt x="152" y="321"/>
                    <a:pt x="226" y="482"/>
                  </a:cubicBezTo>
                  <a:cubicBezTo>
                    <a:pt x="316" y="350"/>
                    <a:pt x="390" y="198"/>
                    <a:pt x="451" y="33"/>
                  </a:cubicBezTo>
                  <a:cubicBezTo>
                    <a:pt x="302" y="27"/>
                    <a:pt x="150" y="18"/>
                    <a:pt x="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9" name="Google Shape;1099;p16"/>
          <p:cNvSpPr/>
          <p:nvPr/>
        </p:nvSpPr>
        <p:spPr>
          <a:xfrm>
            <a:off x="8595345" y="6054077"/>
            <a:ext cx="5773363" cy="1102459"/>
          </a:xfrm>
          <a:custGeom>
            <a:avLst/>
            <a:gdLst/>
            <a:ahLst/>
            <a:cxnLst/>
            <a:rect l="l" t="t" r="r" b="b"/>
            <a:pathLst>
              <a:path w="57582" h="10996" extrusionOk="0">
                <a:moveTo>
                  <a:pt x="50434" y="730"/>
                </a:moveTo>
                <a:cubicBezTo>
                  <a:pt x="50545" y="730"/>
                  <a:pt x="50605" y="879"/>
                  <a:pt x="50524" y="955"/>
                </a:cubicBezTo>
                <a:cubicBezTo>
                  <a:pt x="50330" y="1048"/>
                  <a:pt x="49978" y="1023"/>
                  <a:pt x="49749" y="1071"/>
                </a:cubicBezTo>
                <a:cubicBezTo>
                  <a:pt x="49523" y="1100"/>
                  <a:pt x="49295" y="1130"/>
                  <a:pt x="49067" y="1160"/>
                </a:cubicBezTo>
                <a:lnTo>
                  <a:pt x="49067" y="1160"/>
                </a:lnTo>
                <a:cubicBezTo>
                  <a:pt x="49074" y="1159"/>
                  <a:pt x="49087" y="1157"/>
                  <a:pt x="49094" y="1156"/>
                </a:cubicBezTo>
                <a:lnTo>
                  <a:pt x="49094" y="1156"/>
                </a:lnTo>
                <a:cubicBezTo>
                  <a:pt x="49025" y="1161"/>
                  <a:pt x="48922" y="1190"/>
                  <a:pt x="48837" y="1190"/>
                </a:cubicBezTo>
                <a:cubicBezTo>
                  <a:pt x="48752" y="1190"/>
                  <a:pt x="48686" y="1161"/>
                  <a:pt x="48690" y="1048"/>
                </a:cubicBezTo>
                <a:cubicBezTo>
                  <a:pt x="48693" y="997"/>
                  <a:pt x="48735" y="953"/>
                  <a:pt x="48783" y="940"/>
                </a:cubicBezTo>
                <a:cubicBezTo>
                  <a:pt x="49330" y="861"/>
                  <a:pt x="49881" y="791"/>
                  <a:pt x="50431" y="730"/>
                </a:cubicBezTo>
                <a:cubicBezTo>
                  <a:pt x="50432" y="730"/>
                  <a:pt x="50433" y="730"/>
                  <a:pt x="50434" y="730"/>
                </a:cubicBezTo>
                <a:close/>
                <a:moveTo>
                  <a:pt x="35393" y="1152"/>
                </a:moveTo>
                <a:cubicBezTo>
                  <a:pt x="35504" y="1152"/>
                  <a:pt x="35562" y="1299"/>
                  <a:pt x="35480" y="1376"/>
                </a:cubicBezTo>
                <a:cubicBezTo>
                  <a:pt x="35457" y="1399"/>
                  <a:pt x="35423" y="1414"/>
                  <a:pt x="35388" y="1414"/>
                </a:cubicBezTo>
                <a:cubicBezTo>
                  <a:pt x="35036" y="1420"/>
                  <a:pt x="34684" y="1423"/>
                  <a:pt x="34332" y="1437"/>
                </a:cubicBezTo>
                <a:cubicBezTo>
                  <a:pt x="33376" y="1499"/>
                  <a:pt x="32466" y="1517"/>
                  <a:pt x="31560" y="1517"/>
                </a:cubicBezTo>
                <a:cubicBezTo>
                  <a:pt x="30803" y="1517"/>
                  <a:pt x="30049" y="1505"/>
                  <a:pt x="29272" y="1495"/>
                </a:cubicBezTo>
                <a:cubicBezTo>
                  <a:pt x="29264" y="1496"/>
                  <a:pt x="29256" y="1497"/>
                  <a:pt x="29249" y="1497"/>
                </a:cubicBezTo>
                <a:cubicBezTo>
                  <a:pt x="29131" y="1497"/>
                  <a:pt x="29081" y="1323"/>
                  <a:pt x="29201" y="1275"/>
                </a:cubicBezTo>
                <a:cubicBezTo>
                  <a:pt x="30279" y="1256"/>
                  <a:pt x="31193" y="1230"/>
                  <a:pt x="32246" y="1184"/>
                </a:cubicBezTo>
                <a:cubicBezTo>
                  <a:pt x="32770" y="1168"/>
                  <a:pt x="33294" y="1168"/>
                  <a:pt x="33817" y="1168"/>
                </a:cubicBezTo>
                <a:cubicBezTo>
                  <a:pt x="34341" y="1168"/>
                  <a:pt x="34864" y="1168"/>
                  <a:pt x="35388" y="1152"/>
                </a:cubicBezTo>
                <a:cubicBezTo>
                  <a:pt x="35389" y="1152"/>
                  <a:pt x="35391" y="1152"/>
                  <a:pt x="35393" y="1152"/>
                </a:cubicBezTo>
                <a:close/>
                <a:moveTo>
                  <a:pt x="26666" y="1299"/>
                </a:moveTo>
                <a:cubicBezTo>
                  <a:pt x="26773" y="1299"/>
                  <a:pt x="26832" y="1442"/>
                  <a:pt x="26752" y="1517"/>
                </a:cubicBezTo>
                <a:cubicBezTo>
                  <a:pt x="26718" y="1548"/>
                  <a:pt x="26652" y="1561"/>
                  <a:pt x="26589" y="1561"/>
                </a:cubicBezTo>
                <a:cubicBezTo>
                  <a:pt x="26542" y="1561"/>
                  <a:pt x="26497" y="1554"/>
                  <a:pt x="26467" y="1541"/>
                </a:cubicBezTo>
                <a:cubicBezTo>
                  <a:pt x="26397" y="1502"/>
                  <a:pt x="26383" y="1399"/>
                  <a:pt x="26441" y="1343"/>
                </a:cubicBezTo>
                <a:cubicBezTo>
                  <a:pt x="26500" y="1286"/>
                  <a:pt x="26590" y="1310"/>
                  <a:pt x="26662" y="1300"/>
                </a:cubicBezTo>
                <a:cubicBezTo>
                  <a:pt x="26663" y="1299"/>
                  <a:pt x="26664" y="1299"/>
                  <a:pt x="26666" y="1299"/>
                </a:cubicBezTo>
                <a:close/>
                <a:moveTo>
                  <a:pt x="40488" y="1378"/>
                </a:moveTo>
                <a:cubicBezTo>
                  <a:pt x="40588" y="1378"/>
                  <a:pt x="40641" y="1512"/>
                  <a:pt x="40567" y="1580"/>
                </a:cubicBezTo>
                <a:cubicBezTo>
                  <a:pt x="40489" y="1643"/>
                  <a:pt x="40372" y="1614"/>
                  <a:pt x="40278" y="1630"/>
                </a:cubicBezTo>
                <a:cubicBezTo>
                  <a:pt x="40081" y="1643"/>
                  <a:pt x="39884" y="1651"/>
                  <a:pt x="39685" y="1657"/>
                </a:cubicBezTo>
                <a:cubicBezTo>
                  <a:pt x="39664" y="1660"/>
                  <a:pt x="39640" y="1662"/>
                  <a:pt x="39616" y="1662"/>
                </a:cubicBezTo>
                <a:cubicBezTo>
                  <a:pt x="39512" y="1662"/>
                  <a:pt x="39399" y="1629"/>
                  <a:pt x="39444" y="1499"/>
                </a:cubicBezTo>
                <a:cubicBezTo>
                  <a:pt x="39458" y="1456"/>
                  <a:pt x="39506" y="1427"/>
                  <a:pt x="39551" y="1427"/>
                </a:cubicBezTo>
                <a:cubicBezTo>
                  <a:pt x="39861" y="1418"/>
                  <a:pt x="40172" y="1404"/>
                  <a:pt x="40483" y="1378"/>
                </a:cubicBezTo>
                <a:cubicBezTo>
                  <a:pt x="40485" y="1378"/>
                  <a:pt x="40486" y="1378"/>
                  <a:pt x="40488" y="1378"/>
                </a:cubicBezTo>
                <a:close/>
                <a:moveTo>
                  <a:pt x="45682" y="2094"/>
                </a:moveTo>
                <a:cubicBezTo>
                  <a:pt x="45681" y="2095"/>
                  <a:pt x="45679" y="2097"/>
                  <a:pt x="45677" y="2099"/>
                </a:cubicBezTo>
                <a:cubicBezTo>
                  <a:pt x="45679" y="2099"/>
                  <a:pt x="45679" y="2099"/>
                  <a:pt x="45679" y="2097"/>
                </a:cubicBezTo>
                <a:cubicBezTo>
                  <a:pt x="45680" y="2096"/>
                  <a:pt x="45681" y="2095"/>
                  <a:pt x="45682" y="2094"/>
                </a:cubicBezTo>
                <a:close/>
                <a:moveTo>
                  <a:pt x="6277" y="1840"/>
                </a:moveTo>
                <a:cubicBezTo>
                  <a:pt x="6442" y="1840"/>
                  <a:pt x="6441" y="2097"/>
                  <a:pt x="6277" y="2097"/>
                </a:cubicBezTo>
                <a:cubicBezTo>
                  <a:pt x="6277" y="2097"/>
                  <a:pt x="6277" y="2097"/>
                  <a:pt x="6276" y="2097"/>
                </a:cubicBezTo>
                <a:cubicBezTo>
                  <a:pt x="5865" y="2131"/>
                  <a:pt x="5453" y="2140"/>
                  <a:pt x="5040" y="2140"/>
                </a:cubicBezTo>
                <a:cubicBezTo>
                  <a:pt x="4606" y="2140"/>
                  <a:pt x="4171" y="2131"/>
                  <a:pt x="3737" y="2131"/>
                </a:cubicBezTo>
                <a:cubicBezTo>
                  <a:pt x="3707" y="2131"/>
                  <a:pt x="3677" y="2131"/>
                  <a:pt x="3647" y="2131"/>
                </a:cubicBezTo>
                <a:cubicBezTo>
                  <a:pt x="3633" y="2134"/>
                  <a:pt x="3619" y="2135"/>
                  <a:pt x="3606" y="2135"/>
                </a:cubicBezTo>
                <a:cubicBezTo>
                  <a:pt x="3485" y="2135"/>
                  <a:pt x="3383" y="2021"/>
                  <a:pt x="3480" y="1909"/>
                </a:cubicBezTo>
                <a:cubicBezTo>
                  <a:pt x="3524" y="1875"/>
                  <a:pt x="3577" y="1867"/>
                  <a:pt x="3632" y="1867"/>
                </a:cubicBezTo>
                <a:cubicBezTo>
                  <a:pt x="3681" y="1867"/>
                  <a:pt x="3732" y="1873"/>
                  <a:pt x="3779" y="1873"/>
                </a:cubicBezTo>
                <a:cubicBezTo>
                  <a:pt x="3796" y="1873"/>
                  <a:pt x="3812" y="1872"/>
                  <a:pt x="3828" y="1870"/>
                </a:cubicBezTo>
                <a:cubicBezTo>
                  <a:pt x="3856" y="1870"/>
                  <a:pt x="3884" y="1870"/>
                  <a:pt x="3912" y="1870"/>
                </a:cubicBezTo>
                <a:cubicBezTo>
                  <a:pt x="4324" y="1870"/>
                  <a:pt x="4738" y="1880"/>
                  <a:pt x="5150" y="1880"/>
                </a:cubicBezTo>
                <a:cubicBezTo>
                  <a:pt x="5526" y="1880"/>
                  <a:pt x="5902" y="1872"/>
                  <a:pt x="6276" y="1840"/>
                </a:cubicBezTo>
                <a:cubicBezTo>
                  <a:pt x="6277" y="1840"/>
                  <a:pt x="6277" y="1840"/>
                  <a:pt x="6277" y="1840"/>
                </a:cubicBezTo>
                <a:close/>
                <a:moveTo>
                  <a:pt x="8405" y="2026"/>
                </a:moveTo>
                <a:cubicBezTo>
                  <a:pt x="8406" y="2026"/>
                  <a:pt x="8407" y="2026"/>
                  <a:pt x="8407" y="2026"/>
                </a:cubicBezTo>
                <a:cubicBezTo>
                  <a:pt x="8835" y="2051"/>
                  <a:pt x="9262" y="2071"/>
                  <a:pt x="9689" y="2092"/>
                </a:cubicBezTo>
                <a:cubicBezTo>
                  <a:pt x="9690" y="2092"/>
                  <a:pt x="9691" y="2092"/>
                  <a:pt x="9692" y="2092"/>
                </a:cubicBezTo>
                <a:cubicBezTo>
                  <a:pt x="9857" y="2092"/>
                  <a:pt x="9856" y="2351"/>
                  <a:pt x="9692" y="2351"/>
                </a:cubicBezTo>
                <a:cubicBezTo>
                  <a:pt x="9691" y="2351"/>
                  <a:pt x="9690" y="2351"/>
                  <a:pt x="9689" y="2351"/>
                </a:cubicBezTo>
                <a:cubicBezTo>
                  <a:pt x="9262" y="2333"/>
                  <a:pt x="8835" y="2315"/>
                  <a:pt x="8407" y="2291"/>
                </a:cubicBezTo>
                <a:cubicBezTo>
                  <a:pt x="8407" y="2291"/>
                  <a:pt x="8406" y="2291"/>
                  <a:pt x="8405" y="2291"/>
                </a:cubicBezTo>
                <a:cubicBezTo>
                  <a:pt x="8348" y="2291"/>
                  <a:pt x="8294" y="2249"/>
                  <a:pt x="8280" y="2194"/>
                </a:cubicBezTo>
                <a:cubicBezTo>
                  <a:pt x="8257" y="2114"/>
                  <a:pt x="8321" y="2026"/>
                  <a:pt x="8405" y="2026"/>
                </a:cubicBezTo>
                <a:close/>
                <a:moveTo>
                  <a:pt x="16121" y="2787"/>
                </a:moveTo>
                <a:cubicBezTo>
                  <a:pt x="16132" y="2787"/>
                  <a:pt x="16142" y="2788"/>
                  <a:pt x="16153" y="2788"/>
                </a:cubicBezTo>
                <a:cubicBezTo>
                  <a:pt x="16964" y="2792"/>
                  <a:pt x="17775" y="2811"/>
                  <a:pt x="18585" y="2811"/>
                </a:cubicBezTo>
                <a:cubicBezTo>
                  <a:pt x="18586" y="2811"/>
                  <a:pt x="18586" y="2811"/>
                  <a:pt x="18587" y="2811"/>
                </a:cubicBezTo>
                <a:cubicBezTo>
                  <a:pt x="18756" y="2811"/>
                  <a:pt x="18756" y="3076"/>
                  <a:pt x="18587" y="3076"/>
                </a:cubicBezTo>
                <a:cubicBezTo>
                  <a:pt x="18586" y="3076"/>
                  <a:pt x="18586" y="3076"/>
                  <a:pt x="18585" y="3076"/>
                </a:cubicBezTo>
                <a:cubicBezTo>
                  <a:pt x="17843" y="3075"/>
                  <a:pt x="17098" y="3052"/>
                  <a:pt x="16354" y="3033"/>
                </a:cubicBezTo>
                <a:cubicBezTo>
                  <a:pt x="16334" y="3030"/>
                  <a:pt x="16313" y="3029"/>
                  <a:pt x="16292" y="3029"/>
                </a:cubicBezTo>
                <a:cubicBezTo>
                  <a:pt x="16254" y="3029"/>
                  <a:pt x="16215" y="3032"/>
                  <a:pt x="16176" y="3032"/>
                </a:cubicBezTo>
                <a:cubicBezTo>
                  <a:pt x="16118" y="3032"/>
                  <a:pt x="16062" y="3025"/>
                  <a:pt x="16015" y="2991"/>
                </a:cubicBezTo>
                <a:cubicBezTo>
                  <a:pt x="15970" y="2947"/>
                  <a:pt x="15970" y="2866"/>
                  <a:pt x="16017" y="2823"/>
                </a:cubicBezTo>
                <a:cubicBezTo>
                  <a:pt x="16044" y="2792"/>
                  <a:pt x="16082" y="2787"/>
                  <a:pt x="16121" y="2787"/>
                </a:cubicBezTo>
                <a:close/>
                <a:moveTo>
                  <a:pt x="30859" y="3109"/>
                </a:moveTo>
                <a:cubicBezTo>
                  <a:pt x="30978" y="3109"/>
                  <a:pt x="31043" y="3268"/>
                  <a:pt x="30956" y="3350"/>
                </a:cubicBezTo>
                <a:cubicBezTo>
                  <a:pt x="30929" y="3376"/>
                  <a:pt x="30893" y="3392"/>
                  <a:pt x="30856" y="3392"/>
                </a:cubicBezTo>
                <a:cubicBezTo>
                  <a:pt x="30630" y="3399"/>
                  <a:pt x="30406" y="3418"/>
                  <a:pt x="30181" y="3418"/>
                </a:cubicBezTo>
                <a:cubicBezTo>
                  <a:pt x="30166" y="3418"/>
                  <a:pt x="30151" y="3418"/>
                  <a:pt x="30136" y="3418"/>
                </a:cubicBezTo>
                <a:cubicBezTo>
                  <a:pt x="30133" y="3418"/>
                  <a:pt x="30130" y="3418"/>
                  <a:pt x="30127" y="3418"/>
                </a:cubicBezTo>
                <a:cubicBezTo>
                  <a:pt x="29920" y="3418"/>
                  <a:pt x="29923" y="3115"/>
                  <a:pt x="30128" y="3115"/>
                </a:cubicBezTo>
                <a:cubicBezTo>
                  <a:pt x="30132" y="3115"/>
                  <a:pt x="30136" y="3115"/>
                  <a:pt x="30140" y="3115"/>
                </a:cubicBezTo>
                <a:cubicBezTo>
                  <a:pt x="30200" y="3113"/>
                  <a:pt x="30259" y="3112"/>
                  <a:pt x="30319" y="3112"/>
                </a:cubicBezTo>
                <a:cubicBezTo>
                  <a:pt x="30426" y="3112"/>
                  <a:pt x="30533" y="3115"/>
                  <a:pt x="30641" y="3115"/>
                </a:cubicBezTo>
                <a:cubicBezTo>
                  <a:pt x="30712" y="3115"/>
                  <a:pt x="30784" y="3113"/>
                  <a:pt x="30856" y="3109"/>
                </a:cubicBezTo>
                <a:cubicBezTo>
                  <a:pt x="30857" y="3109"/>
                  <a:pt x="30858" y="3109"/>
                  <a:pt x="30859" y="3109"/>
                </a:cubicBezTo>
                <a:close/>
                <a:moveTo>
                  <a:pt x="27642" y="3125"/>
                </a:moveTo>
                <a:cubicBezTo>
                  <a:pt x="27766" y="3125"/>
                  <a:pt x="27803" y="3314"/>
                  <a:pt x="27685" y="3357"/>
                </a:cubicBezTo>
                <a:cubicBezTo>
                  <a:pt x="27221" y="3419"/>
                  <a:pt x="26745" y="3402"/>
                  <a:pt x="26276" y="3416"/>
                </a:cubicBezTo>
                <a:cubicBezTo>
                  <a:pt x="25304" y="3429"/>
                  <a:pt x="24330" y="3477"/>
                  <a:pt x="23358" y="3477"/>
                </a:cubicBezTo>
                <a:cubicBezTo>
                  <a:pt x="23185" y="3477"/>
                  <a:pt x="23011" y="3475"/>
                  <a:pt x="22838" y="3471"/>
                </a:cubicBezTo>
                <a:cubicBezTo>
                  <a:pt x="22836" y="3472"/>
                  <a:pt x="22834" y="3472"/>
                  <a:pt x="22833" y="3472"/>
                </a:cubicBezTo>
                <a:cubicBezTo>
                  <a:pt x="22685" y="3472"/>
                  <a:pt x="22642" y="3246"/>
                  <a:pt x="22782" y="3196"/>
                </a:cubicBezTo>
                <a:cubicBezTo>
                  <a:pt x="23293" y="3173"/>
                  <a:pt x="23805" y="3167"/>
                  <a:pt x="24318" y="3167"/>
                </a:cubicBezTo>
                <a:cubicBezTo>
                  <a:pt x="24801" y="3167"/>
                  <a:pt x="25284" y="3172"/>
                  <a:pt x="25767" y="3172"/>
                </a:cubicBezTo>
                <a:cubicBezTo>
                  <a:pt x="26391" y="3172"/>
                  <a:pt x="27016" y="3164"/>
                  <a:pt x="27638" y="3125"/>
                </a:cubicBezTo>
                <a:cubicBezTo>
                  <a:pt x="27640" y="3125"/>
                  <a:pt x="27641" y="3125"/>
                  <a:pt x="27642" y="3125"/>
                </a:cubicBezTo>
                <a:close/>
                <a:moveTo>
                  <a:pt x="41179" y="3644"/>
                </a:moveTo>
                <a:cubicBezTo>
                  <a:pt x="41287" y="3644"/>
                  <a:pt x="41352" y="3800"/>
                  <a:pt x="41254" y="3870"/>
                </a:cubicBezTo>
                <a:cubicBezTo>
                  <a:pt x="41065" y="3944"/>
                  <a:pt x="40855" y="3974"/>
                  <a:pt x="40663" y="4038"/>
                </a:cubicBezTo>
                <a:cubicBezTo>
                  <a:pt x="40607" y="4049"/>
                  <a:pt x="40549" y="4081"/>
                  <a:pt x="40492" y="4081"/>
                </a:cubicBezTo>
                <a:cubicBezTo>
                  <a:pt x="40471" y="4081"/>
                  <a:pt x="40450" y="4077"/>
                  <a:pt x="40430" y="4065"/>
                </a:cubicBezTo>
                <a:cubicBezTo>
                  <a:pt x="40357" y="4026"/>
                  <a:pt x="40347" y="3910"/>
                  <a:pt x="40417" y="3864"/>
                </a:cubicBezTo>
                <a:cubicBezTo>
                  <a:pt x="40648" y="3771"/>
                  <a:pt x="40902" y="3718"/>
                  <a:pt x="41144" y="3650"/>
                </a:cubicBezTo>
                <a:cubicBezTo>
                  <a:pt x="41156" y="3646"/>
                  <a:pt x="41167" y="3644"/>
                  <a:pt x="41179" y="3644"/>
                </a:cubicBezTo>
                <a:close/>
                <a:moveTo>
                  <a:pt x="45987" y="1607"/>
                </a:moveTo>
                <a:cubicBezTo>
                  <a:pt x="46081" y="1607"/>
                  <a:pt x="46153" y="1720"/>
                  <a:pt x="46100" y="1805"/>
                </a:cubicBezTo>
                <a:cubicBezTo>
                  <a:pt x="46015" y="1902"/>
                  <a:pt x="45902" y="1893"/>
                  <a:pt x="45860" y="1932"/>
                </a:cubicBezTo>
                <a:cubicBezTo>
                  <a:pt x="45799" y="1966"/>
                  <a:pt x="45773" y="1982"/>
                  <a:pt x="45700" y="2068"/>
                </a:cubicBezTo>
                <a:cubicBezTo>
                  <a:pt x="45694" y="2077"/>
                  <a:pt x="45689" y="2086"/>
                  <a:pt x="45682" y="2094"/>
                </a:cubicBezTo>
                <a:lnTo>
                  <a:pt x="45682" y="2094"/>
                </a:lnTo>
                <a:cubicBezTo>
                  <a:pt x="45682" y="2094"/>
                  <a:pt x="45682" y="2094"/>
                  <a:pt x="45682" y="2094"/>
                </a:cubicBezTo>
                <a:lnTo>
                  <a:pt x="45682" y="2094"/>
                </a:lnTo>
                <a:cubicBezTo>
                  <a:pt x="45683" y="2094"/>
                  <a:pt x="45680" y="2097"/>
                  <a:pt x="45674" y="2106"/>
                </a:cubicBezTo>
                <a:cubicBezTo>
                  <a:pt x="45605" y="2213"/>
                  <a:pt x="45596" y="2342"/>
                  <a:pt x="45505" y="2539"/>
                </a:cubicBezTo>
                <a:cubicBezTo>
                  <a:pt x="45295" y="2928"/>
                  <a:pt x="45036" y="3124"/>
                  <a:pt x="44635" y="3385"/>
                </a:cubicBezTo>
                <a:cubicBezTo>
                  <a:pt x="43453" y="4172"/>
                  <a:pt x="42009" y="4307"/>
                  <a:pt x="40683" y="4718"/>
                </a:cubicBezTo>
                <a:cubicBezTo>
                  <a:pt x="40626" y="4735"/>
                  <a:pt x="40566" y="4761"/>
                  <a:pt x="40508" y="4761"/>
                </a:cubicBezTo>
                <a:cubicBezTo>
                  <a:pt x="40479" y="4761"/>
                  <a:pt x="40451" y="4755"/>
                  <a:pt x="40424" y="4738"/>
                </a:cubicBezTo>
                <a:cubicBezTo>
                  <a:pt x="40318" y="4682"/>
                  <a:pt x="40305" y="4515"/>
                  <a:pt x="40405" y="4449"/>
                </a:cubicBezTo>
                <a:cubicBezTo>
                  <a:pt x="40588" y="4362"/>
                  <a:pt x="40651" y="4391"/>
                  <a:pt x="40850" y="4343"/>
                </a:cubicBezTo>
                <a:cubicBezTo>
                  <a:pt x="41057" y="4311"/>
                  <a:pt x="41432" y="4239"/>
                  <a:pt x="41766" y="4174"/>
                </a:cubicBezTo>
                <a:cubicBezTo>
                  <a:pt x="42771" y="3958"/>
                  <a:pt x="43675" y="3736"/>
                  <a:pt x="44497" y="3163"/>
                </a:cubicBezTo>
                <a:cubicBezTo>
                  <a:pt x="44758" y="2985"/>
                  <a:pt x="44940" y="2840"/>
                  <a:pt x="45086" y="2617"/>
                </a:cubicBezTo>
                <a:lnTo>
                  <a:pt x="45086" y="2617"/>
                </a:lnTo>
                <a:cubicBezTo>
                  <a:pt x="45077" y="2638"/>
                  <a:pt x="45073" y="2646"/>
                  <a:pt x="45073" y="2646"/>
                </a:cubicBezTo>
                <a:cubicBezTo>
                  <a:pt x="45074" y="2646"/>
                  <a:pt x="45123" y="2540"/>
                  <a:pt x="45130" y="2527"/>
                </a:cubicBezTo>
                <a:cubicBezTo>
                  <a:pt x="45133" y="2520"/>
                  <a:pt x="45137" y="2513"/>
                  <a:pt x="45140" y="2506"/>
                </a:cubicBezTo>
                <a:cubicBezTo>
                  <a:pt x="45178" y="2381"/>
                  <a:pt x="45201" y="2251"/>
                  <a:pt x="45266" y="2136"/>
                </a:cubicBezTo>
                <a:cubicBezTo>
                  <a:pt x="45459" y="1840"/>
                  <a:pt x="45590" y="1748"/>
                  <a:pt x="45952" y="1612"/>
                </a:cubicBezTo>
                <a:cubicBezTo>
                  <a:pt x="45964" y="1609"/>
                  <a:pt x="45976" y="1607"/>
                  <a:pt x="45987" y="1607"/>
                </a:cubicBezTo>
                <a:close/>
                <a:moveTo>
                  <a:pt x="4964" y="4792"/>
                </a:moveTo>
                <a:cubicBezTo>
                  <a:pt x="5049" y="4792"/>
                  <a:pt x="5135" y="4802"/>
                  <a:pt x="5220" y="4802"/>
                </a:cubicBezTo>
                <a:cubicBezTo>
                  <a:pt x="5236" y="4802"/>
                  <a:pt x="5251" y="4802"/>
                  <a:pt x="5267" y="4801"/>
                </a:cubicBezTo>
                <a:cubicBezTo>
                  <a:pt x="5305" y="4800"/>
                  <a:pt x="5342" y="4800"/>
                  <a:pt x="5380" y="4800"/>
                </a:cubicBezTo>
                <a:cubicBezTo>
                  <a:pt x="6189" y="4800"/>
                  <a:pt x="6994" y="4872"/>
                  <a:pt x="7801" y="4912"/>
                </a:cubicBezTo>
                <a:cubicBezTo>
                  <a:pt x="7990" y="4902"/>
                  <a:pt x="8194" y="4899"/>
                  <a:pt x="8407" y="4899"/>
                </a:cubicBezTo>
                <a:cubicBezTo>
                  <a:pt x="9235" y="4899"/>
                  <a:pt x="10207" y="4957"/>
                  <a:pt x="11063" y="4959"/>
                </a:cubicBezTo>
                <a:cubicBezTo>
                  <a:pt x="11064" y="4959"/>
                  <a:pt x="11065" y="4959"/>
                  <a:pt x="11066" y="4959"/>
                </a:cubicBezTo>
                <a:cubicBezTo>
                  <a:pt x="11164" y="4959"/>
                  <a:pt x="11214" y="5088"/>
                  <a:pt x="11144" y="5154"/>
                </a:cubicBezTo>
                <a:cubicBezTo>
                  <a:pt x="11086" y="5188"/>
                  <a:pt x="11019" y="5195"/>
                  <a:pt x="10949" y="5195"/>
                </a:cubicBezTo>
                <a:cubicBezTo>
                  <a:pt x="10888" y="5195"/>
                  <a:pt x="10825" y="5189"/>
                  <a:pt x="10764" y="5189"/>
                </a:cubicBezTo>
                <a:cubicBezTo>
                  <a:pt x="10736" y="5189"/>
                  <a:pt x="10708" y="5191"/>
                  <a:pt x="10681" y="5195"/>
                </a:cubicBezTo>
                <a:cubicBezTo>
                  <a:pt x="9973" y="5198"/>
                  <a:pt x="9197" y="5254"/>
                  <a:pt x="8505" y="5254"/>
                </a:cubicBezTo>
                <a:cubicBezTo>
                  <a:pt x="8237" y="5254"/>
                  <a:pt x="7981" y="5245"/>
                  <a:pt x="7747" y="5222"/>
                </a:cubicBezTo>
                <a:cubicBezTo>
                  <a:pt x="7265" y="5170"/>
                  <a:pt x="6764" y="5083"/>
                  <a:pt x="6183" y="5061"/>
                </a:cubicBezTo>
                <a:cubicBezTo>
                  <a:pt x="5998" y="5052"/>
                  <a:pt x="5813" y="5049"/>
                  <a:pt x="5627" y="5049"/>
                </a:cubicBezTo>
                <a:cubicBezTo>
                  <a:pt x="5391" y="5049"/>
                  <a:pt x="5154" y="5054"/>
                  <a:pt x="4918" y="5057"/>
                </a:cubicBezTo>
                <a:cubicBezTo>
                  <a:pt x="4911" y="5058"/>
                  <a:pt x="4903" y="5058"/>
                  <a:pt x="4896" y="5058"/>
                </a:cubicBezTo>
                <a:cubicBezTo>
                  <a:pt x="4857" y="5058"/>
                  <a:pt x="4817" y="5047"/>
                  <a:pt x="4788" y="5018"/>
                </a:cubicBezTo>
                <a:cubicBezTo>
                  <a:pt x="4722" y="4957"/>
                  <a:pt x="4744" y="4834"/>
                  <a:pt x="4830" y="4804"/>
                </a:cubicBezTo>
                <a:cubicBezTo>
                  <a:pt x="4873" y="4795"/>
                  <a:pt x="4919" y="4792"/>
                  <a:pt x="4964" y="4792"/>
                </a:cubicBezTo>
                <a:close/>
                <a:moveTo>
                  <a:pt x="24212" y="6181"/>
                </a:moveTo>
                <a:cubicBezTo>
                  <a:pt x="24352" y="6181"/>
                  <a:pt x="24394" y="6394"/>
                  <a:pt x="24260" y="6441"/>
                </a:cubicBezTo>
                <a:cubicBezTo>
                  <a:pt x="24200" y="6457"/>
                  <a:pt x="24136" y="6459"/>
                  <a:pt x="24072" y="6459"/>
                </a:cubicBezTo>
                <a:cubicBezTo>
                  <a:pt x="24049" y="6459"/>
                  <a:pt x="24025" y="6459"/>
                  <a:pt x="24002" y="6459"/>
                </a:cubicBezTo>
                <a:cubicBezTo>
                  <a:pt x="23972" y="6459"/>
                  <a:pt x="23941" y="6459"/>
                  <a:pt x="23911" y="6462"/>
                </a:cubicBezTo>
                <a:cubicBezTo>
                  <a:pt x="23910" y="6462"/>
                  <a:pt x="23909" y="6462"/>
                  <a:pt x="23907" y="6462"/>
                </a:cubicBezTo>
                <a:cubicBezTo>
                  <a:pt x="23816" y="6462"/>
                  <a:pt x="23745" y="6356"/>
                  <a:pt x="23787" y="6273"/>
                </a:cubicBezTo>
                <a:cubicBezTo>
                  <a:pt x="23825" y="6197"/>
                  <a:pt x="23902" y="6183"/>
                  <a:pt x="23985" y="6183"/>
                </a:cubicBezTo>
                <a:cubicBezTo>
                  <a:pt x="24033" y="6183"/>
                  <a:pt x="24083" y="6187"/>
                  <a:pt x="24129" y="6187"/>
                </a:cubicBezTo>
                <a:cubicBezTo>
                  <a:pt x="24156" y="6187"/>
                  <a:pt x="24183" y="6186"/>
                  <a:pt x="24206" y="6181"/>
                </a:cubicBezTo>
                <a:cubicBezTo>
                  <a:pt x="24208" y="6181"/>
                  <a:pt x="24210" y="6181"/>
                  <a:pt x="24212" y="6181"/>
                </a:cubicBezTo>
                <a:close/>
                <a:moveTo>
                  <a:pt x="7091" y="6329"/>
                </a:moveTo>
                <a:cubicBezTo>
                  <a:pt x="7273" y="6329"/>
                  <a:pt x="7459" y="6352"/>
                  <a:pt x="7640" y="6352"/>
                </a:cubicBezTo>
                <a:cubicBezTo>
                  <a:pt x="7644" y="6352"/>
                  <a:pt x="7649" y="6352"/>
                  <a:pt x="7653" y="6352"/>
                </a:cubicBezTo>
                <a:cubicBezTo>
                  <a:pt x="8286" y="6374"/>
                  <a:pt x="8919" y="6381"/>
                  <a:pt x="9553" y="6381"/>
                </a:cubicBezTo>
                <a:cubicBezTo>
                  <a:pt x="9681" y="6381"/>
                  <a:pt x="9810" y="6381"/>
                  <a:pt x="9938" y="6380"/>
                </a:cubicBezTo>
                <a:cubicBezTo>
                  <a:pt x="11302" y="6353"/>
                  <a:pt x="12667" y="6344"/>
                  <a:pt x="14031" y="6344"/>
                </a:cubicBezTo>
                <a:cubicBezTo>
                  <a:pt x="16448" y="6344"/>
                  <a:pt x="18866" y="6372"/>
                  <a:pt x="21283" y="6372"/>
                </a:cubicBezTo>
                <a:cubicBezTo>
                  <a:pt x="21322" y="6372"/>
                  <a:pt x="21362" y="6372"/>
                  <a:pt x="21402" y="6372"/>
                </a:cubicBezTo>
                <a:cubicBezTo>
                  <a:pt x="21403" y="6372"/>
                  <a:pt x="21404" y="6372"/>
                  <a:pt x="21405" y="6372"/>
                </a:cubicBezTo>
                <a:cubicBezTo>
                  <a:pt x="21510" y="6372"/>
                  <a:pt x="21562" y="6509"/>
                  <a:pt x="21487" y="6579"/>
                </a:cubicBezTo>
                <a:cubicBezTo>
                  <a:pt x="21465" y="6602"/>
                  <a:pt x="21434" y="6615"/>
                  <a:pt x="21402" y="6615"/>
                </a:cubicBezTo>
                <a:cubicBezTo>
                  <a:pt x="21164" y="6619"/>
                  <a:pt x="20927" y="6619"/>
                  <a:pt x="20689" y="6621"/>
                </a:cubicBezTo>
                <a:cubicBezTo>
                  <a:pt x="19570" y="6631"/>
                  <a:pt x="18451" y="6630"/>
                  <a:pt x="17330" y="6641"/>
                </a:cubicBezTo>
                <a:cubicBezTo>
                  <a:pt x="15551" y="6655"/>
                  <a:pt x="13767" y="6692"/>
                  <a:pt x="11985" y="6692"/>
                </a:cubicBezTo>
                <a:cubicBezTo>
                  <a:pt x="10295" y="6692"/>
                  <a:pt x="8606" y="6659"/>
                  <a:pt x="6923" y="6543"/>
                </a:cubicBezTo>
                <a:cubicBezTo>
                  <a:pt x="6841" y="6498"/>
                  <a:pt x="6851" y="6366"/>
                  <a:pt x="6936" y="6336"/>
                </a:cubicBezTo>
                <a:cubicBezTo>
                  <a:pt x="6988" y="6331"/>
                  <a:pt x="7039" y="6329"/>
                  <a:pt x="7091" y="6329"/>
                </a:cubicBezTo>
                <a:close/>
                <a:moveTo>
                  <a:pt x="36664" y="6556"/>
                </a:moveTo>
                <a:cubicBezTo>
                  <a:pt x="36754" y="6556"/>
                  <a:pt x="36830" y="6669"/>
                  <a:pt x="36761" y="6748"/>
                </a:cubicBezTo>
                <a:cubicBezTo>
                  <a:pt x="36648" y="6838"/>
                  <a:pt x="36493" y="6880"/>
                  <a:pt x="36367" y="6954"/>
                </a:cubicBezTo>
                <a:cubicBezTo>
                  <a:pt x="36321" y="6987"/>
                  <a:pt x="36262" y="7009"/>
                  <a:pt x="36211" y="7009"/>
                </a:cubicBezTo>
                <a:cubicBezTo>
                  <a:pt x="36143" y="7009"/>
                  <a:pt x="36091" y="6970"/>
                  <a:pt x="36105" y="6868"/>
                </a:cubicBezTo>
                <a:cubicBezTo>
                  <a:pt x="36183" y="6734"/>
                  <a:pt x="36467" y="6663"/>
                  <a:pt x="36606" y="6573"/>
                </a:cubicBezTo>
                <a:cubicBezTo>
                  <a:pt x="36625" y="6561"/>
                  <a:pt x="36645" y="6556"/>
                  <a:pt x="36664" y="6556"/>
                </a:cubicBezTo>
                <a:close/>
                <a:moveTo>
                  <a:pt x="39201" y="5454"/>
                </a:moveTo>
                <a:cubicBezTo>
                  <a:pt x="39252" y="5454"/>
                  <a:pt x="39304" y="5485"/>
                  <a:pt x="39318" y="5541"/>
                </a:cubicBezTo>
                <a:cubicBezTo>
                  <a:pt x="39335" y="5651"/>
                  <a:pt x="39224" y="5736"/>
                  <a:pt x="39180" y="5830"/>
                </a:cubicBezTo>
                <a:cubicBezTo>
                  <a:pt x="39035" y="6081"/>
                  <a:pt x="38893" y="6272"/>
                  <a:pt x="38756" y="6407"/>
                </a:cubicBezTo>
                <a:cubicBezTo>
                  <a:pt x="38365" y="6774"/>
                  <a:pt x="37902" y="7060"/>
                  <a:pt x="37428" y="7307"/>
                </a:cubicBezTo>
                <a:cubicBezTo>
                  <a:pt x="37214" y="7391"/>
                  <a:pt x="36945" y="7618"/>
                  <a:pt x="36719" y="7618"/>
                </a:cubicBezTo>
                <a:cubicBezTo>
                  <a:pt x="36712" y="7618"/>
                  <a:pt x="36704" y="7618"/>
                  <a:pt x="36697" y="7617"/>
                </a:cubicBezTo>
                <a:cubicBezTo>
                  <a:pt x="36561" y="7584"/>
                  <a:pt x="36494" y="7398"/>
                  <a:pt x="36590" y="7293"/>
                </a:cubicBezTo>
                <a:cubicBezTo>
                  <a:pt x="36765" y="7144"/>
                  <a:pt x="37011" y="7081"/>
                  <a:pt x="37211" y="6963"/>
                </a:cubicBezTo>
                <a:cubicBezTo>
                  <a:pt x="37642" y="6753"/>
                  <a:pt x="38245" y="6392"/>
                  <a:pt x="38497" y="6185"/>
                </a:cubicBezTo>
                <a:cubicBezTo>
                  <a:pt x="38639" y="6084"/>
                  <a:pt x="38934" y="5823"/>
                  <a:pt x="39100" y="5512"/>
                </a:cubicBezTo>
                <a:cubicBezTo>
                  <a:pt x="39122" y="5473"/>
                  <a:pt x="39161" y="5454"/>
                  <a:pt x="39201" y="5454"/>
                </a:cubicBezTo>
                <a:close/>
                <a:moveTo>
                  <a:pt x="30085" y="7818"/>
                </a:moveTo>
                <a:cubicBezTo>
                  <a:pt x="30308" y="7821"/>
                  <a:pt x="30531" y="7824"/>
                  <a:pt x="30756" y="7827"/>
                </a:cubicBezTo>
                <a:cubicBezTo>
                  <a:pt x="31564" y="7831"/>
                  <a:pt x="32372" y="7853"/>
                  <a:pt x="33180" y="7870"/>
                </a:cubicBezTo>
                <a:cubicBezTo>
                  <a:pt x="33181" y="7870"/>
                  <a:pt x="33182" y="7870"/>
                  <a:pt x="33183" y="7870"/>
                </a:cubicBezTo>
                <a:cubicBezTo>
                  <a:pt x="33282" y="7870"/>
                  <a:pt x="33337" y="8004"/>
                  <a:pt x="33264" y="8072"/>
                </a:cubicBezTo>
                <a:cubicBezTo>
                  <a:pt x="33209" y="8103"/>
                  <a:pt x="33147" y="8112"/>
                  <a:pt x="33083" y="8112"/>
                </a:cubicBezTo>
                <a:cubicBezTo>
                  <a:pt x="33008" y="8112"/>
                  <a:pt x="32929" y="8100"/>
                  <a:pt x="32855" y="8100"/>
                </a:cubicBezTo>
                <a:cubicBezTo>
                  <a:pt x="32835" y="8100"/>
                  <a:pt x="32814" y="8101"/>
                  <a:pt x="32794" y="8104"/>
                </a:cubicBezTo>
                <a:cubicBezTo>
                  <a:pt x="31891" y="8091"/>
                  <a:pt x="30987" y="8093"/>
                  <a:pt x="30085" y="8083"/>
                </a:cubicBezTo>
                <a:cubicBezTo>
                  <a:pt x="30084" y="8083"/>
                  <a:pt x="30083" y="8083"/>
                  <a:pt x="30082" y="8083"/>
                </a:cubicBezTo>
                <a:cubicBezTo>
                  <a:pt x="29970" y="8083"/>
                  <a:pt x="29909" y="7933"/>
                  <a:pt x="29991" y="7857"/>
                </a:cubicBezTo>
                <a:cubicBezTo>
                  <a:pt x="30016" y="7833"/>
                  <a:pt x="30051" y="7818"/>
                  <a:pt x="30085" y="7818"/>
                </a:cubicBezTo>
                <a:close/>
                <a:moveTo>
                  <a:pt x="35594" y="7965"/>
                </a:moveTo>
                <a:cubicBezTo>
                  <a:pt x="35703" y="7965"/>
                  <a:pt x="35776" y="8133"/>
                  <a:pt x="35657" y="8199"/>
                </a:cubicBezTo>
                <a:cubicBezTo>
                  <a:pt x="35446" y="8311"/>
                  <a:pt x="35234" y="8421"/>
                  <a:pt x="35030" y="8542"/>
                </a:cubicBezTo>
                <a:cubicBezTo>
                  <a:pt x="34993" y="8576"/>
                  <a:pt x="34940" y="8596"/>
                  <a:pt x="34891" y="8596"/>
                </a:cubicBezTo>
                <a:cubicBezTo>
                  <a:pt x="34831" y="8596"/>
                  <a:pt x="34776" y="8564"/>
                  <a:pt x="34767" y="8487"/>
                </a:cubicBezTo>
                <a:cubicBezTo>
                  <a:pt x="34757" y="8438"/>
                  <a:pt x="34785" y="8383"/>
                  <a:pt x="34829" y="8358"/>
                </a:cubicBezTo>
                <a:cubicBezTo>
                  <a:pt x="35059" y="8227"/>
                  <a:pt x="35295" y="8105"/>
                  <a:pt x="35531" y="7983"/>
                </a:cubicBezTo>
                <a:cubicBezTo>
                  <a:pt x="35553" y="7971"/>
                  <a:pt x="35574" y="7965"/>
                  <a:pt x="35594" y="7965"/>
                </a:cubicBezTo>
                <a:close/>
                <a:moveTo>
                  <a:pt x="881" y="1"/>
                </a:moveTo>
                <a:cubicBezTo>
                  <a:pt x="701" y="1"/>
                  <a:pt x="522" y="2"/>
                  <a:pt x="344" y="5"/>
                </a:cubicBezTo>
                <a:cubicBezTo>
                  <a:pt x="339" y="44"/>
                  <a:pt x="336" y="80"/>
                  <a:pt x="338" y="114"/>
                </a:cubicBezTo>
                <a:cubicBezTo>
                  <a:pt x="250" y="943"/>
                  <a:pt x="154" y="1772"/>
                  <a:pt x="105" y="2604"/>
                </a:cubicBezTo>
                <a:cubicBezTo>
                  <a:pt x="0" y="4831"/>
                  <a:pt x="40" y="7081"/>
                  <a:pt x="418" y="9098"/>
                </a:cubicBezTo>
                <a:cubicBezTo>
                  <a:pt x="577" y="9850"/>
                  <a:pt x="701" y="10345"/>
                  <a:pt x="1144" y="10572"/>
                </a:cubicBezTo>
                <a:cubicBezTo>
                  <a:pt x="1155" y="10575"/>
                  <a:pt x="1204" y="10590"/>
                  <a:pt x="1246" y="10598"/>
                </a:cubicBezTo>
                <a:cubicBezTo>
                  <a:pt x="1256" y="10600"/>
                  <a:pt x="1272" y="10601"/>
                  <a:pt x="1291" y="10606"/>
                </a:cubicBezTo>
                <a:cubicBezTo>
                  <a:pt x="1700" y="10639"/>
                  <a:pt x="2113" y="10655"/>
                  <a:pt x="2524" y="10674"/>
                </a:cubicBezTo>
                <a:cubicBezTo>
                  <a:pt x="3692" y="10736"/>
                  <a:pt x="4859" y="10752"/>
                  <a:pt x="6027" y="10752"/>
                </a:cubicBezTo>
                <a:cubicBezTo>
                  <a:pt x="7128" y="10752"/>
                  <a:pt x="8229" y="10738"/>
                  <a:pt x="9330" y="10736"/>
                </a:cubicBezTo>
                <a:cubicBezTo>
                  <a:pt x="11339" y="10772"/>
                  <a:pt x="13349" y="10817"/>
                  <a:pt x="15359" y="10817"/>
                </a:cubicBezTo>
                <a:cubicBezTo>
                  <a:pt x="16525" y="10817"/>
                  <a:pt x="17692" y="10802"/>
                  <a:pt x="18859" y="10761"/>
                </a:cubicBezTo>
                <a:cubicBezTo>
                  <a:pt x="19768" y="10743"/>
                  <a:pt x="20677" y="10735"/>
                  <a:pt x="21586" y="10735"/>
                </a:cubicBezTo>
                <a:cubicBezTo>
                  <a:pt x="22741" y="10735"/>
                  <a:pt x="23897" y="10749"/>
                  <a:pt x="25052" y="10778"/>
                </a:cubicBezTo>
                <a:cubicBezTo>
                  <a:pt x="26803" y="10863"/>
                  <a:pt x="28553" y="10981"/>
                  <a:pt x="30307" y="10992"/>
                </a:cubicBezTo>
                <a:cubicBezTo>
                  <a:pt x="30372" y="10994"/>
                  <a:pt x="30439" y="10994"/>
                  <a:pt x="30504" y="10995"/>
                </a:cubicBezTo>
                <a:cubicBezTo>
                  <a:pt x="30508" y="10975"/>
                  <a:pt x="30512" y="10956"/>
                  <a:pt x="30523" y="10933"/>
                </a:cubicBezTo>
                <a:cubicBezTo>
                  <a:pt x="30621" y="10791"/>
                  <a:pt x="30830" y="10810"/>
                  <a:pt x="30979" y="10749"/>
                </a:cubicBezTo>
                <a:cubicBezTo>
                  <a:pt x="31551" y="10575"/>
                  <a:pt x="32133" y="10428"/>
                  <a:pt x="32705" y="10251"/>
                </a:cubicBezTo>
                <a:cubicBezTo>
                  <a:pt x="32724" y="10200"/>
                  <a:pt x="32757" y="10155"/>
                  <a:pt x="32805" y="10128"/>
                </a:cubicBezTo>
                <a:cubicBezTo>
                  <a:pt x="33044" y="10003"/>
                  <a:pt x="33282" y="9877"/>
                  <a:pt x="33523" y="9756"/>
                </a:cubicBezTo>
                <a:cubicBezTo>
                  <a:pt x="34565" y="9233"/>
                  <a:pt x="35436" y="8833"/>
                  <a:pt x="36401" y="8412"/>
                </a:cubicBezTo>
                <a:cubicBezTo>
                  <a:pt x="37295" y="7988"/>
                  <a:pt x="38449" y="7619"/>
                  <a:pt x="39205" y="7077"/>
                </a:cubicBezTo>
                <a:cubicBezTo>
                  <a:pt x="39455" y="6881"/>
                  <a:pt x="39584" y="6661"/>
                  <a:pt x="39612" y="6376"/>
                </a:cubicBezTo>
                <a:cubicBezTo>
                  <a:pt x="39641" y="6211"/>
                  <a:pt x="39583" y="6045"/>
                  <a:pt x="39615" y="5882"/>
                </a:cubicBezTo>
                <a:cubicBezTo>
                  <a:pt x="39623" y="5835"/>
                  <a:pt x="39645" y="5735"/>
                  <a:pt x="39674" y="5704"/>
                </a:cubicBezTo>
                <a:cubicBezTo>
                  <a:pt x="39752" y="5557"/>
                  <a:pt x="39877" y="5439"/>
                  <a:pt x="40018" y="5352"/>
                </a:cubicBezTo>
                <a:cubicBezTo>
                  <a:pt x="40152" y="5273"/>
                  <a:pt x="40369" y="5211"/>
                  <a:pt x="40650" y="5128"/>
                </a:cubicBezTo>
                <a:cubicBezTo>
                  <a:pt x="41632" y="4877"/>
                  <a:pt x="42628" y="4686"/>
                  <a:pt x="43617" y="4472"/>
                </a:cubicBezTo>
                <a:cubicBezTo>
                  <a:pt x="44157" y="4358"/>
                  <a:pt x="44810" y="4181"/>
                  <a:pt x="45157" y="4009"/>
                </a:cubicBezTo>
                <a:cubicBezTo>
                  <a:pt x="45278" y="3972"/>
                  <a:pt x="45742" y="3721"/>
                  <a:pt x="45877" y="3505"/>
                </a:cubicBezTo>
                <a:cubicBezTo>
                  <a:pt x="46051" y="3328"/>
                  <a:pt x="46026" y="2998"/>
                  <a:pt x="46016" y="2734"/>
                </a:cubicBezTo>
                <a:cubicBezTo>
                  <a:pt x="46020" y="2511"/>
                  <a:pt x="46201" y="2348"/>
                  <a:pt x="46388" y="2252"/>
                </a:cubicBezTo>
                <a:cubicBezTo>
                  <a:pt x="46634" y="2096"/>
                  <a:pt x="47331" y="1945"/>
                  <a:pt x="47770" y="1870"/>
                </a:cubicBezTo>
                <a:cubicBezTo>
                  <a:pt x="48659" y="1708"/>
                  <a:pt x="49552" y="1572"/>
                  <a:pt x="50445" y="1441"/>
                </a:cubicBezTo>
                <a:cubicBezTo>
                  <a:pt x="52953" y="1017"/>
                  <a:pt x="55201" y="817"/>
                  <a:pt x="57581" y="422"/>
                </a:cubicBezTo>
                <a:cubicBezTo>
                  <a:pt x="57192" y="409"/>
                  <a:pt x="56802" y="396"/>
                  <a:pt x="56411" y="386"/>
                </a:cubicBezTo>
                <a:cubicBezTo>
                  <a:pt x="53715" y="209"/>
                  <a:pt x="51016" y="134"/>
                  <a:pt x="48315" y="134"/>
                </a:cubicBezTo>
                <a:cubicBezTo>
                  <a:pt x="47960" y="134"/>
                  <a:pt x="47605" y="136"/>
                  <a:pt x="47250" y="138"/>
                </a:cubicBezTo>
                <a:cubicBezTo>
                  <a:pt x="43508" y="143"/>
                  <a:pt x="39767" y="264"/>
                  <a:pt x="36023" y="274"/>
                </a:cubicBezTo>
                <a:cubicBezTo>
                  <a:pt x="32108" y="211"/>
                  <a:pt x="28192" y="133"/>
                  <a:pt x="24275" y="133"/>
                </a:cubicBezTo>
                <a:cubicBezTo>
                  <a:pt x="23793" y="133"/>
                  <a:pt x="23311" y="134"/>
                  <a:pt x="22829" y="137"/>
                </a:cubicBezTo>
                <a:cubicBezTo>
                  <a:pt x="22634" y="135"/>
                  <a:pt x="22439" y="135"/>
                  <a:pt x="22244" y="135"/>
                </a:cubicBezTo>
                <a:cubicBezTo>
                  <a:pt x="19009" y="135"/>
                  <a:pt x="15780" y="328"/>
                  <a:pt x="12546" y="379"/>
                </a:cubicBezTo>
                <a:cubicBezTo>
                  <a:pt x="12468" y="379"/>
                  <a:pt x="12390" y="379"/>
                  <a:pt x="12311" y="379"/>
                </a:cubicBezTo>
                <a:cubicBezTo>
                  <a:pt x="9693" y="379"/>
                  <a:pt x="7075" y="217"/>
                  <a:pt x="4460" y="102"/>
                </a:cubicBezTo>
                <a:cubicBezTo>
                  <a:pt x="3367" y="40"/>
                  <a:pt x="2271" y="14"/>
                  <a:pt x="1176" y="2"/>
                </a:cubicBezTo>
                <a:cubicBezTo>
                  <a:pt x="1078" y="1"/>
                  <a:pt x="979" y="1"/>
                  <a:pt x="88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0" name="Google Shape;1100;p16"/>
          <p:cNvSpPr/>
          <p:nvPr/>
        </p:nvSpPr>
        <p:spPr>
          <a:xfrm>
            <a:off x="11768272" y="6102905"/>
            <a:ext cx="3752355" cy="1107272"/>
          </a:xfrm>
          <a:custGeom>
            <a:avLst/>
            <a:gdLst/>
            <a:ahLst/>
            <a:cxnLst/>
            <a:rect l="l" t="t" r="r" b="b"/>
            <a:pathLst>
              <a:path w="37425" h="11044" extrusionOk="0">
                <a:moveTo>
                  <a:pt x="27783" y="0"/>
                </a:moveTo>
                <a:cubicBezTo>
                  <a:pt x="27096" y="174"/>
                  <a:pt x="26397" y="304"/>
                  <a:pt x="25702" y="432"/>
                </a:cubicBezTo>
                <a:cubicBezTo>
                  <a:pt x="22270" y="988"/>
                  <a:pt x="19080" y="1382"/>
                  <a:pt x="15591" y="1964"/>
                </a:cubicBezTo>
                <a:cubicBezTo>
                  <a:pt x="15206" y="2045"/>
                  <a:pt x="14593" y="1949"/>
                  <a:pt x="14657" y="2483"/>
                </a:cubicBezTo>
                <a:cubicBezTo>
                  <a:pt x="14718" y="3416"/>
                  <a:pt x="13743" y="3929"/>
                  <a:pt x="12989" y="4205"/>
                </a:cubicBezTo>
                <a:cubicBezTo>
                  <a:pt x="11600" y="4660"/>
                  <a:pt x="9768" y="4929"/>
                  <a:pt x="8577" y="5274"/>
                </a:cubicBezTo>
                <a:cubicBezTo>
                  <a:pt x="8190" y="5410"/>
                  <a:pt x="8354" y="5526"/>
                  <a:pt x="8183" y="6192"/>
                </a:cubicBezTo>
                <a:cubicBezTo>
                  <a:pt x="7851" y="7120"/>
                  <a:pt x="6978" y="7346"/>
                  <a:pt x="6153" y="7785"/>
                </a:cubicBezTo>
                <a:cubicBezTo>
                  <a:pt x="4948" y="8359"/>
                  <a:pt x="3729" y="8905"/>
                  <a:pt x="2531" y="9492"/>
                </a:cubicBezTo>
                <a:cubicBezTo>
                  <a:pt x="2197" y="9655"/>
                  <a:pt x="1864" y="9826"/>
                  <a:pt x="1532" y="9997"/>
                </a:cubicBezTo>
                <a:cubicBezTo>
                  <a:pt x="1454" y="10049"/>
                  <a:pt x="1361" y="10089"/>
                  <a:pt x="1274" y="10089"/>
                </a:cubicBezTo>
                <a:cubicBezTo>
                  <a:pt x="1259" y="10089"/>
                  <a:pt x="1244" y="10088"/>
                  <a:pt x="1230" y="10085"/>
                </a:cubicBezTo>
                <a:cubicBezTo>
                  <a:pt x="862" y="10240"/>
                  <a:pt x="438" y="10391"/>
                  <a:pt x="0" y="10518"/>
                </a:cubicBezTo>
                <a:cubicBezTo>
                  <a:pt x="187" y="10519"/>
                  <a:pt x="373" y="10520"/>
                  <a:pt x="559" y="10520"/>
                </a:cubicBezTo>
                <a:cubicBezTo>
                  <a:pt x="936" y="10520"/>
                  <a:pt x="1313" y="10518"/>
                  <a:pt x="1690" y="10518"/>
                </a:cubicBezTo>
                <a:cubicBezTo>
                  <a:pt x="2318" y="10518"/>
                  <a:pt x="2947" y="10522"/>
                  <a:pt x="3575" y="10540"/>
                </a:cubicBezTo>
                <a:cubicBezTo>
                  <a:pt x="3929" y="10550"/>
                  <a:pt x="4285" y="10565"/>
                  <a:pt x="4638" y="10586"/>
                </a:cubicBezTo>
                <a:cubicBezTo>
                  <a:pt x="6090" y="10653"/>
                  <a:pt x="7538" y="10808"/>
                  <a:pt x="8989" y="10903"/>
                </a:cubicBezTo>
                <a:cubicBezTo>
                  <a:pt x="9906" y="10976"/>
                  <a:pt x="10824" y="10973"/>
                  <a:pt x="11741" y="11044"/>
                </a:cubicBezTo>
                <a:cubicBezTo>
                  <a:pt x="11759" y="10798"/>
                  <a:pt x="11880" y="10518"/>
                  <a:pt x="12111" y="10278"/>
                </a:cubicBezTo>
                <a:cubicBezTo>
                  <a:pt x="12512" y="9873"/>
                  <a:pt x="13047" y="9665"/>
                  <a:pt x="13645" y="9334"/>
                </a:cubicBezTo>
                <a:cubicBezTo>
                  <a:pt x="14525" y="8879"/>
                  <a:pt x="15387" y="8374"/>
                  <a:pt x="16299" y="7984"/>
                </a:cubicBezTo>
                <a:cubicBezTo>
                  <a:pt x="17100" y="7640"/>
                  <a:pt x="18689" y="7595"/>
                  <a:pt x="19494" y="7440"/>
                </a:cubicBezTo>
                <a:cubicBezTo>
                  <a:pt x="20514" y="7253"/>
                  <a:pt x="21310" y="6628"/>
                  <a:pt x="22587" y="6031"/>
                </a:cubicBezTo>
                <a:cubicBezTo>
                  <a:pt x="23704" y="5446"/>
                  <a:pt x="24842" y="4900"/>
                  <a:pt x="25950" y="4306"/>
                </a:cubicBezTo>
                <a:cubicBezTo>
                  <a:pt x="26290" y="4118"/>
                  <a:pt x="26608" y="3898"/>
                  <a:pt x="26968" y="3749"/>
                </a:cubicBezTo>
                <a:cubicBezTo>
                  <a:pt x="27376" y="3543"/>
                  <a:pt x="28226" y="3373"/>
                  <a:pt x="28875" y="3294"/>
                </a:cubicBezTo>
                <a:cubicBezTo>
                  <a:pt x="29243" y="3245"/>
                  <a:pt x="29612" y="3191"/>
                  <a:pt x="29984" y="3191"/>
                </a:cubicBezTo>
                <a:cubicBezTo>
                  <a:pt x="30037" y="3191"/>
                  <a:pt x="30090" y="3192"/>
                  <a:pt x="30143" y="3194"/>
                </a:cubicBezTo>
                <a:cubicBezTo>
                  <a:pt x="30256" y="3113"/>
                  <a:pt x="30443" y="3067"/>
                  <a:pt x="30576" y="3022"/>
                </a:cubicBezTo>
                <a:cubicBezTo>
                  <a:pt x="30897" y="2877"/>
                  <a:pt x="32146" y="2505"/>
                  <a:pt x="32480" y="2459"/>
                </a:cubicBezTo>
                <a:cubicBezTo>
                  <a:pt x="32855" y="2320"/>
                  <a:pt x="33051" y="2279"/>
                  <a:pt x="33418" y="2019"/>
                </a:cubicBezTo>
                <a:cubicBezTo>
                  <a:pt x="33663" y="1781"/>
                  <a:pt x="34365" y="931"/>
                  <a:pt x="34975" y="766"/>
                </a:cubicBezTo>
                <a:cubicBezTo>
                  <a:pt x="35784" y="504"/>
                  <a:pt x="36602" y="249"/>
                  <a:pt x="37425" y="16"/>
                </a:cubicBezTo>
                <a:lnTo>
                  <a:pt x="37425" y="16"/>
                </a:lnTo>
                <a:cubicBezTo>
                  <a:pt x="36576" y="28"/>
                  <a:pt x="35729" y="39"/>
                  <a:pt x="34882" y="73"/>
                </a:cubicBezTo>
                <a:cubicBezTo>
                  <a:pt x="34123" y="102"/>
                  <a:pt x="33363" y="114"/>
                  <a:pt x="32604" y="114"/>
                </a:cubicBezTo>
                <a:cubicBezTo>
                  <a:pt x="31389" y="114"/>
                  <a:pt x="30174" y="83"/>
                  <a:pt x="28959" y="42"/>
                </a:cubicBezTo>
                <a:cubicBezTo>
                  <a:pt x="28566" y="29"/>
                  <a:pt x="28175" y="15"/>
                  <a:pt x="2778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1" name="Google Shape;1101;p16"/>
          <p:cNvSpPr/>
          <p:nvPr/>
        </p:nvSpPr>
        <p:spPr>
          <a:xfrm>
            <a:off x="11768272" y="6102905"/>
            <a:ext cx="2903525" cy="1056840"/>
          </a:xfrm>
          <a:custGeom>
            <a:avLst/>
            <a:gdLst/>
            <a:ahLst/>
            <a:cxnLst/>
            <a:rect l="l" t="t" r="r" b="b"/>
            <a:pathLst>
              <a:path w="28959" h="10541" extrusionOk="0">
                <a:moveTo>
                  <a:pt x="27783" y="0"/>
                </a:moveTo>
                <a:cubicBezTo>
                  <a:pt x="27096" y="174"/>
                  <a:pt x="26397" y="304"/>
                  <a:pt x="25702" y="432"/>
                </a:cubicBezTo>
                <a:cubicBezTo>
                  <a:pt x="22270" y="986"/>
                  <a:pt x="19080" y="1382"/>
                  <a:pt x="15591" y="1964"/>
                </a:cubicBezTo>
                <a:cubicBezTo>
                  <a:pt x="15206" y="2045"/>
                  <a:pt x="14593" y="1949"/>
                  <a:pt x="14657" y="2483"/>
                </a:cubicBezTo>
                <a:cubicBezTo>
                  <a:pt x="14718" y="3416"/>
                  <a:pt x="13743" y="3929"/>
                  <a:pt x="12989" y="4205"/>
                </a:cubicBezTo>
                <a:cubicBezTo>
                  <a:pt x="11600" y="4660"/>
                  <a:pt x="9768" y="4929"/>
                  <a:pt x="8577" y="5272"/>
                </a:cubicBezTo>
                <a:cubicBezTo>
                  <a:pt x="8190" y="5410"/>
                  <a:pt x="8354" y="5526"/>
                  <a:pt x="8183" y="6192"/>
                </a:cubicBezTo>
                <a:cubicBezTo>
                  <a:pt x="7851" y="7120"/>
                  <a:pt x="6978" y="7346"/>
                  <a:pt x="6153" y="7785"/>
                </a:cubicBezTo>
                <a:cubicBezTo>
                  <a:pt x="4948" y="8359"/>
                  <a:pt x="3729" y="8905"/>
                  <a:pt x="2531" y="9492"/>
                </a:cubicBezTo>
                <a:cubicBezTo>
                  <a:pt x="2197" y="9655"/>
                  <a:pt x="1865" y="9826"/>
                  <a:pt x="1532" y="9997"/>
                </a:cubicBezTo>
                <a:cubicBezTo>
                  <a:pt x="1454" y="10048"/>
                  <a:pt x="1360" y="10089"/>
                  <a:pt x="1273" y="10089"/>
                </a:cubicBezTo>
                <a:cubicBezTo>
                  <a:pt x="1258" y="10089"/>
                  <a:pt x="1244" y="10088"/>
                  <a:pt x="1230" y="10085"/>
                </a:cubicBezTo>
                <a:cubicBezTo>
                  <a:pt x="862" y="10240"/>
                  <a:pt x="439" y="10391"/>
                  <a:pt x="0" y="10518"/>
                </a:cubicBezTo>
                <a:cubicBezTo>
                  <a:pt x="172" y="10519"/>
                  <a:pt x="343" y="10519"/>
                  <a:pt x="514" y="10519"/>
                </a:cubicBezTo>
                <a:cubicBezTo>
                  <a:pt x="923" y="10519"/>
                  <a:pt x="1333" y="10518"/>
                  <a:pt x="1743" y="10518"/>
                </a:cubicBezTo>
                <a:cubicBezTo>
                  <a:pt x="2353" y="10518"/>
                  <a:pt x="2964" y="10521"/>
                  <a:pt x="3575" y="10540"/>
                </a:cubicBezTo>
                <a:cubicBezTo>
                  <a:pt x="4399" y="10179"/>
                  <a:pt x="5201" y="9747"/>
                  <a:pt x="5995" y="9318"/>
                </a:cubicBezTo>
                <a:cubicBezTo>
                  <a:pt x="6687" y="8946"/>
                  <a:pt x="7378" y="8574"/>
                  <a:pt x="8067" y="8200"/>
                </a:cubicBezTo>
                <a:cubicBezTo>
                  <a:pt x="8659" y="7880"/>
                  <a:pt x="9343" y="7402"/>
                  <a:pt x="9267" y="6733"/>
                </a:cubicBezTo>
                <a:cubicBezTo>
                  <a:pt x="9253" y="6593"/>
                  <a:pt x="9204" y="6454"/>
                  <a:pt x="9230" y="6315"/>
                </a:cubicBezTo>
                <a:cubicBezTo>
                  <a:pt x="9289" y="5966"/>
                  <a:pt x="9736" y="5872"/>
                  <a:pt x="10090" y="5841"/>
                </a:cubicBezTo>
                <a:cubicBezTo>
                  <a:pt x="11348" y="5727"/>
                  <a:pt x="12592" y="5434"/>
                  <a:pt x="13768" y="4970"/>
                </a:cubicBezTo>
                <a:cubicBezTo>
                  <a:pt x="14319" y="4754"/>
                  <a:pt x="14896" y="4460"/>
                  <a:pt x="15153" y="3924"/>
                </a:cubicBezTo>
                <a:cubicBezTo>
                  <a:pt x="15274" y="3678"/>
                  <a:pt x="15317" y="3390"/>
                  <a:pt x="15485" y="3176"/>
                </a:cubicBezTo>
                <a:cubicBezTo>
                  <a:pt x="15740" y="2856"/>
                  <a:pt x="16193" y="2793"/>
                  <a:pt x="16597" y="2748"/>
                </a:cubicBezTo>
                <a:cubicBezTo>
                  <a:pt x="20798" y="2284"/>
                  <a:pt x="24949" y="1374"/>
                  <a:pt x="28959" y="42"/>
                </a:cubicBezTo>
                <a:cubicBezTo>
                  <a:pt x="28568" y="29"/>
                  <a:pt x="28175" y="16"/>
                  <a:pt x="27783" y="0"/>
                </a:cubicBezTo>
                <a:close/>
              </a:path>
            </a:pathLst>
          </a:custGeom>
          <a:solidFill>
            <a:srgbClr val="2A225E">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2" name="Google Shape;1102;p16"/>
          <p:cNvGrpSpPr/>
          <p:nvPr/>
        </p:nvGrpSpPr>
        <p:grpSpPr>
          <a:xfrm flipH="1">
            <a:off x="8544708" y="4334208"/>
            <a:ext cx="10451049" cy="3016121"/>
            <a:chOff x="-4972948" y="3253787"/>
            <a:chExt cx="7838287" cy="2262091"/>
          </a:xfrm>
        </p:grpSpPr>
        <p:sp>
          <p:nvSpPr>
            <p:cNvPr id="1103" name="Google Shape;1103;p16"/>
            <p:cNvSpPr/>
            <p:nvPr/>
          </p:nvSpPr>
          <p:spPr>
            <a:xfrm flipH="1">
              <a:off x="140031" y="4209165"/>
              <a:ext cx="2658532" cy="321233"/>
            </a:xfrm>
            <a:custGeom>
              <a:avLst/>
              <a:gdLst/>
              <a:ahLst/>
              <a:cxnLst/>
              <a:rect l="l" t="t" r="r" b="b"/>
              <a:pathLst>
                <a:path w="35354" h="4272" extrusionOk="0">
                  <a:moveTo>
                    <a:pt x="7223" y="1"/>
                  </a:moveTo>
                  <a:cubicBezTo>
                    <a:pt x="6712" y="1"/>
                    <a:pt x="6012" y="319"/>
                    <a:pt x="5374" y="514"/>
                  </a:cubicBezTo>
                  <a:cubicBezTo>
                    <a:pt x="3667" y="1080"/>
                    <a:pt x="2164" y="1575"/>
                    <a:pt x="669" y="2491"/>
                  </a:cubicBezTo>
                  <a:cubicBezTo>
                    <a:pt x="526" y="2608"/>
                    <a:pt x="554" y="2546"/>
                    <a:pt x="426" y="2756"/>
                  </a:cubicBezTo>
                  <a:cubicBezTo>
                    <a:pt x="414" y="2796"/>
                    <a:pt x="319" y="2972"/>
                    <a:pt x="321" y="2972"/>
                  </a:cubicBezTo>
                  <a:cubicBezTo>
                    <a:pt x="321" y="2972"/>
                    <a:pt x="328" y="2960"/>
                    <a:pt x="345" y="2931"/>
                  </a:cubicBezTo>
                  <a:lnTo>
                    <a:pt x="345" y="2931"/>
                  </a:lnTo>
                  <a:cubicBezTo>
                    <a:pt x="248" y="3144"/>
                    <a:pt x="116" y="3516"/>
                    <a:pt x="0" y="3891"/>
                  </a:cubicBezTo>
                  <a:cubicBezTo>
                    <a:pt x="36" y="3889"/>
                    <a:pt x="72" y="3888"/>
                    <a:pt x="107" y="3888"/>
                  </a:cubicBezTo>
                  <a:cubicBezTo>
                    <a:pt x="205" y="3888"/>
                    <a:pt x="304" y="3893"/>
                    <a:pt x="402" y="3893"/>
                  </a:cubicBezTo>
                  <a:cubicBezTo>
                    <a:pt x="438" y="3893"/>
                    <a:pt x="473" y="3893"/>
                    <a:pt x="509" y="3891"/>
                  </a:cubicBezTo>
                  <a:cubicBezTo>
                    <a:pt x="1459" y="3898"/>
                    <a:pt x="2410" y="3914"/>
                    <a:pt x="3360" y="3956"/>
                  </a:cubicBezTo>
                  <a:cubicBezTo>
                    <a:pt x="6182" y="4086"/>
                    <a:pt x="9006" y="4254"/>
                    <a:pt x="11831" y="4272"/>
                  </a:cubicBezTo>
                  <a:cubicBezTo>
                    <a:pt x="15122" y="4233"/>
                    <a:pt x="18409" y="4025"/>
                    <a:pt x="21701" y="4025"/>
                  </a:cubicBezTo>
                  <a:cubicBezTo>
                    <a:pt x="21788" y="4025"/>
                    <a:pt x="21875" y="4025"/>
                    <a:pt x="21962" y="4025"/>
                  </a:cubicBezTo>
                  <a:cubicBezTo>
                    <a:pt x="25294" y="4030"/>
                    <a:pt x="28627" y="4024"/>
                    <a:pt x="31959" y="4101"/>
                  </a:cubicBezTo>
                  <a:cubicBezTo>
                    <a:pt x="33091" y="4138"/>
                    <a:pt x="34222" y="4154"/>
                    <a:pt x="35353" y="4157"/>
                  </a:cubicBezTo>
                  <a:cubicBezTo>
                    <a:pt x="34161" y="3907"/>
                    <a:pt x="32977" y="3621"/>
                    <a:pt x="31808" y="3274"/>
                  </a:cubicBezTo>
                  <a:cubicBezTo>
                    <a:pt x="30618" y="2876"/>
                    <a:pt x="29479" y="2562"/>
                    <a:pt x="28235" y="2375"/>
                  </a:cubicBezTo>
                  <a:cubicBezTo>
                    <a:pt x="27950" y="2334"/>
                    <a:pt x="27550" y="2245"/>
                    <a:pt x="27111" y="2245"/>
                  </a:cubicBezTo>
                  <a:cubicBezTo>
                    <a:pt x="26999" y="2245"/>
                    <a:pt x="26885" y="2251"/>
                    <a:pt x="26769" y="2265"/>
                  </a:cubicBezTo>
                  <a:cubicBezTo>
                    <a:pt x="26014" y="2350"/>
                    <a:pt x="24719" y="2743"/>
                    <a:pt x="23718" y="2831"/>
                  </a:cubicBezTo>
                  <a:cubicBezTo>
                    <a:pt x="23399" y="2858"/>
                    <a:pt x="23077" y="2872"/>
                    <a:pt x="22756" y="2872"/>
                  </a:cubicBezTo>
                  <a:cubicBezTo>
                    <a:pt x="22013" y="2872"/>
                    <a:pt x="21270" y="2796"/>
                    <a:pt x="20549" y="2621"/>
                  </a:cubicBezTo>
                  <a:cubicBezTo>
                    <a:pt x="19697" y="2437"/>
                    <a:pt x="18704" y="2113"/>
                    <a:pt x="18144" y="2069"/>
                  </a:cubicBezTo>
                  <a:cubicBezTo>
                    <a:pt x="18134" y="2069"/>
                    <a:pt x="18124" y="2068"/>
                    <a:pt x="18114" y="2068"/>
                  </a:cubicBezTo>
                  <a:cubicBezTo>
                    <a:pt x="17825" y="2068"/>
                    <a:pt x="17295" y="2280"/>
                    <a:pt x="16848" y="2376"/>
                  </a:cubicBezTo>
                  <a:cubicBezTo>
                    <a:pt x="16131" y="2504"/>
                    <a:pt x="15429" y="2703"/>
                    <a:pt x="14712" y="2829"/>
                  </a:cubicBezTo>
                  <a:cubicBezTo>
                    <a:pt x="14565" y="2856"/>
                    <a:pt x="14418" y="2868"/>
                    <a:pt x="14273" y="2868"/>
                  </a:cubicBezTo>
                  <a:cubicBezTo>
                    <a:pt x="13787" y="2868"/>
                    <a:pt x="13311" y="2732"/>
                    <a:pt x="12859" y="2544"/>
                  </a:cubicBezTo>
                  <a:cubicBezTo>
                    <a:pt x="12130" y="2283"/>
                    <a:pt x="11424" y="1966"/>
                    <a:pt x="10759" y="1571"/>
                  </a:cubicBezTo>
                  <a:cubicBezTo>
                    <a:pt x="9608" y="941"/>
                    <a:pt x="8345" y="64"/>
                    <a:pt x="7295" y="3"/>
                  </a:cubicBezTo>
                  <a:cubicBezTo>
                    <a:pt x="7272" y="1"/>
                    <a:pt x="7248" y="1"/>
                    <a:pt x="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16"/>
            <p:cNvSpPr/>
            <p:nvPr/>
          </p:nvSpPr>
          <p:spPr>
            <a:xfrm flipH="1">
              <a:off x="-4972948" y="3253787"/>
              <a:ext cx="7838287" cy="2262091"/>
            </a:xfrm>
            <a:custGeom>
              <a:avLst/>
              <a:gdLst/>
              <a:ahLst/>
              <a:cxnLst/>
              <a:rect l="l" t="t" r="r" b="b"/>
              <a:pathLst>
                <a:path w="104236" h="30083" extrusionOk="0">
                  <a:moveTo>
                    <a:pt x="95241" y="503"/>
                  </a:moveTo>
                  <a:cubicBezTo>
                    <a:pt x="95446" y="503"/>
                    <a:pt x="95667" y="522"/>
                    <a:pt x="95675" y="532"/>
                  </a:cubicBezTo>
                  <a:cubicBezTo>
                    <a:pt x="95676" y="532"/>
                    <a:pt x="95676" y="532"/>
                    <a:pt x="95677" y="532"/>
                  </a:cubicBezTo>
                  <a:cubicBezTo>
                    <a:pt x="95704" y="532"/>
                    <a:pt x="95805" y="569"/>
                    <a:pt x="95863" y="591"/>
                  </a:cubicBezTo>
                  <a:cubicBezTo>
                    <a:pt x="96931" y="1195"/>
                    <a:pt x="97523" y="2303"/>
                    <a:pt x="98306" y="3432"/>
                  </a:cubicBezTo>
                  <a:cubicBezTo>
                    <a:pt x="99544" y="5304"/>
                    <a:pt x="100701" y="7229"/>
                    <a:pt x="101706" y="9237"/>
                  </a:cubicBezTo>
                  <a:cubicBezTo>
                    <a:pt x="102418" y="10656"/>
                    <a:pt x="103209" y="12569"/>
                    <a:pt x="103693" y="13653"/>
                  </a:cubicBezTo>
                  <a:cubicBezTo>
                    <a:pt x="103696" y="13662"/>
                    <a:pt x="103700" y="13671"/>
                    <a:pt x="103704" y="13678"/>
                  </a:cubicBezTo>
                  <a:cubicBezTo>
                    <a:pt x="103706" y="13685"/>
                    <a:pt x="103709" y="13695"/>
                    <a:pt x="103714" y="13708"/>
                  </a:cubicBezTo>
                  <a:cubicBezTo>
                    <a:pt x="103726" y="13750"/>
                    <a:pt x="103738" y="13794"/>
                    <a:pt x="103746" y="13837"/>
                  </a:cubicBezTo>
                  <a:cubicBezTo>
                    <a:pt x="103748" y="13850"/>
                    <a:pt x="103753" y="13882"/>
                    <a:pt x="103758" y="13907"/>
                  </a:cubicBezTo>
                  <a:cubicBezTo>
                    <a:pt x="103764" y="13984"/>
                    <a:pt x="103759" y="14060"/>
                    <a:pt x="103751" y="14137"/>
                  </a:cubicBezTo>
                  <a:cubicBezTo>
                    <a:pt x="103751" y="14139"/>
                    <a:pt x="103751" y="14139"/>
                    <a:pt x="103751" y="14140"/>
                  </a:cubicBezTo>
                  <a:cubicBezTo>
                    <a:pt x="103736" y="14186"/>
                    <a:pt x="103733" y="14207"/>
                    <a:pt x="103738" y="14207"/>
                  </a:cubicBezTo>
                  <a:cubicBezTo>
                    <a:pt x="103740" y="14207"/>
                    <a:pt x="103742" y="14205"/>
                    <a:pt x="103745" y="14202"/>
                  </a:cubicBezTo>
                  <a:lnTo>
                    <a:pt x="103745" y="14202"/>
                  </a:lnTo>
                  <a:cubicBezTo>
                    <a:pt x="103597" y="14454"/>
                    <a:pt x="103606" y="14515"/>
                    <a:pt x="103257" y="14828"/>
                  </a:cubicBezTo>
                  <a:cubicBezTo>
                    <a:pt x="103011" y="15101"/>
                    <a:pt x="101689" y="15316"/>
                    <a:pt x="101189" y="15446"/>
                  </a:cubicBezTo>
                  <a:cubicBezTo>
                    <a:pt x="101225" y="15436"/>
                    <a:pt x="101231" y="15433"/>
                    <a:pt x="101221" y="15433"/>
                  </a:cubicBezTo>
                  <a:cubicBezTo>
                    <a:pt x="101203" y="15433"/>
                    <a:pt x="101137" y="15443"/>
                    <a:pt x="101080" y="15452"/>
                  </a:cubicBezTo>
                  <a:cubicBezTo>
                    <a:pt x="101044" y="15419"/>
                    <a:pt x="100996" y="15397"/>
                    <a:pt x="100944" y="15397"/>
                  </a:cubicBezTo>
                  <a:cubicBezTo>
                    <a:pt x="100814" y="15405"/>
                    <a:pt x="100683" y="15409"/>
                    <a:pt x="100552" y="15409"/>
                  </a:cubicBezTo>
                  <a:cubicBezTo>
                    <a:pt x="99736" y="15409"/>
                    <a:pt x="98921" y="15271"/>
                    <a:pt x="98104" y="15271"/>
                  </a:cubicBezTo>
                  <a:cubicBezTo>
                    <a:pt x="98010" y="15271"/>
                    <a:pt x="97916" y="15273"/>
                    <a:pt x="97822" y="15277"/>
                  </a:cubicBezTo>
                  <a:cubicBezTo>
                    <a:pt x="96810" y="15316"/>
                    <a:pt x="95849" y="15657"/>
                    <a:pt x="94911" y="16015"/>
                  </a:cubicBezTo>
                  <a:cubicBezTo>
                    <a:pt x="94416" y="16199"/>
                    <a:pt x="93458" y="16600"/>
                    <a:pt x="93235" y="16600"/>
                  </a:cubicBezTo>
                  <a:cubicBezTo>
                    <a:pt x="93227" y="16600"/>
                    <a:pt x="93220" y="16600"/>
                    <a:pt x="93214" y="16599"/>
                  </a:cubicBezTo>
                  <a:cubicBezTo>
                    <a:pt x="93095" y="16602"/>
                    <a:pt x="92977" y="16603"/>
                    <a:pt x="92861" y="16603"/>
                  </a:cubicBezTo>
                  <a:cubicBezTo>
                    <a:pt x="90743" y="16603"/>
                    <a:pt x="88941" y="16098"/>
                    <a:pt x="86854" y="16098"/>
                  </a:cubicBezTo>
                  <a:cubicBezTo>
                    <a:pt x="86744" y="16098"/>
                    <a:pt x="86633" y="16099"/>
                    <a:pt x="86521" y="16102"/>
                  </a:cubicBezTo>
                  <a:cubicBezTo>
                    <a:pt x="85135" y="16134"/>
                    <a:pt x="83939" y="16386"/>
                    <a:pt x="82966" y="16547"/>
                  </a:cubicBezTo>
                  <a:cubicBezTo>
                    <a:pt x="82767" y="16561"/>
                    <a:pt x="82506" y="16566"/>
                    <a:pt x="82217" y="16566"/>
                  </a:cubicBezTo>
                  <a:cubicBezTo>
                    <a:pt x="81721" y="16566"/>
                    <a:pt x="81143" y="16552"/>
                    <a:pt x="80649" y="16552"/>
                  </a:cubicBezTo>
                  <a:cubicBezTo>
                    <a:pt x="80562" y="16552"/>
                    <a:pt x="80477" y="16553"/>
                    <a:pt x="80396" y="16554"/>
                  </a:cubicBezTo>
                  <a:cubicBezTo>
                    <a:pt x="79498" y="16555"/>
                    <a:pt x="78602" y="16562"/>
                    <a:pt x="77704" y="16567"/>
                  </a:cubicBezTo>
                  <a:cubicBezTo>
                    <a:pt x="77688" y="16526"/>
                    <a:pt x="77656" y="16490"/>
                    <a:pt x="77607" y="16468"/>
                  </a:cubicBezTo>
                  <a:cubicBezTo>
                    <a:pt x="77200" y="16260"/>
                    <a:pt x="76316" y="16019"/>
                    <a:pt x="75680" y="15960"/>
                  </a:cubicBezTo>
                  <a:cubicBezTo>
                    <a:pt x="75611" y="15970"/>
                    <a:pt x="75582" y="15974"/>
                    <a:pt x="75570" y="15974"/>
                  </a:cubicBezTo>
                  <a:cubicBezTo>
                    <a:pt x="75561" y="15974"/>
                    <a:pt x="75559" y="15972"/>
                    <a:pt x="75558" y="15970"/>
                  </a:cubicBezTo>
                  <a:cubicBezTo>
                    <a:pt x="75561" y="15966"/>
                    <a:pt x="75550" y="15960"/>
                    <a:pt x="75535" y="15954"/>
                  </a:cubicBezTo>
                  <a:cubicBezTo>
                    <a:pt x="75515" y="15940"/>
                    <a:pt x="75492" y="15924"/>
                    <a:pt x="75476" y="15914"/>
                  </a:cubicBezTo>
                  <a:cubicBezTo>
                    <a:pt x="75464" y="15904"/>
                    <a:pt x="75452" y="15894"/>
                    <a:pt x="75442" y="15883"/>
                  </a:cubicBezTo>
                  <a:lnTo>
                    <a:pt x="75442" y="15883"/>
                  </a:lnTo>
                  <a:cubicBezTo>
                    <a:pt x="75405" y="15829"/>
                    <a:pt x="75352" y="15791"/>
                    <a:pt x="75296" y="15757"/>
                  </a:cubicBezTo>
                  <a:cubicBezTo>
                    <a:pt x="75175" y="15675"/>
                    <a:pt x="75040" y="15614"/>
                    <a:pt x="74901" y="15566"/>
                  </a:cubicBezTo>
                  <a:cubicBezTo>
                    <a:pt x="74735" y="15511"/>
                    <a:pt x="74565" y="15492"/>
                    <a:pt x="74393" y="15492"/>
                  </a:cubicBezTo>
                  <a:cubicBezTo>
                    <a:pt x="74168" y="15492"/>
                    <a:pt x="73941" y="15525"/>
                    <a:pt x="73719" y="15555"/>
                  </a:cubicBezTo>
                  <a:cubicBezTo>
                    <a:pt x="73186" y="15637"/>
                    <a:pt x="72887" y="15695"/>
                    <a:pt x="72523" y="15746"/>
                  </a:cubicBezTo>
                  <a:cubicBezTo>
                    <a:pt x="72518" y="15746"/>
                    <a:pt x="72513" y="15746"/>
                    <a:pt x="72508" y="15746"/>
                  </a:cubicBezTo>
                  <a:cubicBezTo>
                    <a:pt x="72498" y="15746"/>
                    <a:pt x="72488" y="15746"/>
                    <a:pt x="72478" y="15746"/>
                  </a:cubicBezTo>
                  <a:lnTo>
                    <a:pt x="72477" y="15746"/>
                  </a:lnTo>
                  <a:cubicBezTo>
                    <a:pt x="72425" y="15692"/>
                    <a:pt x="72368" y="15643"/>
                    <a:pt x="72308" y="15601"/>
                  </a:cubicBezTo>
                  <a:cubicBezTo>
                    <a:pt x="72150" y="15489"/>
                    <a:pt x="71967" y="15400"/>
                    <a:pt x="71770" y="15395"/>
                  </a:cubicBezTo>
                  <a:cubicBezTo>
                    <a:pt x="71766" y="15395"/>
                    <a:pt x="71761" y="15395"/>
                    <a:pt x="71757" y="15395"/>
                  </a:cubicBezTo>
                  <a:cubicBezTo>
                    <a:pt x="71559" y="15395"/>
                    <a:pt x="71366" y="15456"/>
                    <a:pt x="71172" y="15492"/>
                  </a:cubicBezTo>
                  <a:cubicBezTo>
                    <a:pt x="71059" y="15517"/>
                    <a:pt x="71042" y="15526"/>
                    <a:pt x="71023" y="15529"/>
                  </a:cubicBezTo>
                  <a:cubicBezTo>
                    <a:pt x="70964" y="15390"/>
                    <a:pt x="70839" y="15086"/>
                    <a:pt x="70768" y="15026"/>
                  </a:cubicBezTo>
                  <a:cubicBezTo>
                    <a:pt x="70674" y="14866"/>
                    <a:pt x="70512" y="14764"/>
                    <a:pt x="70356" y="14764"/>
                  </a:cubicBezTo>
                  <a:cubicBezTo>
                    <a:pt x="70235" y="14764"/>
                    <a:pt x="70118" y="14825"/>
                    <a:pt x="70039" y="14968"/>
                  </a:cubicBezTo>
                  <a:cubicBezTo>
                    <a:pt x="69952" y="15188"/>
                    <a:pt x="69914" y="15316"/>
                    <a:pt x="69839" y="15436"/>
                  </a:cubicBezTo>
                  <a:cubicBezTo>
                    <a:pt x="69805" y="15320"/>
                    <a:pt x="69762" y="15207"/>
                    <a:pt x="69690" y="15117"/>
                  </a:cubicBezTo>
                  <a:lnTo>
                    <a:pt x="69690" y="15117"/>
                  </a:lnTo>
                  <a:cubicBezTo>
                    <a:pt x="69690" y="15118"/>
                    <a:pt x="69691" y="15118"/>
                    <a:pt x="69691" y="15118"/>
                  </a:cubicBezTo>
                  <a:cubicBezTo>
                    <a:pt x="69696" y="15118"/>
                    <a:pt x="69677" y="15088"/>
                    <a:pt x="69627" y="15032"/>
                  </a:cubicBezTo>
                  <a:cubicBezTo>
                    <a:pt x="69552" y="14944"/>
                    <a:pt x="69459" y="14871"/>
                    <a:pt x="69359" y="14816"/>
                  </a:cubicBezTo>
                  <a:cubicBezTo>
                    <a:pt x="69141" y="14704"/>
                    <a:pt x="68893" y="14671"/>
                    <a:pt x="68648" y="14671"/>
                  </a:cubicBezTo>
                  <a:cubicBezTo>
                    <a:pt x="68552" y="14671"/>
                    <a:pt x="68457" y="14676"/>
                    <a:pt x="68363" y="14683"/>
                  </a:cubicBezTo>
                  <a:cubicBezTo>
                    <a:pt x="68354" y="14683"/>
                    <a:pt x="68345" y="14683"/>
                    <a:pt x="68335" y="14683"/>
                  </a:cubicBezTo>
                  <a:cubicBezTo>
                    <a:pt x="67919" y="14683"/>
                    <a:pt x="67189" y="14867"/>
                    <a:pt x="66944" y="14983"/>
                  </a:cubicBezTo>
                  <a:cubicBezTo>
                    <a:pt x="66753" y="15038"/>
                    <a:pt x="66576" y="15139"/>
                    <a:pt x="66384" y="15190"/>
                  </a:cubicBezTo>
                  <a:cubicBezTo>
                    <a:pt x="66295" y="15135"/>
                    <a:pt x="66209" y="15081"/>
                    <a:pt x="66110" y="15048"/>
                  </a:cubicBezTo>
                  <a:cubicBezTo>
                    <a:pt x="65981" y="15015"/>
                    <a:pt x="65849" y="15000"/>
                    <a:pt x="65718" y="15000"/>
                  </a:cubicBezTo>
                  <a:cubicBezTo>
                    <a:pt x="65655" y="15000"/>
                    <a:pt x="65593" y="15003"/>
                    <a:pt x="65531" y="15010"/>
                  </a:cubicBezTo>
                  <a:cubicBezTo>
                    <a:pt x="65198" y="15025"/>
                    <a:pt x="64590" y="15330"/>
                    <a:pt x="64459" y="15407"/>
                  </a:cubicBezTo>
                  <a:cubicBezTo>
                    <a:pt x="64194" y="15498"/>
                    <a:pt x="64095" y="15523"/>
                    <a:pt x="63905" y="15524"/>
                  </a:cubicBezTo>
                  <a:cubicBezTo>
                    <a:pt x="63701" y="15484"/>
                    <a:pt x="63544" y="15317"/>
                    <a:pt x="63220" y="15255"/>
                  </a:cubicBezTo>
                  <a:cubicBezTo>
                    <a:pt x="63182" y="15243"/>
                    <a:pt x="63142" y="15237"/>
                    <a:pt x="63102" y="15237"/>
                  </a:cubicBezTo>
                  <a:cubicBezTo>
                    <a:pt x="62906" y="15237"/>
                    <a:pt x="62718" y="15380"/>
                    <a:pt x="62780" y="15601"/>
                  </a:cubicBezTo>
                  <a:cubicBezTo>
                    <a:pt x="62806" y="15704"/>
                    <a:pt x="62885" y="15779"/>
                    <a:pt x="62933" y="15870"/>
                  </a:cubicBezTo>
                  <a:cubicBezTo>
                    <a:pt x="62940" y="15882"/>
                    <a:pt x="62949" y="15898"/>
                    <a:pt x="62956" y="15912"/>
                  </a:cubicBezTo>
                  <a:cubicBezTo>
                    <a:pt x="62969" y="15943"/>
                    <a:pt x="62978" y="15976"/>
                    <a:pt x="62985" y="16008"/>
                  </a:cubicBezTo>
                  <a:cubicBezTo>
                    <a:pt x="62985" y="16011"/>
                    <a:pt x="62985" y="16014"/>
                    <a:pt x="62985" y="16017"/>
                  </a:cubicBezTo>
                  <a:cubicBezTo>
                    <a:pt x="62934" y="16030"/>
                    <a:pt x="62923" y="16035"/>
                    <a:pt x="62902" y="16035"/>
                  </a:cubicBezTo>
                  <a:cubicBezTo>
                    <a:pt x="62884" y="16035"/>
                    <a:pt x="62858" y="16031"/>
                    <a:pt x="62788" y="16027"/>
                  </a:cubicBezTo>
                  <a:cubicBezTo>
                    <a:pt x="62775" y="16024"/>
                    <a:pt x="62759" y="16022"/>
                    <a:pt x="62749" y="16021"/>
                  </a:cubicBezTo>
                  <a:lnTo>
                    <a:pt x="62749" y="16021"/>
                  </a:lnTo>
                  <a:cubicBezTo>
                    <a:pt x="62753" y="16021"/>
                    <a:pt x="62754" y="16021"/>
                    <a:pt x="62755" y="16021"/>
                  </a:cubicBezTo>
                  <a:cubicBezTo>
                    <a:pt x="62768" y="16021"/>
                    <a:pt x="62441" y="15977"/>
                    <a:pt x="62342" y="15975"/>
                  </a:cubicBezTo>
                  <a:cubicBezTo>
                    <a:pt x="62219" y="15969"/>
                    <a:pt x="62098" y="15966"/>
                    <a:pt x="61978" y="15966"/>
                  </a:cubicBezTo>
                  <a:cubicBezTo>
                    <a:pt x="61865" y="15966"/>
                    <a:pt x="61752" y="15968"/>
                    <a:pt x="61637" y="15973"/>
                  </a:cubicBezTo>
                  <a:cubicBezTo>
                    <a:pt x="61535" y="15977"/>
                    <a:pt x="61432" y="15995"/>
                    <a:pt x="61329" y="15995"/>
                  </a:cubicBezTo>
                  <a:cubicBezTo>
                    <a:pt x="61319" y="15995"/>
                    <a:pt x="61309" y="15995"/>
                    <a:pt x="61298" y="15995"/>
                  </a:cubicBezTo>
                  <a:cubicBezTo>
                    <a:pt x="61297" y="15993"/>
                    <a:pt x="61297" y="15993"/>
                    <a:pt x="61296" y="15993"/>
                  </a:cubicBezTo>
                  <a:cubicBezTo>
                    <a:pt x="61285" y="15991"/>
                    <a:pt x="61274" y="15988"/>
                    <a:pt x="61263" y="15983"/>
                  </a:cubicBezTo>
                  <a:lnTo>
                    <a:pt x="61263" y="15983"/>
                  </a:lnTo>
                  <a:cubicBezTo>
                    <a:pt x="61263" y="15983"/>
                    <a:pt x="61264" y="15983"/>
                    <a:pt x="61264" y="15983"/>
                  </a:cubicBezTo>
                  <a:cubicBezTo>
                    <a:pt x="61261" y="15982"/>
                    <a:pt x="61259" y="15981"/>
                    <a:pt x="61257" y="15981"/>
                  </a:cubicBezTo>
                  <a:lnTo>
                    <a:pt x="61257" y="15981"/>
                  </a:lnTo>
                  <a:cubicBezTo>
                    <a:pt x="61257" y="15980"/>
                    <a:pt x="61257" y="15980"/>
                    <a:pt x="61256" y="15980"/>
                  </a:cubicBezTo>
                  <a:lnTo>
                    <a:pt x="61256" y="15980"/>
                  </a:lnTo>
                  <a:cubicBezTo>
                    <a:pt x="61256" y="15980"/>
                    <a:pt x="61256" y="15980"/>
                    <a:pt x="61257" y="15980"/>
                  </a:cubicBezTo>
                  <a:lnTo>
                    <a:pt x="61257" y="15980"/>
                  </a:lnTo>
                  <a:cubicBezTo>
                    <a:pt x="61124" y="15928"/>
                    <a:pt x="60990" y="15876"/>
                    <a:pt x="60850" y="15851"/>
                  </a:cubicBezTo>
                  <a:cubicBezTo>
                    <a:pt x="60616" y="15815"/>
                    <a:pt x="60445" y="15809"/>
                    <a:pt x="60258" y="15809"/>
                  </a:cubicBezTo>
                  <a:cubicBezTo>
                    <a:pt x="60164" y="15809"/>
                    <a:pt x="60066" y="15810"/>
                    <a:pt x="59953" y="15810"/>
                  </a:cubicBezTo>
                  <a:cubicBezTo>
                    <a:pt x="59909" y="15810"/>
                    <a:pt x="59863" y="15810"/>
                    <a:pt x="59814" y="15809"/>
                  </a:cubicBezTo>
                  <a:cubicBezTo>
                    <a:pt x="59790" y="15781"/>
                    <a:pt x="59761" y="15749"/>
                    <a:pt x="59738" y="15741"/>
                  </a:cubicBezTo>
                  <a:cubicBezTo>
                    <a:pt x="59719" y="15727"/>
                    <a:pt x="59697" y="15712"/>
                    <a:pt x="59684" y="15705"/>
                  </a:cubicBezTo>
                  <a:cubicBezTo>
                    <a:pt x="59613" y="15665"/>
                    <a:pt x="59532" y="15644"/>
                    <a:pt x="59451" y="15644"/>
                  </a:cubicBezTo>
                  <a:cubicBezTo>
                    <a:pt x="59409" y="15644"/>
                    <a:pt x="59366" y="15650"/>
                    <a:pt x="59325" y="15662"/>
                  </a:cubicBezTo>
                  <a:cubicBezTo>
                    <a:pt x="59150" y="15717"/>
                    <a:pt x="59001" y="15833"/>
                    <a:pt x="58862" y="15951"/>
                  </a:cubicBezTo>
                  <a:cubicBezTo>
                    <a:pt x="58859" y="15953"/>
                    <a:pt x="58857" y="15954"/>
                    <a:pt x="58854" y="15957"/>
                  </a:cubicBezTo>
                  <a:cubicBezTo>
                    <a:pt x="58844" y="15959"/>
                    <a:pt x="58833" y="15962"/>
                    <a:pt x="58822" y="15964"/>
                  </a:cubicBezTo>
                  <a:cubicBezTo>
                    <a:pt x="58614" y="15856"/>
                    <a:pt x="58346" y="15500"/>
                    <a:pt x="57961" y="15495"/>
                  </a:cubicBezTo>
                  <a:cubicBezTo>
                    <a:pt x="57968" y="15492"/>
                    <a:pt x="57974" y="15491"/>
                    <a:pt x="57981" y="15489"/>
                  </a:cubicBezTo>
                  <a:cubicBezTo>
                    <a:pt x="57965" y="15489"/>
                    <a:pt x="57951" y="15492"/>
                    <a:pt x="57935" y="15492"/>
                  </a:cubicBezTo>
                  <a:lnTo>
                    <a:pt x="57929" y="15492"/>
                  </a:lnTo>
                  <a:cubicBezTo>
                    <a:pt x="57928" y="15492"/>
                    <a:pt x="57928" y="15492"/>
                    <a:pt x="57926" y="15494"/>
                  </a:cubicBezTo>
                  <a:cubicBezTo>
                    <a:pt x="57690" y="15514"/>
                    <a:pt x="57535" y="15714"/>
                    <a:pt x="57618" y="15840"/>
                  </a:cubicBezTo>
                  <a:cubicBezTo>
                    <a:pt x="57684" y="15977"/>
                    <a:pt x="57760" y="16098"/>
                    <a:pt x="57752" y="16151"/>
                  </a:cubicBezTo>
                  <a:cubicBezTo>
                    <a:pt x="57749" y="16153"/>
                    <a:pt x="57749" y="16153"/>
                    <a:pt x="57747" y="16153"/>
                  </a:cubicBezTo>
                  <a:cubicBezTo>
                    <a:pt x="57732" y="16154"/>
                    <a:pt x="57718" y="16154"/>
                    <a:pt x="57704" y="16154"/>
                  </a:cubicBezTo>
                  <a:cubicBezTo>
                    <a:pt x="57693" y="16154"/>
                    <a:pt x="57682" y="16154"/>
                    <a:pt x="57671" y="16153"/>
                  </a:cubicBezTo>
                  <a:cubicBezTo>
                    <a:pt x="57652" y="16153"/>
                    <a:pt x="57634" y="16150"/>
                    <a:pt x="57615" y="16148"/>
                  </a:cubicBezTo>
                  <a:cubicBezTo>
                    <a:pt x="57599" y="16144"/>
                    <a:pt x="57583" y="16141"/>
                    <a:pt x="57566" y="16138"/>
                  </a:cubicBezTo>
                  <a:cubicBezTo>
                    <a:pt x="57459" y="16117"/>
                    <a:pt x="57378" y="16109"/>
                    <a:pt x="57305" y="16109"/>
                  </a:cubicBezTo>
                  <a:cubicBezTo>
                    <a:pt x="57139" y="16109"/>
                    <a:pt x="57017" y="16153"/>
                    <a:pt x="56733" y="16190"/>
                  </a:cubicBezTo>
                  <a:cubicBezTo>
                    <a:pt x="56126" y="16290"/>
                    <a:pt x="55528" y="16444"/>
                    <a:pt x="54965" y="16693"/>
                  </a:cubicBezTo>
                  <a:cubicBezTo>
                    <a:pt x="54868" y="16743"/>
                    <a:pt x="54752" y="16788"/>
                    <a:pt x="54670" y="16864"/>
                  </a:cubicBezTo>
                  <a:cubicBezTo>
                    <a:pt x="53995" y="16832"/>
                    <a:pt x="53320" y="16800"/>
                    <a:pt x="52645" y="16771"/>
                  </a:cubicBezTo>
                  <a:cubicBezTo>
                    <a:pt x="51405" y="16742"/>
                    <a:pt x="50165" y="16732"/>
                    <a:pt x="48924" y="16732"/>
                  </a:cubicBezTo>
                  <a:cubicBezTo>
                    <a:pt x="48285" y="16732"/>
                    <a:pt x="47645" y="16735"/>
                    <a:pt x="47005" y="16739"/>
                  </a:cubicBezTo>
                  <a:cubicBezTo>
                    <a:pt x="47102" y="16719"/>
                    <a:pt x="47201" y="16697"/>
                    <a:pt x="47302" y="16671"/>
                  </a:cubicBezTo>
                  <a:cubicBezTo>
                    <a:pt x="48075" y="16458"/>
                    <a:pt x="48301" y="16258"/>
                    <a:pt x="49130" y="15998"/>
                  </a:cubicBezTo>
                  <a:cubicBezTo>
                    <a:pt x="49287" y="15943"/>
                    <a:pt x="49445" y="15891"/>
                    <a:pt x="49602" y="15830"/>
                  </a:cubicBezTo>
                  <a:cubicBezTo>
                    <a:pt x="49618" y="15827"/>
                    <a:pt x="49633" y="15823"/>
                    <a:pt x="49649" y="15818"/>
                  </a:cubicBezTo>
                  <a:cubicBezTo>
                    <a:pt x="50046" y="15723"/>
                    <a:pt x="50989" y="15294"/>
                    <a:pt x="51732" y="15087"/>
                  </a:cubicBezTo>
                  <a:cubicBezTo>
                    <a:pt x="52622" y="14857"/>
                    <a:pt x="53536" y="14725"/>
                    <a:pt x="54429" y="14505"/>
                  </a:cubicBezTo>
                  <a:cubicBezTo>
                    <a:pt x="55688" y="14189"/>
                    <a:pt x="56949" y="13868"/>
                    <a:pt x="58175" y="13444"/>
                  </a:cubicBezTo>
                  <a:cubicBezTo>
                    <a:pt x="61083" y="12268"/>
                    <a:pt x="63815" y="10708"/>
                    <a:pt x="66643" y="9356"/>
                  </a:cubicBezTo>
                  <a:cubicBezTo>
                    <a:pt x="66830" y="9263"/>
                    <a:pt x="66950" y="9207"/>
                    <a:pt x="67048" y="9163"/>
                  </a:cubicBezTo>
                  <a:cubicBezTo>
                    <a:pt x="67399" y="9040"/>
                    <a:pt x="67762" y="8946"/>
                    <a:pt x="67985" y="8943"/>
                  </a:cubicBezTo>
                  <a:cubicBezTo>
                    <a:pt x="68767" y="8952"/>
                    <a:pt x="68980" y="9046"/>
                    <a:pt x="69889" y="9143"/>
                  </a:cubicBezTo>
                  <a:cubicBezTo>
                    <a:pt x="69993" y="9146"/>
                    <a:pt x="70094" y="9147"/>
                    <a:pt x="70193" y="9147"/>
                  </a:cubicBezTo>
                  <a:cubicBezTo>
                    <a:pt x="70659" y="9147"/>
                    <a:pt x="71079" y="9117"/>
                    <a:pt x="71479" y="9033"/>
                  </a:cubicBezTo>
                  <a:lnTo>
                    <a:pt x="71479" y="9033"/>
                  </a:lnTo>
                  <a:cubicBezTo>
                    <a:pt x="70858" y="9453"/>
                    <a:pt x="70225" y="9870"/>
                    <a:pt x="69610" y="10332"/>
                  </a:cubicBezTo>
                  <a:cubicBezTo>
                    <a:pt x="69064" y="10730"/>
                    <a:pt x="68592" y="11177"/>
                    <a:pt x="67987" y="11616"/>
                  </a:cubicBezTo>
                  <a:cubicBezTo>
                    <a:pt x="67355" y="12098"/>
                    <a:pt x="66629" y="12515"/>
                    <a:pt x="66114" y="12785"/>
                  </a:cubicBezTo>
                  <a:cubicBezTo>
                    <a:pt x="65958" y="12863"/>
                    <a:pt x="65984" y="13116"/>
                    <a:pt x="66158" y="13158"/>
                  </a:cubicBezTo>
                  <a:cubicBezTo>
                    <a:pt x="66176" y="13163"/>
                    <a:pt x="66193" y="13166"/>
                    <a:pt x="66209" y="13166"/>
                  </a:cubicBezTo>
                  <a:cubicBezTo>
                    <a:pt x="66295" y="13166"/>
                    <a:pt x="66363" y="13102"/>
                    <a:pt x="66430" y="13047"/>
                  </a:cubicBezTo>
                  <a:cubicBezTo>
                    <a:pt x="66998" y="12550"/>
                    <a:pt x="68231" y="11764"/>
                    <a:pt x="69329" y="11083"/>
                  </a:cubicBezTo>
                  <a:cubicBezTo>
                    <a:pt x="70587" y="10217"/>
                    <a:pt x="71578" y="9459"/>
                    <a:pt x="72778" y="8533"/>
                  </a:cubicBezTo>
                  <a:cubicBezTo>
                    <a:pt x="72797" y="8519"/>
                    <a:pt x="72817" y="8503"/>
                    <a:pt x="72836" y="8487"/>
                  </a:cubicBezTo>
                  <a:cubicBezTo>
                    <a:pt x="72839" y="8486"/>
                    <a:pt x="72843" y="8484"/>
                    <a:pt x="72846" y="8481"/>
                  </a:cubicBezTo>
                  <a:cubicBezTo>
                    <a:pt x="73716" y="7956"/>
                    <a:pt x="74516" y="7320"/>
                    <a:pt x="75328" y="6709"/>
                  </a:cubicBezTo>
                  <a:cubicBezTo>
                    <a:pt x="76075" y="6146"/>
                    <a:pt x="76986" y="5497"/>
                    <a:pt x="77852" y="4824"/>
                  </a:cubicBezTo>
                  <a:cubicBezTo>
                    <a:pt x="78428" y="4392"/>
                    <a:pt x="79326" y="3675"/>
                    <a:pt x="80121" y="3298"/>
                  </a:cubicBezTo>
                  <a:cubicBezTo>
                    <a:pt x="80604" y="3053"/>
                    <a:pt x="81343" y="2866"/>
                    <a:pt x="81689" y="2860"/>
                  </a:cubicBezTo>
                  <a:cubicBezTo>
                    <a:pt x="82404" y="2944"/>
                    <a:pt x="83272" y="3468"/>
                    <a:pt x="84184" y="3835"/>
                  </a:cubicBezTo>
                  <a:cubicBezTo>
                    <a:pt x="85087" y="4233"/>
                    <a:pt x="86039" y="4504"/>
                    <a:pt x="86986" y="4783"/>
                  </a:cubicBezTo>
                  <a:cubicBezTo>
                    <a:pt x="87384" y="4890"/>
                    <a:pt x="87697" y="4976"/>
                    <a:pt x="88051" y="5005"/>
                  </a:cubicBezTo>
                  <a:cubicBezTo>
                    <a:pt x="87634" y="5336"/>
                    <a:pt x="87210" y="5679"/>
                    <a:pt x="86773" y="6041"/>
                  </a:cubicBezTo>
                  <a:cubicBezTo>
                    <a:pt x="85900" y="6755"/>
                    <a:pt x="84908" y="7466"/>
                    <a:pt x="83829" y="8154"/>
                  </a:cubicBezTo>
                  <a:cubicBezTo>
                    <a:pt x="83713" y="8287"/>
                    <a:pt x="83793" y="8519"/>
                    <a:pt x="83962" y="8559"/>
                  </a:cubicBezTo>
                  <a:cubicBezTo>
                    <a:pt x="83978" y="8562"/>
                    <a:pt x="83993" y="8563"/>
                    <a:pt x="84009" y="8563"/>
                  </a:cubicBezTo>
                  <a:cubicBezTo>
                    <a:pt x="84239" y="8563"/>
                    <a:pt x="84468" y="8324"/>
                    <a:pt x="84668" y="8225"/>
                  </a:cubicBezTo>
                  <a:cubicBezTo>
                    <a:pt x="85179" y="7899"/>
                    <a:pt x="85671" y="7543"/>
                    <a:pt x="86153" y="7175"/>
                  </a:cubicBezTo>
                  <a:cubicBezTo>
                    <a:pt x="87876" y="5842"/>
                    <a:pt x="89536" y="4427"/>
                    <a:pt x="91212" y="3035"/>
                  </a:cubicBezTo>
                  <a:cubicBezTo>
                    <a:pt x="92311" y="2106"/>
                    <a:pt x="93532" y="1000"/>
                    <a:pt x="94605" y="623"/>
                  </a:cubicBezTo>
                  <a:cubicBezTo>
                    <a:pt x="94751" y="558"/>
                    <a:pt x="94984" y="513"/>
                    <a:pt x="95038" y="512"/>
                  </a:cubicBezTo>
                  <a:cubicBezTo>
                    <a:pt x="95097" y="506"/>
                    <a:pt x="95168" y="503"/>
                    <a:pt x="95241" y="503"/>
                  </a:cubicBezTo>
                  <a:close/>
                  <a:moveTo>
                    <a:pt x="8111" y="12706"/>
                  </a:moveTo>
                  <a:cubicBezTo>
                    <a:pt x="8136" y="12706"/>
                    <a:pt x="8160" y="12706"/>
                    <a:pt x="8183" y="12708"/>
                  </a:cubicBezTo>
                  <a:cubicBezTo>
                    <a:pt x="9232" y="12769"/>
                    <a:pt x="10496" y="13646"/>
                    <a:pt x="11647" y="14276"/>
                  </a:cubicBezTo>
                  <a:cubicBezTo>
                    <a:pt x="12312" y="14671"/>
                    <a:pt x="13018" y="14988"/>
                    <a:pt x="13747" y="15249"/>
                  </a:cubicBezTo>
                  <a:cubicBezTo>
                    <a:pt x="14199" y="15437"/>
                    <a:pt x="14675" y="15573"/>
                    <a:pt x="15161" y="15573"/>
                  </a:cubicBezTo>
                  <a:cubicBezTo>
                    <a:pt x="15306" y="15573"/>
                    <a:pt x="15453" y="15561"/>
                    <a:pt x="15600" y="15534"/>
                  </a:cubicBezTo>
                  <a:cubicBezTo>
                    <a:pt x="16317" y="15408"/>
                    <a:pt x="17018" y="15209"/>
                    <a:pt x="17734" y="15081"/>
                  </a:cubicBezTo>
                  <a:cubicBezTo>
                    <a:pt x="18183" y="14985"/>
                    <a:pt x="18713" y="14773"/>
                    <a:pt x="19001" y="14773"/>
                  </a:cubicBezTo>
                  <a:cubicBezTo>
                    <a:pt x="19011" y="14773"/>
                    <a:pt x="19021" y="14774"/>
                    <a:pt x="19030" y="14774"/>
                  </a:cubicBezTo>
                  <a:cubicBezTo>
                    <a:pt x="19592" y="14818"/>
                    <a:pt x="20585" y="15142"/>
                    <a:pt x="21435" y="15326"/>
                  </a:cubicBezTo>
                  <a:cubicBezTo>
                    <a:pt x="22158" y="15501"/>
                    <a:pt x="22901" y="15577"/>
                    <a:pt x="23644" y="15577"/>
                  </a:cubicBezTo>
                  <a:cubicBezTo>
                    <a:pt x="23965" y="15577"/>
                    <a:pt x="24287" y="15563"/>
                    <a:pt x="24606" y="15536"/>
                  </a:cubicBezTo>
                  <a:cubicBezTo>
                    <a:pt x="25607" y="15448"/>
                    <a:pt x="26902" y="15055"/>
                    <a:pt x="27657" y="14970"/>
                  </a:cubicBezTo>
                  <a:cubicBezTo>
                    <a:pt x="27773" y="14956"/>
                    <a:pt x="27887" y="14950"/>
                    <a:pt x="27999" y="14950"/>
                  </a:cubicBezTo>
                  <a:cubicBezTo>
                    <a:pt x="28438" y="14950"/>
                    <a:pt x="28837" y="15039"/>
                    <a:pt x="29121" y="15080"/>
                  </a:cubicBezTo>
                  <a:cubicBezTo>
                    <a:pt x="30367" y="15267"/>
                    <a:pt x="31506" y="15581"/>
                    <a:pt x="32696" y="15979"/>
                  </a:cubicBezTo>
                  <a:cubicBezTo>
                    <a:pt x="33865" y="16326"/>
                    <a:pt x="35049" y="16610"/>
                    <a:pt x="36241" y="16862"/>
                  </a:cubicBezTo>
                  <a:cubicBezTo>
                    <a:pt x="35110" y="16859"/>
                    <a:pt x="33978" y="16843"/>
                    <a:pt x="32847" y="16806"/>
                  </a:cubicBezTo>
                  <a:cubicBezTo>
                    <a:pt x="29515" y="16729"/>
                    <a:pt x="26182" y="16735"/>
                    <a:pt x="22850" y="16730"/>
                  </a:cubicBezTo>
                  <a:cubicBezTo>
                    <a:pt x="22763" y="16730"/>
                    <a:pt x="22676" y="16730"/>
                    <a:pt x="22589" y="16730"/>
                  </a:cubicBezTo>
                  <a:cubicBezTo>
                    <a:pt x="19297" y="16730"/>
                    <a:pt x="16010" y="16938"/>
                    <a:pt x="12719" y="16977"/>
                  </a:cubicBezTo>
                  <a:cubicBezTo>
                    <a:pt x="9892" y="16959"/>
                    <a:pt x="7070" y="16791"/>
                    <a:pt x="4248" y="16661"/>
                  </a:cubicBezTo>
                  <a:cubicBezTo>
                    <a:pt x="3298" y="16619"/>
                    <a:pt x="2347" y="16603"/>
                    <a:pt x="1395" y="16596"/>
                  </a:cubicBezTo>
                  <a:cubicBezTo>
                    <a:pt x="1360" y="16598"/>
                    <a:pt x="1325" y="16598"/>
                    <a:pt x="1289" y="16598"/>
                  </a:cubicBezTo>
                  <a:cubicBezTo>
                    <a:pt x="1192" y="16598"/>
                    <a:pt x="1093" y="16593"/>
                    <a:pt x="995" y="16593"/>
                  </a:cubicBezTo>
                  <a:cubicBezTo>
                    <a:pt x="960" y="16593"/>
                    <a:pt x="924" y="16594"/>
                    <a:pt x="888" y="16596"/>
                  </a:cubicBezTo>
                  <a:cubicBezTo>
                    <a:pt x="1004" y="16221"/>
                    <a:pt x="1136" y="15849"/>
                    <a:pt x="1233" y="15636"/>
                  </a:cubicBezTo>
                  <a:lnTo>
                    <a:pt x="1233" y="15636"/>
                  </a:lnTo>
                  <a:cubicBezTo>
                    <a:pt x="1216" y="15665"/>
                    <a:pt x="1209" y="15677"/>
                    <a:pt x="1209" y="15677"/>
                  </a:cubicBezTo>
                  <a:cubicBezTo>
                    <a:pt x="1207" y="15677"/>
                    <a:pt x="1302" y="15501"/>
                    <a:pt x="1314" y="15461"/>
                  </a:cubicBezTo>
                  <a:cubicBezTo>
                    <a:pt x="1442" y="15251"/>
                    <a:pt x="1414" y="15313"/>
                    <a:pt x="1556" y="15196"/>
                  </a:cubicBezTo>
                  <a:cubicBezTo>
                    <a:pt x="3052" y="14280"/>
                    <a:pt x="4555" y="13785"/>
                    <a:pt x="6262" y="13219"/>
                  </a:cubicBezTo>
                  <a:cubicBezTo>
                    <a:pt x="6900" y="13024"/>
                    <a:pt x="7600" y="12706"/>
                    <a:pt x="8111" y="12706"/>
                  </a:cubicBezTo>
                  <a:close/>
                  <a:moveTo>
                    <a:pt x="68329" y="14962"/>
                  </a:moveTo>
                  <a:cubicBezTo>
                    <a:pt x="68672" y="14962"/>
                    <a:pt x="69036" y="15070"/>
                    <a:pt x="69206" y="15274"/>
                  </a:cubicBezTo>
                  <a:cubicBezTo>
                    <a:pt x="69222" y="15303"/>
                    <a:pt x="69252" y="15353"/>
                    <a:pt x="69267" y="15375"/>
                  </a:cubicBezTo>
                  <a:cubicBezTo>
                    <a:pt x="69303" y="15452"/>
                    <a:pt x="69348" y="15524"/>
                    <a:pt x="69381" y="15602"/>
                  </a:cubicBezTo>
                  <a:cubicBezTo>
                    <a:pt x="69432" y="15728"/>
                    <a:pt x="69451" y="15872"/>
                    <a:pt x="69543" y="15976"/>
                  </a:cubicBezTo>
                  <a:cubicBezTo>
                    <a:pt x="69598" y="16045"/>
                    <a:pt x="69673" y="16075"/>
                    <a:pt x="69749" y="16075"/>
                  </a:cubicBezTo>
                  <a:cubicBezTo>
                    <a:pt x="69853" y="16075"/>
                    <a:pt x="69961" y="16020"/>
                    <a:pt x="70028" y="15935"/>
                  </a:cubicBezTo>
                  <a:cubicBezTo>
                    <a:pt x="70147" y="15802"/>
                    <a:pt x="70253" y="15655"/>
                    <a:pt x="70324" y="15491"/>
                  </a:cubicBezTo>
                  <a:cubicBezTo>
                    <a:pt x="70347" y="15439"/>
                    <a:pt x="70366" y="15387"/>
                    <a:pt x="70382" y="15340"/>
                  </a:cubicBezTo>
                  <a:cubicBezTo>
                    <a:pt x="70428" y="15426"/>
                    <a:pt x="70479" y="15539"/>
                    <a:pt x="70580" y="15718"/>
                  </a:cubicBezTo>
                  <a:cubicBezTo>
                    <a:pt x="70662" y="15920"/>
                    <a:pt x="70798" y="15983"/>
                    <a:pt x="70952" y="15983"/>
                  </a:cubicBezTo>
                  <a:cubicBezTo>
                    <a:pt x="71118" y="15983"/>
                    <a:pt x="71305" y="15910"/>
                    <a:pt x="71471" y="15859"/>
                  </a:cubicBezTo>
                  <a:cubicBezTo>
                    <a:pt x="71567" y="15848"/>
                    <a:pt x="71615" y="15836"/>
                    <a:pt x="71668" y="15836"/>
                  </a:cubicBezTo>
                  <a:cubicBezTo>
                    <a:pt x="71710" y="15836"/>
                    <a:pt x="71756" y="15844"/>
                    <a:pt x="71830" y="15866"/>
                  </a:cubicBezTo>
                  <a:cubicBezTo>
                    <a:pt x="71867" y="15886"/>
                    <a:pt x="71938" y="15925"/>
                    <a:pt x="71963" y="15946"/>
                  </a:cubicBezTo>
                  <a:cubicBezTo>
                    <a:pt x="71979" y="15962"/>
                    <a:pt x="71988" y="15967"/>
                    <a:pt x="71992" y="15969"/>
                  </a:cubicBezTo>
                  <a:cubicBezTo>
                    <a:pt x="72003" y="15979"/>
                    <a:pt x="72016" y="15989"/>
                    <a:pt x="72028" y="15999"/>
                  </a:cubicBezTo>
                  <a:cubicBezTo>
                    <a:pt x="72132" y="16122"/>
                    <a:pt x="72254" y="16249"/>
                    <a:pt x="72424" y="16249"/>
                  </a:cubicBezTo>
                  <a:cubicBezTo>
                    <a:pt x="72441" y="16249"/>
                    <a:pt x="72458" y="16248"/>
                    <a:pt x="72475" y="16245"/>
                  </a:cubicBezTo>
                  <a:cubicBezTo>
                    <a:pt x="72726" y="16211"/>
                    <a:pt x="72962" y="16105"/>
                    <a:pt x="73205" y="16040"/>
                  </a:cubicBezTo>
                  <a:cubicBezTo>
                    <a:pt x="73268" y="16035"/>
                    <a:pt x="73806" y="15954"/>
                    <a:pt x="74165" y="15949"/>
                  </a:cubicBezTo>
                  <a:cubicBezTo>
                    <a:pt x="74209" y="15946"/>
                    <a:pt x="74251" y="15944"/>
                    <a:pt x="74291" y="15944"/>
                  </a:cubicBezTo>
                  <a:cubicBezTo>
                    <a:pt x="74676" y="15944"/>
                    <a:pt x="74884" y="16067"/>
                    <a:pt x="75099" y="16228"/>
                  </a:cubicBezTo>
                  <a:cubicBezTo>
                    <a:pt x="75157" y="16256"/>
                    <a:pt x="75220" y="16267"/>
                    <a:pt x="75285" y="16267"/>
                  </a:cubicBezTo>
                  <a:cubicBezTo>
                    <a:pt x="75353" y="16267"/>
                    <a:pt x="75421" y="16254"/>
                    <a:pt x="75484" y="16234"/>
                  </a:cubicBezTo>
                  <a:cubicBezTo>
                    <a:pt x="75586" y="16242"/>
                    <a:pt x="75687" y="16251"/>
                    <a:pt x="75788" y="16263"/>
                  </a:cubicBezTo>
                  <a:cubicBezTo>
                    <a:pt x="76061" y="16292"/>
                    <a:pt x="76559" y="16377"/>
                    <a:pt x="76866" y="16507"/>
                  </a:cubicBezTo>
                  <a:cubicBezTo>
                    <a:pt x="76915" y="16526"/>
                    <a:pt x="76960" y="16547"/>
                    <a:pt x="77003" y="16568"/>
                  </a:cubicBezTo>
                  <a:cubicBezTo>
                    <a:pt x="76950" y="16568"/>
                    <a:pt x="76898" y="16570"/>
                    <a:pt x="76844" y="16570"/>
                  </a:cubicBezTo>
                  <a:cubicBezTo>
                    <a:pt x="76447" y="16565"/>
                    <a:pt x="76048" y="16554"/>
                    <a:pt x="75650" y="16554"/>
                  </a:cubicBezTo>
                  <a:cubicBezTo>
                    <a:pt x="75198" y="16554"/>
                    <a:pt x="74746" y="16568"/>
                    <a:pt x="74297" y="16620"/>
                  </a:cubicBezTo>
                  <a:cubicBezTo>
                    <a:pt x="73334" y="16733"/>
                    <a:pt x="72381" y="16910"/>
                    <a:pt x="71439" y="17127"/>
                  </a:cubicBezTo>
                  <a:cubicBezTo>
                    <a:pt x="70949" y="17113"/>
                    <a:pt x="70459" y="17107"/>
                    <a:pt x="69969" y="17107"/>
                  </a:cubicBezTo>
                  <a:cubicBezTo>
                    <a:pt x="68039" y="17107"/>
                    <a:pt x="66109" y="17195"/>
                    <a:pt x="64178" y="17195"/>
                  </a:cubicBezTo>
                  <a:cubicBezTo>
                    <a:pt x="63326" y="17195"/>
                    <a:pt x="62474" y="17178"/>
                    <a:pt x="61621" y="17129"/>
                  </a:cubicBezTo>
                  <a:cubicBezTo>
                    <a:pt x="61278" y="17121"/>
                    <a:pt x="60935" y="17114"/>
                    <a:pt x="60592" y="17105"/>
                  </a:cubicBezTo>
                  <a:cubicBezTo>
                    <a:pt x="60562" y="17082"/>
                    <a:pt x="60525" y="17066"/>
                    <a:pt x="60483" y="17066"/>
                  </a:cubicBezTo>
                  <a:cubicBezTo>
                    <a:pt x="60467" y="17066"/>
                    <a:pt x="60450" y="17068"/>
                    <a:pt x="60433" y="17074"/>
                  </a:cubicBezTo>
                  <a:cubicBezTo>
                    <a:pt x="60396" y="17082"/>
                    <a:pt x="60362" y="17090"/>
                    <a:pt x="60325" y="17097"/>
                  </a:cubicBezTo>
                  <a:cubicBezTo>
                    <a:pt x="58715" y="17052"/>
                    <a:pt x="57107" y="16977"/>
                    <a:pt x="55498" y="16901"/>
                  </a:cubicBezTo>
                  <a:cubicBezTo>
                    <a:pt x="55932" y="16777"/>
                    <a:pt x="56425" y="16700"/>
                    <a:pt x="56697" y="16668"/>
                  </a:cubicBezTo>
                  <a:cubicBezTo>
                    <a:pt x="56933" y="16633"/>
                    <a:pt x="57173" y="16631"/>
                    <a:pt x="57408" y="16596"/>
                  </a:cubicBezTo>
                  <a:cubicBezTo>
                    <a:pt x="57457" y="16584"/>
                    <a:pt x="57558" y="16544"/>
                    <a:pt x="57626" y="16513"/>
                  </a:cubicBezTo>
                  <a:cubicBezTo>
                    <a:pt x="57818" y="16478"/>
                    <a:pt x="58016" y="16344"/>
                    <a:pt x="58029" y="16138"/>
                  </a:cubicBezTo>
                  <a:cubicBezTo>
                    <a:pt x="58032" y="16088"/>
                    <a:pt x="58022" y="16034"/>
                    <a:pt x="58007" y="15982"/>
                  </a:cubicBezTo>
                  <a:lnTo>
                    <a:pt x="58007" y="15982"/>
                  </a:lnTo>
                  <a:cubicBezTo>
                    <a:pt x="58187" y="16050"/>
                    <a:pt x="58340" y="16222"/>
                    <a:pt x="58576" y="16352"/>
                  </a:cubicBezTo>
                  <a:cubicBezTo>
                    <a:pt x="58618" y="16374"/>
                    <a:pt x="58667" y="16384"/>
                    <a:pt x="58717" y="16384"/>
                  </a:cubicBezTo>
                  <a:cubicBezTo>
                    <a:pt x="58836" y="16384"/>
                    <a:pt x="58964" y="16329"/>
                    <a:pt x="59029" y="16237"/>
                  </a:cubicBezTo>
                  <a:cubicBezTo>
                    <a:pt x="59043" y="16231"/>
                    <a:pt x="59060" y="16221"/>
                    <a:pt x="59087" y="16202"/>
                  </a:cubicBezTo>
                  <a:cubicBezTo>
                    <a:pt x="59257" y="16115"/>
                    <a:pt x="59237" y="16108"/>
                    <a:pt x="59410" y="16069"/>
                  </a:cubicBezTo>
                  <a:lnTo>
                    <a:pt x="59415" y="16069"/>
                  </a:lnTo>
                  <a:cubicBezTo>
                    <a:pt x="59416" y="16070"/>
                    <a:pt x="59418" y="16070"/>
                    <a:pt x="59420" y="16070"/>
                  </a:cubicBezTo>
                  <a:cubicBezTo>
                    <a:pt x="59426" y="16074"/>
                    <a:pt x="59432" y="16077"/>
                    <a:pt x="59435" y="16077"/>
                  </a:cubicBezTo>
                  <a:lnTo>
                    <a:pt x="59435" y="16079"/>
                  </a:lnTo>
                  <a:lnTo>
                    <a:pt x="59436" y="16079"/>
                  </a:lnTo>
                  <a:cubicBezTo>
                    <a:pt x="59436" y="16079"/>
                    <a:pt x="59436" y="16080"/>
                    <a:pt x="59436" y="16080"/>
                  </a:cubicBezTo>
                  <a:cubicBezTo>
                    <a:pt x="59447" y="16089"/>
                    <a:pt x="59450" y="16093"/>
                    <a:pt x="59450" y="16093"/>
                  </a:cubicBezTo>
                  <a:cubicBezTo>
                    <a:pt x="59449" y="16093"/>
                    <a:pt x="59446" y="16090"/>
                    <a:pt x="59441" y="16085"/>
                  </a:cubicBezTo>
                  <a:lnTo>
                    <a:pt x="59441" y="16085"/>
                  </a:lnTo>
                  <a:cubicBezTo>
                    <a:pt x="59491" y="16158"/>
                    <a:pt x="59565" y="16222"/>
                    <a:pt x="59652" y="16244"/>
                  </a:cubicBezTo>
                  <a:cubicBezTo>
                    <a:pt x="59670" y="16251"/>
                    <a:pt x="59698" y="16253"/>
                    <a:pt x="59731" y="16253"/>
                  </a:cubicBezTo>
                  <a:cubicBezTo>
                    <a:pt x="59902" y="16253"/>
                    <a:pt x="60228" y="16183"/>
                    <a:pt x="60229" y="16183"/>
                  </a:cubicBezTo>
                  <a:lnTo>
                    <a:pt x="60229" y="16183"/>
                  </a:lnTo>
                  <a:cubicBezTo>
                    <a:pt x="60229" y="16183"/>
                    <a:pt x="60226" y="16183"/>
                    <a:pt x="60221" y="16185"/>
                  </a:cubicBezTo>
                  <a:cubicBezTo>
                    <a:pt x="60325" y="16174"/>
                    <a:pt x="60386" y="16169"/>
                    <a:pt x="60436" y="16169"/>
                  </a:cubicBezTo>
                  <a:cubicBezTo>
                    <a:pt x="60521" y="16169"/>
                    <a:pt x="60569" y="16184"/>
                    <a:pt x="60728" y="16216"/>
                  </a:cubicBezTo>
                  <a:cubicBezTo>
                    <a:pt x="60941" y="16276"/>
                    <a:pt x="60906" y="16280"/>
                    <a:pt x="61122" y="16374"/>
                  </a:cubicBezTo>
                  <a:cubicBezTo>
                    <a:pt x="61167" y="16386"/>
                    <a:pt x="61214" y="16391"/>
                    <a:pt x="61262" y="16391"/>
                  </a:cubicBezTo>
                  <a:cubicBezTo>
                    <a:pt x="61522" y="16391"/>
                    <a:pt x="61815" y="16246"/>
                    <a:pt x="61984" y="16246"/>
                  </a:cubicBezTo>
                  <a:cubicBezTo>
                    <a:pt x="61996" y="16246"/>
                    <a:pt x="62007" y="16247"/>
                    <a:pt x="62018" y="16248"/>
                  </a:cubicBezTo>
                  <a:cubicBezTo>
                    <a:pt x="62033" y="16248"/>
                    <a:pt x="62048" y="16247"/>
                    <a:pt x="62063" y="16247"/>
                  </a:cubicBezTo>
                  <a:cubicBezTo>
                    <a:pt x="62364" y="16247"/>
                    <a:pt x="62642" y="16377"/>
                    <a:pt x="62961" y="16377"/>
                  </a:cubicBezTo>
                  <a:cubicBezTo>
                    <a:pt x="62999" y="16377"/>
                    <a:pt x="63037" y="16375"/>
                    <a:pt x="63077" y="16371"/>
                  </a:cubicBezTo>
                  <a:cubicBezTo>
                    <a:pt x="63391" y="16315"/>
                    <a:pt x="63418" y="16032"/>
                    <a:pt x="63344" y="15772"/>
                  </a:cubicBezTo>
                  <a:lnTo>
                    <a:pt x="63344" y="15772"/>
                  </a:lnTo>
                  <a:cubicBezTo>
                    <a:pt x="63392" y="15794"/>
                    <a:pt x="63443" y="15818"/>
                    <a:pt x="63504" y="15851"/>
                  </a:cubicBezTo>
                  <a:cubicBezTo>
                    <a:pt x="63619" y="15924"/>
                    <a:pt x="63742" y="15952"/>
                    <a:pt x="63866" y="15952"/>
                  </a:cubicBezTo>
                  <a:cubicBezTo>
                    <a:pt x="64123" y="15952"/>
                    <a:pt x="64387" y="15829"/>
                    <a:pt x="64613" y="15714"/>
                  </a:cubicBezTo>
                  <a:cubicBezTo>
                    <a:pt x="64698" y="15671"/>
                    <a:pt x="65330" y="15462"/>
                    <a:pt x="65503" y="15462"/>
                  </a:cubicBezTo>
                  <a:cubicBezTo>
                    <a:pt x="65518" y="15462"/>
                    <a:pt x="65529" y="15463"/>
                    <a:pt x="65537" y="15466"/>
                  </a:cubicBezTo>
                  <a:cubicBezTo>
                    <a:pt x="65828" y="15472"/>
                    <a:pt x="65803" y="15488"/>
                    <a:pt x="66042" y="15560"/>
                  </a:cubicBezTo>
                  <a:cubicBezTo>
                    <a:pt x="66130" y="15573"/>
                    <a:pt x="66162" y="15646"/>
                    <a:pt x="66377" y="15649"/>
                  </a:cubicBezTo>
                  <a:cubicBezTo>
                    <a:pt x="66630" y="15618"/>
                    <a:pt x="66823" y="15416"/>
                    <a:pt x="67048" y="15311"/>
                  </a:cubicBezTo>
                  <a:cubicBezTo>
                    <a:pt x="67322" y="15165"/>
                    <a:pt x="67677" y="15057"/>
                    <a:pt x="68079" y="14983"/>
                  </a:cubicBezTo>
                  <a:cubicBezTo>
                    <a:pt x="68159" y="14969"/>
                    <a:pt x="68243" y="14962"/>
                    <a:pt x="68329" y="14962"/>
                  </a:cubicBezTo>
                  <a:close/>
                  <a:moveTo>
                    <a:pt x="1365" y="17113"/>
                  </a:moveTo>
                  <a:cubicBezTo>
                    <a:pt x="1463" y="17113"/>
                    <a:pt x="1562" y="17113"/>
                    <a:pt x="1660" y="17114"/>
                  </a:cubicBezTo>
                  <a:cubicBezTo>
                    <a:pt x="2755" y="17126"/>
                    <a:pt x="3851" y="17152"/>
                    <a:pt x="4944" y="17214"/>
                  </a:cubicBezTo>
                  <a:cubicBezTo>
                    <a:pt x="7559" y="17329"/>
                    <a:pt x="10177" y="17491"/>
                    <a:pt x="12795" y="17491"/>
                  </a:cubicBezTo>
                  <a:cubicBezTo>
                    <a:pt x="12874" y="17491"/>
                    <a:pt x="12952" y="17491"/>
                    <a:pt x="13030" y="17491"/>
                  </a:cubicBezTo>
                  <a:cubicBezTo>
                    <a:pt x="16264" y="17440"/>
                    <a:pt x="19493" y="17247"/>
                    <a:pt x="22728" y="17247"/>
                  </a:cubicBezTo>
                  <a:cubicBezTo>
                    <a:pt x="22923" y="17247"/>
                    <a:pt x="23118" y="17247"/>
                    <a:pt x="23313" y="17249"/>
                  </a:cubicBezTo>
                  <a:cubicBezTo>
                    <a:pt x="23795" y="17246"/>
                    <a:pt x="24277" y="17245"/>
                    <a:pt x="24759" y="17245"/>
                  </a:cubicBezTo>
                  <a:cubicBezTo>
                    <a:pt x="28676" y="17245"/>
                    <a:pt x="32592" y="17323"/>
                    <a:pt x="36509" y="17386"/>
                  </a:cubicBezTo>
                  <a:cubicBezTo>
                    <a:pt x="40251" y="17376"/>
                    <a:pt x="43992" y="17255"/>
                    <a:pt x="47734" y="17250"/>
                  </a:cubicBezTo>
                  <a:cubicBezTo>
                    <a:pt x="48089" y="17248"/>
                    <a:pt x="48444" y="17246"/>
                    <a:pt x="48799" y="17246"/>
                  </a:cubicBezTo>
                  <a:cubicBezTo>
                    <a:pt x="51500" y="17246"/>
                    <a:pt x="54200" y="17321"/>
                    <a:pt x="56895" y="17498"/>
                  </a:cubicBezTo>
                  <a:cubicBezTo>
                    <a:pt x="57286" y="17508"/>
                    <a:pt x="57676" y="17521"/>
                    <a:pt x="58065" y="17534"/>
                  </a:cubicBezTo>
                  <a:cubicBezTo>
                    <a:pt x="55685" y="17929"/>
                    <a:pt x="53439" y="18129"/>
                    <a:pt x="50931" y="18553"/>
                  </a:cubicBezTo>
                  <a:cubicBezTo>
                    <a:pt x="50036" y="18684"/>
                    <a:pt x="49143" y="18820"/>
                    <a:pt x="48254" y="18982"/>
                  </a:cubicBezTo>
                  <a:cubicBezTo>
                    <a:pt x="47815" y="19057"/>
                    <a:pt x="47118" y="19208"/>
                    <a:pt x="46872" y="19364"/>
                  </a:cubicBezTo>
                  <a:cubicBezTo>
                    <a:pt x="46685" y="19460"/>
                    <a:pt x="46504" y="19623"/>
                    <a:pt x="46500" y="19846"/>
                  </a:cubicBezTo>
                  <a:cubicBezTo>
                    <a:pt x="46510" y="20110"/>
                    <a:pt x="46535" y="20440"/>
                    <a:pt x="46361" y="20617"/>
                  </a:cubicBezTo>
                  <a:cubicBezTo>
                    <a:pt x="46226" y="20833"/>
                    <a:pt x="45762" y="21084"/>
                    <a:pt x="45641" y="21121"/>
                  </a:cubicBezTo>
                  <a:cubicBezTo>
                    <a:pt x="45294" y="21293"/>
                    <a:pt x="44641" y="21470"/>
                    <a:pt x="44101" y="21584"/>
                  </a:cubicBezTo>
                  <a:cubicBezTo>
                    <a:pt x="43112" y="21798"/>
                    <a:pt x="42116" y="21989"/>
                    <a:pt x="41134" y="22240"/>
                  </a:cubicBezTo>
                  <a:cubicBezTo>
                    <a:pt x="40853" y="22323"/>
                    <a:pt x="40636" y="22385"/>
                    <a:pt x="40502" y="22464"/>
                  </a:cubicBezTo>
                  <a:cubicBezTo>
                    <a:pt x="40361" y="22551"/>
                    <a:pt x="40236" y="22669"/>
                    <a:pt x="40158" y="22816"/>
                  </a:cubicBezTo>
                  <a:cubicBezTo>
                    <a:pt x="40129" y="22847"/>
                    <a:pt x="40109" y="22947"/>
                    <a:pt x="40099" y="22994"/>
                  </a:cubicBezTo>
                  <a:cubicBezTo>
                    <a:pt x="40067" y="23157"/>
                    <a:pt x="40125" y="23323"/>
                    <a:pt x="40096" y="23488"/>
                  </a:cubicBezTo>
                  <a:cubicBezTo>
                    <a:pt x="40070" y="23773"/>
                    <a:pt x="39939" y="23993"/>
                    <a:pt x="39689" y="24189"/>
                  </a:cubicBezTo>
                  <a:cubicBezTo>
                    <a:pt x="38933" y="24731"/>
                    <a:pt x="37779" y="25101"/>
                    <a:pt x="36885" y="25524"/>
                  </a:cubicBezTo>
                  <a:cubicBezTo>
                    <a:pt x="35920" y="25944"/>
                    <a:pt x="35049" y="26345"/>
                    <a:pt x="34007" y="26868"/>
                  </a:cubicBezTo>
                  <a:cubicBezTo>
                    <a:pt x="33766" y="26989"/>
                    <a:pt x="33528" y="27115"/>
                    <a:pt x="33289" y="27240"/>
                  </a:cubicBezTo>
                  <a:cubicBezTo>
                    <a:pt x="33241" y="27267"/>
                    <a:pt x="33208" y="27314"/>
                    <a:pt x="33189" y="27363"/>
                  </a:cubicBezTo>
                  <a:cubicBezTo>
                    <a:pt x="32617" y="27540"/>
                    <a:pt x="32036" y="27687"/>
                    <a:pt x="31463" y="27861"/>
                  </a:cubicBezTo>
                  <a:cubicBezTo>
                    <a:pt x="31315" y="27922"/>
                    <a:pt x="31107" y="27903"/>
                    <a:pt x="31007" y="28045"/>
                  </a:cubicBezTo>
                  <a:cubicBezTo>
                    <a:pt x="30996" y="28068"/>
                    <a:pt x="30994" y="28087"/>
                    <a:pt x="30989" y="28107"/>
                  </a:cubicBezTo>
                  <a:cubicBezTo>
                    <a:pt x="30923" y="28106"/>
                    <a:pt x="30857" y="28106"/>
                    <a:pt x="30791" y="28104"/>
                  </a:cubicBezTo>
                  <a:cubicBezTo>
                    <a:pt x="29037" y="28093"/>
                    <a:pt x="27288" y="27975"/>
                    <a:pt x="25536" y="27890"/>
                  </a:cubicBezTo>
                  <a:cubicBezTo>
                    <a:pt x="24381" y="27861"/>
                    <a:pt x="23226" y="27847"/>
                    <a:pt x="22070" y="27847"/>
                  </a:cubicBezTo>
                  <a:cubicBezTo>
                    <a:pt x="21161" y="27847"/>
                    <a:pt x="20252" y="27855"/>
                    <a:pt x="19343" y="27873"/>
                  </a:cubicBezTo>
                  <a:cubicBezTo>
                    <a:pt x="18176" y="27914"/>
                    <a:pt x="17010" y="27929"/>
                    <a:pt x="15843" y="27929"/>
                  </a:cubicBezTo>
                  <a:cubicBezTo>
                    <a:pt x="13833" y="27929"/>
                    <a:pt x="11824" y="27884"/>
                    <a:pt x="9814" y="27848"/>
                  </a:cubicBezTo>
                  <a:cubicBezTo>
                    <a:pt x="8713" y="27850"/>
                    <a:pt x="7612" y="27864"/>
                    <a:pt x="6511" y="27864"/>
                  </a:cubicBezTo>
                  <a:cubicBezTo>
                    <a:pt x="5343" y="27864"/>
                    <a:pt x="4176" y="27848"/>
                    <a:pt x="3008" y="27786"/>
                  </a:cubicBezTo>
                  <a:cubicBezTo>
                    <a:pt x="2597" y="27767"/>
                    <a:pt x="2184" y="27751"/>
                    <a:pt x="1775" y="27718"/>
                  </a:cubicBezTo>
                  <a:cubicBezTo>
                    <a:pt x="1757" y="27713"/>
                    <a:pt x="1740" y="27712"/>
                    <a:pt x="1730" y="27710"/>
                  </a:cubicBezTo>
                  <a:cubicBezTo>
                    <a:pt x="1688" y="27702"/>
                    <a:pt x="1639" y="27687"/>
                    <a:pt x="1628" y="27684"/>
                  </a:cubicBezTo>
                  <a:cubicBezTo>
                    <a:pt x="1185" y="27457"/>
                    <a:pt x="1061" y="26962"/>
                    <a:pt x="902" y="26210"/>
                  </a:cubicBezTo>
                  <a:cubicBezTo>
                    <a:pt x="524" y="24193"/>
                    <a:pt x="486" y="21943"/>
                    <a:pt x="589" y="19716"/>
                  </a:cubicBezTo>
                  <a:cubicBezTo>
                    <a:pt x="638" y="18884"/>
                    <a:pt x="734" y="18055"/>
                    <a:pt x="822" y="17226"/>
                  </a:cubicBezTo>
                  <a:cubicBezTo>
                    <a:pt x="820" y="17192"/>
                    <a:pt x="823" y="17156"/>
                    <a:pt x="828" y="17117"/>
                  </a:cubicBezTo>
                  <a:cubicBezTo>
                    <a:pt x="1007" y="17114"/>
                    <a:pt x="1186" y="17113"/>
                    <a:pt x="1365" y="17113"/>
                  </a:cubicBezTo>
                  <a:close/>
                  <a:moveTo>
                    <a:pt x="59913" y="17601"/>
                  </a:moveTo>
                  <a:cubicBezTo>
                    <a:pt x="61528" y="17659"/>
                    <a:pt x="63145" y="17713"/>
                    <a:pt x="64761" y="17713"/>
                  </a:cubicBezTo>
                  <a:cubicBezTo>
                    <a:pt x="65512" y="17713"/>
                    <a:pt x="66263" y="17702"/>
                    <a:pt x="67014" y="17673"/>
                  </a:cubicBezTo>
                  <a:cubicBezTo>
                    <a:pt x="67861" y="17638"/>
                    <a:pt x="68708" y="17627"/>
                    <a:pt x="69555" y="17615"/>
                  </a:cubicBezTo>
                  <a:lnTo>
                    <a:pt x="69555" y="17615"/>
                  </a:lnTo>
                  <a:cubicBezTo>
                    <a:pt x="68732" y="17848"/>
                    <a:pt x="67916" y="18102"/>
                    <a:pt x="67105" y="18364"/>
                  </a:cubicBezTo>
                  <a:cubicBezTo>
                    <a:pt x="66495" y="18532"/>
                    <a:pt x="65793" y="19380"/>
                    <a:pt x="65548" y="19618"/>
                  </a:cubicBezTo>
                  <a:cubicBezTo>
                    <a:pt x="65182" y="19878"/>
                    <a:pt x="64986" y="19917"/>
                    <a:pt x="64610" y="20059"/>
                  </a:cubicBezTo>
                  <a:cubicBezTo>
                    <a:pt x="64276" y="20104"/>
                    <a:pt x="63027" y="20476"/>
                    <a:pt x="62707" y="20621"/>
                  </a:cubicBezTo>
                  <a:cubicBezTo>
                    <a:pt x="62573" y="20666"/>
                    <a:pt x="62386" y="20711"/>
                    <a:pt x="62274" y="20793"/>
                  </a:cubicBezTo>
                  <a:cubicBezTo>
                    <a:pt x="62221" y="20791"/>
                    <a:pt x="62168" y="20790"/>
                    <a:pt x="62115" y="20790"/>
                  </a:cubicBezTo>
                  <a:cubicBezTo>
                    <a:pt x="61742" y="20790"/>
                    <a:pt x="61373" y="20844"/>
                    <a:pt x="61005" y="20893"/>
                  </a:cubicBezTo>
                  <a:cubicBezTo>
                    <a:pt x="60356" y="20972"/>
                    <a:pt x="59506" y="21144"/>
                    <a:pt x="59098" y="21348"/>
                  </a:cubicBezTo>
                  <a:cubicBezTo>
                    <a:pt x="58738" y="21496"/>
                    <a:pt x="58418" y="21717"/>
                    <a:pt x="58081" y="21904"/>
                  </a:cubicBezTo>
                  <a:cubicBezTo>
                    <a:pt x="56970" y="22501"/>
                    <a:pt x="55835" y="23047"/>
                    <a:pt x="54719" y="23631"/>
                  </a:cubicBezTo>
                  <a:cubicBezTo>
                    <a:pt x="53442" y="24227"/>
                    <a:pt x="52644" y="24851"/>
                    <a:pt x="51626" y="25040"/>
                  </a:cubicBezTo>
                  <a:cubicBezTo>
                    <a:pt x="50819" y="25194"/>
                    <a:pt x="49231" y="25240"/>
                    <a:pt x="48429" y="25582"/>
                  </a:cubicBezTo>
                  <a:cubicBezTo>
                    <a:pt x="47517" y="25973"/>
                    <a:pt x="46656" y="26477"/>
                    <a:pt x="45775" y="26933"/>
                  </a:cubicBezTo>
                  <a:cubicBezTo>
                    <a:pt x="45177" y="27264"/>
                    <a:pt x="44642" y="27470"/>
                    <a:pt x="44240" y="27877"/>
                  </a:cubicBezTo>
                  <a:cubicBezTo>
                    <a:pt x="44010" y="28119"/>
                    <a:pt x="43891" y="28397"/>
                    <a:pt x="43871" y="28641"/>
                  </a:cubicBezTo>
                  <a:cubicBezTo>
                    <a:pt x="42955" y="28573"/>
                    <a:pt x="42034" y="28573"/>
                    <a:pt x="41119" y="28502"/>
                  </a:cubicBezTo>
                  <a:cubicBezTo>
                    <a:pt x="39668" y="28407"/>
                    <a:pt x="38220" y="28252"/>
                    <a:pt x="36767" y="28184"/>
                  </a:cubicBezTo>
                  <a:cubicBezTo>
                    <a:pt x="35790" y="28126"/>
                    <a:pt x="34811" y="28117"/>
                    <a:pt x="33833" y="28117"/>
                  </a:cubicBezTo>
                  <a:cubicBezTo>
                    <a:pt x="33345" y="28117"/>
                    <a:pt x="32858" y="28119"/>
                    <a:pt x="32371" y="28119"/>
                  </a:cubicBezTo>
                  <a:cubicBezTo>
                    <a:pt x="32291" y="28119"/>
                    <a:pt x="32210" y="28119"/>
                    <a:pt x="32130" y="28119"/>
                  </a:cubicBezTo>
                  <a:cubicBezTo>
                    <a:pt x="32569" y="27990"/>
                    <a:pt x="32993" y="27839"/>
                    <a:pt x="33360" y="27686"/>
                  </a:cubicBezTo>
                  <a:cubicBezTo>
                    <a:pt x="33374" y="27688"/>
                    <a:pt x="33388" y="27690"/>
                    <a:pt x="33403" y="27690"/>
                  </a:cubicBezTo>
                  <a:cubicBezTo>
                    <a:pt x="33490" y="27690"/>
                    <a:pt x="33584" y="27648"/>
                    <a:pt x="33664" y="27596"/>
                  </a:cubicBezTo>
                  <a:cubicBezTo>
                    <a:pt x="33994" y="27424"/>
                    <a:pt x="34327" y="27256"/>
                    <a:pt x="34663" y="27091"/>
                  </a:cubicBezTo>
                  <a:cubicBezTo>
                    <a:pt x="35860" y="26503"/>
                    <a:pt x="37079" y="25958"/>
                    <a:pt x="38283" y="25384"/>
                  </a:cubicBezTo>
                  <a:cubicBezTo>
                    <a:pt x="39108" y="24945"/>
                    <a:pt x="39983" y="24719"/>
                    <a:pt x="40314" y="23791"/>
                  </a:cubicBezTo>
                  <a:cubicBezTo>
                    <a:pt x="40484" y="23126"/>
                    <a:pt x="40320" y="23009"/>
                    <a:pt x="40708" y="22871"/>
                  </a:cubicBezTo>
                  <a:cubicBezTo>
                    <a:pt x="41898" y="22528"/>
                    <a:pt x="43731" y="22259"/>
                    <a:pt x="45120" y="21804"/>
                  </a:cubicBezTo>
                  <a:cubicBezTo>
                    <a:pt x="45876" y="21528"/>
                    <a:pt x="46848" y="21015"/>
                    <a:pt x="46790" y="20081"/>
                  </a:cubicBezTo>
                  <a:cubicBezTo>
                    <a:pt x="46724" y="19547"/>
                    <a:pt x="47337" y="19644"/>
                    <a:pt x="47722" y="19561"/>
                  </a:cubicBezTo>
                  <a:cubicBezTo>
                    <a:pt x="51210" y="18981"/>
                    <a:pt x="54400" y="18587"/>
                    <a:pt x="57833" y="18032"/>
                  </a:cubicBezTo>
                  <a:cubicBezTo>
                    <a:pt x="58527" y="17905"/>
                    <a:pt x="59228" y="17772"/>
                    <a:pt x="59913" y="17601"/>
                  </a:cubicBezTo>
                  <a:close/>
                  <a:moveTo>
                    <a:pt x="98241" y="15781"/>
                  </a:moveTo>
                  <a:cubicBezTo>
                    <a:pt x="98909" y="15781"/>
                    <a:pt x="99577" y="15841"/>
                    <a:pt x="100245" y="15841"/>
                  </a:cubicBezTo>
                  <a:cubicBezTo>
                    <a:pt x="100319" y="15841"/>
                    <a:pt x="100393" y="15840"/>
                    <a:pt x="100467" y="15838"/>
                  </a:cubicBezTo>
                  <a:cubicBezTo>
                    <a:pt x="100690" y="16955"/>
                    <a:pt x="100698" y="18291"/>
                    <a:pt x="100804" y="19597"/>
                  </a:cubicBezTo>
                  <a:cubicBezTo>
                    <a:pt x="100960" y="22084"/>
                    <a:pt x="101089" y="24577"/>
                    <a:pt x="101023" y="27068"/>
                  </a:cubicBezTo>
                  <a:cubicBezTo>
                    <a:pt x="101010" y="27495"/>
                    <a:pt x="100982" y="27923"/>
                    <a:pt x="100983" y="28350"/>
                  </a:cubicBezTo>
                  <a:cubicBezTo>
                    <a:pt x="100973" y="28356"/>
                    <a:pt x="100966" y="28361"/>
                    <a:pt x="100960" y="28365"/>
                  </a:cubicBezTo>
                  <a:cubicBezTo>
                    <a:pt x="100907" y="28388"/>
                    <a:pt x="100850" y="28407"/>
                    <a:pt x="100794" y="28424"/>
                  </a:cubicBezTo>
                  <a:cubicBezTo>
                    <a:pt x="100779" y="28430"/>
                    <a:pt x="100760" y="28439"/>
                    <a:pt x="100746" y="28445"/>
                  </a:cubicBezTo>
                  <a:cubicBezTo>
                    <a:pt x="100309" y="28514"/>
                    <a:pt x="100126" y="28539"/>
                    <a:pt x="99659" y="28556"/>
                  </a:cubicBezTo>
                  <a:cubicBezTo>
                    <a:pt x="99203" y="28562"/>
                    <a:pt x="98747" y="28564"/>
                    <a:pt x="98292" y="28564"/>
                  </a:cubicBezTo>
                  <a:cubicBezTo>
                    <a:pt x="96566" y="28564"/>
                    <a:pt x="94839" y="28531"/>
                    <a:pt x="93113" y="28531"/>
                  </a:cubicBezTo>
                  <a:cubicBezTo>
                    <a:pt x="92198" y="28531"/>
                    <a:pt x="91284" y="28540"/>
                    <a:pt x="90370" y="28569"/>
                  </a:cubicBezTo>
                  <a:cubicBezTo>
                    <a:pt x="89815" y="27333"/>
                    <a:pt x="88720" y="26354"/>
                    <a:pt x="87484" y="25822"/>
                  </a:cubicBezTo>
                  <a:cubicBezTo>
                    <a:pt x="86285" y="25292"/>
                    <a:pt x="84944" y="25236"/>
                    <a:pt x="83655" y="25150"/>
                  </a:cubicBezTo>
                  <a:cubicBezTo>
                    <a:pt x="83643" y="25151"/>
                    <a:pt x="83630" y="25151"/>
                    <a:pt x="83618" y="25151"/>
                  </a:cubicBezTo>
                  <a:cubicBezTo>
                    <a:pt x="83304" y="25151"/>
                    <a:pt x="83050" y="25031"/>
                    <a:pt x="82650" y="24914"/>
                  </a:cubicBezTo>
                  <a:cubicBezTo>
                    <a:pt x="82142" y="24756"/>
                    <a:pt x="81616" y="24630"/>
                    <a:pt x="81081" y="24630"/>
                  </a:cubicBezTo>
                  <a:cubicBezTo>
                    <a:pt x="81069" y="24630"/>
                    <a:pt x="81057" y="24630"/>
                    <a:pt x="81045" y="24631"/>
                  </a:cubicBezTo>
                  <a:cubicBezTo>
                    <a:pt x="80555" y="24631"/>
                    <a:pt x="80067" y="24690"/>
                    <a:pt x="79578" y="24713"/>
                  </a:cubicBezTo>
                  <a:cubicBezTo>
                    <a:pt x="79476" y="24719"/>
                    <a:pt x="79377" y="24725"/>
                    <a:pt x="79275" y="24732"/>
                  </a:cubicBezTo>
                  <a:cubicBezTo>
                    <a:pt x="79249" y="24732"/>
                    <a:pt x="79220" y="24736"/>
                    <a:pt x="79194" y="24742"/>
                  </a:cubicBezTo>
                  <a:cubicBezTo>
                    <a:pt x="79068" y="24748"/>
                    <a:pt x="78919" y="24804"/>
                    <a:pt x="78910" y="24949"/>
                  </a:cubicBezTo>
                  <a:cubicBezTo>
                    <a:pt x="78888" y="25126"/>
                    <a:pt x="79019" y="25201"/>
                    <a:pt x="79163" y="25201"/>
                  </a:cubicBezTo>
                  <a:cubicBezTo>
                    <a:pt x="79234" y="25201"/>
                    <a:pt x="79307" y="25183"/>
                    <a:pt x="79368" y="25150"/>
                  </a:cubicBezTo>
                  <a:cubicBezTo>
                    <a:pt x="79369" y="25152"/>
                    <a:pt x="79372" y="25153"/>
                    <a:pt x="79376" y="25153"/>
                  </a:cubicBezTo>
                  <a:cubicBezTo>
                    <a:pt x="79439" y="25153"/>
                    <a:pt x="79822" y="25036"/>
                    <a:pt x="79908" y="25023"/>
                  </a:cubicBezTo>
                  <a:cubicBezTo>
                    <a:pt x="80325" y="24943"/>
                    <a:pt x="80606" y="24900"/>
                    <a:pt x="81036" y="24900"/>
                  </a:cubicBezTo>
                  <a:cubicBezTo>
                    <a:pt x="81075" y="24900"/>
                    <a:pt x="81116" y="24901"/>
                    <a:pt x="81158" y="24901"/>
                  </a:cubicBezTo>
                  <a:cubicBezTo>
                    <a:pt x="81161" y="24901"/>
                    <a:pt x="81163" y="24901"/>
                    <a:pt x="81166" y="24901"/>
                  </a:cubicBezTo>
                  <a:cubicBezTo>
                    <a:pt x="81688" y="24901"/>
                    <a:pt x="82483" y="25157"/>
                    <a:pt x="82840" y="25323"/>
                  </a:cubicBezTo>
                  <a:cubicBezTo>
                    <a:pt x="82969" y="25371"/>
                    <a:pt x="83369" y="25614"/>
                    <a:pt x="83661" y="25635"/>
                  </a:cubicBezTo>
                  <a:cubicBezTo>
                    <a:pt x="84294" y="25743"/>
                    <a:pt x="85755" y="25766"/>
                    <a:pt x="86622" y="25996"/>
                  </a:cubicBezTo>
                  <a:cubicBezTo>
                    <a:pt x="87369" y="26199"/>
                    <a:pt x="87672" y="26326"/>
                    <a:pt x="88395" y="26785"/>
                  </a:cubicBezTo>
                  <a:cubicBezTo>
                    <a:pt x="88880" y="27096"/>
                    <a:pt x="89455" y="27692"/>
                    <a:pt x="89772" y="28177"/>
                  </a:cubicBezTo>
                  <a:cubicBezTo>
                    <a:pt x="89837" y="28261"/>
                    <a:pt x="89945" y="28466"/>
                    <a:pt x="90003" y="28581"/>
                  </a:cubicBezTo>
                  <a:cubicBezTo>
                    <a:pt x="88099" y="28641"/>
                    <a:pt x="86199" y="28789"/>
                    <a:pt x="84295" y="28844"/>
                  </a:cubicBezTo>
                  <a:cubicBezTo>
                    <a:pt x="80176" y="28927"/>
                    <a:pt x="76055" y="28915"/>
                    <a:pt x="71938" y="29083"/>
                  </a:cubicBezTo>
                  <a:cubicBezTo>
                    <a:pt x="68615" y="29209"/>
                    <a:pt x="65301" y="29561"/>
                    <a:pt x="61973" y="29561"/>
                  </a:cubicBezTo>
                  <a:cubicBezTo>
                    <a:pt x="61920" y="29561"/>
                    <a:pt x="61867" y="29561"/>
                    <a:pt x="61814" y="29561"/>
                  </a:cubicBezTo>
                  <a:cubicBezTo>
                    <a:pt x="61743" y="29561"/>
                    <a:pt x="61672" y="29561"/>
                    <a:pt x="61601" y="29561"/>
                  </a:cubicBezTo>
                  <a:cubicBezTo>
                    <a:pt x="58393" y="29561"/>
                    <a:pt x="55198" y="29216"/>
                    <a:pt x="51995" y="29069"/>
                  </a:cubicBezTo>
                  <a:cubicBezTo>
                    <a:pt x="50743" y="29015"/>
                    <a:pt x="49489" y="28960"/>
                    <a:pt x="48243" y="28809"/>
                  </a:cubicBezTo>
                  <a:cubicBezTo>
                    <a:pt x="47105" y="28689"/>
                    <a:pt x="45964" y="28522"/>
                    <a:pt x="44818" y="28522"/>
                  </a:cubicBezTo>
                  <a:cubicBezTo>
                    <a:pt x="44678" y="28522"/>
                    <a:pt x="44539" y="28525"/>
                    <a:pt x="44399" y="28530"/>
                  </a:cubicBezTo>
                  <a:cubicBezTo>
                    <a:pt x="44409" y="28505"/>
                    <a:pt x="44425" y="28481"/>
                    <a:pt x="44470" y="28397"/>
                  </a:cubicBezTo>
                  <a:cubicBezTo>
                    <a:pt x="44486" y="28375"/>
                    <a:pt x="44503" y="28352"/>
                    <a:pt x="44512" y="28336"/>
                  </a:cubicBezTo>
                  <a:cubicBezTo>
                    <a:pt x="44932" y="27845"/>
                    <a:pt x="45278" y="27641"/>
                    <a:pt x="45846" y="27304"/>
                  </a:cubicBezTo>
                  <a:cubicBezTo>
                    <a:pt x="46833" y="26748"/>
                    <a:pt x="47509" y="26458"/>
                    <a:pt x="48420" y="26118"/>
                  </a:cubicBezTo>
                  <a:cubicBezTo>
                    <a:pt x="49560" y="25698"/>
                    <a:pt x="51471" y="25512"/>
                    <a:pt x="52101" y="25384"/>
                  </a:cubicBezTo>
                  <a:cubicBezTo>
                    <a:pt x="53012" y="25252"/>
                    <a:pt x="53731" y="24609"/>
                    <a:pt x="54512" y="24172"/>
                  </a:cubicBezTo>
                  <a:cubicBezTo>
                    <a:pt x="55615" y="23492"/>
                    <a:pt x="56782" y="22922"/>
                    <a:pt x="57942" y="22346"/>
                  </a:cubicBezTo>
                  <a:cubicBezTo>
                    <a:pt x="58339" y="22149"/>
                    <a:pt x="58623" y="21982"/>
                    <a:pt x="58848" y="21905"/>
                  </a:cubicBezTo>
                  <a:cubicBezTo>
                    <a:pt x="59410" y="21722"/>
                    <a:pt x="59988" y="21581"/>
                    <a:pt x="60570" y="21473"/>
                  </a:cubicBezTo>
                  <a:cubicBezTo>
                    <a:pt x="61362" y="21345"/>
                    <a:pt x="61978" y="21241"/>
                    <a:pt x="62380" y="21196"/>
                  </a:cubicBezTo>
                  <a:cubicBezTo>
                    <a:pt x="62382" y="21196"/>
                    <a:pt x="62382" y="21195"/>
                    <a:pt x="62383" y="21195"/>
                  </a:cubicBezTo>
                  <a:cubicBezTo>
                    <a:pt x="62390" y="21195"/>
                    <a:pt x="62396" y="21195"/>
                    <a:pt x="62403" y="21195"/>
                  </a:cubicBezTo>
                  <a:cubicBezTo>
                    <a:pt x="62494" y="21195"/>
                    <a:pt x="62587" y="21141"/>
                    <a:pt x="62665" y="21084"/>
                  </a:cubicBezTo>
                  <a:cubicBezTo>
                    <a:pt x="62800" y="20987"/>
                    <a:pt x="63064" y="20877"/>
                    <a:pt x="63084" y="20870"/>
                  </a:cubicBezTo>
                  <a:cubicBezTo>
                    <a:pt x="63757" y="20589"/>
                    <a:pt x="64483" y="20498"/>
                    <a:pt x="65049" y="20368"/>
                  </a:cubicBezTo>
                  <a:cubicBezTo>
                    <a:pt x="65241" y="20332"/>
                    <a:pt x="65427" y="20271"/>
                    <a:pt x="65598" y="20184"/>
                  </a:cubicBezTo>
                  <a:cubicBezTo>
                    <a:pt x="66227" y="20207"/>
                    <a:pt x="66730" y="20431"/>
                    <a:pt x="67215" y="20638"/>
                  </a:cubicBezTo>
                  <a:lnTo>
                    <a:pt x="67215" y="20638"/>
                  </a:lnTo>
                  <a:cubicBezTo>
                    <a:pt x="67212" y="20637"/>
                    <a:pt x="67211" y="20636"/>
                    <a:pt x="67211" y="20636"/>
                  </a:cubicBezTo>
                  <a:lnTo>
                    <a:pt x="67211" y="20636"/>
                  </a:lnTo>
                  <a:cubicBezTo>
                    <a:pt x="67209" y="20636"/>
                    <a:pt x="67379" y="20714"/>
                    <a:pt x="67419" y="20734"/>
                  </a:cubicBezTo>
                  <a:cubicBezTo>
                    <a:pt x="67606" y="20809"/>
                    <a:pt x="67772" y="20950"/>
                    <a:pt x="67977" y="20970"/>
                  </a:cubicBezTo>
                  <a:cubicBezTo>
                    <a:pt x="68192" y="20953"/>
                    <a:pt x="68129" y="20932"/>
                    <a:pt x="68221" y="20912"/>
                  </a:cubicBezTo>
                  <a:cubicBezTo>
                    <a:pt x="68234" y="20908"/>
                    <a:pt x="68245" y="20903"/>
                    <a:pt x="68257" y="20898"/>
                  </a:cubicBezTo>
                  <a:lnTo>
                    <a:pt x="68257" y="20898"/>
                  </a:lnTo>
                  <a:cubicBezTo>
                    <a:pt x="68256" y="20899"/>
                    <a:pt x="68256" y="20899"/>
                    <a:pt x="68256" y="20899"/>
                  </a:cubicBezTo>
                  <a:cubicBezTo>
                    <a:pt x="68278" y="20895"/>
                    <a:pt x="68299" y="20889"/>
                    <a:pt x="68321" y="20885"/>
                  </a:cubicBezTo>
                  <a:cubicBezTo>
                    <a:pt x="69029" y="20707"/>
                    <a:pt x="69521" y="20589"/>
                    <a:pt x="70174" y="20589"/>
                  </a:cubicBezTo>
                  <a:cubicBezTo>
                    <a:pt x="70260" y="20589"/>
                    <a:pt x="70349" y="20591"/>
                    <a:pt x="70441" y="20595"/>
                  </a:cubicBezTo>
                  <a:cubicBezTo>
                    <a:pt x="70509" y="20595"/>
                    <a:pt x="70513" y="20605"/>
                    <a:pt x="70534" y="20605"/>
                  </a:cubicBezTo>
                  <a:cubicBezTo>
                    <a:pt x="70546" y="20605"/>
                    <a:pt x="70565" y="20602"/>
                    <a:pt x="70605" y="20591"/>
                  </a:cubicBezTo>
                  <a:cubicBezTo>
                    <a:pt x="70699" y="20559"/>
                    <a:pt x="70723" y="20421"/>
                    <a:pt x="70651" y="20353"/>
                  </a:cubicBezTo>
                  <a:cubicBezTo>
                    <a:pt x="70617" y="20319"/>
                    <a:pt x="70575" y="20311"/>
                    <a:pt x="70531" y="20311"/>
                  </a:cubicBezTo>
                  <a:cubicBezTo>
                    <a:pt x="70503" y="20311"/>
                    <a:pt x="70474" y="20314"/>
                    <a:pt x="70447" y="20316"/>
                  </a:cubicBezTo>
                  <a:cubicBezTo>
                    <a:pt x="70318" y="20320"/>
                    <a:pt x="70191" y="20330"/>
                    <a:pt x="70062" y="20337"/>
                  </a:cubicBezTo>
                  <a:cubicBezTo>
                    <a:pt x="69323" y="20362"/>
                    <a:pt x="68457" y="20540"/>
                    <a:pt x="68167" y="20540"/>
                  </a:cubicBezTo>
                  <a:cubicBezTo>
                    <a:pt x="68162" y="20540"/>
                    <a:pt x="68158" y="20540"/>
                    <a:pt x="68153" y="20540"/>
                  </a:cubicBezTo>
                  <a:cubicBezTo>
                    <a:pt x="68152" y="20539"/>
                    <a:pt x="68152" y="20539"/>
                    <a:pt x="68146" y="20534"/>
                  </a:cubicBezTo>
                  <a:cubicBezTo>
                    <a:pt x="67890" y="20374"/>
                    <a:pt x="67163" y="20048"/>
                    <a:pt x="66647" y="19965"/>
                  </a:cubicBezTo>
                  <a:cubicBezTo>
                    <a:pt x="66429" y="19923"/>
                    <a:pt x="66239" y="19896"/>
                    <a:pt x="66017" y="19884"/>
                  </a:cubicBezTo>
                  <a:cubicBezTo>
                    <a:pt x="66058" y="19844"/>
                    <a:pt x="66097" y="19802"/>
                    <a:pt x="66135" y="19755"/>
                  </a:cubicBezTo>
                  <a:cubicBezTo>
                    <a:pt x="66450" y="19392"/>
                    <a:pt x="66977" y="18947"/>
                    <a:pt x="67153" y="18899"/>
                  </a:cubicBezTo>
                  <a:cubicBezTo>
                    <a:pt x="68609" y="18398"/>
                    <a:pt x="70275" y="17921"/>
                    <a:pt x="71847" y="17566"/>
                  </a:cubicBezTo>
                  <a:cubicBezTo>
                    <a:pt x="71867" y="17564"/>
                    <a:pt x="71886" y="17564"/>
                    <a:pt x="71906" y="17564"/>
                  </a:cubicBezTo>
                  <a:cubicBezTo>
                    <a:pt x="71947" y="17564"/>
                    <a:pt x="71985" y="17549"/>
                    <a:pt x="72018" y="17528"/>
                  </a:cubicBezTo>
                  <a:cubicBezTo>
                    <a:pt x="72836" y="17346"/>
                    <a:pt x="73627" y="17200"/>
                    <a:pt x="74346" y="17103"/>
                  </a:cubicBezTo>
                  <a:cubicBezTo>
                    <a:pt x="75708" y="16932"/>
                    <a:pt x="77884" y="16876"/>
                    <a:pt x="79694" y="16876"/>
                  </a:cubicBezTo>
                  <a:cubicBezTo>
                    <a:pt x="79808" y="16876"/>
                    <a:pt x="79919" y="16876"/>
                    <a:pt x="80030" y="16877"/>
                  </a:cubicBezTo>
                  <a:cubicBezTo>
                    <a:pt x="80100" y="16876"/>
                    <a:pt x="80170" y="16875"/>
                    <a:pt x="80240" y="16875"/>
                  </a:cubicBezTo>
                  <a:cubicBezTo>
                    <a:pt x="81283" y="16875"/>
                    <a:pt x="82322" y="16970"/>
                    <a:pt x="83363" y="16978"/>
                  </a:cubicBezTo>
                  <a:cubicBezTo>
                    <a:pt x="84891" y="16749"/>
                    <a:pt x="86138" y="16480"/>
                    <a:pt x="87617" y="16480"/>
                  </a:cubicBezTo>
                  <a:cubicBezTo>
                    <a:pt x="88029" y="16480"/>
                    <a:pt x="88459" y="16501"/>
                    <a:pt x="88919" y="16549"/>
                  </a:cubicBezTo>
                  <a:cubicBezTo>
                    <a:pt x="90245" y="16670"/>
                    <a:pt x="91298" y="16859"/>
                    <a:pt x="92424" y="16962"/>
                  </a:cubicBezTo>
                  <a:cubicBezTo>
                    <a:pt x="92726" y="16992"/>
                    <a:pt x="93145" y="17016"/>
                    <a:pt x="93279" y="17027"/>
                  </a:cubicBezTo>
                  <a:cubicBezTo>
                    <a:pt x="93337" y="17038"/>
                    <a:pt x="93396" y="17043"/>
                    <a:pt x="93453" y="17043"/>
                  </a:cubicBezTo>
                  <a:cubicBezTo>
                    <a:pt x="93685" y="17043"/>
                    <a:pt x="93910" y="16964"/>
                    <a:pt x="94123" y="16869"/>
                  </a:cubicBezTo>
                  <a:cubicBezTo>
                    <a:pt x="95275" y="16425"/>
                    <a:pt x="96680" y="15850"/>
                    <a:pt x="97701" y="15796"/>
                  </a:cubicBezTo>
                  <a:cubicBezTo>
                    <a:pt x="97881" y="15785"/>
                    <a:pt x="98061" y="15781"/>
                    <a:pt x="98241" y="15781"/>
                  </a:cubicBezTo>
                  <a:close/>
                  <a:moveTo>
                    <a:pt x="95440" y="1"/>
                  </a:moveTo>
                  <a:cubicBezTo>
                    <a:pt x="95223" y="1"/>
                    <a:pt x="95006" y="40"/>
                    <a:pt x="94809" y="121"/>
                  </a:cubicBezTo>
                  <a:cubicBezTo>
                    <a:pt x="93703" y="465"/>
                    <a:pt x="92326" y="1651"/>
                    <a:pt x="91278" y="2498"/>
                  </a:cubicBezTo>
                  <a:cubicBezTo>
                    <a:pt x="90352" y="3219"/>
                    <a:pt x="89424" y="3924"/>
                    <a:pt x="88455" y="4686"/>
                  </a:cubicBezTo>
                  <a:cubicBezTo>
                    <a:pt x="87873" y="4685"/>
                    <a:pt x="87380" y="4476"/>
                    <a:pt x="86811" y="4291"/>
                  </a:cubicBezTo>
                  <a:cubicBezTo>
                    <a:pt x="85814" y="3942"/>
                    <a:pt x="84999" y="3658"/>
                    <a:pt x="84152" y="3266"/>
                  </a:cubicBezTo>
                  <a:cubicBezTo>
                    <a:pt x="83448" y="2983"/>
                    <a:pt x="82776" y="2556"/>
                    <a:pt x="82025" y="2421"/>
                  </a:cubicBezTo>
                  <a:cubicBezTo>
                    <a:pt x="81087" y="2423"/>
                    <a:pt x="79972" y="2980"/>
                    <a:pt x="78942" y="3673"/>
                  </a:cubicBezTo>
                  <a:cubicBezTo>
                    <a:pt x="77711" y="4507"/>
                    <a:pt x="76494" y="5358"/>
                    <a:pt x="75253" y="6176"/>
                  </a:cubicBezTo>
                  <a:cubicBezTo>
                    <a:pt x="74897" y="6424"/>
                    <a:pt x="74546" y="6683"/>
                    <a:pt x="74194" y="6939"/>
                  </a:cubicBezTo>
                  <a:cubicBezTo>
                    <a:pt x="74192" y="6939"/>
                    <a:pt x="74190" y="6939"/>
                    <a:pt x="74189" y="6939"/>
                  </a:cubicBezTo>
                  <a:cubicBezTo>
                    <a:pt x="74156" y="6939"/>
                    <a:pt x="74123" y="6951"/>
                    <a:pt x="74096" y="6980"/>
                  </a:cubicBezTo>
                  <a:cubicBezTo>
                    <a:pt x="74048" y="7028"/>
                    <a:pt x="73999" y="7071"/>
                    <a:pt x="73951" y="7117"/>
                  </a:cubicBezTo>
                  <a:cubicBezTo>
                    <a:pt x="73548" y="7408"/>
                    <a:pt x="73143" y="7695"/>
                    <a:pt x="72720" y="7956"/>
                  </a:cubicBezTo>
                  <a:cubicBezTo>
                    <a:pt x="71838" y="8515"/>
                    <a:pt x="70965" y="8845"/>
                    <a:pt x="70159" y="8845"/>
                  </a:cubicBezTo>
                  <a:cubicBezTo>
                    <a:pt x="70030" y="8845"/>
                    <a:pt x="69902" y="8836"/>
                    <a:pt x="69776" y="8819"/>
                  </a:cubicBezTo>
                  <a:cubicBezTo>
                    <a:pt x="69164" y="8755"/>
                    <a:pt x="68569" y="8567"/>
                    <a:pt x="67955" y="8523"/>
                  </a:cubicBezTo>
                  <a:cubicBezTo>
                    <a:pt x="67907" y="8522"/>
                    <a:pt x="67861" y="8521"/>
                    <a:pt x="67817" y="8521"/>
                  </a:cubicBezTo>
                  <a:cubicBezTo>
                    <a:pt x="67437" y="8521"/>
                    <a:pt x="67203" y="8586"/>
                    <a:pt x="66798" y="8762"/>
                  </a:cubicBezTo>
                  <a:cubicBezTo>
                    <a:pt x="66067" y="9016"/>
                    <a:pt x="65390" y="9411"/>
                    <a:pt x="64693" y="9741"/>
                  </a:cubicBezTo>
                  <a:cubicBezTo>
                    <a:pt x="62596" y="10813"/>
                    <a:pt x="60504" y="11893"/>
                    <a:pt x="58342" y="12827"/>
                  </a:cubicBezTo>
                  <a:cubicBezTo>
                    <a:pt x="57358" y="13297"/>
                    <a:pt x="54551" y="14354"/>
                    <a:pt x="52936" y="14417"/>
                  </a:cubicBezTo>
                  <a:cubicBezTo>
                    <a:pt x="52217" y="14421"/>
                    <a:pt x="50924" y="14722"/>
                    <a:pt x="49867" y="15239"/>
                  </a:cubicBezTo>
                  <a:cubicBezTo>
                    <a:pt x="49662" y="15353"/>
                    <a:pt x="49623" y="15343"/>
                    <a:pt x="49471" y="15456"/>
                  </a:cubicBezTo>
                  <a:cubicBezTo>
                    <a:pt x="48824" y="15759"/>
                    <a:pt x="48285" y="15982"/>
                    <a:pt x="47435" y="16157"/>
                  </a:cubicBezTo>
                  <a:cubicBezTo>
                    <a:pt x="46819" y="16297"/>
                    <a:pt x="46218" y="16505"/>
                    <a:pt x="45594" y="16612"/>
                  </a:cubicBezTo>
                  <a:cubicBezTo>
                    <a:pt x="45440" y="16644"/>
                    <a:pt x="45120" y="16688"/>
                    <a:pt x="45129" y="16693"/>
                  </a:cubicBezTo>
                  <a:cubicBezTo>
                    <a:pt x="45080" y="16693"/>
                    <a:pt x="45030" y="16717"/>
                    <a:pt x="45001" y="16758"/>
                  </a:cubicBezTo>
                  <a:cubicBezTo>
                    <a:pt x="44066" y="16768"/>
                    <a:pt x="43131" y="16781"/>
                    <a:pt x="42195" y="16791"/>
                  </a:cubicBezTo>
                  <a:cubicBezTo>
                    <a:pt x="40880" y="16817"/>
                    <a:pt x="39567" y="16842"/>
                    <a:pt x="38252" y="16855"/>
                  </a:cubicBezTo>
                  <a:cubicBezTo>
                    <a:pt x="38200" y="16843"/>
                    <a:pt x="38141" y="16849"/>
                    <a:pt x="38084" y="16835"/>
                  </a:cubicBezTo>
                  <a:cubicBezTo>
                    <a:pt x="37854" y="16807"/>
                    <a:pt x="37252" y="16672"/>
                    <a:pt x="36859" y="16575"/>
                  </a:cubicBezTo>
                  <a:cubicBezTo>
                    <a:pt x="34944" y="16144"/>
                    <a:pt x="33063" y="15571"/>
                    <a:pt x="31141" y="15162"/>
                  </a:cubicBezTo>
                  <a:cubicBezTo>
                    <a:pt x="30220" y="14960"/>
                    <a:pt x="29299" y="14761"/>
                    <a:pt x="28392" y="14505"/>
                  </a:cubicBezTo>
                  <a:cubicBezTo>
                    <a:pt x="28227" y="14462"/>
                    <a:pt x="28062" y="14445"/>
                    <a:pt x="27895" y="14445"/>
                  </a:cubicBezTo>
                  <a:cubicBezTo>
                    <a:pt x="27487" y="14445"/>
                    <a:pt x="27076" y="14549"/>
                    <a:pt x="26680" y="14637"/>
                  </a:cubicBezTo>
                  <a:cubicBezTo>
                    <a:pt x="25538" y="15007"/>
                    <a:pt x="24422" y="15220"/>
                    <a:pt x="23300" y="15220"/>
                  </a:cubicBezTo>
                  <a:cubicBezTo>
                    <a:pt x="22535" y="15220"/>
                    <a:pt x="21767" y="15121"/>
                    <a:pt x="20987" y="14905"/>
                  </a:cubicBezTo>
                  <a:cubicBezTo>
                    <a:pt x="20514" y="14790"/>
                    <a:pt x="19882" y="14560"/>
                    <a:pt x="19576" y="14459"/>
                  </a:cubicBezTo>
                  <a:cubicBezTo>
                    <a:pt x="19345" y="14385"/>
                    <a:pt x="19102" y="14276"/>
                    <a:pt x="18857" y="14276"/>
                  </a:cubicBezTo>
                  <a:cubicBezTo>
                    <a:pt x="18789" y="14276"/>
                    <a:pt x="18720" y="14285"/>
                    <a:pt x="18651" y="14305"/>
                  </a:cubicBezTo>
                  <a:cubicBezTo>
                    <a:pt x="17546" y="14605"/>
                    <a:pt x="16183" y="15087"/>
                    <a:pt x="15238" y="15087"/>
                  </a:cubicBezTo>
                  <a:cubicBezTo>
                    <a:pt x="15124" y="15087"/>
                    <a:pt x="15017" y="15080"/>
                    <a:pt x="14917" y="15065"/>
                  </a:cubicBezTo>
                  <a:cubicBezTo>
                    <a:pt x="13408" y="14693"/>
                    <a:pt x="12483" y="14202"/>
                    <a:pt x="11260" y="13648"/>
                  </a:cubicBezTo>
                  <a:cubicBezTo>
                    <a:pt x="10261" y="13134"/>
                    <a:pt x="9351" y="12567"/>
                    <a:pt x="8393" y="12232"/>
                  </a:cubicBezTo>
                  <a:cubicBezTo>
                    <a:pt x="8288" y="12204"/>
                    <a:pt x="8182" y="12192"/>
                    <a:pt x="8076" y="12192"/>
                  </a:cubicBezTo>
                  <a:cubicBezTo>
                    <a:pt x="7741" y="12192"/>
                    <a:pt x="7407" y="12308"/>
                    <a:pt x="7090" y="12407"/>
                  </a:cubicBezTo>
                  <a:cubicBezTo>
                    <a:pt x="6373" y="12638"/>
                    <a:pt x="5670" y="12905"/>
                    <a:pt x="4973" y="13190"/>
                  </a:cubicBezTo>
                  <a:cubicBezTo>
                    <a:pt x="4207" y="13506"/>
                    <a:pt x="3435" y="13804"/>
                    <a:pt x="2668" y="14111"/>
                  </a:cubicBezTo>
                  <a:cubicBezTo>
                    <a:pt x="2134" y="14347"/>
                    <a:pt x="1557" y="14537"/>
                    <a:pt x="1098" y="14909"/>
                  </a:cubicBezTo>
                  <a:cubicBezTo>
                    <a:pt x="854" y="15139"/>
                    <a:pt x="752" y="15476"/>
                    <a:pt x="648" y="15786"/>
                  </a:cubicBezTo>
                  <a:cubicBezTo>
                    <a:pt x="586" y="16015"/>
                    <a:pt x="515" y="16247"/>
                    <a:pt x="463" y="16480"/>
                  </a:cubicBezTo>
                  <a:cubicBezTo>
                    <a:pt x="383" y="16565"/>
                    <a:pt x="401" y="16661"/>
                    <a:pt x="386" y="16730"/>
                  </a:cubicBezTo>
                  <a:cubicBezTo>
                    <a:pt x="366" y="17063"/>
                    <a:pt x="311" y="17120"/>
                    <a:pt x="302" y="17339"/>
                  </a:cubicBezTo>
                  <a:cubicBezTo>
                    <a:pt x="173" y="18316"/>
                    <a:pt x="83" y="19298"/>
                    <a:pt x="43" y="20281"/>
                  </a:cubicBezTo>
                  <a:cubicBezTo>
                    <a:pt x="1" y="22059"/>
                    <a:pt x="4" y="23847"/>
                    <a:pt x="283" y="25607"/>
                  </a:cubicBezTo>
                  <a:cubicBezTo>
                    <a:pt x="406" y="26357"/>
                    <a:pt x="476" y="27179"/>
                    <a:pt x="961" y="27797"/>
                  </a:cubicBezTo>
                  <a:cubicBezTo>
                    <a:pt x="1385" y="28377"/>
                    <a:pt x="2158" y="28233"/>
                    <a:pt x="2787" y="28294"/>
                  </a:cubicBezTo>
                  <a:cubicBezTo>
                    <a:pt x="3692" y="28336"/>
                    <a:pt x="4598" y="28358"/>
                    <a:pt x="5503" y="28381"/>
                  </a:cubicBezTo>
                  <a:cubicBezTo>
                    <a:pt x="5810" y="28390"/>
                    <a:pt x="6117" y="28394"/>
                    <a:pt x="6423" y="28394"/>
                  </a:cubicBezTo>
                  <a:cubicBezTo>
                    <a:pt x="7317" y="28394"/>
                    <a:pt x="8209" y="28363"/>
                    <a:pt x="9103" y="28358"/>
                  </a:cubicBezTo>
                  <a:cubicBezTo>
                    <a:pt x="10707" y="28363"/>
                    <a:pt x="12310" y="28408"/>
                    <a:pt x="13915" y="28417"/>
                  </a:cubicBezTo>
                  <a:cubicBezTo>
                    <a:pt x="14132" y="28418"/>
                    <a:pt x="14349" y="28418"/>
                    <a:pt x="14566" y="28418"/>
                  </a:cubicBezTo>
                  <a:cubicBezTo>
                    <a:pt x="17499" y="28418"/>
                    <a:pt x="20433" y="28350"/>
                    <a:pt x="23367" y="28348"/>
                  </a:cubicBezTo>
                  <a:cubicBezTo>
                    <a:pt x="24115" y="28337"/>
                    <a:pt x="24864" y="28331"/>
                    <a:pt x="25612" y="28331"/>
                  </a:cubicBezTo>
                  <a:cubicBezTo>
                    <a:pt x="28377" y="28331"/>
                    <a:pt x="31141" y="28408"/>
                    <a:pt x="33898" y="28591"/>
                  </a:cubicBezTo>
                  <a:cubicBezTo>
                    <a:pt x="35423" y="28659"/>
                    <a:pt x="36948" y="28681"/>
                    <a:pt x="38468" y="28812"/>
                  </a:cubicBezTo>
                  <a:cubicBezTo>
                    <a:pt x="40316" y="28989"/>
                    <a:pt x="42168" y="29073"/>
                    <a:pt x="44020" y="29171"/>
                  </a:cubicBezTo>
                  <a:cubicBezTo>
                    <a:pt x="44105" y="29174"/>
                    <a:pt x="44195" y="29196"/>
                    <a:pt x="44280" y="29196"/>
                  </a:cubicBezTo>
                  <a:cubicBezTo>
                    <a:pt x="44352" y="29196"/>
                    <a:pt x="44419" y="29180"/>
                    <a:pt x="44477" y="29122"/>
                  </a:cubicBezTo>
                  <a:cubicBezTo>
                    <a:pt x="44502" y="29098"/>
                    <a:pt x="44518" y="29070"/>
                    <a:pt x="44529" y="29041"/>
                  </a:cubicBezTo>
                  <a:cubicBezTo>
                    <a:pt x="44650" y="29038"/>
                    <a:pt x="44771" y="29037"/>
                    <a:pt x="44892" y="29037"/>
                  </a:cubicBezTo>
                  <a:cubicBezTo>
                    <a:pt x="44959" y="29037"/>
                    <a:pt x="45025" y="29037"/>
                    <a:pt x="45091" y="29038"/>
                  </a:cubicBezTo>
                  <a:cubicBezTo>
                    <a:pt x="45905" y="29057"/>
                    <a:pt x="46713" y="29154"/>
                    <a:pt x="47521" y="29245"/>
                  </a:cubicBezTo>
                  <a:cubicBezTo>
                    <a:pt x="49450" y="29503"/>
                    <a:pt x="51394" y="29551"/>
                    <a:pt x="53335" y="29658"/>
                  </a:cubicBezTo>
                  <a:cubicBezTo>
                    <a:pt x="55508" y="29781"/>
                    <a:pt x="57676" y="29985"/>
                    <a:pt x="59852" y="30049"/>
                  </a:cubicBezTo>
                  <a:cubicBezTo>
                    <a:pt x="60453" y="30072"/>
                    <a:pt x="61053" y="30083"/>
                    <a:pt x="61654" y="30083"/>
                  </a:cubicBezTo>
                  <a:cubicBezTo>
                    <a:pt x="64603" y="30083"/>
                    <a:pt x="67546" y="29833"/>
                    <a:pt x="70490" y="29671"/>
                  </a:cubicBezTo>
                  <a:cubicBezTo>
                    <a:pt x="76675" y="29335"/>
                    <a:pt x="82876" y="29549"/>
                    <a:pt x="89056" y="29129"/>
                  </a:cubicBezTo>
                  <a:cubicBezTo>
                    <a:pt x="92157" y="28983"/>
                    <a:pt x="95262" y="29098"/>
                    <a:pt x="98361" y="28935"/>
                  </a:cubicBezTo>
                  <a:cubicBezTo>
                    <a:pt x="99055" y="28906"/>
                    <a:pt x="99747" y="28853"/>
                    <a:pt x="100440" y="28817"/>
                  </a:cubicBezTo>
                  <a:cubicBezTo>
                    <a:pt x="100873" y="28752"/>
                    <a:pt x="101454" y="28914"/>
                    <a:pt x="101496" y="28261"/>
                  </a:cubicBezTo>
                  <a:cubicBezTo>
                    <a:pt x="101661" y="24951"/>
                    <a:pt x="101461" y="21638"/>
                    <a:pt x="101241" y="18335"/>
                  </a:cubicBezTo>
                  <a:cubicBezTo>
                    <a:pt x="101198" y="17679"/>
                    <a:pt x="101154" y="17021"/>
                    <a:pt x="101078" y="16368"/>
                  </a:cubicBezTo>
                  <a:cubicBezTo>
                    <a:pt x="101046" y="16202"/>
                    <a:pt x="101036" y="16022"/>
                    <a:pt x="101004" y="15851"/>
                  </a:cubicBezTo>
                  <a:lnTo>
                    <a:pt x="101004" y="15851"/>
                  </a:lnTo>
                  <a:cubicBezTo>
                    <a:pt x="101157" y="15859"/>
                    <a:pt x="101292" y="15867"/>
                    <a:pt x="101340" y="15867"/>
                  </a:cubicBezTo>
                  <a:cubicBezTo>
                    <a:pt x="101867" y="15815"/>
                    <a:pt x="102391" y="15712"/>
                    <a:pt x="102901" y="15566"/>
                  </a:cubicBezTo>
                  <a:cubicBezTo>
                    <a:pt x="103268" y="15455"/>
                    <a:pt x="103625" y="15261"/>
                    <a:pt x="103849" y="14942"/>
                  </a:cubicBezTo>
                  <a:cubicBezTo>
                    <a:pt x="103974" y="14766"/>
                    <a:pt x="104078" y="14569"/>
                    <a:pt x="104127" y="14357"/>
                  </a:cubicBezTo>
                  <a:cubicBezTo>
                    <a:pt x="104134" y="14321"/>
                    <a:pt x="104136" y="14295"/>
                    <a:pt x="104137" y="14275"/>
                  </a:cubicBezTo>
                  <a:cubicBezTo>
                    <a:pt x="104236" y="13652"/>
                    <a:pt x="103982" y="13118"/>
                    <a:pt x="103806" y="12696"/>
                  </a:cubicBezTo>
                  <a:cubicBezTo>
                    <a:pt x="102775" y="10074"/>
                    <a:pt x="101247" y="7000"/>
                    <a:pt x="99495" y="4320"/>
                  </a:cubicBezTo>
                  <a:cubicBezTo>
                    <a:pt x="98806" y="3251"/>
                    <a:pt x="98140" y="2164"/>
                    <a:pt x="97330" y="1181"/>
                  </a:cubicBezTo>
                  <a:cubicBezTo>
                    <a:pt x="96952" y="736"/>
                    <a:pt x="96516" y="292"/>
                    <a:pt x="95963" y="77"/>
                  </a:cubicBezTo>
                  <a:cubicBezTo>
                    <a:pt x="95796" y="27"/>
                    <a:pt x="95618" y="1"/>
                    <a:pt x="95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 name="Google Shape;1105;p16"/>
          <p:cNvGrpSpPr/>
          <p:nvPr/>
        </p:nvGrpSpPr>
        <p:grpSpPr>
          <a:xfrm>
            <a:off x="8934754" y="6040648"/>
            <a:ext cx="4734788" cy="875509"/>
            <a:chOff x="5416387" y="1927388"/>
            <a:chExt cx="1578193" cy="291823"/>
          </a:xfrm>
        </p:grpSpPr>
        <p:sp>
          <p:nvSpPr>
            <p:cNvPr id="1106" name="Google Shape;1106;p16"/>
            <p:cNvSpPr/>
            <p:nvPr/>
          </p:nvSpPr>
          <p:spPr>
            <a:xfrm>
              <a:off x="6241393" y="1927388"/>
              <a:ext cx="1036" cy="769"/>
            </a:xfrm>
            <a:custGeom>
              <a:avLst/>
              <a:gdLst/>
              <a:ahLst/>
              <a:cxnLst/>
              <a:rect l="l" t="t" r="r" b="b"/>
              <a:pathLst>
                <a:path w="31" h="23" extrusionOk="0">
                  <a:moveTo>
                    <a:pt x="27" y="0"/>
                  </a:moveTo>
                  <a:cubicBezTo>
                    <a:pt x="25" y="0"/>
                    <a:pt x="16" y="6"/>
                    <a:pt x="1" y="23"/>
                  </a:cubicBezTo>
                  <a:cubicBezTo>
                    <a:pt x="21" y="10"/>
                    <a:pt x="30" y="0"/>
                    <a:pt x="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6"/>
            <p:cNvSpPr/>
            <p:nvPr/>
          </p:nvSpPr>
          <p:spPr>
            <a:xfrm>
              <a:off x="6627194" y="2128242"/>
              <a:ext cx="100" cy="702"/>
            </a:xfrm>
            <a:custGeom>
              <a:avLst/>
              <a:gdLst/>
              <a:ahLst/>
              <a:cxnLst/>
              <a:rect l="l" t="t" r="r" b="b"/>
              <a:pathLst>
                <a:path w="3" h="21" extrusionOk="0">
                  <a:moveTo>
                    <a:pt x="3" y="0"/>
                  </a:moveTo>
                  <a:cubicBezTo>
                    <a:pt x="2" y="3"/>
                    <a:pt x="3" y="4"/>
                    <a:pt x="2" y="6"/>
                  </a:cubicBezTo>
                  <a:cubicBezTo>
                    <a:pt x="2" y="7"/>
                    <a:pt x="1" y="9"/>
                    <a:pt x="1" y="10"/>
                  </a:cubicBezTo>
                  <a:lnTo>
                    <a:pt x="1" y="10"/>
                  </a:lnTo>
                  <a:cubicBezTo>
                    <a:pt x="2" y="8"/>
                    <a:pt x="2" y="4"/>
                    <a:pt x="3" y="0"/>
                  </a:cubicBezTo>
                  <a:close/>
                  <a:moveTo>
                    <a:pt x="1" y="10"/>
                  </a:moveTo>
                  <a:cubicBezTo>
                    <a:pt x="1" y="14"/>
                    <a:pt x="0" y="17"/>
                    <a:pt x="0" y="20"/>
                  </a:cubicBezTo>
                  <a:cubicBezTo>
                    <a:pt x="0" y="17"/>
                    <a:pt x="1" y="14"/>
                    <a:pt x="1" y="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6"/>
            <p:cNvSpPr/>
            <p:nvPr/>
          </p:nvSpPr>
          <p:spPr>
            <a:xfrm>
              <a:off x="6650321" y="1985572"/>
              <a:ext cx="195440" cy="105507"/>
            </a:xfrm>
            <a:custGeom>
              <a:avLst/>
              <a:gdLst/>
              <a:ahLst/>
              <a:cxnLst/>
              <a:rect l="l" t="t" r="r" b="b"/>
              <a:pathLst>
                <a:path w="5848" h="3157" extrusionOk="0">
                  <a:moveTo>
                    <a:pt x="5682" y="1"/>
                  </a:moveTo>
                  <a:cubicBezTo>
                    <a:pt x="5671" y="1"/>
                    <a:pt x="5659" y="3"/>
                    <a:pt x="5647" y="6"/>
                  </a:cubicBezTo>
                  <a:cubicBezTo>
                    <a:pt x="5285" y="142"/>
                    <a:pt x="5154" y="234"/>
                    <a:pt x="4961" y="530"/>
                  </a:cubicBezTo>
                  <a:cubicBezTo>
                    <a:pt x="4896" y="645"/>
                    <a:pt x="4873" y="775"/>
                    <a:pt x="4835" y="900"/>
                  </a:cubicBezTo>
                  <a:cubicBezTo>
                    <a:pt x="4832" y="907"/>
                    <a:pt x="4828" y="914"/>
                    <a:pt x="4825" y="921"/>
                  </a:cubicBezTo>
                  <a:cubicBezTo>
                    <a:pt x="4818" y="934"/>
                    <a:pt x="4769" y="1040"/>
                    <a:pt x="4768" y="1040"/>
                  </a:cubicBezTo>
                  <a:cubicBezTo>
                    <a:pt x="4768" y="1040"/>
                    <a:pt x="4772" y="1032"/>
                    <a:pt x="4781" y="1011"/>
                  </a:cubicBezTo>
                  <a:lnTo>
                    <a:pt x="4781" y="1011"/>
                  </a:lnTo>
                  <a:cubicBezTo>
                    <a:pt x="4635" y="1234"/>
                    <a:pt x="4453" y="1379"/>
                    <a:pt x="4192" y="1557"/>
                  </a:cubicBezTo>
                  <a:cubicBezTo>
                    <a:pt x="3370" y="2130"/>
                    <a:pt x="2466" y="2352"/>
                    <a:pt x="1461" y="2568"/>
                  </a:cubicBezTo>
                  <a:cubicBezTo>
                    <a:pt x="1127" y="2633"/>
                    <a:pt x="752" y="2705"/>
                    <a:pt x="545" y="2737"/>
                  </a:cubicBezTo>
                  <a:cubicBezTo>
                    <a:pt x="346" y="2786"/>
                    <a:pt x="283" y="2756"/>
                    <a:pt x="100" y="2843"/>
                  </a:cubicBezTo>
                  <a:cubicBezTo>
                    <a:pt x="0" y="2909"/>
                    <a:pt x="13" y="3076"/>
                    <a:pt x="119" y="3134"/>
                  </a:cubicBezTo>
                  <a:cubicBezTo>
                    <a:pt x="146" y="3150"/>
                    <a:pt x="173" y="3156"/>
                    <a:pt x="201" y="3156"/>
                  </a:cubicBezTo>
                  <a:cubicBezTo>
                    <a:pt x="260" y="3156"/>
                    <a:pt x="320" y="3129"/>
                    <a:pt x="378" y="3112"/>
                  </a:cubicBezTo>
                  <a:cubicBezTo>
                    <a:pt x="1704" y="2702"/>
                    <a:pt x="3148" y="2566"/>
                    <a:pt x="4330" y="1779"/>
                  </a:cubicBezTo>
                  <a:cubicBezTo>
                    <a:pt x="4731" y="1518"/>
                    <a:pt x="4990" y="1322"/>
                    <a:pt x="5200" y="933"/>
                  </a:cubicBezTo>
                  <a:cubicBezTo>
                    <a:pt x="5293" y="736"/>
                    <a:pt x="5300" y="607"/>
                    <a:pt x="5369" y="500"/>
                  </a:cubicBezTo>
                  <a:cubicBezTo>
                    <a:pt x="5375" y="491"/>
                    <a:pt x="5378" y="488"/>
                    <a:pt x="5377" y="488"/>
                  </a:cubicBezTo>
                  <a:lnTo>
                    <a:pt x="5377" y="488"/>
                  </a:lnTo>
                  <a:cubicBezTo>
                    <a:pt x="5377" y="488"/>
                    <a:pt x="5377" y="488"/>
                    <a:pt x="5377" y="488"/>
                  </a:cubicBezTo>
                  <a:lnTo>
                    <a:pt x="5377" y="488"/>
                  </a:lnTo>
                  <a:cubicBezTo>
                    <a:pt x="5384" y="480"/>
                    <a:pt x="5389" y="471"/>
                    <a:pt x="5395" y="462"/>
                  </a:cubicBezTo>
                  <a:cubicBezTo>
                    <a:pt x="5468" y="376"/>
                    <a:pt x="5494" y="360"/>
                    <a:pt x="5555" y="326"/>
                  </a:cubicBezTo>
                  <a:cubicBezTo>
                    <a:pt x="5597" y="287"/>
                    <a:pt x="5710" y="296"/>
                    <a:pt x="5795" y="199"/>
                  </a:cubicBezTo>
                  <a:cubicBezTo>
                    <a:pt x="5848" y="114"/>
                    <a:pt x="5776" y="1"/>
                    <a:pt x="56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6"/>
            <p:cNvSpPr/>
            <p:nvPr/>
          </p:nvSpPr>
          <p:spPr>
            <a:xfrm>
              <a:off x="6522957" y="2114139"/>
              <a:ext cx="94980" cy="72354"/>
            </a:xfrm>
            <a:custGeom>
              <a:avLst/>
              <a:gdLst/>
              <a:ahLst/>
              <a:cxnLst/>
              <a:rect l="l" t="t" r="r" b="b"/>
              <a:pathLst>
                <a:path w="2842" h="2165" extrusionOk="0">
                  <a:moveTo>
                    <a:pt x="2708" y="1"/>
                  </a:moveTo>
                  <a:cubicBezTo>
                    <a:pt x="2668" y="1"/>
                    <a:pt x="2628" y="19"/>
                    <a:pt x="2606" y="59"/>
                  </a:cubicBezTo>
                  <a:cubicBezTo>
                    <a:pt x="2440" y="370"/>
                    <a:pt x="2145" y="631"/>
                    <a:pt x="2003" y="731"/>
                  </a:cubicBezTo>
                  <a:cubicBezTo>
                    <a:pt x="1751" y="939"/>
                    <a:pt x="1148" y="1300"/>
                    <a:pt x="717" y="1508"/>
                  </a:cubicBezTo>
                  <a:cubicBezTo>
                    <a:pt x="517" y="1627"/>
                    <a:pt x="271" y="1689"/>
                    <a:pt x="96" y="1840"/>
                  </a:cubicBezTo>
                  <a:cubicBezTo>
                    <a:pt x="0" y="1945"/>
                    <a:pt x="67" y="2131"/>
                    <a:pt x="203" y="2164"/>
                  </a:cubicBezTo>
                  <a:cubicBezTo>
                    <a:pt x="210" y="2165"/>
                    <a:pt x="218" y="2165"/>
                    <a:pt x="225" y="2165"/>
                  </a:cubicBezTo>
                  <a:cubicBezTo>
                    <a:pt x="451" y="2165"/>
                    <a:pt x="720" y="1938"/>
                    <a:pt x="934" y="1854"/>
                  </a:cubicBezTo>
                  <a:cubicBezTo>
                    <a:pt x="1408" y="1607"/>
                    <a:pt x="1869" y="1321"/>
                    <a:pt x="2262" y="954"/>
                  </a:cubicBezTo>
                  <a:cubicBezTo>
                    <a:pt x="2399" y="819"/>
                    <a:pt x="2541" y="628"/>
                    <a:pt x="2686" y="377"/>
                  </a:cubicBezTo>
                  <a:cubicBezTo>
                    <a:pt x="2731" y="283"/>
                    <a:pt x="2841" y="198"/>
                    <a:pt x="2824" y="86"/>
                  </a:cubicBezTo>
                  <a:cubicBezTo>
                    <a:pt x="2810" y="31"/>
                    <a:pt x="2759" y="1"/>
                    <a:pt x="27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6"/>
            <p:cNvSpPr/>
            <p:nvPr/>
          </p:nvSpPr>
          <p:spPr>
            <a:xfrm>
              <a:off x="6464873" y="2198090"/>
              <a:ext cx="34088" cy="21121"/>
            </a:xfrm>
            <a:custGeom>
              <a:avLst/>
              <a:gdLst/>
              <a:ahLst/>
              <a:cxnLst/>
              <a:rect l="l" t="t" r="r" b="b"/>
              <a:pathLst>
                <a:path w="1020" h="632" extrusionOk="0">
                  <a:moveTo>
                    <a:pt x="838" y="0"/>
                  </a:moveTo>
                  <a:cubicBezTo>
                    <a:pt x="818" y="0"/>
                    <a:pt x="797" y="6"/>
                    <a:pt x="775" y="18"/>
                  </a:cubicBezTo>
                  <a:cubicBezTo>
                    <a:pt x="539" y="140"/>
                    <a:pt x="303" y="260"/>
                    <a:pt x="73" y="393"/>
                  </a:cubicBezTo>
                  <a:cubicBezTo>
                    <a:pt x="29" y="418"/>
                    <a:pt x="1" y="473"/>
                    <a:pt x="11" y="522"/>
                  </a:cubicBezTo>
                  <a:cubicBezTo>
                    <a:pt x="20" y="599"/>
                    <a:pt x="74" y="631"/>
                    <a:pt x="135" y="631"/>
                  </a:cubicBezTo>
                  <a:cubicBezTo>
                    <a:pt x="183" y="631"/>
                    <a:pt x="236" y="611"/>
                    <a:pt x="274" y="577"/>
                  </a:cubicBezTo>
                  <a:cubicBezTo>
                    <a:pt x="478" y="456"/>
                    <a:pt x="690" y="344"/>
                    <a:pt x="901" y="234"/>
                  </a:cubicBezTo>
                  <a:cubicBezTo>
                    <a:pt x="1020" y="167"/>
                    <a:pt x="947"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6"/>
            <p:cNvSpPr/>
            <p:nvPr/>
          </p:nvSpPr>
          <p:spPr>
            <a:xfrm>
              <a:off x="6509455" y="2150968"/>
              <a:ext cx="24731" cy="15173"/>
            </a:xfrm>
            <a:custGeom>
              <a:avLst/>
              <a:gdLst/>
              <a:ahLst/>
              <a:cxnLst/>
              <a:rect l="l" t="t" r="r" b="b"/>
              <a:pathLst>
                <a:path w="740" h="454" extrusionOk="0">
                  <a:moveTo>
                    <a:pt x="575" y="1"/>
                  </a:moveTo>
                  <a:cubicBezTo>
                    <a:pt x="556" y="1"/>
                    <a:pt x="536" y="6"/>
                    <a:pt x="517" y="18"/>
                  </a:cubicBezTo>
                  <a:cubicBezTo>
                    <a:pt x="377" y="108"/>
                    <a:pt x="93" y="179"/>
                    <a:pt x="15" y="313"/>
                  </a:cubicBezTo>
                  <a:cubicBezTo>
                    <a:pt x="1" y="415"/>
                    <a:pt x="53" y="454"/>
                    <a:pt x="121" y="454"/>
                  </a:cubicBezTo>
                  <a:cubicBezTo>
                    <a:pt x="172" y="454"/>
                    <a:pt x="231" y="432"/>
                    <a:pt x="277" y="399"/>
                  </a:cubicBezTo>
                  <a:cubicBezTo>
                    <a:pt x="404" y="325"/>
                    <a:pt x="558" y="284"/>
                    <a:pt x="671" y="193"/>
                  </a:cubicBezTo>
                  <a:cubicBezTo>
                    <a:pt x="740" y="114"/>
                    <a:pt x="664" y="1"/>
                    <a:pt x="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6"/>
            <p:cNvSpPr/>
            <p:nvPr/>
          </p:nvSpPr>
          <p:spPr>
            <a:xfrm>
              <a:off x="6651724" y="2053682"/>
              <a:ext cx="33587" cy="14605"/>
            </a:xfrm>
            <a:custGeom>
              <a:avLst/>
              <a:gdLst/>
              <a:ahLst/>
              <a:cxnLst/>
              <a:rect l="l" t="t" r="r" b="b"/>
              <a:pathLst>
                <a:path w="1005" h="437" extrusionOk="0">
                  <a:moveTo>
                    <a:pt x="832" y="0"/>
                  </a:moveTo>
                  <a:cubicBezTo>
                    <a:pt x="820" y="0"/>
                    <a:pt x="809" y="2"/>
                    <a:pt x="797" y="6"/>
                  </a:cubicBezTo>
                  <a:cubicBezTo>
                    <a:pt x="555" y="74"/>
                    <a:pt x="301" y="127"/>
                    <a:pt x="70" y="220"/>
                  </a:cubicBezTo>
                  <a:cubicBezTo>
                    <a:pt x="0" y="266"/>
                    <a:pt x="10" y="382"/>
                    <a:pt x="83" y="421"/>
                  </a:cubicBezTo>
                  <a:cubicBezTo>
                    <a:pt x="103" y="433"/>
                    <a:pt x="124" y="437"/>
                    <a:pt x="145" y="437"/>
                  </a:cubicBezTo>
                  <a:cubicBezTo>
                    <a:pt x="202" y="437"/>
                    <a:pt x="260" y="405"/>
                    <a:pt x="316" y="394"/>
                  </a:cubicBezTo>
                  <a:cubicBezTo>
                    <a:pt x="508" y="330"/>
                    <a:pt x="720" y="300"/>
                    <a:pt x="907" y="226"/>
                  </a:cubicBezTo>
                  <a:cubicBezTo>
                    <a:pt x="1005" y="156"/>
                    <a:pt x="940" y="0"/>
                    <a:pt x="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6"/>
            <p:cNvSpPr/>
            <p:nvPr/>
          </p:nvSpPr>
          <p:spPr>
            <a:xfrm>
              <a:off x="6930380" y="1956296"/>
              <a:ext cx="64200" cy="15407"/>
            </a:xfrm>
            <a:custGeom>
              <a:avLst/>
              <a:gdLst/>
              <a:ahLst/>
              <a:cxnLst/>
              <a:rect l="l" t="t" r="r" b="b"/>
              <a:pathLst>
                <a:path w="1921" h="461" extrusionOk="0">
                  <a:moveTo>
                    <a:pt x="413" y="426"/>
                  </a:moveTo>
                  <a:lnTo>
                    <a:pt x="413" y="426"/>
                  </a:lnTo>
                  <a:cubicBezTo>
                    <a:pt x="412" y="426"/>
                    <a:pt x="412" y="426"/>
                    <a:pt x="412" y="426"/>
                  </a:cubicBezTo>
                  <a:lnTo>
                    <a:pt x="412" y="426"/>
                  </a:lnTo>
                  <a:cubicBezTo>
                    <a:pt x="412" y="426"/>
                    <a:pt x="413" y="426"/>
                    <a:pt x="413" y="426"/>
                  </a:cubicBezTo>
                  <a:close/>
                  <a:moveTo>
                    <a:pt x="1748" y="0"/>
                  </a:moveTo>
                  <a:cubicBezTo>
                    <a:pt x="1747" y="0"/>
                    <a:pt x="1746" y="0"/>
                    <a:pt x="1745" y="0"/>
                  </a:cubicBezTo>
                  <a:cubicBezTo>
                    <a:pt x="1196" y="61"/>
                    <a:pt x="645" y="131"/>
                    <a:pt x="98" y="210"/>
                  </a:cubicBezTo>
                  <a:cubicBezTo>
                    <a:pt x="50" y="223"/>
                    <a:pt x="7" y="267"/>
                    <a:pt x="4" y="318"/>
                  </a:cubicBezTo>
                  <a:cubicBezTo>
                    <a:pt x="0" y="431"/>
                    <a:pt x="67" y="460"/>
                    <a:pt x="152" y="460"/>
                  </a:cubicBezTo>
                  <a:cubicBezTo>
                    <a:pt x="237" y="460"/>
                    <a:pt x="340" y="431"/>
                    <a:pt x="409" y="426"/>
                  </a:cubicBezTo>
                  <a:lnTo>
                    <a:pt x="409" y="426"/>
                  </a:lnTo>
                  <a:cubicBezTo>
                    <a:pt x="398" y="428"/>
                    <a:pt x="370" y="431"/>
                    <a:pt x="379" y="431"/>
                  </a:cubicBezTo>
                  <a:cubicBezTo>
                    <a:pt x="390" y="429"/>
                    <a:pt x="401" y="428"/>
                    <a:pt x="412" y="426"/>
                  </a:cubicBezTo>
                  <a:lnTo>
                    <a:pt x="409" y="426"/>
                  </a:lnTo>
                  <a:cubicBezTo>
                    <a:pt x="411" y="426"/>
                    <a:pt x="413" y="426"/>
                    <a:pt x="413" y="426"/>
                  </a:cubicBezTo>
                  <a:lnTo>
                    <a:pt x="413" y="426"/>
                  </a:lnTo>
                  <a:cubicBezTo>
                    <a:pt x="413" y="426"/>
                    <a:pt x="413" y="426"/>
                    <a:pt x="413" y="426"/>
                  </a:cubicBezTo>
                  <a:lnTo>
                    <a:pt x="413" y="426"/>
                  </a:lnTo>
                  <a:cubicBezTo>
                    <a:pt x="630" y="397"/>
                    <a:pt x="848" y="368"/>
                    <a:pt x="1064" y="341"/>
                  </a:cubicBezTo>
                  <a:cubicBezTo>
                    <a:pt x="1293" y="293"/>
                    <a:pt x="1645" y="318"/>
                    <a:pt x="1839" y="225"/>
                  </a:cubicBezTo>
                  <a:cubicBezTo>
                    <a:pt x="1920" y="149"/>
                    <a:pt x="1860" y="0"/>
                    <a:pt x="17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16"/>
            <p:cNvSpPr/>
            <p:nvPr/>
          </p:nvSpPr>
          <p:spPr>
            <a:xfrm>
              <a:off x="6944049" y="1970500"/>
              <a:ext cx="167" cy="67"/>
            </a:xfrm>
            <a:custGeom>
              <a:avLst/>
              <a:gdLst/>
              <a:ahLst/>
              <a:cxnLst/>
              <a:rect l="l" t="t" r="r" b="b"/>
              <a:pathLst>
                <a:path w="5" h="2" extrusionOk="0">
                  <a:moveTo>
                    <a:pt x="5" y="1"/>
                  </a:moveTo>
                  <a:cubicBezTo>
                    <a:pt x="5" y="1"/>
                    <a:pt x="5" y="1"/>
                    <a:pt x="4" y="1"/>
                  </a:cubicBezTo>
                  <a:lnTo>
                    <a:pt x="4" y="1"/>
                  </a:lnTo>
                  <a:cubicBezTo>
                    <a:pt x="5" y="1"/>
                    <a:pt x="5" y="1"/>
                    <a:pt x="5" y="1"/>
                  </a:cubicBezTo>
                  <a:close/>
                  <a:moveTo>
                    <a:pt x="4" y="1"/>
                  </a:moveTo>
                  <a:lnTo>
                    <a:pt x="4" y="1"/>
                  </a:lnTo>
                  <a:cubicBezTo>
                    <a:pt x="4" y="1"/>
                    <a:pt x="2" y="1"/>
                    <a:pt x="0" y="1"/>
                  </a:cubicBezTo>
                  <a:lnTo>
                    <a:pt x="3" y="1"/>
                  </a:lnTo>
                  <a:cubicBezTo>
                    <a:pt x="4" y="1"/>
                    <a:pt x="4" y="1"/>
                    <a:pt x="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6"/>
            <p:cNvSpPr/>
            <p:nvPr/>
          </p:nvSpPr>
          <p:spPr>
            <a:xfrm>
              <a:off x="6275181" y="1970366"/>
              <a:ext cx="216628" cy="12265"/>
            </a:xfrm>
            <a:custGeom>
              <a:avLst/>
              <a:gdLst/>
              <a:ahLst/>
              <a:cxnLst/>
              <a:rect l="l" t="t" r="r" b="b"/>
              <a:pathLst>
                <a:path w="6482" h="367" extrusionOk="0">
                  <a:moveTo>
                    <a:pt x="6313" y="1"/>
                  </a:moveTo>
                  <a:cubicBezTo>
                    <a:pt x="6311" y="1"/>
                    <a:pt x="6309" y="1"/>
                    <a:pt x="6308" y="1"/>
                  </a:cubicBezTo>
                  <a:cubicBezTo>
                    <a:pt x="5784" y="17"/>
                    <a:pt x="5261" y="17"/>
                    <a:pt x="4737" y="17"/>
                  </a:cubicBezTo>
                  <a:cubicBezTo>
                    <a:pt x="4213" y="17"/>
                    <a:pt x="3689" y="17"/>
                    <a:pt x="3166" y="33"/>
                  </a:cubicBezTo>
                  <a:cubicBezTo>
                    <a:pt x="2113" y="79"/>
                    <a:pt x="1199" y="105"/>
                    <a:pt x="121" y="124"/>
                  </a:cubicBezTo>
                  <a:cubicBezTo>
                    <a:pt x="1" y="172"/>
                    <a:pt x="51" y="346"/>
                    <a:pt x="169" y="346"/>
                  </a:cubicBezTo>
                  <a:cubicBezTo>
                    <a:pt x="176" y="346"/>
                    <a:pt x="184" y="345"/>
                    <a:pt x="192" y="344"/>
                  </a:cubicBezTo>
                  <a:cubicBezTo>
                    <a:pt x="969" y="354"/>
                    <a:pt x="1723" y="366"/>
                    <a:pt x="2480" y="366"/>
                  </a:cubicBezTo>
                  <a:cubicBezTo>
                    <a:pt x="3386" y="366"/>
                    <a:pt x="4296" y="348"/>
                    <a:pt x="5252" y="286"/>
                  </a:cubicBezTo>
                  <a:cubicBezTo>
                    <a:pt x="5604" y="272"/>
                    <a:pt x="5956" y="269"/>
                    <a:pt x="6308" y="263"/>
                  </a:cubicBezTo>
                  <a:cubicBezTo>
                    <a:pt x="6343" y="263"/>
                    <a:pt x="6377" y="250"/>
                    <a:pt x="6400" y="225"/>
                  </a:cubicBezTo>
                  <a:cubicBezTo>
                    <a:pt x="6482" y="148"/>
                    <a:pt x="6424" y="1"/>
                    <a:pt x="6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6"/>
            <p:cNvSpPr/>
            <p:nvPr/>
          </p:nvSpPr>
          <p:spPr>
            <a:xfrm>
              <a:off x="6185014" y="1974878"/>
              <a:ext cx="15006" cy="9190"/>
            </a:xfrm>
            <a:custGeom>
              <a:avLst/>
              <a:gdLst/>
              <a:ahLst/>
              <a:cxnLst/>
              <a:rect l="l" t="t" r="r" b="b"/>
              <a:pathLst>
                <a:path w="449" h="275" extrusionOk="0">
                  <a:moveTo>
                    <a:pt x="284" y="13"/>
                  </a:moveTo>
                  <a:cubicBezTo>
                    <a:pt x="282" y="13"/>
                    <a:pt x="281" y="13"/>
                    <a:pt x="280" y="14"/>
                  </a:cubicBezTo>
                  <a:cubicBezTo>
                    <a:pt x="206" y="24"/>
                    <a:pt x="117" y="0"/>
                    <a:pt x="59" y="57"/>
                  </a:cubicBezTo>
                  <a:cubicBezTo>
                    <a:pt x="1" y="113"/>
                    <a:pt x="15" y="216"/>
                    <a:pt x="85" y="255"/>
                  </a:cubicBezTo>
                  <a:cubicBezTo>
                    <a:pt x="115" y="268"/>
                    <a:pt x="160" y="275"/>
                    <a:pt x="207" y="275"/>
                  </a:cubicBezTo>
                  <a:cubicBezTo>
                    <a:pt x="270" y="275"/>
                    <a:pt x="336" y="262"/>
                    <a:pt x="370" y="231"/>
                  </a:cubicBezTo>
                  <a:cubicBezTo>
                    <a:pt x="449" y="156"/>
                    <a:pt x="391" y="13"/>
                    <a:pt x="284" y="1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6"/>
            <p:cNvSpPr/>
            <p:nvPr/>
          </p:nvSpPr>
          <p:spPr>
            <a:xfrm>
              <a:off x="6059990" y="2036337"/>
              <a:ext cx="172547" cy="11764"/>
            </a:xfrm>
            <a:custGeom>
              <a:avLst/>
              <a:gdLst/>
              <a:ahLst/>
              <a:cxnLst/>
              <a:rect l="l" t="t" r="r" b="b"/>
              <a:pathLst>
                <a:path w="5163" h="352" extrusionOk="0">
                  <a:moveTo>
                    <a:pt x="5001" y="0"/>
                  </a:moveTo>
                  <a:cubicBezTo>
                    <a:pt x="5000" y="0"/>
                    <a:pt x="4999" y="0"/>
                    <a:pt x="4997" y="0"/>
                  </a:cubicBezTo>
                  <a:cubicBezTo>
                    <a:pt x="4375" y="39"/>
                    <a:pt x="3750" y="47"/>
                    <a:pt x="3126" y="47"/>
                  </a:cubicBezTo>
                  <a:cubicBezTo>
                    <a:pt x="2643" y="47"/>
                    <a:pt x="2160" y="42"/>
                    <a:pt x="1677" y="42"/>
                  </a:cubicBezTo>
                  <a:cubicBezTo>
                    <a:pt x="1164" y="42"/>
                    <a:pt x="652" y="48"/>
                    <a:pt x="141" y="71"/>
                  </a:cubicBezTo>
                  <a:cubicBezTo>
                    <a:pt x="1" y="121"/>
                    <a:pt x="43" y="347"/>
                    <a:pt x="190" y="347"/>
                  </a:cubicBezTo>
                  <a:cubicBezTo>
                    <a:pt x="192" y="347"/>
                    <a:pt x="194" y="347"/>
                    <a:pt x="196" y="346"/>
                  </a:cubicBezTo>
                  <a:cubicBezTo>
                    <a:pt x="369" y="350"/>
                    <a:pt x="543" y="352"/>
                    <a:pt x="716" y="352"/>
                  </a:cubicBezTo>
                  <a:cubicBezTo>
                    <a:pt x="1689" y="352"/>
                    <a:pt x="2663" y="304"/>
                    <a:pt x="3635" y="291"/>
                  </a:cubicBezTo>
                  <a:cubicBezTo>
                    <a:pt x="4104" y="277"/>
                    <a:pt x="4580" y="294"/>
                    <a:pt x="5044" y="232"/>
                  </a:cubicBezTo>
                  <a:cubicBezTo>
                    <a:pt x="5162" y="189"/>
                    <a:pt x="5125" y="0"/>
                    <a:pt x="5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6"/>
            <p:cNvSpPr/>
            <p:nvPr/>
          </p:nvSpPr>
          <p:spPr>
            <a:xfrm>
              <a:off x="6303254" y="2035803"/>
              <a:ext cx="37531" cy="10360"/>
            </a:xfrm>
            <a:custGeom>
              <a:avLst/>
              <a:gdLst/>
              <a:ahLst/>
              <a:cxnLst/>
              <a:rect l="l" t="t" r="r" b="b"/>
              <a:pathLst>
                <a:path w="1123" h="310" extrusionOk="0">
                  <a:moveTo>
                    <a:pt x="940" y="0"/>
                  </a:moveTo>
                  <a:cubicBezTo>
                    <a:pt x="939" y="0"/>
                    <a:pt x="937" y="0"/>
                    <a:pt x="936" y="0"/>
                  </a:cubicBezTo>
                  <a:cubicBezTo>
                    <a:pt x="864" y="4"/>
                    <a:pt x="792" y="6"/>
                    <a:pt x="721" y="6"/>
                  </a:cubicBezTo>
                  <a:cubicBezTo>
                    <a:pt x="614" y="6"/>
                    <a:pt x="507" y="3"/>
                    <a:pt x="399" y="3"/>
                  </a:cubicBezTo>
                  <a:cubicBezTo>
                    <a:pt x="340" y="3"/>
                    <a:pt x="280" y="4"/>
                    <a:pt x="220" y="6"/>
                  </a:cubicBezTo>
                  <a:cubicBezTo>
                    <a:pt x="216" y="6"/>
                    <a:pt x="211" y="6"/>
                    <a:pt x="206" y="6"/>
                  </a:cubicBezTo>
                  <a:cubicBezTo>
                    <a:pt x="3" y="6"/>
                    <a:pt x="1" y="309"/>
                    <a:pt x="207" y="309"/>
                  </a:cubicBezTo>
                  <a:cubicBezTo>
                    <a:pt x="210" y="309"/>
                    <a:pt x="213" y="309"/>
                    <a:pt x="216" y="309"/>
                  </a:cubicBezTo>
                  <a:cubicBezTo>
                    <a:pt x="231" y="309"/>
                    <a:pt x="246" y="309"/>
                    <a:pt x="260" y="309"/>
                  </a:cubicBezTo>
                  <a:cubicBezTo>
                    <a:pt x="486" y="309"/>
                    <a:pt x="710" y="290"/>
                    <a:pt x="936" y="281"/>
                  </a:cubicBezTo>
                  <a:cubicBezTo>
                    <a:pt x="937" y="281"/>
                    <a:pt x="939" y="281"/>
                    <a:pt x="940" y="281"/>
                  </a:cubicBezTo>
                  <a:cubicBezTo>
                    <a:pt x="976" y="281"/>
                    <a:pt x="1011" y="266"/>
                    <a:pt x="1036" y="241"/>
                  </a:cubicBezTo>
                  <a:cubicBezTo>
                    <a:pt x="1123" y="159"/>
                    <a:pt x="1059" y="0"/>
                    <a:pt x="9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6"/>
            <p:cNvSpPr/>
            <p:nvPr/>
          </p:nvSpPr>
          <p:spPr>
            <a:xfrm>
              <a:off x="6620042" y="1977919"/>
              <a:ext cx="41541" cy="9525"/>
            </a:xfrm>
            <a:custGeom>
              <a:avLst/>
              <a:gdLst/>
              <a:ahLst/>
              <a:cxnLst/>
              <a:rect l="l" t="t" r="r" b="b"/>
              <a:pathLst>
                <a:path w="1243" h="285" extrusionOk="0">
                  <a:moveTo>
                    <a:pt x="1089" y="1"/>
                  </a:moveTo>
                  <a:cubicBezTo>
                    <a:pt x="1087" y="1"/>
                    <a:pt x="1086" y="1"/>
                    <a:pt x="1084" y="1"/>
                  </a:cubicBezTo>
                  <a:cubicBezTo>
                    <a:pt x="774" y="27"/>
                    <a:pt x="463" y="41"/>
                    <a:pt x="152" y="50"/>
                  </a:cubicBezTo>
                  <a:cubicBezTo>
                    <a:pt x="107" y="50"/>
                    <a:pt x="59" y="79"/>
                    <a:pt x="45" y="122"/>
                  </a:cubicBezTo>
                  <a:cubicBezTo>
                    <a:pt x="0" y="252"/>
                    <a:pt x="113" y="285"/>
                    <a:pt x="217" y="285"/>
                  </a:cubicBezTo>
                  <a:cubicBezTo>
                    <a:pt x="241" y="285"/>
                    <a:pt x="265" y="283"/>
                    <a:pt x="286" y="280"/>
                  </a:cubicBezTo>
                  <a:cubicBezTo>
                    <a:pt x="485" y="274"/>
                    <a:pt x="682" y="266"/>
                    <a:pt x="879" y="253"/>
                  </a:cubicBezTo>
                  <a:cubicBezTo>
                    <a:pt x="973" y="237"/>
                    <a:pt x="1090" y="267"/>
                    <a:pt x="1168" y="203"/>
                  </a:cubicBezTo>
                  <a:cubicBezTo>
                    <a:pt x="1242" y="135"/>
                    <a:pt x="1189" y="1"/>
                    <a:pt x="10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6"/>
            <p:cNvSpPr/>
            <p:nvPr/>
          </p:nvSpPr>
          <p:spPr>
            <a:xfrm>
              <a:off x="5531987" y="2143415"/>
              <a:ext cx="491942" cy="12131"/>
            </a:xfrm>
            <a:custGeom>
              <a:avLst/>
              <a:gdLst/>
              <a:ahLst/>
              <a:cxnLst/>
              <a:rect l="l" t="t" r="r" b="b"/>
              <a:pathLst>
                <a:path w="14720" h="363" extrusionOk="0">
                  <a:moveTo>
                    <a:pt x="249" y="0"/>
                  </a:moveTo>
                  <a:cubicBezTo>
                    <a:pt x="197" y="0"/>
                    <a:pt x="146" y="2"/>
                    <a:pt x="94" y="7"/>
                  </a:cubicBezTo>
                  <a:cubicBezTo>
                    <a:pt x="9" y="37"/>
                    <a:pt x="0" y="169"/>
                    <a:pt x="81" y="214"/>
                  </a:cubicBezTo>
                  <a:cubicBezTo>
                    <a:pt x="1764" y="330"/>
                    <a:pt x="3453" y="363"/>
                    <a:pt x="5143" y="363"/>
                  </a:cubicBezTo>
                  <a:cubicBezTo>
                    <a:pt x="6925" y="363"/>
                    <a:pt x="8709" y="326"/>
                    <a:pt x="10488" y="312"/>
                  </a:cubicBezTo>
                  <a:cubicBezTo>
                    <a:pt x="11609" y="301"/>
                    <a:pt x="12728" y="302"/>
                    <a:pt x="13847" y="292"/>
                  </a:cubicBezTo>
                  <a:cubicBezTo>
                    <a:pt x="14085" y="290"/>
                    <a:pt x="14322" y="290"/>
                    <a:pt x="14560" y="286"/>
                  </a:cubicBezTo>
                  <a:cubicBezTo>
                    <a:pt x="14593" y="286"/>
                    <a:pt x="14623" y="273"/>
                    <a:pt x="14647" y="250"/>
                  </a:cubicBezTo>
                  <a:cubicBezTo>
                    <a:pt x="14720" y="180"/>
                    <a:pt x="14668" y="43"/>
                    <a:pt x="14563" y="43"/>
                  </a:cubicBezTo>
                  <a:cubicBezTo>
                    <a:pt x="14562" y="43"/>
                    <a:pt x="14561" y="43"/>
                    <a:pt x="14560" y="43"/>
                  </a:cubicBezTo>
                  <a:cubicBezTo>
                    <a:pt x="14520" y="43"/>
                    <a:pt x="14480" y="43"/>
                    <a:pt x="14441" y="43"/>
                  </a:cubicBezTo>
                  <a:cubicBezTo>
                    <a:pt x="12024" y="43"/>
                    <a:pt x="9606" y="15"/>
                    <a:pt x="7189" y="15"/>
                  </a:cubicBezTo>
                  <a:cubicBezTo>
                    <a:pt x="5825" y="15"/>
                    <a:pt x="4460" y="24"/>
                    <a:pt x="3096" y="51"/>
                  </a:cubicBezTo>
                  <a:cubicBezTo>
                    <a:pt x="2968" y="52"/>
                    <a:pt x="2839" y="52"/>
                    <a:pt x="2711" y="52"/>
                  </a:cubicBezTo>
                  <a:cubicBezTo>
                    <a:pt x="2077" y="52"/>
                    <a:pt x="1444" y="45"/>
                    <a:pt x="811" y="23"/>
                  </a:cubicBezTo>
                  <a:cubicBezTo>
                    <a:pt x="807" y="23"/>
                    <a:pt x="802" y="23"/>
                    <a:pt x="798" y="23"/>
                  </a:cubicBezTo>
                  <a:cubicBezTo>
                    <a:pt x="617" y="23"/>
                    <a:pt x="431"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6"/>
            <p:cNvSpPr/>
            <p:nvPr/>
          </p:nvSpPr>
          <p:spPr>
            <a:xfrm>
              <a:off x="5461137" y="2092048"/>
              <a:ext cx="216996" cy="15440"/>
            </a:xfrm>
            <a:custGeom>
              <a:avLst/>
              <a:gdLst/>
              <a:ahLst/>
              <a:cxnLst/>
              <a:rect l="l" t="t" r="r" b="b"/>
              <a:pathLst>
                <a:path w="6493" h="462" extrusionOk="0">
                  <a:moveTo>
                    <a:pt x="242" y="0"/>
                  </a:moveTo>
                  <a:cubicBezTo>
                    <a:pt x="197" y="0"/>
                    <a:pt x="151" y="3"/>
                    <a:pt x="108" y="12"/>
                  </a:cubicBezTo>
                  <a:cubicBezTo>
                    <a:pt x="22" y="42"/>
                    <a:pt x="0" y="165"/>
                    <a:pt x="66" y="226"/>
                  </a:cubicBezTo>
                  <a:cubicBezTo>
                    <a:pt x="95" y="255"/>
                    <a:pt x="135" y="266"/>
                    <a:pt x="174" y="266"/>
                  </a:cubicBezTo>
                  <a:cubicBezTo>
                    <a:pt x="181" y="266"/>
                    <a:pt x="189" y="266"/>
                    <a:pt x="196" y="265"/>
                  </a:cubicBezTo>
                  <a:cubicBezTo>
                    <a:pt x="432" y="262"/>
                    <a:pt x="669" y="257"/>
                    <a:pt x="905" y="257"/>
                  </a:cubicBezTo>
                  <a:cubicBezTo>
                    <a:pt x="1091" y="257"/>
                    <a:pt x="1276" y="260"/>
                    <a:pt x="1461" y="269"/>
                  </a:cubicBezTo>
                  <a:cubicBezTo>
                    <a:pt x="2043" y="291"/>
                    <a:pt x="2543" y="378"/>
                    <a:pt x="3025" y="430"/>
                  </a:cubicBezTo>
                  <a:cubicBezTo>
                    <a:pt x="3259" y="453"/>
                    <a:pt x="3515" y="462"/>
                    <a:pt x="3783" y="462"/>
                  </a:cubicBezTo>
                  <a:cubicBezTo>
                    <a:pt x="4475" y="462"/>
                    <a:pt x="5251" y="406"/>
                    <a:pt x="5959" y="403"/>
                  </a:cubicBezTo>
                  <a:cubicBezTo>
                    <a:pt x="5986" y="399"/>
                    <a:pt x="6014" y="397"/>
                    <a:pt x="6043" y="397"/>
                  </a:cubicBezTo>
                  <a:cubicBezTo>
                    <a:pt x="6104" y="397"/>
                    <a:pt x="6167" y="403"/>
                    <a:pt x="6228" y="403"/>
                  </a:cubicBezTo>
                  <a:cubicBezTo>
                    <a:pt x="6298" y="403"/>
                    <a:pt x="6365" y="396"/>
                    <a:pt x="6422" y="362"/>
                  </a:cubicBezTo>
                  <a:cubicBezTo>
                    <a:pt x="6492" y="296"/>
                    <a:pt x="6442" y="167"/>
                    <a:pt x="6344" y="167"/>
                  </a:cubicBezTo>
                  <a:cubicBezTo>
                    <a:pt x="6343" y="167"/>
                    <a:pt x="6342" y="167"/>
                    <a:pt x="6341" y="167"/>
                  </a:cubicBezTo>
                  <a:cubicBezTo>
                    <a:pt x="5485" y="165"/>
                    <a:pt x="4513" y="107"/>
                    <a:pt x="3685" y="107"/>
                  </a:cubicBezTo>
                  <a:cubicBezTo>
                    <a:pt x="3472" y="107"/>
                    <a:pt x="3268" y="110"/>
                    <a:pt x="3079" y="120"/>
                  </a:cubicBezTo>
                  <a:cubicBezTo>
                    <a:pt x="2272" y="80"/>
                    <a:pt x="1467" y="8"/>
                    <a:pt x="658" y="8"/>
                  </a:cubicBezTo>
                  <a:cubicBezTo>
                    <a:pt x="620" y="8"/>
                    <a:pt x="583" y="8"/>
                    <a:pt x="545" y="9"/>
                  </a:cubicBezTo>
                  <a:cubicBezTo>
                    <a:pt x="529" y="10"/>
                    <a:pt x="514" y="10"/>
                    <a:pt x="498" y="10"/>
                  </a:cubicBezTo>
                  <a:cubicBezTo>
                    <a:pt x="413" y="10"/>
                    <a:pt x="327" y="0"/>
                    <a:pt x="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6"/>
            <p:cNvSpPr/>
            <p:nvPr/>
          </p:nvSpPr>
          <p:spPr>
            <a:xfrm>
              <a:off x="5416387" y="1993359"/>
              <a:ext cx="102265" cy="10093"/>
            </a:xfrm>
            <a:custGeom>
              <a:avLst/>
              <a:gdLst/>
              <a:ahLst/>
              <a:cxnLst/>
              <a:rect l="l" t="t" r="r" b="b"/>
              <a:pathLst>
                <a:path w="3060" h="302" extrusionOk="0">
                  <a:moveTo>
                    <a:pt x="2894" y="1"/>
                  </a:moveTo>
                  <a:cubicBezTo>
                    <a:pt x="2894" y="1"/>
                    <a:pt x="2894" y="1"/>
                    <a:pt x="2893" y="1"/>
                  </a:cubicBezTo>
                  <a:cubicBezTo>
                    <a:pt x="2519" y="33"/>
                    <a:pt x="2143" y="41"/>
                    <a:pt x="1767" y="41"/>
                  </a:cubicBezTo>
                  <a:cubicBezTo>
                    <a:pt x="1355" y="41"/>
                    <a:pt x="941" y="31"/>
                    <a:pt x="529" y="31"/>
                  </a:cubicBezTo>
                  <a:cubicBezTo>
                    <a:pt x="501" y="31"/>
                    <a:pt x="473" y="31"/>
                    <a:pt x="445" y="31"/>
                  </a:cubicBezTo>
                  <a:cubicBezTo>
                    <a:pt x="429" y="33"/>
                    <a:pt x="412" y="34"/>
                    <a:pt x="396" y="34"/>
                  </a:cubicBezTo>
                  <a:cubicBezTo>
                    <a:pt x="348" y="34"/>
                    <a:pt x="298" y="28"/>
                    <a:pt x="249" y="28"/>
                  </a:cubicBezTo>
                  <a:cubicBezTo>
                    <a:pt x="194" y="28"/>
                    <a:pt x="141" y="36"/>
                    <a:pt x="97" y="70"/>
                  </a:cubicBezTo>
                  <a:cubicBezTo>
                    <a:pt x="0" y="181"/>
                    <a:pt x="102" y="296"/>
                    <a:pt x="225" y="296"/>
                  </a:cubicBezTo>
                  <a:cubicBezTo>
                    <a:pt x="238" y="296"/>
                    <a:pt x="251" y="294"/>
                    <a:pt x="265" y="292"/>
                  </a:cubicBezTo>
                  <a:cubicBezTo>
                    <a:pt x="295" y="292"/>
                    <a:pt x="325" y="292"/>
                    <a:pt x="355" y="292"/>
                  </a:cubicBezTo>
                  <a:cubicBezTo>
                    <a:pt x="789" y="292"/>
                    <a:pt x="1223" y="301"/>
                    <a:pt x="1657" y="301"/>
                  </a:cubicBezTo>
                  <a:cubicBezTo>
                    <a:pt x="2070" y="301"/>
                    <a:pt x="2482" y="292"/>
                    <a:pt x="2893" y="258"/>
                  </a:cubicBezTo>
                  <a:cubicBezTo>
                    <a:pt x="2894" y="258"/>
                    <a:pt x="2894" y="258"/>
                    <a:pt x="2894" y="258"/>
                  </a:cubicBezTo>
                  <a:cubicBezTo>
                    <a:pt x="3058" y="258"/>
                    <a:pt x="3059" y="1"/>
                    <a:pt x="2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6"/>
            <p:cNvSpPr/>
            <p:nvPr/>
          </p:nvSpPr>
          <p:spPr>
            <a:xfrm>
              <a:off x="5579276" y="1999609"/>
              <a:ext cx="53505" cy="10928"/>
            </a:xfrm>
            <a:custGeom>
              <a:avLst/>
              <a:gdLst/>
              <a:ahLst/>
              <a:cxnLst/>
              <a:rect l="l" t="t" r="r" b="b"/>
              <a:pathLst>
                <a:path w="1601" h="327" extrusionOk="0">
                  <a:moveTo>
                    <a:pt x="148" y="0"/>
                  </a:moveTo>
                  <a:cubicBezTo>
                    <a:pt x="64" y="0"/>
                    <a:pt x="0" y="88"/>
                    <a:pt x="23" y="168"/>
                  </a:cubicBezTo>
                  <a:cubicBezTo>
                    <a:pt x="37" y="224"/>
                    <a:pt x="91" y="265"/>
                    <a:pt x="148" y="265"/>
                  </a:cubicBezTo>
                  <a:cubicBezTo>
                    <a:pt x="149" y="265"/>
                    <a:pt x="150" y="265"/>
                    <a:pt x="150" y="265"/>
                  </a:cubicBezTo>
                  <a:cubicBezTo>
                    <a:pt x="578" y="289"/>
                    <a:pt x="1005" y="307"/>
                    <a:pt x="1432" y="326"/>
                  </a:cubicBezTo>
                  <a:cubicBezTo>
                    <a:pt x="1432" y="326"/>
                    <a:pt x="1433" y="326"/>
                    <a:pt x="1433" y="326"/>
                  </a:cubicBezTo>
                  <a:cubicBezTo>
                    <a:pt x="1599" y="326"/>
                    <a:pt x="1601" y="66"/>
                    <a:pt x="1435" y="66"/>
                  </a:cubicBezTo>
                  <a:cubicBezTo>
                    <a:pt x="1434" y="66"/>
                    <a:pt x="1433" y="66"/>
                    <a:pt x="1432" y="66"/>
                  </a:cubicBezTo>
                  <a:cubicBezTo>
                    <a:pt x="1005" y="45"/>
                    <a:pt x="578" y="25"/>
                    <a:pt x="150" y="0"/>
                  </a:cubicBezTo>
                  <a:cubicBezTo>
                    <a:pt x="150" y="0"/>
                    <a:pt x="149" y="0"/>
                    <a:pt x="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6"/>
            <p:cNvSpPr/>
            <p:nvPr/>
          </p:nvSpPr>
          <p:spPr>
            <a:xfrm>
              <a:off x="6096885" y="2138435"/>
              <a:ext cx="21723" cy="9424"/>
            </a:xfrm>
            <a:custGeom>
              <a:avLst/>
              <a:gdLst/>
              <a:ahLst/>
              <a:cxnLst/>
              <a:rect l="l" t="t" r="r" b="b"/>
              <a:pathLst>
                <a:path w="650" h="282" extrusionOk="0">
                  <a:moveTo>
                    <a:pt x="467" y="1"/>
                  </a:moveTo>
                  <a:cubicBezTo>
                    <a:pt x="465" y="1"/>
                    <a:pt x="463" y="1"/>
                    <a:pt x="461" y="1"/>
                  </a:cubicBezTo>
                  <a:cubicBezTo>
                    <a:pt x="438" y="6"/>
                    <a:pt x="411" y="7"/>
                    <a:pt x="384" y="7"/>
                  </a:cubicBezTo>
                  <a:cubicBezTo>
                    <a:pt x="338" y="7"/>
                    <a:pt x="288" y="3"/>
                    <a:pt x="240" y="3"/>
                  </a:cubicBezTo>
                  <a:cubicBezTo>
                    <a:pt x="157" y="3"/>
                    <a:pt x="80" y="17"/>
                    <a:pt x="42" y="93"/>
                  </a:cubicBezTo>
                  <a:cubicBezTo>
                    <a:pt x="0" y="176"/>
                    <a:pt x="71" y="282"/>
                    <a:pt x="162" y="282"/>
                  </a:cubicBezTo>
                  <a:cubicBezTo>
                    <a:pt x="164" y="282"/>
                    <a:pt x="165" y="282"/>
                    <a:pt x="166" y="282"/>
                  </a:cubicBezTo>
                  <a:cubicBezTo>
                    <a:pt x="196" y="279"/>
                    <a:pt x="227" y="279"/>
                    <a:pt x="257" y="279"/>
                  </a:cubicBezTo>
                  <a:cubicBezTo>
                    <a:pt x="280" y="279"/>
                    <a:pt x="304" y="279"/>
                    <a:pt x="327" y="279"/>
                  </a:cubicBezTo>
                  <a:cubicBezTo>
                    <a:pt x="391" y="279"/>
                    <a:pt x="455" y="277"/>
                    <a:pt x="515" y="261"/>
                  </a:cubicBezTo>
                  <a:cubicBezTo>
                    <a:pt x="649" y="214"/>
                    <a:pt x="60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6"/>
            <p:cNvSpPr/>
            <p:nvPr/>
          </p:nvSpPr>
          <p:spPr>
            <a:xfrm>
              <a:off x="5837045" y="2025041"/>
              <a:ext cx="93175" cy="9692"/>
            </a:xfrm>
            <a:custGeom>
              <a:avLst/>
              <a:gdLst/>
              <a:ahLst/>
              <a:cxnLst/>
              <a:rect l="l" t="t" r="r" b="b"/>
              <a:pathLst>
                <a:path w="2788" h="290" extrusionOk="0">
                  <a:moveTo>
                    <a:pt x="151" y="0"/>
                  </a:moveTo>
                  <a:cubicBezTo>
                    <a:pt x="112" y="0"/>
                    <a:pt x="74" y="5"/>
                    <a:pt x="47" y="36"/>
                  </a:cubicBezTo>
                  <a:cubicBezTo>
                    <a:pt x="0" y="79"/>
                    <a:pt x="0" y="160"/>
                    <a:pt x="47" y="204"/>
                  </a:cubicBezTo>
                  <a:cubicBezTo>
                    <a:pt x="92" y="238"/>
                    <a:pt x="148" y="245"/>
                    <a:pt x="206" y="245"/>
                  </a:cubicBezTo>
                  <a:cubicBezTo>
                    <a:pt x="245" y="245"/>
                    <a:pt x="284" y="242"/>
                    <a:pt x="322" y="242"/>
                  </a:cubicBezTo>
                  <a:cubicBezTo>
                    <a:pt x="343" y="242"/>
                    <a:pt x="364" y="243"/>
                    <a:pt x="384" y="246"/>
                  </a:cubicBezTo>
                  <a:cubicBezTo>
                    <a:pt x="1128" y="265"/>
                    <a:pt x="1873" y="288"/>
                    <a:pt x="2615" y="289"/>
                  </a:cubicBezTo>
                  <a:cubicBezTo>
                    <a:pt x="2616" y="289"/>
                    <a:pt x="2616" y="289"/>
                    <a:pt x="2617" y="289"/>
                  </a:cubicBezTo>
                  <a:cubicBezTo>
                    <a:pt x="2786" y="289"/>
                    <a:pt x="2787" y="24"/>
                    <a:pt x="2617" y="24"/>
                  </a:cubicBezTo>
                  <a:cubicBezTo>
                    <a:pt x="2616" y="24"/>
                    <a:pt x="2616" y="24"/>
                    <a:pt x="2615" y="24"/>
                  </a:cubicBezTo>
                  <a:cubicBezTo>
                    <a:pt x="1806" y="24"/>
                    <a:pt x="995" y="5"/>
                    <a:pt x="183" y="1"/>
                  </a:cubicBezTo>
                  <a:cubicBezTo>
                    <a:pt x="172" y="1"/>
                    <a:pt x="162" y="0"/>
                    <a:pt x="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6"/>
            <p:cNvSpPr/>
            <p:nvPr/>
          </p:nvSpPr>
          <p:spPr>
            <a:xfrm>
              <a:off x="6302886" y="2193177"/>
              <a:ext cx="114564" cy="9825"/>
            </a:xfrm>
            <a:custGeom>
              <a:avLst/>
              <a:gdLst/>
              <a:ahLst/>
              <a:cxnLst/>
              <a:rect l="l" t="t" r="r" b="b"/>
              <a:pathLst>
                <a:path w="3428" h="294" extrusionOk="0">
                  <a:moveTo>
                    <a:pt x="176" y="0"/>
                  </a:moveTo>
                  <a:cubicBezTo>
                    <a:pt x="142" y="0"/>
                    <a:pt x="107" y="13"/>
                    <a:pt x="82" y="38"/>
                  </a:cubicBezTo>
                  <a:cubicBezTo>
                    <a:pt x="0" y="115"/>
                    <a:pt x="61" y="265"/>
                    <a:pt x="173" y="265"/>
                  </a:cubicBezTo>
                  <a:cubicBezTo>
                    <a:pt x="174" y="265"/>
                    <a:pt x="175" y="265"/>
                    <a:pt x="176" y="265"/>
                  </a:cubicBezTo>
                  <a:cubicBezTo>
                    <a:pt x="1078" y="275"/>
                    <a:pt x="1982" y="273"/>
                    <a:pt x="2885" y="286"/>
                  </a:cubicBezTo>
                  <a:cubicBezTo>
                    <a:pt x="2905" y="283"/>
                    <a:pt x="2926" y="282"/>
                    <a:pt x="2946" y="282"/>
                  </a:cubicBezTo>
                  <a:cubicBezTo>
                    <a:pt x="3020" y="282"/>
                    <a:pt x="3099" y="294"/>
                    <a:pt x="3174" y="294"/>
                  </a:cubicBezTo>
                  <a:cubicBezTo>
                    <a:pt x="3238" y="294"/>
                    <a:pt x="3300" y="285"/>
                    <a:pt x="3355" y="254"/>
                  </a:cubicBezTo>
                  <a:cubicBezTo>
                    <a:pt x="3428" y="185"/>
                    <a:pt x="3373" y="52"/>
                    <a:pt x="3274" y="52"/>
                  </a:cubicBezTo>
                  <a:cubicBezTo>
                    <a:pt x="3273" y="52"/>
                    <a:pt x="3272" y="52"/>
                    <a:pt x="3271" y="52"/>
                  </a:cubicBezTo>
                  <a:cubicBezTo>
                    <a:pt x="2463" y="35"/>
                    <a:pt x="1655" y="13"/>
                    <a:pt x="847" y="9"/>
                  </a:cubicBezTo>
                  <a:cubicBezTo>
                    <a:pt x="622" y="6"/>
                    <a:pt x="399" y="3"/>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6"/>
            <p:cNvSpPr/>
            <p:nvPr/>
          </p:nvSpPr>
          <p:spPr>
            <a:xfrm>
              <a:off x="6913303" y="2035468"/>
              <a:ext cx="1069" cy="501"/>
            </a:xfrm>
            <a:custGeom>
              <a:avLst/>
              <a:gdLst/>
              <a:ahLst/>
              <a:cxnLst/>
              <a:rect l="l" t="t" r="r" b="b"/>
              <a:pathLst>
                <a:path w="32" h="15" extrusionOk="0">
                  <a:moveTo>
                    <a:pt x="31" y="0"/>
                  </a:moveTo>
                  <a:cubicBezTo>
                    <a:pt x="26" y="3"/>
                    <a:pt x="21" y="6"/>
                    <a:pt x="13" y="10"/>
                  </a:cubicBezTo>
                  <a:lnTo>
                    <a:pt x="13" y="10"/>
                  </a:lnTo>
                  <a:cubicBezTo>
                    <a:pt x="14" y="10"/>
                    <a:pt x="15" y="9"/>
                    <a:pt x="15" y="9"/>
                  </a:cubicBezTo>
                  <a:cubicBezTo>
                    <a:pt x="21" y="6"/>
                    <a:pt x="27" y="3"/>
                    <a:pt x="31" y="0"/>
                  </a:cubicBezTo>
                  <a:close/>
                  <a:moveTo>
                    <a:pt x="13" y="10"/>
                  </a:moveTo>
                  <a:cubicBezTo>
                    <a:pt x="9" y="11"/>
                    <a:pt x="4" y="13"/>
                    <a:pt x="1" y="15"/>
                  </a:cubicBezTo>
                  <a:cubicBezTo>
                    <a:pt x="5" y="13"/>
                    <a:pt x="9" y="11"/>
                    <a:pt x="13" y="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6"/>
            <p:cNvSpPr/>
            <p:nvPr/>
          </p:nvSpPr>
          <p:spPr>
            <a:xfrm>
              <a:off x="6914339" y="2035368"/>
              <a:ext cx="334" cy="167"/>
            </a:xfrm>
            <a:custGeom>
              <a:avLst/>
              <a:gdLst/>
              <a:ahLst/>
              <a:cxnLst/>
              <a:rect l="l" t="t" r="r" b="b"/>
              <a:pathLst>
                <a:path w="10" h="5" extrusionOk="0">
                  <a:moveTo>
                    <a:pt x="9" y="0"/>
                  </a:moveTo>
                  <a:lnTo>
                    <a:pt x="9" y="0"/>
                  </a:lnTo>
                  <a:cubicBezTo>
                    <a:pt x="9" y="0"/>
                    <a:pt x="5" y="2"/>
                    <a:pt x="0" y="5"/>
                  </a:cubicBezTo>
                  <a:cubicBezTo>
                    <a:pt x="7" y="2"/>
                    <a:pt x="9" y="0"/>
                    <a:pt x="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9" name="Google Shape;1129;p16"/>
          <p:cNvSpPr/>
          <p:nvPr/>
        </p:nvSpPr>
        <p:spPr>
          <a:xfrm flipH="1">
            <a:off x="8516803" y="6048968"/>
            <a:ext cx="300300" cy="1087633"/>
          </a:xfrm>
          <a:custGeom>
            <a:avLst/>
            <a:gdLst/>
            <a:ahLst/>
            <a:cxnLst/>
            <a:rect l="l" t="t" r="r" b="b"/>
            <a:pathLst>
              <a:path w="9009" h="32629" extrusionOk="0">
                <a:moveTo>
                  <a:pt x="9009" y="1127"/>
                </a:moveTo>
                <a:lnTo>
                  <a:pt x="3746" y="0"/>
                </a:lnTo>
                <a:lnTo>
                  <a:pt x="864" y="29570"/>
                </a:lnTo>
                <a:lnTo>
                  <a:pt x="0" y="31814"/>
                </a:lnTo>
                <a:lnTo>
                  <a:pt x="5137" y="32629"/>
                </a:lnTo>
                <a:lnTo>
                  <a:pt x="8646" y="26865"/>
                </a:lnTo>
                <a:close/>
              </a:path>
            </a:pathLst>
          </a:custGeom>
          <a:solidFill>
            <a:schemeClr val="dk2"/>
          </a:solidFill>
          <a:ln>
            <a:noFill/>
          </a:ln>
        </p:spPr>
      </p:sp>
      <p:sp>
        <p:nvSpPr>
          <p:cNvPr id="1130" name="Google Shape;1130;p16"/>
          <p:cNvSpPr/>
          <p:nvPr/>
        </p:nvSpPr>
        <p:spPr>
          <a:xfrm flipH="1">
            <a:off x="8574869" y="5831767"/>
            <a:ext cx="171667" cy="203600"/>
          </a:xfrm>
          <a:custGeom>
            <a:avLst/>
            <a:gdLst/>
            <a:ahLst/>
            <a:cxnLst/>
            <a:rect l="l" t="t" r="r" b="b"/>
            <a:pathLst>
              <a:path w="5150" h="6108" extrusionOk="0">
                <a:moveTo>
                  <a:pt x="4511" y="2381"/>
                </a:moveTo>
                <a:lnTo>
                  <a:pt x="0" y="0"/>
                </a:lnTo>
                <a:lnTo>
                  <a:pt x="389" y="4855"/>
                </a:lnTo>
                <a:lnTo>
                  <a:pt x="5150" y="6108"/>
                </a:lnTo>
                <a:close/>
              </a:path>
            </a:pathLst>
          </a:custGeom>
          <a:solidFill>
            <a:schemeClr val="accent2"/>
          </a:solidFill>
          <a:ln>
            <a:noFill/>
          </a:ln>
        </p:spPr>
      </p:sp>
      <p:sp>
        <p:nvSpPr>
          <p:cNvPr id="1131" name="Google Shape;1131;p16"/>
          <p:cNvSpPr txBox="1">
            <a:spLocks noGrp="1"/>
          </p:cNvSpPr>
          <p:nvPr>
            <p:ph type="title"/>
          </p:nvPr>
        </p:nvSpPr>
        <p:spPr>
          <a:xfrm>
            <a:off x="2503200" y="2499767"/>
            <a:ext cx="8728800" cy="121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32" name="Google Shape;1132;p16"/>
          <p:cNvSpPr txBox="1">
            <a:spLocks noGrp="1"/>
          </p:cNvSpPr>
          <p:nvPr>
            <p:ph type="title" idx="2" hasCustomPrompt="1"/>
          </p:nvPr>
        </p:nvSpPr>
        <p:spPr>
          <a:xfrm>
            <a:off x="8793600" y="1377367"/>
            <a:ext cx="24384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133" name="Google Shape;1133;p16"/>
          <p:cNvSpPr txBox="1">
            <a:spLocks noGrp="1"/>
          </p:cNvSpPr>
          <p:nvPr>
            <p:ph type="subTitle" idx="1"/>
          </p:nvPr>
        </p:nvSpPr>
        <p:spPr>
          <a:xfrm>
            <a:off x="4538367" y="3718967"/>
            <a:ext cx="6693600" cy="609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500"/>
              <a:buNone/>
              <a:defRPr sz="240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Tree>
    <p:extLst>
      <p:ext uri="{BB962C8B-B14F-4D97-AF65-F5344CB8AC3E}">
        <p14:creationId xmlns:p14="http://schemas.microsoft.com/office/powerpoint/2010/main" val="2102456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34"/>
        <p:cNvGrpSpPr/>
        <p:nvPr/>
      </p:nvGrpSpPr>
      <p:grpSpPr>
        <a:xfrm>
          <a:off x="0" y="0"/>
          <a:ext cx="0" cy="0"/>
          <a:chOff x="0" y="0"/>
          <a:chExt cx="0" cy="0"/>
        </a:xfrm>
      </p:grpSpPr>
      <p:sp>
        <p:nvSpPr>
          <p:cNvPr id="1135" name="Google Shape;1135;p17"/>
          <p:cNvSpPr txBox="1">
            <a:spLocks noGrp="1"/>
          </p:cNvSpPr>
          <p:nvPr>
            <p:ph type="title"/>
          </p:nvPr>
        </p:nvSpPr>
        <p:spPr>
          <a:xfrm>
            <a:off x="960000" y="2526900"/>
            <a:ext cx="2804000" cy="609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36" name="Google Shape;1136;p17"/>
          <p:cNvSpPr txBox="1">
            <a:spLocks noGrp="1"/>
          </p:cNvSpPr>
          <p:nvPr>
            <p:ph type="title" idx="2" hasCustomPrompt="1"/>
          </p:nvPr>
        </p:nvSpPr>
        <p:spPr>
          <a:xfrm>
            <a:off x="960000" y="1735700"/>
            <a:ext cx="10492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3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37" name="Google Shape;1137;p17"/>
          <p:cNvSpPr txBox="1">
            <a:spLocks noGrp="1"/>
          </p:cNvSpPr>
          <p:nvPr>
            <p:ph type="subTitle" idx="1"/>
          </p:nvPr>
        </p:nvSpPr>
        <p:spPr>
          <a:xfrm>
            <a:off x="960000" y="2933300"/>
            <a:ext cx="28040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500"/>
              <a:buNone/>
              <a:defRPr/>
            </a:lvl2pPr>
            <a:lvl3pPr lvl="2" rtl="0">
              <a:lnSpc>
                <a:spcPct val="100000"/>
              </a:lnSpc>
              <a:spcBef>
                <a:spcPts val="0"/>
              </a:spcBef>
              <a:spcAft>
                <a:spcPts val="0"/>
              </a:spcAft>
              <a:buSzPts val="1500"/>
              <a:buNone/>
              <a:defRPr/>
            </a:lvl3pPr>
            <a:lvl4pPr lvl="3" rtl="0">
              <a:lnSpc>
                <a:spcPct val="100000"/>
              </a:lnSpc>
              <a:spcBef>
                <a:spcPts val="0"/>
              </a:spcBef>
              <a:spcAft>
                <a:spcPts val="0"/>
              </a:spcAft>
              <a:buSzPts val="1500"/>
              <a:buNone/>
              <a:defRPr/>
            </a:lvl4pPr>
            <a:lvl5pPr lvl="4" rtl="0">
              <a:lnSpc>
                <a:spcPct val="100000"/>
              </a:lnSpc>
              <a:spcBef>
                <a:spcPts val="0"/>
              </a:spcBef>
              <a:spcAft>
                <a:spcPts val="0"/>
              </a:spcAft>
              <a:buSzPts val="1500"/>
              <a:buNone/>
              <a:defRPr/>
            </a:lvl5pPr>
            <a:lvl6pPr lvl="5" rtl="0">
              <a:lnSpc>
                <a:spcPct val="100000"/>
              </a:lnSpc>
              <a:spcBef>
                <a:spcPts val="0"/>
              </a:spcBef>
              <a:spcAft>
                <a:spcPts val="0"/>
              </a:spcAft>
              <a:buSzPts val="1500"/>
              <a:buNone/>
              <a:defRPr/>
            </a:lvl6pPr>
            <a:lvl7pPr lvl="6" rtl="0">
              <a:lnSpc>
                <a:spcPct val="100000"/>
              </a:lnSpc>
              <a:spcBef>
                <a:spcPts val="0"/>
              </a:spcBef>
              <a:spcAft>
                <a:spcPts val="0"/>
              </a:spcAft>
              <a:buSzPts val="1500"/>
              <a:buNone/>
              <a:defRPr/>
            </a:lvl7pPr>
            <a:lvl8pPr lvl="7" rtl="0">
              <a:lnSpc>
                <a:spcPct val="100000"/>
              </a:lnSpc>
              <a:spcBef>
                <a:spcPts val="0"/>
              </a:spcBef>
              <a:spcAft>
                <a:spcPts val="0"/>
              </a:spcAft>
              <a:buSzPts val="1500"/>
              <a:buNone/>
              <a:defRPr/>
            </a:lvl8pPr>
            <a:lvl9pPr lvl="8" rtl="0">
              <a:lnSpc>
                <a:spcPct val="100000"/>
              </a:lnSpc>
              <a:spcBef>
                <a:spcPts val="0"/>
              </a:spcBef>
              <a:spcAft>
                <a:spcPts val="0"/>
              </a:spcAft>
              <a:buSzPts val="1500"/>
              <a:buNone/>
              <a:defRPr/>
            </a:lvl9pPr>
          </a:lstStyle>
          <a:p>
            <a:endParaRPr/>
          </a:p>
        </p:txBody>
      </p:sp>
      <p:sp>
        <p:nvSpPr>
          <p:cNvPr id="1138" name="Google Shape;1138;p17"/>
          <p:cNvSpPr txBox="1">
            <a:spLocks noGrp="1"/>
          </p:cNvSpPr>
          <p:nvPr>
            <p:ph type="title" idx="3"/>
          </p:nvPr>
        </p:nvSpPr>
        <p:spPr>
          <a:xfrm>
            <a:off x="4694000" y="2526900"/>
            <a:ext cx="2804000" cy="609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39" name="Google Shape;1139;p17"/>
          <p:cNvSpPr txBox="1">
            <a:spLocks noGrp="1"/>
          </p:cNvSpPr>
          <p:nvPr>
            <p:ph type="title" idx="4" hasCustomPrompt="1"/>
          </p:nvPr>
        </p:nvSpPr>
        <p:spPr>
          <a:xfrm>
            <a:off x="4694000" y="1735700"/>
            <a:ext cx="10972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3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40" name="Google Shape;1140;p17"/>
          <p:cNvSpPr txBox="1">
            <a:spLocks noGrp="1"/>
          </p:cNvSpPr>
          <p:nvPr>
            <p:ph type="subTitle" idx="5"/>
          </p:nvPr>
        </p:nvSpPr>
        <p:spPr>
          <a:xfrm>
            <a:off x="4694000" y="2933300"/>
            <a:ext cx="28040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500"/>
              <a:buNone/>
              <a:defRPr/>
            </a:lvl2pPr>
            <a:lvl3pPr lvl="2" rtl="0">
              <a:lnSpc>
                <a:spcPct val="100000"/>
              </a:lnSpc>
              <a:spcBef>
                <a:spcPts val="0"/>
              </a:spcBef>
              <a:spcAft>
                <a:spcPts val="0"/>
              </a:spcAft>
              <a:buSzPts val="1500"/>
              <a:buNone/>
              <a:defRPr/>
            </a:lvl3pPr>
            <a:lvl4pPr lvl="3" rtl="0">
              <a:lnSpc>
                <a:spcPct val="100000"/>
              </a:lnSpc>
              <a:spcBef>
                <a:spcPts val="0"/>
              </a:spcBef>
              <a:spcAft>
                <a:spcPts val="0"/>
              </a:spcAft>
              <a:buSzPts val="1500"/>
              <a:buNone/>
              <a:defRPr/>
            </a:lvl4pPr>
            <a:lvl5pPr lvl="4" rtl="0">
              <a:lnSpc>
                <a:spcPct val="100000"/>
              </a:lnSpc>
              <a:spcBef>
                <a:spcPts val="0"/>
              </a:spcBef>
              <a:spcAft>
                <a:spcPts val="0"/>
              </a:spcAft>
              <a:buSzPts val="1500"/>
              <a:buNone/>
              <a:defRPr/>
            </a:lvl5pPr>
            <a:lvl6pPr lvl="5" rtl="0">
              <a:lnSpc>
                <a:spcPct val="100000"/>
              </a:lnSpc>
              <a:spcBef>
                <a:spcPts val="0"/>
              </a:spcBef>
              <a:spcAft>
                <a:spcPts val="0"/>
              </a:spcAft>
              <a:buSzPts val="1500"/>
              <a:buNone/>
              <a:defRPr/>
            </a:lvl6pPr>
            <a:lvl7pPr lvl="6" rtl="0">
              <a:lnSpc>
                <a:spcPct val="100000"/>
              </a:lnSpc>
              <a:spcBef>
                <a:spcPts val="0"/>
              </a:spcBef>
              <a:spcAft>
                <a:spcPts val="0"/>
              </a:spcAft>
              <a:buSzPts val="1500"/>
              <a:buNone/>
              <a:defRPr/>
            </a:lvl7pPr>
            <a:lvl8pPr lvl="7" rtl="0">
              <a:lnSpc>
                <a:spcPct val="100000"/>
              </a:lnSpc>
              <a:spcBef>
                <a:spcPts val="0"/>
              </a:spcBef>
              <a:spcAft>
                <a:spcPts val="0"/>
              </a:spcAft>
              <a:buSzPts val="1500"/>
              <a:buNone/>
              <a:defRPr/>
            </a:lvl8pPr>
            <a:lvl9pPr lvl="8" rtl="0">
              <a:lnSpc>
                <a:spcPct val="100000"/>
              </a:lnSpc>
              <a:spcBef>
                <a:spcPts val="0"/>
              </a:spcBef>
              <a:spcAft>
                <a:spcPts val="0"/>
              </a:spcAft>
              <a:buSzPts val="1500"/>
              <a:buNone/>
              <a:defRPr/>
            </a:lvl9pPr>
          </a:lstStyle>
          <a:p>
            <a:endParaRPr/>
          </a:p>
        </p:txBody>
      </p:sp>
      <p:sp>
        <p:nvSpPr>
          <p:cNvPr id="1141" name="Google Shape;1141;p17"/>
          <p:cNvSpPr txBox="1">
            <a:spLocks noGrp="1"/>
          </p:cNvSpPr>
          <p:nvPr>
            <p:ph type="title" idx="6"/>
          </p:nvPr>
        </p:nvSpPr>
        <p:spPr>
          <a:xfrm>
            <a:off x="8428000" y="2526900"/>
            <a:ext cx="2804000" cy="609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42" name="Google Shape;1142;p17"/>
          <p:cNvSpPr txBox="1">
            <a:spLocks noGrp="1"/>
          </p:cNvSpPr>
          <p:nvPr>
            <p:ph type="title" idx="7" hasCustomPrompt="1"/>
          </p:nvPr>
        </p:nvSpPr>
        <p:spPr>
          <a:xfrm>
            <a:off x="8428000" y="1735700"/>
            <a:ext cx="10972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3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43" name="Google Shape;1143;p17"/>
          <p:cNvSpPr txBox="1">
            <a:spLocks noGrp="1"/>
          </p:cNvSpPr>
          <p:nvPr>
            <p:ph type="subTitle" idx="8"/>
          </p:nvPr>
        </p:nvSpPr>
        <p:spPr>
          <a:xfrm>
            <a:off x="8428000" y="2933300"/>
            <a:ext cx="28040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500"/>
              <a:buNone/>
              <a:defRPr/>
            </a:lvl2pPr>
            <a:lvl3pPr lvl="2" rtl="0">
              <a:lnSpc>
                <a:spcPct val="100000"/>
              </a:lnSpc>
              <a:spcBef>
                <a:spcPts val="0"/>
              </a:spcBef>
              <a:spcAft>
                <a:spcPts val="0"/>
              </a:spcAft>
              <a:buSzPts val="1500"/>
              <a:buNone/>
              <a:defRPr/>
            </a:lvl3pPr>
            <a:lvl4pPr lvl="3" rtl="0">
              <a:lnSpc>
                <a:spcPct val="100000"/>
              </a:lnSpc>
              <a:spcBef>
                <a:spcPts val="0"/>
              </a:spcBef>
              <a:spcAft>
                <a:spcPts val="0"/>
              </a:spcAft>
              <a:buSzPts val="1500"/>
              <a:buNone/>
              <a:defRPr/>
            </a:lvl4pPr>
            <a:lvl5pPr lvl="4" rtl="0">
              <a:lnSpc>
                <a:spcPct val="100000"/>
              </a:lnSpc>
              <a:spcBef>
                <a:spcPts val="0"/>
              </a:spcBef>
              <a:spcAft>
                <a:spcPts val="0"/>
              </a:spcAft>
              <a:buSzPts val="1500"/>
              <a:buNone/>
              <a:defRPr/>
            </a:lvl5pPr>
            <a:lvl6pPr lvl="5" rtl="0">
              <a:lnSpc>
                <a:spcPct val="100000"/>
              </a:lnSpc>
              <a:spcBef>
                <a:spcPts val="0"/>
              </a:spcBef>
              <a:spcAft>
                <a:spcPts val="0"/>
              </a:spcAft>
              <a:buSzPts val="1500"/>
              <a:buNone/>
              <a:defRPr/>
            </a:lvl6pPr>
            <a:lvl7pPr lvl="6" rtl="0">
              <a:lnSpc>
                <a:spcPct val="100000"/>
              </a:lnSpc>
              <a:spcBef>
                <a:spcPts val="0"/>
              </a:spcBef>
              <a:spcAft>
                <a:spcPts val="0"/>
              </a:spcAft>
              <a:buSzPts val="1500"/>
              <a:buNone/>
              <a:defRPr/>
            </a:lvl7pPr>
            <a:lvl8pPr lvl="7" rtl="0">
              <a:lnSpc>
                <a:spcPct val="100000"/>
              </a:lnSpc>
              <a:spcBef>
                <a:spcPts val="0"/>
              </a:spcBef>
              <a:spcAft>
                <a:spcPts val="0"/>
              </a:spcAft>
              <a:buSzPts val="1500"/>
              <a:buNone/>
              <a:defRPr/>
            </a:lvl8pPr>
            <a:lvl9pPr lvl="8" rtl="0">
              <a:lnSpc>
                <a:spcPct val="100000"/>
              </a:lnSpc>
              <a:spcBef>
                <a:spcPts val="0"/>
              </a:spcBef>
              <a:spcAft>
                <a:spcPts val="0"/>
              </a:spcAft>
              <a:buSzPts val="1500"/>
              <a:buNone/>
              <a:defRPr/>
            </a:lvl9pPr>
          </a:lstStyle>
          <a:p>
            <a:endParaRPr/>
          </a:p>
        </p:txBody>
      </p:sp>
      <p:sp>
        <p:nvSpPr>
          <p:cNvPr id="1144" name="Google Shape;1144;p17"/>
          <p:cNvSpPr txBox="1">
            <a:spLocks noGrp="1"/>
          </p:cNvSpPr>
          <p:nvPr>
            <p:ph type="title" idx="9"/>
          </p:nvPr>
        </p:nvSpPr>
        <p:spPr>
          <a:xfrm>
            <a:off x="960000" y="4988133"/>
            <a:ext cx="2804000" cy="609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45" name="Google Shape;1145;p17"/>
          <p:cNvSpPr txBox="1">
            <a:spLocks noGrp="1"/>
          </p:cNvSpPr>
          <p:nvPr>
            <p:ph type="title" idx="13" hasCustomPrompt="1"/>
          </p:nvPr>
        </p:nvSpPr>
        <p:spPr>
          <a:xfrm>
            <a:off x="960000" y="4197233"/>
            <a:ext cx="10972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3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46" name="Google Shape;1146;p17"/>
          <p:cNvSpPr txBox="1">
            <a:spLocks noGrp="1"/>
          </p:cNvSpPr>
          <p:nvPr>
            <p:ph type="subTitle" idx="14"/>
          </p:nvPr>
        </p:nvSpPr>
        <p:spPr>
          <a:xfrm>
            <a:off x="960000" y="5394533"/>
            <a:ext cx="28040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500"/>
              <a:buNone/>
              <a:defRPr/>
            </a:lvl2pPr>
            <a:lvl3pPr lvl="2" rtl="0">
              <a:lnSpc>
                <a:spcPct val="100000"/>
              </a:lnSpc>
              <a:spcBef>
                <a:spcPts val="0"/>
              </a:spcBef>
              <a:spcAft>
                <a:spcPts val="0"/>
              </a:spcAft>
              <a:buSzPts val="1500"/>
              <a:buNone/>
              <a:defRPr/>
            </a:lvl3pPr>
            <a:lvl4pPr lvl="3" rtl="0">
              <a:lnSpc>
                <a:spcPct val="100000"/>
              </a:lnSpc>
              <a:spcBef>
                <a:spcPts val="0"/>
              </a:spcBef>
              <a:spcAft>
                <a:spcPts val="0"/>
              </a:spcAft>
              <a:buSzPts val="1500"/>
              <a:buNone/>
              <a:defRPr/>
            </a:lvl4pPr>
            <a:lvl5pPr lvl="4" rtl="0">
              <a:lnSpc>
                <a:spcPct val="100000"/>
              </a:lnSpc>
              <a:spcBef>
                <a:spcPts val="0"/>
              </a:spcBef>
              <a:spcAft>
                <a:spcPts val="0"/>
              </a:spcAft>
              <a:buSzPts val="1500"/>
              <a:buNone/>
              <a:defRPr/>
            </a:lvl5pPr>
            <a:lvl6pPr lvl="5" rtl="0">
              <a:lnSpc>
                <a:spcPct val="100000"/>
              </a:lnSpc>
              <a:spcBef>
                <a:spcPts val="0"/>
              </a:spcBef>
              <a:spcAft>
                <a:spcPts val="0"/>
              </a:spcAft>
              <a:buSzPts val="1500"/>
              <a:buNone/>
              <a:defRPr/>
            </a:lvl6pPr>
            <a:lvl7pPr lvl="6" rtl="0">
              <a:lnSpc>
                <a:spcPct val="100000"/>
              </a:lnSpc>
              <a:spcBef>
                <a:spcPts val="0"/>
              </a:spcBef>
              <a:spcAft>
                <a:spcPts val="0"/>
              </a:spcAft>
              <a:buSzPts val="1500"/>
              <a:buNone/>
              <a:defRPr/>
            </a:lvl7pPr>
            <a:lvl8pPr lvl="7" rtl="0">
              <a:lnSpc>
                <a:spcPct val="100000"/>
              </a:lnSpc>
              <a:spcBef>
                <a:spcPts val="0"/>
              </a:spcBef>
              <a:spcAft>
                <a:spcPts val="0"/>
              </a:spcAft>
              <a:buSzPts val="1500"/>
              <a:buNone/>
              <a:defRPr/>
            </a:lvl8pPr>
            <a:lvl9pPr lvl="8" rtl="0">
              <a:lnSpc>
                <a:spcPct val="100000"/>
              </a:lnSpc>
              <a:spcBef>
                <a:spcPts val="0"/>
              </a:spcBef>
              <a:spcAft>
                <a:spcPts val="0"/>
              </a:spcAft>
              <a:buSzPts val="1500"/>
              <a:buNone/>
              <a:defRPr/>
            </a:lvl9pPr>
          </a:lstStyle>
          <a:p>
            <a:endParaRPr/>
          </a:p>
        </p:txBody>
      </p:sp>
      <p:sp>
        <p:nvSpPr>
          <p:cNvPr id="1147" name="Google Shape;1147;p17"/>
          <p:cNvSpPr txBox="1">
            <a:spLocks noGrp="1"/>
          </p:cNvSpPr>
          <p:nvPr>
            <p:ph type="title" idx="15"/>
          </p:nvPr>
        </p:nvSpPr>
        <p:spPr>
          <a:xfrm>
            <a:off x="4694000" y="4988133"/>
            <a:ext cx="2804000" cy="609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48" name="Google Shape;1148;p17"/>
          <p:cNvSpPr txBox="1">
            <a:spLocks noGrp="1"/>
          </p:cNvSpPr>
          <p:nvPr>
            <p:ph type="title" idx="16" hasCustomPrompt="1"/>
          </p:nvPr>
        </p:nvSpPr>
        <p:spPr>
          <a:xfrm>
            <a:off x="4694000" y="4197233"/>
            <a:ext cx="10972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3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49" name="Google Shape;1149;p17"/>
          <p:cNvSpPr txBox="1">
            <a:spLocks noGrp="1"/>
          </p:cNvSpPr>
          <p:nvPr>
            <p:ph type="subTitle" idx="17"/>
          </p:nvPr>
        </p:nvSpPr>
        <p:spPr>
          <a:xfrm>
            <a:off x="4694000" y="5394533"/>
            <a:ext cx="28040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500"/>
              <a:buNone/>
              <a:defRPr/>
            </a:lvl2pPr>
            <a:lvl3pPr lvl="2" rtl="0">
              <a:lnSpc>
                <a:spcPct val="100000"/>
              </a:lnSpc>
              <a:spcBef>
                <a:spcPts val="0"/>
              </a:spcBef>
              <a:spcAft>
                <a:spcPts val="0"/>
              </a:spcAft>
              <a:buSzPts val="1500"/>
              <a:buNone/>
              <a:defRPr/>
            </a:lvl3pPr>
            <a:lvl4pPr lvl="3" rtl="0">
              <a:lnSpc>
                <a:spcPct val="100000"/>
              </a:lnSpc>
              <a:spcBef>
                <a:spcPts val="0"/>
              </a:spcBef>
              <a:spcAft>
                <a:spcPts val="0"/>
              </a:spcAft>
              <a:buSzPts val="1500"/>
              <a:buNone/>
              <a:defRPr/>
            </a:lvl4pPr>
            <a:lvl5pPr lvl="4" rtl="0">
              <a:lnSpc>
                <a:spcPct val="100000"/>
              </a:lnSpc>
              <a:spcBef>
                <a:spcPts val="0"/>
              </a:spcBef>
              <a:spcAft>
                <a:spcPts val="0"/>
              </a:spcAft>
              <a:buSzPts val="1500"/>
              <a:buNone/>
              <a:defRPr/>
            </a:lvl5pPr>
            <a:lvl6pPr lvl="5" rtl="0">
              <a:lnSpc>
                <a:spcPct val="100000"/>
              </a:lnSpc>
              <a:spcBef>
                <a:spcPts val="0"/>
              </a:spcBef>
              <a:spcAft>
                <a:spcPts val="0"/>
              </a:spcAft>
              <a:buSzPts val="1500"/>
              <a:buNone/>
              <a:defRPr/>
            </a:lvl6pPr>
            <a:lvl7pPr lvl="6" rtl="0">
              <a:lnSpc>
                <a:spcPct val="100000"/>
              </a:lnSpc>
              <a:spcBef>
                <a:spcPts val="0"/>
              </a:spcBef>
              <a:spcAft>
                <a:spcPts val="0"/>
              </a:spcAft>
              <a:buSzPts val="1500"/>
              <a:buNone/>
              <a:defRPr/>
            </a:lvl7pPr>
            <a:lvl8pPr lvl="7" rtl="0">
              <a:lnSpc>
                <a:spcPct val="100000"/>
              </a:lnSpc>
              <a:spcBef>
                <a:spcPts val="0"/>
              </a:spcBef>
              <a:spcAft>
                <a:spcPts val="0"/>
              </a:spcAft>
              <a:buSzPts val="1500"/>
              <a:buNone/>
              <a:defRPr/>
            </a:lvl8pPr>
            <a:lvl9pPr lvl="8" rtl="0">
              <a:lnSpc>
                <a:spcPct val="100000"/>
              </a:lnSpc>
              <a:spcBef>
                <a:spcPts val="0"/>
              </a:spcBef>
              <a:spcAft>
                <a:spcPts val="0"/>
              </a:spcAft>
              <a:buSzPts val="1500"/>
              <a:buNone/>
              <a:defRPr/>
            </a:lvl9pPr>
          </a:lstStyle>
          <a:p>
            <a:endParaRPr/>
          </a:p>
        </p:txBody>
      </p:sp>
      <p:sp>
        <p:nvSpPr>
          <p:cNvPr id="1150" name="Google Shape;1150;p17"/>
          <p:cNvSpPr txBox="1">
            <a:spLocks noGrp="1"/>
          </p:cNvSpPr>
          <p:nvPr>
            <p:ph type="title" idx="18"/>
          </p:nvPr>
        </p:nvSpPr>
        <p:spPr>
          <a:xfrm>
            <a:off x="960000" y="443393"/>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grpSp>
        <p:nvGrpSpPr>
          <p:cNvPr id="1151" name="Google Shape;1151;p17"/>
          <p:cNvGrpSpPr/>
          <p:nvPr/>
        </p:nvGrpSpPr>
        <p:grpSpPr>
          <a:xfrm>
            <a:off x="10552569" y="5176397"/>
            <a:ext cx="1702835" cy="1904427"/>
            <a:chOff x="8046174" y="821831"/>
            <a:chExt cx="630368" cy="704995"/>
          </a:xfrm>
        </p:grpSpPr>
        <p:sp>
          <p:nvSpPr>
            <p:cNvPr id="1152" name="Google Shape;1152;p17"/>
            <p:cNvSpPr/>
            <p:nvPr/>
          </p:nvSpPr>
          <p:spPr>
            <a:xfrm>
              <a:off x="8503460" y="1051894"/>
              <a:ext cx="90134" cy="47390"/>
            </a:xfrm>
            <a:custGeom>
              <a:avLst/>
              <a:gdLst/>
              <a:ahLst/>
              <a:cxnLst/>
              <a:rect l="l" t="t" r="r" b="b"/>
              <a:pathLst>
                <a:path w="2697" h="1418" extrusionOk="0">
                  <a:moveTo>
                    <a:pt x="1" y="0"/>
                  </a:moveTo>
                  <a:lnTo>
                    <a:pt x="1" y="0"/>
                  </a:lnTo>
                  <a:cubicBezTo>
                    <a:pt x="8" y="22"/>
                    <a:pt x="15" y="43"/>
                    <a:pt x="24" y="59"/>
                  </a:cubicBezTo>
                  <a:cubicBezTo>
                    <a:pt x="40" y="114"/>
                    <a:pt x="189" y="371"/>
                    <a:pt x="272" y="450"/>
                  </a:cubicBezTo>
                  <a:cubicBezTo>
                    <a:pt x="570" y="795"/>
                    <a:pt x="1180" y="1177"/>
                    <a:pt x="1507" y="1316"/>
                  </a:cubicBezTo>
                  <a:cubicBezTo>
                    <a:pt x="1709" y="1388"/>
                    <a:pt x="1923" y="1418"/>
                    <a:pt x="2123" y="1418"/>
                  </a:cubicBezTo>
                  <a:cubicBezTo>
                    <a:pt x="2263" y="1418"/>
                    <a:pt x="2397" y="1403"/>
                    <a:pt x="2513" y="1379"/>
                  </a:cubicBezTo>
                  <a:cubicBezTo>
                    <a:pt x="2616" y="1361"/>
                    <a:pt x="2658" y="1337"/>
                    <a:pt x="2697" y="1316"/>
                  </a:cubicBezTo>
                  <a:cubicBezTo>
                    <a:pt x="2619" y="1224"/>
                    <a:pt x="2530" y="1128"/>
                    <a:pt x="2399" y="1014"/>
                  </a:cubicBezTo>
                  <a:cubicBezTo>
                    <a:pt x="2205" y="817"/>
                    <a:pt x="1539" y="426"/>
                    <a:pt x="1343" y="353"/>
                  </a:cubicBezTo>
                  <a:cubicBezTo>
                    <a:pt x="877" y="156"/>
                    <a:pt x="277" y="45"/>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7"/>
            <p:cNvSpPr/>
            <p:nvPr/>
          </p:nvSpPr>
          <p:spPr>
            <a:xfrm>
              <a:off x="8575914" y="861266"/>
              <a:ext cx="38500" cy="137356"/>
            </a:xfrm>
            <a:custGeom>
              <a:avLst/>
              <a:gdLst/>
              <a:ahLst/>
              <a:cxnLst/>
              <a:rect l="l" t="t" r="r" b="b"/>
              <a:pathLst>
                <a:path w="1152" h="4110" extrusionOk="0">
                  <a:moveTo>
                    <a:pt x="490" y="0"/>
                  </a:moveTo>
                  <a:cubicBezTo>
                    <a:pt x="377" y="241"/>
                    <a:pt x="251" y="500"/>
                    <a:pt x="125" y="1131"/>
                  </a:cubicBezTo>
                  <a:cubicBezTo>
                    <a:pt x="0" y="1648"/>
                    <a:pt x="25" y="2450"/>
                    <a:pt x="79" y="3132"/>
                  </a:cubicBezTo>
                  <a:cubicBezTo>
                    <a:pt x="112" y="3521"/>
                    <a:pt x="129" y="3770"/>
                    <a:pt x="209" y="4110"/>
                  </a:cubicBezTo>
                  <a:cubicBezTo>
                    <a:pt x="294" y="3956"/>
                    <a:pt x="413" y="3755"/>
                    <a:pt x="507" y="3555"/>
                  </a:cubicBezTo>
                  <a:cubicBezTo>
                    <a:pt x="762" y="3059"/>
                    <a:pt x="968" y="2530"/>
                    <a:pt x="1050" y="2009"/>
                  </a:cubicBezTo>
                  <a:cubicBezTo>
                    <a:pt x="1152" y="1305"/>
                    <a:pt x="903" y="512"/>
                    <a:pt x="600" y="113"/>
                  </a:cubicBezTo>
                  <a:cubicBezTo>
                    <a:pt x="578" y="86"/>
                    <a:pt x="530" y="34"/>
                    <a:pt x="533" y="32"/>
                  </a:cubicBezTo>
                  <a:cubicBezTo>
                    <a:pt x="531" y="30"/>
                    <a:pt x="527" y="27"/>
                    <a:pt x="524" y="24"/>
                  </a:cubicBezTo>
                  <a:lnTo>
                    <a:pt x="524" y="24"/>
                  </a:lnTo>
                  <a:cubicBezTo>
                    <a:pt x="524" y="24"/>
                    <a:pt x="524" y="24"/>
                    <a:pt x="524" y="24"/>
                  </a:cubicBezTo>
                  <a:cubicBezTo>
                    <a:pt x="524" y="24"/>
                    <a:pt x="524" y="24"/>
                    <a:pt x="523" y="24"/>
                  </a:cubicBezTo>
                  <a:lnTo>
                    <a:pt x="523" y="24"/>
                  </a:lnTo>
                  <a:cubicBezTo>
                    <a:pt x="523" y="24"/>
                    <a:pt x="524" y="24"/>
                    <a:pt x="524" y="24"/>
                  </a:cubicBezTo>
                  <a:lnTo>
                    <a:pt x="524" y="24"/>
                  </a:lnTo>
                  <a:cubicBezTo>
                    <a:pt x="522" y="23"/>
                    <a:pt x="504" y="11"/>
                    <a:pt x="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17"/>
            <p:cNvSpPr/>
            <p:nvPr/>
          </p:nvSpPr>
          <p:spPr>
            <a:xfrm>
              <a:off x="8454165" y="838340"/>
              <a:ext cx="69714" cy="91036"/>
            </a:xfrm>
            <a:custGeom>
              <a:avLst/>
              <a:gdLst/>
              <a:ahLst/>
              <a:cxnLst/>
              <a:rect l="l" t="t" r="r" b="b"/>
              <a:pathLst>
                <a:path w="2086" h="2724" extrusionOk="0">
                  <a:moveTo>
                    <a:pt x="52" y="0"/>
                  </a:moveTo>
                  <a:lnTo>
                    <a:pt x="52" y="0"/>
                  </a:lnTo>
                  <a:cubicBezTo>
                    <a:pt x="0" y="216"/>
                    <a:pt x="38" y="316"/>
                    <a:pt x="97" y="649"/>
                  </a:cubicBezTo>
                  <a:cubicBezTo>
                    <a:pt x="122" y="666"/>
                    <a:pt x="199" y="957"/>
                    <a:pt x="273" y="1070"/>
                  </a:cubicBezTo>
                  <a:cubicBezTo>
                    <a:pt x="346" y="1232"/>
                    <a:pt x="516" y="1480"/>
                    <a:pt x="542" y="1510"/>
                  </a:cubicBezTo>
                  <a:cubicBezTo>
                    <a:pt x="824" y="1878"/>
                    <a:pt x="1192" y="2184"/>
                    <a:pt x="1466" y="2379"/>
                  </a:cubicBezTo>
                  <a:cubicBezTo>
                    <a:pt x="1652" y="2523"/>
                    <a:pt x="1874" y="2618"/>
                    <a:pt x="2085" y="2724"/>
                  </a:cubicBezTo>
                  <a:cubicBezTo>
                    <a:pt x="2033" y="2433"/>
                    <a:pt x="2000" y="2227"/>
                    <a:pt x="1890" y="1907"/>
                  </a:cubicBezTo>
                  <a:cubicBezTo>
                    <a:pt x="1596" y="937"/>
                    <a:pt x="737" y="387"/>
                    <a:pt x="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7"/>
            <p:cNvSpPr/>
            <p:nvPr/>
          </p:nvSpPr>
          <p:spPr>
            <a:xfrm>
              <a:off x="8616854" y="999224"/>
              <a:ext cx="49929" cy="91203"/>
            </a:xfrm>
            <a:custGeom>
              <a:avLst/>
              <a:gdLst/>
              <a:ahLst/>
              <a:cxnLst/>
              <a:rect l="l" t="t" r="r" b="b"/>
              <a:pathLst>
                <a:path w="1494" h="2729" extrusionOk="0">
                  <a:moveTo>
                    <a:pt x="1212" y="1"/>
                  </a:moveTo>
                  <a:cubicBezTo>
                    <a:pt x="1194" y="18"/>
                    <a:pt x="1176" y="34"/>
                    <a:pt x="1166" y="44"/>
                  </a:cubicBezTo>
                  <a:cubicBezTo>
                    <a:pt x="1153" y="54"/>
                    <a:pt x="1143" y="64"/>
                    <a:pt x="1134" y="70"/>
                  </a:cubicBezTo>
                  <a:cubicBezTo>
                    <a:pt x="1114" y="87"/>
                    <a:pt x="1095" y="104"/>
                    <a:pt x="1074" y="120"/>
                  </a:cubicBezTo>
                  <a:lnTo>
                    <a:pt x="1074" y="120"/>
                  </a:lnTo>
                  <a:cubicBezTo>
                    <a:pt x="1077" y="117"/>
                    <a:pt x="1079" y="115"/>
                    <a:pt x="1079" y="115"/>
                  </a:cubicBezTo>
                  <a:lnTo>
                    <a:pt x="1079" y="115"/>
                  </a:lnTo>
                  <a:cubicBezTo>
                    <a:pt x="1078" y="115"/>
                    <a:pt x="1070" y="122"/>
                    <a:pt x="1050" y="137"/>
                  </a:cubicBezTo>
                  <a:cubicBezTo>
                    <a:pt x="1059" y="131"/>
                    <a:pt x="1067" y="125"/>
                    <a:pt x="1074" y="120"/>
                  </a:cubicBezTo>
                  <a:lnTo>
                    <a:pt x="1074" y="120"/>
                  </a:lnTo>
                  <a:cubicBezTo>
                    <a:pt x="1047" y="144"/>
                    <a:pt x="901" y="266"/>
                    <a:pt x="871" y="303"/>
                  </a:cubicBezTo>
                  <a:cubicBezTo>
                    <a:pt x="827" y="348"/>
                    <a:pt x="677" y="522"/>
                    <a:pt x="645" y="560"/>
                  </a:cubicBezTo>
                  <a:cubicBezTo>
                    <a:pt x="234" y="1045"/>
                    <a:pt x="8" y="1913"/>
                    <a:pt x="0" y="2729"/>
                  </a:cubicBezTo>
                  <a:cubicBezTo>
                    <a:pt x="24" y="2714"/>
                    <a:pt x="45" y="2698"/>
                    <a:pt x="64" y="2681"/>
                  </a:cubicBezTo>
                  <a:cubicBezTo>
                    <a:pt x="228" y="2564"/>
                    <a:pt x="264" y="2539"/>
                    <a:pt x="470" y="2354"/>
                  </a:cubicBezTo>
                  <a:cubicBezTo>
                    <a:pt x="474" y="2349"/>
                    <a:pt x="481" y="2346"/>
                    <a:pt x="486" y="2343"/>
                  </a:cubicBezTo>
                  <a:cubicBezTo>
                    <a:pt x="484" y="2339"/>
                    <a:pt x="499" y="2323"/>
                    <a:pt x="545" y="2283"/>
                  </a:cubicBezTo>
                  <a:cubicBezTo>
                    <a:pt x="648" y="2187"/>
                    <a:pt x="740" y="2081"/>
                    <a:pt x="832" y="1976"/>
                  </a:cubicBezTo>
                  <a:cubicBezTo>
                    <a:pt x="1252" y="1470"/>
                    <a:pt x="1493" y="661"/>
                    <a:pt x="1230" y="31"/>
                  </a:cubicBezTo>
                  <a:cubicBezTo>
                    <a:pt x="1224" y="19"/>
                    <a:pt x="1218" y="9"/>
                    <a:pt x="1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17"/>
            <p:cNvSpPr/>
            <p:nvPr/>
          </p:nvSpPr>
          <p:spPr>
            <a:xfrm>
              <a:off x="8450054" y="963966"/>
              <a:ext cx="115132" cy="41574"/>
            </a:xfrm>
            <a:custGeom>
              <a:avLst/>
              <a:gdLst/>
              <a:ahLst/>
              <a:cxnLst/>
              <a:rect l="l" t="t" r="r" b="b"/>
              <a:pathLst>
                <a:path w="3445" h="1244" extrusionOk="0">
                  <a:moveTo>
                    <a:pt x="0" y="0"/>
                  </a:moveTo>
                  <a:cubicBezTo>
                    <a:pt x="136" y="169"/>
                    <a:pt x="364" y="368"/>
                    <a:pt x="575" y="492"/>
                  </a:cubicBezTo>
                  <a:cubicBezTo>
                    <a:pt x="1225" y="914"/>
                    <a:pt x="2268" y="1231"/>
                    <a:pt x="3050" y="1240"/>
                  </a:cubicBezTo>
                  <a:cubicBezTo>
                    <a:pt x="3100" y="1242"/>
                    <a:pt x="3144" y="1240"/>
                    <a:pt x="3141" y="1244"/>
                  </a:cubicBezTo>
                  <a:cubicBezTo>
                    <a:pt x="3146" y="1244"/>
                    <a:pt x="3149" y="1242"/>
                    <a:pt x="3154" y="1242"/>
                  </a:cubicBezTo>
                  <a:cubicBezTo>
                    <a:pt x="3156" y="1242"/>
                    <a:pt x="3157" y="1242"/>
                    <a:pt x="3158" y="1242"/>
                  </a:cubicBezTo>
                  <a:cubicBezTo>
                    <a:pt x="3163" y="1243"/>
                    <a:pt x="3168" y="1243"/>
                    <a:pt x="3175" y="1243"/>
                  </a:cubicBezTo>
                  <a:cubicBezTo>
                    <a:pt x="3236" y="1243"/>
                    <a:pt x="3389" y="1232"/>
                    <a:pt x="3445" y="1228"/>
                  </a:cubicBezTo>
                  <a:cubicBezTo>
                    <a:pt x="3441" y="1222"/>
                    <a:pt x="3436" y="1216"/>
                    <a:pt x="3431" y="1212"/>
                  </a:cubicBezTo>
                  <a:cubicBezTo>
                    <a:pt x="3235" y="1024"/>
                    <a:pt x="3151" y="962"/>
                    <a:pt x="2977" y="831"/>
                  </a:cubicBezTo>
                  <a:cubicBezTo>
                    <a:pt x="2502" y="495"/>
                    <a:pt x="2143" y="340"/>
                    <a:pt x="1609" y="203"/>
                  </a:cubicBezTo>
                  <a:cubicBezTo>
                    <a:pt x="1098" y="78"/>
                    <a:pt x="446" y="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17"/>
            <p:cNvSpPr/>
            <p:nvPr/>
          </p:nvSpPr>
          <p:spPr>
            <a:xfrm>
              <a:off x="8074280" y="1242889"/>
              <a:ext cx="449466" cy="266658"/>
            </a:xfrm>
            <a:custGeom>
              <a:avLst/>
              <a:gdLst/>
              <a:ahLst/>
              <a:cxnLst/>
              <a:rect l="l" t="t" r="r" b="b"/>
              <a:pathLst>
                <a:path w="13449" h="7979" extrusionOk="0">
                  <a:moveTo>
                    <a:pt x="1339" y="0"/>
                  </a:moveTo>
                  <a:cubicBezTo>
                    <a:pt x="1060" y="0"/>
                    <a:pt x="780" y="9"/>
                    <a:pt x="503" y="29"/>
                  </a:cubicBezTo>
                  <a:cubicBezTo>
                    <a:pt x="486" y="29"/>
                    <a:pt x="471" y="31"/>
                    <a:pt x="455" y="31"/>
                  </a:cubicBezTo>
                  <a:cubicBezTo>
                    <a:pt x="279" y="44"/>
                    <a:pt x="106" y="80"/>
                    <a:pt x="1" y="107"/>
                  </a:cubicBezTo>
                  <a:cubicBezTo>
                    <a:pt x="2753" y="2172"/>
                    <a:pt x="4896" y="5117"/>
                    <a:pt x="7617" y="6827"/>
                  </a:cubicBezTo>
                  <a:cubicBezTo>
                    <a:pt x="8771" y="7572"/>
                    <a:pt x="9754" y="7979"/>
                    <a:pt x="10842" y="7979"/>
                  </a:cubicBezTo>
                  <a:cubicBezTo>
                    <a:pt x="11432" y="7979"/>
                    <a:pt x="12054" y="7859"/>
                    <a:pt x="12750" y="7608"/>
                  </a:cubicBezTo>
                  <a:cubicBezTo>
                    <a:pt x="12908" y="7554"/>
                    <a:pt x="13166" y="7424"/>
                    <a:pt x="13448" y="7307"/>
                  </a:cubicBezTo>
                  <a:cubicBezTo>
                    <a:pt x="12262" y="6765"/>
                    <a:pt x="11218" y="6128"/>
                    <a:pt x="10331" y="5316"/>
                  </a:cubicBezTo>
                  <a:cubicBezTo>
                    <a:pt x="10326" y="5316"/>
                    <a:pt x="10320" y="5317"/>
                    <a:pt x="10316" y="5317"/>
                  </a:cubicBezTo>
                  <a:cubicBezTo>
                    <a:pt x="9581" y="5109"/>
                    <a:pt x="8919" y="4637"/>
                    <a:pt x="8217" y="4324"/>
                  </a:cubicBezTo>
                  <a:cubicBezTo>
                    <a:pt x="8075" y="4257"/>
                    <a:pt x="7936" y="4188"/>
                    <a:pt x="7795" y="4115"/>
                  </a:cubicBezTo>
                  <a:cubicBezTo>
                    <a:pt x="6492" y="3455"/>
                    <a:pt x="5251" y="2686"/>
                    <a:pt x="4014" y="1909"/>
                  </a:cubicBezTo>
                  <a:cubicBezTo>
                    <a:pt x="3826" y="1798"/>
                    <a:pt x="3938" y="1539"/>
                    <a:pt x="4112" y="1539"/>
                  </a:cubicBezTo>
                  <a:cubicBezTo>
                    <a:pt x="4145" y="1539"/>
                    <a:pt x="4179" y="1548"/>
                    <a:pt x="4214" y="1568"/>
                  </a:cubicBezTo>
                  <a:cubicBezTo>
                    <a:pt x="4537" y="1752"/>
                    <a:pt x="4890" y="1886"/>
                    <a:pt x="5212" y="2075"/>
                  </a:cubicBezTo>
                  <a:cubicBezTo>
                    <a:pt x="5851" y="2443"/>
                    <a:pt x="6438" y="2890"/>
                    <a:pt x="7052" y="3294"/>
                  </a:cubicBezTo>
                  <a:cubicBezTo>
                    <a:pt x="7175" y="3373"/>
                    <a:pt x="7303" y="3451"/>
                    <a:pt x="7433" y="3526"/>
                  </a:cubicBezTo>
                  <a:cubicBezTo>
                    <a:pt x="8170" y="3963"/>
                    <a:pt x="9013" y="4379"/>
                    <a:pt x="9712" y="4690"/>
                  </a:cubicBezTo>
                  <a:cubicBezTo>
                    <a:pt x="8683" y="3484"/>
                    <a:pt x="8007" y="2042"/>
                    <a:pt x="7223" y="671"/>
                  </a:cubicBezTo>
                  <a:cubicBezTo>
                    <a:pt x="7184" y="697"/>
                    <a:pt x="7139" y="711"/>
                    <a:pt x="7092" y="711"/>
                  </a:cubicBezTo>
                  <a:cubicBezTo>
                    <a:pt x="7066" y="711"/>
                    <a:pt x="7039" y="707"/>
                    <a:pt x="7013" y="697"/>
                  </a:cubicBezTo>
                  <a:cubicBezTo>
                    <a:pt x="6779" y="637"/>
                    <a:pt x="6540" y="591"/>
                    <a:pt x="6299" y="550"/>
                  </a:cubicBezTo>
                  <a:cubicBezTo>
                    <a:pt x="6259" y="546"/>
                    <a:pt x="6124" y="524"/>
                    <a:pt x="6076" y="514"/>
                  </a:cubicBezTo>
                  <a:cubicBezTo>
                    <a:pt x="5924" y="493"/>
                    <a:pt x="5768" y="471"/>
                    <a:pt x="5609" y="448"/>
                  </a:cubicBezTo>
                  <a:cubicBezTo>
                    <a:pt x="4316" y="253"/>
                    <a:pt x="2823" y="0"/>
                    <a:pt x="1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17"/>
            <p:cNvSpPr/>
            <p:nvPr/>
          </p:nvSpPr>
          <p:spPr>
            <a:xfrm>
              <a:off x="8175710" y="1027698"/>
              <a:ext cx="483721" cy="462265"/>
            </a:xfrm>
            <a:custGeom>
              <a:avLst/>
              <a:gdLst/>
              <a:ahLst/>
              <a:cxnLst/>
              <a:rect l="l" t="t" r="r" b="b"/>
              <a:pathLst>
                <a:path w="14474" h="13832" extrusionOk="0">
                  <a:moveTo>
                    <a:pt x="1486" y="0"/>
                  </a:moveTo>
                  <a:cubicBezTo>
                    <a:pt x="1340" y="0"/>
                    <a:pt x="1191" y="4"/>
                    <a:pt x="1040" y="12"/>
                  </a:cubicBezTo>
                  <a:cubicBezTo>
                    <a:pt x="1007" y="12"/>
                    <a:pt x="976" y="14"/>
                    <a:pt x="943" y="17"/>
                  </a:cubicBezTo>
                  <a:lnTo>
                    <a:pt x="943" y="17"/>
                  </a:lnTo>
                  <a:cubicBezTo>
                    <a:pt x="957" y="15"/>
                    <a:pt x="974" y="9"/>
                    <a:pt x="991" y="3"/>
                  </a:cubicBezTo>
                  <a:lnTo>
                    <a:pt x="991" y="3"/>
                  </a:lnTo>
                  <a:cubicBezTo>
                    <a:pt x="622" y="55"/>
                    <a:pt x="303" y="48"/>
                    <a:pt x="76" y="101"/>
                  </a:cubicBezTo>
                  <a:cubicBezTo>
                    <a:pt x="56" y="104"/>
                    <a:pt x="27" y="116"/>
                    <a:pt x="1" y="126"/>
                  </a:cubicBezTo>
                  <a:lnTo>
                    <a:pt x="1" y="135"/>
                  </a:lnTo>
                  <a:cubicBezTo>
                    <a:pt x="40" y="313"/>
                    <a:pt x="63" y="306"/>
                    <a:pt x="189" y="530"/>
                  </a:cubicBezTo>
                  <a:cubicBezTo>
                    <a:pt x="1430" y="2266"/>
                    <a:pt x="2915" y="4002"/>
                    <a:pt x="4111" y="5977"/>
                  </a:cubicBezTo>
                  <a:cubicBezTo>
                    <a:pt x="5176" y="7647"/>
                    <a:pt x="5992" y="9642"/>
                    <a:pt x="7216" y="10963"/>
                  </a:cubicBezTo>
                  <a:cubicBezTo>
                    <a:pt x="8172" y="12031"/>
                    <a:pt x="9340" y="12851"/>
                    <a:pt x="10526" y="13316"/>
                  </a:cubicBezTo>
                  <a:cubicBezTo>
                    <a:pt x="11157" y="13585"/>
                    <a:pt x="11910" y="13831"/>
                    <a:pt x="12591" y="13831"/>
                  </a:cubicBezTo>
                  <a:cubicBezTo>
                    <a:pt x="13054" y="13831"/>
                    <a:pt x="13484" y="13717"/>
                    <a:pt x="13820" y="13418"/>
                  </a:cubicBezTo>
                  <a:cubicBezTo>
                    <a:pt x="13736" y="13252"/>
                    <a:pt x="13655" y="13090"/>
                    <a:pt x="13568" y="12928"/>
                  </a:cubicBezTo>
                  <a:cubicBezTo>
                    <a:pt x="13510" y="12815"/>
                    <a:pt x="13451" y="12700"/>
                    <a:pt x="13390" y="12586"/>
                  </a:cubicBezTo>
                  <a:cubicBezTo>
                    <a:pt x="13041" y="11930"/>
                    <a:pt x="12662" y="11287"/>
                    <a:pt x="12233" y="10679"/>
                  </a:cubicBezTo>
                  <a:cubicBezTo>
                    <a:pt x="11606" y="9772"/>
                    <a:pt x="10280" y="8430"/>
                    <a:pt x="9234" y="7360"/>
                  </a:cubicBezTo>
                  <a:cubicBezTo>
                    <a:pt x="8051" y="6047"/>
                    <a:pt x="6815" y="4787"/>
                    <a:pt x="5510" y="3591"/>
                  </a:cubicBezTo>
                  <a:cubicBezTo>
                    <a:pt x="5403" y="3471"/>
                    <a:pt x="5237" y="3387"/>
                    <a:pt x="5160" y="3242"/>
                  </a:cubicBezTo>
                  <a:cubicBezTo>
                    <a:pt x="5130" y="3145"/>
                    <a:pt x="5215" y="3049"/>
                    <a:pt x="5308" y="3049"/>
                  </a:cubicBezTo>
                  <a:cubicBezTo>
                    <a:pt x="5328" y="3049"/>
                    <a:pt x="5348" y="3053"/>
                    <a:pt x="5367" y="3063"/>
                  </a:cubicBezTo>
                  <a:cubicBezTo>
                    <a:pt x="5376" y="3064"/>
                    <a:pt x="5389" y="3071"/>
                    <a:pt x="5397" y="3081"/>
                  </a:cubicBezTo>
                  <a:cubicBezTo>
                    <a:pt x="5403" y="3083"/>
                    <a:pt x="5405" y="3086"/>
                    <a:pt x="5407" y="3090"/>
                  </a:cubicBezTo>
                  <a:cubicBezTo>
                    <a:pt x="5410" y="3090"/>
                    <a:pt x="5410" y="3093"/>
                    <a:pt x="5410" y="3093"/>
                  </a:cubicBezTo>
                  <a:cubicBezTo>
                    <a:pt x="5439" y="3115"/>
                    <a:pt x="5487" y="3151"/>
                    <a:pt x="5503" y="3162"/>
                  </a:cubicBezTo>
                  <a:cubicBezTo>
                    <a:pt x="7306" y="4584"/>
                    <a:pt x="8832" y="6203"/>
                    <a:pt x="10533" y="7957"/>
                  </a:cubicBezTo>
                  <a:cubicBezTo>
                    <a:pt x="11320" y="8755"/>
                    <a:pt x="12080" y="9594"/>
                    <a:pt x="12707" y="10525"/>
                  </a:cubicBezTo>
                  <a:cubicBezTo>
                    <a:pt x="13167" y="11239"/>
                    <a:pt x="13522" y="11942"/>
                    <a:pt x="13856" y="12644"/>
                  </a:cubicBezTo>
                  <a:cubicBezTo>
                    <a:pt x="13933" y="12803"/>
                    <a:pt x="14008" y="12964"/>
                    <a:pt x="14082" y="13125"/>
                  </a:cubicBezTo>
                  <a:cubicBezTo>
                    <a:pt x="14172" y="12993"/>
                    <a:pt x="14246" y="12841"/>
                    <a:pt x="14307" y="12676"/>
                  </a:cubicBezTo>
                  <a:cubicBezTo>
                    <a:pt x="14417" y="12363"/>
                    <a:pt x="14473" y="12004"/>
                    <a:pt x="14473" y="11648"/>
                  </a:cubicBezTo>
                  <a:cubicBezTo>
                    <a:pt x="14470" y="11475"/>
                    <a:pt x="14452" y="11302"/>
                    <a:pt x="14415" y="11126"/>
                  </a:cubicBezTo>
                  <a:cubicBezTo>
                    <a:pt x="14401" y="11064"/>
                    <a:pt x="14386" y="11005"/>
                    <a:pt x="14372" y="10941"/>
                  </a:cubicBezTo>
                  <a:cubicBezTo>
                    <a:pt x="14317" y="10718"/>
                    <a:pt x="14239" y="10482"/>
                    <a:pt x="14155" y="10217"/>
                  </a:cubicBezTo>
                  <a:cubicBezTo>
                    <a:pt x="14132" y="10133"/>
                    <a:pt x="14078" y="10042"/>
                    <a:pt x="14132" y="9958"/>
                  </a:cubicBezTo>
                  <a:cubicBezTo>
                    <a:pt x="14139" y="9943"/>
                    <a:pt x="14150" y="9932"/>
                    <a:pt x="14162" y="9919"/>
                  </a:cubicBezTo>
                  <a:cubicBezTo>
                    <a:pt x="14107" y="9660"/>
                    <a:pt x="14048" y="9400"/>
                    <a:pt x="13969" y="9146"/>
                  </a:cubicBezTo>
                  <a:cubicBezTo>
                    <a:pt x="13590" y="7761"/>
                    <a:pt x="12866" y="6548"/>
                    <a:pt x="12022" y="5119"/>
                  </a:cubicBezTo>
                  <a:cubicBezTo>
                    <a:pt x="11978" y="5068"/>
                    <a:pt x="11923" y="4967"/>
                    <a:pt x="11805" y="4912"/>
                  </a:cubicBezTo>
                  <a:cubicBezTo>
                    <a:pt x="11784" y="4900"/>
                    <a:pt x="11735" y="4878"/>
                    <a:pt x="11713" y="4868"/>
                  </a:cubicBezTo>
                  <a:cubicBezTo>
                    <a:pt x="11690" y="4859"/>
                    <a:pt x="11669" y="4849"/>
                    <a:pt x="11644" y="4839"/>
                  </a:cubicBezTo>
                  <a:cubicBezTo>
                    <a:pt x="11460" y="4808"/>
                    <a:pt x="11029" y="4771"/>
                    <a:pt x="10671" y="4771"/>
                  </a:cubicBezTo>
                  <a:cubicBezTo>
                    <a:pt x="10612" y="4771"/>
                    <a:pt x="10554" y="4772"/>
                    <a:pt x="10500" y="4774"/>
                  </a:cubicBezTo>
                  <a:cubicBezTo>
                    <a:pt x="10437" y="4781"/>
                    <a:pt x="10375" y="4787"/>
                    <a:pt x="10316" y="4787"/>
                  </a:cubicBezTo>
                  <a:cubicBezTo>
                    <a:pt x="10076" y="4787"/>
                    <a:pt x="9891" y="4697"/>
                    <a:pt x="9911" y="4272"/>
                  </a:cubicBezTo>
                  <a:cubicBezTo>
                    <a:pt x="9912" y="4149"/>
                    <a:pt x="9925" y="3708"/>
                    <a:pt x="9996" y="3409"/>
                  </a:cubicBezTo>
                  <a:cubicBezTo>
                    <a:pt x="10002" y="3375"/>
                    <a:pt x="10028" y="3252"/>
                    <a:pt x="10045" y="3190"/>
                  </a:cubicBezTo>
                  <a:cubicBezTo>
                    <a:pt x="10002" y="3115"/>
                    <a:pt x="9995" y="3136"/>
                    <a:pt x="9867" y="2987"/>
                  </a:cubicBezTo>
                  <a:cubicBezTo>
                    <a:pt x="9605" y="2728"/>
                    <a:pt x="9698" y="2824"/>
                    <a:pt x="9486" y="2663"/>
                  </a:cubicBezTo>
                  <a:cubicBezTo>
                    <a:pt x="8332" y="1936"/>
                    <a:pt x="7178" y="1496"/>
                    <a:pt x="5987" y="1027"/>
                  </a:cubicBezTo>
                  <a:cubicBezTo>
                    <a:pt x="4389" y="418"/>
                    <a:pt x="3043" y="0"/>
                    <a:pt x="1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7"/>
            <p:cNvSpPr/>
            <p:nvPr/>
          </p:nvSpPr>
          <p:spPr>
            <a:xfrm>
              <a:off x="8046174" y="821831"/>
              <a:ext cx="630368" cy="704995"/>
            </a:xfrm>
            <a:custGeom>
              <a:avLst/>
              <a:gdLst/>
              <a:ahLst/>
              <a:cxnLst/>
              <a:rect l="l" t="t" r="r" b="b"/>
              <a:pathLst>
                <a:path w="18862" h="21095" extrusionOk="0">
                  <a:moveTo>
                    <a:pt x="12260" y="493"/>
                  </a:moveTo>
                  <a:lnTo>
                    <a:pt x="12260" y="493"/>
                  </a:lnTo>
                  <a:cubicBezTo>
                    <a:pt x="12945" y="881"/>
                    <a:pt x="13804" y="1431"/>
                    <a:pt x="14098" y="2400"/>
                  </a:cubicBezTo>
                  <a:cubicBezTo>
                    <a:pt x="14207" y="2721"/>
                    <a:pt x="14240" y="2927"/>
                    <a:pt x="14293" y="3218"/>
                  </a:cubicBezTo>
                  <a:cubicBezTo>
                    <a:pt x="14082" y="3112"/>
                    <a:pt x="13860" y="3017"/>
                    <a:pt x="13674" y="2873"/>
                  </a:cubicBezTo>
                  <a:cubicBezTo>
                    <a:pt x="13400" y="2678"/>
                    <a:pt x="13032" y="2372"/>
                    <a:pt x="12750" y="2003"/>
                  </a:cubicBezTo>
                  <a:cubicBezTo>
                    <a:pt x="12724" y="1974"/>
                    <a:pt x="12554" y="1726"/>
                    <a:pt x="12481" y="1564"/>
                  </a:cubicBezTo>
                  <a:cubicBezTo>
                    <a:pt x="12407" y="1450"/>
                    <a:pt x="12330" y="1160"/>
                    <a:pt x="12305" y="1141"/>
                  </a:cubicBezTo>
                  <a:cubicBezTo>
                    <a:pt x="12246" y="810"/>
                    <a:pt x="12208" y="710"/>
                    <a:pt x="12260" y="493"/>
                  </a:cubicBezTo>
                  <a:close/>
                  <a:moveTo>
                    <a:pt x="16341" y="1180"/>
                  </a:moveTo>
                  <a:cubicBezTo>
                    <a:pt x="16355" y="1191"/>
                    <a:pt x="16373" y="1203"/>
                    <a:pt x="16375" y="1204"/>
                  </a:cubicBezTo>
                  <a:lnTo>
                    <a:pt x="16375" y="1204"/>
                  </a:lnTo>
                  <a:cubicBezTo>
                    <a:pt x="16378" y="1207"/>
                    <a:pt x="16382" y="1210"/>
                    <a:pt x="16384" y="1212"/>
                  </a:cubicBezTo>
                  <a:cubicBezTo>
                    <a:pt x="16381" y="1214"/>
                    <a:pt x="16429" y="1266"/>
                    <a:pt x="16451" y="1293"/>
                  </a:cubicBezTo>
                  <a:cubicBezTo>
                    <a:pt x="16754" y="1692"/>
                    <a:pt x="17003" y="2485"/>
                    <a:pt x="16900" y="3189"/>
                  </a:cubicBezTo>
                  <a:cubicBezTo>
                    <a:pt x="16819" y="3710"/>
                    <a:pt x="16613" y="4239"/>
                    <a:pt x="16358" y="4735"/>
                  </a:cubicBezTo>
                  <a:cubicBezTo>
                    <a:pt x="16264" y="4935"/>
                    <a:pt x="16145" y="5136"/>
                    <a:pt x="16060" y="5290"/>
                  </a:cubicBezTo>
                  <a:cubicBezTo>
                    <a:pt x="15980" y="4950"/>
                    <a:pt x="15963" y="4702"/>
                    <a:pt x="15930" y="4312"/>
                  </a:cubicBezTo>
                  <a:cubicBezTo>
                    <a:pt x="15876" y="3630"/>
                    <a:pt x="15851" y="2828"/>
                    <a:pt x="15976" y="2311"/>
                  </a:cubicBezTo>
                  <a:cubicBezTo>
                    <a:pt x="16102" y="1680"/>
                    <a:pt x="16228" y="1421"/>
                    <a:pt x="16341" y="1180"/>
                  </a:cubicBezTo>
                  <a:close/>
                  <a:moveTo>
                    <a:pt x="12085" y="4253"/>
                  </a:moveTo>
                  <a:lnTo>
                    <a:pt x="12085" y="4253"/>
                  </a:lnTo>
                  <a:cubicBezTo>
                    <a:pt x="12531" y="4256"/>
                    <a:pt x="13183" y="4331"/>
                    <a:pt x="13694" y="4456"/>
                  </a:cubicBezTo>
                  <a:cubicBezTo>
                    <a:pt x="14228" y="4593"/>
                    <a:pt x="14587" y="4748"/>
                    <a:pt x="15062" y="5086"/>
                  </a:cubicBezTo>
                  <a:cubicBezTo>
                    <a:pt x="15236" y="5215"/>
                    <a:pt x="15320" y="5277"/>
                    <a:pt x="15516" y="5465"/>
                  </a:cubicBezTo>
                  <a:cubicBezTo>
                    <a:pt x="15521" y="5469"/>
                    <a:pt x="15526" y="5475"/>
                    <a:pt x="15530" y="5481"/>
                  </a:cubicBezTo>
                  <a:cubicBezTo>
                    <a:pt x="15474" y="5485"/>
                    <a:pt x="15321" y="5496"/>
                    <a:pt x="15260" y="5496"/>
                  </a:cubicBezTo>
                  <a:cubicBezTo>
                    <a:pt x="15253" y="5496"/>
                    <a:pt x="15248" y="5496"/>
                    <a:pt x="15243" y="5495"/>
                  </a:cubicBezTo>
                  <a:cubicBezTo>
                    <a:pt x="15242" y="5495"/>
                    <a:pt x="15241" y="5495"/>
                    <a:pt x="15239" y="5495"/>
                  </a:cubicBezTo>
                  <a:cubicBezTo>
                    <a:pt x="15234" y="5495"/>
                    <a:pt x="15231" y="5497"/>
                    <a:pt x="15226" y="5497"/>
                  </a:cubicBezTo>
                  <a:cubicBezTo>
                    <a:pt x="15229" y="5493"/>
                    <a:pt x="15185" y="5495"/>
                    <a:pt x="15135" y="5493"/>
                  </a:cubicBezTo>
                  <a:cubicBezTo>
                    <a:pt x="14353" y="5484"/>
                    <a:pt x="13310" y="5167"/>
                    <a:pt x="12660" y="4745"/>
                  </a:cubicBezTo>
                  <a:cubicBezTo>
                    <a:pt x="12449" y="4621"/>
                    <a:pt x="12221" y="4422"/>
                    <a:pt x="12085" y="4253"/>
                  </a:cubicBezTo>
                  <a:close/>
                  <a:moveTo>
                    <a:pt x="18288" y="5309"/>
                  </a:moveTo>
                  <a:cubicBezTo>
                    <a:pt x="18294" y="5317"/>
                    <a:pt x="18300" y="5327"/>
                    <a:pt x="18306" y="5339"/>
                  </a:cubicBezTo>
                  <a:cubicBezTo>
                    <a:pt x="18569" y="5969"/>
                    <a:pt x="18328" y="6778"/>
                    <a:pt x="17908" y="7282"/>
                  </a:cubicBezTo>
                  <a:cubicBezTo>
                    <a:pt x="17816" y="7389"/>
                    <a:pt x="17724" y="7495"/>
                    <a:pt x="17622" y="7591"/>
                  </a:cubicBezTo>
                  <a:cubicBezTo>
                    <a:pt x="17575" y="7630"/>
                    <a:pt x="17560" y="7646"/>
                    <a:pt x="17563" y="7650"/>
                  </a:cubicBezTo>
                  <a:cubicBezTo>
                    <a:pt x="17557" y="7654"/>
                    <a:pt x="17550" y="7657"/>
                    <a:pt x="17546" y="7662"/>
                  </a:cubicBezTo>
                  <a:cubicBezTo>
                    <a:pt x="17340" y="7846"/>
                    <a:pt x="17304" y="7870"/>
                    <a:pt x="17140" y="7989"/>
                  </a:cubicBezTo>
                  <a:cubicBezTo>
                    <a:pt x="17121" y="8006"/>
                    <a:pt x="17100" y="8021"/>
                    <a:pt x="17076" y="8035"/>
                  </a:cubicBezTo>
                  <a:cubicBezTo>
                    <a:pt x="17084" y="7221"/>
                    <a:pt x="17310" y="6353"/>
                    <a:pt x="17721" y="5868"/>
                  </a:cubicBezTo>
                  <a:cubicBezTo>
                    <a:pt x="17753" y="5830"/>
                    <a:pt x="17903" y="5655"/>
                    <a:pt x="17947" y="5611"/>
                  </a:cubicBezTo>
                  <a:cubicBezTo>
                    <a:pt x="17976" y="5574"/>
                    <a:pt x="18120" y="5454"/>
                    <a:pt x="18150" y="5428"/>
                  </a:cubicBezTo>
                  <a:lnTo>
                    <a:pt x="18150" y="5428"/>
                  </a:lnTo>
                  <a:cubicBezTo>
                    <a:pt x="18171" y="5412"/>
                    <a:pt x="18190" y="5395"/>
                    <a:pt x="18210" y="5378"/>
                  </a:cubicBezTo>
                  <a:cubicBezTo>
                    <a:pt x="18219" y="5371"/>
                    <a:pt x="18231" y="5362"/>
                    <a:pt x="18244" y="5351"/>
                  </a:cubicBezTo>
                  <a:cubicBezTo>
                    <a:pt x="18252" y="5342"/>
                    <a:pt x="18270" y="5325"/>
                    <a:pt x="18288" y="5309"/>
                  </a:cubicBezTo>
                  <a:close/>
                  <a:moveTo>
                    <a:pt x="13684" y="6883"/>
                  </a:moveTo>
                  <a:lnTo>
                    <a:pt x="13684" y="6883"/>
                  </a:lnTo>
                  <a:cubicBezTo>
                    <a:pt x="13960" y="6927"/>
                    <a:pt x="14560" y="7040"/>
                    <a:pt x="15026" y="7237"/>
                  </a:cubicBezTo>
                  <a:cubicBezTo>
                    <a:pt x="15222" y="7308"/>
                    <a:pt x="15888" y="7701"/>
                    <a:pt x="16082" y="7898"/>
                  </a:cubicBezTo>
                  <a:cubicBezTo>
                    <a:pt x="16213" y="8012"/>
                    <a:pt x="16302" y="8108"/>
                    <a:pt x="16380" y="8200"/>
                  </a:cubicBezTo>
                  <a:cubicBezTo>
                    <a:pt x="16341" y="8221"/>
                    <a:pt x="16299" y="8245"/>
                    <a:pt x="16196" y="8263"/>
                  </a:cubicBezTo>
                  <a:cubicBezTo>
                    <a:pt x="16080" y="8287"/>
                    <a:pt x="15946" y="8302"/>
                    <a:pt x="15806" y="8302"/>
                  </a:cubicBezTo>
                  <a:cubicBezTo>
                    <a:pt x="15606" y="8302"/>
                    <a:pt x="15392" y="8272"/>
                    <a:pt x="15190" y="8200"/>
                  </a:cubicBezTo>
                  <a:cubicBezTo>
                    <a:pt x="14863" y="8061"/>
                    <a:pt x="14253" y="7679"/>
                    <a:pt x="13955" y="7334"/>
                  </a:cubicBezTo>
                  <a:cubicBezTo>
                    <a:pt x="13872" y="7255"/>
                    <a:pt x="13723" y="6998"/>
                    <a:pt x="13707" y="6943"/>
                  </a:cubicBezTo>
                  <a:cubicBezTo>
                    <a:pt x="13698" y="6927"/>
                    <a:pt x="13691" y="6906"/>
                    <a:pt x="13684" y="6883"/>
                  </a:cubicBezTo>
                  <a:close/>
                  <a:moveTo>
                    <a:pt x="15576" y="10626"/>
                  </a:moveTo>
                  <a:cubicBezTo>
                    <a:pt x="15577" y="10626"/>
                    <a:pt x="15578" y="10626"/>
                    <a:pt x="15579" y="10626"/>
                  </a:cubicBezTo>
                  <a:lnTo>
                    <a:pt x="15579" y="10626"/>
                  </a:lnTo>
                  <a:cubicBezTo>
                    <a:pt x="15578" y="10626"/>
                    <a:pt x="15577" y="10626"/>
                    <a:pt x="15576" y="10626"/>
                  </a:cubicBezTo>
                  <a:close/>
                  <a:moveTo>
                    <a:pt x="5362" y="6160"/>
                  </a:moveTo>
                  <a:cubicBezTo>
                    <a:pt x="6919" y="6160"/>
                    <a:pt x="8266" y="6577"/>
                    <a:pt x="9864" y="7185"/>
                  </a:cubicBezTo>
                  <a:cubicBezTo>
                    <a:pt x="11054" y="7657"/>
                    <a:pt x="12210" y="8095"/>
                    <a:pt x="13364" y="8823"/>
                  </a:cubicBezTo>
                  <a:cubicBezTo>
                    <a:pt x="13575" y="8985"/>
                    <a:pt x="13481" y="8887"/>
                    <a:pt x="13743" y="9147"/>
                  </a:cubicBezTo>
                  <a:cubicBezTo>
                    <a:pt x="13871" y="9296"/>
                    <a:pt x="13878" y="9273"/>
                    <a:pt x="13920" y="9350"/>
                  </a:cubicBezTo>
                  <a:cubicBezTo>
                    <a:pt x="13904" y="9412"/>
                    <a:pt x="13878" y="9534"/>
                    <a:pt x="13872" y="9569"/>
                  </a:cubicBezTo>
                  <a:cubicBezTo>
                    <a:pt x="13803" y="9870"/>
                    <a:pt x="13790" y="10310"/>
                    <a:pt x="13787" y="10432"/>
                  </a:cubicBezTo>
                  <a:cubicBezTo>
                    <a:pt x="13767" y="10859"/>
                    <a:pt x="13955" y="10947"/>
                    <a:pt x="14196" y="10947"/>
                  </a:cubicBezTo>
                  <a:cubicBezTo>
                    <a:pt x="14254" y="10947"/>
                    <a:pt x="14314" y="10942"/>
                    <a:pt x="14376" y="10936"/>
                  </a:cubicBezTo>
                  <a:cubicBezTo>
                    <a:pt x="14435" y="10933"/>
                    <a:pt x="14498" y="10931"/>
                    <a:pt x="14563" y="10931"/>
                  </a:cubicBezTo>
                  <a:cubicBezTo>
                    <a:pt x="14918" y="10931"/>
                    <a:pt x="15339" y="10970"/>
                    <a:pt x="15521" y="11001"/>
                  </a:cubicBezTo>
                  <a:cubicBezTo>
                    <a:pt x="15545" y="11009"/>
                    <a:pt x="15568" y="11018"/>
                    <a:pt x="15589" y="11028"/>
                  </a:cubicBezTo>
                  <a:cubicBezTo>
                    <a:pt x="15611" y="11037"/>
                    <a:pt x="15662" y="11059"/>
                    <a:pt x="15681" y="11072"/>
                  </a:cubicBezTo>
                  <a:cubicBezTo>
                    <a:pt x="15799" y="11127"/>
                    <a:pt x="15854" y="11227"/>
                    <a:pt x="15899" y="11279"/>
                  </a:cubicBezTo>
                  <a:cubicBezTo>
                    <a:pt x="16742" y="12708"/>
                    <a:pt x="17466" y="13923"/>
                    <a:pt x="17847" y="15304"/>
                  </a:cubicBezTo>
                  <a:cubicBezTo>
                    <a:pt x="17924" y="15560"/>
                    <a:pt x="17983" y="15820"/>
                    <a:pt x="18038" y="16080"/>
                  </a:cubicBezTo>
                  <a:cubicBezTo>
                    <a:pt x="18026" y="16090"/>
                    <a:pt x="18015" y="16103"/>
                    <a:pt x="18008" y="16118"/>
                  </a:cubicBezTo>
                  <a:cubicBezTo>
                    <a:pt x="17954" y="16202"/>
                    <a:pt x="18006" y="16293"/>
                    <a:pt x="18031" y="16377"/>
                  </a:cubicBezTo>
                  <a:cubicBezTo>
                    <a:pt x="18116" y="16642"/>
                    <a:pt x="18193" y="16878"/>
                    <a:pt x="18249" y="17102"/>
                  </a:cubicBezTo>
                  <a:cubicBezTo>
                    <a:pt x="18262" y="17165"/>
                    <a:pt x="18275" y="17226"/>
                    <a:pt x="18291" y="17286"/>
                  </a:cubicBezTo>
                  <a:cubicBezTo>
                    <a:pt x="18326" y="17463"/>
                    <a:pt x="18348" y="17634"/>
                    <a:pt x="18348" y="17809"/>
                  </a:cubicBezTo>
                  <a:cubicBezTo>
                    <a:pt x="18349" y="18355"/>
                    <a:pt x="18219" y="18902"/>
                    <a:pt x="17958" y="19285"/>
                  </a:cubicBezTo>
                  <a:cubicBezTo>
                    <a:pt x="17554" y="18420"/>
                    <a:pt x="17147" y="17563"/>
                    <a:pt x="16584" y="16685"/>
                  </a:cubicBezTo>
                  <a:cubicBezTo>
                    <a:pt x="15956" y="15753"/>
                    <a:pt x="15196" y="14916"/>
                    <a:pt x="14408" y="14115"/>
                  </a:cubicBezTo>
                  <a:cubicBezTo>
                    <a:pt x="12708" y="12362"/>
                    <a:pt x="11182" y="10743"/>
                    <a:pt x="9380" y="9324"/>
                  </a:cubicBezTo>
                  <a:lnTo>
                    <a:pt x="9380" y="9324"/>
                  </a:lnTo>
                  <a:cubicBezTo>
                    <a:pt x="9383" y="9325"/>
                    <a:pt x="9384" y="9326"/>
                    <a:pt x="9384" y="9326"/>
                  </a:cubicBezTo>
                  <a:cubicBezTo>
                    <a:pt x="9387" y="9326"/>
                    <a:pt x="9321" y="9279"/>
                    <a:pt x="9285" y="9251"/>
                  </a:cubicBezTo>
                  <a:lnTo>
                    <a:pt x="9285" y="9251"/>
                  </a:lnTo>
                  <a:cubicBezTo>
                    <a:pt x="9288" y="9253"/>
                    <a:pt x="9289" y="9254"/>
                    <a:pt x="9290" y="9254"/>
                  </a:cubicBezTo>
                  <a:cubicBezTo>
                    <a:pt x="9292" y="9254"/>
                    <a:pt x="9260" y="9226"/>
                    <a:pt x="9241" y="9223"/>
                  </a:cubicBezTo>
                  <a:cubicBezTo>
                    <a:pt x="9223" y="9213"/>
                    <a:pt x="9203" y="9209"/>
                    <a:pt x="9184" y="9209"/>
                  </a:cubicBezTo>
                  <a:cubicBezTo>
                    <a:pt x="9092" y="9209"/>
                    <a:pt x="9006" y="9305"/>
                    <a:pt x="9036" y="9402"/>
                  </a:cubicBezTo>
                  <a:cubicBezTo>
                    <a:pt x="9113" y="9545"/>
                    <a:pt x="9278" y="9631"/>
                    <a:pt x="9388" y="9750"/>
                  </a:cubicBezTo>
                  <a:cubicBezTo>
                    <a:pt x="10689" y="10946"/>
                    <a:pt x="11927" y="12205"/>
                    <a:pt x="13109" y="13520"/>
                  </a:cubicBezTo>
                  <a:cubicBezTo>
                    <a:pt x="14156" y="14590"/>
                    <a:pt x="15481" y="15932"/>
                    <a:pt x="16109" y="16839"/>
                  </a:cubicBezTo>
                  <a:cubicBezTo>
                    <a:pt x="16612" y="17551"/>
                    <a:pt x="17048" y="18310"/>
                    <a:pt x="17444" y="19088"/>
                  </a:cubicBezTo>
                  <a:cubicBezTo>
                    <a:pt x="17530" y="19250"/>
                    <a:pt x="17614" y="19413"/>
                    <a:pt x="17696" y="19578"/>
                  </a:cubicBezTo>
                  <a:cubicBezTo>
                    <a:pt x="17361" y="19877"/>
                    <a:pt x="16931" y="19991"/>
                    <a:pt x="16468" y="19991"/>
                  </a:cubicBezTo>
                  <a:cubicBezTo>
                    <a:pt x="15787" y="19991"/>
                    <a:pt x="15034" y="19745"/>
                    <a:pt x="14402" y="19476"/>
                  </a:cubicBezTo>
                  <a:cubicBezTo>
                    <a:pt x="13218" y="19011"/>
                    <a:pt x="12048" y="18191"/>
                    <a:pt x="11092" y="17124"/>
                  </a:cubicBezTo>
                  <a:cubicBezTo>
                    <a:pt x="9868" y="15801"/>
                    <a:pt x="9053" y="13805"/>
                    <a:pt x="7987" y="12137"/>
                  </a:cubicBezTo>
                  <a:cubicBezTo>
                    <a:pt x="6793" y="10162"/>
                    <a:pt x="5306" y="8428"/>
                    <a:pt x="4065" y="6689"/>
                  </a:cubicBezTo>
                  <a:cubicBezTo>
                    <a:pt x="3939" y="6466"/>
                    <a:pt x="3916" y="6471"/>
                    <a:pt x="3877" y="6293"/>
                  </a:cubicBezTo>
                  <a:cubicBezTo>
                    <a:pt x="3877" y="6290"/>
                    <a:pt x="3877" y="6287"/>
                    <a:pt x="3877" y="6285"/>
                  </a:cubicBezTo>
                  <a:cubicBezTo>
                    <a:pt x="3903" y="6274"/>
                    <a:pt x="3933" y="6264"/>
                    <a:pt x="3952" y="6263"/>
                  </a:cubicBezTo>
                  <a:cubicBezTo>
                    <a:pt x="4179" y="6208"/>
                    <a:pt x="4496" y="6217"/>
                    <a:pt x="4868" y="6162"/>
                  </a:cubicBezTo>
                  <a:lnTo>
                    <a:pt x="4868" y="6162"/>
                  </a:lnTo>
                  <a:cubicBezTo>
                    <a:pt x="4847" y="6169"/>
                    <a:pt x="4825" y="6176"/>
                    <a:pt x="4811" y="6177"/>
                  </a:cubicBezTo>
                  <a:cubicBezTo>
                    <a:pt x="4998" y="6166"/>
                    <a:pt x="5182" y="6160"/>
                    <a:pt x="5362" y="6160"/>
                  </a:cubicBezTo>
                  <a:close/>
                  <a:moveTo>
                    <a:pt x="2172" y="12600"/>
                  </a:moveTo>
                  <a:cubicBezTo>
                    <a:pt x="3840" y="12600"/>
                    <a:pt x="5520" y="12918"/>
                    <a:pt x="6917" y="13113"/>
                  </a:cubicBezTo>
                  <a:cubicBezTo>
                    <a:pt x="6965" y="13122"/>
                    <a:pt x="7101" y="13145"/>
                    <a:pt x="7140" y="13149"/>
                  </a:cubicBezTo>
                  <a:cubicBezTo>
                    <a:pt x="7381" y="13190"/>
                    <a:pt x="7620" y="13236"/>
                    <a:pt x="7856" y="13296"/>
                  </a:cubicBezTo>
                  <a:cubicBezTo>
                    <a:pt x="7881" y="13306"/>
                    <a:pt x="7907" y="13310"/>
                    <a:pt x="7933" y="13310"/>
                  </a:cubicBezTo>
                  <a:cubicBezTo>
                    <a:pt x="7980" y="13310"/>
                    <a:pt x="8026" y="13295"/>
                    <a:pt x="8064" y="13268"/>
                  </a:cubicBezTo>
                  <a:cubicBezTo>
                    <a:pt x="8848" y="14641"/>
                    <a:pt x="9525" y="16083"/>
                    <a:pt x="10555" y="17289"/>
                  </a:cubicBezTo>
                  <a:cubicBezTo>
                    <a:pt x="9728" y="16923"/>
                    <a:pt x="8710" y="16412"/>
                    <a:pt x="7893" y="15893"/>
                  </a:cubicBezTo>
                  <a:cubicBezTo>
                    <a:pt x="7279" y="15489"/>
                    <a:pt x="6690" y="15043"/>
                    <a:pt x="6053" y="14673"/>
                  </a:cubicBezTo>
                  <a:cubicBezTo>
                    <a:pt x="5731" y="14485"/>
                    <a:pt x="5378" y="14353"/>
                    <a:pt x="5055" y="14167"/>
                  </a:cubicBezTo>
                  <a:cubicBezTo>
                    <a:pt x="5021" y="14147"/>
                    <a:pt x="4986" y="14139"/>
                    <a:pt x="4954" y="14139"/>
                  </a:cubicBezTo>
                  <a:cubicBezTo>
                    <a:pt x="4780" y="14139"/>
                    <a:pt x="4666" y="14397"/>
                    <a:pt x="4854" y="14509"/>
                  </a:cubicBezTo>
                  <a:cubicBezTo>
                    <a:pt x="6222" y="15369"/>
                    <a:pt x="7599" y="16219"/>
                    <a:pt x="9058" y="16923"/>
                  </a:cubicBezTo>
                  <a:cubicBezTo>
                    <a:pt x="9760" y="17237"/>
                    <a:pt x="10422" y="17706"/>
                    <a:pt x="11159" y="17918"/>
                  </a:cubicBezTo>
                  <a:cubicBezTo>
                    <a:pt x="11163" y="17918"/>
                    <a:pt x="11167" y="17915"/>
                    <a:pt x="11172" y="17915"/>
                  </a:cubicBezTo>
                  <a:cubicBezTo>
                    <a:pt x="12059" y="18727"/>
                    <a:pt x="13103" y="19366"/>
                    <a:pt x="14289" y="19906"/>
                  </a:cubicBezTo>
                  <a:cubicBezTo>
                    <a:pt x="14008" y="20023"/>
                    <a:pt x="13750" y="20153"/>
                    <a:pt x="13591" y="20207"/>
                  </a:cubicBezTo>
                  <a:cubicBezTo>
                    <a:pt x="12895" y="20458"/>
                    <a:pt x="12274" y="20578"/>
                    <a:pt x="11684" y="20578"/>
                  </a:cubicBezTo>
                  <a:cubicBezTo>
                    <a:pt x="10596" y="20578"/>
                    <a:pt x="9613" y="20171"/>
                    <a:pt x="8458" y="19428"/>
                  </a:cubicBezTo>
                  <a:cubicBezTo>
                    <a:pt x="5739" y="17718"/>
                    <a:pt x="3596" y="14771"/>
                    <a:pt x="842" y="12706"/>
                  </a:cubicBezTo>
                  <a:cubicBezTo>
                    <a:pt x="956" y="12675"/>
                    <a:pt x="1153" y="12635"/>
                    <a:pt x="1344" y="12628"/>
                  </a:cubicBezTo>
                  <a:cubicBezTo>
                    <a:pt x="1619" y="12609"/>
                    <a:pt x="1896" y="12600"/>
                    <a:pt x="2172" y="12600"/>
                  </a:cubicBezTo>
                  <a:close/>
                  <a:moveTo>
                    <a:pt x="12243" y="0"/>
                  </a:moveTo>
                  <a:cubicBezTo>
                    <a:pt x="12082" y="0"/>
                    <a:pt x="11966" y="113"/>
                    <a:pt x="11929" y="400"/>
                  </a:cubicBezTo>
                  <a:cubicBezTo>
                    <a:pt x="11862" y="1634"/>
                    <a:pt x="12767" y="2872"/>
                    <a:pt x="13911" y="3439"/>
                  </a:cubicBezTo>
                  <a:cubicBezTo>
                    <a:pt x="14075" y="3513"/>
                    <a:pt x="14237" y="3600"/>
                    <a:pt x="14402" y="3670"/>
                  </a:cubicBezTo>
                  <a:cubicBezTo>
                    <a:pt x="14435" y="3752"/>
                    <a:pt x="14477" y="3830"/>
                    <a:pt x="14532" y="3900"/>
                  </a:cubicBezTo>
                  <a:cubicBezTo>
                    <a:pt x="14799" y="4155"/>
                    <a:pt x="15077" y="4505"/>
                    <a:pt x="15333" y="4905"/>
                  </a:cubicBezTo>
                  <a:cubicBezTo>
                    <a:pt x="15036" y="4674"/>
                    <a:pt x="14706" y="4485"/>
                    <a:pt x="14361" y="4340"/>
                  </a:cubicBezTo>
                  <a:cubicBezTo>
                    <a:pt x="13756" y="4085"/>
                    <a:pt x="13131" y="3997"/>
                    <a:pt x="12599" y="3920"/>
                  </a:cubicBezTo>
                  <a:cubicBezTo>
                    <a:pt x="12578" y="3920"/>
                    <a:pt x="12236" y="3855"/>
                    <a:pt x="12058" y="3835"/>
                  </a:cubicBezTo>
                  <a:cubicBezTo>
                    <a:pt x="12056" y="3835"/>
                    <a:pt x="12054" y="3835"/>
                    <a:pt x="12053" y="3834"/>
                  </a:cubicBezTo>
                  <a:lnTo>
                    <a:pt x="12053" y="3834"/>
                  </a:lnTo>
                  <a:cubicBezTo>
                    <a:pt x="12057" y="3834"/>
                    <a:pt x="12060" y="3835"/>
                    <a:pt x="12060" y="3835"/>
                  </a:cubicBezTo>
                  <a:cubicBezTo>
                    <a:pt x="12060" y="3835"/>
                    <a:pt x="12058" y="3834"/>
                    <a:pt x="12052" y="3834"/>
                  </a:cubicBezTo>
                  <a:lnTo>
                    <a:pt x="12052" y="3834"/>
                  </a:lnTo>
                  <a:cubicBezTo>
                    <a:pt x="12052" y="3833"/>
                    <a:pt x="12052" y="3833"/>
                    <a:pt x="12052" y="3833"/>
                  </a:cubicBezTo>
                  <a:lnTo>
                    <a:pt x="12049" y="3833"/>
                  </a:lnTo>
                  <a:cubicBezTo>
                    <a:pt x="12046" y="3833"/>
                    <a:pt x="12042" y="3832"/>
                    <a:pt x="12037" y="3832"/>
                  </a:cubicBezTo>
                  <a:cubicBezTo>
                    <a:pt x="12010" y="3827"/>
                    <a:pt x="11958" y="3820"/>
                    <a:pt x="11936" y="3819"/>
                  </a:cubicBezTo>
                  <a:cubicBezTo>
                    <a:pt x="11933" y="3819"/>
                    <a:pt x="11930" y="3819"/>
                    <a:pt x="11927" y="3819"/>
                  </a:cubicBezTo>
                  <a:cubicBezTo>
                    <a:pt x="11849" y="3819"/>
                    <a:pt x="11771" y="3837"/>
                    <a:pt x="11703" y="3872"/>
                  </a:cubicBezTo>
                  <a:cubicBezTo>
                    <a:pt x="11201" y="4230"/>
                    <a:pt x="12240" y="4947"/>
                    <a:pt x="12628" y="5116"/>
                  </a:cubicBezTo>
                  <a:cubicBezTo>
                    <a:pt x="13109" y="5404"/>
                    <a:pt x="14127" y="5688"/>
                    <a:pt x="14845" y="5772"/>
                  </a:cubicBezTo>
                  <a:cubicBezTo>
                    <a:pt x="15130" y="5807"/>
                    <a:pt x="15203" y="5826"/>
                    <a:pt x="15393" y="5826"/>
                  </a:cubicBezTo>
                  <a:cubicBezTo>
                    <a:pt x="15461" y="5826"/>
                    <a:pt x="15545" y="5823"/>
                    <a:pt x="15659" y="5818"/>
                  </a:cubicBezTo>
                  <a:cubicBezTo>
                    <a:pt x="15724" y="5804"/>
                    <a:pt x="15779" y="5808"/>
                    <a:pt x="15827" y="5800"/>
                  </a:cubicBezTo>
                  <a:cubicBezTo>
                    <a:pt x="16001" y="6173"/>
                    <a:pt x="16145" y="6563"/>
                    <a:pt x="16240" y="6945"/>
                  </a:cubicBezTo>
                  <a:cubicBezTo>
                    <a:pt x="16322" y="7265"/>
                    <a:pt x="16384" y="7537"/>
                    <a:pt x="16429" y="7796"/>
                  </a:cubicBezTo>
                  <a:cubicBezTo>
                    <a:pt x="15917" y="7274"/>
                    <a:pt x="15249" y="6894"/>
                    <a:pt x="14556" y="6673"/>
                  </a:cubicBezTo>
                  <a:cubicBezTo>
                    <a:pt x="14223" y="6566"/>
                    <a:pt x="13748" y="6412"/>
                    <a:pt x="13571" y="6412"/>
                  </a:cubicBezTo>
                  <a:cubicBezTo>
                    <a:pt x="13568" y="6412"/>
                    <a:pt x="13566" y="6412"/>
                    <a:pt x="13564" y="6412"/>
                  </a:cubicBezTo>
                  <a:cubicBezTo>
                    <a:pt x="13557" y="6411"/>
                    <a:pt x="13549" y="6410"/>
                    <a:pt x="13541" y="6410"/>
                  </a:cubicBezTo>
                  <a:cubicBezTo>
                    <a:pt x="13405" y="6410"/>
                    <a:pt x="13136" y="6575"/>
                    <a:pt x="13302" y="6891"/>
                  </a:cubicBezTo>
                  <a:cubicBezTo>
                    <a:pt x="13304" y="6896"/>
                    <a:pt x="13307" y="6899"/>
                    <a:pt x="13309" y="6903"/>
                  </a:cubicBezTo>
                  <a:cubicBezTo>
                    <a:pt x="13365" y="7043"/>
                    <a:pt x="13435" y="7181"/>
                    <a:pt x="13523" y="7303"/>
                  </a:cubicBezTo>
                  <a:cubicBezTo>
                    <a:pt x="13820" y="7735"/>
                    <a:pt x="14257" y="8032"/>
                    <a:pt x="14584" y="8273"/>
                  </a:cubicBezTo>
                  <a:cubicBezTo>
                    <a:pt x="14973" y="8570"/>
                    <a:pt x="15430" y="8717"/>
                    <a:pt x="15864" y="8717"/>
                  </a:cubicBezTo>
                  <a:cubicBezTo>
                    <a:pt x="16093" y="8717"/>
                    <a:pt x="16315" y="8676"/>
                    <a:pt x="16518" y="8596"/>
                  </a:cubicBezTo>
                  <a:lnTo>
                    <a:pt x="16518" y="8596"/>
                  </a:lnTo>
                  <a:cubicBezTo>
                    <a:pt x="16533" y="8933"/>
                    <a:pt x="16526" y="9299"/>
                    <a:pt x="16503" y="9764"/>
                  </a:cubicBezTo>
                  <a:cubicBezTo>
                    <a:pt x="16468" y="10294"/>
                    <a:pt x="16451" y="10744"/>
                    <a:pt x="16402" y="11147"/>
                  </a:cubicBezTo>
                  <a:cubicBezTo>
                    <a:pt x="16373" y="11101"/>
                    <a:pt x="16345" y="11054"/>
                    <a:pt x="16316" y="11008"/>
                  </a:cubicBezTo>
                  <a:cubicBezTo>
                    <a:pt x="16326" y="10909"/>
                    <a:pt x="16268" y="10802"/>
                    <a:pt x="16137" y="10801"/>
                  </a:cubicBezTo>
                  <a:cubicBezTo>
                    <a:pt x="16135" y="10801"/>
                    <a:pt x="16134" y="10802"/>
                    <a:pt x="16132" y="10802"/>
                  </a:cubicBezTo>
                  <a:cubicBezTo>
                    <a:pt x="15977" y="10684"/>
                    <a:pt x="15775" y="10630"/>
                    <a:pt x="15579" y="10626"/>
                  </a:cubicBezTo>
                  <a:lnTo>
                    <a:pt x="15579" y="10626"/>
                  </a:lnTo>
                  <a:cubicBezTo>
                    <a:pt x="15580" y="10626"/>
                    <a:pt x="15583" y="10626"/>
                    <a:pt x="15585" y="10627"/>
                  </a:cubicBezTo>
                  <a:cubicBezTo>
                    <a:pt x="15348" y="10592"/>
                    <a:pt x="15106" y="10594"/>
                    <a:pt x="14865" y="10588"/>
                  </a:cubicBezTo>
                  <a:cubicBezTo>
                    <a:pt x="14682" y="10587"/>
                    <a:pt x="14325" y="10585"/>
                    <a:pt x="14185" y="10578"/>
                  </a:cubicBezTo>
                  <a:cubicBezTo>
                    <a:pt x="14183" y="10482"/>
                    <a:pt x="14186" y="10547"/>
                    <a:pt x="14201" y="10419"/>
                  </a:cubicBezTo>
                  <a:cubicBezTo>
                    <a:pt x="14204" y="10403"/>
                    <a:pt x="14220" y="10319"/>
                    <a:pt x="14227" y="10290"/>
                  </a:cubicBezTo>
                  <a:cubicBezTo>
                    <a:pt x="14292" y="10017"/>
                    <a:pt x="14295" y="9968"/>
                    <a:pt x="14376" y="9629"/>
                  </a:cubicBezTo>
                  <a:cubicBezTo>
                    <a:pt x="14408" y="9508"/>
                    <a:pt x="14445" y="9380"/>
                    <a:pt x="14415" y="9256"/>
                  </a:cubicBezTo>
                  <a:cubicBezTo>
                    <a:pt x="14312" y="8924"/>
                    <a:pt x="13813" y="8633"/>
                    <a:pt x="13700" y="8546"/>
                  </a:cubicBezTo>
                  <a:cubicBezTo>
                    <a:pt x="12844" y="8012"/>
                    <a:pt x="12113" y="7741"/>
                    <a:pt x="11185" y="7339"/>
                  </a:cubicBezTo>
                  <a:cubicBezTo>
                    <a:pt x="9763" y="6777"/>
                    <a:pt x="8336" y="6177"/>
                    <a:pt x="6825" y="5907"/>
                  </a:cubicBezTo>
                  <a:cubicBezTo>
                    <a:pt x="6125" y="5767"/>
                    <a:pt x="5448" y="5719"/>
                    <a:pt x="4894" y="5719"/>
                  </a:cubicBezTo>
                  <a:cubicBezTo>
                    <a:pt x="4744" y="5719"/>
                    <a:pt x="4602" y="5722"/>
                    <a:pt x="4472" y="5729"/>
                  </a:cubicBezTo>
                  <a:cubicBezTo>
                    <a:pt x="4062" y="5759"/>
                    <a:pt x="3878" y="5707"/>
                    <a:pt x="3586" y="5856"/>
                  </a:cubicBezTo>
                  <a:cubicBezTo>
                    <a:pt x="3222" y="6088"/>
                    <a:pt x="3377" y="6567"/>
                    <a:pt x="3570" y="6865"/>
                  </a:cubicBezTo>
                  <a:cubicBezTo>
                    <a:pt x="4078" y="7657"/>
                    <a:pt x="4809" y="8522"/>
                    <a:pt x="5248" y="9107"/>
                  </a:cubicBezTo>
                  <a:cubicBezTo>
                    <a:pt x="6054" y="10174"/>
                    <a:pt x="6831" y="11264"/>
                    <a:pt x="7540" y="12398"/>
                  </a:cubicBezTo>
                  <a:cubicBezTo>
                    <a:pt x="7627" y="12534"/>
                    <a:pt x="7711" y="12672"/>
                    <a:pt x="7795" y="12811"/>
                  </a:cubicBezTo>
                  <a:cubicBezTo>
                    <a:pt x="7720" y="12793"/>
                    <a:pt x="7646" y="12777"/>
                    <a:pt x="7588" y="12757"/>
                  </a:cubicBezTo>
                  <a:cubicBezTo>
                    <a:pt x="6897" y="12579"/>
                    <a:pt x="6189" y="12491"/>
                    <a:pt x="5484" y="12383"/>
                  </a:cubicBezTo>
                  <a:cubicBezTo>
                    <a:pt x="4399" y="12209"/>
                    <a:pt x="3300" y="12087"/>
                    <a:pt x="2200" y="12087"/>
                  </a:cubicBezTo>
                  <a:cubicBezTo>
                    <a:pt x="1867" y="12087"/>
                    <a:pt x="1534" y="12099"/>
                    <a:pt x="1201" y="12123"/>
                  </a:cubicBezTo>
                  <a:cubicBezTo>
                    <a:pt x="807" y="12150"/>
                    <a:pt x="0" y="12304"/>
                    <a:pt x="239" y="12854"/>
                  </a:cubicBezTo>
                  <a:cubicBezTo>
                    <a:pt x="617" y="13242"/>
                    <a:pt x="1014" y="13454"/>
                    <a:pt x="1496" y="13892"/>
                  </a:cubicBezTo>
                  <a:cubicBezTo>
                    <a:pt x="2540" y="14760"/>
                    <a:pt x="3464" y="15757"/>
                    <a:pt x="4483" y="16651"/>
                  </a:cubicBezTo>
                  <a:cubicBezTo>
                    <a:pt x="5648" y="17683"/>
                    <a:pt x="6648" y="18565"/>
                    <a:pt x="7909" y="19486"/>
                  </a:cubicBezTo>
                  <a:cubicBezTo>
                    <a:pt x="8513" y="19946"/>
                    <a:pt x="9679" y="20701"/>
                    <a:pt x="10416" y="20895"/>
                  </a:cubicBezTo>
                  <a:cubicBezTo>
                    <a:pt x="10824" y="21034"/>
                    <a:pt x="11250" y="21095"/>
                    <a:pt x="11677" y="21095"/>
                  </a:cubicBezTo>
                  <a:cubicBezTo>
                    <a:pt x="12114" y="21095"/>
                    <a:pt x="12552" y="21031"/>
                    <a:pt x="12976" y="20921"/>
                  </a:cubicBezTo>
                  <a:cubicBezTo>
                    <a:pt x="13732" y="20766"/>
                    <a:pt x="14424" y="20334"/>
                    <a:pt x="14834" y="20158"/>
                  </a:cubicBezTo>
                  <a:cubicBezTo>
                    <a:pt x="14839" y="20155"/>
                    <a:pt x="14841" y="20150"/>
                    <a:pt x="14845" y="20146"/>
                  </a:cubicBezTo>
                  <a:cubicBezTo>
                    <a:pt x="15375" y="20353"/>
                    <a:pt x="15944" y="20506"/>
                    <a:pt x="16500" y="20506"/>
                  </a:cubicBezTo>
                  <a:cubicBezTo>
                    <a:pt x="16966" y="20506"/>
                    <a:pt x="17424" y="20398"/>
                    <a:pt x="17841" y="20124"/>
                  </a:cubicBezTo>
                  <a:cubicBezTo>
                    <a:pt x="17892" y="20090"/>
                    <a:pt x="17937" y="20049"/>
                    <a:pt x="17983" y="20010"/>
                  </a:cubicBezTo>
                  <a:cubicBezTo>
                    <a:pt x="17998" y="20014"/>
                    <a:pt x="18013" y="20016"/>
                    <a:pt x="18027" y="20016"/>
                  </a:cubicBezTo>
                  <a:cubicBezTo>
                    <a:pt x="18133" y="20016"/>
                    <a:pt x="18220" y="19908"/>
                    <a:pt x="18197" y="19804"/>
                  </a:cubicBezTo>
                  <a:cubicBezTo>
                    <a:pt x="18658" y="19290"/>
                    <a:pt x="18859" y="18565"/>
                    <a:pt x="18853" y="17880"/>
                  </a:cubicBezTo>
                  <a:cubicBezTo>
                    <a:pt x="18862" y="17469"/>
                    <a:pt x="18681" y="16952"/>
                    <a:pt x="18510" y="16559"/>
                  </a:cubicBezTo>
                  <a:cubicBezTo>
                    <a:pt x="18383" y="15822"/>
                    <a:pt x="18265" y="15083"/>
                    <a:pt x="18008" y="14377"/>
                  </a:cubicBezTo>
                  <a:cubicBezTo>
                    <a:pt x="17669" y="13409"/>
                    <a:pt x="17207" y="12483"/>
                    <a:pt x="16681" y="11602"/>
                  </a:cubicBezTo>
                  <a:cubicBezTo>
                    <a:pt x="16874" y="10616"/>
                    <a:pt x="17059" y="9611"/>
                    <a:pt x="17017" y="8591"/>
                  </a:cubicBezTo>
                  <a:cubicBezTo>
                    <a:pt x="17055" y="8583"/>
                    <a:pt x="17091" y="8568"/>
                    <a:pt x="17123" y="8542"/>
                  </a:cubicBezTo>
                  <a:cubicBezTo>
                    <a:pt x="17311" y="8426"/>
                    <a:pt x="17483" y="8289"/>
                    <a:pt x="17653" y="8147"/>
                  </a:cubicBezTo>
                  <a:cubicBezTo>
                    <a:pt x="17724" y="8074"/>
                    <a:pt x="17827" y="8011"/>
                    <a:pt x="17879" y="7921"/>
                  </a:cubicBezTo>
                  <a:cubicBezTo>
                    <a:pt x="17879" y="7921"/>
                    <a:pt x="17879" y="7921"/>
                    <a:pt x="17880" y="7921"/>
                  </a:cubicBezTo>
                  <a:cubicBezTo>
                    <a:pt x="17923" y="7921"/>
                    <a:pt x="18211" y="7534"/>
                    <a:pt x="18254" y="7460"/>
                  </a:cubicBezTo>
                  <a:cubicBezTo>
                    <a:pt x="18451" y="7139"/>
                    <a:pt x="18462" y="7053"/>
                    <a:pt x="18552" y="6841"/>
                  </a:cubicBezTo>
                  <a:cubicBezTo>
                    <a:pt x="18687" y="6499"/>
                    <a:pt x="18826" y="5762"/>
                    <a:pt x="18601" y="5175"/>
                  </a:cubicBezTo>
                  <a:cubicBezTo>
                    <a:pt x="18578" y="5062"/>
                    <a:pt x="18446" y="4829"/>
                    <a:pt x="18240" y="4829"/>
                  </a:cubicBezTo>
                  <a:cubicBezTo>
                    <a:pt x="18164" y="4829"/>
                    <a:pt x="18077" y="4861"/>
                    <a:pt x="17983" y="4942"/>
                  </a:cubicBezTo>
                  <a:cubicBezTo>
                    <a:pt x="17787" y="5110"/>
                    <a:pt x="17805" y="5128"/>
                    <a:pt x="17625" y="5364"/>
                  </a:cubicBezTo>
                  <a:cubicBezTo>
                    <a:pt x="17641" y="5343"/>
                    <a:pt x="17647" y="5334"/>
                    <a:pt x="17646" y="5334"/>
                  </a:cubicBezTo>
                  <a:lnTo>
                    <a:pt x="17646" y="5334"/>
                  </a:lnTo>
                  <a:cubicBezTo>
                    <a:pt x="17646" y="5334"/>
                    <a:pt x="17553" y="5460"/>
                    <a:pt x="17531" y="5491"/>
                  </a:cubicBezTo>
                  <a:cubicBezTo>
                    <a:pt x="17434" y="5633"/>
                    <a:pt x="17337" y="5775"/>
                    <a:pt x="17253" y="5925"/>
                  </a:cubicBezTo>
                  <a:cubicBezTo>
                    <a:pt x="17046" y="6282"/>
                    <a:pt x="16909" y="6816"/>
                    <a:pt x="16836" y="7339"/>
                  </a:cubicBezTo>
                  <a:cubicBezTo>
                    <a:pt x="16793" y="7169"/>
                    <a:pt x="16742" y="6998"/>
                    <a:pt x="16680" y="6826"/>
                  </a:cubicBezTo>
                  <a:cubicBezTo>
                    <a:pt x="16593" y="6537"/>
                    <a:pt x="16406" y="6138"/>
                    <a:pt x="16187" y="5737"/>
                  </a:cubicBezTo>
                  <a:cubicBezTo>
                    <a:pt x="16203" y="5733"/>
                    <a:pt x="16219" y="5727"/>
                    <a:pt x="16234" y="5717"/>
                  </a:cubicBezTo>
                  <a:cubicBezTo>
                    <a:pt x="16449" y="5539"/>
                    <a:pt x="16751" y="4893"/>
                    <a:pt x="16898" y="4472"/>
                  </a:cubicBezTo>
                  <a:cubicBezTo>
                    <a:pt x="17168" y="3738"/>
                    <a:pt x="17349" y="2746"/>
                    <a:pt x="17003" y="1805"/>
                  </a:cubicBezTo>
                  <a:cubicBezTo>
                    <a:pt x="16900" y="1474"/>
                    <a:pt x="16761" y="1215"/>
                    <a:pt x="16599" y="999"/>
                  </a:cubicBezTo>
                  <a:cubicBezTo>
                    <a:pt x="16549" y="940"/>
                    <a:pt x="16544" y="908"/>
                    <a:pt x="16460" y="842"/>
                  </a:cubicBezTo>
                  <a:cubicBezTo>
                    <a:pt x="16458" y="839"/>
                    <a:pt x="16455" y="836"/>
                    <a:pt x="16452" y="833"/>
                  </a:cubicBezTo>
                  <a:cubicBezTo>
                    <a:pt x="16396" y="781"/>
                    <a:pt x="16325" y="737"/>
                    <a:pt x="16248" y="732"/>
                  </a:cubicBezTo>
                  <a:cubicBezTo>
                    <a:pt x="16200" y="732"/>
                    <a:pt x="16102" y="734"/>
                    <a:pt x="16074" y="765"/>
                  </a:cubicBezTo>
                  <a:cubicBezTo>
                    <a:pt x="15989" y="814"/>
                    <a:pt x="15940" y="900"/>
                    <a:pt x="15901" y="986"/>
                  </a:cubicBezTo>
                  <a:cubicBezTo>
                    <a:pt x="15895" y="999"/>
                    <a:pt x="15889" y="1013"/>
                    <a:pt x="15885" y="1026"/>
                  </a:cubicBezTo>
                  <a:cubicBezTo>
                    <a:pt x="15815" y="1193"/>
                    <a:pt x="15837" y="1150"/>
                    <a:pt x="15770" y="1382"/>
                  </a:cubicBezTo>
                  <a:cubicBezTo>
                    <a:pt x="15646" y="1877"/>
                    <a:pt x="15569" y="2216"/>
                    <a:pt x="15540" y="2633"/>
                  </a:cubicBezTo>
                  <a:cubicBezTo>
                    <a:pt x="15514" y="3160"/>
                    <a:pt x="15584" y="3926"/>
                    <a:pt x="15636" y="4305"/>
                  </a:cubicBezTo>
                  <a:cubicBezTo>
                    <a:pt x="15665" y="4515"/>
                    <a:pt x="15685" y="4732"/>
                    <a:pt x="15718" y="4945"/>
                  </a:cubicBezTo>
                  <a:cubicBezTo>
                    <a:pt x="15689" y="4903"/>
                    <a:pt x="15662" y="4858"/>
                    <a:pt x="15636" y="4818"/>
                  </a:cubicBezTo>
                  <a:cubicBezTo>
                    <a:pt x="15342" y="4370"/>
                    <a:pt x="14978" y="3778"/>
                    <a:pt x="14787" y="3620"/>
                  </a:cubicBezTo>
                  <a:cubicBezTo>
                    <a:pt x="14660" y="3546"/>
                    <a:pt x="14589" y="3096"/>
                    <a:pt x="14495" y="2744"/>
                  </a:cubicBezTo>
                  <a:cubicBezTo>
                    <a:pt x="14375" y="2272"/>
                    <a:pt x="14192" y="1803"/>
                    <a:pt x="13907" y="1406"/>
                  </a:cubicBezTo>
                  <a:cubicBezTo>
                    <a:pt x="13636" y="1058"/>
                    <a:pt x="12734" y="0"/>
                    <a:pt x="12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17"/>
            <p:cNvSpPr/>
            <p:nvPr/>
          </p:nvSpPr>
          <p:spPr>
            <a:xfrm>
              <a:off x="8261699" y="1257794"/>
              <a:ext cx="137189" cy="141868"/>
            </a:xfrm>
            <a:custGeom>
              <a:avLst/>
              <a:gdLst/>
              <a:ahLst/>
              <a:cxnLst/>
              <a:rect l="l" t="t" r="r" b="b"/>
              <a:pathLst>
                <a:path w="4105" h="4245" extrusionOk="0">
                  <a:moveTo>
                    <a:pt x="1" y="0"/>
                  </a:moveTo>
                  <a:lnTo>
                    <a:pt x="1" y="0"/>
                  </a:lnTo>
                  <a:cubicBezTo>
                    <a:pt x="590" y="1037"/>
                    <a:pt x="1200" y="2065"/>
                    <a:pt x="1824" y="3080"/>
                  </a:cubicBezTo>
                  <a:cubicBezTo>
                    <a:pt x="2562" y="3517"/>
                    <a:pt x="3405" y="3933"/>
                    <a:pt x="4104" y="4244"/>
                  </a:cubicBezTo>
                  <a:cubicBezTo>
                    <a:pt x="3075" y="3038"/>
                    <a:pt x="2399" y="1596"/>
                    <a:pt x="1615" y="225"/>
                  </a:cubicBezTo>
                  <a:cubicBezTo>
                    <a:pt x="1576" y="251"/>
                    <a:pt x="1531" y="265"/>
                    <a:pt x="1484" y="265"/>
                  </a:cubicBezTo>
                  <a:cubicBezTo>
                    <a:pt x="1458" y="265"/>
                    <a:pt x="1431" y="260"/>
                    <a:pt x="1405" y="251"/>
                  </a:cubicBezTo>
                  <a:cubicBezTo>
                    <a:pt x="1171" y="191"/>
                    <a:pt x="932" y="145"/>
                    <a:pt x="691" y="104"/>
                  </a:cubicBezTo>
                  <a:cubicBezTo>
                    <a:pt x="651" y="100"/>
                    <a:pt x="516" y="78"/>
                    <a:pt x="468" y="68"/>
                  </a:cubicBezTo>
                  <a:cubicBezTo>
                    <a:pt x="316" y="47"/>
                    <a:pt x="160" y="25"/>
                    <a:pt x="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17"/>
            <p:cNvSpPr/>
            <p:nvPr/>
          </p:nvSpPr>
          <p:spPr>
            <a:xfrm>
              <a:off x="8074280" y="1243892"/>
              <a:ext cx="449466" cy="265656"/>
            </a:xfrm>
            <a:custGeom>
              <a:avLst/>
              <a:gdLst/>
              <a:ahLst/>
              <a:cxnLst/>
              <a:rect l="l" t="t" r="r" b="b"/>
              <a:pathLst>
                <a:path w="13449" h="7949" extrusionOk="0">
                  <a:moveTo>
                    <a:pt x="455" y="1"/>
                  </a:moveTo>
                  <a:cubicBezTo>
                    <a:pt x="279" y="14"/>
                    <a:pt x="106" y="50"/>
                    <a:pt x="1" y="77"/>
                  </a:cubicBezTo>
                  <a:cubicBezTo>
                    <a:pt x="2753" y="2142"/>
                    <a:pt x="4896" y="5087"/>
                    <a:pt x="7617" y="6797"/>
                  </a:cubicBezTo>
                  <a:cubicBezTo>
                    <a:pt x="8771" y="7542"/>
                    <a:pt x="9754" y="7949"/>
                    <a:pt x="10842" y="7949"/>
                  </a:cubicBezTo>
                  <a:cubicBezTo>
                    <a:pt x="11432" y="7949"/>
                    <a:pt x="12054" y="7829"/>
                    <a:pt x="12750" y="7578"/>
                  </a:cubicBezTo>
                  <a:cubicBezTo>
                    <a:pt x="12908" y="7524"/>
                    <a:pt x="13166" y="7394"/>
                    <a:pt x="13448" y="7277"/>
                  </a:cubicBezTo>
                  <a:cubicBezTo>
                    <a:pt x="12262" y="6735"/>
                    <a:pt x="11218" y="6098"/>
                    <a:pt x="10331" y="5286"/>
                  </a:cubicBezTo>
                  <a:cubicBezTo>
                    <a:pt x="10326" y="5286"/>
                    <a:pt x="10320" y="5287"/>
                    <a:pt x="10316" y="5287"/>
                  </a:cubicBezTo>
                  <a:cubicBezTo>
                    <a:pt x="9581" y="5079"/>
                    <a:pt x="8919" y="4607"/>
                    <a:pt x="8217" y="4294"/>
                  </a:cubicBezTo>
                  <a:cubicBezTo>
                    <a:pt x="8075" y="4227"/>
                    <a:pt x="7934" y="4158"/>
                    <a:pt x="7795" y="4085"/>
                  </a:cubicBezTo>
                  <a:lnTo>
                    <a:pt x="7795" y="4085"/>
                  </a:lnTo>
                  <a:cubicBezTo>
                    <a:pt x="8069" y="4520"/>
                    <a:pt x="8345" y="4953"/>
                    <a:pt x="8625" y="5386"/>
                  </a:cubicBezTo>
                  <a:cubicBezTo>
                    <a:pt x="7636" y="5189"/>
                    <a:pt x="6747" y="4846"/>
                    <a:pt x="5924" y="4268"/>
                  </a:cubicBezTo>
                  <a:cubicBezTo>
                    <a:pt x="4934" y="3570"/>
                    <a:pt x="4182" y="2588"/>
                    <a:pt x="3286" y="1779"/>
                  </a:cubicBezTo>
                  <a:cubicBezTo>
                    <a:pt x="2454" y="1027"/>
                    <a:pt x="1492" y="426"/>
                    <a:pt x="455"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7"/>
            <p:cNvSpPr/>
            <p:nvPr/>
          </p:nvSpPr>
          <p:spPr>
            <a:xfrm>
              <a:off x="8175710" y="1027765"/>
              <a:ext cx="461898" cy="462199"/>
            </a:xfrm>
            <a:custGeom>
              <a:avLst/>
              <a:gdLst/>
              <a:ahLst/>
              <a:cxnLst/>
              <a:rect l="l" t="t" r="r" b="b"/>
              <a:pathLst>
                <a:path w="13821" h="13830" extrusionOk="0">
                  <a:moveTo>
                    <a:pt x="991" y="1"/>
                  </a:moveTo>
                  <a:cubicBezTo>
                    <a:pt x="622" y="53"/>
                    <a:pt x="303" y="46"/>
                    <a:pt x="76" y="99"/>
                  </a:cubicBezTo>
                  <a:cubicBezTo>
                    <a:pt x="56" y="101"/>
                    <a:pt x="27" y="114"/>
                    <a:pt x="1" y="123"/>
                  </a:cubicBezTo>
                  <a:lnTo>
                    <a:pt x="1" y="133"/>
                  </a:lnTo>
                  <a:cubicBezTo>
                    <a:pt x="40" y="311"/>
                    <a:pt x="63" y="304"/>
                    <a:pt x="189" y="527"/>
                  </a:cubicBezTo>
                  <a:cubicBezTo>
                    <a:pt x="1430" y="2264"/>
                    <a:pt x="2915" y="4000"/>
                    <a:pt x="4111" y="5975"/>
                  </a:cubicBezTo>
                  <a:cubicBezTo>
                    <a:pt x="5177" y="7643"/>
                    <a:pt x="5992" y="9640"/>
                    <a:pt x="7216" y="10961"/>
                  </a:cubicBezTo>
                  <a:cubicBezTo>
                    <a:pt x="8172" y="12029"/>
                    <a:pt x="9340" y="12849"/>
                    <a:pt x="10526" y="13314"/>
                  </a:cubicBezTo>
                  <a:cubicBezTo>
                    <a:pt x="11157" y="13583"/>
                    <a:pt x="11910" y="13829"/>
                    <a:pt x="12591" y="13829"/>
                  </a:cubicBezTo>
                  <a:cubicBezTo>
                    <a:pt x="13054" y="13829"/>
                    <a:pt x="13484" y="13715"/>
                    <a:pt x="13820" y="13416"/>
                  </a:cubicBezTo>
                  <a:cubicBezTo>
                    <a:pt x="13736" y="13250"/>
                    <a:pt x="13655" y="13086"/>
                    <a:pt x="13568" y="12926"/>
                  </a:cubicBezTo>
                  <a:cubicBezTo>
                    <a:pt x="13510" y="12813"/>
                    <a:pt x="13451" y="12697"/>
                    <a:pt x="13390" y="12584"/>
                  </a:cubicBezTo>
                  <a:cubicBezTo>
                    <a:pt x="13077" y="12536"/>
                    <a:pt x="12768" y="12471"/>
                    <a:pt x="12465" y="12397"/>
                  </a:cubicBezTo>
                  <a:cubicBezTo>
                    <a:pt x="11127" y="12067"/>
                    <a:pt x="9811" y="11562"/>
                    <a:pt x="8710" y="10732"/>
                  </a:cubicBezTo>
                  <a:cubicBezTo>
                    <a:pt x="7080" y="9501"/>
                    <a:pt x="6037" y="7656"/>
                    <a:pt x="5087" y="5848"/>
                  </a:cubicBezTo>
                  <a:cubicBezTo>
                    <a:pt x="4138" y="4036"/>
                    <a:pt x="3198" y="2160"/>
                    <a:pt x="1686" y="781"/>
                  </a:cubicBezTo>
                  <a:cubicBezTo>
                    <a:pt x="1460" y="573"/>
                    <a:pt x="1213" y="372"/>
                    <a:pt x="1076" y="94"/>
                  </a:cubicBezTo>
                  <a:cubicBezTo>
                    <a:pt x="1062" y="68"/>
                    <a:pt x="1052" y="39"/>
                    <a:pt x="1040" y="10"/>
                  </a:cubicBezTo>
                  <a:cubicBezTo>
                    <a:pt x="1007" y="10"/>
                    <a:pt x="975" y="12"/>
                    <a:pt x="943" y="15"/>
                  </a:cubicBezTo>
                  <a:lnTo>
                    <a:pt x="943" y="15"/>
                  </a:lnTo>
                  <a:cubicBezTo>
                    <a:pt x="957" y="13"/>
                    <a:pt x="973" y="7"/>
                    <a:pt x="99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17"/>
            <p:cNvSpPr/>
            <p:nvPr/>
          </p:nvSpPr>
          <p:spPr>
            <a:xfrm>
              <a:off x="8638777" y="1450227"/>
              <a:ext cx="15072" cy="16108"/>
            </a:xfrm>
            <a:custGeom>
              <a:avLst/>
              <a:gdLst/>
              <a:ahLst/>
              <a:cxnLst/>
              <a:rect l="l" t="t" r="r" b="b"/>
              <a:pathLst>
                <a:path w="451" h="482" extrusionOk="0">
                  <a:moveTo>
                    <a:pt x="0" y="1"/>
                  </a:moveTo>
                  <a:lnTo>
                    <a:pt x="0" y="1"/>
                  </a:lnTo>
                  <a:cubicBezTo>
                    <a:pt x="77" y="160"/>
                    <a:pt x="152" y="321"/>
                    <a:pt x="226" y="482"/>
                  </a:cubicBezTo>
                  <a:cubicBezTo>
                    <a:pt x="316" y="350"/>
                    <a:pt x="390" y="198"/>
                    <a:pt x="451" y="33"/>
                  </a:cubicBezTo>
                  <a:cubicBezTo>
                    <a:pt x="302" y="27"/>
                    <a:pt x="150" y="18"/>
                    <a:pt x="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4" name="Google Shape;1164;p17"/>
          <p:cNvSpPr/>
          <p:nvPr/>
        </p:nvSpPr>
        <p:spPr>
          <a:xfrm>
            <a:off x="9404810" y="4561916"/>
            <a:ext cx="1864580" cy="488768"/>
          </a:xfrm>
          <a:custGeom>
            <a:avLst/>
            <a:gdLst/>
            <a:ahLst/>
            <a:cxnLst/>
            <a:rect l="l" t="t" r="r" b="b"/>
            <a:pathLst>
              <a:path w="15978" h="4188" extrusionOk="0">
                <a:moveTo>
                  <a:pt x="34" y="3749"/>
                </a:moveTo>
                <a:cubicBezTo>
                  <a:pt x="27" y="3752"/>
                  <a:pt x="23" y="3754"/>
                  <a:pt x="23" y="3754"/>
                </a:cubicBezTo>
                <a:cubicBezTo>
                  <a:pt x="23" y="3754"/>
                  <a:pt x="26" y="3752"/>
                  <a:pt x="34" y="3749"/>
                </a:cubicBezTo>
                <a:close/>
                <a:moveTo>
                  <a:pt x="8730" y="1"/>
                </a:moveTo>
                <a:cubicBezTo>
                  <a:pt x="8396" y="1"/>
                  <a:pt x="8034" y="101"/>
                  <a:pt x="7660" y="318"/>
                </a:cubicBezTo>
                <a:cubicBezTo>
                  <a:pt x="7078" y="666"/>
                  <a:pt x="6780" y="1183"/>
                  <a:pt x="6479" y="1533"/>
                </a:cubicBezTo>
                <a:cubicBezTo>
                  <a:pt x="6381" y="1659"/>
                  <a:pt x="6240" y="1711"/>
                  <a:pt x="6093" y="1711"/>
                </a:cubicBezTo>
                <a:cubicBezTo>
                  <a:pt x="6009" y="1711"/>
                  <a:pt x="5923" y="1694"/>
                  <a:pt x="5843" y="1664"/>
                </a:cubicBezTo>
                <a:cubicBezTo>
                  <a:pt x="5769" y="1637"/>
                  <a:pt x="5475" y="1581"/>
                  <a:pt x="5388" y="1565"/>
                </a:cubicBezTo>
                <a:cubicBezTo>
                  <a:pt x="5171" y="1544"/>
                  <a:pt x="5023" y="1532"/>
                  <a:pt x="4901" y="1532"/>
                </a:cubicBezTo>
                <a:cubicBezTo>
                  <a:pt x="4665" y="1532"/>
                  <a:pt x="4529" y="1578"/>
                  <a:pt x="4178" y="1693"/>
                </a:cubicBezTo>
                <a:cubicBezTo>
                  <a:pt x="3793" y="1868"/>
                  <a:pt x="3483" y="2120"/>
                  <a:pt x="3092" y="2531"/>
                </a:cubicBezTo>
                <a:cubicBezTo>
                  <a:pt x="2919" y="2699"/>
                  <a:pt x="2672" y="3070"/>
                  <a:pt x="2526" y="3155"/>
                </a:cubicBezTo>
                <a:cubicBezTo>
                  <a:pt x="2074" y="3443"/>
                  <a:pt x="1829" y="3363"/>
                  <a:pt x="1202" y="3501"/>
                </a:cubicBezTo>
                <a:cubicBezTo>
                  <a:pt x="969" y="3540"/>
                  <a:pt x="293" y="3628"/>
                  <a:pt x="126" y="3704"/>
                </a:cubicBezTo>
                <a:cubicBezTo>
                  <a:pt x="107" y="3714"/>
                  <a:pt x="61" y="3736"/>
                  <a:pt x="38" y="3747"/>
                </a:cubicBezTo>
                <a:cubicBezTo>
                  <a:pt x="39" y="3744"/>
                  <a:pt x="41" y="3744"/>
                  <a:pt x="44" y="3741"/>
                </a:cubicBezTo>
                <a:lnTo>
                  <a:pt x="44" y="3741"/>
                </a:lnTo>
                <a:cubicBezTo>
                  <a:pt x="41" y="3743"/>
                  <a:pt x="36" y="3746"/>
                  <a:pt x="34" y="3749"/>
                </a:cubicBezTo>
                <a:cubicBezTo>
                  <a:pt x="22" y="3757"/>
                  <a:pt x="10" y="3769"/>
                  <a:pt x="0" y="3780"/>
                </a:cubicBezTo>
                <a:cubicBezTo>
                  <a:pt x="3" y="3783"/>
                  <a:pt x="6" y="3786"/>
                  <a:pt x="9" y="3788"/>
                </a:cubicBezTo>
                <a:cubicBezTo>
                  <a:pt x="10" y="3789"/>
                  <a:pt x="10" y="3789"/>
                  <a:pt x="12" y="3791"/>
                </a:cubicBezTo>
                <a:cubicBezTo>
                  <a:pt x="99" y="3841"/>
                  <a:pt x="193" y="3854"/>
                  <a:pt x="270" y="3863"/>
                </a:cubicBezTo>
                <a:cubicBezTo>
                  <a:pt x="3309" y="4171"/>
                  <a:pt x="8378" y="4119"/>
                  <a:pt x="12528" y="4187"/>
                </a:cubicBezTo>
                <a:cubicBezTo>
                  <a:pt x="12543" y="4167"/>
                  <a:pt x="12563" y="4151"/>
                  <a:pt x="12589" y="4142"/>
                </a:cubicBezTo>
                <a:cubicBezTo>
                  <a:pt x="12772" y="4106"/>
                  <a:pt x="12995" y="4122"/>
                  <a:pt x="13297" y="4102"/>
                </a:cubicBezTo>
                <a:cubicBezTo>
                  <a:pt x="13433" y="4094"/>
                  <a:pt x="13572" y="4090"/>
                  <a:pt x="13713" y="4090"/>
                </a:cubicBezTo>
                <a:cubicBezTo>
                  <a:pt x="14195" y="4090"/>
                  <a:pt x="14697" y="4128"/>
                  <a:pt x="15159" y="4128"/>
                </a:cubicBezTo>
                <a:cubicBezTo>
                  <a:pt x="15453" y="4128"/>
                  <a:pt x="15730" y="4113"/>
                  <a:pt x="15977" y="4063"/>
                </a:cubicBezTo>
                <a:cubicBezTo>
                  <a:pt x="15862" y="4018"/>
                  <a:pt x="15723" y="3982"/>
                  <a:pt x="15531" y="3908"/>
                </a:cubicBezTo>
                <a:cubicBezTo>
                  <a:pt x="15533" y="3908"/>
                  <a:pt x="14453" y="3579"/>
                  <a:pt x="14151" y="3550"/>
                </a:cubicBezTo>
                <a:cubicBezTo>
                  <a:pt x="13610" y="3459"/>
                  <a:pt x="13190" y="3442"/>
                  <a:pt x="12731" y="3230"/>
                </a:cubicBezTo>
                <a:cubicBezTo>
                  <a:pt x="12692" y="3220"/>
                  <a:pt x="12640" y="3201"/>
                  <a:pt x="12606" y="3180"/>
                </a:cubicBezTo>
                <a:cubicBezTo>
                  <a:pt x="12476" y="3107"/>
                  <a:pt x="12045" y="2597"/>
                  <a:pt x="11714" y="2434"/>
                </a:cubicBezTo>
                <a:cubicBezTo>
                  <a:pt x="11337" y="2227"/>
                  <a:pt x="10944" y="2147"/>
                  <a:pt x="10626" y="2136"/>
                </a:cubicBezTo>
                <a:cubicBezTo>
                  <a:pt x="10423" y="2134"/>
                  <a:pt x="10364" y="1927"/>
                  <a:pt x="10436" y="1794"/>
                </a:cubicBezTo>
                <a:cubicBezTo>
                  <a:pt x="10430" y="1756"/>
                  <a:pt x="10427" y="1719"/>
                  <a:pt x="10419" y="1682"/>
                </a:cubicBezTo>
                <a:cubicBezTo>
                  <a:pt x="10297" y="1058"/>
                  <a:pt x="10099" y="735"/>
                  <a:pt x="9851" y="485"/>
                </a:cubicBezTo>
                <a:cubicBezTo>
                  <a:pt x="9555" y="174"/>
                  <a:pt x="9168" y="1"/>
                  <a:pt x="8730" y="1"/>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5" name="Google Shape;1165;p17"/>
          <p:cNvSpPr/>
          <p:nvPr/>
        </p:nvSpPr>
        <p:spPr>
          <a:xfrm flipH="1">
            <a:off x="8390603" y="5299835"/>
            <a:ext cx="1575324" cy="413412"/>
          </a:xfrm>
          <a:custGeom>
            <a:avLst/>
            <a:gdLst/>
            <a:ahLst/>
            <a:cxnLst/>
            <a:rect l="l" t="t" r="r" b="b"/>
            <a:pathLst>
              <a:path w="15978" h="4188" extrusionOk="0">
                <a:moveTo>
                  <a:pt x="34" y="3749"/>
                </a:moveTo>
                <a:cubicBezTo>
                  <a:pt x="27" y="3752"/>
                  <a:pt x="23" y="3754"/>
                  <a:pt x="23" y="3754"/>
                </a:cubicBezTo>
                <a:cubicBezTo>
                  <a:pt x="23" y="3754"/>
                  <a:pt x="26" y="3752"/>
                  <a:pt x="34" y="3749"/>
                </a:cubicBezTo>
                <a:close/>
                <a:moveTo>
                  <a:pt x="8730" y="1"/>
                </a:moveTo>
                <a:cubicBezTo>
                  <a:pt x="8396" y="1"/>
                  <a:pt x="8034" y="101"/>
                  <a:pt x="7660" y="318"/>
                </a:cubicBezTo>
                <a:cubicBezTo>
                  <a:pt x="7078" y="666"/>
                  <a:pt x="6780" y="1183"/>
                  <a:pt x="6479" y="1533"/>
                </a:cubicBezTo>
                <a:cubicBezTo>
                  <a:pt x="6381" y="1659"/>
                  <a:pt x="6240" y="1711"/>
                  <a:pt x="6093" y="1711"/>
                </a:cubicBezTo>
                <a:cubicBezTo>
                  <a:pt x="6009" y="1711"/>
                  <a:pt x="5923" y="1694"/>
                  <a:pt x="5843" y="1664"/>
                </a:cubicBezTo>
                <a:cubicBezTo>
                  <a:pt x="5769" y="1637"/>
                  <a:pt x="5475" y="1581"/>
                  <a:pt x="5388" y="1565"/>
                </a:cubicBezTo>
                <a:cubicBezTo>
                  <a:pt x="5171" y="1544"/>
                  <a:pt x="5023" y="1532"/>
                  <a:pt x="4901" y="1532"/>
                </a:cubicBezTo>
                <a:cubicBezTo>
                  <a:pt x="4665" y="1532"/>
                  <a:pt x="4529" y="1578"/>
                  <a:pt x="4178" y="1693"/>
                </a:cubicBezTo>
                <a:cubicBezTo>
                  <a:pt x="3793" y="1868"/>
                  <a:pt x="3483" y="2120"/>
                  <a:pt x="3092" y="2531"/>
                </a:cubicBezTo>
                <a:cubicBezTo>
                  <a:pt x="2919" y="2699"/>
                  <a:pt x="2672" y="3070"/>
                  <a:pt x="2526" y="3155"/>
                </a:cubicBezTo>
                <a:cubicBezTo>
                  <a:pt x="2074" y="3443"/>
                  <a:pt x="1829" y="3363"/>
                  <a:pt x="1202" y="3501"/>
                </a:cubicBezTo>
                <a:cubicBezTo>
                  <a:pt x="969" y="3540"/>
                  <a:pt x="293" y="3628"/>
                  <a:pt x="126" y="3704"/>
                </a:cubicBezTo>
                <a:cubicBezTo>
                  <a:pt x="107" y="3714"/>
                  <a:pt x="61" y="3736"/>
                  <a:pt x="38" y="3747"/>
                </a:cubicBezTo>
                <a:cubicBezTo>
                  <a:pt x="39" y="3744"/>
                  <a:pt x="41" y="3744"/>
                  <a:pt x="44" y="3741"/>
                </a:cubicBezTo>
                <a:lnTo>
                  <a:pt x="44" y="3741"/>
                </a:lnTo>
                <a:cubicBezTo>
                  <a:pt x="41" y="3743"/>
                  <a:pt x="36" y="3746"/>
                  <a:pt x="34" y="3749"/>
                </a:cubicBezTo>
                <a:cubicBezTo>
                  <a:pt x="22" y="3757"/>
                  <a:pt x="10" y="3769"/>
                  <a:pt x="0" y="3780"/>
                </a:cubicBezTo>
                <a:cubicBezTo>
                  <a:pt x="3" y="3783"/>
                  <a:pt x="6" y="3786"/>
                  <a:pt x="9" y="3788"/>
                </a:cubicBezTo>
                <a:cubicBezTo>
                  <a:pt x="10" y="3789"/>
                  <a:pt x="10" y="3789"/>
                  <a:pt x="12" y="3791"/>
                </a:cubicBezTo>
                <a:cubicBezTo>
                  <a:pt x="99" y="3841"/>
                  <a:pt x="193" y="3854"/>
                  <a:pt x="270" y="3863"/>
                </a:cubicBezTo>
                <a:cubicBezTo>
                  <a:pt x="3309" y="4171"/>
                  <a:pt x="8378" y="4119"/>
                  <a:pt x="12528" y="4187"/>
                </a:cubicBezTo>
                <a:cubicBezTo>
                  <a:pt x="12543" y="4167"/>
                  <a:pt x="12563" y="4151"/>
                  <a:pt x="12589" y="4142"/>
                </a:cubicBezTo>
                <a:cubicBezTo>
                  <a:pt x="12772" y="4106"/>
                  <a:pt x="12995" y="4122"/>
                  <a:pt x="13297" y="4102"/>
                </a:cubicBezTo>
                <a:cubicBezTo>
                  <a:pt x="13433" y="4094"/>
                  <a:pt x="13572" y="4090"/>
                  <a:pt x="13713" y="4090"/>
                </a:cubicBezTo>
                <a:cubicBezTo>
                  <a:pt x="14195" y="4090"/>
                  <a:pt x="14697" y="4128"/>
                  <a:pt x="15159" y="4128"/>
                </a:cubicBezTo>
                <a:cubicBezTo>
                  <a:pt x="15453" y="4128"/>
                  <a:pt x="15730" y="4113"/>
                  <a:pt x="15977" y="4063"/>
                </a:cubicBezTo>
                <a:cubicBezTo>
                  <a:pt x="15862" y="4018"/>
                  <a:pt x="15723" y="3982"/>
                  <a:pt x="15531" y="3908"/>
                </a:cubicBezTo>
                <a:cubicBezTo>
                  <a:pt x="15533" y="3908"/>
                  <a:pt x="14453" y="3579"/>
                  <a:pt x="14151" y="3550"/>
                </a:cubicBezTo>
                <a:cubicBezTo>
                  <a:pt x="13610" y="3459"/>
                  <a:pt x="13190" y="3442"/>
                  <a:pt x="12731" y="3230"/>
                </a:cubicBezTo>
                <a:cubicBezTo>
                  <a:pt x="12692" y="3220"/>
                  <a:pt x="12640" y="3201"/>
                  <a:pt x="12606" y="3180"/>
                </a:cubicBezTo>
                <a:cubicBezTo>
                  <a:pt x="12476" y="3107"/>
                  <a:pt x="12045" y="2597"/>
                  <a:pt x="11714" y="2434"/>
                </a:cubicBezTo>
                <a:cubicBezTo>
                  <a:pt x="11337" y="2227"/>
                  <a:pt x="10944" y="2147"/>
                  <a:pt x="10626" y="2136"/>
                </a:cubicBezTo>
                <a:cubicBezTo>
                  <a:pt x="10423" y="2134"/>
                  <a:pt x="10364" y="1927"/>
                  <a:pt x="10436" y="1794"/>
                </a:cubicBezTo>
                <a:cubicBezTo>
                  <a:pt x="10430" y="1756"/>
                  <a:pt x="10427" y="1719"/>
                  <a:pt x="10419" y="1682"/>
                </a:cubicBezTo>
                <a:cubicBezTo>
                  <a:pt x="10297" y="1058"/>
                  <a:pt x="10099" y="735"/>
                  <a:pt x="9851" y="485"/>
                </a:cubicBezTo>
                <a:cubicBezTo>
                  <a:pt x="9555" y="174"/>
                  <a:pt x="9168" y="1"/>
                  <a:pt x="8730" y="1"/>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96244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2"/>
        </a:solidFill>
        <a:effectLst/>
      </p:bgPr>
    </p:bg>
    <p:spTree>
      <p:nvGrpSpPr>
        <p:cNvPr id="1" name="Shape 1166"/>
        <p:cNvGrpSpPr/>
        <p:nvPr/>
      </p:nvGrpSpPr>
      <p:grpSpPr>
        <a:xfrm>
          <a:off x="0" y="0"/>
          <a:ext cx="0" cy="0"/>
          <a:chOff x="0" y="0"/>
          <a:chExt cx="0" cy="0"/>
        </a:xfrm>
      </p:grpSpPr>
      <p:sp>
        <p:nvSpPr>
          <p:cNvPr id="1167" name="Google Shape;1167;p18"/>
          <p:cNvSpPr/>
          <p:nvPr/>
        </p:nvSpPr>
        <p:spPr>
          <a:xfrm flipH="1">
            <a:off x="-134068" y="4341932"/>
            <a:ext cx="4411199" cy="1764893"/>
          </a:xfrm>
          <a:custGeom>
            <a:avLst/>
            <a:gdLst/>
            <a:ahLst/>
            <a:cxnLst/>
            <a:rect l="l" t="t" r="r" b="b"/>
            <a:pathLst>
              <a:path w="40523" h="16213" extrusionOk="0">
                <a:moveTo>
                  <a:pt x="39057" y="1"/>
                </a:moveTo>
                <a:cubicBezTo>
                  <a:pt x="38852" y="1"/>
                  <a:pt x="38677" y="20"/>
                  <a:pt x="38386" y="75"/>
                </a:cubicBezTo>
                <a:cubicBezTo>
                  <a:pt x="36584" y="534"/>
                  <a:pt x="35160" y="1694"/>
                  <a:pt x="33740" y="3019"/>
                </a:cubicBezTo>
                <a:cubicBezTo>
                  <a:pt x="33427" y="3266"/>
                  <a:pt x="33204" y="3644"/>
                  <a:pt x="32841" y="3818"/>
                </a:cubicBezTo>
                <a:cubicBezTo>
                  <a:pt x="32789" y="3826"/>
                  <a:pt x="32738" y="3830"/>
                  <a:pt x="32687" y="3830"/>
                </a:cubicBezTo>
                <a:cubicBezTo>
                  <a:pt x="32431" y="3830"/>
                  <a:pt x="32180" y="3735"/>
                  <a:pt x="31936" y="3662"/>
                </a:cubicBezTo>
                <a:cubicBezTo>
                  <a:pt x="31555" y="3537"/>
                  <a:pt x="31175" y="3408"/>
                  <a:pt x="30784" y="3315"/>
                </a:cubicBezTo>
                <a:cubicBezTo>
                  <a:pt x="30315" y="3198"/>
                  <a:pt x="29806" y="3138"/>
                  <a:pt x="29288" y="3138"/>
                </a:cubicBezTo>
                <a:cubicBezTo>
                  <a:pt x="27794" y="3138"/>
                  <a:pt x="26222" y="3632"/>
                  <a:pt x="25286" y="4645"/>
                </a:cubicBezTo>
                <a:cubicBezTo>
                  <a:pt x="24927" y="5010"/>
                  <a:pt x="24581" y="5389"/>
                  <a:pt x="24261" y="5789"/>
                </a:cubicBezTo>
                <a:cubicBezTo>
                  <a:pt x="24158" y="5910"/>
                  <a:pt x="23941" y="6314"/>
                  <a:pt x="23607" y="6314"/>
                </a:cubicBezTo>
                <a:cubicBezTo>
                  <a:pt x="23525" y="6314"/>
                  <a:pt x="23437" y="6290"/>
                  <a:pt x="23342" y="6232"/>
                </a:cubicBezTo>
                <a:cubicBezTo>
                  <a:pt x="22832" y="5890"/>
                  <a:pt x="22554" y="5582"/>
                  <a:pt x="22096" y="5282"/>
                </a:cubicBezTo>
                <a:cubicBezTo>
                  <a:pt x="21390" y="4779"/>
                  <a:pt x="20731" y="4443"/>
                  <a:pt x="20006" y="4220"/>
                </a:cubicBezTo>
                <a:cubicBezTo>
                  <a:pt x="19412" y="4030"/>
                  <a:pt x="18783" y="3942"/>
                  <a:pt x="18155" y="3942"/>
                </a:cubicBezTo>
                <a:cubicBezTo>
                  <a:pt x="17137" y="3942"/>
                  <a:pt x="16124" y="4172"/>
                  <a:pt x="15279" y="4566"/>
                </a:cubicBezTo>
                <a:cubicBezTo>
                  <a:pt x="13776" y="5312"/>
                  <a:pt x="12689" y="6440"/>
                  <a:pt x="11811" y="7787"/>
                </a:cubicBezTo>
                <a:cubicBezTo>
                  <a:pt x="11636" y="8063"/>
                  <a:pt x="11474" y="8347"/>
                  <a:pt x="11325" y="8638"/>
                </a:cubicBezTo>
                <a:cubicBezTo>
                  <a:pt x="11235" y="8780"/>
                  <a:pt x="11203" y="8973"/>
                  <a:pt x="11051" y="9062"/>
                </a:cubicBezTo>
                <a:cubicBezTo>
                  <a:pt x="11007" y="9088"/>
                  <a:pt x="10961" y="9098"/>
                  <a:pt x="10913" y="9098"/>
                </a:cubicBezTo>
                <a:cubicBezTo>
                  <a:pt x="10816" y="9098"/>
                  <a:pt x="10715" y="9059"/>
                  <a:pt x="10623" y="9039"/>
                </a:cubicBezTo>
                <a:cubicBezTo>
                  <a:pt x="10361" y="8973"/>
                  <a:pt x="10096" y="8915"/>
                  <a:pt x="9832" y="8854"/>
                </a:cubicBezTo>
                <a:cubicBezTo>
                  <a:pt x="9124" y="8687"/>
                  <a:pt x="8631" y="8591"/>
                  <a:pt x="7983" y="8591"/>
                </a:cubicBezTo>
                <a:cubicBezTo>
                  <a:pt x="7852" y="8591"/>
                  <a:pt x="7713" y="8595"/>
                  <a:pt x="7566" y="8603"/>
                </a:cubicBezTo>
                <a:cubicBezTo>
                  <a:pt x="5411" y="8703"/>
                  <a:pt x="3377" y="10083"/>
                  <a:pt x="1829" y="11837"/>
                </a:cubicBezTo>
                <a:cubicBezTo>
                  <a:pt x="1115" y="12661"/>
                  <a:pt x="188" y="14838"/>
                  <a:pt x="0" y="15490"/>
                </a:cubicBezTo>
                <a:cubicBezTo>
                  <a:pt x="2314" y="15759"/>
                  <a:pt x="7822" y="15756"/>
                  <a:pt x="11316" y="15839"/>
                </a:cubicBezTo>
                <a:cubicBezTo>
                  <a:pt x="15536" y="15951"/>
                  <a:pt x="19749" y="16213"/>
                  <a:pt x="23971" y="16213"/>
                </a:cubicBezTo>
                <a:cubicBezTo>
                  <a:pt x="24061" y="16213"/>
                  <a:pt x="24151" y="16213"/>
                  <a:pt x="24241" y="16213"/>
                </a:cubicBezTo>
                <a:cubicBezTo>
                  <a:pt x="24341" y="16213"/>
                  <a:pt x="24441" y="16213"/>
                  <a:pt x="24542" y="16213"/>
                </a:cubicBezTo>
                <a:cubicBezTo>
                  <a:pt x="29236" y="16213"/>
                  <a:pt x="33933" y="16180"/>
                  <a:pt x="38627" y="16126"/>
                </a:cubicBezTo>
                <a:cubicBezTo>
                  <a:pt x="39358" y="16078"/>
                  <a:pt x="39647" y="16133"/>
                  <a:pt x="39870" y="15662"/>
                </a:cubicBezTo>
                <a:cubicBezTo>
                  <a:pt x="40522" y="14159"/>
                  <a:pt x="40441" y="12077"/>
                  <a:pt x="40327" y="10150"/>
                </a:cubicBezTo>
                <a:cubicBezTo>
                  <a:pt x="39983" y="6796"/>
                  <a:pt x="39873" y="3428"/>
                  <a:pt x="39930" y="59"/>
                </a:cubicBezTo>
                <a:cubicBezTo>
                  <a:pt x="39846" y="52"/>
                  <a:pt x="39762" y="30"/>
                  <a:pt x="39679" y="30"/>
                </a:cubicBezTo>
                <a:cubicBezTo>
                  <a:pt x="39674" y="30"/>
                  <a:pt x="39670" y="30"/>
                  <a:pt x="39665" y="30"/>
                </a:cubicBezTo>
                <a:cubicBezTo>
                  <a:pt x="39397" y="13"/>
                  <a:pt x="39218" y="1"/>
                  <a:pt x="39057" y="1"/>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8" name="Google Shape;1168;p18"/>
          <p:cNvSpPr/>
          <p:nvPr/>
        </p:nvSpPr>
        <p:spPr>
          <a:xfrm>
            <a:off x="8460405" y="4450208"/>
            <a:ext cx="3869947" cy="1548341"/>
          </a:xfrm>
          <a:custGeom>
            <a:avLst/>
            <a:gdLst/>
            <a:ahLst/>
            <a:cxnLst/>
            <a:rect l="l" t="t" r="r" b="b"/>
            <a:pathLst>
              <a:path w="40523" h="16213" extrusionOk="0">
                <a:moveTo>
                  <a:pt x="39057" y="1"/>
                </a:moveTo>
                <a:cubicBezTo>
                  <a:pt x="38852" y="1"/>
                  <a:pt x="38677" y="20"/>
                  <a:pt x="38386" y="75"/>
                </a:cubicBezTo>
                <a:cubicBezTo>
                  <a:pt x="36584" y="534"/>
                  <a:pt x="35160" y="1694"/>
                  <a:pt x="33740" y="3019"/>
                </a:cubicBezTo>
                <a:cubicBezTo>
                  <a:pt x="33427" y="3266"/>
                  <a:pt x="33204" y="3644"/>
                  <a:pt x="32841" y="3818"/>
                </a:cubicBezTo>
                <a:cubicBezTo>
                  <a:pt x="32789" y="3826"/>
                  <a:pt x="32738" y="3830"/>
                  <a:pt x="32687" y="3830"/>
                </a:cubicBezTo>
                <a:cubicBezTo>
                  <a:pt x="32431" y="3830"/>
                  <a:pt x="32180" y="3735"/>
                  <a:pt x="31936" y="3662"/>
                </a:cubicBezTo>
                <a:cubicBezTo>
                  <a:pt x="31555" y="3537"/>
                  <a:pt x="31175" y="3408"/>
                  <a:pt x="30784" y="3315"/>
                </a:cubicBezTo>
                <a:cubicBezTo>
                  <a:pt x="30315" y="3198"/>
                  <a:pt x="29806" y="3138"/>
                  <a:pt x="29288" y="3138"/>
                </a:cubicBezTo>
                <a:cubicBezTo>
                  <a:pt x="27794" y="3138"/>
                  <a:pt x="26222" y="3632"/>
                  <a:pt x="25286" y="4645"/>
                </a:cubicBezTo>
                <a:cubicBezTo>
                  <a:pt x="24927" y="5010"/>
                  <a:pt x="24581" y="5389"/>
                  <a:pt x="24261" y="5789"/>
                </a:cubicBezTo>
                <a:cubicBezTo>
                  <a:pt x="24158" y="5910"/>
                  <a:pt x="23941" y="6314"/>
                  <a:pt x="23607" y="6314"/>
                </a:cubicBezTo>
                <a:cubicBezTo>
                  <a:pt x="23525" y="6314"/>
                  <a:pt x="23437" y="6290"/>
                  <a:pt x="23342" y="6232"/>
                </a:cubicBezTo>
                <a:cubicBezTo>
                  <a:pt x="22832" y="5890"/>
                  <a:pt x="22554" y="5582"/>
                  <a:pt x="22096" y="5282"/>
                </a:cubicBezTo>
                <a:cubicBezTo>
                  <a:pt x="21390" y="4779"/>
                  <a:pt x="20731" y="4443"/>
                  <a:pt x="20006" y="4220"/>
                </a:cubicBezTo>
                <a:cubicBezTo>
                  <a:pt x="19412" y="4030"/>
                  <a:pt x="18783" y="3942"/>
                  <a:pt x="18155" y="3942"/>
                </a:cubicBezTo>
                <a:cubicBezTo>
                  <a:pt x="17137" y="3942"/>
                  <a:pt x="16124" y="4172"/>
                  <a:pt x="15279" y="4566"/>
                </a:cubicBezTo>
                <a:cubicBezTo>
                  <a:pt x="13776" y="5312"/>
                  <a:pt x="12689" y="6440"/>
                  <a:pt x="11811" y="7787"/>
                </a:cubicBezTo>
                <a:cubicBezTo>
                  <a:pt x="11636" y="8063"/>
                  <a:pt x="11474" y="8347"/>
                  <a:pt x="11325" y="8638"/>
                </a:cubicBezTo>
                <a:cubicBezTo>
                  <a:pt x="11235" y="8780"/>
                  <a:pt x="11203" y="8973"/>
                  <a:pt x="11051" y="9062"/>
                </a:cubicBezTo>
                <a:cubicBezTo>
                  <a:pt x="11007" y="9088"/>
                  <a:pt x="10961" y="9098"/>
                  <a:pt x="10913" y="9098"/>
                </a:cubicBezTo>
                <a:cubicBezTo>
                  <a:pt x="10816" y="9098"/>
                  <a:pt x="10715" y="9059"/>
                  <a:pt x="10623" y="9039"/>
                </a:cubicBezTo>
                <a:cubicBezTo>
                  <a:pt x="10361" y="8973"/>
                  <a:pt x="10096" y="8915"/>
                  <a:pt x="9832" y="8854"/>
                </a:cubicBezTo>
                <a:cubicBezTo>
                  <a:pt x="9124" y="8687"/>
                  <a:pt x="8631" y="8591"/>
                  <a:pt x="7983" y="8591"/>
                </a:cubicBezTo>
                <a:cubicBezTo>
                  <a:pt x="7852" y="8591"/>
                  <a:pt x="7713" y="8595"/>
                  <a:pt x="7566" y="8603"/>
                </a:cubicBezTo>
                <a:cubicBezTo>
                  <a:pt x="5411" y="8703"/>
                  <a:pt x="3377" y="10083"/>
                  <a:pt x="1829" y="11837"/>
                </a:cubicBezTo>
                <a:cubicBezTo>
                  <a:pt x="1115" y="12661"/>
                  <a:pt x="188" y="14838"/>
                  <a:pt x="0" y="15490"/>
                </a:cubicBezTo>
                <a:cubicBezTo>
                  <a:pt x="2314" y="15759"/>
                  <a:pt x="7822" y="15756"/>
                  <a:pt x="11316" y="15839"/>
                </a:cubicBezTo>
                <a:cubicBezTo>
                  <a:pt x="15536" y="15951"/>
                  <a:pt x="19749" y="16213"/>
                  <a:pt x="23971" y="16213"/>
                </a:cubicBezTo>
                <a:cubicBezTo>
                  <a:pt x="24061" y="16213"/>
                  <a:pt x="24151" y="16213"/>
                  <a:pt x="24241" y="16213"/>
                </a:cubicBezTo>
                <a:cubicBezTo>
                  <a:pt x="24341" y="16213"/>
                  <a:pt x="24441" y="16213"/>
                  <a:pt x="24542" y="16213"/>
                </a:cubicBezTo>
                <a:cubicBezTo>
                  <a:pt x="29236" y="16213"/>
                  <a:pt x="33933" y="16180"/>
                  <a:pt x="38627" y="16126"/>
                </a:cubicBezTo>
                <a:cubicBezTo>
                  <a:pt x="39358" y="16078"/>
                  <a:pt x="39647" y="16133"/>
                  <a:pt x="39870" y="15662"/>
                </a:cubicBezTo>
                <a:cubicBezTo>
                  <a:pt x="40522" y="14159"/>
                  <a:pt x="40441" y="12077"/>
                  <a:pt x="40327" y="10150"/>
                </a:cubicBezTo>
                <a:cubicBezTo>
                  <a:pt x="39983" y="6796"/>
                  <a:pt x="39873" y="3428"/>
                  <a:pt x="39930" y="59"/>
                </a:cubicBezTo>
                <a:cubicBezTo>
                  <a:pt x="39846" y="52"/>
                  <a:pt x="39762" y="30"/>
                  <a:pt x="39679" y="30"/>
                </a:cubicBezTo>
                <a:cubicBezTo>
                  <a:pt x="39674" y="30"/>
                  <a:pt x="39670" y="30"/>
                  <a:pt x="39665" y="30"/>
                </a:cubicBezTo>
                <a:cubicBezTo>
                  <a:pt x="39397" y="13"/>
                  <a:pt x="39218" y="1"/>
                  <a:pt x="39057" y="1"/>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69" name="Google Shape;1169;p18"/>
          <p:cNvGrpSpPr/>
          <p:nvPr/>
        </p:nvGrpSpPr>
        <p:grpSpPr>
          <a:xfrm>
            <a:off x="-235675" y="4653321"/>
            <a:ext cx="16800587" cy="2275460"/>
            <a:chOff x="-176756" y="3413790"/>
            <a:chExt cx="12600440" cy="1706595"/>
          </a:xfrm>
        </p:grpSpPr>
        <p:grpSp>
          <p:nvGrpSpPr>
            <p:cNvPr id="1170" name="Google Shape;1170;p18"/>
            <p:cNvGrpSpPr/>
            <p:nvPr/>
          </p:nvGrpSpPr>
          <p:grpSpPr>
            <a:xfrm>
              <a:off x="-176756" y="3413790"/>
              <a:ext cx="6578413" cy="1706595"/>
              <a:chOff x="-176696" y="3413611"/>
              <a:chExt cx="7434075" cy="1888035"/>
            </a:xfrm>
          </p:grpSpPr>
          <p:grpSp>
            <p:nvGrpSpPr>
              <p:cNvPr id="1171" name="Google Shape;1171;p18"/>
              <p:cNvGrpSpPr/>
              <p:nvPr/>
            </p:nvGrpSpPr>
            <p:grpSpPr>
              <a:xfrm>
                <a:off x="2864557" y="4534937"/>
                <a:ext cx="4327627" cy="719409"/>
                <a:chOff x="6670640" y="3642636"/>
                <a:chExt cx="2019236" cy="335670"/>
              </a:xfrm>
            </p:grpSpPr>
            <p:sp>
              <p:nvSpPr>
                <p:cNvPr id="1172" name="Google Shape;1172;p18"/>
                <p:cNvSpPr/>
                <p:nvPr/>
              </p:nvSpPr>
              <p:spPr>
                <a:xfrm>
                  <a:off x="6670640" y="3642636"/>
                  <a:ext cx="2019236" cy="335670"/>
                </a:xfrm>
                <a:custGeom>
                  <a:avLst/>
                  <a:gdLst/>
                  <a:ahLst/>
                  <a:cxnLst/>
                  <a:rect l="l" t="t" r="r" b="b"/>
                  <a:pathLst>
                    <a:path w="60420" h="10044" extrusionOk="0">
                      <a:moveTo>
                        <a:pt x="58763" y="1273"/>
                      </a:moveTo>
                      <a:cubicBezTo>
                        <a:pt x="58939" y="1273"/>
                        <a:pt x="59031" y="1510"/>
                        <a:pt x="58903" y="1631"/>
                      </a:cubicBezTo>
                      <a:cubicBezTo>
                        <a:pt x="58829" y="1708"/>
                        <a:pt x="58718" y="1690"/>
                        <a:pt x="58619" y="1705"/>
                      </a:cubicBezTo>
                      <a:cubicBezTo>
                        <a:pt x="57980" y="1732"/>
                        <a:pt x="57340" y="1741"/>
                        <a:pt x="56700" y="1741"/>
                      </a:cubicBezTo>
                      <a:cubicBezTo>
                        <a:pt x="56171" y="1741"/>
                        <a:pt x="55642" y="1735"/>
                        <a:pt x="55112" y="1728"/>
                      </a:cubicBezTo>
                      <a:cubicBezTo>
                        <a:pt x="54036" y="1713"/>
                        <a:pt x="52960" y="1705"/>
                        <a:pt x="51884" y="1705"/>
                      </a:cubicBezTo>
                      <a:cubicBezTo>
                        <a:pt x="50621" y="1705"/>
                        <a:pt x="49358" y="1717"/>
                        <a:pt x="48095" y="1744"/>
                      </a:cubicBezTo>
                      <a:cubicBezTo>
                        <a:pt x="48089" y="1744"/>
                        <a:pt x="48082" y="1743"/>
                        <a:pt x="48076" y="1743"/>
                      </a:cubicBezTo>
                      <a:cubicBezTo>
                        <a:pt x="48046" y="1743"/>
                        <a:pt x="48014" y="1747"/>
                        <a:pt x="47984" y="1747"/>
                      </a:cubicBezTo>
                      <a:cubicBezTo>
                        <a:pt x="47955" y="1747"/>
                        <a:pt x="47926" y="1744"/>
                        <a:pt x="47900" y="1730"/>
                      </a:cubicBezTo>
                      <a:cubicBezTo>
                        <a:pt x="47830" y="1690"/>
                        <a:pt x="47819" y="1588"/>
                        <a:pt x="47875" y="1533"/>
                      </a:cubicBezTo>
                      <a:cubicBezTo>
                        <a:pt x="47911" y="1498"/>
                        <a:pt x="47957" y="1494"/>
                        <a:pt x="48005" y="1494"/>
                      </a:cubicBezTo>
                      <a:cubicBezTo>
                        <a:pt x="48020" y="1494"/>
                        <a:pt x="48034" y="1494"/>
                        <a:pt x="48049" y="1494"/>
                      </a:cubicBezTo>
                      <a:cubicBezTo>
                        <a:pt x="48064" y="1494"/>
                        <a:pt x="48079" y="1494"/>
                        <a:pt x="48094" y="1492"/>
                      </a:cubicBezTo>
                      <a:cubicBezTo>
                        <a:pt x="50431" y="1441"/>
                        <a:pt x="52768" y="1408"/>
                        <a:pt x="55105" y="1339"/>
                      </a:cubicBezTo>
                      <a:cubicBezTo>
                        <a:pt x="56321" y="1315"/>
                        <a:pt x="57540" y="1356"/>
                        <a:pt x="58755" y="1273"/>
                      </a:cubicBezTo>
                      <a:cubicBezTo>
                        <a:pt x="58758" y="1273"/>
                        <a:pt x="58761" y="1273"/>
                        <a:pt x="58763" y="1273"/>
                      </a:cubicBezTo>
                      <a:close/>
                      <a:moveTo>
                        <a:pt x="34213" y="1446"/>
                      </a:moveTo>
                      <a:cubicBezTo>
                        <a:pt x="34373" y="1446"/>
                        <a:pt x="34420" y="1688"/>
                        <a:pt x="34267" y="1743"/>
                      </a:cubicBezTo>
                      <a:cubicBezTo>
                        <a:pt x="33887" y="1790"/>
                        <a:pt x="33504" y="1803"/>
                        <a:pt x="33120" y="1803"/>
                      </a:cubicBezTo>
                      <a:cubicBezTo>
                        <a:pt x="32656" y="1803"/>
                        <a:pt x="32190" y="1784"/>
                        <a:pt x="31728" y="1784"/>
                      </a:cubicBezTo>
                      <a:cubicBezTo>
                        <a:pt x="31685" y="1784"/>
                        <a:pt x="31643" y="1784"/>
                        <a:pt x="31601" y="1785"/>
                      </a:cubicBezTo>
                      <a:cubicBezTo>
                        <a:pt x="31591" y="1784"/>
                        <a:pt x="31580" y="1783"/>
                        <a:pt x="31570" y="1783"/>
                      </a:cubicBezTo>
                      <a:cubicBezTo>
                        <a:pt x="31545" y="1783"/>
                        <a:pt x="31519" y="1785"/>
                        <a:pt x="31494" y="1785"/>
                      </a:cubicBezTo>
                      <a:cubicBezTo>
                        <a:pt x="31460" y="1785"/>
                        <a:pt x="31427" y="1782"/>
                        <a:pt x="31397" y="1767"/>
                      </a:cubicBezTo>
                      <a:cubicBezTo>
                        <a:pt x="31328" y="1727"/>
                        <a:pt x="31313" y="1625"/>
                        <a:pt x="31371" y="1570"/>
                      </a:cubicBezTo>
                      <a:cubicBezTo>
                        <a:pt x="31393" y="1548"/>
                        <a:pt x="31423" y="1534"/>
                        <a:pt x="31455" y="1534"/>
                      </a:cubicBezTo>
                      <a:cubicBezTo>
                        <a:pt x="31456" y="1534"/>
                        <a:pt x="31458" y="1534"/>
                        <a:pt x="31459" y="1534"/>
                      </a:cubicBezTo>
                      <a:cubicBezTo>
                        <a:pt x="31663" y="1530"/>
                        <a:pt x="31869" y="1527"/>
                        <a:pt x="32073" y="1522"/>
                      </a:cubicBezTo>
                      <a:cubicBezTo>
                        <a:pt x="32784" y="1505"/>
                        <a:pt x="33498" y="1512"/>
                        <a:pt x="34206" y="1446"/>
                      </a:cubicBezTo>
                      <a:cubicBezTo>
                        <a:pt x="34208" y="1446"/>
                        <a:pt x="34211" y="1446"/>
                        <a:pt x="34213" y="1446"/>
                      </a:cubicBezTo>
                      <a:close/>
                      <a:moveTo>
                        <a:pt x="45604" y="1402"/>
                      </a:moveTo>
                      <a:cubicBezTo>
                        <a:pt x="45685" y="1402"/>
                        <a:pt x="45773" y="1415"/>
                        <a:pt x="45850" y="1415"/>
                      </a:cubicBezTo>
                      <a:cubicBezTo>
                        <a:pt x="45874" y="1415"/>
                        <a:pt x="45896" y="1414"/>
                        <a:pt x="45917" y="1411"/>
                      </a:cubicBezTo>
                      <a:cubicBezTo>
                        <a:pt x="45920" y="1411"/>
                        <a:pt x="45922" y="1411"/>
                        <a:pt x="45924" y="1411"/>
                      </a:cubicBezTo>
                      <a:cubicBezTo>
                        <a:pt x="46124" y="1411"/>
                        <a:pt x="46185" y="1717"/>
                        <a:pt x="45993" y="1785"/>
                      </a:cubicBezTo>
                      <a:cubicBezTo>
                        <a:pt x="45952" y="1800"/>
                        <a:pt x="45909" y="1804"/>
                        <a:pt x="45864" y="1804"/>
                      </a:cubicBezTo>
                      <a:cubicBezTo>
                        <a:pt x="45811" y="1804"/>
                        <a:pt x="45757" y="1798"/>
                        <a:pt x="45705" y="1798"/>
                      </a:cubicBezTo>
                      <a:cubicBezTo>
                        <a:pt x="45693" y="1798"/>
                        <a:pt x="45681" y="1798"/>
                        <a:pt x="45668" y="1799"/>
                      </a:cubicBezTo>
                      <a:cubicBezTo>
                        <a:pt x="45648" y="1802"/>
                        <a:pt x="45627" y="1803"/>
                        <a:pt x="45606" y="1803"/>
                      </a:cubicBezTo>
                      <a:cubicBezTo>
                        <a:pt x="45446" y="1803"/>
                        <a:pt x="45282" y="1718"/>
                        <a:pt x="45354" y="1528"/>
                      </a:cubicBezTo>
                      <a:cubicBezTo>
                        <a:pt x="45402" y="1425"/>
                        <a:pt x="45498" y="1402"/>
                        <a:pt x="45604" y="1402"/>
                      </a:cubicBezTo>
                      <a:close/>
                      <a:moveTo>
                        <a:pt x="19874" y="1507"/>
                      </a:moveTo>
                      <a:cubicBezTo>
                        <a:pt x="20073" y="1507"/>
                        <a:pt x="20073" y="1819"/>
                        <a:pt x="19874" y="1819"/>
                      </a:cubicBezTo>
                      <a:cubicBezTo>
                        <a:pt x="19873" y="1819"/>
                        <a:pt x="19872" y="1819"/>
                        <a:pt x="19871" y="1819"/>
                      </a:cubicBezTo>
                      <a:cubicBezTo>
                        <a:pt x="19632" y="1824"/>
                        <a:pt x="19392" y="1829"/>
                        <a:pt x="19151" y="1835"/>
                      </a:cubicBezTo>
                      <a:cubicBezTo>
                        <a:pt x="19085" y="1835"/>
                        <a:pt x="19020" y="1787"/>
                        <a:pt x="19002" y="1721"/>
                      </a:cubicBezTo>
                      <a:cubicBezTo>
                        <a:pt x="18983" y="1648"/>
                        <a:pt x="19020" y="1563"/>
                        <a:pt x="19092" y="1538"/>
                      </a:cubicBezTo>
                      <a:cubicBezTo>
                        <a:pt x="19347" y="1499"/>
                        <a:pt x="19613" y="1521"/>
                        <a:pt x="19871" y="1507"/>
                      </a:cubicBezTo>
                      <a:cubicBezTo>
                        <a:pt x="19872" y="1507"/>
                        <a:pt x="19873" y="1507"/>
                        <a:pt x="19874" y="1507"/>
                      </a:cubicBezTo>
                      <a:close/>
                      <a:moveTo>
                        <a:pt x="28276" y="1372"/>
                      </a:moveTo>
                      <a:cubicBezTo>
                        <a:pt x="28421" y="1372"/>
                        <a:pt x="28463" y="1593"/>
                        <a:pt x="28326" y="1641"/>
                      </a:cubicBezTo>
                      <a:cubicBezTo>
                        <a:pt x="27893" y="1686"/>
                        <a:pt x="27448" y="1677"/>
                        <a:pt x="27011" y="1712"/>
                      </a:cubicBezTo>
                      <a:cubicBezTo>
                        <a:pt x="25337" y="1808"/>
                        <a:pt x="23658" y="1793"/>
                        <a:pt x="21981" y="1835"/>
                      </a:cubicBezTo>
                      <a:cubicBezTo>
                        <a:pt x="21980" y="1835"/>
                        <a:pt x="21979" y="1835"/>
                        <a:pt x="21978" y="1835"/>
                      </a:cubicBezTo>
                      <a:cubicBezTo>
                        <a:pt x="21878" y="1835"/>
                        <a:pt x="21827" y="1704"/>
                        <a:pt x="21898" y="1637"/>
                      </a:cubicBezTo>
                      <a:cubicBezTo>
                        <a:pt x="21930" y="1606"/>
                        <a:pt x="21970" y="1601"/>
                        <a:pt x="22012" y="1601"/>
                      </a:cubicBezTo>
                      <a:cubicBezTo>
                        <a:pt x="22034" y="1601"/>
                        <a:pt x="22057" y="1602"/>
                        <a:pt x="22078" y="1602"/>
                      </a:cubicBezTo>
                      <a:cubicBezTo>
                        <a:pt x="22089" y="1602"/>
                        <a:pt x="22099" y="1602"/>
                        <a:pt x="22110" y="1601"/>
                      </a:cubicBezTo>
                      <a:cubicBezTo>
                        <a:pt x="23197" y="1570"/>
                        <a:pt x="24280" y="1478"/>
                        <a:pt x="25365" y="1436"/>
                      </a:cubicBezTo>
                      <a:cubicBezTo>
                        <a:pt x="26333" y="1405"/>
                        <a:pt x="27304" y="1420"/>
                        <a:pt x="28271" y="1372"/>
                      </a:cubicBezTo>
                      <a:cubicBezTo>
                        <a:pt x="28273" y="1372"/>
                        <a:pt x="28275" y="1372"/>
                        <a:pt x="28276" y="1372"/>
                      </a:cubicBezTo>
                      <a:close/>
                      <a:moveTo>
                        <a:pt x="8549" y="731"/>
                      </a:moveTo>
                      <a:cubicBezTo>
                        <a:pt x="8562" y="731"/>
                        <a:pt x="8576" y="733"/>
                        <a:pt x="8588" y="736"/>
                      </a:cubicBezTo>
                      <a:cubicBezTo>
                        <a:pt x="8736" y="765"/>
                        <a:pt x="8882" y="800"/>
                        <a:pt x="9029" y="833"/>
                      </a:cubicBezTo>
                      <a:cubicBezTo>
                        <a:pt x="10329" y="1084"/>
                        <a:pt x="11156" y="2209"/>
                        <a:pt x="12101" y="3034"/>
                      </a:cubicBezTo>
                      <a:cubicBezTo>
                        <a:pt x="12221" y="3146"/>
                        <a:pt x="12117" y="3341"/>
                        <a:pt x="11977" y="3341"/>
                      </a:cubicBezTo>
                      <a:cubicBezTo>
                        <a:pt x="11955" y="3341"/>
                        <a:pt x="11931" y="3335"/>
                        <a:pt x="11907" y="3324"/>
                      </a:cubicBezTo>
                      <a:cubicBezTo>
                        <a:pt x="11338" y="2844"/>
                        <a:pt x="10830" y="2284"/>
                        <a:pt x="10282" y="1777"/>
                      </a:cubicBezTo>
                      <a:cubicBezTo>
                        <a:pt x="9909" y="1440"/>
                        <a:pt x="9496" y="1204"/>
                        <a:pt x="8949" y="1098"/>
                      </a:cubicBezTo>
                      <a:cubicBezTo>
                        <a:pt x="8743" y="1020"/>
                        <a:pt x="8281" y="1104"/>
                        <a:pt x="8432" y="790"/>
                      </a:cubicBezTo>
                      <a:cubicBezTo>
                        <a:pt x="8458" y="752"/>
                        <a:pt x="8504" y="731"/>
                        <a:pt x="8549" y="731"/>
                      </a:cubicBezTo>
                      <a:close/>
                      <a:moveTo>
                        <a:pt x="40416" y="3495"/>
                      </a:moveTo>
                      <a:cubicBezTo>
                        <a:pt x="40538" y="3495"/>
                        <a:pt x="40570" y="3678"/>
                        <a:pt x="40457" y="3719"/>
                      </a:cubicBezTo>
                      <a:cubicBezTo>
                        <a:pt x="39981" y="3786"/>
                        <a:pt x="39494" y="3804"/>
                        <a:pt x="39013" y="3841"/>
                      </a:cubicBezTo>
                      <a:cubicBezTo>
                        <a:pt x="37893" y="3913"/>
                        <a:pt x="36771" y="3937"/>
                        <a:pt x="35650" y="3937"/>
                      </a:cubicBezTo>
                      <a:cubicBezTo>
                        <a:pt x="34545" y="3937"/>
                        <a:pt x="33440" y="3914"/>
                        <a:pt x="32335" y="3890"/>
                      </a:cubicBezTo>
                      <a:cubicBezTo>
                        <a:pt x="32295" y="3885"/>
                        <a:pt x="32252" y="3883"/>
                        <a:pt x="32208" y="3883"/>
                      </a:cubicBezTo>
                      <a:cubicBezTo>
                        <a:pt x="32112" y="3883"/>
                        <a:pt x="32008" y="3891"/>
                        <a:pt x="31909" y="3891"/>
                      </a:cubicBezTo>
                      <a:cubicBezTo>
                        <a:pt x="31808" y="3891"/>
                        <a:pt x="31712" y="3883"/>
                        <a:pt x="31635" y="3848"/>
                      </a:cubicBezTo>
                      <a:cubicBezTo>
                        <a:pt x="31575" y="3793"/>
                        <a:pt x="31595" y="3680"/>
                        <a:pt x="31672" y="3654"/>
                      </a:cubicBezTo>
                      <a:cubicBezTo>
                        <a:pt x="31868" y="3638"/>
                        <a:pt x="32067" y="3637"/>
                        <a:pt x="32266" y="3637"/>
                      </a:cubicBezTo>
                      <a:cubicBezTo>
                        <a:pt x="32293" y="3637"/>
                        <a:pt x="32321" y="3637"/>
                        <a:pt x="32348" y="3637"/>
                      </a:cubicBezTo>
                      <a:cubicBezTo>
                        <a:pt x="32492" y="3637"/>
                        <a:pt x="32637" y="3637"/>
                        <a:pt x="32780" y="3631"/>
                      </a:cubicBezTo>
                      <a:cubicBezTo>
                        <a:pt x="33439" y="3601"/>
                        <a:pt x="34099" y="3593"/>
                        <a:pt x="34759" y="3593"/>
                      </a:cubicBezTo>
                      <a:cubicBezTo>
                        <a:pt x="35608" y="3593"/>
                        <a:pt x="36458" y="3607"/>
                        <a:pt x="37307" y="3607"/>
                      </a:cubicBezTo>
                      <a:cubicBezTo>
                        <a:pt x="38343" y="3607"/>
                        <a:pt x="39379" y="3586"/>
                        <a:pt x="40412" y="3495"/>
                      </a:cubicBezTo>
                      <a:cubicBezTo>
                        <a:pt x="40414" y="3495"/>
                        <a:pt x="40415" y="3495"/>
                        <a:pt x="40416" y="3495"/>
                      </a:cubicBezTo>
                      <a:close/>
                      <a:moveTo>
                        <a:pt x="14386" y="3594"/>
                      </a:moveTo>
                      <a:cubicBezTo>
                        <a:pt x="14521" y="3594"/>
                        <a:pt x="14704" y="3680"/>
                        <a:pt x="14812" y="3690"/>
                      </a:cubicBezTo>
                      <a:cubicBezTo>
                        <a:pt x="14977" y="3729"/>
                        <a:pt x="14961" y="3990"/>
                        <a:pt x="14792" y="4003"/>
                      </a:cubicBezTo>
                      <a:cubicBezTo>
                        <a:pt x="14788" y="4003"/>
                        <a:pt x="14784" y="4003"/>
                        <a:pt x="14780" y="4003"/>
                      </a:cubicBezTo>
                      <a:cubicBezTo>
                        <a:pt x="14678" y="4003"/>
                        <a:pt x="14578" y="3952"/>
                        <a:pt x="14477" y="3935"/>
                      </a:cubicBezTo>
                      <a:cubicBezTo>
                        <a:pt x="14373" y="3902"/>
                        <a:pt x="14215" y="3886"/>
                        <a:pt x="14217" y="3744"/>
                      </a:cubicBezTo>
                      <a:cubicBezTo>
                        <a:pt x="14231" y="3630"/>
                        <a:pt x="14299" y="3594"/>
                        <a:pt x="14386" y="3594"/>
                      </a:cubicBezTo>
                      <a:close/>
                      <a:moveTo>
                        <a:pt x="29040" y="3677"/>
                      </a:moveTo>
                      <a:cubicBezTo>
                        <a:pt x="29180" y="3677"/>
                        <a:pt x="29256" y="3864"/>
                        <a:pt x="29153" y="3959"/>
                      </a:cubicBezTo>
                      <a:cubicBezTo>
                        <a:pt x="29109" y="4000"/>
                        <a:pt x="29032" y="4016"/>
                        <a:pt x="28955" y="4016"/>
                      </a:cubicBezTo>
                      <a:cubicBezTo>
                        <a:pt x="28895" y="4016"/>
                        <a:pt x="28835" y="4006"/>
                        <a:pt x="28794" y="3990"/>
                      </a:cubicBezTo>
                      <a:cubicBezTo>
                        <a:pt x="28702" y="3938"/>
                        <a:pt x="28684" y="3803"/>
                        <a:pt x="28760" y="3731"/>
                      </a:cubicBezTo>
                      <a:cubicBezTo>
                        <a:pt x="28807" y="3684"/>
                        <a:pt x="28871" y="3679"/>
                        <a:pt x="28934" y="3679"/>
                      </a:cubicBezTo>
                      <a:cubicBezTo>
                        <a:pt x="28949" y="3679"/>
                        <a:pt x="28963" y="3680"/>
                        <a:pt x="28977" y="3680"/>
                      </a:cubicBezTo>
                      <a:cubicBezTo>
                        <a:pt x="28997" y="3680"/>
                        <a:pt x="29017" y="3679"/>
                        <a:pt x="29035" y="3677"/>
                      </a:cubicBezTo>
                      <a:cubicBezTo>
                        <a:pt x="29037" y="3677"/>
                        <a:pt x="29039" y="3677"/>
                        <a:pt x="29040" y="3677"/>
                      </a:cubicBezTo>
                      <a:close/>
                      <a:moveTo>
                        <a:pt x="58122" y="4585"/>
                      </a:moveTo>
                      <a:cubicBezTo>
                        <a:pt x="58249" y="4585"/>
                        <a:pt x="58315" y="4755"/>
                        <a:pt x="58222" y="4843"/>
                      </a:cubicBezTo>
                      <a:cubicBezTo>
                        <a:pt x="58083" y="4932"/>
                        <a:pt x="57887" y="4885"/>
                        <a:pt x="57726" y="4914"/>
                      </a:cubicBezTo>
                      <a:cubicBezTo>
                        <a:pt x="56643" y="4970"/>
                        <a:pt x="55557" y="4980"/>
                        <a:pt x="54474" y="4980"/>
                      </a:cubicBezTo>
                      <a:cubicBezTo>
                        <a:pt x="54472" y="4980"/>
                        <a:pt x="54470" y="4980"/>
                        <a:pt x="54468" y="4980"/>
                      </a:cubicBezTo>
                      <a:cubicBezTo>
                        <a:pt x="54322" y="4980"/>
                        <a:pt x="54280" y="4760"/>
                        <a:pt x="54419" y="4709"/>
                      </a:cubicBezTo>
                      <a:cubicBezTo>
                        <a:pt x="55646" y="4647"/>
                        <a:pt x="56889" y="4704"/>
                        <a:pt x="58117" y="4585"/>
                      </a:cubicBezTo>
                      <a:cubicBezTo>
                        <a:pt x="58118" y="4585"/>
                        <a:pt x="58120" y="4585"/>
                        <a:pt x="58122" y="4585"/>
                      </a:cubicBezTo>
                      <a:close/>
                      <a:moveTo>
                        <a:pt x="51419" y="4688"/>
                      </a:moveTo>
                      <a:cubicBezTo>
                        <a:pt x="51551" y="4688"/>
                        <a:pt x="51624" y="4867"/>
                        <a:pt x="51526" y="4959"/>
                      </a:cubicBezTo>
                      <a:cubicBezTo>
                        <a:pt x="51466" y="5021"/>
                        <a:pt x="51376" y="5003"/>
                        <a:pt x="51300" y="5011"/>
                      </a:cubicBezTo>
                      <a:cubicBezTo>
                        <a:pt x="51295" y="5011"/>
                        <a:pt x="51291" y="5010"/>
                        <a:pt x="51287" y="5010"/>
                      </a:cubicBezTo>
                      <a:cubicBezTo>
                        <a:pt x="51245" y="5010"/>
                        <a:pt x="51201" y="5017"/>
                        <a:pt x="51159" y="5017"/>
                      </a:cubicBezTo>
                      <a:cubicBezTo>
                        <a:pt x="51125" y="5017"/>
                        <a:pt x="51091" y="5013"/>
                        <a:pt x="51061" y="4996"/>
                      </a:cubicBezTo>
                      <a:cubicBezTo>
                        <a:pt x="50952" y="4937"/>
                        <a:pt x="50961" y="4757"/>
                        <a:pt x="51080" y="4717"/>
                      </a:cubicBezTo>
                      <a:cubicBezTo>
                        <a:pt x="51185" y="4686"/>
                        <a:pt x="51303" y="4702"/>
                        <a:pt x="51413" y="4688"/>
                      </a:cubicBezTo>
                      <a:cubicBezTo>
                        <a:pt x="51415" y="4688"/>
                        <a:pt x="51417" y="4688"/>
                        <a:pt x="51419" y="4688"/>
                      </a:cubicBezTo>
                      <a:close/>
                      <a:moveTo>
                        <a:pt x="47681" y="5942"/>
                      </a:moveTo>
                      <a:cubicBezTo>
                        <a:pt x="47796" y="5942"/>
                        <a:pt x="47858" y="6096"/>
                        <a:pt x="47774" y="6175"/>
                      </a:cubicBezTo>
                      <a:cubicBezTo>
                        <a:pt x="47748" y="6201"/>
                        <a:pt x="47713" y="6215"/>
                        <a:pt x="47677" y="6215"/>
                      </a:cubicBezTo>
                      <a:cubicBezTo>
                        <a:pt x="47410" y="6234"/>
                        <a:pt x="47145" y="6252"/>
                        <a:pt x="46879" y="6268"/>
                      </a:cubicBezTo>
                      <a:cubicBezTo>
                        <a:pt x="45622" y="6344"/>
                        <a:pt x="44367" y="6412"/>
                        <a:pt x="43108" y="6466"/>
                      </a:cubicBezTo>
                      <a:cubicBezTo>
                        <a:pt x="43107" y="6466"/>
                        <a:pt x="43106" y="6466"/>
                        <a:pt x="43105" y="6466"/>
                      </a:cubicBezTo>
                      <a:cubicBezTo>
                        <a:pt x="43000" y="6466"/>
                        <a:pt x="42944" y="6326"/>
                        <a:pt x="43021" y="6253"/>
                      </a:cubicBezTo>
                      <a:cubicBezTo>
                        <a:pt x="43045" y="6230"/>
                        <a:pt x="43076" y="6217"/>
                        <a:pt x="43108" y="6217"/>
                      </a:cubicBezTo>
                      <a:cubicBezTo>
                        <a:pt x="43509" y="6197"/>
                        <a:pt x="43909" y="6176"/>
                        <a:pt x="44310" y="6155"/>
                      </a:cubicBezTo>
                      <a:cubicBezTo>
                        <a:pt x="45432" y="6089"/>
                        <a:pt x="46555" y="6024"/>
                        <a:pt x="47677" y="5942"/>
                      </a:cubicBezTo>
                      <a:cubicBezTo>
                        <a:pt x="47678" y="5942"/>
                        <a:pt x="47680" y="5942"/>
                        <a:pt x="47681" y="5942"/>
                      </a:cubicBezTo>
                      <a:close/>
                      <a:moveTo>
                        <a:pt x="31204" y="6367"/>
                      </a:moveTo>
                      <a:cubicBezTo>
                        <a:pt x="31334" y="6367"/>
                        <a:pt x="31371" y="6565"/>
                        <a:pt x="31248" y="6609"/>
                      </a:cubicBezTo>
                      <a:cubicBezTo>
                        <a:pt x="30847" y="6643"/>
                        <a:pt x="30434" y="6628"/>
                        <a:pt x="30029" y="6645"/>
                      </a:cubicBezTo>
                      <a:cubicBezTo>
                        <a:pt x="28640" y="6669"/>
                        <a:pt x="27253" y="6699"/>
                        <a:pt x="25864" y="6702"/>
                      </a:cubicBezTo>
                      <a:cubicBezTo>
                        <a:pt x="25862" y="6702"/>
                        <a:pt x="25861" y="6702"/>
                        <a:pt x="25859" y="6702"/>
                      </a:cubicBezTo>
                      <a:cubicBezTo>
                        <a:pt x="25714" y="6702"/>
                        <a:pt x="25672" y="6481"/>
                        <a:pt x="25811" y="6431"/>
                      </a:cubicBezTo>
                      <a:cubicBezTo>
                        <a:pt x="27602" y="6375"/>
                        <a:pt x="29405" y="6388"/>
                        <a:pt x="31199" y="6367"/>
                      </a:cubicBezTo>
                      <a:cubicBezTo>
                        <a:pt x="31201" y="6367"/>
                        <a:pt x="31202" y="6367"/>
                        <a:pt x="31204" y="6367"/>
                      </a:cubicBezTo>
                      <a:close/>
                      <a:moveTo>
                        <a:pt x="15610" y="4129"/>
                      </a:moveTo>
                      <a:cubicBezTo>
                        <a:pt x="15802" y="4133"/>
                        <a:pt x="16226" y="4314"/>
                        <a:pt x="16496" y="4481"/>
                      </a:cubicBezTo>
                      <a:cubicBezTo>
                        <a:pt x="16868" y="4740"/>
                        <a:pt x="16913" y="5015"/>
                        <a:pt x="17197" y="5280"/>
                      </a:cubicBezTo>
                      <a:cubicBezTo>
                        <a:pt x="17863" y="5943"/>
                        <a:pt x="18911" y="6282"/>
                        <a:pt x="19828" y="6712"/>
                      </a:cubicBezTo>
                      <a:cubicBezTo>
                        <a:pt x="19952" y="6782"/>
                        <a:pt x="20142" y="6808"/>
                        <a:pt x="20197" y="6954"/>
                      </a:cubicBezTo>
                      <a:cubicBezTo>
                        <a:pt x="20232" y="7069"/>
                        <a:pt x="20132" y="7176"/>
                        <a:pt x="20025" y="7176"/>
                      </a:cubicBezTo>
                      <a:cubicBezTo>
                        <a:pt x="19996" y="7176"/>
                        <a:pt x="19967" y="7168"/>
                        <a:pt x="19941" y="7151"/>
                      </a:cubicBezTo>
                      <a:cubicBezTo>
                        <a:pt x="19525" y="6922"/>
                        <a:pt x="19115" y="6683"/>
                        <a:pt x="18684" y="6485"/>
                      </a:cubicBezTo>
                      <a:cubicBezTo>
                        <a:pt x="18170" y="6236"/>
                        <a:pt x="17630" y="6011"/>
                        <a:pt x="17197" y="5632"/>
                      </a:cubicBezTo>
                      <a:cubicBezTo>
                        <a:pt x="16930" y="5415"/>
                        <a:pt x="16742" y="5119"/>
                        <a:pt x="16483" y="4896"/>
                      </a:cubicBezTo>
                      <a:cubicBezTo>
                        <a:pt x="16415" y="4838"/>
                        <a:pt x="15843" y="4453"/>
                        <a:pt x="15591" y="4417"/>
                      </a:cubicBezTo>
                      <a:cubicBezTo>
                        <a:pt x="15439" y="4381"/>
                        <a:pt x="15455" y="4142"/>
                        <a:pt x="15610" y="4129"/>
                      </a:cubicBezTo>
                      <a:close/>
                      <a:moveTo>
                        <a:pt x="21591" y="7771"/>
                      </a:moveTo>
                      <a:cubicBezTo>
                        <a:pt x="21615" y="7771"/>
                        <a:pt x="21642" y="7778"/>
                        <a:pt x="21668" y="7794"/>
                      </a:cubicBezTo>
                      <a:cubicBezTo>
                        <a:pt x="22299" y="8122"/>
                        <a:pt x="22947" y="8421"/>
                        <a:pt x="23589" y="8726"/>
                      </a:cubicBezTo>
                      <a:cubicBezTo>
                        <a:pt x="23711" y="8799"/>
                        <a:pt x="23872" y="8828"/>
                        <a:pt x="23966" y="8932"/>
                      </a:cubicBezTo>
                      <a:cubicBezTo>
                        <a:pt x="24012" y="9009"/>
                        <a:pt x="23969" y="9117"/>
                        <a:pt x="23882" y="9139"/>
                      </a:cubicBezTo>
                      <a:cubicBezTo>
                        <a:pt x="23878" y="9139"/>
                        <a:pt x="23874" y="9139"/>
                        <a:pt x="23869" y="9139"/>
                      </a:cubicBezTo>
                      <a:cubicBezTo>
                        <a:pt x="23718" y="9139"/>
                        <a:pt x="23504" y="8993"/>
                        <a:pt x="23284" y="8916"/>
                      </a:cubicBezTo>
                      <a:cubicBezTo>
                        <a:pt x="22685" y="8652"/>
                        <a:pt x="22069" y="8412"/>
                        <a:pt x="21512" y="8063"/>
                      </a:cubicBezTo>
                      <a:cubicBezTo>
                        <a:pt x="21362" y="7979"/>
                        <a:pt x="21455" y="7771"/>
                        <a:pt x="21591" y="7771"/>
                      </a:cubicBezTo>
                      <a:close/>
                      <a:moveTo>
                        <a:pt x="56548" y="0"/>
                      </a:moveTo>
                      <a:cubicBezTo>
                        <a:pt x="55241" y="0"/>
                        <a:pt x="53934" y="13"/>
                        <a:pt x="52627" y="19"/>
                      </a:cubicBezTo>
                      <a:cubicBezTo>
                        <a:pt x="52434" y="19"/>
                        <a:pt x="52240" y="18"/>
                        <a:pt x="52046" y="18"/>
                      </a:cubicBezTo>
                      <a:cubicBezTo>
                        <a:pt x="49178" y="18"/>
                        <a:pt x="46310" y="95"/>
                        <a:pt x="43443" y="144"/>
                      </a:cubicBezTo>
                      <a:cubicBezTo>
                        <a:pt x="40153" y="189"/>
                        <a:pt x="36862" y="180"/>
                        <a:pt x="33572" y="187"/>
                      </a:cubicBezTo>
                      <a:cubicBezTo>
                        <a:pt x="28894" y="201"/>
                        <a:pt x="24218" y="399"/>
                        <a:pt x="19539" y="399"/>
                      </a:cubicBezTo>
                      <a:cubicBezTo>
                        <a:pt x="18900" y="399"/>
                        <a:pt x="18261" y="396"/>
                        <a:pt x="17622" y="387"/>
                      </a:cubicBezTo>
                      <a:cubicBezTo>
                        <a:pt x="15062" y="364"/>
                        <a:pt x="12505" y="231"/>
                        <a:pt x="9947" y="144"/>
                      </a:cubicBezTo>
                      <a:cubicBezTo>
                        <a:pt x="9780" y="140"/>
                        <a:pt x="9614" y="138"/>
                        <a:pt x="9447" y="134"/>
                      </a:cubicBezTo>
                      <a:cubicBezTo>
                        <a:pt x="9443" y="134"/>
                        <a:pt x="9438" y="135"/>
                        <a:pt x="9434" y="137"/>
                      </a:cubicBezTo>
                      <a:cubicBezTo>
                        <a:pt x="9418" y="142"/>
                        <a:pt x="9402" y="144"/>
                        <a:pt x="9388" y="144"/>
                      </a:cubicBezTo>
                      <a:cubicBezTo>
                        <a:pt x="9365" y="144"/>
                        <a:pt x="9343" y="139"/>
                        <a:pt x="9324" y="131"/>
                      </a:cubicBezTo>
                      <a:cubicBezTo>
                        <a:pt x="7396" y="81"/>
                        <a:pt x="5468" y="70"/>
                        <a:pt x="3539" y="70"/>
                      </a:cubicBezTo>
                      <a:cubicBezTo>
                        <a:pt x="2798" y="70"/>
                        <a:pt x="2058" y="71"/>
                        <a:pt x="1318" y="73"/>
                      </a:cubicBezTo>
                      <a:cubicBezTo>
                        <a:pt x="878" y="56"/>
                        <a:pt x="439" y="43"/>
                        <a:pt x="0" y="34"/>
                      </a:cubicBezTo>
                      <a:lnTo>
                        <a:pt x="0" y="34"/>
                      </a:lnTo>
                      <a:cubicBezTo>
                        <a:pt x="422" y="135"/>
                        <a:pt x="846" y="225"/>
                        <a:pt x="1270" y="313"/>
                      </a:cubicBezTo>
                      <a:cubicBezTo>
                        <a:pt x="2749" y="616"/>
                        <a:pt x="4043" y="723"/>
                        <a:pt x="5522" y="927"/>
                      </a:cubicBezTo>
                      <a:cubicBezTo>
                        <a:pt x="6348" y="1055"/>
                        <a:pt x="7714" y="1331"/>
                        <a:pt x="8743" y="1546"/>
                      </a:cubicBezTo>
                      <a:cubicBezTo>
                        <a:pt x="9136" y="1625"/>
                        <a:pt x="9299" y="1659"/>
                        <a:pt x="9585" y="1842"/>
                      </a:cubicBezTo>
                      <a:cubicBezTo>
                        <a:pt x="9837" y="1970"/>
                        <a:pt x="9984" y="2196"/>
                        <a:pt x="10097" y="2580"/>
                      </a:cubicBezTo>
                      <a:cubicBezTo>
                        <a:pt x="10239" y="2981"/>
                        <a:pt x="10572" y="3399"/>
                        <a:pt x="11170" y="3641"/>
                      </a:cubicBezTo>
                      <a:cubicBezTo>
                        <a:pt x="12227" y="4071"/>
                        <a:pt x="14055" y="4313"/>
                        <a:pt x="15330" y="4804"/>
                      </a:cubicBezTo>
                      <a:cubicBezTo>
                        <a:pt x="15789" y="4983"/>
                        <a:pt x="16051" y="5255"/>
                        <a:pt x="16235" y="5593"/>
                      </a:cubicBezTo>
                      <a:cubicBezTo>
                        <a:pt x="16405" y="5856"/>
                        <a:pt x="16693" y="6159"/>
                        <a:pt x="17050" y="6383"/>
                      </a:cubicBezTo>
                      <a:cubicBezTo>
                        <a:pt x="17676" y="6740"/>
                        <a:pt x="18536" y="6977"/>
                        <a:pt x="19121" y="7252"/>
                      </a:cubicBezTo>
                      <a:cubicBezTo>
                        <a:pt x="19723" y="7511"/>
                        <a:pt x="20226" y="7943"/>
                        <a:pt x="20770" y="8299"/>
                      </a:cubicBezTo>
                      <a:cubicBezTo>
                        <a:pt x="20770" y="8298"/>
                        <a:pt x="20771" y="8298"/>
                        <a:pt x="20771" y="8298"/>
                      </a:cubicBezTo>
                      <a:cubicBezTo>
                        <a:pt x="20783" y="8298"/>
                        <a:pt x="20897" y="8378"/>
                        <a:pt x="20940" y="8400"/>
                      </a:cubicBezTo>
                      <a:cubicBezTo>
                        <a:pt x="21038" y="8473"/>
                        <a:pt x="21183" y="8490"/>
                        <a:pt x="21261" y="8586"/>
                      </a:cubicBezTo>
                      <a:cubicBezTo>
                        <a:pt x="21261" y="8587"/>
                        <a:pt x="21261" y="8590"/>
                        <a:pt x="21263" y="8592"/>
                      </a:cubicBezTo>
                      <a:cubicBezTo>
                        <a:pt x="21403" y="8670"/>
                        <a:pt x="21499" y="8680"/>
                        <a:pt x="21671" y="8762"/>
                      </a:cubicBezTo>
                      <a:cubicBezTo>
                        <a:pt x="21837" y="8830"/>
                        <a:pt x="22336" y="9091"/>
                        <a:pt x="22540" y="9174"/>
                      </a:cubicBezTo>
                      <a:cubicBezTo>
                        <a:pt x="23044" y="9394"/>
                        <a:pt x="23866" y="9656"/>
                        <a:pt x="24684" y="9801"/>
                      </a:cubicBezTo>
                      <a:cubicBezTo>
                        <a:pt x="29681" y="9929"/>
                        <a:pt x="34682" y="10044"/>
                        <a:pt x="39682" y="10044"/>
                      </a:cubicBezTo>
                      <a:cubicBezTo>
                        <a:pt x="42178" y="10044"/>
                        <a:pt x="44675" y="10015"/>
                        <a:pt x="47170" y="9945"/>
                      </a:cubicBezTo>
                      <a:cubicBezTo>
                        <a:pt x="49976" y="9830"/>
                        <a:pt x="52784" y="9706"/>
                        <a:pt x="55583" y="9463"/>
                      </a:cubicBezTo>
                      <a:cubicBezTo>
                        <a:pt x="57228" y="9279"/>
                        <a:pt x="58599" y="9259"/>
                        <a:pt x="60132" y="8781"/>
                      </a:cubicBezTo>
                      <a:cubicBezTo>
                        <a:pt x="60131" y="7552"/>
                        <a:pt x="60216" y="6325"/>
                        <a:pt x="60263" y="5096"/>
                      </a:cubicBezTo>
                      <a:cubicBezTo>
                        <a:pt x="60345" y="3411"/>
                        <a:pt x="60373" y="1722"/>
                        <a:pt x="60419" y="35"/>
                      </a:cubicBezTo>
                      <a:lnTo>
                        <a:pt x="60419" y="35"/>
                      </a:lnTo>
                      <a:cubicBezTo>
                        <a:pt x="60328" y="38"/>
                        <a:pt x="60237" y="39"/>
                        <a:pt x="60146" y="39"/>
                      </a:cubicBezTo>
                      <a:cubicBezTo>
                        <a:pt x="59636" y="39"/>
                        <a:pt x="59123" y="9"/>
                        <a:pt x="58613" y="9"/>
                      </a:cubicBezTo>
                      <a:cubicBezTo>
                        <a:pt x="58552" y="9"/>
                        <a:pt x="58491" y="10"/>
                        <a:pt x="58430" y="11"/>
                      </a:cubicBezTo>
                      <a:cubicBezTo>
                        <a:pt x="57802" y="3"/>
                        <a:pt x="57175" y="0"/>
                        <a:pt x="56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18"/>
                <p:cNvSpPr/>
                <p:nvPr/>
              </p:nvSpPr>
              <p:spPr>
                <a:xfrm>
                  <a:off x="7186578" y="3780661"/>
                  <a:ext cx="160249" cy="101831"/>
                </a:xfrm>
                <a:custGeom>
                  <a:avLst/>
                  <a:gdLst/>
                  <a:ahLst/>
                  <a:cxnLst/>
                  <a:rect l="l" t="t" r="r" b="b"/>
                  <a:pathLst>
                    <a:path w="4795" h="3047" extrusionOk="0">
                      <a:moveTo>
                        <a:pt x="172" y="0"/>
                      </a:moveTo>
                      <a:cubicBezTo>
                        <a:pt x="17" y="12"/>
                        <a:pt x="1" y="251"/>
                        <a:pt x="153" y="287"/>
                      </a:cubicBezTo>
                      <a:cubicBezTo>
                        <a:pt x="405" y="325"/>
                        <a:pt x="977" y="708"/>
                        <a:pt x="1045" y="766"/>
                      </a:cubicBezTo>
                      <a:cubicBezTo>
                        <a:pt x="1304" y="989"/>
                        <a:pt x="1492" y="1285"/>
                        <a:pt x="1757" y="1502"/>
                      </a:cubicBezTo>
                      <a:cubicBezTo>
                        <a:pt x="2192" y="1881"/>
                        <a:pt x="2732" y="2106"/>
                        <a:pt x="3246" y="2356"/>
                      </a:cubicBezTo>
                      <a:cubicBezTo>
                        <a:pt x="3677" y="2553"/>
                        <a:pt x="4087" y="2792"/>
                        <a:pt x="4503" y="3022"/>
                      </a:cubicBezTo>
                      <a:cubicBezTo>
                        <a:pt x="4529" y="3039"/>
                        <a:pt x="4558" y="3046"/>
                        <a:pt x="4586" y="3046"/>
                      </a:cubicBezTo>
                      <a:cubicBezTo>
                        <a:pt x="4693" y="3046"/>
                        <a:pt x="4794" y="2940"/>
                        <a:pt x="4759" y="2825"/>
                      </a:cubicBezTo>
                      <a:cubicBezTo>
                        <a:pt x="4704" y="2678"/>
                        <a:pt x="4514" y="2653"/>
                        <a:pt x="4390" y="2582"/>
                      </a:cubicBezTo>
                      <a:cubicBezTo>
                        <a:pt x="3473" y="2152"/>
                        <a:pt x="2425" y="1813"/>
                        <a:pt x="1759" y="1150"/>
                      </a:cubicBezTo>
                      <a:cubicBezTo>
                        <a:pt x="1475" y="885"/>
                        <a:pt x="1428" y="610"/>
                        <a:pt x="1058" y="351"/>
                      </a:cubicBezTo>
                      <a:cubicBezTo>
                        <a:pt x="788" y="184"/>
                        <a:pt x="364" y="3"/>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18"/>
                <p:cNvSpPr/>
                <p:nvPr/>
              </p:nvSpPr>
              <p:spPr>
                <a:xfrm>
                  <a:off x="7384558" y="3902343"/>
                  <a:ext cx="88596" cy="45752"/>
                </a:xfrm>
                <a:custGeom>
                  <a:avLst/>
                  <a:gdLst/>
                  <a:ahLst/>
                  <a:cxnLst/>
                  <a:rect l="l" t="t" r="r" b="b"/>
                  <a:pathLst>
                    <a:path w="2651" h="1369" extrusionOk="0">
                      <a:moveTo>
                        <a:pt x="228" y="1"/>
                      </a:moveTo>
                      <a:cubicBezTo>
                        <a:pt x="93" y="1"/>
                        <a:pt x="1" y="208"/>
                        <a:pt x="150" y="292"/>
                      </a:cubicBezTo>
                      <a:cubicBezTo>
                        <a:pt x="707" y="641"/>
                        <a:pt x="1323" y="881"/>
                        <a:pt x="1922" y="1145"/>
                      </a:cubicBezTo>
                      <a:cubicBezTo>
                        <a:pt x="2142" y="1222"/>
                        <a:pt x="2356" y="1368"/>
                        <a:pt x="2507" y="1368"/>
                      </a:cubicBezTo>
                      <a:cubicBezTo>
                        <a:pt x="2512" y="1368"/>
                        <a:pt x="2516" y="1368"/>
                        <a:pt x="2520" y="1368"/>
                      </a:cubicBezTo>
                      <a:cubicBezTo>
                        <a:pt x="2607" y="1346"/>
                        <a:pt x="2650" y="1239"/>
                        <a:pt x="2604" y="1161"/>
                      </a:cubicBezTo>
                      <a:cubicBezTo>
                        <a:pt x="2510" y="1057"/>
                        <a:pt x="2349" y="1028"/>
                        <a:pt x="2227" y="955"/>
                      </a:cubicBezTo>
                      <a:cubicBezTo>
                        <a:pt x="1585" y="650"/>
                        <a:pt x="937" y="351"/>
                        <a:pt x="306" y="24"/>
                      </a:cubicBezTo>
                      <a:cubicBezTo>
                        <a:pt x="279" y="8"/>
                        <a:pt x="253"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18"/>
                <p:cNvSpPr/>
                <p:nvPr/>
              </p:nvSpPr>
              <p:spPr>
                <a:xfrm>
                  <a:off x="7145705" y="3762748"/>
                  <a:ext cx="25466" cy="13702"/>
                </a:xfrm>
                <a:custGeom>
                  <a:avLst/>
                  <a:gdLst/>
                  <a:ahLst/>
                  <a:cxnLst/>
                  <a:rect l="l" t="t" r="r" b="b"/>
                  <a:pathLst>
                    <a:path w="762" h="410" extrusionOk="0">
                      <a:moveTo>
                        <a:pt x="171" y="0"/>
                      </a:moveTo>
                      <a:cubicBezTo>
                        <a:pt x="84" y="0"/>
                        <a:pt x="16" y="36"/>
                        <a:pt x="2" y="150"/>
                      </a:cubicBezTo>
                      <a:cubicBezTo>
                        <a:pt x="0" y="290"/>
                        <a:pt x="158" y="308"/>
                        <a:pt x="262" y="341"/>
                      </a:cubicBezTo>
                      <a:cubicBezTo>
                        <a:pt x="363" y="358"/>
                        <a:pt x="463" y="409"/>
                        <a:pt x="565" y="409"/>
                      </a:cubicBezTo>
                      <a:cubicBezTo>
                        <a:pt x="569" y="409"/>
                        <a:pt x="573" y="409"/>
                        <a:pt x="577" y="409"/>
                      </a:cubicBezTo>
                      <a:cubicBezTo>
                        <a:pt x="746" y="396"/>
                        <a:pt x="762" y="135"/>
                        <a:pt x="597" y="96"/>
                      </a:cubicBezTo>
                      <a:cubicBezTo>
                        <a:pt x="489" y="86"/>
                        <a:pt x="306" y="0"/>
                        <a:pt x="1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18"/>
                <p:cNvSpPr/>
                <p:nvPr/>
              </p:nvSpPr>
              <p:spPr>
                <a:xfrm>
                  <a:off x="6947391" y="3667033"/>
                  <a:ext cx="131675" cy="87260"/>
                </a:xfrm>
                <a:custGeom>
                  <a:avLst/>
                  <a:gdLst/>
                  <a:ahLst/>
                  <a:cxnLst/>
                  <a:rect l="l" t="t" r="r" b="b"/>
                  <a:pathLst>
                    <a:path w="3940" h="2611" extrusionOk="0">
                      <a:moveTo>
                        <a:pt x="268" y="1"/>
                      </a:moveTo>
                      <a:cubicBezTo>
                        <a:pt x="223" y="1"/>
                        <a:pt x="177" y="22"/>
                        <a:pt x="151" y="60"/>
                      </a:cubicBezTo>
                      <a:cubicBezTo>
                        <a:pt x="0" y="374"/>
                        <a:pt x="462" y="290"/>
                        <a:pt x="668" y="368"/>
                      </a:cubicBezTo>
                      <a:cubicBezTo>
                        <a:pt x="1215" y="474"/>
                        <a:pt x="1628" y="710"/>
                        <a:pt x="2001" y="1047"/>
                      </a:cubicBezTo>
                      <a:cubicBezTo>
                        <a:pt x="2549" y="1554"/>
                        <a:pt x="3057" y="2114"/>
                        <a:pt x="3625" y="2594"/>
                      </a:cubicBezTo>
                      <a:cubicBezTo>
                        <a:pt x="3649" y="2605"/>
                        <a:pt x="3673" y="2611"/>
                        <a:pt x="3695" y="2611"/>
                      </a:cubicBezTo>
                      <a:cubicBezTo>
                        <a:pt x="3836" y="2611"/>
                        <a:pt x="3940" y="2416"/>
                        <a:pt x="3820" y="2304"/>
                      </a:cubicBezTo>
                      <a:cubicBezTo>
                        <a:pt x="2875" y="1479"/>
                        <a:pt x="2048" y="354"/>
                        <a:pt x="748" y="103"/>
                      </a:cubicBezTo>
                      <a:cubicBezTo>
                        <a:pt x="601" y="70"/>
                        <a:pt x="455" y="35"/>
                        <a:pt x="307" y="6"/>
                      </a:cubicBezTo>
                      <a:cubicBezTo>
                        <a:pt x="295" y="3"/>
                        <a:pt x="281" y="1"/>
                        <a:pt x="2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18"/>
                <p:cNvSpPr/>
                <p:nvPr/>
              </p:nvSpPr>
              <p:spPr>
                <a:xfrm>
                  <a:off x="7400065" y="3688455"/>
                  <a:ext cx="221842" cy="15540"/>
                </a:xfrm>
                <a:custGeom>
                  <a:avLst/>
                  <a:gdLst/>
                  <a:ahLst/>
                  <a:cxnLst/>
                  <a:rect l="l" t="t" r="r" b="b"/>
                  <a:pathLst>
                    <a:path w="6638" h="465" extrusionOk="0">
                      <a:moveTo>
                        <a:pt x="6450" y="1"/>
                      </a:moveTo>
                      <a:cubicBezTo>
                        <a:pt x="6449" y="1"/>
                        <a:pt x="6447" y="1"/>
                        <a:pt x="6445" y="1"/>
                      </a:cubicBezTo>
                      <a:cubicBezTo>
                        <a:pt x="5478" y="49"/>
                        <a:pt x="4507" y="34"/>
                        <a:pt x="3539" y="66"/>
                      </a:cubicBezTo>
                      <a:cubicBezTo>
                        <a:pt x="2453" y="107"/>
                        <a:pt x="1371" y="201"/>
                        <a:pt x="284" y="230"/>
                      </a:cubicBezTo>
                      <a:cubicBezTo>
                        <a:pt x="273" y="231"/>
                        <a:pt x="263" y="231"/>
                        <a:pt x="252" y="231"/>
                      </a:cubicBezTo>
                      <a:cubicBezTo>
                        <a:pt x="231" y="231"/>
                        <a:pt x="208" y="230"/>
                        <a:pt x="186" y="230"/>
                      </a:cubicBezTo>
                      <a:cubicBezTo>
                        <a:pt x="144" y="230"/>
                        <a:pt x="104" y="235"/>
                        <a:pt x="72" y="266"/>
                      </a:cubicBezTo>
                      <a:cubicBezTo>
                        <a:pt x="1" y="333"/>
                        <a:pt x="52" y="464"/>
                        <a:pt x="152" y="464"/>
                      </a:cubicBezTo>
                      <a:cubicBezTo>
                        <a:pt x="153" y="464"/>
                        <a:pt x="154" y="464"/>
                        <a:pt x="155" y="464"/>
                      </a:cubicBezTo>
                      <a:cubicBezTo>
                        <a:pt x="1832" y="422"/>
                        <a:pt x="3511" y="437"/>
                        <a:pt x="5185" y="341"/>
                      </a:cubicBezTo>
                      <a:cubicBezTo>
                        <a:pt x="5622" y="306"/>
                        <a:pt x="6067" y="315"/>
                        <a:pt x="6500" y="270"/>
                      </a:cubicBezTo>
                      <a:cubicBezTo>
                        <a:pt x="6637" y="222"/>
                        <a:pt x="6595" y="1"/>
                        <a:pt x="64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18"/>
                <p:cNvSpPr/>
                <p:nvPr/>
              </p:nvSpPr>
              <p:spPr>
                <a:xfrm>
                  <a:off x="7305052" y="3692733"/>
                  <a:ext cx="36428" cy="11263"/>
                </a:xfrm>
                <a:custGeom>
                  <a:avLst/>
                  <a:gdLst/>
                  <a:ahLst/>
                  <a:cxnLst/>
                  <a:rect l="l" t="t" r="r" b="b"/>
                  <a:pathLst>
                    <a:path w="1090" h="337" extrusionOk="0">
                      <a:moveTo>
                        <a:pt x="891" y="8"/>
                      </a:moveTo>
                      <a:cubicBezTo>
                        <a:pt x="890" y="8"/>
                        <a:pt x="889" y="8"/>
                        <a:pt x="888" y="8"/>
                      </a:cubicBezTo>
                      <a:cubicBezTo>
                        <a:pt x="630" y="22"/>
                        <a:pt x="364" y="0"/>
                        <a:pt x="109" y="39"/>
                      </a:cubicBezTo>
                      <a:cubicBezTo>
                        <a:pt x="37" y="64"/>
                        <a:pt x="0" y="151"/>
                        <a:pt x="19" y="222"/>
                      </a:cubicBezTo>
                      <a:cubicBezTo>
                        <a:pt x="36" y="288"/>
                        <a:pt x="100" y="336"/>
                        <a:pt x="167" y="336"/>
                      </a:cubicBezTo>
                      <a:cubicBezTo>
                        <a:pt x="168" y="336"/>
                        <a:pt x="169" y="336"/>
                        <a:pt x="170" y="336"/>
                      </a:cubicBezTo>
                      <a:cubicBezTo>
                        <a:pt x="409" y="330"/>
                        <a:pt x="649" y="325"/>
                        <a:pt x="888" y="320"/>
                      </a:cubicBezTo>
                      <a:cubicBezTo>
                        <a:pt x="889" y="320"/>
                        <a:pt x="890" y="320"/>
                        <a:pt x="891" y="320"/>
                      </a:cubicBezTo>
                      <a:cubicBezTo>
                        <a:pt x="1090" y="320"/>
                        <a:pt x="1090" y="8"/>
                        <a:pt x="891" y="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18"/>
                <p:cNvSpPr/>
                <p:nvPr/>
              </p:nvSpPr>
              <p:spPr>
                <a:xfrm>
                  <a:off x="7717120" y="3690928"/>
                  <a:ext cx="103836" cy="11998"/>
                </a:xfrm>
                <a:custGeom>
                  <a:avLst/>
                  <a:gdLst/>
                  <a:ahLst/>
                  <a:cxnLst/>
                  <a:rect l="l" t="t" r="r" b="b"/>
                  <a:pathLst>
                    <a:path w="3107" h="359" extrusionOk="0">
                      <a:moveTo>
                        <a:pt x="2901" y="1"/>
                      </a:moveTo>
                      <a:cubicBezTo>
                        <a:pt x="2899" y="1"/>
                        <a:pt x="2897" y="1"/>
                        <a:pt x="2895" y="1"/>
                      </a:cubicBezTo>
                      <a:cubicBezTo>
                        <a:pt x="2185" y="67"/>
                        <a:pt x="1471" y="60"/>
                        <a:pt x="760" y="77"/>
                      </a:cubicBezTo>
                      <a:cubicBezTo>
                        <a:pt x="556" y="82"/>
                        <a:pt x="350" y="85"/>
                        <a:pt x="146" y="89"/>
                      </a:cubicBezTo>
                      <a:cubicBezTo>
                        <a:pt x="145" y="89"/>
                        <a:pt x="143" y="89"/>
                        <a:pt x="142" y="89"/>
                      </a:cubicBezTo>
                      <a:cubicBezTo>
                        <a:pt x="110" y="89"/>
                        <a:pt x="80" y="103"/>
                        <a:pt x="58" y="125"/>
                      </a:cubicBezTo>
                      <a:cubicBezTo>
                        <a:pt x="0" y="180"/>
                        <a:pt x="15" y="282"/>
                        <a:pt x="84" y="322"/>
                      </a:cubicBezTo>
                      <a:cubicBezTo>
                        <a:pt x="114" y="337"/>
                        <a:pt x="147" y="340"/>
                        <a:pt x="181" y="340"/>
                      </a:cubicBezTo>
                      <a:cubicBezTo>
                        <a:pt x="206" y="340"/>
                        <a:pt x="232" y="338"/>
                        <a:pt x="257" y="338"/>
                      </a:cubicBezTo>
                      <a:cubicBezTo>
                        <a:pt x="267" y="338"/>
                        <a:pt x="278" y="339"/>
                        <a:pt x="288" y="340"/>
                      </a:cubicBezTo>
                      <a:cubicBezTo>
                        <a:pt x="330" y="339"/>
                        <a:pt x="372" y="339"/>
                        <a:pt x="415" y="339"/>
                      </a:cubicBezTo>
                      <a:cubicBezTo>
                        <a:pt x="880" y="339"/>
                        <a:pt x="1349" y="358"/>
                        <a:pt x="1816" y="358"/>
                      </a:cubicBezTo>
                      <a:cubicBezTo>
                        <a:pt x="2197" y="358"/>
                        <a:pt x="2577" y="345"/>
                        <a:pt x="2954" y="299"/>
                      </a:cubicBezTo>
                      <a:cubicBezTo>
                        <a:pt x="3107" y="245"/>
                        <a:pt x="3060" y="1"/>
                        <a:pt x="29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18"/>
                <p:cNvSpPr/>
                <p:nvPr/>
              </p:nvSpPr>
              <p:spPr>
                <a:xfrm>
                  <a:off x="7725876" y="3759406"/>
                  <a:ext cx="300646" cy="14805"/>
                </a:xfrm>
                <a:custGeom>
                  <a:avLst/>
                  <a:gdLst/>
                  <a:ahLst/>
                  <a:cxnLst/>
                  <a:rect l="l" t="t" r="r" b="b"/>
                  <a:pathLst>
                    <a:path w="8996" h="443" extrusionOk="0">
                      <a:moveTo>
                        <a:pt x="8841" y="1"/>
                      </a:moveTo>
                      <a:cubicBezTo>
                        <a:pt x="8840" y="1"/>
                        <a:pt x="8839" y="1"/>
                        <a:pt x="8837" y="1"/>
                      </a:cubicBezTo>
                      <a:cubicBezTo>
                        <a:pt x="7806" y="92"/>
                        <a:pt x="6773" y="112"/>
                        <a:pt x="5740" y="112"/>
                      </a:cubicBezTo>
                      <a:cubicBezTo>
                        <a:pt x="4880" y="112"/>
                        <a:pt x="4019" y="98"/>
                        <a:pt x="3159" y="98"/>
                      </a:cubicBezTo>
                      <a:cubicBezTo>
                        <a:pt x="2507" y="98"/>
                        <a:pt x="1856" y="106"/>
                        <a:pt x="1205" y="135"/>
                      </a:cubicBezTo>
                      <a:cubicBezTo>
                        <a:pt x="1058" y="142"/>
                        <a:pt x="909" y="143"/>
                        <a:pt x="761" y="143"/>
                      </a:cubicBezTo>
                      <a:cubicBezTo>
                        <a:pt x="738" y="143"/>
                        <a:pt x="716" y="143"/>
                        <a:pt x="693" y="143"/>
                      </a:cubicBezTo>
                      <a:cubicBezTo>
                        <a:pt x="493" y="143"/>
                        <a:pt x="294" y="144"/>
                        <a:pt x="97" y="160"/>
                      </a:cubicBezTo>
                      <a:cubicBezTo>
                        <a:pt x="20" y="186"/>
                        <a:pt x="0" y="297"/>
                        <a:pt x="60" y="352"/>
                      </a:cubicBezTo>
                      <a:cubicBezTo>
                        <a:pt x="137" y="388"/>
                        <a:pt x="234" y="397"/>
                        <a:pt x="336" y="397"/>
                      </a:cubicBezTo>
                      <a:cubicBezTo>
                        <a:pt x="436" y="397"/>
                        <a:pt x="542" y="388"/>
                        <a:pt x="639" y="388"/>
                      </a:cubicBezTo>
                      <a:cubicBezTo>
                        <a:pt x="681" y="388"/>
                        <a:pt x="722" y="390"/>
                        <a:pt x="760" y="394"/>
                      </a:cubicBezTo>
                      <a:cubicBezTo>
                        <a:pt x="1869" y="419"/>
                        <a:pt x="2978" y="443"/>
                        <a:pt x="4087" y="443"/>
                      </a:cubicBezTo>
                      <a:cubicBezTo>
                        <a:pt x="5205" y="443"/>
                        <a:pt x="6322" y="419"/>
                        <a:pt x="7438" y="347"/>
                      </a:cubicBezTo>
                      <a:cubicBezTo>
                        <a:pt x="7919" y="310"/>
                        <a:pt x="8406" y="290"/>
                        <a:pt x="8882" y="224"/>
                      </a:cubicBezTo>
                      <a:cubicBezTo>
                        <a:pt x="8995" y="184"/>
                        <a:pt x="8963" y="1"/>
                        <a:pt x="8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18"/>
                <p:cNvSpPr/>
                <p:nvPr/>
              </p:nvSpPr>
              <p:spPr>
                <a:xfrm>
                  <a:off x="7629226" y="3765522"/>
                  <a:ext cx="19150" cy="11329"/>
                </a:xfrm>
                <a:custGeom>
                  <a:avLst/>
                  <a:gdLst/>
                  <a:ahLst/>
                  <a:cxnLst/>
                  <a:rect l="l" t="t" r="r" b="b"/>
                  <a:pathLst>
                    <a:path w="573" h="339" extrusionOk="0">
                      <a:moveTo>
                        <a:pt x="357" y="0"/>
                      </a:moveTo>
                      <a:cubicBezTo>
                        <a:pt x="356" y="0"/>
                        <a:pt x="354" y="0"/>
                        <a:pt x="352" y="0"/>
                      </a:cubicBezTo>
                      <a:cubicBezTo>
                        <a:pt x="334" y="2"/>
                        <a:pt x="314" y="3"/>
                        <a:pt x="294" y="3"/>
                      </a:cubicBezTo>
                      <a:cubicBezTo>
                        <a:pt x="280" y="3"/>
                        <a:pt x="266" y="2"/>
                        <a:pt x="251" y="2"/>
                      </a:cubicBezTo>
                      <a:cubicBezTo>
                        <a:pt x="188" y="2"/>
                        <a:pt x="124" y="7"/>
                        <a:pt x="77" y="54"/>
                      </a:cubicBezTo>
                      <a:cubicBezTo>
                        <a:pt x="1" y="126"/>
                        <a:pt x="19" y="261"/>
                        <a:pt x="111" y="313"/>
                      </a:cubicBezTo>
                      <a:cubicBezTo>
                        <a:pt x="152" y="329"/>
                        <a:pt x="212" y="339"/>
                        <a:pt x="273" y="339"/>
                      </a:cubicBezTo>
                      <a:cubicBezTo>
                        <a:pt x="349" y="339"/>
                        <a:pt x="427" y="323"/>
                        <a:pt x="470" y="282"/>
                      </a:cubicBezTo>
                      <a:cubicBezTo>
                        <a:pt x="573" y="187"/>
                        <a:pt x="497"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18"/>
                <p:cNvSpPr/>
                <p:nvPr/>
              </p:nvSpPr>
              <p:spPr>
                <a:xfrm>
                  <a:off x="7528632" y="3855421"/>
                  <a:ext cx="190427" cy="11196"/>
                </a:xfrm>
                <a:custGeom>
                  <a:avLst/>
                  <a:gdLst/>
                  <a:ahLst/>
                  <a:cxnLst/>
                  <a:rect l="l" t="t" r="r" b="b"/>
                  <a:pathLst>
                    <a:path w="5698" h="335" extrusionOk="0">
                      <a:moveTo>
                        <a:pt x="5531" y="0"/>
                      </a:moveTo>
                      <a:cubicBezTo>
                        <a:pt x="5529" y="0"/>
                        <a:pt x="5528" y="0"/>
                        <a:pt x="5526" y="0"/>
                      </a:cubicBezTo>
                      <a:cubicBezTo>
                        <a:pt x="3732" y="21"/>
                        <a:pt x="1929" y="8"/>
                        <a:pt x="138" y="64"/>
                      </a:cubicBezTo>
                      <a:cubicBezTo>
                        <a:pt x="0" y="114"/>
                        <a:pt x="41" y="335"/>
                        <a:pt x="187" y="335"/>
                      </a:cubicBezTo>
                      <a:cubicBezTo>
                        <a:pt x="189" y="335"/>
                        <a:pt x="191" y="335"/>
                        <a:pt x="193" y="335"/>
                      </a:cubicBezTo>
                      <a:cubicBezTo>
                        <a:pt x="1580" y="332"/>
                        <a:pt x="2969" y="302"/>
                        <a:pt x="4356" y="278"/>
                      </a:cubicBezTo>
                      <a:cubicBezTo>
                        <a:pt x="4761" y="261"/>
                        <a:pt x="5174" y="276"/>
                        <a:pt x="5575" y="241"/>
                      </a:cubicBezTo>
                      <a:cubicBezTo>
                        <a:pt x="5698" y="198"/>
                        <a:pt x="5661" y="0"/>
                        <a:pt x="55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18"/>
                <p:cNvSpPr/>
                <p:nvPr/>
              </p:nvSpPr>
              <p:spPr>
                <a:xfrm>
                  <a:off x="8268717" y="3685180"/>
                  <a:ext cx="374772" cy="15875"/>
                </a:xfrm>
                <a:custGeom>
                  <a:avLst/>
                  <a:gdLst/>
                  <a:ahLst/>
                  <a:cxnLst/>
                  <a:rect l="l" t="t" r="r" b="b"/>
                  <a:pathLst>
                    <a:path w="11214" h="475" extrusionOk="0">
                      <a:moveTo>
                        <a:pt x="10945" y="0"/>
                      </a:moveTo>
                      <a:cubicBezTo>
                        <a:pt x="10943" y="0"/>
                        <a:pt x="10940" y="0"/>
                        <a:pt x="10937" y="0"/>
                      </a:cubicBezTo>
                      <a:cubicBezTo>
                        <a:pt x="9722" y="84"/>
                        <a:pt x="8503" y="42"/>
                        <a:pt x="7287" y="66"/>
                      </a:cubicBezTo>
                      <a:cubicBezTo>
                        <a:pt x="4950" y="135"/>
                        <a:pt x="2613" y="168"/>
                        <a:pt x="276" y="219"/>
                      </a:cubicBezTo>
                      <a:cubicBezTo>
                        <a:pt x="261" y="221"/>
                        <a:pt x="246" y="221"/>
                        <a:pt x="231" y="221"/>
                      </a:cubicBezTo>
                      <a:cubicBezTo>
                        <a:pt x="216" y="221"/>
                        <a:pt x="202" y="221"/>
                        <a:pt x="187" y="221"/>
                      </a:cubicBezTo>
                      <a:cubicBezTo>
                        <a:pt x="139" y="221"/>
                        <a:pt x="93" y="225"/>
                        <a:pt x="57" y="260"/>
                      </a:cubicBezTo>
                      <a:cubicBezTo>
                        <a:pt x="1" y="315"/>
                        <a:pt x="12" y="417"/>
                        <a:pt x="82" y="457"/>
                      </a:cubicBezTo>
                      <a:cubicBezTo>
                        <a:pt x="108" y="471"/>
                        <a:pt x="137" y="474"/>
                        <a:pt x="166" y="474"/>
                      </a:cubicBezTo>
                      <a:cubicBezTo>
                        <a:pt x="196" y="474"/>
                        <a:pt x="228" y="470"/>
                        <a:pt x="258" y="470"/>
                      </a:cubicBezTo>
                      <a:cubicBezTo>
                        <a:pt x="264" y="470"/>
                        <a:pt x="271" y="471"/>
                        <a:pt x="277" y="471"/>
                      </a:cubicBezTo>
                      <a:cubicBezTo>
                        <a:pt x="1540" y="444"/>
                        <a:pt x="2803" y="432"/>
                        <a:pt x="4066" y="432"/>
                      </a:cubicBezTo>
                      <a:cubicBezTo>
                        <a:pt x="5142" y="432"/>
                        <a:pt x="6218" y="440"/>
                        <a:pt x="7294" y="455"/>
                      </a:cubicBezTo>
                      <a:cubicBezTo>
                        <a:pt x="7824" y="462"/>
                        <a:pt x="8353" y="468"/>
                        <a:pt x="8882" y="468"/>
                      </a:cubicBezTo>
                      <a:cubicBezTo>
                        <a:pt x="9522" y="468"/>
                        <a:pt x="10162" y="459"/>
                        <a:pt x="10801" y="432"/>
                      </a:cubicBezTo>
                      <a:cubicBezTo>
                        <a:pt x="10898" y="417"/>
                        <a:pt x="11011" y="435"/>
                        <a:pt x="11085" y="358"/>
                      </a:cubicBezTo>
                      <a:cubicBezTo>
                        <a:pt x="11213" y="237"/>
                        <a:pt x="11121" y="0"/>
                        <a:pt x="109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18"/>
                <p:cNvSpPr/>
                <p:nvPr/>
              </p:nvSpPr>
              <p:spPr>
                <a:xfrm>
                  <a:off x="8183964" y="3689458"/>
                  <a:ext cx="30178" cy="13468"/>
                </a:xfrm>
                <a:custGeom>
                  <a:avLst/>
                  <a:gdLst/>
                  <a:ahLst/>
                  <a:cxnLst/>
                  <a:rect l="l" t="t" r="r" b="b"/>
                  <a:pathLst>
                    <a:path w="903" h="403" extrusionOk="0">
                      <a:moveTo>
                        <a:pt x="324" y="1"/>
                      </a:moveTo>
                      <a:cubicBezTo>
                        <a:pt x="217" y="1"/>
                        <a:pt x="121" y="23"/>
                        <a:pt x="72" y="127"/>
                      </a:cubicBezTo>
                      <a:cubicBezTo>
                        <a:pt x="0" y="317"/>
                        <a:pt x="164" y="402"/>
                        <a:pt x="324" y="402"/>
                      </a:cubicBezTo>
                      <a:cubicBezTo>
                        <a:pt x="345" y="402"/>
                        <a:pt x="366" y="401"/>
                        <a:pt x="386" y="398"/>
                      </a:cubicBezTo>
                      <a:cubicBezTo>
                        <a:pt x="399" y="397"/>
                        <a:pt x="411" y="397"/>
                        <a:pt x="424" y="397"/>
                      </a:cubicBezTo>
                      <a:cubicBezTo>
                        <a:pt x="476" y="397"/>
                        <a:pt x="530" y="403"/>
                        <a:pt x="583" y="403"/>
                      </a:cubicBezTo>
                      <a:cubicBezTo>
                        <a:pt x="627" y="403"/>
                        <a:pt x="670" y="399"/>
                        <a:pt x="711" y="384"/>
                      </a:cubicBezTo>
                      <a:cubicBezTo>
                        <a:pt x="903" y="315"/>
                        <a:pt x="842" y="10"/>
                        <a:pt x="642" y="10"/>
                      </a:cubicBezTo>
                      <a:cubicBezTo>
                        <a:pt x="640" y="10"/>
                        <a:pt x="638" y="10"/>
                        <a:pt x="635" y="10"/>
                      </a:cubicBezTo>
                      <a:cubicBezTo>
                        <a:pt x="615" y="13"/>
                        <a:pt x="593" y="14"/>
                        <a:pt x="571" y="14"/>
                      </a:cubicBezTo>
                      <a:cubicBezTo>
                        <a:pt x="493" y="14"/>
                        <a:pt x="405"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18"/>
                <p:cNvSpPr/>
                <p:nvPr/>
              </p:nvSpPr>
              <p:spPr>
                <a:xfrm>
                  <a:off x="8484644" y="3795833"/>
                  <a:ext cx="134917" cy="13268"/>
                </a:xfrm>
                <a:custGeom>
                  <a:avLst/>
                  <a:gdLst/>
                  <a:ahLst/>
                  <a:cxnLst/>
                  <a:rect l="l" t="t" r="r" b="b"/>
                  <a:pathLst>
                    <a:path w="4037" h="397" extrusionOk="0">
                      <a:moveTo>
                        <a:pt x="3843" y="1"/>
                      </a:moveTo>
                      <a:cubicBezTo>
                        <a:pt x="3841" y="1"/>
                        <a:pt x="3839" y="1"/>
                        <a:pt x="3838" y="1"/>
                      </a:cubicBezTo>
                      <a:cubicBezTo>
                        <a:pt x="2610" y="120"/>
                        <a:pt x="1367" y="63"/>
                        <a:pt x="140" y="125"/>
                      </a:cubicBezTo>
                      <a:cubicBezTo>
                        <a:pt x="1" y="176"/>
                        <a:pt x="43" y="396"/>
                        <a:pt x="189" y="396"/>
                      </a:cubicBezTo>
                      <a:cubicBezTo>
                        <a:pt x="191" y="396"/>
                        <a:pt x="193" y="396"/>
                        <a:pt x="195" y="396"/>
                      </a:cubicBezTo>
                      <a:cubicBezTo>
                        <a:pt x="1278" y="396"/>
                        <a:pt x="2364" y="386"/>
                        <a:pt x="3447" y="330"/>
                      </a:cubicBezTo>
                      <a:cubicBezTo>
                        <a:pt x="3608" y="301"/>
                        <a:pt x="3804" y="348"/>
                        <a:pt x="3943" y="259"/>
                      </a:cubicBezTo>
                      <a:cubicBezTo>
                        <a:pt x="4036" y="171"/>
                        <a:pt x="3970" y="1"/>
                        <a:pt x="38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18"/>
                <p:cNvSpPr/>
                <p:nvPr/>
              </p:nvSpPr>
              <p:spPr>
                <a:xfrm>
                  <a:off x="8373456" y="3799242"/>
                  <a:ext cx="22458" cy="11196"/>
                </a:xfrm>
                <a:custGeom>
                  <a:avLst/>
                  <a:gdLst/>
                  <a:ahLst/>
                  <a:cxnLst/>
                  <a:rect l="l" t="t" r="r" b="b"/>
                  <a:pathLst>
                    <a:path w="672" h="335" extrusionOk="0">
                      <a:moveTo>
                        <a:pt x="467" y="2"/>
                      </a:moveTo>
                      <a:cubicBezTo>
                        <a:pt x="465" y="2"/>
                        <a:pt x="463" y="2"/>
                        <a:pt x="461" y="2"/>
                      </a:cubicBezTo>
                      <a:cubicBezTo>
                        <a:pt x="351" y="16"/>
                        <a:pt x="233" y="0"/>
                        <a:pt x="128" y="31"/>
                      </a:cubicBezTo>
                      <a:cubicBezTo>
                        <a:pt x="7" y="71"/>
                        <a:pt x="0" y="251"/>
                        <a:pt x="109" y="309"/>
                      </a:cubicBezTo>
                      <a:cubicBezTo>
                        <a:pt x="140" y="326"/>
                        <a:pt x="174" y="331"/>
                        <a:pt x="209" y="331"/>
                      </a:cubicBezTo>
                      <a:cubicBezTo>
                        <a:pt x="251" y="331"/>
                        <a:pt x="294" y="324"/>
                        <a:pt x="335" y="324"/>
                      </a:cubicBezTo>
                      <a:cubicBezTo>
                        <a:pt x="339" y="324"/>
                        <a:pt x="343" y="325"/>
                        <a:pt x="348" y="325"/>
                      </a:cubicBezTo>
                      <a:cubicBezTo>
                        <a:pt x="424" y="317"/>
                        <a:pt x="514" y="335"/>
                        <a:pt x="572" y="273"/>
                      </a:cubicBezTo>
                      <a:cubicBezTo>
                        <a:pt x="672" y="181"/>
                        <a:pt x="599" y="2"/>
                        <a:pt x="467" y="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18"/>
                <p:cNvSpPr/>
                <p:nvPr/>
              </p:nvSpPr>
              <p:spPr>
                <a:xfrm>
                  <a:off x="8105828" y="3841184"/>
                  <a:ext cx="164259" cy="17546"/>
                </a:xfrm>
                <a:custGeom>
                  <a:avLst/>
                  <a:gdLst/>
                  <a:ahLst/>
                  <a:cxnLst/>
                  <a:rect l="l" t="t" r="r" b="b"/>
                  <a:pathLst>
                    <a:path w="4915" h="525" extrusionOk="0">
                      <a:moveTo>
                        <a:pt x="4737" y="1"/>
                      </a:moveTo>
                      <a:cubicBezTo>
                        <a:pt x="4736" y="1"/>
                        <a:pt x="4734" y="1"/>
                        <a:pt x="4733" y="1"/>
                      </a:cubicBezTo>
                      <a:cubicBezTo>
                        <a:pt x="3611" y="83"/>
                        <a:pt x="2488" y="148"/>
                        <a:pt x="1366" y="214"/>
                      </a:cubicBezTo>
                      <a:cubicBezTo>
                        <a:pt x="965" y="235"/>
                        <a:pt x="565" y="256"/>
                        <a:pt x="166" y="276"/>
                      </a:cubicBezTo>
                      <a:cubicBezTo>
                        <a:pt x="132" y="276"/>
                        <a:pt x="101" y="289"/>
                        <a:pt x="77" y="312"/>
                      </a:cubicBezTo>
                      <a:cubicBezTo>
                        <a:pt x="0" y="384"/>
                        <a:pt x="56" y="525"/>
                        <a:pt x="163" y="525"/>
                      </a:cubicBezTo>
                      <a:cubicBezTo>
                        <a:pt x="164" y="525"/>
                        <a:pt x="165" y="525"/>
                        <a:pt x="166" y="525"/>
                      </a:cubicBezTo>
                      <a:cubicBezTo>
                        <a:pt x="1423" y="470"/>
                        <a:pt x="2678" y="403"/>
                        <a:pt x="3935" y="327"/>
                      </a:cubicBezTo>
                      <a:cubicBezTo>
                        <a:pt x="4201" y="309"/>
                        <a:pt x="4466" y="292"/>
                        <a:pt x="4733" y="274"/>
                      </a:cubicBezTo>
                      <a:cubicBezTo>
                        <a:pt x="4769" y="274"/>
                        <a:pt x="4804" y="260"/>
                        <a:pt x="4830" y="234"/>
                      </a:cubicBezTo>
                      <a:cubicBezTo>
                        <a:pt x="4914" y="155"/>
                        <a:pt x="4852" y="1"/>
                        <a:pt x="4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8" name="Google Shape;1188;p18"/>
              <p:cNvSpPr/>
              <p:nvPr/>
            </p:nvSpPr>
            <p:spPr>
              <a:xfrm>
                <a:off x="1628864" y="4536425"/>
                <a:ext cx="2889453" cy="697556"/>
              </a:xfrm>
              <a:custGeom>
                <a:avLst/>
                <a:gdLst/>
                <a:ahLst/>
                <a:cxnLst/>
                <a:rect l="l" t="t" r="r" b="b"/>
                <a:pathLst>
                  <a:path w="40340" h="9739" extrusionOk="0">
                    <a:moveTo>
                      <a:pt x="15958" y="1"/>
                    </a:moveTo>
                    <a:cubicBezTo>
                      <a:pt x="15715" y="1"/>
                      <a:pt x="15475" y="4"/>
                      <a:pt x="15232" y="7"/>
                    </a:cubicBezTo>
                    <a:cubicBezTo>
                      <a:pt x="12596" y="33"/>
                      <a:pt x="9962" y="208"/>
                      <a:pt x="7336" y="461"/>
                    </a:cubicBezTo>
                    <a:cubicBezTo>
                      <a:pt x="5094" y="663"/>
                      <a:pt x="2840" y="648"/>
                      <a:pt x="591" y="695"/>
                    </a:cubicBezTo>
                    <a:cubicBezTo>
                      <a:pt x="394" y="697"/>
                      <a:pt x="197" y="699"/>
                      <a:pt x="0" y="702"/>
                    </a:cubicBezTo>
                    <a:cubicBezTo>
                      <a:pt x="2234" y="983"/>
                      <a:pt x="4451" y="1379"/>
                      <a:pt x="6636" y="1921"/>
                    </a:cubicBezTo>
                    <a:cubicBezTo>
                      <a:pt x="7353" y="2147"/>
                      <a:pt x="8038" y="2539"/>
                      <a:pt x="8849" y="2877"/>
                    </a:cubicBezTo>
                    <a:cubicBezTo>
                      <a:pt x="11131" y="3910"/>
                      <a:pt x="13471" y="3641"/>
                      <a:pt x="15966" y="3743"/>
                    </a:cubicBezTo>
                    <a:cubicBezTo>
                      <a:pt x="16905" y="3754"/>
                      <a:pt x="17839" y="3870"/>
                      <a:pt x="18765" y="4026"/>
                    </a:cubicBezTo>
                    <a:cubicBezTo>
                      <a:pt x="19878" y="4194"/>
                      <a:pt x="20999" y="4406"/>
                      <a:pt x="22056" y="4810"/>
                    </a:cubicBezTo>
                    <a:cubicBezTo>
                      <a:pt x="22741" y="5122"/>
                      <a:pt x="23424" y="5574"/>
                      <a:pt x="24025" y="5774"/>
                    </a:cubicBezTo>
                    <a:cubicBezTo>
                      <a:pt x="25408" y="6305"/>
                      <a:pt x="26753" y="6275"/>
                      <a:pt x="28287" y="6345"/>
                    </a:cubicBezTo>
                    <a:cubicBezTo>
                      <a:pt x="29827" y="6389"/>
                      <a:pt x="31437" y="6560"/>
                      <a:pt x="32749" y="7444"/>
                    </a:cubicBezTo>
                    <a:cubicBezTo>
                      <a:pt x="33580" y="7972"/>
                      <a:pt x="34325" y="8624"/>
                      <a:pt x="35056" y="9281"/>
                    </a:cubicBezTo>
                    <a:cubicBezTo>
                      <a:pt x="35231" y="9442"/>
                      <a:pt x="35325" y="9492"/>
                      <a:pt x="35435" y="9584"/>
                    </a:cubicBezTo>
                    <a:cubicBezTo>
                      <a:pt x="36071" y="9601"/>
                      <a:pt x="36705" y="9620"/>
                      <a:pt x="37341" y="9642"/>
                    </a:cubicBezTo>
                    <a:cubicBezTo>
                      <a:pt x="38341" y="9673"/>
                      <a:pt x="39339" y="9707"/>
                      <a:pt x="40340" y="9739"/>
                    </a:cubicBezTo>
                    <a:cubicBezTo>
                      <a:pt x="40066" y="9666"/>
                      <a:pt x="39797" y="9576"/>
                      <a:pt x="39526" y="9497"/>
                    </a:cubicBezTo>
                    <a:cubicBezTo>
                      <a:pt x="39233" y="9410"/>
                      <a:pt x="38942" y="9300"/>
                      <a:pt x="38674" y="9143"/>
                    </a:cubicBezTo>
                    <a:cubicBezTo>
                      <a:pt x="38441" y="9004"/>
                      <a:pt x="38292" y="8870"/>
                      <a:pt x="38259" y="8848"/>
                    </a:cubicBezTo>
                    <a:cubicBezTo>
                      <a:pt x="38215" y="8805"/>
                      <a:pt x="38204" y="8754"/>
                      <a:pt x="38208" y="8706"/>
                    </a:cubicBezTo>
                    <a:cubicBezTo>
                      <a:pt x="37901" y="8576"/>
                      <a:pt x="37836" y="8558"/>
                      <a:pt x="37455" y="8354"/>
                    </a:cubicBezTo>
                    <a:cubicBezTo>
                      <a:pt x="36667" y="7918"/>
                      <a:pt x="35897" y="7451"/>
                      <a:pt x="35078" y="7074"/>
                    </a:cubicBezTo>
                    <a:cubicBezTo>
                      <a:pt x="34507" y="6811"/>
                      <a:pt x="33922" y="6521"/>
                      <a:pt x="33504" y="6127"/>
                    </a:cubicBezTo>
                    <a:cubicBezTo>
                      <a:pt x="33150" y="5810"/>
                      <a:pt x="33035" y="5538"/>
                      <a:pt x="32671" y="5382"/>
                    </a:cubicBezTo>
                    <a:cubicBezTo>
                      <a:pt x="32154" y="5112"/>
                      <a:pt x="30836" y="4792"/>
                      <a:pt x="29879" y="4537"/>
                    </a:cubicBezTo>
                    <a:cubicBezTo>
                      <a:pt x="29131" y="4338"/>
                      <a:pt x="28347" y="4165"/>
                      <a:pt x="27683" y="3754"/>
                    </a:cubicBezTo>
                    <a:cubicBezTo>
                      <a:pt x="26390" y="2875"/>
                      <a:pt x="27342" y="2183"/>
                      <a:pt x="25703" y="1775"/>
                    </a:cubicBezTo>
                    <a:cubicBezTo>
                      <a:pt x="24263" y="1404"/>
                      <a:pt x="22875" y="1404"/>
                      <a:pt x="21252" y="1214"/>
                    </a:cubicBezTo>
                    <a:cubicBezTo>
                      <a:pt x="19629" y="1012"/>
                      <a:pt x="17687" y="632"/>
                      <a:pt x="15960" y="4"/>
                    </a:cubicBezTo>
                    <a:lnTo>
                      <a:pt x="159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18"/>
              <p:cNvSpPr/>
              <p:nvPr/>
            </p:nvSpPr>
            <p:spPr>
              <a:xfrm>
                <a:off x="2719808" y="4536425"/>
                <a:ext cx="1798495" cy="697556"/>
              </a:xfrm>
              <a:custGeom>
                <a:avLst/>
                <a:gdLst/>
                <a:ahLst/>
                <a:cxnLst/>
                <a:rect l="l" t="t" r="r" b="b"/>
                <a:pathLst>
                  <a:path w="25109" h="9739" extrusionOk="0">
                    <a:moveTo>
                      <a:pt x="727" y="1"/>
                    </a:moveTo>
                    <a:cubicBezTo>
                      <a:pt x="484" y="1"/>
                      <a:pt x="244" y="4"/>
                      <a:pt x="1" y="7"/>
                    </a:cubicBezTo>
                    <a:cubicBezTo>
                      <a:pt x="2760" y="1171"/>
                      <a:pt x="5698" y="1914"/>
                      <a:pt x="8678" y="2198"/>
                    </a:cubicBezTo>
                    <a:cubicBezTo>
                      <a:pt x="9543" y="2279"/>
                      <a:pt x="10551" y="2407"/>
                      <a:pt x="10981" y="3159"/>
                    </a:cubicBezTo>
                    <a:cubicBezTo>
                      <a:pt x="11133" y="3423"/>
                      <a:pt x="11192" y="3740"/>
                      <a:pt x="11395" y="3965"/>
                    </a:cubicBezTo>
                    <a:cubicBezTo>
                      <a:pt x="11645" y="4246"/>
                      <a:pt x="12049" y="4322"/>
                      <a:pt x="12417" y="4398"/>
                    </a:cubicBezTo>
                    <a:cubicBezTo>
                      <a:pt x="14696" y="4884"/>
                      <a:pt x="16726" y="6142"/>
                      <a:pt x="18706" y="7375"/>
                    </a:cubicBezTo>
                    <a:cubicBezTo>
                      <a:pt x="19861" y="8099"/>
                      <a:pt x="21019" y="8823"/>
                      <a:pt x="22110" y="9642"/>
                    </a:cubicBezTo>
                    <a:cubicBezTo>
                      <a:pt x="23110" y="9673"/>
                      <a:pt x="24108" y="9707"/>
                      <a:pt x="25109" y="9739"/>
                    </a:cubicBezTo>
                    <a:cubicBezTo>
                      <a:pt x="24835" y="9666"/>
                      <a:pt x="24566" y="9576"/>
                      <a:pt x="24296" y="9497"/>
                    </a:cubicBezTo>
                    <a:cubicBezTo>
                      <a:pt x="24002" y="9410"/>
                      <a:pt x="23711" y="9300"/>
                      <a:pt x="23445" y="9143"/>
                    </a:cubicBezTo>
                    <a:cubicBezTo>
                      <a:pt x="23210" y="9003"/>
                      <a:pt x="23061" y="8868"/>
                      <a:pt x="23028" y="8847"/>
                    </a:cubicBezTo>
                    <a:cubicBezTo>
                      <a:pt x="22984" y="8805"/>
                      <a:pt x="22973" y="8754"/>
                      <a:pt x="22977" y="8705"/>
                    </a:cubicBezTo>
                    <a:cubicBezTo>
                      <a:pt x="22670" y="8576"/>
                      <a:pt x="22605" y="8558"/>
                      <a:pt x="22224" y="8354"/>
                    </a:cubicBezTo>
                    <a:cubicBezTo>
                      <a:pt x="21436" y="7918"/>
                      <a:pt x="20666" y="7449"/>
                      <a:pt x="19847" y="7074"/>
                    </a:cubicBezTo>
                    <a:cubicBezTo>
                      <a:pt x="19276" y="6811"/>
                      <a:pt x="18691" y="6521"/>
                      <a:pt x="18273" y="6127"/>
                    </a:cubicBezTo>
                    <a:cubicBezTo>
                      <a:pt x="17919" y="5810"/>
                      <a:pt x="17804" y="5538"/>
                      <a:pt x="17440" y="5382"/>
                    </a:cubicBezTo>
                    <a:cubicBezTo>
                      <a:pt x="16923" y="5112"/>
                      <a:pt x="15605" y="4792"/>
                      <a:pt x="14648" y="4537"/>
                    </a:cubicBezTo>
                    <a:cubicBezTo>
                      <a:pt x="13900" y="4338"/>
                      <a:pt x="13116" y="4165"/>
                      <a:pt x="12452" y="3753"/>
                    </a:cubicBezTo>
                    <a:cubicBezTo>
                      <a:pt x="11159" y="2875"/>
                      <a:pt x="12111" y="2183"/>
                      <a:pt x="10472" y="1775"/>
                    </a:cubicBezTo>
                    <a:cubicBezTo>
                      <a:pt x="9033" y="1404"/>
                      <a:pt x="7644" y="1404"/>
                      <a:pt x="6021" y="1214"/>
                    </a:cubicBezTo>
                    <a:cubicBezTo>
                      <a:pt x="4398" y="1012"/>
                      <a:pt x="2456" y="632"/>
                      <a:pt x="729" y="4"/>
                    </a:cubicBezTo>
                    <a:lnTo>
                      <a:pt x="727"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18"/>
              <p:cNvSpPr/>
              <p:nvPr/>
            </p:nvSpPr>
            <p:spPr>
              <a:xfrm>
                <a:off x="-133362" y="3450571"/>
                <a:ext cx="3013512" cy="1201366"/>
              </a:xfrm>
              <a:custGeom>
                <a:avLst/>
                <a:gdLst/>
                <a:ahLst/>
                <a:cxnLst/>
                <a:rect l="l" t="t" r="r" b="b"/>
                <a:pathLst>
                  <a:path w="42072" h="16773" extrusionOk="0">
                    <a:moveTo>
                      <a:pt x="9541" y="1"/>
                    </a:moveTo>
                    <a:cubicBezTo>
                      <a:pt x="9377" y="1"/>
                      <a:pt x="9209" y="27"/>
                      <a:pt x="9034" y="83"/>
                    </a:cubicBezTo>
                    <a:cubicBezTo>
                      <a:pt x="7848" y="504"/>
                      <a:pt x="6804" y="1566"/>
                      <a:pt x="5650" y="2487"/>
                    </a:cubicBezTo>
                    <a:cubicBezTo>
                      <a:pt x="5128" y="2884"/>
                      <a:pt x="4789" y="3270"/>
                      <a:pt x="4308" y="3495"/>
                    </a:cubicBezTo>
                    <a:cubicBezTo>
                      <a:pt x="2948" y="3352"/>
                      <a:pt x="1441" y="2956"/>
                      <a:pt x="315" y="2956"/>
                    </a:cubicBezTo>
                    <a:cubicBezTo>
                      <a:pt x="276" y="2956"/>
                      <a:pt x="238" y="2956"/>
                      <a:pt x="200" y="2957"/>
                    </a:cubicBezTo>
                    <a:cubicBezTo>
                      <a:pt x="205" y="3324"/>
                      <a:pt x="164" y="3696"/>
                      <a:pt x="171" y="4062"/>
                    </a:cubicBezTo>
                    <a:cubicBezTo>
                      <a:pt x="164" y="4369"/>
                      <a:pt x="157" y="4678"/>
                      <a:pt x="150" y="4983"/>
                    </a:cubicBezTo>
                    <a:cubicBezTo>
                      <a:pt x="113" y="6228"/>
                      <a:pt x="74" y="7475"/>
                      <a:pt x="51" y="8720"/>
                    </a:cubicBezTo>
                    <a:cubicBezTo>
                      <a:pt x="0" y="11405"/>
                      <a:pt x="38" y="14089"/>
                      <a:pt x="24" y="16773"/>
                    </a:cubicBezTo>
                    <a:cubicBezTo>
                      <a:pt x="931" y="16626"/>
                      <a:pt x="1835" y="16453"/>
                      <a:pt x="2701" y="16138"/>
                    </a:cubicBezTo>
                    <a:cubicBezTo>
                      <a:pt x="3770" y="15779"/>
                      <a:pt x="4866" y="15524"/>
                      <a:pt x="5950" y="15222"/>
                    </a:cubicBezTo>
                    <a:cubicBezTo>
                      <a:pt x="7023" y="14890"/>
                      <a:pt x="8118" y="14596"/>
                      <a:pt x="9243" y="14534"/>
                    </a:cubicBezTo>
                    <a:cubicBezTo>
                      <a:pt x="9432" y="14529"/>
                      <a:pt x="9621" y="14526"/>
                      <a:pt x="9810" y="14526"/>
                    </a:cubicBezTo>
                    <a:cubicBezTo>
                      <a:pt x="12975" y="14526"/>
                      <a:pt x="16033" y="15234"/>
                      <a:pt x="19098" y="15397"/>
                    </a:cubicBezTo>
                    <a:cubicBezTo>
                      <a:pt x="19425" y="15411"/>
                      <a:pt x="19752" y="15429"/>
                      <a:pt x="20078" y="15448"/>
                    </a:cubicBezTo>
                    <a:cubicBezTo>
                      <a:pt x="20090" y="15329"/>
                      <a:pt x="20205" y="15270"/>
                      <a:pt x="20317" y="15270"/>
                    </a:cubicBezTo>
                    <a:cubicBezTo>
                      <a:pt x="20340" y="15270"/>
                      <a:pt x="20362" y="15272"/>
                      <a:pt x="20384" y="15277"/>
                    </a:cubicBezTo>
                    <a:cubicBezTo>
                      <a:pt x="20736" y="15297"/>
                      <a:pt x="21086" y="15317"/>
                      <a:pt x="21438" y="15339"/>
                    </a:cubicBezTo>
                    <a:cubicBezTo>
                      <a:pt x="21990" y="15382"/>
                      <a:pt x="22542" y="15398"/>
                      <a:pt x="23096" y="15398"/>
                    </a:cubicBezTo>
                    <a:cubicBezTo>
                      <a:pt x="23741" y="15398"/>
                      <a:pt x="24387" y="15377"/>
                      <a:pt x="25032" y="15354"/>
                    </a:cubicBezTo>
                    <a:cubicBezTo>
                      <a:pt x="26564" y="15301"/>
                      <a:pt x="28096" y="15306"/>
                      <a:pt x="29625" y="15248"/>
                    </a:cubicBezTo>
                    <a:cubicBezTo>
                      <a:pt x="31232" y="15183"/>
                      <a:pt x="32833" y="15068"/>
                      <a:pt x="34441" y="15018"/>
                    </a:cubicBezTo>
                    <a:cubicBezTo>
                      <a:pt x="35559" y="14981"/>
                      <a:pt x="36675" y="14941"/>
                      <a:pt x="37791" y="14899"/>
                    </a:cubicBezTo>
                    <a:cubicBezTo>
                      <a:pt x="39219" y="14847"/>
                      <a:pt x="40645" y="14796"/>
                      <a:pt x="42072" y="14757"/>
                    </a:cubicBezTo>
                    <a:cubicBezTo>
                      <a:pt x="40360" y="14404"/>
                      <a:pt x="38436" y="13798"/>
                      <a:pt x="36855" y="13076"/>
                    </a:cubicBezTo>
                    <a:cubicBezTo>
                      <a:pt x="35890" y="12636"/>
                      <a:pt x="35021" y="12019"/>
                      <a:pt x="34093" y="11508"/>
                    </a:cubicBezTo>
                    <a:cubicBezTo>
                      <a:pt x="33620" y="11270"/>
                      <a:pt x="33423" y="11146"/>
                      <a:pt x="32896" y="11040"/>
                    </a:cubicBezTo>
                    <a:cubicBezTo>
                      <a:pt x="32817" y="11026"/>
                      <a:pt x="32715" y="11020"/>
                      <a:pt x="32598" y="11020"/>
                    </a:cubicBezTo>
                    <a:cubicBezTo>
                      <a:pt x="32061" y="11020"/>
                      <a:pt x="31190" y="11143"/>
                      <a:pt x="30581" y="11143"/>
                    </a:cubicBezTo>
                    <a:cubicBezTo>
                      <a:pt x="30560" y="11143"/>
                      <a:pt x="30538" y="11143"/>
                      <a:pt x="30517" y="11143"/>
                    </a:cubicBezTo>
                    <a:lnTo>
                      <a:pt x="30517" y="11143"/>
                    </a:lnTo>
                    <a:cubicBezTo>
                      <a:pt x="31248" y="11518"/>
                      <a:pt x="31975" y="11855"/>
                      <a:pt x="32602" y="12139"/>
                    </a:cubicBezTo>
                    <a:cubicBezTo>
                      <a:pt x="32896" y="12214"/>
                      <a:pt x="32840" y="12642"/>
                      <a:pt x="32561" y="12642"/>
                    </a:cubicBezTo>
                    <a:cubicBezTo>
                      <a:pt x="32547" y="12642"/>
                      <a:pt x="32533" y="12641"/>
                      <a:pt x="32518" y="12639"/>
                    </a:cubicBezTo>
                    <a:cubicBezTo>
                      <a:pt x="31698" y="12285"/>
                      <a:pt x="30924" y="11809"/>
                      <a:pt x="30139" y="11376"/>
                    </a:cubicBezTo>
                    <a:cubicBezTo>
                      <a:pt x="29898" y="11244"/>
                      <a:pt x="29662" y="11102"/>
                      <a:pt x="29432" y="10953"/>
                    </a:cubicBezTo>
                    <a:cubicBezTo>
                      <a:pt x="29011" y="10779"/>
                      <a:pt x="28610" y="10496"/>
                      <a:pt x="28136" y="10139"/>
                    </a:cubicBezTo>
                    <a:cubicBezTo>
                      <a:pt x="27176" y="9428"/>
                      <a:pt x="26293" y="8619"/>
                      <a:pt x="25440" y="7785"/>
                    </a:cubicBezTo>
                    <a:cubicBezTo>
                      <a:pt x="24880" y="7242"/>
                      <a:pt x="24128" y="6446"/>
                      <a:pt x="23672" y="6126"/>
                    </a:cubicBezTo>
                    <a:cubicBezTo>
                      <a:pt x="23414" y="5973"/>
                      <a:pt x="23348" y="5911"/>
                      <a:pt x="23250" y="5911"/>
                    </a:cubicBezTo>
                    <a:cubicBezTo>
                      <a:pt x="23190" y="5911"/>
                      <a:pt x="23117" y="5935"/>
                      <a:pt x="22978" y="5976"/>
                    </a:cubicBezTo>
                    <a:cubicBezTo>
                      <a:pt x="21971" y="6340"/>
                      <a:pt x="20675" y="7300"/>
                      <a:pt x="19401" y="7602"/>
                    </a:cubicBezTo>
                    <a:cubicBezTo>
                      <a:pt x="19378" y="7608"/>
                      <a:pt x="19357" y="7611"/>
                      <a:pt x="19336" y="7611"/>
                    </a:cubicBezTo>
                    <a:cubicBezTo>
                      <a:pt x="19317" y="7611"/>
                      <a:pt x="19299" y="7609"/>
                      <a:pt x="19280" y="7604"/>
                    </a:cubicBezTo>
                    <a:cubicBezTo>
                      <a:pt x="19247" y="7604"/>
                      <a:pt x="19212" y="7600"/>
                      <a:pt x="19179" y="7582"/>
                    </a:cubicBezTo>
                    <a:cubicBezTo>
                      <a:pt x="18539" y="7107"/>
                      <a:pt x="17963" y="6537"/>
                      <a:pt x="17341" y="6029"/>
                    </a:cubicBezTo>
                    <a:cubicBezTo>
                      <a:pt x="16454" y="5296"/>
                      <a:pt x="15552" y="4582"/>
                      <a:pt x="14682" y="3826"/>
                    </a:cubicBezTo>
                    <a:cubicBezTo>
                      <a:pt x="13565" y="2888"/>
                      <a:pt x="12165" y="1508"/>
                      <a:pt x="11214" y="767"/>
                    </a:cubicBezTo>
                    <a:cubicBezTo>
                      <a:pt x="10598" y="293"/>
                      <a:pt x="10088" y="1"/>
                      <a:pt x="95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18"/>
              <p:cNvSpPr/>
              <p:nvPr/>
            </p:nvSpPr>
            <p:spPr>
              <a:xfrm>
                <a:off x="-138878" y="4518948"/>
                <a:ext cx="4251379" cy="745903"/>
              </a:xfrm>
              <a:custGeom>
                <a:avLst/>
                <a:gdLst/>
                <a:ahLst/>
                <a:cxnLst/>
                <a:rect l="l" t="t" r="r" b="b"/>
                <a:pathLst>
                  <a:path w="59354" h="10414" extrusionOk="0">
                    <a:moveTo>
                      <a:pt x="11302" y="1"/>
                    </a:moveTo>
                    <a:cubicBezTo>
                      <a:pt x="10323" y="1"/>
                      <a:pt x="9354" y="87"/>
                      <a:pt x="8534" y="207"/>
                    </a:cubicBezTo>
                    <a:cubicBezTo>
                      <a:pt x="7824" y="316"/>
                      <a:pt x="6889" y="403"/>
                      <a:pt x="5958" y="640"/>
                    </a:cubicBezTo>
                    <a:cubicBezTo>
                      <a:pt x="5339" y="811"/>
                      <a:pt x="4727" y="996"/>
                      <a:pt x="4135" y="1193"/>
                    </a:cubicBezTo>
                    <a:cubicBezTo>
                      <a:pt x="3486" y="1411"/>
                      <a:pt x="2860" y="1641"/>
                      <a:pt x="2275" y="1878"/>
                    </a:cubicBezTo>
                    <a:cubicBezTo>
                      <a:pt x="1586" y="2143"/>
                      <a:pt x="848" y="2242"/>
                      <a:pt x="121" y="2372"/>
                    </a:cubicBezTo>
                    <a:cubicBezTo>
                      <a:pt x="111" y="2449"/>
                      <a:pt x="102" y="2531"/>
                      <a:pt x="95" y="2615"/>
                    </a:cubicBezTo>
                    <a:cubicBezTo>
                      <a:pt x="82" y="3866"/>
                      <a:pt x="53" y="5119"/>
                      <a:pt x="1" y="6370"/>
                    </a:cubicBezTo>
                    <a:cubicBezTo>
                      <a:pt x="5" y="6610"/>
                      <a:pt x="12" y="6840"/>
                      <a:pt x="22" y="7065"/>
                    </a:cubicBezTo>
                    <a:cubicBezTo>
                      <a:pt x="48" y="8031"/>
                      <a:pt x="11" y="9001"/>
                      <a:pt x="18" y="9967"/>
                    </a:cubicBezTo>
                    <a:cubicBezTo>
                      <a:pt x="309" y="9991"/>
                      <a:pt x="602" y="10052"/>
                      <a:pt x="896" y="10054"/>
                    </a:cubicBezTo>
                    <a:cubicBezTo>
                      <a:pt x="2526" y="10169"/>
                      <a:pt x="4164" y="10195"/>
                      <a:pt x="5800" y="10237"/>
                    </a:cubicBezTo>
                    <a:cubicBezTo>
                      <a:pt x="8806" y="10292"/>
                      <a:pt x="11812" y="10407"/>
                      <a:pt x="14821" y="10413"/>
                    </a:cubicBezTo>
                    <a:cubicBezTo>
                      <a:pt x="14999" y="10413"/>
                      <a:pt x="15177" y="10414"/>
                      <a:pt x="15355" y="10414"/>
                    </a:cubicBezTo>
                    <a:cubicBezTo>
                      <a:pt x="17712" y="10414"/>
                      <a:pt x="20068" y="10355"/>
                      <a:pt x="22424" y="10355"/>
                    </a:cubicBezTo>
                    <a:cubicBezTo>
                      <a:pt x="22759" y="10355"/>
                      <a:pt x="23094" y="10356"/>
                      <a:pt x="23429" y="10359"/>
                    </a:cubicBezTo>
                    <a:cubicBezTo>
                      <a:pt x="24564" y="10375"/>
                      <a:pt x="25699" y="10383"/>
                      <a:pt x="26833" y="10383"/>
                    </a:cubicBezTo>
                    <a:cubicBezTo>
                      <a:pt x="33577" y="10383"/>
                      <a:pt x="40317" y="10120"/>
                      <a:pt x="47053" y="9842"/>
                    </a:cubicBezTo>
                    <a:cubicBezTo>
                      <a:pt x="49051" y="9751"/>
                      <a:pt x="51049" y="9716"/>
                      <a:pt x="53047" y="9716"/>
                    </a:cubicBezTo>
                    <a:cubicBezTo>
                      <a:pt x="54177" y="9716"/>
                      <a:pt x="55307" y="9727"/>
                      <a:pt x="56436" y="9747"/>
                    </a:cubicBezTo>
                    <a:cubicBezTo>
                      <a:pt x="57408" y="9761"/>
                      <a:pt x="58382" y="9783"/>
                      <a:pt x="59354" y="9809"/>
                    </a:cubicBezTo>
                    <a:cubicBezTo>
                      <a:pt x="58951" y="9489"/>
                      <a:pt x="58567" y="9150"/>
                      <a:pt x="58163" y="8834"/>
                    </a:cubicBezTo>
                    <a:cubicBezTo>
                      <a:pt x="56407" y="7379"/>
                      <a:pt x="54984" y="7152"/>
                      <a:pt x="52587" y="7010"/>
                    </a:cubicBezTo>
                    <a:cubicBezTo>
                      <a:pt x="51233" y="6887"/>
                      <a:pt x="49804" y="6952"/>
                      <a:pt x="48555" y="6345"/>
                    </a:cubicBezTo>
                    <a:cubicBezTo>
                      <a:pt x="47871" y="6044"/>
                      <a:pt x="47263" y="5591"/>
                      <a:pt x="46562" y="5326"/>
                    </a:cubicBezTo>
                    <a:cubicBezTo>
                      <a:pt x="45666" y="5057"/>
                      <a:pt x="44659" y="4977"/>
                      <a:pt x="43859" y="4850"/>
                    </a:cubicBezTo>
                    <a:cubicBezTo>
                      <a:pt x="42298" y="4561"/>
                      <a:pt x="40944" y="4477"/>
                      <a:pt x="39282" y="4457"/>
                    </a:cubicBezTo>
                    <a:cubicBezTo>
                      <a:pt x="37724" y="4434"/>
                      <a:pt x="36142" y="4390"/>
                      <a:pt x="34654" y="3878"/>
                    </a:cubicBezTo>
                    <a:cubicBezTo>
                      <a:pt x="33588" y="3517"/>
                      <a:pt x="32615" y="3008"/>
                      <a:pt x="31630" y="2747"/>
                    </a:cubicBezTo>
                    <a:cubicBezTo>
                      <a:pt x="27617" y="1778"/>
                      <a:pt x="23865" y="1259"/>
                      <a:pt x="19764" y="994"/>
                    </a:cubicBezTo>
                    <a:cubicBezTo>
                      <a:pt x="17193" y="804"/>
                      <a:pt x="14670" y="133"/>
                      <a:pt x="12088" y="20"/>
                    </a:cubicBezTo>
                    <a:cubicBezTo>
                      <a:pt x="11827" y="7"/>
                      <a:pt x="11564" y="1"/>
                      <a:pt x="113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18"/>
              <p:cNvSpPr/>
              <p:nvPr/>
            </p:nvSpPr>
            <p:spPr>
              <a:xfrm>
                <a:off x="3639564" y="4014412"/>
                <a:ext cx="3581948" cy="514697"/>
              </a:xfrm>
              <a:custGeom>
                <a:avLst/>
                <a:gdLst/>
                <a:ahLst/>
                <a:cxnLst/>
                <a:rect l="l" t="t" r="r" b="b"/>
                <a:pathLst>
                  <a:path w="50008" h="7186" extrusionOk="0">
                    <a:moveTo>
                      <a:pt x="40291" y="1"/>
                    </a:moveTo>
                    <a:cubicBezTo>
                      <a:pt x="39096" y="1"/>
                      <a:pt x="38026" y="634"/>
                      <a:pt x="36759" y="1333"/>
                    </a:cubicBezTo>
                    <a:cubicBezTo>
                      <a:pt x="35441" y="2066"/>
                      <a:pt x="34126" y="2802"/>
                      <a:pt x="32819" y="3553"/>
                    </a:cubicBezTo>
                    <a:cubicBezTo>
                      <a:pt x="31827" y="4108"/>
                      <a:pt x="30864" y="4726"/>
                      <a:pt x="29813" y="5165"/>
                    </a:cubicBezTo>
                    <a:cubicBezTo>
                      <a:pt x="29657" y="5225"/>
                      <a:pt x="29495" y="5301"/>
                      <a:pt x="29327" y="5301"/>
                    </a:cubicBezTo>
                    <a:cubicBezTo>
                      <a:pt x="29309" y="5301"/>
                      <a:pt x="29291" y="5300"/>
                      <a:pt x="29273" y="5298"/>
                    </a:cubicBezTo>
                    <a:cubicBezTo>
                      <a:pt x="28989" y="5249"/>
                      <a:pt x="28717" y="5143"/>
                      <a:pt x="28439" y="5066"/>
                    </a:cubicBezTo>
                    <a:cubicBezTo>
                      <a:pt x="27605" y="4843"/>
                      <a:pt x="26808" y="4471"/>
                      <a:pt x="25953" y="4341"/>
                    </a:cubicBezTo>
                    <a:cubicBezTo>
                      <a:pt x="25895" y="4331"/>
                      <a:pt x="25471" y="4280"/>
                      <a:pt x="25126" y="4280"/>
                    </a:cubicBezTo>
                    <a:cubicBezTo>
                      <a:pt x="25011" y="4280"/>
                      <a:pt x="24905" y="4285"/>
                      <a:pt x="24825" y="4300"/>
                    </a:cubicBezTo>
                    <a:cubicBezTo>
                      <a:pt x="24645" y="4322"/>
                      <a:pt x="23669" y="4584"/>
                      <a:pt x="23256" y="4761"/>
                    </a:cubicBezTo>
                    <a:cubicBezTo>
                      <a:pt x="22311" y="5098"/>
                      <a:pt x="21400" y="5611"/>
                      <a:pt x="20385" y="5698"/>
                    </a:cubicBezTo>
                    <a:cubicBezTo>
                      <a:pt x="20350" y="5699"/>
                      <a:pt x="20315" y="5700"/>
                      <a:pt x="20280" y="5700"/>
                    </a:cubicBezTo>
                    <a:cubicBezTo>
                      <a:pt x="19415" y="5700"/>
                      <a:pt x="18635" y="5242"/>
                      <a:pt x="17884" y="4852"/>
                    </a:cubicBezTo>
                    <a:cubicBezTo>
                      <a:pt x="15953" y="3876"/>
                      <a:pt x="14138" y="2411"/>
                      <a:pt x="12347" y="2041"/>
                    </a:cubicBezTo>
                    <a:cubicBezTo>
                      <a:pt x="12137" y="2013"/>
                      <a:pt x="11926" y="2000"/>
                      <a:pt x="11714" y="2000"/>
                    </a:cubicBezTo>
                    <a:cubicBezTo>
                      <a:pt x="9163" y="2000"/>
                      <a:pt x="6529" y="3950"/>
                      <a:pt x="4100" y="5347"/>
                    </a:cubicBezTo>
                    <a:cubicBezTo>
                      <a:pt x="3219" y="5892"/>
                      <a:pt x="2250" y="6259"/>
                      <a:pt x="1276" y="6597"/>
                    </a:cubicBezTo>
                    <a:cubicBezTo>
                      <a:pt x="852" y="6742"/>
                      <a:pt x="429" y="6889"/>
                      <a:pt x="0" y="7025"/>
                    </a:cubicBezTo>
                    <a:cubicBezTo>
                      <a:pt x="1714" y="7109"/>
                      <a:pt x="3429" y="7185"/>
                      <a:pt x="5144" y="7185"/>
                    </a:cubicBezTo>
                    <a:cubicBezTo>
                      <a:pt x="5220" y="7185"/>
                      <a:pt x="5296" y="7185"/>
                      <a:pt x="5372" y="7185"/>
                    </a:cubicBezTo>
                    <a:cubicBezTo>
                      <a:pt x="12424" y="7169"/>
                      <a:pt x="19473" y="6918"/>
                      <a:pt x="26524" y="6918"/>
                    </a:cubicBezTo>
                    <a:cubicBezTo>
                      <a:pt x="27190" y="6918"/>
                      <a:pt x="27856" y="6921"/>
                      <a:pt x="28521" y="6925"/>
                    </a:cubicBezTo>
                    <a:cubicBezTo>
                      <a:pt x="34075" y="6888"/>
                      <a:pt x="39630" y="6748"/>
                      <a:pt x="45184" y="6748"/>
                    </a:cubicBezTo>
                    <a:cubicBezTo>
                      <a:pt x="46662" y="6748"/>
                      <a:pt x="48139" y="6758"/>
                      <a:pt x="49617" y="6782"/>
                    </a:cubicBezTo>
                    <a:cubicBezTo>
                      <a:pt x="49627" y="6438"/>
                      <a:pt x="49637" y="6094"/>
                      <a:pt x="49650" y="5751"/>
                    </a:cubicBezTo>
                    <a:cubicBezTo>
                      <a:pt x="49724" y="4228"/>
                      <a:pt x="49880" y="2709"/>
                      <a:pt x="50008" y="1190"/>
                    </a:cubicBezTo>
                    <a:lnTo>
                      <a:pt x="50008" y="1190"/>
                    </a:lnTo>
                    <a:cubicBezTo>
                      <a:pt x="49744" y="1280"/>
                      <a:pt x="49479" y="1367"/>
                      <a:pt x="49216" y="1456"/>
                    </a:cubicBezTo>
                    <a:cubicBezTo>
                      <a:pt x="48147" y="1821"/>
                      <a:pt x="47047" y="2199"/>
                      <a:pt x="45909" y="2199"/>
                    </a:cubicBezTo>
                    <a:cubicBezTo>
                      <a:pt x="45802" y="2199"/>
                      <a:pt x="45696" y="2196"/>
                      <a:pt x="45589" y="2189"/>
                    </a:cubicBezTo>
                    <a:cubicBezTo>
                      <a:pt x="44755" y="2176"/>
                      <a:pt x="44100" y="1630"/>
                      <a:pt x="43449" y="1177"/>
                    </a:cubicBezTo>
                    <a:cubicBezTo>
                      <a:pt x="42767" y="698"/>
                      <a:pt x="42266" y="462"/>
                      <a:pt x="41559" y="240"/>
                    </a:cubicBezTo>
                    <a:cubicBezTo>
                      <a:pt x="41114" y="73"/>
                      <a:pt x="40695" y="1"/>
                      <a:pt x="402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18"/>
              <p:cNvSpPr/>
              <p:nvPr/>
            </p:nvSpPr>
            <p:spPr>
              <a:xfrm>
                <a:off x="-133362" y="3710431"/>
                <a:ext cx="2706946" cy="941511"/>
              </a:xfrm>
              <a:custGeom>
                <a:avLst/>
                <a:gdLst/>
                <a:ahLst/>
                <a:cxnLst/>
                <a:rect l="l" t="t" r="r" b="b"/>
                <a:pathLst>
                  <a:path w="37792" h="13145" extrusionOk="0">
                    <a:moveTo>
                      <a:pt x="9096" y="0"/>
                    </a:moveTo>
                    <a:cubicBezTo>
                      <a:pt x="8037" y="0"/>
                      <a:pt x="6990" y="542"/>
                      <a:pt x="5920" y="719"/>
                    </a:cubicBezTo>
                    <a:cubicBezTo>
                      <a:pt x="6540" y="1446"/>
                      <a:pt x="7271" y="2076"/>
                      <a:pt x="8079" y="2584"/>
                    </a:cubicBezTo>
                    <a:cubicBezTo>
                      <a:pt x="6073" y="1721"/>
                      <a:pt x="3889" y="1280"/>
                      <a:pt x="1707" y="1280"/>
                    </a:cubicBezTo>
                    <a:cubicBezTo>
                      <a:pt x="1187" y="1280"/>
                      <a:pt x="667" y="1305"/>
                      <a:pt x="150" y="1355"/>
                    </a:cubicBezTo>
                    <a:cubicBezTo>
                      <a:pt x="113" y="2600"/>
                      <a:pt x="74" y="3847"/>
                      <a:pt x="51" y="5092"/>
                    </a:cubicBezTo>
                    <a:cubicBezTo>
                      <a:pt x="0" y="7777"/>
                      <a:pt x="38" y="10461"/>
                      <a:pt x="25" y="13145"/>
                    </a:cubicBezTo>
                    <a:cubicBezTo>
                      <a:pt x="931" y="12998"/>
                      <a:pt x="1835" y="12825"/>
                      <a:pt x="2701" y="12510"/>
                    </a:cubicBezTo>
                    <a:cubicBezTo>
                      <a:pt x="3770" y="12151"/>
                      <a:pt x="4866" y="11896"/>
                      <a:pt x="5950" y="11594"/>
                    </a:cubicBezTo>
                    <a:cubicBezTo>
                      <a:pt x="7023" y="11262"/>
                      <a:pt x="8118" y="10968"/>
                      <a:pt x="9243" y="10906"/>
                    </a:cubicBezTo>
                    <a:cubicBezTo>
                      <a:pt x="9432" y="10901"/>
                      <a:pt x="9621" y="10898"/>
                      <a:pt x="9810" y="10898"/>
                    </a:cubicBezTo>
                    <a:cubicBezTo>
                      <a:pt x="12975" y="10898"/>
                      <a:pt x="16033" y="11606"/>
                      <a:pt x="19098" y="11769"/>
                    </a:cubicBezTo>
                    <a:cubicBezTo>
                      <a:pt x="19425" y="11783"/>
                      <a:pt x="19752" y="11801"/>
                      <a:pt x="20080" y="11820"/>
                    </a:cubicBezTo>
                    <a:cubicBezTo>
                      <a:pt x="20090" y="11701"/>
                      <a:pt x="20205" y="11642"/>
                      <a:pt x="20317" y="11642"/>
                    </a:cubicBezTo>
                    <a:cubicBezTo>
                      <a:pt x="20340" y="11642"/>
                      <a:pt x="20362" y="11644"/>
                      <a:pt x="20384" y="11649"/>
                    </a:cubicBezTo>
                    <a:cubicBezTo>
                      <a:pt x="20736" y="11669"/>
                      <a:pt x="21087" y="11689"/>
                      <a:pt x="21438" y="11711"/>
                    </a:cubicBezTo>
                    <a:cubicBezTo>
                      <a:pt x="21990" y="11754"/>
                      <a:pt x="22543" y="11770"/>
                      <a:pt x="23097" y="11770"/>
                    </a:cubicBezTo>
                    <a:cubicBezTo>
                      <a:pt x="23741" y="11770"/>
                      <a:pt x="24387" y="11749"/>
                      <a:pt x="25032" y="11726"/>
                    </a:cubicBezTo>
                    <a:cubicBezTo>
                      <a:pt x="26564" y="11673"/>
                      <a:pt x="28096" y="11678"/>
                      <a:pt x="29625" y="11620"/>
                    </a:cubicBezTo>
                    <a:cubicBezTo>
                      <a:pt x="31232" y="11555"/>
                      <a:pt x="32833" y="11440"/>
                      <a:pt x="34441" y="11390"/>
                    </a:cubicBezTo>
                    <a:cubicBezTo>
                      <a:pt x="35559" y="11353"/>
                      <a:pt x="36675" y="11313"/>
                      <a:pt x="37791" y="11271"/>
                    </a:cubicBezTo>
                    <a:cubicBezTo>
                      <a:pt x="36398" y="10815"/>
                      <a:pt x="35053" y="10215"/>
                      <a:pt x="33783" y="9487"/>
                    </a:cubicBezTo>
                    <a:lnTo>
                      <a:pt x="33783" y="9487"/>
                    </a:lnTo>
                    <a:cubicBezTo>
                      <a:pt x="34082" y="9931"/>
                      <a:pt x="34462" y="10321"/>
                      <a:pt x="34900" y="10629"/>
                    </a:cubicBezTo>
                    <a:cubicBezTo>
                      <a:pt x="31139" y="10149"/>
                      <a:pt x="27761" y="8145"/>
                      <a:pt x="24612" y="6031"/>
                    </a:cubicBezTo>
                    <a:cubicBezTo>
                      <a:pt x="23966" y="5598"/>
                      <a:pt x="23300" y="5146"/>
                      <a:pt x="22534" y="4998"/>
                    </a:cubicBezTo>
                    <a:cubicBezTo>
                      <a:pt x="22391" y="4971"/>
                      <a:pt x="22244" y="4957"/>
                      <a:pt x="22096" y="4957"/>
                    </a:cubicBezTo>
                    <a:cubicBezTo>
                      <a:pt x="21451" y="4957"/>
                      <a:pt x="20798" y="5219"/>
                      <a:pt x="20485" y="5771"/>
                    </a:cubicBezTo>
                    <a:cubicBezTo>
                      <a:pt x="20492" y="6325"/>
                      <a:pt x="20675" y="6766"/>
                      <a:pt x="21099" y="7125"/>
                    </a:cubicBezTo>
                    <a:cubicBezTo>
                      <a:pt x="19790" y="6184"/>
                      <a:pt x="18273" y="5561"/>
                      <a:pt x="16962" y="4626"/>
                    </a:cubicBezTo>
                    <a:cubicBezTo>
                      <a:pt x="16161" y="4053"/>
                      <a:pt x="15445" y="3368"/>
                      <a:pt x="14657" y="2776"/>
                    </a:cubicBezTo>
                    <a:cubicBezTo>
                      <a:pt x="13507" y="1905"/>
                      <a:pt x="12219" y="1239"/>
                      <a:pt x="10937" y="576"/>
                    </a:cubicBezTo>
                    <a:cubicBezTo>
                      <a:pt x="10523" y="363"/>
                      <a:pt x="10102" y="147"/>
                      <a:pt x="9645" y="53"/>
                    </a:cubicBezTo>
                    <a:cubicBezTo>
                      <a:pt x="9462" y="16"/>
                      <a:pt x="9279" y="0"/>
                      <a:pt x="9096"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18"/>
              <p:cNvSpPr/>
              <p:nvPr/>
            </p:nvSpPr>
            <p:spPr>
              <a:xfrm>
                <a:off x="-138878" y="4600960"/>
                <a:ext cx="4042370" cy="663892"/>
              </a:xfrm>
              <a:custGeom>
                <a:avLst/>
                <a:gdLst/>
                <a:ahLst/>
                <a:cxnLst/>
                <a:rect l="l" t="t" r="r" b="b"/>
                <a:pathLst>
                  <a:path w="56436" h="9269" extrusionOk="0">
                    <a:moveTo>
                      <a:pt x="6287" y="1"/>
                    </a:moveTo>
                    <a:cubicBezTo>
                      <a:pt x="5569" y="1"/>
                      <a:pt x="4852" y="16"/>
                      <a:pt x="4135" y="48"/>
                    </a:cubicBezTo>
                    <a:cubicBezTo>
                      <a:pt x="3486" y="266"/>
                      <a:pt x="2860" y="496"/>
                      <a:pt x="2275" y="733"/>
                    </a:cubicBezTo>
                    <a:cubicBezTo>
                      <a:pt x="1586" y="998"/>
                      <a:pt x="848" y="1097"/>
                      <a:pt x="121" y="1227"/>
                    </a:cubicBezTo>
                    <a:cubicBezTo>
                      <a:pt x="111" y="1304"/>
                      <a:pt x="102" y="1386"/>
                      <a:pt x="95" y="1470"/>
                    </a:cubicBezTo>
                    <a:cubicBezTo>
                      <a:pt x="82" y="2721"/>
                      <a:pt x="53" y="3974"/>
                      <a:pt x="1" y="5225"/>
                    </a:cubicBezTo>
                    <a:cubicBezTo>
                      <a:pt x="5" y="5465"/>
                      <a:pt x="12" y="5695"/>
                      <a:pt x="22" y="5920"/>
                    </a:cubicBezTo>
                    <a:cubicBezTo>
                      <a:pt x="48" y="6886"/>
                      <a:pt x="11" y="7856"/>
                      <a:pt x="18" y="8822"/>
                    </a:cubicBezTo>
                    <a:cubicBezTo>
                      <a:pt x="309" y="8846"/>
                      <a:pt x="602" y="8907"/>
                      <a:pt x="896" y="8909"/>
                    </a:cubicBezTo>
                    <a:cubicBezTo>
                      <a:pt x="2526" y="9024"/>
                      <a:pt x="4164" y="9050"/>
                      <a:pt x="5800" y="9092"/>
                    </a:cubicBezTo>
                    <a:cubicBezTo>
                      <a:pt x="8806" y="9147"/>
                      <a:pt x="11812" y="9262"/>
                      <a:pt x="14821" y="9268"/>
                    </a:cubicBezTo>
                    <a:cubicBezTo>
                      <a:pt x="14999" y="9268"/>
                      <a:pt x="15177" y="9269"/>
                      <a:pt x="15355" y="9269"/>
                    </a:cubicBezTo>
                    <a:cubicBezTo>
                      <a:pt x="17712" y="9269"/>
                      <a:pt x="20068" y="9210"/>
                      <a:pt x="22424" y="9210"/>
                    </a:cubicBezTo>
                    <a:cubicBezTo>
                      <a:pt x="22759" y="9210"/>
                      <a:pt x="23094" y="9211"/>
                      <a:pt x="23429" y="9214"/>
                    </a:cubicBezTo>
                    <a:cubicBezTo>
                      <a:pt x="24564" y="9230"/>
                      <a:pt x="25699" y="9238"/>
                      <a:pt x="26833" y="9238"/>
                    </a:cubicBezTo>
                    <a:cubicBezTo>
                      <a:pt x="33577" y="9238"/>
                      <a:pt x="40317" y="8975"/>
                      <a:pt x="47053" y="8697"/>
                    </a:cubicBezTo>
                    <a:cubicBezTo>
                      <a:pt x="49051" y="8606"/>
                      <a:pt x="51049" y="8571"/>
                      <a:pt x="53047" y="8571"/>
                    </a:cubicBezTo>
                    <a:cubicBezTo>
                      <a:pt x="54177" y="8571"/>
                      <a:pt x="55307" y="8582"/>
                      <a:pt x="56436" y="8602"/>
                    </a:cubicBezTo>
                    <a:cubicBezTo>
                      <a:pt x="55567" y="8028"/>
                      <a:pt x="54658" y="7521"/>
                      <a:pt x="53650" y="7298"/>
                    </a:cubicBezTo>
                    <a:cubicBezTo>
                      <a:pt x="53151" y="7189"/>
                      <a:pt x="52636" y="7150"/>
                      <a:pt x="52114" y="7150"/>
                    </a:cubicBezTo>
                    <a:cubicBezTo>
                      <a:pt x="50890" y="7150"/>
                      <a:pt x="49627" y="7361"/>
                      <a:pt x="48437" y="7361"/>
                    </a:cubicBezTo>
                    <a:cubicBezTo>
                      <a:pt x="47393" y="7361"/>
                      <a:pt x="46406" y="7199"/>
                      <a:pt x="45550" y="6590"/>
                    </a:cubicBezTo>
                    <a:cubicBezTo>
                      <a:pt x="45071" y="6249"/>
                      <a:pt x="44684" y="5792"/>
                      <a:pt x="44198" y="5459"/>
                    </a:cubicBezTo>
                    <a:cubicBezTo>
                      <a:pt x="43440" y="4946"/>
                      <a:pt x="42563" y="4797"/>
                      <a:pt x="41645" y="4797"/>
                    </a:cubicBezTo>
                    <a:cubicBezTo>
                      <a:pt x="40633" y="4797"/>
                      <a:pt x="39571" y="4978"/>
                      <a:pt x="38565" y="5054"/>
                    </a:cubicBezTo>
                    <a:cubicBezTo>
                      <a:pt x="38224" y="5080"/>
                      <a:pt x="37884" y="5092"/>
                      <a:pt x="37544" y="5092"/>
                    </a:cubicBezTo>
                    <a:cubicBezTo>
                      <a:pt x="35224" y="5092"/>
                      <a:pt x="32917" y="4534"/>
                      <a:pt x="30652" y="3978"/>
                    </a:cubicBezTo>
                    <a:cubicBezTo>
                      <a:pt x="22649" y="2013"/>
                      <a:pt x="14470" y="1"/>
                      <a:pt x="6287"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18"/>
              <p:cNvSpPr/>
              <p:nvPr/>
            </p:nvSpPr>
            <p:spPr>
              <a:xfrm>
                <a:off x="-176696" y="3413611"/>
                <a:ext cx="7434075" cy="1888035"/>
              </a:xfrm>
              <a:custGeom>
                <a:avLst/>
                <a:gdLst/>
                <a:ahLst/>
                <a:cxnLst/>
                <a:rect l="l" t="t" r="r" b="b"/>
                <a:pathLst>
                  <a:path w="103788" h="26360" extrusionOk="0">
                    <a:moveTo>
                      <a:pt x="93571" y="8389"/>
                    </a:moveTo>
                    <a:cubicBezTo>
                      <a:pt x="93975" y="8389"/>
                      <a:pt x="94394" y="8461"/>
                      <a:pt x="94839" y="8628"/>
                    </a:cubicBezTo>
                    <a:cubicBezTo>
                      <a:pt x="95546" y="8851"/>
                      <a:pt x="96047" y="9086"/>
                      <a:pt x="96729" y="9565"/>
                    </a:cubicBezTo>
                    <a:cubicBezTo>
                      <a:pt x="97380" y="10020"/>
                      <a:pt x="98035" y="10564"/>
                      <a:pt x="98869" y="10577"/>
                    </a:cubicBezTo>
                    <a:cubicBezTo>
                      <a:pt x="98976" y="10584"/>
                      <a:pt x="99083" y="10587"/>
                      <a:pt x="99190" y="10587"/>
                    </a:cubicBezTo>
                    <a:cubicBezTo>
                      <a:pt x="100328" y="10587"/>
                      <a:pt x="101427" y="10210"/>
                      <a:pt x="102496" y="9846"/>
                    </a:cubicBezTo>
                    <a:cubicBezTo>
                      <a:pt x="102759" y="9756"/>
                      <a:pt x="103024" y="9668"/>
                      <a:pt x="103289" y="9579"/>
                    </a:cubicBezTo>
                    <a:lnTo>
                      <a:pt x="103289" y="9579"/>
                    </a:lnTo>
                    <a:cubicBezTo>
                      <a:pt x="103160" y="11098"/>
                      <a:pt x="103004" y="12616"/>
                      <a:pt x="102930" y="14139"/>
                    </a:cubicBezTo>
                    <a:cubicBezTo>
                      <a:pt x="102917" y="14482"/>
                      <a:pt x="102907" y="14827"/>
                      <a:pt x="102897" y="15170"/>
                    </a:cubicBezTo>
                    <a:cubicBezTo>
                      <a:pt x="101433" y="15146"/>
                      <a:pt x="99968" y="15137"/>
                      <a:pt x="98504" y="15137"/>
                    </a:cubicBezTo>
                    <a:cubicBezTo>
                      <a:pt x="92936" y="15137"/>
                      <a:pt x="87370" y="15277"/>
                      <a:pt x="81801" y="15313"/>
                    </a:cubicBezTo>
                    <a:cubicBezTo>
                      <a:pt x="81136" y="15309"/>
                      <a:pt x="80470" y="15306"/>
                      <a:pt x="79804" y="15306"/>
                    </a:cubicBezTo>
                    <a:cubicBezTo>
                      <a:pt x="72753" y="15306"/>
                      <a:pt x="65704" y="15557"/>
                      <a:pt x="58654" y="15573"/>
                    </a:cubicBezTo>
                    <a:cubicBezTo>
                      <a:pt x="58578" y="15573"/>
                      <a:pt x="58501" y="15573"/>
                      <a:pt x="58425" y="15573"/>
                    </a:cubicBezTo>
                    <a:cubicBezTo>
                      <a:pt x="56709" y="15573"/>
                      <a:pt x="54995" y="15497"/>
                      <a:pt x="53282" y="15413"/>
                    </a:cubicBezTo>
                    <a:cubicBezTo>
                      <a:pt x="53709" y="15277"/>
                      <a:pt x="54133" y="15130"/>
                      <a:pt x="54556" y="14985"/>
                    </a:cubicBezTo>
                    <a:cubicBezTo>
                      <a:pt x="55530" y="14647"/>
                      <a:pt x="56501" y="14280"/>
                      <a:pt x="57380" y="13735"/>
                    </a:cubicBezTo>
                    <a:cubicBezTo>
                      <a:pt x="59810" y="12338"/>
                      <a:pt x="62443" y="10388"/>
                      <a:pt x="64994" y="10388"/>
                    </a:cubicBezTo>
                    <a:cubicBezTo>
                      <a:pt x="65206" y="10388"/>
                      <a:pt x="65417" y="10401"/>
                      <a:pt x="65627" y="10429"/>
                    </a:cubicBezTo>
                    <a:cubicBezTo>
                      <a:pt x="67418" y="10800"/>
                      <a:pt x="69233" y="12265"/>
                      <a:pt x="71164" y="13241"/>
                    </a:cubicBezTo>
                    <a:cubicBezTo>
                      <a:pt x="71916" y="13630"/>
                      <a:pt x="72698" y="14089"/>
                      <a:pt x="73564" y="14089"/>
                    </a:cubicBezTo>
                    <a:cubicBezTo>
                      <a:pt x="73598" y="14089"/>
                      <a:pt x="73631" y="14088"/>
                      <a:pt x="73665" y="14087"/>
                    </a:cubicBezTo>
                    <a:cubicBezTo>
                      <a:pt x="74680" y="13999"/>
                      <a:pt x="75591" y="13486"/>
                      <a:pt x="76536" y="13149"/>
                    </a:cubicBezTo>
                    <a:cubicBezTo>
                      <a:pt x="76949" y="12972"/>
                      <a:pt x="77925" y="12710"/>
                      <a:pt x="78106" y="12688"/>
                    </a:cubicBezTo>
                    <a:cubicBezTo>
                      <a:pt x="78186" y="12673"/>
                      <a:pt x="78292" y="12668"/>
                      <a:pt x="78406" y="12668"/>
                    </a:cubicBezTo>
                    <a:cubicBezTo>
                      <a:pt x="78750" y="12668"/>
                      <a:pt x="79175" y="12719"/>
                      <a:pt x="79233" y="12730"/>
                    </a:cubicBezTo>
                    <a:cubicBezTo>
                      <a:pt x="80088" y="12861"/>
                      <a:pt x="80886" y="13231"/>
                      <a:pt x="81719" y="13456"/>
                    </a:cubicBezTo>
                    <a:cubicBezTo>
                      <a:pt x="81997" y="13531"/>
                      <a:pt x="82269" y="13638"/>
                      <a:pt x="82553" y="13686"/>
                    </a:cubicBezTo>
                    <a:cubicBezTo>
                      <a:pt x="82571" y="13688"/>
                      <a:pt x="82589" y="13689"/>
                      <a:pt x="82607" y="13689"/>
                    </a:cubicBezTo>
                    <a:cubicBezTo>
                      <a:pt x="82775" y="13689"/>
                      <a:pt x="82937" y="13613"/>
                      <a:pt x="83093" y="13553"/>
                    </a:cubicBezTo>
                    <a:cubicBezTo>
                      <a:pt x="84144" y="13114"/>
                      <a:pt x="85107" y="12496"/>
                      <a:pt x="86099" y="11943"/>
                    </a:cubicBezTo>
                    <a:cubicBezTo>
                      <a:pt x="87406" y="11191"/>
                      <a:pt x="88721" y="10456"/>
                      <a:pt x="90039" y="9721"/>
                    </a:cubicBezTo>
                    <a:cubicBezTo>
                      <a:pt x="91306" y="9022"/>
                      <a:pt x="92376" y="8389"/>
                      <a:pt x="93571" y="8389"/>
                    </a:cubicBezTo>
                    <a:close/>
                    <a:moveTo>
                      <a:pt x="10146" y="517"/>
                    </a:moveTo>
                    <a:cubicBezTo>
                      <a:pt x="10692" y="517"/>
                      <a:pt x="11203" y="810"/>
                      <a:pt x="11819" y="1284"/>
                    </a:cubicBezTo>
                    <a:cubicBezTo>
                      <a:pt x="12770" y="2022"/>
                      <a:pt x="14172" y="3405"/>
                      <a:pt x="15288" y="4341"/>
                    </a:cubicBezTo>
                    <a:cubicBezTo>
                      <a:pt x="16157" y="5097"/>
                      <a:pt x="17060" y="5812"/>
                      <a:pt x="17946" y="6546"/>
                    </a:cubicBezTo>
                    <a:cubicBezTo>
                      <a:pt x="18568" y="7053"/>
                      <a:pt x="19145" y="7623"/>
                      <a:pt x="19785" y="8100"/>
                    </a:cubicBezTo>
                    <a:cubicBezTo>
                      <a:pt x="19817" y="8116"/>
                      <a:pt x="19851" y="8121"/>
                      <a:pt x="19885" y="8121"/>
                    </a:cubicBezTo>
                    <a:cubicBezTo>
                      <a:pt x="19904" y="8126"/>
                      <a:pt x="19922" y="8128"/>
                      <a:pt x="19942" y="8128"/>
                    </a:cubicBezTo>
                    <a:cubicBezTo>
                      <a:pt x="19963" y="8128"/>
                      <a:pt x="19984" y="8125"/>
                      <a:pt x="20006" y="8118"/>
                    </a:cubicBezTo>
                    <a:cubicBezTo>
                      <a:pt x="21280" y="7816"/>
                      <a:pt x="22577" y="6856"/>
                      <a:pt x="23583" y="6491"/>
                    </a:cubicBezTo>
                    <a:cubicBezTo>
                      <a:pt x="23722" y="6451"/>
                      <a:pt x="23795" y="6427"/>
                      <a:pt x="23855" y="6427"/>
                    </a:cubicBezTo>
                    <a:cubicBezTo>
                      <a:pt x="23953" y="6427"/>
                      <a:pt x="24019" y="6489"/>
                      <a:pt x="24279" y="6642"/>
                    </a:cubicBezTo>
                    <a:cubicBezTo>
                      <a:pt x="24733" y="6962"/>
                      <a:pt x="25485" y="7758"/>
                      <a:pt x="26044" y="8302"/>
                    </a:cubicBezTo>
                    <a:cubicBezTo>
                      <a:pt x="26898" y="9135"/>
                      <a:pt x="27780" y="9944"/>
                      <a:pt x="28740" y="10655"/>
                    </a:cubicBezTo>
                    <a:cubicBezTo>
                      <a:pt x="29216" y="11012"/>
                      <a:pt x="29617" y="11294"/>
                      <a:pt x="30037" y="11469"/>
                    </a:cubicBezTo>
                    <a:cubicBezTo>
                      <a:pt x="30269" y="11617"/>
                      <a:pt x="30503" y="11760"/>
                      <a:pt x="30745" y="11892"/>
                    </a:cubicBezTo>
                    <a:cubicBezTo>
                      <a:pt x="31529" y="12325"/>
                      <a:pt x="32305" y="12801"/>
                      <a:pt x="33123" y="13156"/>
                    </a:cubicBezTo>
                    <a:cubicBezTo>
                      <a:pt x="33137" y="13158"/>
                      <a:pt x="33151" y="13159"/>
                      <a:pt x="33165" y="13159"/>
                    </a:cubicBezTo>
                    <a:cubicBezTo>
                      <a:pt x="33445" y="13159"/>
                      <a:pt x="33501" y="12731"/>
                      <a:pt x="33208" y="12655"/>
                    </a:cubicBezTo>
                    <a:cubicBezTo>
                      <a:pt x="32580" y="12370"/>
                      <a:pt x="31854" y="12034"/>
                      <a:pt x="31122" y="11659"/>
                    </a:cubicBezTo>
                    <a:lnTo>
                      <a:pt x="31122" y="11659"/>
                    </a:lnTo>
                    <a:cubicBezTo>
                      <a:pt x="31146" y="11659"/>
                      <a:pt x="31170" y="11659"/>
                      <a:pt x="31195" y="11659"/>
                    </a:cubicBezTo>
                    <a:cubicBezTo>
                      <a:pt x="31805" y="11659"/>
                      <a:pt x="32674" y="11536"/>
                      <a:pt x="33208" y="11536"/>
                    </a:cubicBezTo>
                    <a:cubicBezTo>
                      <a:pt x="33323" y="11536"/>
                      <a:pt x="33423" y="11542"/>
                      <a:pt x="33501" y="11556"/>
                    </a:cubicBezTo>
                    <a:cubicBezTo>
                      <a:pt x="34026" y="11662"/>
                      <a:pt x="34223" y="11786"/>
                      <a:pt x="34698" y="12025"/>
                    </a:cubicBezTo>
                    <a:cubicBezTo>
                      <a:pt x="35626" y="12533"/>
                      <a:pt x="36494" y="13152"/>
                      <a:pt x="37460" y="13592"/>
                    </a:cubicBezTo>
                    <a:cubicBezTo>
                      <a:pt x="39039" y="14313"/>
                      <a:pt x="40965" y="14920"/>
                      <a:pt x="42677" y="15274"/>
                    </a:cubicBezTo>
                    <a:cubicBezTo>
                      <a:pt x="40133" y="15342"/>
                      <a:pt x="37588" y="15450"/>
                      <a:pt x="35046" y="15534"/>
                    </a:cubicBezTo>
                    <a:cubicBezTo>
                      <a:pt x="33438" y="15584"/>
                      <a:pt x="31836" y="15700"/>
                      <a:pt x="30230" y="15765"/>
                    </a:cubicBezTo>
                    <a:cubicBezTo>
                      <a:pt x="28699" y="15822"/>
                      <a:pt x="27167" y="15817"/>
                      <a:pt x="25637" y="15870"/>
                    </a:cubicBezTo>
                    <a:cubicBezTo>
                      <a:pt x="24993" y="15894"/>
                      <a:pt x="24349" y="15915"/>
                      <a:pt x="23705" y="15915"/>
                    </a:cubicBezTo>
                    <a:cubicBezTo>
                      <a:pt x="23150" y="15915"/>
                      <a:pt x="22596" y="15899"/>
                      <a:pt x="22043" y="15855"/>
                    </a:cubicBezTo>
                    <a:cubicBezTo>
                      <a:pt x="21691" y="15833"/>
                      <a:pt x="21339" y="15813"/>
                      <a:pt x="20987" y="15793"/>
                    </a:cubicBezTo>
                    <a:cubicBezTo>
                      <a:pt x="20966" y="15788"/>
                      <a:pt x="20944" y="15786"/>
                      <a:pt x="20921" y="15786"/>
                    </a:cubicBezTo>
                    <a:cubicBezTo>
                      <a:pt x="20810" y="15786"/>
                      <a:pt x="20695" y="15846"/>
                      <a:pt x="20682" y="15965"/>
                    </a:cubicBezTo>
                    <a:cubicBezTo>
                      <a:pt x="20356" y="15946"/>
                      <a:pt x="20029" y="15927"/>
                      <a:pt x="19701" y="15913"/>
                    </a:cubicBezTo>
                    <a:cubicBezTo>
                      <a:pt x="16641" y="15752"/>
                      <a:pt x="13585" y="15043"/>
                      <a:pt x="10423" y="15043"/>
                    </a:cubicBezTo>
                    <a:cubicBezTo>
                      <a:pt x="10232" y="15043"/>
                      <a:pt x="10041" y="15046"/>
                      <a:pt x="9849" y="15051"/>
                    </a:cubicBezTo>
                    <a:cubicBezTo>
                      <a:pt x="8721" y="15114"/>
                      <a:pt x="7630" y="15408"/>
                      <a:pt x="6555" y="15739"/>
                    </a:cubicBezTo>
                    <a:cubicBezTo>
                      <a:pt x="5471" y="16042"/>
                      <a:pt x="4373" y="16295"/>
                      <a:pt x="3304" y="16654"/>
                    </a:cubicBezTo>
                    <a:cubicBezTo>
                      <a:pt x="2439" y="16969"/>
                      <a:pt x="1535" y="17142"/>
                      <a:pt x="627" y="17290"/>
                    </a:cubicBezTo>
                    <a:cubicBezTo>
                      <a:pt x="643" y="14605"/>
                      <a:pt x="605" y="11921"/>
                      <a:pt x="656" y="9238"/>
                    </a:cubicBezTo>
                    <a:cubicBezTo>
                      <a:pt x="686" y="7684"/>
                      <a:pt x="739" y="6132"/>
                      <a:pt x="776" y="4578"/>
                    </a:cubicBezTo>
                    <a:cubicBezTo>
                      <a:pt x="769" y="4213"/>
                      <a:pt x="810" y="3840"/>
                      <a:pt x="804" y="3473"/>
                    </a:cubicBezTo>
                    <a:cubicBezTo>
                      <a:pt x="840" y="3472"/>
                      <a:pt x="876" y="3472"/>
                      <a:pt x="913" y="3472"/>
                    </a:cubicBezTo>
                    <a:cubicBezTo>
                      <a:pt x="2042" y="3472"/>
                      <a:pt x="3550" y="3869"/>
                      <a:pt x="4913" y="4011"/>
                    </a:cubicBezTo>
                    <a:cubicBezTo>
                      <a:pt x="5394" y="3786"/>
                      <a:pt x="5733" y="3400"/>
                      <a:pt x="6254" y="3003"/>
                    </a:cubicBezTo>
                    <a:cubicBezTo>
                      <a:pt x="7409" y="2082"/>
                      <a:pt x="8453" y="1020"/>
                      <a:pt x="9641" y="599"/>
                    </a:cubicBezTo>
                    <a:cubicBezTo>
                      <a:pt x="9815" y="543"/>
                      <a:pt x="9982" y="517"/>
                      <a:pt x="10146" y="517"/>
                    </a:cubicBezTo>
                    <a:close/>
                    <a:moveTo>
                      <a:pt x="41166" y="15678"/>
                    </a:moveTo>
                    <a:cubicBezTo>
                      <a:pt x="41168" y="15678"/>
                      <a:pt x="41168" y="15680"/>
                      <a:pt x="41169" y="15680"/>
                    </a:cubicBezTo>
                    <a:cubicBezTo>
                      <a:pt x="42897" y="16308"/>
                      <a:pt x="44836" y="16686"/>
                      <a:pt x="46462" y="16889"/>
                    </a:cubicBezTo>
                    <a:cubicBezTo>
                      <a:pt x="48083" y="17080"/>
                      <a:pt x="49471" y="17081"/>
                      <a:pt x="50913" y="17451"/>
                    </a:cubicBezTo>
                    <a:cubicBezTo>
                      <a:pt x="52549" y="17859"/>
                      <a:pt x="51599" y="18553"/>
                      <a:pt x="52892" y="19429"/>
                    </a:cubicBezTo>
                    <a:cubicBezTo>
                      <a:pt x="53557" y="19841"/>
                      <a:pt x="54340" y="20015"/>
                      <a:pt x="55089" y="20213"/>
                    </a:cubicBezTo>
                    <a:cubicBezTo>
                      <a:pt x="56044" y="20468"/>
                      <a:pt x="57362" y="20788"/>
                      <a:pt x="57879" y="21058"/>
                    </a:cubicBezTo>
                    <a:cubicBezTo>
                      <a:pt x="58243" y="21213"/>
                      <a:pt x="58358" y="21486"/>
                      <a:pt x="58712" y="21803"/>
                    </a:cubicBezTo>
                    <a:cubicBezTo>
                      <a:pt x="59132" y="22199"/>
                      <a:pt x="59715" y="22487"/>
                      <a:pt x="60284" y="22752"/>
                    </a:cubicBezTo>
                    <a:cubicBezTo>
                      <a:pt x="61105" y="23125"/>
                      <a:pt x="61874" y="23594"/>
                      <a:pt x="62663" y="24030"/>
                    </a:cubicBezTo>
                    <a:cubicBezTo>
                      <a:pt x="63044" y="24236"/>
                      <a:pt x="63109" y="24252"/>
                      <a:pt x="63416" y="24382"/>
                    </a:cubicBezTo>
                    <a:cubicBezTo>
                      <a:pt x="63412" y="24430"/>
                      <a:pt x="63425" y="24481"/>
                      <a:pt x="63468" y="24523"/>
                    </a:cubicBezTo>
                    <a:cubicBezTo>
                      <a:pt x="63502" y="24546"/>
                      <a:pt x="63651" y="24680"/>
                      <a:pt x="63884" y="24819"/>
                    </a:cubicBezTo>
                    <a:cubicBezTo>
                      <a:pt x="64150" y="24974"/>
                      <a:pt x="64440" y="25086"/>
                      <a:pt x="64735" y="25173"/>
                    </a:cubicBezTo>
                    <a:cubicBezTo>
                      <a:pt x="65003" y="25254"/>
                      <a:pt x="65274" y="25341"/>
                      <a:pt x="65548" y="25415"/>
                    </a:cubicBezTo>
                    <a:cubicBezTo>
                      <a:pt x="63913" y="25361"/>
                      <a:pt x="62278" y="25307"/>
                      <a:pt x="60643" y="25261"/>
                    </a:cubicBezTo>
                    <a:cubicBezTo>
                      <a:pt x="60533" y="25170"/>
                      <a:pt x="60439" y="25118"/>
                      <a:pt x="60265" y="24957"/>
                    </a:cubicBezTo>
                    <a:cubicBezTo>
                      <a:pt x="59531" y="24301"/>
                      <a:pt x="58788" y="23650"/>
                      <a:pt x="57956" y="23118"/>
                    </a:cubicBezTo>
                    <a:cubicBezTo>
                      <a:pt x="56647" y="22238"/>
                      <a:pt x="55034" y="22067"/>
                      <a:pt x="53496" y="22019"/>
                    </a:cubicBezTo>
                    <a:cubicBezTo>
                      <a:pt x="51961" y="21951"/>
                      <a:pt x="50617" y="21983"/>
                      <a:pt x="49233" y="21451"/>
                    </a:cubicBezTo>
                    <a:cubicBezTo>
                      <a:pt x="48632" y="21250"/>
                      <a:pt x="47949" y="20800"/>
                      <a:pt x="47264" y="20484"/>
                    </a:cubicBezTo>
                    <a:cubicBezTo>
                      <a:pt x="46207" y="20082"/>
                      <a:pt x="45088" y="19869"/>
                      <a:pt x="43973" y="19702"/>
                    </a:cubicBezTo>
                    <a:cubicBezTo>
                      <a:pt x="43046" y="19544"/>
                      <a:pt x="42113" y="19430"/>
                      <a:pt x="41174" y="19417"/>
                    </a:cubicBezTo>
                    <a:cubicBezTo>
                      <a:pt x="38680" y="19317"/>
                      <a:pt x="36340" y="19585"/>
                      <a:pt x="34057" y="18553"/>
                    </a:cubicBezTo>
                    <a:cubicBezTo>
                      <a:pt x="33246" y="18217"/>
                      <a:pt x="32561" y="17823"/>
                      <a:pt x="31843" y="17595"/>
                    </a:cubicBezTo>
                    <a:cubicBezTo>
                      <a:pt x="29659" y="17055"/>
                      <a:pt x="27441" y="16659"/>
                      <a:pt x="25208" y="16378"/>
                    </a:cubicBezTo>
                    <a:cubicBezTo>
                      <a:pt x="25405" y="16376"/>
                      <a:pt x="25602" y="16373"/>
                      <a:pt x="25799" y="16369"/>
                    </a:cubicBezTo>
                    <a:cubicBezTo>
                      <a:pt x="28049" y="16324"/>
                      <a:pt x="30302" y="16339"/>
                      <a:pt x="32545" y="16136"/>
                    </a:cubicBezTo>
                    <a:cubicBezTo>
                      <a:pt x="35411" y="15861"/>
                      <a:pt x="38288" y="15678"/>
                      <a:pt x="41166" y="15678"/>
                    </a:cubicBezTo>
                    <a:close/>
                    <a:moveTo>
                      <a:pt x="99084" y="15656"/>
                    </a:moveTo>
                    <a:cubicBezTo>
                      <a:pt x="99687" y="15656"/>
                      <a:pt x="100289" y="15659"/>
                      <a:pt x="100892" y="15665"/>
                    </a:cubicBezTo>
                    <a:cubicBezTo>
                      <a:pt x="100946" y="15665"/>
                      <a:pt x="101000" y="15664"/>
                      <a:pt x="101055" y="15664"/>
                    </a:cubicBezTo>
                    <a:cubicBezTo>
                      <a:pt x="101569" y="15664"/>
                      <a:pt x="102087" y="15693"/>
                      <a:pt x="102601" y="15693"/>
                    </a:cubicBezTo>
                    <a:cubicBezTo>
                      <a:pt x="102695" y="15693"/>
                      <a:pt x="102788" y="15692"/>
                      <a:pt x="102881" y="15690"/>
                    </a:cubicBezTo>
                    <a:lnTo>
                      <a:pt x="102881" y="15690"/>
                    </a:lnTo>
                    <a:cubicBezTo>
                      <a:pt x="102835" y="17378"/>
                      <a:pt x="102807" y="19067"/>
                      <a:pt x="102725" y="20752"/>
                    </a:cubicBezTo>
                    <a:cubicBezTo>
                      <a:pt x="102678" y="21980"/>
                      <a:pt x="102593" y="23208"/>
                      <a:pt x="102594" y="24437"/>
                    </a:cubicBezTo>
                    <a:cubicBezTo>
                      <a:pt x="101061" y="24915"/>
                      <a:pt x="99691" y="24935"/>
                      <a:pt x="98045" y="25119"/>
                    </a:cubicBezTo>
                    <a:cubicBezTo>
                      <a:pt x="95246" y="25362"/>
                      <a:pt x="92440" y="25486"/>
                      <a:pt x="89632" y="25601"/>
                    </a:cubicBezTo>
                    <a:cubicBezTo>
                      <a:pt x="87137" y="25671"/>
                      <a:pt x="84640" y="25700"/>
                      <a:pt x="82144" y="25700"/>
                    </a:cubicBezTo>
                    <a:cubicBezTo>
                      <a:pt x="77144" y="25700"/>
                      <a:pt x="72143" y="25585"/>
                      <a:pt x="67146" y="25457"/>
                    </a:cubicBezTo>
                    <a:cubicBezTo>
                      <a:pt x="66328" y="25310"/>
                      <a:pt x="65506" y="25050"/>
                      <a:pt x="65002" y="24830"/>
                    </a:cubicBezTo>
                    <a:cubicBezTo>
                      <a:pt x="64798" y="24747"/>
                      <a:pt x="64299" y="24486"/>
                      <a:pt x="64133" y="24417"/>
                    </a:cubicBezTo>
                    <a:cubicBezTo>
                      <a:pt x="63961" y="24336"/>
                      <a:pt x="63866" y="24326"/>
                      <a:pt x="63725" y="24248"/>
                    </a:cubicBezTo>
                    <a:cubicBezTo>
                      <a:pt x="63723" y="24246"/>
                      <a:pt x="63725" y="24243"/>
                      <a:pt x="63723" y="24242"/>
                    </a:cubicBezTo>
                    <a:cubicBezTo>
                      <a:pt x="63645" y="24146"/>
                      <a:pt x="63500" y="24129"/>
                      <a:pt x="63402" y="24055"/>
                    </a:cubicBezTo>
                    <a:cubicBezTo>
                      <a:pt x="63359" y="24035"/>
                      <a:pt x="63247" y="23954"/>
                      <a:pt x="63234" y="23954"/>
                    </a:cubicBezTo>
                    <a:cubicBezTo>
                      <a:pt x="63233" y="23954"/>
                      <a:pt x="63232" y="23954"/>
                      <a:pt x="63232" y="23955"/>
                    </a:cubicBezTo>
                    <a:cubicBezTo>
                      <a:pt x="62688" y="23599"/>
                      <a:pt x="62185" y="23167"/>
                      <a:pt x="61583" y="22907"/>
                    </a:cubicBezTo>
                    <a:cubicBezTo>
                      <a:pt x="60998" y="22633"/>
                      <a:pt x="60138" y="22394"/>
                      <a:pt x="59512" y="22038"/>
                    </a:cubicBezTo>
                    <a:cubicBezTo>
                      <a:pt x="59155" y="21813"/>
                      <a:pt x="58867" y="21512"/>
                      <a:pt x="58697" y="21247"/>
                    </a:cubicBezTo>
                    <a:cubicBezTo>
                      <a:pt x="58513" y="20910"/>
                      <a:pt x="58253" y="20639"/>
                      <a:pt x="57792" y="20458"/>
                    </a:cubicBezTo>
                    <a:cubicBezTo>
                      <a:pt x="56517" y="19969"/>
                      <a:pt x="54689" y="19727"/>
                      <a:pt x="53632" y="19297"/>
                    </a:cubicBezTo>
                    <a:cubicBezTo>
                      <a:pt x="53036" y="19054"/>
                      <a:pt x="52701" y="18637"/>
                      <a:pt x="52559" y="18236"/>
                    </a:cubicBezTo>
                    <a:cubicBezTo>
                      <a:pt x="52446" y="17852"/>
                      <a:pt x="52299" y="17624"/>
                      <a:pt x="52047" y="17497"/>
                    </a:cubicBezTo>
                    <a:cubicBezTo>
                      <a:pt x="51761" y="17315"/>
                      <a:pt x="51598" y="17281"/>
                      <a:pt x="51205" y="17202"/>
                    </a:cubicBezTo>
                    <a:cubicBezTo>
                      <a:pt x="50176" y="16987"/>
                      <a:pt x="48810" y="16711"/>
                      <a:pt x="47984" y="16583"/>
                    </a:cubicBezTo>
                    <a:cubicBezTo>
                      <a:pt x="46507" y="16379"/>
                      <a:pt x="45212" y="16272"/>
                      <a:pt x="43732" y="15969"/>
                    </a:cubicBezTo>
                    <a:cubicBezTo>
                      <a:pt x="43308" y="15881"/>
                      <a:pt x="42884" y="15791"/>
                      <a:pt x="42462" y="15690"/>
                    </a:cubicBezTo>
                    <a:lnTo>
                      <a:pt x="42462" y="15690"/>
                    </a:lnTo>
                    <a:cubicBezTo>
                      <a:pt x="42901" y="15699"/>
                      <a:pt x="43341" y="15710"/>
                      <a:pt x="43780" y="15729"/>
                    </a:cubicBezTo>
                    <a:cubicBezTo>
                      <a:pt x="44530" y="15727"/>
                      <a:pt x="45281" y="15725"/>
                      <a:pt x="46032" y="15725"/>
                    </a:cubicBezTo>
                    <a:cubicBezTo>
                      <a:pt x="47950" y="15725"/>
                      <a:pt x="49869" y="15737"/>
                      <a:pt x="51786" y="15787"/>
                    </a:cubicBezTo>
                    <a:cubicBezTo>
                      <a:pt x="51805" y="15795"/>
                      <a:pt x="51825" y="15800"/>
                      <a:pt x="51848" y="15800"/>
                    </a:cubicBezTo>
                    <a:cubicBezTo>
                      <a:pt x="51863" y="15800"/>
                      <a:pt x="51879" y="15797"/>
                      <a:pt x="51896" y="15791"/>
                    </a:cubicBezTo>
                    <a:cubicBezTo>
                      <a:pt x="51900" y="15791"/>
                      <a:pt x="51905" y="15790"/>
                      <a:pt x="51909" y="15788"/>
                    </a:cubicBezTo>
                    <a:cubicBezTo>
                      <a:pt x="52076" y="15793"/>
                      <a:pt x="52242" y="15796"/>
                      <a:pt x="52409" y="15800"/>
                    </a:cubicBezTo>
                    <a:cubicBezTo>
                      <a:pt x="54967" y="15887"/>
                      <a:pt x="57524" y="16020"/>
                      <a:pt x="60084" y="16042"/>
                    </a:cubicBezTo>
                    <a:cubicBezTo>
                      <a:pt x="60723" y="16050"/>
                      <a:pt x="61362" y="16054"/>
                      <a:pt x="62001" y="16054"/>
                    </a:cubicBezTo>
                    <a:cubicBezTo>
                      <a:pt x="66679" y="16054"/>
                      <a:pt x="71356" y="15856"/>
                      <a:pt x="76034" y="15843"/>
                    </a:cubicBezTo>
                    <a:cubicBezTo>
                      <a:pt x="79324" y="15836"/>
                      <a:pt x="82615" y="15845"/>
                      <a:pt x="85905" y="15799"/>
                    </a:cubicBezTo>
                    <a:cubicBezTo>
                      <a:pt x="88772" y="15751"/>
                      <a:pt x="91639" y="15674"/>
                      <a:pt x="94508" y="15674"/>
                    </a:cubicBezTo>
                    <a:cubicBezTo>
                      <a:pt x="94702" y="15674"/>
                      <a:pt x="94896" y="15675"/>
                      <a:pt x="95089" y="15675"/>
                    </a:cubicBezTo>
                    <a:cubicBezTo>
                      <a:pt x="96420" y="15668"/>
                      <a:pt x="97752" y="15656"/>
                      <a:pt x="99084" y="15656"/>
                    </a:cubicBezTo>
                    <a:close/>
                    <a:moveTo>
                      <a:pt x="11836" y="15433"/>
                    </a:moveTo>
                    <a:cubicBezTo>
                      <a:pt x="12096" y="15433"/>
                      <a:pt x="12357" y="15439"/>
                      <a:pt x="12616" y="15452"/>
                    </a:cubicBezTo>
                    <a:cubicBezTo>
                      <a:pt x="15197" y="15565"/>
                      <a:pt x="17719" y="16236"/>
                      <a:pt x="20292" y="16426"/>
                    </a:cubicBezTo>
                    <a:cubicBezTo>
                      <a:pt x="24393" y="16692"/>
                      <a:pt x="28145" y="17210"/>
                      <a:pt x="32160" y="18179"/>
                    </a:cubicBezTo>
                    <a:cubicBezTo>
                      <a:pt x="33142" y="18438"/>
                      <a:pt x="34118" y="18948"/>
                      <a:pt x="35183" y="19310"/>
                    </a:cubicBezTo>
                    <a:cubicBezTo>
                      <a:pt x="36670" y="19821"/>
                      <a:pt x="38252" y="19866"/>
                      <a:pt x="39808" y="19889"/>
                    </a:cubicBezTo>
                    <a:cubicBezTo>
                      <a:pt x="41472" y="19908"/>
                      <a:pt x="42826" y="19993"/>
                      <a:pt x="44387" y="20282"/>
                    </a:cubicBezTo>
                    <a:cubicBezTo>
                      <a:pt x="45187" y="20409"/>
                      <a:pt x="46192" y="20489"/>
                      <a:pt x="47090" y="20759"/>
                    </a:cubicBezTo>
                    <a:cubicBezTo>
                      <a:pt x="47789" y="21021"/>
                      <a:pt x="48398" y="21478"/>
                      <a:pt x="49081" y="21777"/>
                    </a:cubicBezTo>
                    <a:cubicBezTo>
                      <a:pt x="50332" y="22384"/>
                      <a:pt x="51761" y="22319"/>
                      <a:pt x="53115" y="22442"/>
                    </a:cubicBezTo>
                    <a:cubicBezTo>
                      <a:pt x="55510" y="22582"/>
                      <a:pt x="56934" y="22813"/>
                      <a:pt x="58690" y="24266"/>
                    </a:cubicBezTo>
                    <a:cubicBezTo>
                      <a:pt x="59094" y="24582"/>
                      <a:pt x="59479" y="24921"/>
                      <a:pt x="59882" y="25241"/>
                    </a:cubicBezTo>
                    <a:cubicBezTo>
                      <a:pt x="57802" y="25186"/>
                      <a:pt x="55721" y="25148"/>
                      <a:pt x="53641" y="25148"/>
                    </a:cubicBezTo>
                    <a:cubicBezTo>
                      <a:pt x="51621" y="25148"/>
                      <a:pt x="49601" y="25184"/>
                      <a:pt x="47582" y="25274"/>
                    </a:cubicBezTo>
                    <a:cubicBezTo>
                      <a:pt x="40843" y="25552"/>
                      <a:pt x="34105" y="25815"/>
                      <a:pt x="27360" y="25815"/>
                    </a:cubicBezTo>
                    <a:cubicBezTo>
                      <a:pt x="26225" y="25815"/>
                      <a:pt x="25091" y="25807"/>
                      <a:pt x="23956" y="25791"/>
                    </a:cubicBezTo>
                    <a:cubicBezTo>
                      <a:pt x="23611" y="25788"/>
                      <a:pt x="23267" y="25787"/>
                      <a:pt x="22923" y="25787"/>
                    </a:cubicBezTo>
                    <a:cubicBezTo>
                      <a:pt x="20612" y="25787"/>
                      <a:pt x="18300" y="25845"/>
                      <a:pt x="15988" y="25845"/>
                    </a:cubicBezTo>
                    <a:cubicBezTo>
                      <a:pt x="15775" y="25845"/>
                      <a:pt x="15562" y="25844"/>
                      <a:pt x="15349" y="25843"/>
                    </a:cubicBezTo>
                    <a:cubicBezTo>
                      <a:pt x="12340" y="25839"/>
                      <a:pt x="9334" y="25724"/>
                      <a:pt x="6326" y="25668"/>
                    </a:cubicBezTo>
                    <a:cubicBezTo>
                      <a:pt x="4692" y="25629"/>
                      <a:pt x="3055" y="25601"/>
                      <a:pt x="1424" y="25487"/>
                    </a:cubicBezTo>
                    <a:cubicBezTo>
                      <a:pt x="1131" y="25484"/>
                      <a:pt x="836" y="25423"/>
                      <a:pt x="545" y="25400"/>
                    </a:cubicBezTo>
                    <a:cubicBezTo>
                      <a:pt x="537" y="24433"/>
                      <a:pt x="575" y="23464"/>
                      <a:pt x="550" y="22495"/>
                    </a:cubicBezTo>
                    <a:cubicBezTo>
                      <a:pt x="542" y="22274"/>
                      <a:pt x="533" y="22041"/>
                      <a:pt x="527" y="21802"/>
                    </a:cubicBezTo>
                    <a:cubicBezTo>
                      <a:pt x="582" y="20551"/>
                      <a:pt x="610" y="19298"/>
                      <a:pt x="621" y="18046"/>
                    </a:cubicBezTo>
                    <a:cubicBezTo>
                      <a:pt x="630" y="17963"/>
                      <a:pt x="640" y="17882"/>
                      <a:pt x="649" y="17804"/>
                    </a:cubicBezTo>
                    <a:cubicBezTo>
                      <a:pt x="1376" y="17674"/>
                      <a:pt x="2113" y="17577"/>
                      <a:pt x="2805" y="17312"/>
                    </a:cubicBezTo>
                    <a:cubicBezTo>
                      <a:pt x="3918" y="16856"/>
                      <a:pt x="5190" y="16430"/>
                      <a:pt x="6486" y="16072"/>
                    </a:cubicBezTo>
                    <a:cubicBezTo>
                      <a:pt x="7417" y="15835"/>
                      <a:pt x="8352" y="15748"/>
                      <a:pt x="9063" y="15641"/>
                    </a:cubicBezTo>
                    <a:cubicBezTo>
                      <a:pt x="9882" y="15521"/>
                      <a:pt x="10855" y="15433"/>
                      <a:pt x="11836" y="15433"/>
                    </a:cubicBezTo>
                    <a:close/>
                    <a:moveTo>
                      <a:pt x="10136" y="1"/>
                    </a:moveTo>
                    <a:cubicBezTo>
                      <a:pt x="9979" y="1"/>
                      <a:pt x="9819" y="19"/>
                      <a:pt x="9655" y="58"/>
                    </a:cubicBezTo>
                    <a:cubicBezTo>
                      <a:pt x="8842" y="268"/>
                      <a:pt x="8155" y="795"/>
                      <a:pt x="7505" y="1306"/>
                    </a:cubicBezTo>
                    <a:cubicBezTo>
                      <a:pt x="6787" y="1878"/>
                      <a:pt x="5717" y="2806"/>
                      <a:pt x="5188" y="3214"/>
                    </a:cubicBezTo>
                    <a:cubicBezTo>
                      <a:pt x="5055" y="3311"/>
                      <a:pt x="4931" y="3420"/>
                      <a:pt x="4790" y="3504"/>
                    </a:cubicBezTo>
                    <a:cubicBezTo>
                      <a:pt x="4784" y="3502"/>
                      <a:pt x="4783" y="3502"/>
                      <a:pt x="4776" y="3502"/>
                    </a:cubicBezTo>
                    <a:cubicBezTo>
                      <a:pt x="4231" y="3385"/>
                      <a:pt x="2876" y="3159"/>
                      <a:pt x="2061" y="3045"/>
                    </a:cubicBezTo>
                    <a:cubicBezTo>
                      <a:pt x="1704" y="2996"/>
                      <a:pt x="1345" y="2972"/>
                      <a:pt x="986" y="2958"/>
                    </a:cubicBezTo>
                    <a:cubicBezTo>
                      <a:pt x="978" y="2958"/>
                      <a:pt x="970" y="2958"/>
                      <a:pt x="962" y="2958"/>
                    </a:cubicBezTo>
                    <a:cubicBezTo>
                      <a:pt x="891" y="2958"/>
                      <a:pt x="815" y="2952"/>
                      <a:pt x="741" y="2952"/>
                    </a:cubicBezTo>
                    <a:cubicBezTo>
                      <a:pt x="684" y="2952"/>
                      <a:pt x="627" y="2956"/>
                      <a:pt x="574" y="2968"/>
                    </a:cubicBezTo>
                    <a:cubicBezTo>
                      <a:pt x="563" y="2967"/>
                      <a:pt x="553" y="2966"/>
                      <a:pt x="543" y="2966"/>
                    </a:cubicBezTo>
                    <a:cubicBezTo>
                      <a:pt x="455" y="2966"/>
                      <a:pt x="367" y="3007"/>
                      <a:pt x="322" y="3091"/>
                    </a:cubicBezTo>
                    <a:cubicBezTo>
                      <a:pt x="86" y="7982"/>
                      <a:pt x="97" y="12911"/>
                      <a:pt x="139" y="17817"/>
                    </a:cubicBezTo>
                    <a:cubicBezTo>
                      <a:pt x="148" y="18561"/>
                      <a:pt x="187" y="19304"/>
                      <a:pt x="216" y="20047"/>
                    </a:cubicBezTo>
                    <a:cubicBezTo>
                      <a:pt x="204" y="20564"/>
                      <a:pt x="180" y="21078"/>
                      <a:pt x="133" y="21602"/>
                    </a:cubicBezTo>
                    <a:cubicBezTo>
                      <a:pt x="23" y="22908"/>
                      <a:pt x="25" y="24221"/>
                      <a:pt x="25" y="25532"/>
                    </a:cubicBezTo>
                    <a:cubicBezTo>
                      <a:pt x="10" y="25564"/>
                      <a:pt x="0" y="25598"/>
                      <a:pt x="0" y="25633"/>
                    </a:cubicBezTo>
                    <a:cubicBezTo>
                      <a:pt x="0" y="25771"/>
                      <a:pt x="118" y="25892"/>
                      <a:pt x="255" y="25892"/>
                    </a:cubicBezTo>
                    <a:cubicBezTo>
                      <a:pt x="256" y="25892"/>
                      <a:pt x="258" y="25892"/>
                      <a:pt x="259" y="25892"/>
                    </a:cubicBezTo>
                    <a:cubicBezTo>
                      <a:pt x="825" y="25959"/>
                      <a:pt x="1395" y="26007"/>
                      <a:pt x="1964" y="26040"/>
                    </a:cubicBezTo>
                    <a:cubicBezTo>
                      <a:pt x="3717" y="26140"/>
                      <a:pt x="5474" y="26165"/>
                      <a:pt x="7230" y="26205"/>
                    </a:cubicBezTo>
                    <a:cubicBezTo>
                      <a:pt x="10029" y="26263"/>
                      <a:pt x="12829" y="26359"/>
                      <a:pt x="15630" y="26359"/>
                    </a:cubicBezTo>
                    <a:cubicBezTo>
                      <a:pt x="15766" y="26359"/>
                      <a:pt x="15902" y="26359"/>
                      <a:pt x="16038" y="26359"/>
                    </a:cubicBezTo>
                    <a:cubicBezTo>
                      <a:pt x="19315" y="26346"/>
                      <a:pt x="22590" y="26250"/>
                      <a:pt x="25867" y="26240"/>
                    </a:cubicBezTo>
                    <a:cubicBezTo>
                      <a:pt x="30020" y="26186"/>
                      <a:pt x="34174" y="26181"/>
                      <a:pt x="38327" y="26099"/>
                    </a:cubicBezTo>
                    <a:cubicBezTo>
                      <a:pt x="42177" y="26015"/>
                      <a:pt x="46023" y="25840"/>
                      <a:pt x="49870" y="25707"/>
                    </a:cubicBezTo>
                    <a:cubicBezTo>
                      <a:pt x="51193" y="25669"/>
                      <a:pt x="52516" y="25653"/>
                      <a:pt x="53839" y="25653"/>
                    </a:cubicBezTo>
                    <a:cubicBezTo>
                      <a:pt x="59855" y="25653"/>
                      <a:pt x="65870" y="25976"/>
                      <a:pt x="71886" y="25976"/>
                    </a:cubicBezTo>
                    <a:cubicBezTo>
                      <a:pt x="72094" y="25976"/>
                      <a:pt x="72302" y="25976"/>
                      <a:pt x="72510" y="25975"/>
                    </a:cubicBezTo>
                    <a:cubicBezTo>
                      <a:pt x="75551" y="25992"/>
                      <a:pt x="78593" y="26016"/>
                      <a:pt x="81635" y="26016"/>
                    </a:cubicBezTo>
                    <a:cubicBezTo>
                      <a:pt x="85787" y="26016"/>
                      <a:pt x="89938" y="25971"/>
                      <a:pt x="94086" y="25800"/>
                    </a:cubicBezTo>
                    <a:cubicBezTo>
                      <a:pt x="96629" y="25687"/>
                      <a:pt x="99189" y="25625"/>
                      <a:pt x="101704" y="25200"/>
                    </a:cubicBezTo>
                    <a:cubicBezTo>
                      <a:pt x="102014" y="25134"/>
                      <a:pt x="102334" y="25080"/>
                      <a:pt x="102633" y="24974"/>
                    </a:cubicBezTo>
                    <a:cubicBezTo>
                      <a:pt x="102676" y="25041"/>
                      <a:pt x="102754" y="25075"/>
                      <a:pt x="102830" y="25075"/>
                    </a:cubicBezTo>
                    <a:cubicBezTo>
                      <a:pt x="102943" y="25075"/>
                      <a:pt x="103054" y="25002"/>
                      <a:pt x="103055" y="24853"/>
                    </a:cubicBezTo>
                    <a:cubicBezTo>
                      <a:pt x="103156" y="21764"/>
                      <a:pt x="103363" y="18679"/>
                      <a:pt x="103402" y="15587"/>
                    </a:cubicBezTo>
                    <a:cubicBezTo>
                      <a:pt x="103449" y="15523"/>
                      <a:pt x="103470" y="15441"/>
                      <a:pt x="103449" y="15364"/>
                    </a:cubicBezTo>
                    <a:cubicBezTo>
                      <a:pt x="103441" y="15334"/>
                      <a:pt x="103427" y="15306"/>
                      <a:pt x="103408" y="15282"/>
                    </a:cubicBezTo>
                    <a:cubicBezTo>
                      <a:pt x="103424" y="13331"/>
                      <a:pt x="103709" y="11378"/>
                      <a:pt x="103787" y="9440"/>
                    </a:cubicBezTo>
                    <a:cubicBezTo>
                      <a:pt x="103770" y="9393"/>
                      <a:pt x="103738" y="9359"/>
                      <a:pt x="103703" y="9333"/>
                    </a:cubicBezTo>
                    <a:cubicBezTo>
                      <a:pt x="103727" y="9270"/>
                      <a:pt x="103725" y="9197"/>
                      <a:pt x="103685" y="9132"/>
                    </a:cubicBezTo>
                    <a:cubicBezTo>
                      <a:pt x="103637" y="9047"/>
                      <a:pt x="103552" y="9012"/>
                      <a:pt x="103464" y="9012"/>
                    </a:cubicBezTo>
                    <a:cubicBezTo>
                      <a:pt x="103410" y="9012"/>
                      <a:pt x="103355" y="9025"/>
                      <a:pt x="103305" y="9047"/>
                    </a:cubicBezTo>
                    <a:cubicBezTo>
                      <a:pt x="102809" y="9186"/>
                      <a:pt x="102322" y="9361"/>
                      <a:pt x="101833" y="9523"/>
                    </a:cubicBezTo>
                    <a:cubicBezTo>
                      <a:pt x="100939" y="9829"/>
                      <a:pt x="100003" y="10072"/>
                      <a:pt x="99188" y="10072"/>
                    </a:cubicBezTo>
                    <a:cubicBezTo>
                      <a:pt x="98944" y="10072"/>
                      <a:pt x="98710" y="10051"/>
                      <a:pt x="98492" y="10002"/>
                    </a:cubicBezTo>
                    <a:cubicBezTo>
                      <a:pt x="97833" y="9844"/>
                      <a:pt x="97069" y="9083"/>
                      <a:pt x="96300" y="8680"/>
                    </a:cubicBezTo>
                    <a:cubicBezTo>
                      <a:pt x="95437" y="8240"/>
                      <a:pt x="94460" y="7869"/>
                      <a:pt x="93480" y="7869"/>
                    </a:cubicBezTo>
                    <a:cubicBezTo>
                      <a:pt x="93179" y="7869"/>
                      <a:pt x="92876" y="7905"/>
                      <a:pt x="92577" y="7984"/>
                    </a:cubicBezTo>
                    <a:cubicBezTo>
                      <a:pt x="91690" y="8221"/>
                      <a:pt x="90882" y="8674"/>
                      <a:pt x="90078" y="9109"/>
                    </a:cubicBezTo>
                    <a:cubicBezTo>
                      <a:pt x="89073" y="9662"/>
                      <a:pt x="88074" y="10224"/>
                      <a:pt x="87075" y="10787"/>
                    </a:cubicBezTo>
                    <a:cubicBezTo>
                      <a:pt x="85586" y="11579"/>
                      <a:pt x="83986" y="12698"/>
                      <a:pt x="82590" y="13179"/>
                    </a:cubicBezTo>
                    <a:cubicBezTo>
                      <a:pt x="82278" y="13076"/>
                      <a:pt x="80691" y="12619"/>
                      <a:pt x="79904" y="12365"/>
                    </a:cubicBezTo>
                    <a:cubicBezTo>
                      <a:pt x="79440" y="12249"/>
                      <a:pt x="78957" y="12153"/>
                      <a:pt x="78475" y="12153"/>
                    </a:cubicBezTo>
                    <a:cubicBezTo>
                      <a:pt x="78328" y="12153"/>
                      <a:pt x="78182" y="12162"/>
                      <a:pt x="78036" y="12182"/>
                    </a:cubicBezTo>
                    <a:cubicBezTo>
                      <a:pt x="76520" y="12407"/>
                      <a:pt x="75207" y="13320"/>
                      <a:pt x="73704" y="13572"/>
                    </a:cubicBezTo>
                    <a:cubicBezTo>
                      <a:pt x="73669" y="13574"/>
                      <a:pt x="73633" y="13575"/>
                      <a:pt x="73596" y="13575"/>
                    </a:cubicBezTo>
                    <a:cubicBezTo>
                      <a:pt x="72531" y="13575"/>
                      <a:pt x="70908" y="12498"/>
                      <a:pt x="69586" y="11770"/>
                    </a:cubicBezTo>
                    <a:cubicBezTo>
                      <a:pt x="68546" y="11156"/>
                      <a:pt x="67756" y="10767"/>
                      <a:pt x="66778" y="10411"/>
                    </a:cubicBezTo>
                    <a:cubicBezTo>
                      <a:pt x="66108" y="10146"/>
                      <a:pt x="65461" y="9911"/>
                      <a:pt x="64780" y="9898"/>
                    </a:cubicBezTo>
                    <a:cubicBezTo>
                      <a:pt x="64775" y="9898"/>
                      <a:pt x="64771" y="9898"/>
                      <a:pt x="64766" y="9898"/>
                    </a:cubicBezTo>
                    <a:cubicBezTo>
                      <a:pt x="62089" y="9898"/>
                      <a:pt x="58886" y="12340"/>
                      <a:pt x="56557" y="13612"/>
                    </a:cubicBezTo>
                    <a:cubicBezTo>
                      <a:pt x="55332" y="14243"/>
                      <a:pt x="54350" y="14574"/>
                      <a:pt x="52940" y="15119"/>
                    </a:cubicBezTo>
                    <a:cubicBezTo>
                      <a:pt x="52694" y="15218"/>
                      <a:pt x="52435" y="15287"/>
                      <a:pt x="52178" y="15360"/>
                    </a:cubicBezTo>
                    <a:cubicBezTo>
                      <a:pt x="50503" y="15278"/>
                      <a:pt x="48827" y="15204"/>
                      <a:pt x="47149" y="15204"/>
                    </a:cubicBezTo>
                    <a:cubicBezTo>
                      <a:pt x="46990" y="15204"/>
                      <a:pt x="46831" y="15205"/>
                      <a:pt x="46672" y="15206"/>
                    </a:cubicBezTo>
                    <a:cubicBezTo>
                      <a:pt x="46048" y="15209"/>
                      <a:pt x="45425" y="15216"/>
                      <a:pt x="44801" y="15227"/>
                    </a:cubicBezTo>
                    <a:cubicBezTo>
                      <a:pt x="44726" y="15215"/>
                      <a:pt x="44650" y="15202"/>
                      <a:pt x="44575" y="15189"/>
                    </a:cubicBezTo>
                    <a:cubicBezTo>
                      <a:pt x="42923" y="14791"/>
                      <a:pt x="41247" y="14469"/>
                      <a:pt x="39642" y="13900"/>
                    </a:cubicBezTo>
                    <a:cubicBezTo>
                      <a:pt x="38104" y="13383"/>
                      <a:pt x="37154" y="12937"/>
                      <a:pt x="35723" y="12132"/>
                    </a:cubicBezTo>
                    <a:cubicBezTo>
                      <a:pt x="35076" y="11793"/>
                      <a:pt x="34496" y="11305"/>
                      <a:pt x="33792" y="11085"/>
                    </a:cubicBezTo>
                    <a:cubicBezTo>
                      <a:pt x="33513" y="11042"/>
                      <a:pt x="33268" y="11025"/>
                      <a:pt x="33044" y="11025"/>
                    </a:cubicBezTo>
                    <a:cubicBezTo>
                      <a:pt x="32277" y="11025"/>
                      <a:pt x="31764" y="11223"/>
                      <a:pt x="31000" y="11223"/>
                    </a:cubicBezTo>
                    <a:cubicBezTo>
                      <a:pt x="30920" y="11223"/>
                      <a:pt x="30837" y="11220"/>
                      <a:pt x="30751" y="11216"/>
                    </a:cubicBezTo>
                    <a:cubicBezTo>
                      <a:pt x="30515" y="11195"/>
                      <a:pt x="30204" y="11036"/>
                      <a:pt x="29755" y="10736"/>
                    </a:cubicBezTo>
                    <a:cubicBezTo>
                      <a:pt x="28911" y="10170"/>
                      <a:pt x="28353" y="9724"/>
                      <a:pt x="27571" y="9025"/>
                    </a:cubicBezTo>
                    <a:cubicBezTo>
                      <a:pt x="26820" y="8357"/>
                      <a:pt x="26119" y="7638"/>
                      <a:pt x="25401" y="6935"/>
                    </a:cubicBezTo>
                    <a:cubicBezTo>
                      <a:pt x="24984" y="6552"/>
                      <a:pt x="24574" y="6107"/>
                      <a:pt x="24019" y="5933"/>
                    </a:cubicBezTo>
                    <a:cubicBezTo>
                      <a:pt x="23958" y="5923"/>
                      <a:pt x="23898" y="5918"/>
                      <a:pt x="23838" y="5918"/>
                    </a:cubicBezTo>
                    <a:cubicBezTo>
                      <a:pt x="23344" y="5918"/>
                      <a:pt x="22883" y="6247"/>
                      <a:pt x="22445" y="6449"/>
                    </a:cubicBezTo>
                    <a:cubicBezTo>
                      <a:pt x="21724" y="6831"/>
                      <a:pt x="20895" y="7292"/>
                      <a:pt x="20308" y="7487"/>
                    </a:cubicBezTo>
                    <a:cubicBezTo>
                      <a:pt x="20195" y="7526"/>
                      <a:pt x="20081" y="7564"/>
                      <a:pt x="19965" y="7594"/>
                    </a:cubicBezTo>
                    <a:cubicBezTo>
                      <a:pt x="19788" y="7450"/>
                      <a:pt x="19615" y="7302"/>
                      <a:pt x="19442" y="7150"/>
                    </a:cubicBezTo>
                    <a:cubicBezTo>
                      <a:pt x="18497" y="6310"/>
                      <a:pt x="17505" y="5524"/>
                      <a:pt x="16532" y="4717"/>
                    </a:cubicBezTo>
                    <a:cubicBezTo>
                      <a:pt x="15333" y="3733"/>
                      <a:pt x="14199" y="2674"/>
                      <a:pt x="13044" y="1639"/>
                    </a:cubicBezTo>
                    <a:cubicBezTo>
                      <a:pt x="12217" y="935"/>
                      <a:pt x="11268" y="1"/>
                      <a:pt x="10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18"/>
            <p:cNvGrpSpPr/>
            <p:nvPr/>
          </p:nvGrpSpPr>
          <p:grpSpPr>
            <a:xfrm flipH="1">
              <a:off x="5845271" y="3413790"/>
              <a:ext cx="6578413" cy="1706595"/>
              <a:chOff x="-176696" y="3413611"/>
              <a:chExt cx="7434075" cy="1888035"/>
            </a:xfrm>
          </p:grpSpPr>
          <p:grpSp>
            <p:nvGrpSpPr>
              <p:cNvPr id="1197" name="Google Shape;1197;p18"/>
              <p:cNvGrpSpPr/>
              <p:nvPr/>
            </p:nvGrpSpPr>
            <p:grpSpPr>
              <a:xfrm>
                <a:off x="2864557" y="4534937"/>
                <a:ext cx="4327627" cy="719409"/>
                <a:chOff x="6670640" y="3642636"/>
                <a:chExt cx="2019236" cy="335670"/>
              </a:xfrm>
            </p:grpSpPr>
            <p:sp>
              <p:nvSpPr>
                <p:cNvPr id="1198" name="Google Shape;1198;p18"/>
                <p:cNvSpPr/>
                <p:nvPr/>
              </p:nvSpPr>
              <p:spPr>
                <a:xfrm>
                  <a:off x="6670640" y="3642636"/>
                  <a:ext cx="2019236" cy="335670"/>
                </a:xfrm>
                <a:custGeom>
                  <a:avLst/>
                  <a:gdLst/>
                  <a:ahLst/>
                  <a:cxnLst/>
                  <a:rect l="l" t="t" r="r" b="b"/>
                  <a:pathLst>
                    <a:path w="60420" h="10044" extrusionOk="0">
                      <a:moveTo>
                        <a:pt x="58763" y="1273"/>
                      </a:moveTo>
                      <a:cubicBezTo>
                        <a:pt x="58939" y="1273"/>
                        <a:pt x="59031" y="1510"/>
                        <a:pt x="58903" y="1631"/>
                      </a:cubicBezTo>
                      <a:cubicBezTo>
                        <a:pt x="58829" y="1708"/>
                        <a:pt x="58718" y="1690"/>
                        <a:pt x="58619" y="1705"/>
                      </a:cubicBezTo>
                      <a:cubicBezTo>
                        <a:pt x="57980" y="1732"/>
                        <a:pt x="57340" y="1741"/>
                        <a:pt x="56700" y="1741"/>
                      </a:cubicBezTo>
                      <a:cubicBezTo>
                        <a:pt x="56171" y="1741"/>
                        <a:pt x="55642" y="1735"/>
                        <a:pt x="55112" y="1728"/>
                      </a:cubicBezTo>
                      <a:cubicBezTo>
                        <a:pt x="54036" y="1713"/>
                        <a:pt x="52960" y="1705"/>
                        <a:pt x="51884" y="1705"/>
                      </a:cubicBezTo>
                      <a:cubicBezTo>
                        <a:pt x="50621" y="1705"/>
                        <a:pt x="49358" y="1717"/>
                        <a:pt x="48095" y="1744"/>
                      </a:cubicBezTo>
                      <a:cubicBezTo>
                        <a:pt x="48089" y="1744"/>
                        <a:pt x="48082" y="1743"/>
                        <a:pt x="48076" y="1743"/>
                      </a:cubicBezTo>
                      <a:cubicBezTo>
                        <a:pt x="48046" y="1743"/>
                        <a:pt x="48014" y="1747"/>
                        <a:pt x="47984" y="1747"/>
                      </a:cubicBezTo>
                      <a:cubicBezTo>
                        <a:pt x="47955" y="1747"/>
                        <a:pt x="47926" y="1744"/>
                        <a:pt x="47900" y="1730"/>
                      </a:cubicBezTo>
                      <a:cubicBezTo>
                        <a:pt x="47830" y="1690"/>
                        <a:pt x="47819" y="1588"/>
                        <a:pt x="47875" y="1533"/>
                      </a:cubicBezTo>
                      <a:cubicBezTo>
                        <a:pt x="47911" y="1498"/>
                        <a:pt x="47957" y="1494"/>
                        <a:pt x="48005" y="1494"/>
                      </a:cubicBezTo>
                      <a:cubicBezTo>
                        <a:pt x="48020" y="1494"/>
                        <a:pt x="48034" y="1494"/>
                        <a:pt x="48049" y="1494"/>
                      </a:cubicBezTo>
                      <a:cubicBezTo>
                        <a:pt x="48064" y="1494"/>
                        <a:pt x="48079" y="1494"/>
                        <a:pt x="48094" y="1492"/>
                      </a:cubicBezTo>
                      <a:cubicBezTo>
                        <a:pt x="50431" y="1441"/>
                        <a:pt x="52768" y="1408"/>
                        <a:pt x="55105" y="1339"/>
                      </a:cubicBezTo>
                      <a:cubicBezTo>
                        <a:pt x="56321" y="1315"/>
                        <a:pt x="57540" y="1356"/>
                        <a:pt x="58755" y="1273"/>
                      </a:cubicBezTo>
                      <a:cubicBezTo>
                        <a:pt x="58758" y="1273"/>
                        <a:pt x="58761" y="1273"/>
                        <a:pt x="58763" y="1273"/>
                      </a:cubicBezTo>
                      <a:close/>
                      <a:moveTo>
                        <a:pt x="34213" y="1446"/>
                      </a:moveTo>
                      <a:cubicBezTo>
                        <a:pt x="34373" y="1446"/>
                        <a:pt x="34420" y="1688"/>
                        <a:pt x="34267" y="1743"/>
                      </a:cubicBezTo>
                      <a:cubicBezTo>
                        <a:pt x="33887" y="1790"/>
                        <a:pt x="33504" y="1803"/>
                        <a:pt x="33120" y="1803"/>
                      </a:cubicBezTo>
                      <a:cubicBezTo>
                        <a:pt x="32656" y="1803"/>
                        <a:pt x="32190" y="1784"/>
                        <a:pt x="31728" y="1784"/>
                      </a:cubicBezTo>
                      <a:cubicBezTo>
                        <a:pt x="31685" y="1784"/>
                        <a:pt x="31643" y="1784"/>
                        <a:pt x="31601" y="1785"/>
                      </a:cubicBezTo>
                      <a:cubicBezTo>
                        <a:pt x="31591" y="1784"/>
                        <a:pt x="31580" y="1783"/>
                        <a:pt x="31570" y="1783"/>
                      </a:cubicBezTo>
                      <a:cubicBezTo>
                        <a:pt x="31545" y="1783"/>
                        <a:pt x="31519" y="1785"/>
                        <a:pt x="31494" y="1785"/>
                      </a:cubicBezTo>
                      <a:cubicBezTo>
                        <a:pt x="31460" y="1785"/>
                        <a:pt x="31427" y="1782"/>
                        <a:pt x="31397" y="1767"/>
                      </a:cubicBezTo>
                      <a:cubicBezTo>
                        <a:pt x="31328" y="1727"/>
                        <a:pt x="31313" y="1625"/>
                        <a:pt x="31371" y="1570"/>
                      </a:cubicBezTo>
                      <a:cubicBezTo>
                        <a:pt x="31393" y="1548"/>
                        <a:pt x="31423" y="1534"/>
                        <a:pt x="31455" y="1534"/>
                      </a:cubicBezTo>
                      <a:cubicBezTo>
                        <a:pt x="31456" y="1534"/>
                        <a:pt x="31458" y="1534"/>
                        <a:pt x="31459" y="1534"/>
                      </a:cubicBezTo>
                      <a:cubicBezTo>
                        <a:pt x="31663" y="1530"/>
                        <a:pt x="31869" y="1527"/>
                        <a:pt x="32073" y="1522"/>
                      </a:cubicBezTo>
                      <a:cubicBezTo>
                        <a:pt x="32784" y="1505"/>
                        <a:pt x="33498" y="1512"/>
                        <a:pt x="34206" y="1446"/>
                      </a:cubicBezTo>
                      <a:cubicBezTo>
                        <a:pt x="34208" y="1446"/>
                        <a:pt x="34211" y="1446"/>
                        <a:pt x="34213" y="1446"/>
                      </a:cubicBezTo>
                      <a:close/>
                      <a:moveTo>
                        <a:pt x="45604" y="1402"/>
                      </a:moveTo>
                      <a:cubicBezTo>
                        <a:pt x="45685" y="1402"/>
                        <a:pt x="45773" y="1415"/>
                        <a:pt x="45850" y="1415"/>
                      </a:cubicBezTo>
                      <a:cubicBezTo>
                        <a:pt x="45874" y="1415"/>
                        <a:pt x="45896" y="1414"/>
                        <a:pt x="45917" y="1411"/>
                      </a:cubicBezTo>
                      <a:cubicBezTo>
                        <a:pt x="45920" y="1411"/>
                        <a:pt x="45922" y="1411"/>
                        <a:pt x="45924" y="1411"/>
                      </a:cubicBezTo>
                      <a:cubicBezTo>
                        <a:pt x="46124" y="1411"/>
                        <a:pt x="46185" y="1717"/>
                        <a:pt x="45993" y="1785"/>
                      </a:cubicBezTo>
                      <a:cubicBezTo>
                        <a:pt x="45952" y="1800"/>
                        <a:pt x="45909" y="1804"/>
                        <a:pt x="45864" y="1804"/>
                      </a:cubicBezTo>
                      <a:cubicBezTo>
                        <a:pt x="45811" y="1804"/>
                        <a:pt x="45757" y="1798"/>
                        <a:pt x="45705" y="1798"/>
                      </a:cubicBezTo>
                      <a:cubicBezTo>
                        <a:pt x="45693" y="1798"/>
                        <a:pt x="45681" y="1798"/>
                        <a:pt x="45668" y="1799"/>
                      </a:cubicBezTo>
                      <a:cubicBezTo>
                        <a:pt x="45648" y="1802"/>
                        <a:pt x="45627" y="1803"/>
                        <a:pt x="45606" y="1803"/>
                      </a:cubicBezTo>
                      <a:cubicBezTo>
                        <a:pt x="45446" y="1803"/>
                        <a:pt x="45282" y="1718"/>
                        <a:pt x="45354" y="1528"/>
                      </a:cubicBezTo>
                      <a:cubicBezTo>
                        <a:pt x="45402" y="1425"/>
                        <a:pt x="45498" y="1402"/>
                        <a:pt x="45604" y="1402"/>
                      </a:cubicBezTo>
                      <a:close/>
                      <a:moveTo>
                        <a:pt x="19874" y="1507"/>
                      </a:moveTo>
                      <a:cubicBezTo>
                        <a:pt x="20073" y="1507"/>
                        <a:pt x="20073" y="1819"/>
                        <a:pt x="19874" y="1819"/>
                      </a:cubicBezTo>
                      <a:cubicBezTo>
                        <a:pt x="19873" y="1819"/>
                        <a:pt x="19872" y="1819"/>
                        <a:pt x="19871" y="1819"/>
                      </a:cubicBezTo>
                      <a:cubicBezTo>
                        <a:pt x="19632" y="1824"/>
                        <a:pt x="19392" y="1829"/>
                        <a:pt x="19151" y="1835"/>
                      </a:cubicBezTo>
                      <a:cubicBezTo>
                        <a:pt x="19085" y="1835"/>
                        <a:pt x="19020" y="1787"/>
                        <a:pt x="19002" y="1721"/>
                      </a:cubicBezTo>
                      <a:cubicBezTo>
                        <a:pt x="18983" y="1648"/>
                        <a:pt x="19020" y="1563"/>
                        <a:pt x="19092" y="1538"/>
                      </a:cubicBezTo>
                      <a:cubicBezTo>
                        <a:pt x="19347" y="1499"/>
                        <a:pt x="19613" y="1521"/>
                        <a:pt x="19871" y="1507"/>
                      </a:cubicBezTo>
                      <a:cubicBezTo>
                        <a:pt x="19872" y="1507"/>
                        <a:pt x="19873" y="1507"/>
                        <a:pt x="19874" y="1507"/>
                      </a:cubicBezTo>
                      <a:close/>
                      <a:moveTo>
                        <a:pt x="28276" y="1372"/>
                      </a:moveTo>
                      <a:cubicBezTo>
                        <a:pt x="28421" y="1372"/>
                        <a:pt x="28463" y="1593"/>
                        <a:pt x="28326" y="1641"/>
                      </a:cubicBezTo>
                      <a:cubicBezTo>
                        <a:pt x="27893" y="1686"/>
                        <a:pt x="27448" y="1677"/>
                        <a:pt x="27011" y="1712"/>
                      </a:cubicBezTo>
                      <a:cubicBezTo>
                        <a:pt x="25337" y="1808"/>
                        <a:pt x="23658" y="1793"/>
                        <a:pt x="21981" y="1835"/>
                      </a:cubicBezTo>
                      <a:cubicBezTo>
                        <a:pt x="21980" y="1835"/>
                        <a:pt x="21979" y="1835"/>
                        <a:pt x="21978" y="1835"/>
                      </a:cubicBezTo>
                      <a:cubicBezTo>
                        <a:pt x="21878" y="1835"/>
                        <a:pt x="21827" y="1704"/>
                        <a:pt x="21898" y="1637"/>
                      </a:cubicBezTo>
                      <a:cubicBezTo>
                        <a:pt x="21930" y="1606"/>
                        <a:pt x="21970" y="1601"/>
                        <a:pt x="22012" y="1601"/>
                      </a:cubicBezTo>
                      <a:cubicBezTo>
                        <a:pt x="22034" y="1601"/>
                        <a:pt x="22057" y="1602"/>
                        <a:pt x="22078" y="1602"/>
                      </a:cubicBezTo>
                      <a:cubicBezTo>
                        <a:pt x="22089" y="1602"/>
                        <a:pt x="22099" y="1602"/>
                        <a:pt x="22110" y="1601"/>
                      </a:cubicBezTo>
                      <a:cubicBezTo>
                        <a:pt x="23197" y="1570"/>
                        <a:pt x="24280" y="1478"/>
                        <a:pt x="25365" y="1436"/>
                      </a:cubicBezTo>
                      <a:cubicBezTo>
                        <a:pt x="26333" y="1405"/>
                        <a:pt x="27304" y="1420"/>
                        <a:pt x="28271" y="1372"/>
                      </a:cubicBezTo>
                      <a:cubicBezTo>
                        <a:pt x="28273" y="1372"/>
                        <a:pt x="28275" y="1372"/>
                        <a:pt x="28276" y="1372"/>
                      </a:cubicBezTo>
                      <a:close/>
                      <a:moveTo>
                        <a:pt x="8549" y="731"/>
                      </a:moveTo>
                      <a:cubicBezTo>
                        <a:pt x="8562" y="731"/>
                        <a:pt x="8576" y="733"/>
                        <a:pt x="8588" y="736"/>
                      </a:cubicBezTo>
                      <a:cubicBezTo>
                        <a:pt x="8736" y="765"/>
                        <a:pt x="8882" y="800"/>
                        <a:pt x="9029" y="833"/>
                      </a:cubicBezTo>
                      <a:cubicBezTo>
                        <a:pt x="10329" y="1084"/>
                        <a:pt x="11156" y="2209"/>
                        <a:pt x="12101" y="3034"/>
                      </a:cubicBezTo>
                      <a:cubicBezTo>
                        <a:pt x="12221" y="3146"/>
                        <a:pt x="12117" y="3341"/>
                        <a:pt x="11977" y="3341"/>
                      </a:cubicBezTo>
                      <a:cubicBezTo>
                        <a:pt x="11955" y="3341"/>
                        <a:pt x="11931" y="3335"/>
                        <a:pt x="11907" y="3324"/>
                      </a:cubicBezTo>
                      <a:cubicBezTo>
                        <a:pt x="11338" y="2844"/>
                        <a:pt x="10830" y="2284"/>
                        <a:pt x="10282" y="1777"/>
                      </a:cubicBezTo>
                      <a:cubicBezTo>
                        <a:pt x="9909" y="1440"/>
                        <a:pt x="9496" y="1204"/>
                        <a:pt x="8949" y="1098"/>
                      </a:cubicBezTo>
                      <a:cubicBezTo>
                        <a:pt x="8743" y="1020"/>
                        <a:pt x="8281" y="1104"/>
                        <a:pt x="8432" y="790"/>
                      </a:cubicBezTo>
                      <a:cubicBezTo>
                        <a:pt x="8458" y="752"/>
                        <a:pt x="8504" y="731"/>
                        <a:pt x="8549" y="731"/>
                      </a:cubicBezTo>
                      <a:close/>
                      <a:moveTo>
                        <a:pt x="40416" y="3495"/>
                      </a:moveTo>
                      <a:cubicBezTo>
                        <a:pt x="40538" y="3495"/>
                        <a:pt x="40570" y="3678"/>
                        <a:pt x="40457" y="3719"/>
                      </a:cubicBezTo>
                      <a:cubicBezTo>
                        <a:pt x="39981" y="3786"/>
                        <a:pt x="39494" y="3804"/>
                        <a:pt x="39013" y="3841"/>
                      </a:cubicBezTo>
                      <a:cubicBezTo>
                        <a:pt x="37893" y="3913"/>
                        <a:pt x="36771" y="3937"/>
                        <a:pt x="35650" y="3937"/>
                      </a:cubicBezTo>
                      <a:cubicBezTo>
                        <a:pt x="34545" y="3937"/>
                        <a:pt x="33440" y="3914"/>
                        <a:pt x="32335" y="3890"/>
                      </a:cubicBezTo>
                      <a:cubicBezTo>
                        <a:pt x="32295" y="3885"/>
                        <a:pt x="32252" y="3883"/>
                        <a:pt x="32208" y="3883"/>
                      </a:cubicBezTo>
                      <a:cubicBezTo>
                        <a:pt x="32112" y="3883"/>
                        <a:pt x="32008" y="3891"/>
                        <a:pt x="31909" y="3891"/>
                      </a:cubicBezTo>
                      <a:cubicBezTo>
                        <a:pt x="31808" y="3891"/>
                        <a:pt x="31712" y="3883"/>
                        <a:pt x="31635" y="3848"/>
                      </a:cubicBezTo>
                      <a:cubicBezTo>
                        <a:pt x="31575" y="3793"/>
                        <a:pt x="31595" y="3680"/>
                        <a:pt x="31672" y="3654"/>
                      </a:cubicBezTo>
                      <a:cubicBezTo>
                        <a:pt x="31868" y="3638"/>
                        <a:pt x="32067" y="3637"/>
                        <a:pt x="32266" y="3637"/>
                      </a:cubicBezTo>
                      <a:cubicBezTo>
                        <a:pt x="32293" y="3637"/>
                        <a:pt x="32321" y="3637"/>
                        <a:pt x="32348" y="3637"/>
                      </a:cubicBezTo>
                      <a:cubicBezTo>
                        <a:pt x="32492" y="3637"/>
                        <a:pt x="32637" y="3637"/>
                        <a:pt x="32780" y="3631"/>
                      </a:cubicBezTo>
                      <a:cubicBezTo>
                        <a:pt x="33439" y="3601"/>
                        <a:pt x="34099" y="3593"/>
                        <a:pt x="34759" y="3593"/>
                      </a:cubicBezTo>
                      <a:cubicBezTo>
                        <a:pt x="35608" y="3593"/>
                        <a:pt x="36458" y="3607"/>
                        <a:pt x="37307" y="3607"/>
                      </a:cubicBezTo>
                      <a:cubicBezTo>
                        <a:pt x="38343" y="3607"/>
                        <a:pt x="39379" y="3586"/>
                        <a:pt x="40412" y="3495"/>
                      </a:cubicBezTo>
                      <a:cubicBezTo>
                        <a:pt x="40414" y="3495"/>
                        <a:pt x="40415" y="3495"/>
                        <a:pt x="40416" y="3495"/>
                      </a:cubicBezTo>
                      <a:close/>
                      <a:moveTo>
                        <a:pt x="14386" y="3594"/>
                      </a:moveTo>
                      <a:cubicBezTo>
                        <a:pt x="14521" y="3594"/>
                        <a:pt x="14704" y="3680"/>
                        <a:pt x="14812" y="3690"/>
                      </a:cubicBezTo>
                      <a:cubicBezTo>
                        <a:pt x="14977" y="3729"/>
                        <a:pt x="14961" y="3990"/>
                        <a:pt x="14792" y="4003"/>
                      </a:cubicBezTo>
                      <a:cubicBezTo>
                        <a:pt x="14788" y="4003"/>
                        <a:pt x="14784" y="4003"/>
                        <a:pt x="14780" y="4003"/>
                      </a:cubicBezTo>
                      <a:cubicBezTo>
                        <a:pt x="14678" y="4003"/>
                        <a:pt x="14578" y="3952"/>
                        <a:pt x="14477" y="3935"/>
                      </a:cubicBezTo>
                      <a:cubicBezTo>
                        <a:pt x="14373" y="3902"/>
                        <a:pt x="14215" y="3886"/>
                        <a:pt x="14217" y="3744"/>
                      </a:cubicBezTo>
                      <a:cubicBezTo>
                        <a:pt x="14231" y="3630"/>
                        <a:pt x="14299" y="3594"/>
                        <a:pt x="14386" y="3594"/>
                      </a:cubicBezTo>
                      <a:close/>
                      <a:moveTo>
                        <a:pt x="29040" y="3677"/>
                      </a:moveTo>
                      <a:cubicBezTo>
                        <a:pt x="29180" y="3677"/>
                        <a:pt x="29256" y="3864"/>
                        <a:pt x="29153" y="3959"/>
                      </a:cubicBezTo>
                      <a:cubicBezTo>
                        <a:pt x="29109" y="4000"/>
                        <a:pt x="29032" y="4016"/>
                        <a:pt x="28955" y="4016"/>
                      </a:cubicBezTo>
                      <a:cubicBezTo>
                        <a:pt x="28895" y="4016"/>
                        <a:pt x="28835" y="4006"/>
                        <a:pt x="28794" y="3990"/>
                      </a:cubicBezTo>
                      <a:cubicBezTo>
                        <a:pt x="28702" y="3938"/>
                        <a:pt x="28684" y="3803"/>
                        <a:pt x="28760" y="3731"/>
                      </a:cubicBezTo>
                      <a:cubicBezTo>
                        <a:pt x="28807" y="3684"/>
                        <a:pt x="28871" y="3679"/>
                        <a:pt x="28934" y="3679"/>
                      </a:cubicBezTo>
                      <a:cubicBezTo>
                        <a:pt x="28949" y="3679"/>
                        <a:pt x="28963" y="3680"/>
                        <a:pt x="28977" y="3680"/>
                      </a:cubicBezTo>
                      <a:cubicBezTo>
                        <a:pt x="28997" y="3680"/>
                        <a:pt x="29017" y="3679"/>
                        <a:pt x="29035" y="3677"/>
                      </a:cubicBezTo>
                      <a:cubicBezTo>
                        <a:pt x="29037" y="3677"/>
                        <a:pt x="29039" y="3677"/>
                        <a:pt x="29040" y="3677"/>
                      </a:cubicBezTo>
                      <a:close/>
                      <a:moveTo>
                        <a:pt x="58122" y="4585"/>
                      </a:moveTo>
                      <a:cubicBezTo>
                        <a:pt x="58249" y="4585"/>
                        <a:pt x="58315" y="4755"/>
                        <a:pt x="58222" y="4843"/>
                      </a:cubicBezTo>
                      <a:cubicBezTo>
                        <a:pt x="58083" y="4932"/>
                        <a:pt x="57887" y="4885"/>
                        <a:pt x="57726" y="4914"/>
                      </a:cubicBezTo>
                      <a:cubicBezTo>
                        <a:pt x="56643" y="4970"/>
                        <a:pt x="55557" y="4980"/>
                        <a:pt x="54474" y="4980"/>
                      </a:cubicBezTo>
                      <a:cubicBezTo>
                        <a:pt x="54472" y="4980"/>
                        <a:pt x="54470" y="4980"/>
                        <a:pt x="54468" y="4980"/>
                      </a:cubicBezTo>
                      <a:cubicBezTo>
                        <a:pt x="54322" y="4980"/>
                        <a:pt x="54280" y="4760"/>
                        <a:pt x="54419" y="4709"/>
                      </a:cubicBezTo>
                      <a:cubicBezTo>
                        <a:pt x="55646" y="4647"/>
                        <a:pt x="56889" y="4704"/>
                        <a:pt x="58117" y="4585"/>
                      </a:cubicBezTo>
                      <a:cubicBezTo>
                        <a:pt x="58118" y="4585"/>
                        <a:pt x="58120" y="4585"/>
                        <a:pt x="58122" y="4585"/>
                      </a:cubicBezTo>
                      <a:close/>
                      <a:moveTo>
                        <a:pt x="51419" y="4688"/>
                      </a:moveTo>
                      <a:cubicBezTo>
                        <a:pt x="51551" y="4688"/>
                        <a:pt x="51624" y="4867"/>
                        <a:pt x="51526" y="4959"/>
                      </a:cubicBezTo>
                      <a:cubicBezTo>
                        <a:pt x="51466" y="5021"/>
                        <a:pt x="51376" y="5003"/>
                        <a:pt x="51300" y="5011"/>
                      </a:cubicBezTo>
                      <a:cubicBezTo>
                        <a:pt x="51295" y="5011"/>
                        <a:pt x="51291" y="5010"/>
                        <a:pt x="51287" y="5010"/>
                      </a:cubicBezTo>
                      <a:cubicBezTo>
                        <a:pt x="51245" y="5010"/>
                        <a:pt x="51201" y="5017"/>
                        <a:pt x="51159" y="5017"/>
                      </a:cubicBezTo>
                      <a:cubicBezTo>
                        <a:pt x="51125" y="5017"/>
                        <a:pt x="51091" y="5013"/>
                        <a:pt x="51061" y="4996"/>
                      </a:cubicBezTo>
                      <a:cubicBezTo>
                        <a:pt x="50952" y="4937"/>
                        <a:pt x="50961" y="4757"/>
                        <a:pt x="51080" y="4717"/>
                      </a:cubicBezTo>
                      <a:cubicBezTo>
                        <a:pt x="51185" y="4686"/>
                        <a:pt x="51303" y="4702"/>
                        <a:pt x="51413" y="4688"/>
                      </a:cubicBezTo>
                      <a:cubicBezTo>
                        <a:pt x="51415" y="4688"/>
                        <a:pt x="51417" y="4688"/>
                        <a:pt x="51419" y="4688"/>
                      </a:cubicBezTo>
                      <a:close/>
                      <a:moveTo>
                        <a:pt x="47681" y="5942"/>
                      </a:moveTo>
                      <a:cubicBezTo>
                        <a:pt x="47796" y="5942"/>
                        <a:pt x="47858" y="6096"/>
                        <a:pt x="47774" y="6175"/>
                      </a:cubicBezTo>
                      <a:cubicBezTo>
                        <a:pt x="47748" y="6201"/>
                        <a:pt x="47713" y="6215"/>
                        <a:pt x="47677" y="6215"/>
                      </a:cubicBezTo>
                      <a:cubicBezTo>
                        <a:pt x="47410" y="6234"/>
                        <a:pt x="47145" y="6252"/>
                        <a:pt x="46879" y="6268"/>
                      </a:cubicBezTo>
                      <a:cubicBezTo>
                        <a:pt x="45622" y="6344"/>
                        <a:pt x="44367" y="6412"/>
                        <a:pt x="43108" y="6466"/>
                      </a:cubicBezTo>
                      <a:cubicBezTo>
                        <a:pt x="43107" y="6466"/>
                        <a:pt x="43106" y="6466"/>
                        <a:pt x="43105" y="6466"/>
                      </a:cubicBezTo>
                      <a:cubicBezTo>
                        <a:pt x="43000" y="6466"/>
                        <a:pt x="42944" y="6326"/>
                        <a:pt x="43021" y="6253"/>
                      </a:cubicBezTo>
                      <a:cubicBezTo>
                        <a:pt x="43045" y="6230"/>
                        <a:pt x="43076" y="6217"/>
                        <a:pt x="43108" y="6217"/>
                      </a:cubicBezTo>
                      <a:cubicBezTo>
                        <a:pt x="43509" y="6197"/>
                        <a:pt x="43909" y="6176"/>
                        <a:pt x="44310" y="6155"/>
                      </a:cubicBezTo>
                      <a:cubicBezTo>
                        <a:pt x="45432" y="6089"/>
                        <a:pt x="46555" y="6024"/>
                        <a:pt x="47677" y="5942"/>
                      </a:cubicBezTo>
                      <a:cubicBezTo>
                        <a:pt x="47678" y="5942"/>
                        <a:pt x="47680" y="5942"/>
                        <a:pt x="47681" y="5942"/>
                      </a:cubicBezTo>
                      <a:close/>
                      <a:moveTo>
                        <a:pt x="31204" y="6367"/>
                      </a:moveTo>
                      <a:cubicBezTo>
                        <a:pt x="31334" y="6367"/>
                        <a:pt x="31371" y="6565"/>
                        <a:pt x="31248" y="6609"/>
                      </a:cubicBezTo>
                      <a:cubicBezTo>
                        <a:pt x="30847" y="6643"/>
                        <a:pt x="30434" y="6628"/>
                        <a:pt x="30029" y="6645"/>
                      </a:cubicBezTo>
                      <a:cubicBezTo>
                        <a:pt x="28640" y="6669"/>
                        <a:pt x="27253" y="6699"/>
                        <a:pt x="25864" y="6702"/>
                      </a:cubicBezTo>
                      <a:cubicBezTo>
                        <a:pt x="25862" y="6702"/>
                        <a:pt x="25861" y="6702"/>
                        <a:pt x="25859" y="6702"/>
                      </a:cubicBezTo>
                      <a:cubicBezTo>
                        <a:pt x="25714" y="6702"/>
                        <a:pt x="25672" y="6481"/>
                        <a:pt x="25811" y="6431"/>
                      </a:cubicBezTo>
                      <a:cubicBezTo>
                        <a:pt x="27602" y="6375"/>
                        <a:pt x="29405" y="6388"/>
                        <a:pt x="31199" y="6367"/>
                      </a:cubicBezTo>
                      <a:cubicBezTo>
                        <a:pt x="31201" y="6367"/>
                        <a:pt x="31202" y="6367"/>
                        <a:pt x="31204" y="6367"/>
                      </a:cubicBezTo>
                      <a:close/>
                      <a:moveTo>
                        <a:pt x="15610" y="4129"/>
                      </a:moveTo>
                      <a:cubicBezTo>
                        <a:pt x="15802" y="4133"/>
                        <a:pt x="16226" y="4314"/>
                        <a:pt x="16496" y="4481"/>
                      </a:cubicBezTo>
                      <a:cubicBezTo>
                        <a:pt x="16868" y="4740"/>
                        <a:pt x="16913" y="5015"/>
                        <a:pt x="17197" y="5280"/>
                      </a:cubicBezTo>
                      <a:cubicBezTo>
                        <a:pt x="17863" y="5943"/>
                        <a:pt x="18911" y="6282"/>
                        <a:pt x="19828" y="6712"/>
                      </a:cubicBezTo>
                      <a:cubicBezTo>
                        <a:pt x="19952" y="6782"/>
                        <a:pt x="20142" y="6808"/>
                        <a:pt x="20197" y="6954"/>
                      </a:cubicBezTo>
                      <a:cubicBezTo>
                        <a:pt x="20232" y="7069"/>
                        <a:pt x="20132" y="7176"/>
                        <a:pt x="20025" y="7176"/>
                      </a:cubicBezTo>
                      <a:cubicBezTo>
                        <a:pt x="19996" y="7176"/>
                        <a:pt x="19967" y="7168"/>
                        <a:pt x="19941" y="7151"/>
                      </a:cubicBezTo>
                      <a:cubicBezTo>
                        <a:pt x="19525" y="6922"/>
                        <a:pt x="19115" y="6683"/>
                        <a:pt x="18684" y="6485"/>
                      </a:cubicBezTo>
                      <a:cubicBezTo>
                        <a:pt x="18170" y="6236"/>
                        <a:pt x="17630" y="6011"/>
                        <a:pt x="17197" y="5632"/>
                      </a:cubicBezTo>
                      <a:cubicBezTo>
                        <a:pt x="16930" y="5415"/>
                        <a:pt x="16742" y="5119"/>
                        <a:pt x="16483" y="4896"/>
                      </a:cubicBezTo>
                      <a:cubicBezTo>
                        <a:pt x="16415" y="4838"/>
                        <a:pt x="15843" y="4453"/>
                        <a:pt x="15591" y="4417"/>
                      </a:cubicBezTo>
                      <a:cubicBezTo>
                        <a:pt x="15439" y="4381"/>
                        <a:pt x="15455" y="4142"/>
                        <a:pt x="15610" y="4129"/>
                      </a:cubicBezTo>
                      <a:close/>
                      <a:moveTo>
                        <a:pt x="21591" y="7771"/>
                      </a:moveTo>
                      <a:cubicBezTo>
                        <a:pt x="21615" y="7771"/>
                        <a:pt x="21642" y="7778"/>
                        <a:pt x="21668" y="7794"/>
                      </a:cubicBezTo>
                      <a:cubicBezTo>
                        <a:pt x="22299" y="8122"/>
                        <a:pt x="22947" y="8421"/>
                        <a:pt x="23589" y="8726"/>
                      </a:cubicBezTo>
                      <a:cubicBezTo>
                        <a:pt x="23711" y="8799"/>
                        <a:pt x="23872" y="8828"/>
                        <a:pt x="23966" y="8932"/>
                      </a:cubicBezTo>
                      <a:cubicBezTo>
                        <a:pt x="24012" y="9009"/>
                        <a:pt x="23969" y="9117"/>
                        <a:pt x="23882" y="9139"/>
                      </a:cubicBezTo>
                      <a:cubicBezTo>
                        <a:pt x="23878" y="9139"/>
                        <a:pt x="23874" y="9139"/>
                        <a:pt x="23869" y="9139"/>
                      </a:cubicBezTo>
                      <a:cubicBezTo>
                        <a:pt x="23718" y="9139"/>
                        <a:pt x="23504" y="8993"/>
                        <a:pt x="23284" y="8916"/>
                      </a:cubicBezTo>
                      <a:cubicBezTo>
                        <a:pt x="22685" y="8652"/>
                        <a:pt x="22069" y="8412"/>
                        <a:pt x="21512" y="8063"/>
                      </a:cubicBezTo>
                      <a:cubicBezTo>
                        <a:pt x="21362" y="7979"/>
                        <a:pt x="21455" y="7771"/>
                        <a:pt x="21591" y="7771"/>
                      </a:cubicBezTo>
                      <a:close/>
                      <a:moveTo>
                        <a:pt x="56548" y="0"/>
                      </a:moveTo>
                      <a:cubicBezTo>
                        <a:pt x="55241" y="0"/>
                        <a:pt x="53934" y="13"/>
                        <a:pt x="52627" y="19"/>
                      </a:cubicBezTo>
                      <a:cubicBezTo>
                        <a:pt x="52434" y="19"/>
                        <a:pt x="52240" y="18"/>
                        <a:pt x="52046" y="18"/>
                      </a:cubicBezTo>
                      <a:cubicBezTo>
                        <a:pt x="49178" y="18"/>
                        <a:pt x="46310" y="95"/>
                        <a:pt x="43443" y="144"/>
                      </a:cubicBezTo>
                      <a:cubicBezTo>
                        <a:pt x="40153" y="189"/>
                        <a:pt x="36862" y="180"/>
                        <a:pt x="33572" y="187"/>
                      </a:cubicBezTo>
                      <a:cubicBezTo>
                        <a:pt x="28894" y="201"/>
                        <a:pt x="24218" y="399"/>
                        <a:pt x="19539" y="399"/>
                      </a:cubicBezTo>
                      <a:cubicBezTo>
                        <a:pt x="18900" y="399"/>
                        <a:pt x="18261" y="396"/>
                        <a:pt x="17622" y="387"/>
                      </a:cubicBezTo>
                      <a:cubicBezTo>
                        <a:pt x="15062" y="364"/>
                        <a:pt x="12505" y="231"/>
                        <a:pt x="9947" y="144"/>
                      </a:cubicBezTo>
                      <a:cubicBezTo>
                        <a:pt x="9780" y="140"/>
                        <a:pt x="9614" y="138"/>
                        <a:pt x="9447" y="134"/>
                      </a:cubicBezTo>
                      <a:cubicBezTo>
                        <a:pt x="9443" y="134"/>
                        <a:pt x="9438" y="135"/>
                        <a:pt x="9434" y="137"/>
                      </a:cubicBezTo>
                      <a:cubicBezTo>
                        <a:pt x="9418" y="142"/>
                        <a:pt x="9402" y="144"/>
                        <a:pt x="9388" y="144"/>
                      </a:cubicBezTo>
                      <a:cubicBezTo>
                        <a:pt x="9365" y="144"/>
                        <a:pt x="9343" y="139"/>
                        <a:pt x="9324" y="131"/>
                      </a:cubicBezTo>
                      <a:cubicBezTo>
                        <a:pt x="7396" y="81"/>
                        <a:pt x="5468" y="70"/>
                        <a:pt x="3539" y="70"/>
                      </a:cubicBezTo>
                      <a:cubicBezTo>
                        <a:pt x="2798" y="70"/>
                        <a:pt x="2058" y="71"/>
                        <a:pt x="1318" y="73"/>
                      </a:cubicBezTo>
                      <a:cubicBezTo>
                        <a:pt x="878" y="56"/>
                        <a:pt x="439" y="43"/>
                        <a:pt x="0" y="34"/>
                      </a:cubicBezTo>
                      <a:lnTo>
                        <a:pt x="0" y="34"/>
                      </a:lnTo>
                      <a:cubicBezTo>
                        <a:pt x="422" y="135"/>
                        <a:pt x="846" y="225"/>
                        <a:pt x="1270" y="313"/>
                      </a:cubicBezTo>
                      <a:cubicBezTo>
                        <a:pt x="2749" y="616"/>
                        <a:pt x="4043" y="723"/>
                        <a:pt x="5522" y="927"/>
                      </a:cubicBezTo>
                      <a:cubicBezTo>
                        <a:pt x="6348" y="1055"/>
                        <a:pt x="7714" y="1331"/>
                        <a:pt x="8743" y="1546"/>
                      </a:cubicBezTo>
                      <a:cubicBezTo>
                        <a:pt x="9136" y="1625"/>
                        <a:pt x="9299" y="1659"/>
                        <a:pt x="9585" y="1842"/>
                      </a:cubicBezTo>
                      <a:cubicBezTo>
                        <a:pt x="9837" y="1970"/>
                        <a:pt x="9984" y="2196"/>
                        <a:pt x="10097" y="2580"/>
                      </a:cubicBezTo>
                      <a:cubicBezTo>
                        <a:pt x="10239" y="2981"/>
                        <a:pt x="10572" y="3399"/>
                        <a:pt x="11170" y="3641"/>
                      </a:cubicBezTo>
                      <a:cubicBezTo>
                        <a:pt x="12227" y="4071"/>
                        <a:pt x="14055" y="4313"/>
                        <a:pt x="15330" y="4804"/>
                      </a:cubicBezTo>
                      <a:cubicBezTo>
                        <a:pt x="15789" y="4983"/>
                        <a:pt x="16051" y="5255"/>
                        <a:pt x="16235" y="5593"/>
                      </a:cubicBezTo>
                      <a:cubicBezTo>
                        <a:pt x="16405" y="5856"/>
                        <a:pt x="16693" y="6159"/>
                        <a:pt x="17050" y="6383"/>
                      </a:cubicBezTo>
                      <a:cubicBezTo>
                        <a:pt x="17676" y="6740"/>
                        <a:pt x="18536" y="6977"/>
                        <a:pt x="19121" y="7252"/>
                      </a:cubicBezTo>
                      <a:cubicBezTo>
                        <a:pt x="19723" y="7511"/>
                        <a:pt x="20226" y="7943"/>
                        <a:pt x="20770" y="8299"/>
                      </a:cubicBezTo>
                      <a:cubicBezTo>
                        <a:pt x="20770" y="8298"/>
                        <a:pt x="20771" y="8298"/>
                        <a:pt x="20771" y="8298"/>
                      </a:cubicBezTo>
                      <a:cubicBezTo>
                        <a:pt x="20783" y="8298"/>
                        <a:pt x="20897" y="8378"/>
                        <a:pt x="20940" y="8400"/>
                      </a:cubicBezTo>
                      <a:cubicBezTo>
                        <a:pt x="21038" y="8473"/>
                        <a:pt x="21183" y="8490"/>
                        <a:pt x="21261" y="8586"/>
                      </a:cubicBezTo>
                      <a:cubicBezTo>
                        <a:pt x="21261" y="8587"/>
                        <a:pt x="21261" y="8590"/>
                        <a:pt x="21263" y="8592"/>
                      </a:cubicBezTo>
                      <a:cubicBezTo>
                        <a:pt x="21403" y="8670"/>
                        <a:pt x="21499" y="8680"/>
                        <a:pt x="21671" y="8762"/>
                      </a:cubicBezTo>
                      <a:cubicBezTo>
                        <a:pt x="21837" y="8830"/>
                        <a:pt x="22336" y="9091"/>
                        <a:pt x="22540" y="9174"/>
                      </a:cubicBezTo>
                      <a:cubicBezTo>
                        <a:pt x="23044" y="9394"/>
                        <a:pt x="23866" y="9656"/>
                        <a:pt x="24684" y="9801"/>
                      </a:cubicBezTo>
                      <a:cubicBezTo>
                        <a:pt x="29681" y="9929"/>
                        <a:pt x="34682" y="10044"/>
                        <a:pt x="39682" y="10044"/>
                      </a:cubicBezTo>
                      <a:cubicBezTo>
                        <a:pt x="42178" y="10044"/>
                        <a:pt x="44675" y="10015"/>
                        <a:pt x="47170" y="9945"/>
                      </a:cubicBezTo>
                      <a:cubicBezTo>
                        <a:pt x="49976" y="9830"/>
                        <a:pt x="52784" y="9706"/>
                        <a:pt x="55583" y="9463"/>
                      </a:cubicBezTo>
                      <a:cubicBezTo>
                        <a:pt x="57228" y="9279"/>
                        <a:pt x="58599" y="9259"/>
                        <a:pt x="60132" y="8781"/>
                      </a:cubicBezTo>
                      <a:cubicBezTo>
                        <a:pt x="60131" y="7552"/>
                        <a:pt x="60216" y="6325"/>
                        <a:pt x="60263" y="5096"/>
                      </a:cubicBezTo>
                      <a:cubicBezTo>
                        <a:pt x="60345" y="3411"/>
                        <a:pt x="60373" y="1722"/>
                        <a:pt x="60419" y="35"/>
                      </a:cubicBezTo>
                      <a:lnTo>
                        <a:pt x="60419" y="35"/>
                      </a:lnTo>
                      <a:cubicBezTo>
                        <a:pt x="60328" y="38"/>
                        <a:pt x="60237" y="39"/>
                        <a:pt x="60146" y="39"/>
                      </a:cubicBezTo>
                      <a:cubicBezTo>
                        <a:pt x="59636" y="39"/>
                        <a:pt x="59123" y="9"/>
                        <a:pt x="58613" y="9"/>
                      </a:cubicBezTo>
                      <a:cubicBezTo>
                        <a:pt x="58552" y="9"/>
                        <a:pt x="58491" y="10"/>
                        <a:pt x="58430" y="11"/>
                      </a:cubicBezTo>
                      <a:cubicBezTo>
                        <a:pt x="57802" y="3"/>
                        <a:pt x="57175" y="0"/>
                        <a:pt x="56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18"/>
                <p:cNvSpPr/>
                <p:nvPr/>
              </p:nvSpPr>
              <p:spPr>
                <a:xfrm>
                  <a:off x="7186578" y="3780661"/>
                  <a:ext cx="160249" cy="101831"/>
                </a:xfrm>
                <a:custGeom>
                  <a:avLst/>
                  <a:gdLst/>
                  <a:ahLst/>
                  <a:cxnLst/>
                  <a:rect l="l" t="t" r="r" b="b"/>
                  <a:pathLst>
                    <a:path w="4795" h="3047" extrusionOk="0">
                      <a:moveTo>
                        <a:pt x="172" y="0"/>
                      </a:moveTo>
                      <a:cubicBezTo>
                        <a:pt x="17" y="12"/>
                        <a:pt x="1" y="251"/>
                        <a:pt x="153" y="287"/>
                      </a:cubicBezTo>
                      <a:cubicBezTo>
                        <a:pt x="405" y="325"/>
                        <a:pt x="977" y="708"/>
                        <a:pt x="1045" y="766"/>
                      </a:cubicBezTo>
                      <a:cubicBezTo>
                        <a:pt x="1304" y="989"/>
                        <a:pt x="1492" y="1285"/>
                        <a:pt x="1757" y="1502"/>
                      </a:cubicBezTo>
                      <a:cubicBezTo>
                        <a:pt x="2192" y="1881"/>
                        <a:pt x="2732" y="2106"/>
                        <a:pt x="3246" y="2356"/>
                      </a:cubicBezTo>
                      <a:cubicBezTo>
                        <a:pt x="3677" y="2553"/>
                        <a:pt x="4087" y="2792"/>
                        <a:pt x="4503" y="3022"/>
                      </a:cubicBezTo>
                      <a:cubicBezTo>
                        <a:pt x="4529" y="3039"/>
                        <a:pt x="4558" y="3046"/>
                        <a:pt x="4586" y="3046"/>
                      </a:cubicBezTo>
                      <a:cubicBezTo>
                        <a:pt x="4693" y="3046"/>
                        <a:pt x="4794" y="2940"/>
                        <a:pt x="4759" y="2825"/>
                      </a:cubicBezTo>
                      <a:cubicBezTo>
                        <a:pt x="4704" y="2678"/>
                        <a:pt x="4514" y="2653"/>
                        <a:pt x="4390" y="2582"/>
                      </a:cubicBezTo>
                      <a:cubicBezTo>
                        <a:pt x="3473" y="2152"/>
                        <a:pt x="2425" y="1813"/>
                        <a:pt x="1759" y="1150"/>
                      </a:cubicBezTo>
                      <a:cubicBezTo>
                        <a:pt x="1475" y="885"/>
                        <a:pt x="1428" y="610"/>
                        <a:pt x="1058" y="351"/>
                      </a:cubicBezTo>
                      <a:cubicBezTo>
                        <a:pt x="788" y="184"/>
                        <a:pt x="364" y="3"/>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18"/>
                <p:cNvSpPr/>
                <p:nvPr/>
              </p:nvSpPr>
              <p:spPr>
                <a:xfrm>
                  <a:off x="7384558" y="3902343"/>
                  <a:ext cx="88596" cy="45752"/>
                </a:xfrm>
                <a:custGeom>
                  <a:avLst/>
                  <a:gdLst/>
                  <a:ahLst/>
                  <a:cxnLst/>
                  <a:rect l="l" t="t" r="r" b="b"/>
                  <a:pathLst>
                    <a:path w="2651" h="1369" extrusionOk="0">
                      <a:moveTo>
                        <a:pt x="228" y="1"/>
                      </a:moveTo>
                      <a:cubicBezTo>
                        <a:pt x="93" y="1"/>
                        <a:pt x="1" y="208"/>
                        <a:pt x="150" y="292"/>
                      </a:cubicBezTo>
                      <a:cubicBezTo>
                        <a:pt x="707" y="641"/>
                        <a:pt x="1323" y="881"/>
                        <a:pt x="1922" y="1145"/>
                      </a:cubicBezTo>
                      <a:cubicBezTo>
                        <a:pt x="2142" y="1222"/>
                        <a:pt x="2356" y="1368"/>
                        <a:pt x="2507" y="1368"/>
                      </a:cubicBezTo>
                      <a:cubicBezTo>
                        <a:pt x="2512" y="1368"/>
                        <a:pt x="2516" y="1368"/>
                        <a:pt x="2520" y="1368"/>
                      </a:cubicBezTo>
                      <a:cubicBezTo>
                        <a:pt x="2607" y="1346"/>
                        <a:pt x="2650" y="1239"/>
                        <a:pt x="2604" y="1161"/>
                      </a:cubicBezTo>
                      <a:cubicBezTo>
                        <a:pt x="2510" y="1057"/>
                        <a:pt x="2349" y="1028"/>
                        <a:pt x="2227" y="955"/>
                      </a:cubicBezTo>
                      <a:cubicBezTo>
                        <a:pt x="1585" y="650"/>
                        <a:pt x="937" y="351"/>
                        <a:pt x="306" y="24"/>
                      </a:cubicBezTo>
                      <a:cubicBezTo>
                        <a:pt x="279" y="8"/>
                        <a:pt x="253"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18"/>
                <p:cNvSpPr/>
                <p:nvPr/>
              </p:nvSpPr>
              <p:spPr>
                <a:xfrm>
                  <a:off x="7145705" y="3762748"/>
                  <a:ext cx="25466" cy="13702"/>
                </a:xfrm>
                <a:custGeom>
                  <a:avLst/>
                  <a:gdLst/>
                  <a:ahLst/>
                  <a:cxnLst/>
                  <a:rect l="l" t="t" r="r" b="b"/>
                  <a:pathLst>
                    <a:path w="762" h="410" extrusionOk="0">
                      <a:moveTo>
                        <a:pt x="171" y="0"/>
                      </a:moveTo>
                      <a:cubicBezTo>
                        <a:pt x="84" y="0"/>
                        <a:pt x="16" y="36"/>
                        <a:pt x="2" y="150"/>
                      </a:cubicBezTo>
                      <a:cubicBezTo>
                        <a:pt x="0" y="290"/>
                        <a:pt x="158" y="308"/>
                        <a:pt x="262" y="341"/>
                      </a:cubicBezTo>
                      <a:cubicBezTo>
                        <a:pt x="363" y="358"/>
                        <a:pt x="463" y="409"/>
                        <a:pt x="565" y="409"/>
                      </a:cubicBezTo>
                      <a:cubicBezTo>
                        <a:pt x="569" y="409"/>
                        <a:pt x="573" y="409"/>
                        <a:pt x="577" y="409"/>
                      </a:cubicBezTo>
                      <a:cubicBezTo>
                        <a:pt x="746" y="396"/>
                        <a:pt x="762" y="135"/>
                        <a:pt x="597" y="96"/>
                      </a:cubicBezTo>
                      <a:cubicBezTo>
                        <a:pt x="489" y="86"/>
                        <a:pt x="306" y="0"/>
                        <a:pt x="1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18"/>
                <p:cNvSpPr/>
                <p:nvPr/>
              </p:nvSpPr>
              <p:spPr>
                <a:xfrm>
                  <a:off x="6947391" y="3667033"/>
                  <a:ext cx="131675" cy="87260"/>
                </a:xfrm>
                <a:custGeom>
                  <a:avLst/>
                  <a:gdLst/>
                  <a:ahLst/>
                  <a:cxnLst/>
                  <a:rect l="l" t="t" r="r" b="b"/>
                  <a:pathLst>
                    <a:path w="3940" h="2611" extrusionOk="0">
                      <a:moveTo>
                        <a:pt x="268" y="1"/>
                      </a:moveTo>
                      <a:cubicBezTo>
                        <a:pt x="223" y="1"/>
                        <a:pt x="177" y="22"/>
                        <a:pt x="151" y="60"/>
                      </a:cubicBezTo>
                      <a:cubicBezTo>
                        <a:pt x="0" y="374"/>
                        <a:pt x="462" y="290"/>
                        <a:pt x="668" y="368"/>
                      </a:cubicBezTo>
                      <a:cubicBezTo>
                        <a:pt x="1215" y="474"/>
                        <a:pt x="1628" y="710"/>
                        <a:pt x="2001" y="1047"/>
                      </a:cubicBezTo>
                      <a:cubicBezTo>
                        <a:pt x="2549" y="1554"/>
                        <a:pt x="3057" y="2114"/>
                        <a:pt x="3625" y="2594"/>
                      </a:cubicBezTo>
                      <a:cubicBezTo>
                        <a:pt x="3649" y="2605"/>
                        <a:pt x="3673" y="2611"/>
                        <a:pt x="3695" y="2611"/>
                      </a:cubicBezTo>
                      <a:cubicBezTo>
                        <a:pt x="3836" y="2611"/>
                        <a:pt x="3940" y="2416"/>
                        <a:pt x="3820" y="2304"/>
                      </a:cubicBezTo>
                      <a:cubicBezTo>
                        <a:pt x="2875" y="1479"/>
                        <a:pt x="2048" y="354"/>
                        <a:pt x="748" y="103"/>
                      </a:cubicBezTo>
                      <a:cubicBezTo>
                        <a:pt x="601" y="70"/>
                        <a:pt x="455" y="35"/>
                        <a:pt x="307" y="6"/>
                      </a:cubicBezTo>
                      <a:cubicBezTo>
                        <a:pt x="295" y="3"/>
                        <a:pt x="281" y="1"/>
                        <a:pt x="2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8"/>
                <p:cNvSpPr/>
                <p:nvPr/>
              </p:nvSpPr>
              <p:spPr>
                <a:xfrm>
                  <a:off x="7400065" y="3688455"/>
                  <a:ext cx="221842" cy="15540"/>
                </a:xfrm>
                <a:custGeom>
                  <a:avLst/>
                  <a:gdLst/>
                  <a:ahLst/>
                  <a:cxnLst/>
                  <a:rect l="l" t="t" r="r" b="b"/>
                  <a:pathLst>
                    <a:path w="6638" h="465" extrusionOk="0">
                      <a:moveTo>
                        <a:pt x="6450" y="1"/>
                      </a:moveTo>
                      <a:cubicBezTo>
                        <a:pt x="6449" y="1"/>
                        <a:pt x="6447" y="1"/>
                        <a:pt x="6445" y="1"/>
                      </a:cubicBezTo>
                      <a:cubicBezTo>
                        <a:pt x="5478" y="49"/>
                        <a:pt x="4507" y="34"/>
                        <a:pt x="3539" y="66"/>
                      </a:cubicBezTo>
                      <a:cubicBezTo>
                        <a:pt x="2453" y="107"/>
                        <a:pt x="1371" y="201"/>
                        <a:pt x="284" y="230"/>
                      </a:cubicBezTo>
                      <a:cubicBezTo>
                        <a:pt x="273" y="231"/>
                        <a:pt x="263" y="231"/>
                        <a:pt x="252" y="231"/>
                      </a:cubicBezTo>
                      <a:cubicBezTo>
                        <a:pt x="231" y="231"/>
                        <a:pt x="208" y="230"/>
                        <a:pt x="186" y="230"/>
                      </a:cubicBezTo>
                      <a:cubicBezTo>
                        <a:pt x="144" y="230"/>
                        <a:pt x="104" y="235"/>
                        <a:pt x="72" y="266"/>
                      </a:cubicBezTo>
                      <a:cubicBezTo>
                        <a:pt x="1" y="333"/>
                        <a:pt x="52" y="464"/>
                        <a:pt x="152" y="464"/>
                      </a:cubicBezTo>
                      <a:cubicBezTo>
                        <a:pt x="153" y="464"/>
                        <a:pt x="154" y="464"/>
                        <a:pt x="155" y="464"/>
                      </a:cubicBezTo>
                      <a:cubicBezTo>
                        <a:pt x="1832" y="422"/>
                        <a:pt x="3511" y="437"/>
                        <a:pt x="5185" y="341"/>
                      </a:cubicBezTo>
                      <a:cubicBezTo>
                        <a:pt x="5622" y="306"/>
                        <a:pt x="6067" y="315"/>
                        <a:pt x="6500" y="270"/>
                      </a:cubicBezTo>
                      <a:cubicBezTo>
                        <a:pt x="6637" y="222"/>
                        <a:pt x="6595" y="1"/>
                        <a:pt x="64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8"/>
                <p:cNvSpPr/>
                <p:nvPr/>
              </p:nvSpPr>
              <p:spPr>
                <a:xfrm>
                  <a:off x="7305052" y="3692733"/>
                  <a:ext cx="36428" cy="11263"/>
                </a:xfrm>
                <a:custGeom>
                  <a:avLst/>
                  <a:gdLst/>
                  <a:ahLst/>
                  <a:cxnLst/>
                  <a:rect l="l" t="t" r="r" b="b"/>
                  <a:pathLst>
                    <a:path w="1090" h="337" extrusionOk="0">
                      <a:moveTo>
                        <a:pt x="891" y="8"/>
                      </a:moveTo>
                      <a:cubicBezTo>
                        <a:pt x="890" y="8"/>
                        <a:pt x="889" y="8"/>
                        <a:pt x="888" y="8"/>
                      </a:cubicBezTo>
                      <a:cubicBezTo>
                        <a:pt x="630" y="22"/>
                        <a:pt x="364" y="0"/>
                        <a:pt x="109" y="39"/>
                      </a:cubicBezTo>
                      <a:cubicBezTo>
                        <a:pt x="37" y="64"/>
                        <a:pt x="0" y="151"/>
                        <a:pt x="19" y="222"/>
                      </a:cubicBezTo>
                      <a:cubicBezTo>
                        <a:pt x="36" y="288"/>
                        <a:pt x="100" y="336"/>
                        <a:pt x="167" y="336"/>
                      </a:cubicBezTo>
                      <a:cubicBezTo>
                        <a:pt x="168" y="336"/>
                        <a:pt x="169" y="336"/>
                        <a:pt x="170" y="336"/>
                      </a:cubicBezTo>
                      <a:cubicBezTo>
                        <a:pt x="409" y="330"/>
                        <a:pt x="649" y="325"/>
                        <a:pt x="888" y="320"/>
                      </a:cubicBezTo>
                      <a:cubicBezTo>
                        <a:pt x="889" y="320"/>
                        <a:pt x="890" y="320"/>
                        <a:pt x="891" y="320"/>
                      </a:cubicBezTo>
                      <a:cubicBezTo>
                        <a:pt x="1090" y="320"/>
                        <a:pt x="1090" y="8"/>
                        <a:pt x="891" y="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18"/>
                <p:cNvSpPr/>
                <p:nvPr/>
              </p:nvSpPr>
              <p:spPr>
                <a:xfrm>
                  <a:off x="7717120" y="3690928"/>
                  <a:ext cx="103836" cy="11998"/>
                </a:xfrm>
                <a:custGeom>
                  <a:avLst/>
                  <a:gdLst/>
                  <a:ahLst/>
                  <a:cxnLst/>
                  <a:rect l="l" t="t" r="r" b="b"/>
                  <a:pathLst>
                    <a:path w="3107" h="359" extrusionOk="0">
                      <a:moveTo>
                        <a:pt x="2901" y="1"/>
                      </a:moveTo>
                      <a:cubicBezTo>
                        <a:pt x="2899" y="1"/>
                        <a:pt x="2897" y="1"/>
                        <a:pt x="2895" y="1"/>
                      </a:cubicBezTo>
                      <a:cubicBezTo>
                        <a:pt x="2185" y="67"/>
                        <a:pt x="1471" y="60"/>
                        <a:pt x="760" y="77"/>
                      </a:cubicBezTo>
                      <a:cubicBezTo>
                        <a:pt x="556" y="82"/>
                        <a:pt x="350" y="85"/>
                        <a:pt x="146" y="89"/>
                      </a:cubicBezTo>
                      <a:cubicBezTo>
                        <a:pt x="145" y="89"/>
                        <a:pt x="143" y="89"/>
                        <a:pt x="142" y="89"/>
                      </a:cubicBezTo>
                      <a:cubicBezTo>
                        <a:pt x="110" y="89"/>
                        <a:pt x="80" y="103"/>
                        <a:pt x="58" y="125"/>
                      </a:cubicBezTo>
                      <a:cubicBezTo>
                        <a:pt x="0" y="180"/>
                        <a:pt x="15" y="282"/>
                        <a:pt x="84" y="322"/>
                      </a:cubicBezTo>
                      <a:cubicBezTo>
                        <a:pt x="114" y="337"/>
                        <a:pt x="147" y="340"/>
                        <a:pt x="181" y="340"/>
                      </a:cubicBezTo>
                      <a:cubicBezTo>
                        <a:pt x="206" y="340"/>
                        <a:pt x="232" y="338"/>
                        <a:pt x="257" y="338"/>
                      </a:cubicBezTo>
                      <a:cubicBezTo>
                        <a:pt x="267" y="338"/>
                        <a:pt x="278" y="339"/>
                        <a:pt x="288" y="340"/>
                      </a:cubicBezTo>
                      <a:cubicBezTo>
                        <a:pt x="330" y="339"/>
                        <a:pt x="372" y="339"/>
                        <a:pt x="415" y="339"/>
                      </a:cubicBezTo>
                      <a:cubicBezTo>
                        <a:pt x="880" y="339"/>
                        <a:pt x="1349" y="358"/>
                        <a:pt x="1816" y="358"/>
                      </a:cubicBezTo>
                      <a:cubicBezTo>
                        <a:pt x="2197" y="358"/>
                        <a:pt x="2577" y="345"/>
                        <a:pt x="2954" y="299"/>
                      </a:cubicBezTo>
                      <a:cubicBezTo>
                        <a:pt x="3107" y="245"/>
                        <a:pt x="3060" y="1"/>
                        <a:pt x="29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18"/>
                <p:cNvSpPr/>
                <p:nvPr/>
              </p:nvSpPr>
              <p:spPr>
                <a:xfrm>
                  <a:off x="7725876" y="3759406"/>
                  <a:ext cx="300646" cy="14805"/>
                </a:xfrm>
                <a:custGeom>
                  <a:avLst/>
                  <a:gdLst/>
                  <a:ahLst/>
                  <a:cxnLst/>
                  <a:rect l="l" t="t" r="r" b="b"/>
                  <a:pathLst>
                    <a:path w="8996" h="443" extrusionOk="0">
                      <a:moveTo>
                        <a:pt x="8841" y="1"/>
                      </a:moveTo>
                      <a:cubicBezTo>
                        <a:pt x="8840" y="1"/>
                        <a:pt x="8839" y="1"/>
                        <a:pt x="8837" y="1"/>
                      </a:cubicBezTo>
                      <a:cubicBezTo>
                        <a:pt x="7806" y="92"/>
                        <a:pt x="6773" y="112"/>
                        <a:pt x="5740" y="112"/>
                      </a:cubicBezTo>
                      <a:cubicBezTo>
                        <a:pt x="4880" y="112"/>
                        <a:pt x="4019" y="98"/>
                        <a:pt x="3159" y="98"/>
                      </a:cubicBezTo>
                      <a:cubicBezTo>
                        <a:pt x="2507" y="98"/>
                        <a:pt x="1856" y="106"/>
                        <a:pt x="1205" y="135"/>
                      </a:cubicBezTo>
                      <a:cubicBezTo>
                        <a:pt x="1058" y="142"/>
                        <a:pt x="909" y="143"/>
                        <a:pt x="761" y="143"/>
                      </a:cubicBezTo>
                      <a:cubicBezTo>
                        <a:pt x="738" y="143"/>
                        <a:pt x="716" y="143"/>
                        <a:pt x="693" y="143"/>
                      </a:cubicBezTo>
                      <a:cubicBezTo>
                        <a:pt x="493" y="143"/>
                        <a:pt x="294" y="144"/>
                        <a:pt x="97" y="160"/>
                      </a:cubicBezTo>
                      <a:cubicBezTo>
                        <a:pt x="20" y="186"/>
                        <a:pt x="0" y="297"/>
                        <a:pt x="60" y="352"/>
                      </a:cubicBezTo>
                      <a:cubicBezTo>
                        <a:pt x="137" y="388"/>
                        <a:pt x="234" y="397"/>
                        <a:pt x="336" y="397"/>
                      </a:cubicBezTo>
                      <a:cubicBezTo>
                        <a:pt x="436" y="397"/>
                        <a:pt x="542" y="388"/>
                        <a:pt x="639" y="388"/>
                      </a:cubicBezTo>
                      <a:cubicBezTo>
                        <a:pt x="681" y="388"/>
                        <a:pt x="722" y="390"/>
                        <a:pt x="760" y="394"/>
                      </a:cubicBezTo>
                      <a:cubicBezTo>
                        <a:pt x="1869" y="419"/>
                        <a:pt x="2978" y="443"/>
                        <a:pt x="4087" y="443"/>
                      </a:cubicBezTo>
                      <a:cubicBezTo>
                        <a:pt x="5205" y="443"/>
                        <a:pt x="6322" y="419"/>
                        <a:pt x="7438" y="347"/>
                      </a:cubicBezTo>
                      <a:cubicBezTo>
                        <a:pt x="7919" y="310"/>
                        <a:pt x="8406" y="290"/>
                        <a:pt x="8882" y="224"/>
                      </a:cubicBezTo>
                      <a:cubicBezTo>
                        <a:pt x="8995" y="184"/>
                        <a:pt x="8963" y="1"/>
                        <a:pt x="8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8"/>
                <p:cNvSpPr/>
                <p:nvPr/>
              </p:nvSpPr>
              <p:spPr>
                <a:xfrm>
                  <a:off x="7629226" y="3765522"/>
                  <a:ext cx="19150" cy="11329"/>
                </a:xfrm>
                <a:custGeom>
                  <a:avLst/>
                  <a:gdLst/>
                  <a:ahLst/>
                  <a:cxnLst/>
                  <a:rect l="l" t="t" r="r" b="b"/>
                  <a:pathLst>
                    <a:path w="573" h="339" extrusionOk="0">
                      <a:moveTo>
                        <a:pt x="357" y="0"/>
                      </a:moveTo>
                      <a:cubicBezTo>
                        <a:pt x="356" y="0"/>
                        <a:pt x="354" y="0"/>
                        <a:pt x="352" y="0"/>
                      </a:cubicBezTo>
                      <a:cubicBezTo>
                        <a:pt x="334" y="2"/>
                        <a:pt x="314" y="3"/>
                        <a:pt x="294" y="3"/>
                      </a:cubicBezTo>
                      <a:cubicBezTo>
                        <a:pt x="280" y="3"/>
                        <a:pt x="266" y="2"/>
                        <a:pt x="251" y="2"/>
                      </a:cubicBezTo>
                      <a:cubicBezTo>
                        <a:pt x="188" y="2"/>
                        <a:pt x="124" y="7"/>
                        <a:pt x="77" y="54"/>
                      </a:cubicBezTo>
                      <a:cubicBezTo>
                        <a:pt x="1" y="126"/>
                        <a:pt x="19" y="261"/>
                        <a:pt x="111" y="313"/>
                      </a:cubicBezTo>
                      <a:cubicBezTo>
                        <a:pt x="152" y="329"/>
                        <a:pt x="212" y="339"/>
                        <a:pt x="273" y="339"/>
                      </a:cubicBezTo>
                      <a:cubicBezTo>
                        <a:pt x="349" y="339"/>
                        <a:pt x="427" y="323"/>
                        <a:pt x="470" y="282"/>
                      </a:cubicBezTo>
                      <a:cubicBezTo>
                        <a:pt x="573" y="187"/>
                        <a:pt x="497"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18"/>
                <p:cNvSpPr/>
                <p:nvPr/>
              </p:nvSpPr>
              <p:spPr>
                <a:xfrm>
                  <a:off x="7528632" y="3855421"/>
                  <a:ext cx="190427" cy="11196"/>
                </a:xfrm>
                <a:custGeom>
                  <a:avLst/>
                  <a:gdLst/>
                  <a:ahLst/>
                  <a:cxnLst/>
                  <a:rect l="l" t="t" r="r" b="b"/>
                  <a:pathLst>
                    <a:path w="5698" h="335" extrusionOk="0">
                      <a:moveTo>
                        <a:pt x="5531" y="0"/>
                      </a:moveTo>
                      <a:cubicBezTo>
                        <a:pt x="5529" y="0"/>
                        <a:pt x="5528" y="0"/>
                        <a:pt x="5526" y="0"/>
                      </a:cubicBezTo>
                      <a:cubicBezTo>
                        <a:pt x="3732" y="21"/>
                        <a:pt x="1929" y="8"/>
                        <a:pt x="138" y="64"/>
                      </a:cubicBezTo>
                      <a:cubicBezTo>
                        <a:pt x="0" y="114"/>
                        <a:pt x="41" y="335"/>
                        <a:pt x="187" y="335"/>
                      </a:cubicBezTo>
                      <a:cubicBezTo>
                        <a:pt x="189" y="335"/>
                        <a:pt x="191" y="335"/>
                        <a:pt x="193" y="335"/>
                      </a:cubicBezTo>
                      <a:cubicBezTo>
                        <a:pt x="1580" y="332"/>
                        <a:pt x="2969" y="302"/>
                        <a:pt x="4356" y="278"/>
                      </a:cubicBezTo>
                      <a:cubicBezTo>
                        <a:pt x="4761" y="261"/>
                        <a:pt x="5174" y="276"/>
                        <a:pt x="5575" y="241"/>
                      </a:cubicBezTo>
                      <a:cubicBezTo>
                        <a:pt x="5698" y="198"/>
                        <a:pt x="5661" y="0"/>
                        <a:pt x="55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18"/>
                <p:cNvSpPr/>
                <p:nvPr/>
              </p:nvSpPr>
              <p:spPr>
                <a:xfrm>
                  <a:off x="8268717" y="3685180"/>
                  <a:ext cx="374772" cy="15875"/>
                </a:xfrm>
                <a:custGeom>
                  <a:avLst/>
                  <a:gdLst/>
                  <a:ahLst/>
                  <a:cxnLst/>
                  <a:rect l="l" t="t" r="r" b="b"/>
                  <a:pathLst>
                    <a:path w="11214" h="475" extrusionOk="0">
                      <a:moveTo>
                        <a:pt x="10945" y="0"/>
                      </a:moveTo>
                      <a:cubicBezTo>
                        <a:pt x="10943" y="0"/>
                        <a:pt x="10940" y="0"/>
                        <a:pt x="10937" y="0"/>
                      </a:cubicBezTo>
                      <a:cubicBezTo>
                        <a:pt x="9722" y="84"/>
                        <a:pt x="8503" y="42"/>
                        <a:pt x="7287" y="66"/>
                      </a:cubicBezTo>
                      <a:cubicBezTo>
                        <a:pt x="4950" y="135"/>
                        <a:pt x="2613" y="168"/>
                        <a:pt x="276" y="219"/>
                      </a:cubicBezTo>
                      <a:cubicBezTo>
                        <a:pt x="261" y="221"/>
                        <a:pt x="246" y="221"/>
                        <a:pt x="231" y="221"/>
                      </a:cubicBezTo>
                      <a:cubicBezTo>
                        <a:pt x="216" y="221"/>
                        <a:pt x="202" y="221"/>
                        <a:pt x="187" y="221"/>
                      </a:cubicBezTo>
                      <a:cubicBezTo>
                        <a:pt x="139" y="221"/>
                        <a:pt x="93" y="225"/>
                        <a:pt x="57" y="260"/>
                      </a:cubicBezTo>
                      <a:cubicBezTo>
                        <a:pt x="1" y="315"/>
                        <a:pt x="12" y="417"/>
                        <a:pt x="82" y="457"/>
                      </a:cubicBezTo>
                      <a:cubicBezTo>
                        <a:pt x="108" y="471"/>
                        <a:pt x="137" y="474"/>
                        <a:pt x="166" y="474"/>
                      </a:cubicBezTo>
                      <a:cubicBezTo>
                        <a:pt x="196" y="474"/>
                        <a:pt x="228" y="470"/>
                        <a:pt x="258" y="470"/>
                      </a:cubicBezTo>
                      <a:cubicBezTo>
                        <a:pt x="264" y="470"/>
                        <a:pt x="271" y="471"/>
                        <a:pt x="277" y="471"/>
                      </a:cubicBezTo>
                      <a:cubicBezTo>
                        <a:pt x="1540" y="444"/>
                        <a:pt x="2803" y="432"/>
                        <a:pt x="4066" y="432"/>
                      </a:cubicBezTo>
                      <a:cubicBezTo>
                        <a:pt x="5142" y="432"/>
                        <a:pt x="6218" y="440"/>
                        <a:pt x="7294" y="455"/>
                      </a:cubicBezTo>
                      <a:cubicBezTo>
                        <a:pt x="7824" y="462"/>
                        <a:pt x="8353" y="468"/>
                        <a:pt x="8882" y="468"/>
                      </a:cubicBezTo>
                      <a:cubicBezTo>
                        <a:pt x="9522" y="468"/>
                        <a:pt x="10162" y="459"/>
                        <a:pt x="10801" y="432"/>
                      </a:cubicBezTo>
                      <a:cubicBezTo>
                        <a:pt x="10898" y="417"/>
                        <a:pt x="11011" y="435"/>
                        <a:pt x="11085" y="358"/>
                      </a:cubicBezTo>
                      <a:cubicBezTo>
                        <a:pt x="11213" y="237"/>
                        <a:pt x="11121" y="0"/>
                        <a:pt x="109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18"/>
                <p:cNvSpPr/>
                <p:nvPr/>
              </p:nvSpPr>
              <p:spPr>
                <a:xfrm>
                  <a:off x="8183964" y="3689458"/>
                  <a:ext cx="30178" cy="13468"/>
                </a:xfrm>
                <a:custGeom>
                  <a:avLst/>
                  <a:gdLst/>
                  <a:ahLst/>
                  <a:cxnLst/>
                  <a:rect l="l" t="t" r="r" b="b"/>
                  <a:pathLst>
                    <a:path w="903" h="403" extrusionOk="0">
                      <a:moveTo>
                        <a:pt x="324" y="1"/>
                      </a:moveTo>
                      <a:cubicBezTo>
                        <a:pt x="217" y="1"/>
                        <a:pt x="121" y="23"/>
                        <a:pt x="72" y="127"/>
                      </a:cubicBezTo>
                      <a:cubicBezTo>
                        <a:pt x="0" y="317"/>
                        <a:pt x="164" y="402"/>
                        <a:pt x="324" y="402"/>
                      </a:cubicBezTo>
                      <a:cubicBezTo>
                        <a:pt x="345" y="402"/>
                        <a:pt x="366" y="401"/>
                        <a:pt x="386" y="398"/>
                      </a:cubicBezTo>
                      <a:cubicBezTo>
                        <a:pt x="399" y="397"/>
                        <a:pt x="411" y="397"/>
                        <a:pt x="424" y="397"/>
                      </a:cubicBezTo>
                      <a:cubicBezTo>
                        <a:pt x="476" y="397"/>
                        <a:pt x="530" y="403"/>
                        <a:pt x="583" y="403"/>
                      </a:cubicBezTo>
                      <a:cubicBezTo>
                        <a:pt x="627" y="403"/>
                        <a:pt x="670" y="399"/>
                        <a:pt x="711" y="384"/>
                      </a:cubicBezTo>
                      <a:cubicBezTo>
                        <a:pt x="903" y="315"/>
                        <a:pt x="842" y="10"/>
                        <a:pt x="642" y="10"/>
                      </a:cubicBezTo>
                      <a:cubicBezTo>
                        <a:pt x="640" y="10"/>
                        <a:pt x="638" y="10"/>
                        <a:pt x="635" y="10"/>
                      </a:cubicBezTo>
                      <a:cubicBezTo>
                        <a:pt x="615" y="13"/>
                        <a:pt x="593" y="14"/>
                        <a:pt x="571" y="14"/>
                      </a:cubicBezTo>
                      <a:cubicBezTo>
                        <a:pt x="493" y="14"/>
                        <a:pt x="405"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8"/>
                <p:cNvSpPr/>
                <p:nvPr/>
              </p:nvSpPr>
              <p:spPr>
                <a:xfrm>
                  <a:off x="8484644" y="3795833"/>
                  <a:ext cx="134917" cy="13268"/>
                </a:xfrm>
                <a:custGeom>
                  <a:avLst/>
                  <a:gdLst/>
                  <a:ahLst/>
                  <a:cxnLst/>
                  <a:rect l="l" t="t" r="r" b="b"/>
                  <a:pathLst>
                    <a:path w="4037" h="397" extrusionOk="0">
                      <a:moveTo>
                        <a:pt x="3843" y="1"/>
                      </a:moveTo>
                      <a:cubicBezTo>
                        <a:pt x="3841" y="1"/>
                        <a:pt x="3839" y="1"/>
                        <a:pt x="3838" y="1"/>
                      </a:cubicBezTo>
                      <a:cubicBezTo>
                        <a:pt x="2610" y="120"/>
                        <a:pt x="1367" y="63"/>
                        <a:pt x="140" y="125"/>
                      </a:cubicBezTo>
                      <a:cubicBezTo>
                        <a:pt x="1" y="176"/>
                        <a:pt x="43" y="396"/>
                        <a:pt x="189" y="396"/>
                      </a:cubicBezTo>
                      <a:cubicBezTo>
                        <a:pt x="191" y="396"/>
                        <a:pt x="193" y="396"/>
                        <a:pt x="195" y="396"/>
                      </a:cubicBezTo>
                      <a:cubicBezTo>
                        <a:pt x="1278" y="396"/>
                        <a:pt x="2364" y="386"/>
                        <a:pt x="3447" y="330"/>
                      </a:cubicBezTo>
                      <a:cubicBezTo>
                        <a:pt x="3608" y="301"/>
                        <a:pt x="3804" y="348"/>
                        <a:pt x="3943" y="259"/>
                      </a:cubicBezTo>
                      <a:cubicBezTo>
                        <a:pt x="4036" y="171"/>
                        <a:pt x="3970" y="1"/>
                        <a:pt x="38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8"/>
                <p:cNvSpPr/>
                <p:nvPr/>
              </p:nvSpPr>
              <p:spPr>
                <a:xfrm>
                  <a:off x="8373456" y="3799242"/>
                  <a:ext cx="22458" cy="11196"/>
                </a:xfrm>
                <a:custGeom>
                  <a:avLst/>
                  <a:gdLst/>
                  <a:ahLst/>
                  <a:cxnLst/>
                  <a:rect l="l" t="t" r="r" b="b"/>
                  <a:pathLst>
                    <a:path w="672" h="335" extrusionOk="0">
                      <a:moveTo>
                        <a:pt x="467" y="2"/>
                      </a:moveTo>
                      <a:cubicBezTo>
                        <a:pt x="465" y="2"/>
                        <a:pt x="463" y="2"/>
                        <a:pt x="461" y="2"/>
                      </a:cubicBezTo>
                      <a:cubicBezTo>
                        <a:pt x="351" y="16"/>
                        <a:pt x="233" y="0"/>
                        <a:pt x="128" y="31"/>
                      </a:cubicBezTo>
                      <a:cubicBezTo>
                        <a:pt x="7" y="71"/>
                        <a:pt x="0" y="251"/>
                        <a:pt x="109" y="309"/>
                      </a:cubicBezTo>
                      <a:cubicBezTo>
                        <a:pt x="140" y="326"/>
                        <a:pt x="174" y="331"/>
                        <a:pt x="209" y="331"/>
                      </a:cubicBezTo>
                      <a:cubicBezTo>
                        <a:pt x="251" y="331"/>
                        <a:pt x="294" y="324"/>
                        <a:pt x="335" y="324"/>
                      </a:cubicBezTo>
                      <a:cubicBezTo>
                        <a:pt x="339" y="324"/>
                        <a:pt x="343" y="325"/>
                        <a:pt x="348" y="325"/>
                      </a:cubicBezTo>
                      <a:cubicBezTo>
                        <a:pt x="424" y="317"/>
                        <a:pt x="514" y="335"/>
                        <a:pt x="572" y="273"/>
                      </a:cubicBezTo>
                      <a:cubicBezTo>
                        <a:pt x="672" y="181"/>
                        <a:pt x="599" y="2"/>
                        <a:pt x="467" y="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8"/>
                <p:cNvSpPr/>
                <p:nvPr/>
              </p:nvSpPr>
              <p:spPr>
                <a:xfrm>
                  <a:off x="8105828" y="3841184"/>
                  <a:ext cx="164259" cy="17546"/>
                </a:xfrm>
                <a:custGeom>
                  <a:avLst/>
                  <a:gdLst/>
                  <a:ahLst/>
                  <a:cxnLst/>
                  <a:rect l="l" t="t" r="r" b="b"/>
                  <a:pathLst>
                    <a:path w="4915" h="525" extrusionOk="0">
                      <a:moveTo>
                        <a:pt x="4737" y="1"/>
                      </a:moveTo>
                      <a:cubicBezTo>
                        <a:pt x="4736" y="1"/>
                        <a:pt x="4734" y="1"/>
                        <a:pt x="4733" y="1"/>
                      </a:cubicBezTo>
                      <a:cubicBezTo>
                        <a:pt x="3611" y="83"/>
                        <a:pt x="2488" y="148"/>
                        <a:pt x="1366" y="214"/>
                      </a:cubicBezTo>
                      <a:cubicBezTo>
                        <a:pt x="965" y="235"/>
                        <a:pt x="565" y="256"/>
                        <a:pt x="166" y="276"/>
                      </a:cubicBezTo>
                      <a:cubicBezTo>
                        <a:pt x="132" y="276"/>
                        <a:pt x="101" y="289"/>
                        <a:pt x="77" y="312"/>
                      </a:cubicBezTo>
                      <a:cubicBezTo>
                        <a:pt x="0" y="384"/>
                        <a:pt x="56" y="525"/>
                        <a:pt x="163" y="525"/>
                      </a:cubicBezTo>
                      <a:cubicBezTo>
                        <a:pt x="164" y="525"/>
                        <a:pt x="165" y="525"/>
                        <a:pt x="166" y="525"/>
                      </a:cubicBezTo>
                      <a:cubicBezTo>
                        <a:pt x="1423" y="470"/>
                        <a:pt x="2678" y="403"/>
                        <a:pt x="3935" y="327"/>
                      </a:cubicBezTo>
                      <a:cubicBezTo>
                        <a:pt x="4201" y="309"/>
                        <a:pt x="4466" y="292"/>
                        <a:pt x="4733" y="274"/>
                      </a:cubicBezTo>
                      <a:cubicBezTo>
                        <a:pt x="4769" y="274"/>
                        <a:pt x="4804" y="260"/>
                        <a:pt x="4830" y="234"/>
                      </a:cubicBezTo>
                      <a:cubicBezTo>
                        <a:pt x="4914" y="155"/>
                        <a:pt x="4852" y="1"/>
                        <a:pt x="4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14" name="Google Shape;1214;p18"/>
              <p:cNvSpPr/>
              <p:nvPr/>
            </p:nvSpPr>
            <p:spPr>
              <a:xfrm>
                <a:off x="1628864" y="4536425"/>
                <a:ext cx="2889453" cy="697556"/>
              </a:xfrm>
              <a:custGeom>
                <a:avLst/>
                <a:gdLst/>
                <a:ahLst/>
                <a:cxnLst/>
                <a:rect l="l" t="t" r="r" b="b"/>
                <a:pathLst>
                  <a:path w="40340" h="9739" extrusionOk="0">
                    <a:moveTo>
                      <a:pt x="15958" y="1"/>
                    </a:moveTo>
                    <a:cubicBezTo>
                      <a:pt x="15715" y="1"/>
                      <a:pt x="15475" y="4"/>
                      <a:pt x="15232" y="7"/>
                    </a:cubicBezTo>
                    <a:cubicBezTo>
                      <a:pt x="12596" y="33"/>
                      <a:pt x="9962" y="208"/>
                      <a:pt x="7336" y="461"/>
                    </a:cubicBezTo>
                    <a:cubicBezTo>
                      <a:pt x="5094" y="663"/>
                      <a:pt x="2840" y="648"/>
                      <a:pt x="591" y="695"/>
                    </a:cubicBezTo>
                    <a:cubicBezTo>
                      <a:pt x="394" y="697"/>
                      <a:pt x="197" y="699"/>
                      <a:pt x="0" y="702"/>
                    </a:cubicBezTo>
                    <a:cubicBezTo>
                      <a:pt x="2234" y="983"/>
                      <a:pt x="4451" y="1379"/>
                      <a:pt x="6636" y="1921"/>
                    </a:cubicBezTo>
                    <a:cubicBezTo>
                      <a:pt x="7353" y="2147"/>
                      <a:pt x="8038" y="2539"/>
                      <a:pt x="8849" y="2877"/>
                    </a:cubicBezTo>
                    <a:cubicBezTo>
                      <a:pt x="11131" y="3910"/>
                      <a:pt x="13471" y="3641"/>
                      <a:pt x="15966" y="3743"/>
                    </a:cubicBezTo>
                    <a:cubicBezTo>
                      <a:pt x="16905" y="3754"/>
                      <a:pt x="17839" y="3870"/>
                      <a:pt x="18765" y="4026"/>
                    </a:cubicBezTo>
                    <a:cubicBezTo>
                      <a:pt x="19878" y="4194"/>
                      <a:pt x="20999" y="4406"/>
                      <a:pt x="22056" y="4810"/>
                    </a:cubicBezTo>
                    <a:cubicBezTo>
                      <a:pt x="22741" y="5122"/>
                      <a:pt x="23424" y="5574"/>
                      <a:pt x="24025" y="5774"/>
                    </a:cubicBezTo>
                    <a:cubicBezTo>
                      <a:pt x="25408" y="6305"/>
                      <a:pt x="26753" y="6275"/>
                      <a:pt x="28287" y="6345"/>
                    </a:cubicBezTo>
                    <a:cubicBezTo>
                      <a:pt x="29827" y="6389"/>
                      <a:pt x="31437" y="6560"/>
                      <a:pt x="32749" y="7444"/>
                    </a:cubicBezTo>
                    <a:cubicBezTo>
                      <a:pt x="33580" y="7972"/>
                      <a:pt x="34325" y="8624"/>
                      <a:pt x="35056" y="9281"/>
                    </a:cubicBezTo>
                    <a:cubicBezTo>
                      <a:pt x="35231" y="9442"/>
                      <a:pt x="35325" y="9492"/>
                      <a:pt x="35435" y="9584"/>
                    </a:cubicBezTo>
                    <a:cubicBezTo>
                      <a:pt x="36071" y="9601"/>
                      <a:pt x="36705" y="9620"/>
                      <a:pt x="37341" y="9642"/>
                    </a:cubicBezTo>
                    <a:cubicBezTo>
                      <a:pt x="38341" y="9673"/>
                      <a:pt x="39339" y="9707"/>
                      <a:pt x="40340" y="9739"/>
                    </a:cubicBezTo>
                    <a:cubicBezTo>
                      <a:pt x="40066" y="9666"/>
                      <a:pt x="39797" y="9576"/>
                      <a:pt x="39526" y="9497"/>
                    </a:cubicBezTo>
                    <a:cubicBezTo>
                      <a:pt x="39233" y="9410"/>
                      <a:pt x="38942" y="9300"/>
                      <a:pt x="38674" y="9143"/>
                    </a:cubicBezTo>
                    <a:cubicBezTo>
                      <a:pt x="38441" y="9004"/>
                      <a:pt x="38292" y="8870"/>
                      <a:pt x="38259" y="8848"/>
                    </a:cubicBezTo>
                    <a:cubicBezTo>
                      <a:pt x="38215" y="8805"/>
                      <a:pt x="38204" y="8754"/>
                      <a:pt x="38208" y="8706"/>
                    </a:cubicBezTo>
                    <a:cubicBezTo>
                      <a:pt x="37901" y="8576"/>
                      <a:pt x="37836" y="8558"/>
                      <a:pt x="37455" y="8354"/>
                    </a:cubicBezTo>
                    <a:cubicBezTo>
                      <a:pt x="36667" y="7918"/>
                      <a:pt x="35897" y="7451"/>
                      <a:pt x="35078" y="7074"/>
                    </a:cubicBezTo>
                    <a:cubicBezTo>
                      <a:pt x="34507" y="6811"/>
                      <a:pt x="33922" y="6521"/>
                      <a:pt x="33504" y="6127"/>
                    </a:cubicBezTo>
                    <a:cubicBezTo>
                      <a:pt x="33150" y="5810"/>
                      <a:pt x="33035" y="5538"/>
                      <a:pt x="32671" y="5382"/>
                    </a:cubicBezTo>
                    <a:cubicBezTo>
                      <a:pt x="32154" y="5112"/>
                      <a:pt x="30836" y="4792"/>
                      <a:pt x="29879" y="4537"/>
                    </a:cubicBezTo>
                    <a:cubicBezTo>
                      <a:pt x="29131" y="4338"/>
                      <a:pt x="28347" y="4165"/>
                      <a:pt x="27683" y="3754"/>
                    </a:cubicBezTo>
                    <a:cubicBezTo>
                      <a:pt x="26390" y="2875"/>
                      <a:pt x="27342" y="2183"/>
                      <a:pt x="25703" y="1775"/>
                    </a:cubicBezTo>
                    <a:cubicBezTo>
                      <a:pt x="24263" y="1404"/>
                      <a:pt x="22875" y="1404"/>
                      <a:pt x="21252" y="1214"/>
                    </a:cubicBezTo>
                    <a:cubicBezTo>
                      <a:pt x="19629" y="1012"/>
                      <a:pt x="17687" y="632"/>
                      <a:pt x="15960" y="4"/>
                    </a:cubicBezTo>
                    <a:lnTo>
                      <a:pt x="159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8"/>
              <p:cNvSpPr/>
              <p:nvPr/>
            </p:nvSpPr>
            <p:spPr>
              <a:xfrm>
                <a:off x="2719808" y="4536425"/>
                <a:ext cx="1798495" cy="697556"/>
              </a:xfrm>
              <a:custGeom>
                <a:avLst/>
                <a:gdLst/>
                <a:ahLst/>
                <a:cxnLst/>
                <a:rect l="l" t="t" r="r" b="b"/>
                <a:pathLst>
                  <a:path w="25109" h="9739" extrusionOk="0">
                    <a:moveTo>
                      <a:pt x="727" y="1"/>
                    </a:moveTo>
                    <a:cubicBezTo>
                      <a:pt x="484" y="1"/>
                      <a:pt x="244" y="4"/>
                      <a:pt x="1" y="7"/>
                    </a:cubicBezTo>
                    <a:cubicBezTo>
                      <a:pt x="2760" y="1171"/>
                      <a:pt x="5698" y="1914"/>
                      <a:pt x="8678" y="2198"/>
                    </a:cubicBezTo>
                    <a:cubicBezTo>
                      <a:pt x="9543" y="2279"/>
                      <a:pt x="10551" y="2407"/>
                      <a:pt x="10981" y="3159"/>
                    </a:cubicBezTo>
                    <a:cubicBezTo>
                      <a:pt x="11133" y="3423"/>
                      <a:pt x="11192" y="3740"/>
                      <a:pt x="11395" y="3965"/>
                    </a:cubicBezTo>
                    <a:cubicBezTo>
                      <a:pt x="11645" y="4246"/>
                      <a:pt x="12049" y="4322"/>
                      <a:pt x="12417" y="4398"/>
                    </a:cubicBezTo>
                    <a:cubicBezTo>
                      <a:pt x="14696" y="4884"/>
                      <a:pt x="16726" y="6142"/>
                      <a:pt x="18706" y="7375"/>
                    </a:cubicBezTo>
                    <a:cubicBezTo>
                      <a:pt x="19861" y="8099"/>
                      <a:pt x="21019" y="8823"/>
                      <a:pt x="22110" y="9642"/>
                    </a:cubicBezTo>
                    <a:cubicBezTo>
                      <a:pt x="23110" y="9673"/>
                      <a:pt x="24108" y="9707"/>
                      <a:pt x="25109" y="9739"/>
                    </a:cubicBezTo>
                    <a:cubicBezTo>
                      <a:pt x="24835" y="9666"/>
                      <a:pt x="24566" y="9576"/>
                      <a:pt x="24296" y="9497"/>
                    </a:cubicBezTo>
                    <a:cubicBezTo>
                      <a:pt x="24002" y="9410"/>
                      <a:pt x="23711" y="9300"/>
                      <a:pt x="23445" y="9143"/>
                    </a:cubicBezTo>
                    <a:cubicBezTo>
                      <a:pt x="23210" y="9003"/>
                      <a:pt x="23061" y="8868"/>
                      <a:pt x="23028" y="8847"/>
                    </a:cubicBezTo>
                    <a:cubicBezTo>
                      <a:pt x="22984" y="8805"/>
                      <a:pt x="22973" y="8754"/>
                      <a:pt x="22977" y="8705"/>
                    </a:cubicBezTo>
                    <a:cubicBezTo>
                      <a:pt x="22670" y="8576"/>
                      <a:pt x="22605" y="8558"/>
                      <a:pt x="22224" y="8354"/>
                    </a:cubicBezTo>
                    <a:cubicBezTo>
                      <a:pt x="21436" y="7918"/>
                      <a:pt x="20666" y="7449"/>
                      <a:pt x="19847" y="7074"/>
                    </a:cubicBezTo>
                    <a:cubicBezTo>
                      <a:pt x="19276" y="6811"/>
                      <a:pt x="18691" y="6521"/>
                      <a:pt x="18273" y="6127"/>
                    </a:cubicBezTo>
                    <a:cubicBezTo>
                      <a:pt x="17919" y="5810"/>
                      <a:pt x="17804" y="5538"/>
                      <a:pt x="17440" y="5382"/>
                    </a:cubicBezTo>
                    <a:cubicBezTo>
                      <a:pt x="16923" y="5112"/>
                      <a:pt x="15605" y="4792"/>
                      <a:pt x="14648" y="4537"/>
                    </a:cubicBezTo>
                    <a:cubicBezTo>
                      <a:pt x="13900" y="4338"/>
                      <a:pt x="13116" y="4165"/>
                      <a:pt x="12452" y="3753"/>
                    </a:cubicBezTo>
                    <a:cubicBezTo>
                      <a:pt x="11159" y="2875"/>
                      <a:pt x="12111" y="2183"/>
                      <a:pt x="10472" y="1775"/>
                    </a:cubicBezTo>
                    <a:cubicBezTo>
                      <a:pt x="9033" y="1404"/>
                      <a:pt x="7644" y="1404"/>
                      <a:pt x="6021" y="1214"/>
                    </a:cubicBezTo>
                    <a:cubicBezTo>
                      <a:pt x="4398" y="1012"/>
                      <a:pt x="2456" y="632"/>
                      <a:pt x="729" y="4"/>
                    </a:cubicBezTo>
                    <a:lnTo>
                      <a:pt x="727"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8"/>
              <p:cNvSpPr/>
              <p:nvPr/>
            </p:nvSpPr>
            <p:spPr>
              <a:xfrm>
                <a:off x="-133362" y="3450571"/>
                <a:ext cx="3013512" cy="1201366"/>
              </a:xfrm>
              <a:custGeom>
                <a:avLst/>
                <a:gdLst/>
                <a:ahLst/>
                <a:cxnLst/>
                <a:rect l="l" t="t" r="r" b="b"/>
                <a:pathLst>
                  <a:path w="42072" h="16773" extrusionOk="0">
                    <a:moveTo>
                      <a:pt x="9541" y="1"/>
                    </a:moveTo>
                    <a:cubicBezTo>
                      <a:pt x="9377" y="1"/>
                      <a:pt x="9209" y="27"/>
                      <a:pt x="9034" y="83"/>
                    </a:cubicBezTo>
                    <a:cubicBezTo>
                      <a:pt x="7848" y="504"/>
                      <a:pt x="6804" y="1566"/>
                      <a:pt x="5650" y="2487"/>
                    </a:cubicBezTo>
                    <a:cubicBezTo>
                      <a:pt x="5128" y="2884"/>
                      <a:pt x="4789" y="3270"/>
                      <a:pt x="4308" y="3495"/>
                    </a:cubicBezTo>
                    <a:cubicBezTo>
                      <a:pt x="2948" y="3352"/>
                      <a:pt x="1441" y="2956"/>
                      <a:pt x="315" y="2956"/>
                    </a:cubicBezTo>
                    <a:cubicBezTo>
                      <a:pt x="276" y="2956"/>
                      <a:pt x="238" y="2956"/>
                      <a:pt x="200" y="2957"/>
                    </a:cubicBezTo>
                    <a:cubicBezTo>
                      <a:pt x="205" y="3324"/>
                      <a:pt x="164" y="3696"/>
                      <a:pt x="171" y="4062"/>
                    </a:cubicBezTo>
                    <a:cubicBezTo>
                      <a:pt x="164" y="4369"/>
                      <a:pt x="157" y="4678"/>
                      <a:pt x="150" y="4983"/>
                    </a:cubicBezTo>
                    <a:cubicBezTo>
                      <a:pt x="113" y="6228"/>
                      <a:pt x="74" y="7475"/>
                      <a:pt x="51" y="8720"/>
                    </a:cubicBezTo>
                    <a:cubicBezTo>
                      <a:pt x="0" y="11405"/>
                      <a:pt x="38" y="14089"/>
                      <a:pt x="24" y="16773"/>
                    </a:cubicBezTo>
                    <a:cubicBezTo>
                      <a:pt x="931" y="16626"/>
                      <a:pt x="1835" y="16453"/>
                      <a:pt x="2701" y="16138"/>
                    </a:cubicBezTo>
                    <a:cubicBezTo>
                      <a:pt x="3770" y="15779"/>
                      <a:pt x="4866" y="15524"/>
                      <a:pt x="5950" y="15222"/>
                    </a:cubicBezTo>
                    <a:cubicBezTo>
                      <a:pt x="7023" y="14890"/>
                      <a:pt x="8118" y="14596"/>
                      <a:pt x="9243" y="14534"/>
                    </a:cubicBezTo>
                    <a:cubicBezTo>
                      <a:pt x="9432" y="14529"/>
                      <a:pt x="9621" y="14526"/>
                      <a:pt x="9810" y="14526"/>
                    </a:cubicBezTo>
                    <a:cubicBezTo>
                      <a:pt x="12975" y="14526"/>
                      <a:pt x="16033" y="15234"/>
                      <a:pt x="19098" y="15397"/>
                    </a:cubicBezTo>
                    <a:cubicBezTo>
                      <a:pt x="19425" y="15411"/>
                      <a:pt x="19752" y="15429"/>
                      <a:pt x="20078" y="15448"/>
                    </a:cubicBezTo>
                    <a:cubicBezTo>
                      <a:pt x="20090" y="15329"/>
                      <a:pt x="20205" y="15270"/>
                      <a:pt x="20317" y="15270"/>
                    </a:cubicBezTo>
                    <a:cubicBezTo>
                      <a:pt x="20340" y="15270"/>
                      <a:pt x="20362" y="15272"/>
                      <a:pt x="20384" y="15277"/>
                    </a:cubicBezTo>
                    <a:cubicBezTo>
                      <a:pt x="20736" y="15297"/>
                      <a:pt x="21086" y="15317"/>
                      <a:pt x="21438" y="15339"/>
                    </a:cubicBezTo>
                    <a:cubicBezTo>
                      <a:pt x="21990" y="15382"/>
                      <a:pt x="22542" y="15398"/>
                      <a:pt x="23096" y="15398"/>
                    </a:cubicBezTo>
                    <a:cubicBezTo>
                      <a:pt x="23741" y="15398"/>
                      <a:pt x="24387" y="15377"/>
                      <a:pt x="25032" y="15354"/>
                    </a:cubicBezTo>
                    <a:cubicBezTo>
                      <a:pt x="26564" y="15301"/>
                      <a:pt x="28096" y="15306"/>
                      <a:pt x="29625" y="15248"/>
                    </a:cubicBezTo>
                    <a:cubicBezTo>
                      <a:pt x="31232" y="15183"/>
                      <a:pt x="32833" y="15068"/>
                      <a:pt x="34441" y="15018"/>
                    </a:cubicBezTo>
                    <a:cubicBezTo>
                      <a:pt x="35559" y="14981"/>
                      <a:pt x="36675" y="14941"/>
                      <a:pt x="37791" y="14899"/>
                    </a:cubicBezTo>
                    <a:cubicBezTo>
                      <a:pt x="39219" y="14847"/>
                      <a:pt x="40645" y="14796"/>
                      <a:pt x="42072" y="14757"/>
                    </a:cubicBezTo>
                    <a:cubicBezTo>
                      <a:pt x="40360" y="14404"/>
                      <a:pt x="38436" y="13798"/>
                      <a:pt x="36855" y="13076"/>
                    </a:cubicBezTo>
                    <a:cubicBezTo>
                      <a:pt x="35890" y="12636"/>
                      <a:pt x="35021" y="12019"/>
                      <a:pt x="34093" y="11508"/>
                    </a:cubicBezTo>
                    <a:cubicBezTo>
                      <a:pt x="33620" y="11270"/>
                      <a:pt x="33423" y="11146"/>
                      <a:pt x="32896" y="11040"/>
                    </a:cubicBezTo>
                    <a:cubicBezTo>
                      <a:pt x="32817" y="11026"/>
                      <a:pt x="32715" y="11020"/>
                      <a:pt x="32598" y="11020"/>
                    </a:cubicBezTo>
                    <a:cubicBezTo>
                      <a:pt x="32061" y="11020"/>
                      <a:pt x="31190" y="11143"/>
                      <a:pt x="30581" y="11143"/>
                    </a:cubicBezTo>
                    <a:cubicBezTo>
                      <a:pt x="30560" y="11143"/>
                      <a:pt x="30538" y="11143"/>
                      <a:pt x="30517" y="11143"/>
                    </a:cubicBezTo>
                    <a:lnTo>
                      <a:pt x="30517" y="11143"/>
                    </a:lnTo>
                    <a:cubicBezTo>
                      <a:pt x="31248" y="11518"/>
                      <a:pt x="31975" y="11855"/>
                      <a:pt x="32602" y="12139"/>
                    </a:cubicBezTo>
                    <a:cubicBezTo>
                      <a:pt x="32896" y="12214"/>
                      <a:pt x="32840" y="12642"/>
                      <a:pt x="32561" y="12642"/>
                    </a:cubicBezTo>
                    <a:cubicBezTo>
                      <a:pt x="32547" y="12642"/>
                      <a:pt x="32533" y="12641"/>
                      <a:pt x="32518" y="12639"/>
                    </a:cubicBezTo>
                    <a:cubicBezTo>
                      <a:pt x="31698" y="12285"/>
                      <a:pt x="30924" y="11809"/>
                      <a:pt x="30139" y="11376"/>
                    </a:cubicBezTo>
                    <a:cubicBezTo>
                      <a:pt x="29898" y="11244"/>
                      <a:pt x="29662" y="11102"/>
                      <a:pt x="29432" y="10953"/>
                    </a:cubicBezTo>
                    <a:cubicBezTo>
                      <a:pt x="29011" y="10779"/>
                      <a:pt x="28610" y="10496"/>
                      <a:pt x="28136" y="10139"/>
                    </a:cubicBezTo>
                    <a:cubicBezTo>
                      <a:pt x="27176" y="9428"/>
                      <a:pt x="26293" y="8619"/>
                      <a:pt x="25440" y="7785"/>
                    </a:cubicBezTo>
                    <a:cubicBezTo>
                      <a:pt x="24880" y="7242"/>
                      <a:pt x="24128" y="6446"/>
                      <a:pt x="23672" y="6126"/>
                    </a:cubicBezTo>
                    <a:cubicBezTo>
                      <a:pt x="23414" y="5973"/>
                      <a:pt x="23348" y="5911"/>
                      <a:pt x="23250" y="5911"/>
                    </a:cubicBezTo>
                    <a:cubicBezTo>
                      <a:pt x="23190" y="5911"/>
                      <a:pt x="23117" y="5935"/>
                      <a:pt x="22978" y="5976"/>
                    </a:cubicBezTo>
                    <a:cubicBezTo>
                      <a:pt x="21971" y="6340"/>
                      <a:pt x="20675" y="7300"/>
                      <a:pt x="19401" y="7602"/>
                    </a:cubicBezTo>
                    <a:cubicBezTo>
                      <a:pt x="19378" y="7608"/>
                      <a:pt x="19357" y="7611"/>
                      <a:pt x="19336" y="7611"/>
                    </a:cubicBezTo>
                    <a:cubicBezTo>
                      <a:pt x="19317" y="7611"/>
                      <a:pt x="19299" y="7609"/>
                      <a:pt x="19280" y="7604"/>
                    </a:cubicBezTo>
                    <a:cubicBezTo>
                      <a:pt x="19247" y="7604"/>
                      <a:pt x="19212" y="7600"/>
                      <a:pt x="19179" y="7582"/>
                    </a:cubicBezTo>
                    <a:cubicBezTo>
                      <a:pt x="18539" y="7107"/>
                      <a:pt x="17963" y="6537"/>
                      <a:pt x="17341" y="6029"/>
                    </a:cubicBezTo>
                    <a:cubicBezTo>
                      <a:pt x="16454" y="5296"/>
                      <a:pt x="15552" y="4582"/>
                      <a:pt x="14682" y="3826"/>
                    </a:cubicBezTo>
                    <a:cubicBezTo>
                      <a:pt x="13565" y="2888"/>
                      <a:pt x="12165" y="1508"/>
                      <a:pt x="11214" y="767"/>
                    </a:cubicBezTo>
                    <a:cubicBezTo>
                      <a:pt x="10598" y="293"/>
                      <a:pt x="10088" y="1"/>
                      <a:pt x="95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8"/>
              <p:cNvSpPr/>
              <p:nvPr/>
            </p:nvSpPr>
            <p:spPr>
              <a:xfrm>
                <a:off x="-138878" y="4518948"/>
                <a:ext cx="4251379" cy="745903"/>
              </a:xfrm>
              <a:custGeom>
                <a:avLst/>
                <a:gdLst/>
                <a:ahLst/>
                <a:cxnLst/>
                <a:rect l="l" t="t" r="r" b="b"/>
                <a:pathLst>
                  <a:path w="59354" h="10414" extrusionOk="0">
                    <a:moveTo>
                      <a:pt x="11302" y="1"/>
                    </a:moveTo>
                    <a:cubicBezTo>
                      <a:pt x="10323" y="1"/>
                      <a:pt x="9354" y="87"/>
                      <a:pt x="8534" y="207"/>
                    </a:cubicBezTo>
                    <a:cubicBezTo>
                      <a:pt x="7824" y="316"/>
                      <a:pt x="6889" y="403"/>
                      <a:pt x="5958" y="640"/>
                    </a:cubicBezTo>
                    <a:cubicBezTo>
                      <a:pt x="5339" y="811"/>
                      <a:pt x="4727" y="996"/>
                      <a:pt x="4135" y="1193"/>
                    </a:cubicBezTo>
                    <a:cubicBezTo>
                      <a:pt x="3486" y="1411"/>
                      <a:pt x="2860" y="1641"/>
                      <a:pt x="2275" y="1878"/>
                    </a:cubicBezTo>
                    <a:cubicBezTo>
                      <a:pt x="1586" y="2143"/>
                      <a:pt x="848" y="2242"/>
                      <a:pt x="121" y="2372"/>
                    </a:cubicBezTo>
                    <a:cubicBezTo>
                      <a:pt x="111" y="2449"/>
                      <a:pt x="102" y="2531"/>
                      <a:pt x="95" y="2615"/>
                    </a:cubicBezTo>
                    <a:cubicBezTo>
                      <a:pt x="82" y="3866"/>
                      <a:pt x="53" y="5119"/>
                      <a:pt x="1" y="6370"/>
                    </a:cubicBezTo>
                    <a:cubicBezTo>
                      <a:pt x="5" y="6610"/>
                      <a:pt x="12" y="6840"/>
                      <a:pt x="22" y="7065"/>
                    </a:cubicBezTo>
                    <a:cubicBezTo>
                      <a:pt x="48" y="8031"/>
                      <a:pt x="11" y="9001"/>
                      <a:pt x="18" y="9967"/>
                    </a:cubicBezTo>
                    <a:cubicBezTo>
                      <a:pt x="309" y="9991"/>
                      <a:pt x="602" y="10052"/>
                      <a:pt x="896" y="10054"/>
                    </a:cubicBezTo>
                    <a:cubicBezTo>
                      <a:pt x="2526" y="10169"/>
                      <a:pt x="4164" y="10195"/>
                      <a:pt x="5800" y="10237"/>
                    </a:cubicBezTo>
                    <a:cubicBezTo>
                      <a:pt x="8806" y="10292"/>
                      <a:pt x="11812" y="10407"/>
                      <a:pt x="14821" y="10413"/>
                    </a:cubicBezTo>
                    <a:cubicBezTo>
                      <a:pt x="14999" y="10413"/>
                      <a:pt x="15177" y="10414"/>
                      <a:pt x="15355" y="10414"/>
                    </a:cubicBezTo>
                    <a:cubicBezTo>
                      <a:pt x="17712" y="10414"/>
                      <a:pt x="20068" y="10355"/>
                      <a:pt x="22424" y="10355"/>
                    </a:cubicBezTo>
                    <a:cubicBezTo>
                      <a:pt x="22759" y="10355"/>
                      <a:pt x="23094" y="10356"/>
                      <a:pt x="23429" y="10359"/>
                    </a:cubicBezTo>
                    <a:cubicBezTo>
                      <a:pt x="24564" y="10375"/>
                      <a:pt x="25699" y="10383"/>
                      <a:pt x="26833" y="10383"/>
                    </a:cubicBezTo>
                    <a:cubicBezTo>
                      <a:pt x="33577" y="10383"/>
                      <a:pt x="40317" y="10120"/>
                      <a:pt x="47053" y="9842"/>
                    </a:cubicBezTo>
                    <a:cubicBezTo>
                      <a:pt x="49051" y="9751"/>
                      <a:pt x="51049" y="9716"/>
                      <a:pt x="53047" y="9716"/>
                    </a:cubicBezTo>
                    <a:cubicBezTo>
                      <a:pt x="54177" y="9716"/>
                      <a:pt x="55307" y="9727"/>
                      <a:pt x="56436" y="9747"/>
                    </a:cubicBezTo>
                    <a:cubicBezTo>
                      <a:pt x="57408" y="9761"/>
                      <a:pt x="58382" y="9783"/>
                      <a:pt x="59354" y="9809"/>
                    </a:cubicBezTo>
                    <a:cubicBezTo>
                      <a:pt x="58951" y="9489"/>
                      <a:pt x="58567" y="9150"/>
                      <a:pt x="58163" y="8834"/>
                    </a:cubicBezTo>
                    <a:cubicBezTo>
                      <a:pt x="56407" y="7379"/>
                      <a:pt x="54984" y="7152"/>
                      <a:pt x="52587" y="7010"/>
                    </a:cubicBezTo>
                    <a:cubicBezTo>
                      <a:pt x="51233" y="6887"/>
                      <a:pt x="49804" y="6952"/>
                      <a:pt x="48555" y="6345"/>
                    </a:cubicBezTo>
                    <a:cubicBezTo>
                      <a:pt x="47871" y="6044"/>
                      <a:pt x="47263" y="5591"/>
                      <a:pt x="46562" y="5326"/>
                    </a:cubicBezTo>
                    <a:cubicBezTo>
                      <a:pt x="45666" y="5057"/>
                      <a:pt x="44659" y="4977"/>
                      <a:pt x="43859" y="4850"/>
                    </a:cubicBezTo>
                    <a:cubicBezTo>
                      <a:pt x="42298" y="4561"/>
                      <a:pt x="40944" y="4477"/>
                      <a:pt x="39282" y="4457"/>
                    </a:cubicBezTo>
                    <a:cubicBezTo>
                      <a:pt x="37724" y="4434"/>
                      <a:pt x="36142" y="4390"/>
                      <a:pt x="34654" y="3878"/>
                    </a:cubicBezTo>
                    <a:cubicBezTo>
                      <a:pt x="33588" y="3517"/>
                      <a:pt x="32615" y="3008"/>
                      <a:pt x="31630" y="2747"/>
                    </a:cubicBezTo>
                    <a:cubicBezTo>
                      <a:pt x="27617" y="1778"/>
                      <a:pt x="23865" y="1259"/>
                      <a:pt x="19764" y="994"/>
                    </a:cubicBezTo>
                    <a:cubicBezTo>
                      <a:pt x="17193" y="804"/>
                      <a:pt x="14670" y="133"/>
                      <a:pt x="12088" y="20"/>
                    </a:cubicBezTo>
                    <a:cubicBezTo>
                      <a:pt x="11827" y="7"/>
                      <a:pt x="11564" y="1"/>
                      <a:pt x="113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18"/>
              <p:cNvSpPr/>
              <p:nvPr/>
            </p:nvSpPr>
            <p:spPr>
              <a:xfrm>
                <a:off x="3639564" y="4014412"/>
                <a:ext cx="3581948" cy="514697"/>
              </a:xfrm>
              <a:custGeom>
                <a:avLst/>
                <a:gdLst/>
                <a:ahLst/>
                <a:cxnLst/>
                <a:rect l="l" t="t" r="r" b="b"/>
                <a:pathLst>
                  <a:path w="50008" h="7186" extrusionOk="0">
                    <a:moveTo>
                      <a:pt x="40291" y="1"/>
                    </a:moveTo>
                    <a:cubicBezTo>
                      <a:pt x="39096" y="1"/>
                      <a:pt x="38026" y="634"/>
                      <a:pt x="36759" y="1333"/>
                    </a:cubicBezTo>
                    <a:cubicBezTo>
                      <a:pt x="35441" y="2066"/>
                      <a:pt x="34126" y="2802"/>
                      <a:pt x="32819" y="3553"/>
                    </a:cubicBezTo>
                    <a:cubicBezTo>
                      <a:pt x="31827" y="4108"/>
                      <a:pt x="30864" y="4726"/>
                      <a:pt x="29813" y="5165"/>
                    </a:cubicBezTo>
                    <a:cubicBezTo>
                      <a:pt x="29657" y="5225"/>
                      <a:pt x="29495" y="5301"/>
                      <a:pt x="29327" y="5301"/>
                    </a:cubicBezTo>
                    <a:cubicBezTo>
                      <a:pt x="29309" y="5301"/>
                      <a:pt x="29291" y="5300"/>
                      <a:pt x="29273" y="5298"/>
                    </a:cubicBezTo>
                    <a:cubicBezTo>
                      <a:pt x="28989" y="5249"/>
                      <a:pt x="28717" y="5143"/>
                      <a:pt x="28439" y="5066"/>
                    </a:cubicBezTo>
                    <a:cubicBezTo>
                      <a:pt x="27605" y="4843"/>
                      <a:pt x="26808" y="4471"/>
                      <a:pt x="25953" y="4341"/>
                    </a:cubicBezTo>
                    <a:cubicBezTo>
                      <a:pt x="25895" y="4331"/>
                      <a:pt x="25471" y="4280"/>
                      <a:pt x="25126" y="4280"/>
                    </a:cubicBezTo>
                    <a:cubicBezTo>
                      <a:pt x="25011" y="4280"/>
                      <a:pt x="24905" y="4285"/>
                      <a:pt x="24825" y="4300"/>
                    </a:cubicBezTo>
                    <a:cubicBezTo>
                      <a:pt x="24645" y="4322"/>
                      <a:pt x="23669" y="4584"/>
                      <a:pt x="23256" y="4761"/>
                    </a:cubicBezTo>
                    <a:cubicBezTo>
                      <a:pt x="22311" y="5098"/>
                      <a:pt x="21400" y="5611"/>
                      <a:pt x="20385" y="5698"/>
                    </a:cubicBezTo>
                    <a:cubicBezTo>
                      <a:pt x="20350" y="5699"/>
                      <a:pt x="20315" y="5700"/>
                      <a:pt x="20280" y="5700"/>
                    </a:cubicBezTo>
                    <a:cubicBezTo>
                      <a:pt x="19415" y="5700"/>
                      <a:pt x="18635" y="5242"/>
                      <a:pt x="17884" y="4852"/>
                    </a:cubicBezTo>
                    <a:cubicBezTo>
                      <a:pt x="15953" y="3876"/>
                      <a:pt x="14138" y="2411"/>
                      <a:pt x="12347" y="2041"/>
                    </a:cubicBezTo>
                    <a:cubicBezTo>
                      <a:pt x="12137" y="2013"/>
                      <a:pt x="11926" y="2000"/>
                      <a:pt x="11714" y="2000"/>
                    </a:cubicBezTo>
                    <a:cubicBezTo>
                      <a:pt x="9163" y="2000"/>
                      <a:pt x="6529" y="3950"/>
                      <a:pt x="4100" y="5347"/>
                    </a:cubicBezTo>
                    <a:cubicBezTo>
                      <a:pt x="3219" y="5892"/>
                      <a:pt x="2250" y="6259"/>
                      <a:pt x="1276" y="6597"/>
                    </a:cubicBezTo>
                    <a:cubicBezTo>
                      <a:pt x="852" y="6742"/>
                      <a:pt x="429" y="6889"/>
                      <a:pt x="0" y="7025"/>
                    </a:cubicBezTo>
                    <a:cubicBezTo>
                      <a:pt x="1714" y="7109"/>
                      <a:pt x="3429" y="7185"/>
                      <a:pt x="5144" y="7185"/>
                    </a:cubicBezTo>
                    <a:cubicBezTo>
                      <a:pt x="5220" y="7185"/>
                      <a:pt x="5296" y="7185"/>
                      <a:pt x="5372" y="7185"/>
                    </a:cubicBezTo>
                    <a:cubicBezTo>
                      <a:pt x="12424" y="7169"/>
                      <a:pt x="19473" y="6918"/>
                      <a:pt x="26524" y="6918"/>
                    </a:cubicBezTo>
                    <a:cubicBezTo>
                      <a:pt x="27190" y="6918"/>
                      <a:pt x="27856" y="6921"/>
                      <a:pt x="28521" y="6925"/>
                    </a:cubicBezTo>
                    <a:cubicBezTo>
                      <a:pt x="34075" y="6888"/>
                      <a:pt x="39630" y="6748"/>
                      <a:pt x="45184" y="6748"/>
                    </a:cubicBezTo>
                    <a:cubicBezTo>
                      <a:pt x="46662" y="6748"/>
                      <a:pt x="48139" y="6758"/>
                      <a:pt x="49617" y="6782"/>
                    </a:cubicBezTo>
                    <a:cubicBezTo>
                      <a:pt x="49627" y="6438"/>
                      <a:pt x="49637" y="6094"/>
                      <a:pt x="49650" y="5751"/>
                    </a:cubicBezTo>
                    <a:cubicBezTo>
                      <a:pt x="49724" y="4228"/>
                      <a:pt x="49880" y="2709"/>
                      <a:pt x="50008" y="1190"/>
                    </a:cubicBezTo>
                    <a:lnTo>
                      <a:pt x="50008" y="1190"/>
                    </a:lnTo>
                    <a:cubicBezTo>
                      <a:pt x="49744" y="1280"/>
                      <a:pt x="49479" y="1367"/>
                      <a:pt x="49216" y="1456"/>
                    </a:cubicBezTo>
                    <a:cubicBezTo>
                      <a:pt x="48147" y="1821"/>
                      <a:pt x="47047" y="2199"/>
                      <a:pt x="45909" y="2199"/>
                    </a:cubicBezTo>
                    <a:cubicBezTo>
                      <a:pt x="45802" y="2199"/>
                      <a:pt x="45696" y="2196"/>
                      <a:pt x="45589" y="2189"/>
                    </a:cubicBezTo>
                    <a:cubicBezTo>
                      <a:pt x="44755" y="2176"/>
                      <a:pt x="44100" y="1630"/>
                      <a:pt x="43449" y="1177"/>
                    </a:cubicBezTo>
                    <a:cubicBezTo>
                      <a:pt x="42767" y="698"/>
                      <a:pt x="42266" y="462"/>
                      <a:pt x="41559" y="240"/>
                    </a:cubicBezTo>
                    <a:cubicBezTo>
                      <a:pt x="41114" y="73"/>
                      <a:pt x="40695" y="1"/>
                      <a:pt x="402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8"/>
              <p:cNvSpPr/>
              <p:nvPr/>
            </p:nvSpPr>
            <p:spPr>
              <a:xfrm>
                <a:off x="-133362" y="3710431"/>
                <a:ext cx="2706946" cy="941511"/>
              </a:xfrm>
              <a:custGeom>
                <a:avLst/>
                <a:gdLst/>
                <a:ahLst/>
                <a:cxnLst/>
                <a:rect l="l" t="t" r="r" b="b"/>
                <a:pathLst>
                  <a:path w="37792" h="13145" extrusionOk="0">
                    <a:moveTo>
                      <a:pt x="9096" y="0"/>
                    </a:moveTo>
                    <a:cubicBezTo>
                      <a:pt x="8037" y="0"/>
                      <a:pt x="6990" y="542"/>
                      <a:pt x="5920" y="719"/>
                    </a:cubicBezTo>
                    <a:cubicBezTo>
                      <a:pt x="6540" y="1446"/>
                      <a:pt x="7271" y="2076"/>
                      <a:pt x="8079" y="2584"/>
                    </a:cubicBezTo>
                    <a:cubicBezTo>
                      <a:pt x="6073" y="1721"/>
                      <a:pt x="3889" y="1280"/>
                      <a:pt x="1707" y="1280"/>
                    </a:cubicBezTo>
                    <a:cubicBezTo>
                      <a:pt x="1187" y="1280"/>
                      <a:pt x="667" y="1305"/>
                      <a:pt x="150" y="1355"/>
                    </a:cubicBezTo>
                    <a:cubicBezTo>
                      <a:pt x="113" y="2600"/>
                      <a:pt x="74" y="3847"/>
                      <a:pt x="51" y="5092"/>
                    </a:cubicBezTo>
                    <a:cubicBezTo>
                      <a:pt x="0" y="7777"/>
                      <a:pt x="38" y="10461"/>
                      <a:pt x="25" y="13145"/>
                    </a:cubicBezTo>
                    <a:cubicBezTo>
                      <a:pt x="931" y="12998"/>
                      <a:pt x="1835" y="12825"/>
                      <a:pt x="2701" y="12510"/>
                    </a:cubicBezTo>
                    <a:cubicBezTo>
                      <a:pt x="3770" y="12151"/>
                      <a:pt x="4866" y="11896"/>
                      <a:pt x="5950" y="11594"/>
                    </a:cubicBezTo>
                    <a:cubicBezTo>
                      <a:pt x="7023" y="11262"/>
                      <a:pt x="8118" y="10968"/>
                      <a:pt x="9243" y="10906"/>
                    </a:cubicBezTo>
                    <a:cubicBezTo>
                      <a:pt x="9432" y="10901"/>
                      <a:pt x="9621" y="10898"/>
                      <a:pt x="9810" y="10898"/>
                    </a:cubicBezTo>
                    <a:cubicBezTo>
                      <a:pt x="12975" y="10898"/>
                      <a:pt x="16033" y="11606"/>
                      <a:pt x="19098" y="11769"/>
                    </a:cubicBezTo>
                    <a:cubicBezTo>
                      <a:pt x="19425" y="11783"/>
                      <a:pt x="19752" y="11801"/>
                      <a:pt x="20080" y="11820"/>
                    </a:cubicBezTo>
                    <a:cubicBezTo>
                      <a:pt x="20090" y="11701"/>
                      <a:pt x="20205" y="11642"/>
                      <a:pt x="20317" y="11642"/>
                    </a:cubicBezTo>
                    <a:cubicBezTo>
                      <a:pt x="20340" y="11642"/>
                      <a:pt x="20362" y="11644"/>
                      <a:pt x="20384" y="11649"/>
                    </a:cubicBezTo>
                    <a:cubicBezTo>
                      <a:pt x="20736" y="11669"/>
                      <a:pt x="21087" y="11689"/>
                      <a:pt x="21438" y="11711"/>
                    </a:cubicBezTo>
                    <a:cubicBezTo>
                      <a:pt x="21990" y="11754"/>
                      <a:pt x="22543" y="11770"/>
                      <a:pt x="23097" y="11770"/>
                    </a:cubicBezTo>
                    <a:cubicBezTo>
                      <a:pt x="23741" y="11770"/>
                      <a:pt x="24387" y="11749"/>
                      <a:pt x="25032" y="11726"/>
                    </a:cubicBezTo>
                    <a:cubicBezTo>
                      <a:pt x="26564" y="11673"/>
                      <a:pt x="28096" y="11678"/>
                      <a:pt x="29625" y="11620"/>
                    </a:cubicBezTo>
                    <a:cubicBezTo>
                      <a:pt x="31232" y="11555"/>
                      <a:pt x="32833" y="11440"/>
                      <a:pt x="34441" y="11390"/>
                    </a:cubicBezTo>
                    <a:cubicBezTo>
                      <a:pt x="35559" y="11353"/>
                      <a:pt x="36675" y="11313"/>
                      <a:pt x="37791" y="11271"/>
                    </a:cubicBezTo>
                    <a:cubicBezTo>
                      <a:pt x="36398" y="10815"/>
                      <a:pt x="35053" y="10215"/>
                      <a:pt x="33783" y="9487"/>
                    </a:cubicBezTo>
                    <a:lnTo>
                      <a:pt x="33783" y="9487"/>
                    </a:lnTo>
                    <a:cubicBezTo>
                      <a:pt x="34082" y="9931"/>
                      <a:pt x="34462" y="10321"/>
                      <a:pt x="34900" y="10629"/>
                    </a:cubicBezTo>
                    <a:cubicBezTo>
                      <a:pt x="31139" y="10149"/>
                      <a:pt x="27761" y="8145"/>
                      <a:pt x="24612" y="6031"/>
                    </a:cubicBezTo>
                    <a:cubicBezTo>
                      <a:pt x="23966" y="5598"/>
                      <a:pt x="23300" y="5146"/>
                      <a:pt x="22534" y="4998"/>
                    </a:cubicBezTo>
                    <a:cubicBezTo>
                      <a:pt x="22391" y="4971"/>
                      <a:pt x="22244" y="4957"/>
                      <a:pt x="22096" y="4957"/>
                    </a:cubicBezTo>
                    <a:cubicBezTo>
                      <a:pt x="21451" y="4957"/>
                      <a:pt x="20798" y="5219"/>
                      <a:pt x="20485" y="5771"/>
                    </a:cubicBezTo>
                    <a:cubicBezTo>
                      <a:pt x="20492" y="6325"/>
                      <a:pt x="20675" y="6766"/>
                      <a:pt x="21099" y="7125"/>
                    </a:cubicBezTo>
                    <a:cubicBezTo>
                      <a:pt x="19790" y="6184"/>
                      <a:pt x="18273" y="5561"/>
                      <a:pt x="16962" y="4626"/>
                    </a:cubicBezTo>
                    <a:cubicBezTo>
                      <a:pt x="16161" y="4053"/>
                      <a:pt x="15445" y="3368"/>
                      <a:pt x="14657" y="2776"/>
                    </a:cubicBezTo>
                    <a:cubicBezTo>
                      <a:pt x="13507" y="1905"/>
                      <a:pt x="12219" y="1239"/>
                      <a:pt x="10937" y="576"/>
                    </a:cubicBezTo>
                    <a:cubicBezTo>
                      <a:pt x="10523" y="363"/>
                      <a:pt x="10102" y="147"/>
                      <a:pt x="9645" y="53"/>
                    </a:cubicBezTo>
                    <a:cubicBezTo>
                      <a:pt x="9462" y="16"/>
                      <a:pt x="9279" y="0"/>
                      <a:pt x="9096"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18"/>
              <p:cNvSpPr/>
              <p:nvPr/>
            </p:nvSpPr>
            <p:spPr>
              <a:xfrm>
                <a:off x="-138878" y="4600960"/>
                <a:ext cx="4042370" cy="663892"/>
              </a:xfrm>
              <a:custGeom>
                <a:avLst/>
                <a:gdLst/>
                <a:ahLst/>
                <a:cxnLst/>
                <a:rect l="l" t="t" r="r" b="b"/>
                <a:pathLst>
                  <a:path w="56436" h="9269" extrusionOk="0">
                    <a:moveTo>
                      <a:pt x="6287" y="1"/>
                    </a:moveTo>
                    <a:cubicBezTo>
                      <a:pt x="5569" y="1"/>
                      <a:pt x="4852" y="16"/>
                      <a:pt x="4135" y="48"/>
                    </a:cubicBezTo>
                    <a:cubicBezTo>
                      <a:pt x="3486" y="266"/>
                      <a:pt x="2860" y="496"/>
                      <a:pt x="2275" y="733"/>
                    </a:cubicBezTo>
                    <a:cubicBezTo>
                      <a:pt x="1586" y="998"/>
                      <a:pt x="848" y="1097"/>
                      <a:pt x="121" y="1227"/>
                    </a:cubicBezTo>
                    <a:cubicBezTo>
                      <a:pt x="111" y="1304"/>
                      <a:pt x="102" y="1386"/>
                      <a:pt x="95" y="1470"/>
                    </a:cubicBezTo>
                    <a:cubicBezTo>
                      <a:pt x="82" y="2721"/>
                      <a:pt x="53" y="3974"/>
                      <a:pt x="1" y="5225"/>
                    </a:cubicBezTo>
                    <a:cubicBezTo>
                      <a:pt x="5" y="5465"/>
                      <a:pt x="12" y="5695"/>
                      <a:pt x="22" y="5920"/>
                    </a:cubicBezTo>
                    <a:cubicBezTo>
                      <a:pt x="48" y="6886"/>
                      <a:pt x="11" y="7856"/>
                      <a:pt x="18" y="8822"/>
                    </a:cubicBezTo>
                    <a:cubicBezTo>
                      <a:pt x="309" y="8846"/>
                      <a:pt x="602" y="8907"/>
                      <a:pt x="896" y="8909"/>
                    </a:cubicBezTo>
                    <a:cubicBezTo>
                      <a:pt x="2526" y="9024"/>
                      <a:pt x="4164" y="9050"/>
                      <a:pt x="5800" y="9092"/>
                    </a:cubicBezTo>
                    <a:cubicBezTo>
                      <a:pt x="8806" y="9147"/>
                      <a:pt x="11812" y="9262"/>
                      <a:pt x="14821" y="9268"/>
                    </a:cubicBezTo>
                    <a:cubicBezTo>
                      <a:pt x="14999" y="9268"/>
                      <a:pt x="15177" y="9269"/>
                      <a:pt x="15355" y="9269"/>
                    </a:cubicBezTo>
                    <a:cubicBezTo>
                      <a:pt x="17712" y="9269"/>
                      <a:pt x="20068" y="9210"/>
                      <a:pt x="22424" y="9210"/>
                    </a:cubicBezTo>
                    <a:cubicBezTo>
                      <a:pt x="22759" y="9210"/>
                      <a:pt x="23094" y="9211"/>
                      <a:pt x="23429" y="9214"/>
                    </a:cubicBezTo>
                    <a:cubicBezTo>
                      <a:pt x="24564" y="9230"/>
                      <a:pt x="25699" y="9238"/>
                      <a:pt x="26833" y="9238"/>
                    </a:cubicBezTo>
                    <a:cubicBezTo>
                      <a:pt x="33577" y="9238"/>
                      <a:pt x="40317" y="8975"/>
                      <a:pt x="47053" y="8697"/>
                    </a:cubicBezTo>
                    <a:cubicBezTo>
                      <a:pt x="49051" y="8606"/>
                      <a:pt x="51049" y="8571"/>
                      <a:pt x="53047" y="8571"/>
                    </a:cubicBezTo>
                    <a:cubicBezTo>
                      <a:pt x="54177" y="8571"/>
                      <a:pt x="55307" y="8582"/>
                      <a:pt x="56436" y="8602"/>
                    </a:cubicBezTo>
                    <a:cubicBezTo>
                      <a:pt x="55567" y="8028"/>
                      <a:pt x="54658" y="7521"/>
                      <a:pt x="53650" y="7298"/>
                    </a:cubicBezTo>
                    <a:cubicBezTo>
                      <a:pt x="53151" y="7189"/>
                      <a:pt x="52636" y="7150"/>
                      <a:pt x="52114" y="7150"/>
                    </a:cubicBezTo>
                    <a:cubicBezTo>
                      <a:pt x="50890" y="7150"/>
                      <a:pt x="49627" y="7361"/>
                      <a:pt x="48437" y="7361"/>
                    </a:cubicBezTo>
                    <a:cubicBezTo>
                      <a:pt x="47393" y="7361"/>
                      <a:pt x="46406" y="7199"/>
                      <a:pt x="45550" y="6590"/>
                    </a:cubicBezTo>
                    <a:cubicBezTo>
                      <a:pt x="45071" y="6249"/>
                      <a:pt x="44684" y="5792"/>
                      <a:pt x="44198" y="5459"/>
                    </a:cubicBezTo>
                    <a:cubicBezTo>
                      <a:pt x="43440" y="4946"/>
                      <a:pt x="42563" y="4797"/>
                      <a:pt x="41645" y="4797"/>
                    </a:cubicBezTo>
                    <a:cubicBezTo>
                      <a:pt x="40633" y="4797"/>
                      <a:pt x="39571" y="4978"/>
                      <a:pt x="38565" y="5054"/>
                    </a:cubicBezTo>
                    <a:cubicBezTo>
                      <a:pt x="38224" y="5080"/>
                      <a:pt x="37884" y="5092"/>
                      <a:pt x="37544" y="5092"/>
                    </a:cubicBezTo>
                    <a:cubicBezTo>
                      <a:pt x="35224" y="5092"/>
                      <a:pt x="32917" y="4534"/>
                      <a:pt x="30652" y="3978"/>
                    </a:cubicBezTo>
                    <a:cubicBezTo>
                      <a:pt x="22649" y="2013"/>
                      <a:pt x="14470" y="1"/>
                      <a:pt x="6287"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8"/>
              <p:cNvSpPr/>
              <p:nvPr/>
            </p:nvSpPr>
            <p:spPr>
              <a:xfrm>
                <a:off x="-176696" y="3413611"/>
                <a:ext cx="7434075" cy="1888035"/>
              </a:xfrm>
              <a:custGeom>
                <a:avLst/>
                <a:gdLst/>
                <a:ahLst/>
                <a:cxnLst/>
                <a:rect l="l" t="t" r="r" b="b"/>
                <a:pathLst>
                  <a:path w="103788" h="26360" extrusionOk="0">
                    <a:moveTo>
                      <a:pt x="93571" y="8389"/>
                    </a:moveTo>
                    <a:cubicBezTo>
                      <a:pt x="93975" y="8389"/>
                      <a:pt x="94394" y="8461"/>
                      <a:pt x="94839" y="8628"/>
                    </a:cubicBezTo>
                    <a:cubicBezTo>
                      <a:pt x="95546" y="8851"/>
                      <a:pt x="96047" y="9086"/>
                      <a:pt x="96729" y="9565"/>
                    </a:cubicBezTo>
                    <a:cubicBezTo>
                      <a:pt x="97380" y="10020"/>
                      <a:pt x="98035" y="10564"/>
                      <a:pt x="98869" y="10577"/>
                    </a:cubicBezTo>
                    <a:cubicBezTo>
                      <a:pt x="98976" y="10584"/>
                      <a:pt x="99083" y="10587"/>
                      <a:pt x="99190" y="10587"/>
                    </a:cubicBezTo>
                    <a:cubicBezTo>
                      <a:pt x="100328" y="10587"/>
                      <a:pt x="101427" y="10210"/>
                      <a:pt x="102496" y="9846"/>
                    </a:cubicBezTo>
                    <a:cubicBezTo>
                      <a:pt x="102759" y="9756"/>
                      <a:pt x="103024" y="9668"/>
                      <a:pt x="103289" y="9579"/>
                    </a:cubicBezTo>
                    <a:lnTo>
                      <a:pt x="103289" y="9579"/>
                    </a:lnTo>
                    <a:cubicBezTo>
                      <a:pt x="103160" y="11098"/>
                      <a:pt x="103004" y="12616"/>
                      <a:pt x="102930" y="14139"/>
                    </a:cubicBezTo>
                    <a:cubicBezTo>
                      <a:pt x="102917" y="14482"/>
                      <a:pt x="102907" y="14827"/>
                      <a:pt x="102897" y="15170"/>
                    </a:cubicBezTo>
                    <a:cubicBezTo>
                      <a:pt x="101433" y="15146"/>
                      <a:pt x="99968" y="15137"/>
                      <a:pt x="98504" y="15137"/>
                    </a:cubicBezTo>
                    <a:cubicBezTo>
                      <a:pt x="92936" y="15137"/>
                      <a:pt x="87370" y="15277"/>
                      <a:pt x="81801" y="15313"/>
                    </a:cubicBezTo>
                    <a:cubicBezTo>
                      <a:pt x="81136" y="15309"/>
                      <a:pt x="80470" y="15306"/>
                      <a:pt x="79804" y="15306"/>
                    </a:cubicBezTo>
                    <a:cubicBezTo>
                      <a:pt x="72753" y="15306"/>
                      <a:pt x="65704" y="15557"/>
                      <a:pt x="58654" y="15573"/>
                    </a:cubicBezTo>
                    <a:cubicBezTo>
                      <a:pt x="58578" y="15573"/>
                      <a:pt x="58501" y="15573"/>
                      <a:pt x="58425" y="15573"/>
                    </a:cubicBezTo>
                    <a:cubicBezTo>
                      <a:pt x="56709" y="15573"/>
                      <a:pt x="54995" y="15497"/>
                      <a:pt x="53282" y="15413"/>
                    </a:cubicBezTo>
                    <a:cubicBezTo>
                      <a:pt x="53709" y="15277"/>
                      <a:pt x="54133" y="15130"/>
                      <a:pt x="54556" y="14985"/>
                    </a:cubicBezTo>
                    <a:cubicBezTo>
                      <a:pt x="55530" y="14647"/>
                      <a:pt x="56501" y="14280"/>
                      <a:pt x="57380" y="13735"/>
                    </a:cubicBezTo>
                    <a:cubicBezTo>
                      <a:pt x="59810" y="12338"/>
                      <a:pt x="62443" y="10388"/>
                      <a:pt x="64994" y="10388"/>
                    </a:cubicBezTo>
                    <a:cubicBezTo>
                      <a:pt x="65206" y="10388"/>
                      <a:pt x="65417" y="10401"/>
                      <a:pt x="65627" y="10429"/>
                    </a:cubicBezTo>
                    <a:cubicBezTo>
                      <a:pt x="67418" y="10800"/>
                      <a:pt x="69233" y="12265"/>
                      <a:pt x="71164" y="13241"/>
                    </a:cubicBezTo>
                    <a:cubicBezTo>
                      <a:pt x="71916" y="13630"/>
                      <a:pt x="72698" y="14089"/>
                      <a:pt x="73564" y="14089"/>
                    </a:cubicBezTo>
                    <a:cubicBezTo>
                      <a:pt x="73598" y="14089"/>
                      <a:pt x="73631" y="14088"/>
                      <a:pt x="73665" y="14087"/>
                    </a:cubicBezTo>
                    <a:cubicBezTo>
                      <a:pt x="74680" y="13999"/>
                      <a:pt x="75591" y="13486"/>
                      <a:pt x="76536" y="13149"/>
                    </a:cubicBezTo>
                    <a:cubicBezTo>
                      <a:pt x="76949" y="12972"/>
                      <a:pt x="77925" y="12710"/>
                      <a:pt x="78106" y="12688"/>
                    </a:cubicBezTo>
                    <a:cubicBezTo>
                      <a:pt x="78186" y="12673"/>
                      <a:pt x="78292" y="12668"/>
                      <a:pt x="78406" y="12668"/>
                    </a:cubicBezTo>
                    <a:cubicBezTo>
                      <a:pt x="78750" y="12668"/>
                      <a:pt x="79175" y="12719"/>
                      <a:pt x="79233" y="12730"/>
                    </a:cubicBezTo>
                    <a:cubicBezTo>
                      <a:pt x="80088" y="12861"/>
                      <a:pt x="80886" y="13231"/>
                      <a:pt x="81719" y="13456"/>
                    </a:cubicBezTo>
                    <a:cubicBezTo>
                      <a:pt x="81997" y="13531"/>
                      <a:pt x="82269" y="13638"/>
                      <a:pt x="82553" y="13686"/>
                    </a:cubicBezTo>
                    <a:cubicBezTo>
                      <a:pt x="82571" y="13688"/>
                      <a:pt x="82589" y="13689"/>
                      <a:pt x="82607" y="13689"/>
                    </a:cubicBezTo>
                    <a:cubicBezTo>
                      <a:pt x="82775" y="13689"/>
                      <a:pt x="82937" y="13613"/>
                      <a:pt x="83093" y="13553"/>
                    </a:cubicBezTo>
                    <a:cubicBezTo>
                      <a:pt x="84144" y="13114"/>
                      <a:pt x="85107" y="12496"/>
                      <a:pt x="86099" y="11943"/>
                    </a:cubicBezTo>
                    <a:cubicBezTo>
                      <a:pt x="87406" y="11191"/>
                      <a:pt x="88721" y="10456"/>
                      <a:pt x="90039" y="9721"/>
                    </a:cubicBezTo>
                    <a:cubicBezTo>
                      <a:pt x="91306" y="9022"/>
                      <a:pt x="92376" y="8389"/>
                      <a:pt x="93571" y="8389"/>
                    </a:cubicBezTo>
                    <a:close/>
                    <a:moveTo>
                      <a:pt x="10146" y="517"/>
                    </a:moveTo>
                    <a:cubicBezTo>
                      <a:pt x="10692" y="517"/>
                      <a:pt x="11203" y="810"/>
                      <a:pt x="11819" y="1284"/>
                    </a:cubicBezTo>
                    <a:cubicBezTo>
                      <a:pt x="12770" y="2022"/>
                      <a:pt x="14172" y="3405"/>
                      <a:pt x="15288" y="4341"/>
                    </a:cubicBezTo>
                    <a:cubicBezTo>
                      <a:pt x="16157" y="5097"/>
                      <a:pt x="17060" y="5812"/>
                      <a:pt x="17946" y="6546"/>
                    </a:cubicBezTo>
                    <a:cubicBezTo>
                      <a:pt x="18568" y="7053"/>
                      <a:pt x="19145" y="7623"/>
                      <a:pt x="19785" y="8100"/>
                    </a:cubicBezTo>
                    <a:cubicBezTo>
                      <a:pt x="19817" y="8116"/>
                      <a:pt x="19851" y="8121"/>
                      <a:pt x="19885" y="8121"/>
                    </a:cubicBezTo>
                    <a:cubicBezTo>
                      <a:pt x="19904" y="8126"/>
                      <a:pt x="19922" y="8128"/>
                      <a:pt x="19942" y="8128"/>
                    </a:cubicBezTo>
                    <a:cubicBezTo>
                      <a:pt x="19963" y="8128"/>
                      <a:pt x="19984" y="8125"/>
                      <a:pt x="20006" y="8118"/>
                    </a:cubicBezTo>
                    <a:cubicBezTo>
                      <a:pt x="21280" y="7816"/>
                      <a:pt x="22577" y="6856"/>
                      <a:pt x="23583" y="6491"/>
                    </a:cubicBezTo>
                    <a:cubicBezTo>
                      <a:pt x="23722" y="6451"/>
                      <a:pt x="23795" y="6427"/>
                      <a:pt x="23855" y="6427"/>
                    </a:cubicBezTo>
                    <a:cubicBezTo>
                      <a:pt x="23953" y="6427"/>
                      <a:pt x="24019" y="6489"/>
                      <a:pt x="24279" y="6642"/>
                    </a:cubicBezTo>
                    <a:cubicBezTo>
                      <a:pt x="24733" y="6962"/>
                      <a:pt x="25485" y="7758"/>
                      <a:pt x="26044" y="8302"/>
                    </a:cubicBezTo>
                    <a:cubicBezTo>
                      <a:pt x="26898" y="9135"/>
                      <a:pt x="27780" y="9944"/>
                      <a:pt x="28740" y="10655"/>
                    </a:cubicBezTo>
                    <a:cubicBezTo>
                      <a:pt x="29216" y="11012"/>
                      <a:pt x="29617" y="11294"/>
                      <a:pt x="30037" y="11469"/>
                    </a:cubicBezTo>
                    <a:cubicBezTo>
                      <a:pt x="30269" y="11617"/>
                      <a:pt x="30503" y="11760"/>
                      <a:pt x="30745" y="11892"/>
                    </a:cubicBezTo>
                    <a:cubicBezTo>
                      <a:pt x="31529" y="12325"/>
                      <a:pt x="32305" y="12801"/>
                      <a:pt x="33123" y="13156"/>
                    </a:cubicBezTo>
                    <a:cubicBezTo>
                      <a:pt x="33137" y="13158"/>
                      <a:pt x="33151" y="13159"/>
                      <a:pt x="33165" y="13159"/>
                    </a:cubicBezTo>
                    <a:cubicBezTo>
                      <a:pt x="33445" y="13159"/>
                      <a:pt x="33501" y="12731"/>
                      <a:pt x="33208" y="12655"/>
                    </a:cubicBezTo>
                    <a:cubicBezTo>
                      <a:pt x="32580" y="12370"/>
                      <a:pt x="31854" y="12034"/>
                      <a:pt x="31122" y="11659"/>
                    </a:cubicBezTo>
                    <a:lnTo>
                      <a:pt x="31122" y="11659"/>
                    </a:lnTo>
                    <a:cubicBezTo>
                      <a:pt x="31146" y="11659"/>
                      <a:pt x="31170" y="11659"/>
                      <a:pt x="31195" y="11659"/>
                    </a:cubicBezTo>
                    <a:cubicBezTo>
                      <a:pt x="31805" y="11659"/>
                      <a:pt x="32674" y="11536"/>
                      <a:pt x="33208" y="11536"/>
                    </a:cubicBezTo>
                    <a:cubicBezTo>
                      <a:pt x="33323" y="11536"/>
                      <a:pt x="33423" y="11542"/>
                      <a:pt x="33501" y="11556"/>
                    </a:cubicBezTo>
                    <a:cubicBezTo>
                      <a:pt x="34026" y="11662"/>
                      <a:pt x="34223" y="11786"/>
                      <a:pt x="34698" y="12025"/>
                    </a:cubicBezTo>
                    <a:cubicBezTo>
                      <a:pt x="35626" y="12533"/>
                      <a:pt x="36494" y="13152"/>
                      <a:pt x="37460" y="13592"/>
                    </a:cubicBezTo>
                    <a:cubicBezTo>
                      <a:pt x="39039" y="14313"/>
                      <a:pt x="40965" y="14920"/>
                      <a:pt x="42677" y="15274"/>
                    </a:cubicBezTo>
                    <a:cubicBezTo>
                      <a:pt x="40133" y="15342"/>
                      <a:pt x="37588" y="15450"/>
                      <a:pt x="35046" y="15534"/>
                    </a:cubicBezTo>
                    <a:cubicBezTo>
                      <a:pt x="33438" y="15584"/>
                      <a:pt x="31836" y="15700"/>
                      <a:pt x="30230" y="15765"/>
                    </a:cubicBezTo>
                    <a:cubicBezTo>
                      <a:pt x="28699" y="15822"/>
                      <a:pt x="27167" y="15817"/>
                      <a:pt x="25637" y="15870"/>
                    </a:cubicBezTo>
                    <a:cubicBezTo>
                      <a:pt x="24993" y="15894"/>
                      <a:pt x="24349" y="15915"/>
                      <a:pt x="23705" y="15915"/>
                    </a:cubicBezTo>
                    <a:cubicBezTo>
                      <a:pt x="23150" y="15915"/>
                      <a:pt x="22596" y="15899"/>
                      <a:pt x="22043" y="15855"/>
                    </a:cubicBezTo>
                    <a:cubicBezTo>
                      <a:pt x="21691" y="15833"/>
                      <a:pt x="21339" y="15813"/>
                      <a:pt x="20987" y="15793"/>
                    </a:cubicBezTo>
                    <a:cubicBezTo>
                      <a:pt x="20966" y="15788"/>
                      <a:pt x="20944" y="15786"/>
                      <a:pt x="20921" y="15786"/>
                    </a:cubicBezTo>
                    <a:cubicBezTo>
                      <a:pt x="20810" y="15786"/>
                      <a:pt x="20695" y="15846"/>
                      <a:pt x="20682" y="15965"/>
                    </a:cubicBezTo>
                    <a:cubicBezTo>
                      <a:pt x="20356" y="15946"/>
                      <a:pt x="20029" y="15927"/>
                      <a:pt x="19701" y="15913"/>
                    </a:cubicBezTo>
                    <a:cubicBezTo>
                      <a:pt x="16641" y="15752"/>
                      <a:pt x="13585" y="15043"/>
                      <a:pt x="10423" y="15043"/>
                    </a:cubicBezTo>
                    <a:cubicBezTo>
                      <a:pt x="10232" y="15043"/>
                      <a:pt x="10041" y="15046"/>
                      <a:pt x="9849" y="15051"/>
                    </a:cubicBezTo>
                    <a:cubicBezTo>
                      <a:pt x="8721" y="15114"/>
                      <a:pt x="7630" y="15408"/>
                      <a:pt x="6555" y="15739"/>
                    </a:cubicBezTo>
                    <a:cubicBezTo>
                      <a:pt x="5471" y="16042"/>
                      <a:pt x="4373" y="16295"/>
                      <a:pt x="3304" y="16654"/>
                    </a:cubicBezTo>
                    <a:cubicBezTo>
                      <a:pt x="2439" y="16969"/>
                      <a:pt x="1535" y="17142"/>
                      <a:pt x="627" y="17290"/>
                    </a:cubicBezTo>
                    <a:cubicBezTo>
                      <a:pt x="643" y="14605"/>
                      <a:pt x="605" y="11921"/>
                      <a:pt x="656" y="9238"/>
                    </a:cubicBezTo>
                    <a:cubicBezTo>
                      <a:pt x="686" y="7684"/>
                      <a:pt x="739" y="6132"/>
                      <a:pt x="776" y="4578"/>
                    </a:cubicBezTo>
                    <a:cubicBezTo>
                      <a:pt x="769" y="4213"/>
                      <a:pt x="810" y="3840"/>
                      <a:pt x="804" y="3473"/>
                    </a:cubicBezTo>
                    <a:cubicBezTo>
                      <a:pt x="840" y="3472"/>
                      <a:pt x="876" y="3472"/>
                      <a:pt x="913" y="3472"/>
                    </a:cubicBezTo>
                    <a:cubicBezTo>
                      <a:pt x="2042" y="3472"/>
                      <a:pt x="3550" y="3869"/>
                      <a:pt x="4913" y="4011"/>
                    </a:cubicBezTo>
                    <a:cubicBezTo>
                      <a:pt x="5394" y="3786"/>
                      <a:pt x="5733" y="3400"/>
                      <a:pt x="6254" y="3003"/>
                    </a:cubicBezTo>
                    <a:cubicBezTo>
                      <a:pt x="7409" y="2082"/>
                      <a:pt x="8453" y="1020"/>
                      <a:pt x="9641" y="599"/>
                    </a:cubicBezTo>
                    <a:cubicBezTo>
                      <a:pt x="9815" y="543"/>
                      <a:pt x="9982" y="517"/>
                      <a:pt x="10146" y="517"/>
                    </a:cubicBezTo>
                    <a:close/>
                    <a:moveTo>
                      <a:pt x="41166" y="15678"/>
                    </a:moveTo>
                    <a:cubicBezTo>
                      <a:pt x="41168" y="15678"/>
                      <a:pt x="41168" y="15680"/>
                      <a:pt x="41169" y="15680"/>
                    </a:cubicBezTo>
                    <a:cubicBezTo>
                      <a:pt x="42897" y="16308"/>
                      <a:pt x="44836" y="16686"/>
                      <a:pt x="46462" y="16889"/>
                    </a:cubicBezTo>
                    <a:cubicBezTo>
                      <a:pt x="48083" y="17080"/>
                      <a:pt x="49471" y="17081"/>
                      <a:pt x="50913" y="17451"/>
                    </a:cubicBezTo>
                    <a:cubicBezTo>
                      <a:pt x="52549" y="17859"/>
                      <a:pt x="51599" y="18553"/>
                      <a:pt x="52892" y="19429"/>
                    </a:cubicBezTo>
                    <a:cubicBezTo>
                      <a:pt x="53557" y="19841"/>
                      <a:pt x="54340" y="20015"/>
                      <a:pt x="55089" y="20213"/>
                    </a:cubicBezTo>
                    <a:cubicBezTo>
                      <a:pt x="56044" y="20468"/>
                      <a:pt x="57362" y="20788"/>
                      <a:pt x="57879" y="21058"/>
                    </a:cubicBezTo>
                    <a:cubicBezTo>
                      <a:pt x="58243" y="21213"/>
                      <a:pt x="58358" y="21486"/>
                      <a:pt x="58712" y="21803"/>
                    </a:cubicBezTo>
                    <a:cubicBezTo>
                      <a:pt x="59132" y="22199"/>
                      <a:pt x="59715" y="22487"/>
                      <a:pt x="60284" y="22752"/>
                    </a:cubicBezTo>
                    <a:cubicBezTo>
                      <a:pt x="61105" y="23125"/>
                      <a:pt x="61874" y="23594"/>
                      <a:pt x="62663" y="24030"/>
                    </a:cubicBezTo>
                    <a:cubicBezTo>
                      <a:pt x="63044" y="24236"/>
                      <a:pt x="63109" y="24252"/>
                      <a:pt x="63416" y="24382"/>
                    </a:cubicBezTo>
                    <a:cubicBezTo>
                      <a:pt x="63412" y="24430"/>
                      <a:pt x="63425" y="24481"/>
                      <a:pt x="63468" y="24523"/>
                    </a:cubicBezTo>
                    <a:cubicBezTo>
                      <a:pt x="63502" y="24546"/>
                      <a:pt x="63651" y="24680"/>
                      <a:pt x="63884" y="24819"/>
                    </a:cubicBezTo>
                    <a:cubicBezTo>
                      <a:pt x="64150" y="24974"/>
                      <a:pt x="64440" y="25086"/>
                      <a:pt x="64735" y="25173"/>
                    </a:cubicBezTo>
                    <a:cubicBezTo>
                      <a:pt x="65003" y="25254"/>
                      <a:pt x="65274" y="25341"/>
                      <a:pt x="65548" y="25415"/>
                    </a:cubicBezTo>
                    <a:cubicBezTo>
                      <a:pt x="63913" y="25361"/>
                      <a:pt x="62278" y="25307"/>
                      <a:pt x="60643" y="25261"/>
                    </a:cubicBezTo>
                    <a:cubicBezTo>
                      <a:pt x="60533" y="25170"/>
                      <a:pt x="60439" y="25118"/>
                      <a:pt x="60265" y="24957"/>
                    </a:cubicBezTo>
                    <a:cubicBezTo>
                      <a:pt x="59531" y="24301"/>
                      <a:pt x="58788" y="23650"/>
                      <a:pt x="57956" y="23118"/>
                    </a:cubicBezTo>
                    <a:cubicBezTo>
                      <a:pt x="56647" y="22238"/>
                      <a:pt x="55034" y="22067"/>
                      <a:pt x="53496" y="22019"/>
                    </a:cubicBezTo>
                    <a:cubicBezTo>
                      <a:pt x="51961" y="21951"/>
                      <a:pt x="50617" y="21983"/>
                      <a:pt x="49233" y="21451"/>
                    </a:cubicBezTo>
                    <a:cubicBezTo>
                      <a:pt x="48632" y="21250"/>
                      <a:pt x="47949" y="20800"/>
                      <a:pt x="47264" y="20484"/>
                    </a:cubicBezTo>
                    <a:cubicBezTo>
                      <a:pt x="46207" y="20082"/>
                      <a:pt x="45088" y="19869"/>
                      <a:pt x="43973" y="19702"/>
                    </a:cubicBezTo>
                    <a:cubicBezTo>
                      <a:pt x="43046" y="19544"/>
                      <a:pt x="42113" y="19430"/>
                      <a:pt x="41174" y="19417"/>
                    </a:cubicBezTo>
                    <a:cubicBezTo>
                      <a:pt x="38680" y="19317"/>
                      <a:pt x="36340" y="19585"/>
                      <a:pt x="34057" y="18553"/>
                    </a:cubicBezTo>
                    <a:cubicBezTo>
                      <a:pt x="33246" y="18217"/>
                      <a:pt x="32561" y="17823"/>
                      <a:pt x="31843" y="17595"/>
                    </a:cubicBezTo>
                    <a:cubicBezTo>
                      <a:pt x="29659" y="17055"/>
                      <a:pt x="27441" y="16659"/>
                      <a:pt x="25208" y="16378"/>
                    </a:cubicBezTo>
                    <a:cubicBezTo>
                      <a:pt x="25405" y="16376"/>
                      <a:pt x="25602" y="16373"/>
                      <a:pt x="25799" y="16369"/>
                    </a:cubicBezTo>
                    <a:cubicBezTo>
                      <a:pt x="28049" y="16324"/>
                      <a:pt x="30302" y="16339"/>
                      <a:pt x="32545" y="16136"/>
                    </a:cubicBezTo>
                    <a:cubicBezTo>
                      <a:pt x="35411" y="15861"/>
                      <a:pt x="38288" y="15678"/>
                      <a:pt x="41166" y="15678"/>
                    </a:cubicBezTo>
                    <a:close/>
                    <a:moveTo>
                      <a:pt x="99084" y="15656"/>
                    </a:moveTo>
                    <a:cubicBezTo>
                      <a:pt x="99687" y="15656"/>
                      <a:pt x="100289" y="15659"/>
                      <a:pt x="100892" y="15665"/>
                    </a:cubicBezTo>
                    <a:cubicBezTo>
                      <a:pt x="100946" y="15665"/>
                      <a:pt x="101000" y="15664"/>
                      <a:pt x="101055" y="15664"/>
                    </a:cubicBezTo>
                    <a:cubicBezTo>
                      <a:pt x="101569" y="15664"/>
                      <a:pt x="102087" y="15693"/>
                      <a:pt x="102601" y="15693"/>
                    </a:cubicBezTo>
                    <a:cubicBezTo>
                      <a:pt x="102695" y="15693"/>
                      <a:pt x="102788" y="15692"/>
                      <a:pt x="102881" y="15690"/>
                    </a:cubicBezTo>
                    <a:lnTo>
                      <a:pt x="102881" y="15690"/>
                    </a:lnTo>
                    <a:cubicBezTo>
                      <a:pt x="102835" y="17378"/>
                      <a:pt x="102807" y="19067"/>
                      <a:pt x="102725" y="20752"/>
                    </a:cubicBezTo>
                    <a:cubicBezTo>
                      <a:pt x="102678" y="21980"/>
                      <a:pt x="102593" y="23208"/>
                      <a:pt x="102594" y="24437"/>
                    </a:cubicBezTo>
                    <a:cubicBezTo>
                      <a:pt x="101061" y="24915"/>
                      <a:pt x="99691" y="24935"/>
                      <a:pt x="98045" y="25119"/>
                    </a:cubicBezTo>
                    <a:cubicBezTo>
                      <a:pt x="95246" y="25362"/>
                      <a:pt x="92440" y="25486"/>
                      <a:pt x="89632" y="25601"/>
                    </a:cubicBezTo>
                    <a:cubicBezTo>
                      <a:pt x="87137" y="25671"/>
                      <a:pt x="84640" y="25700"/>
                      <a:pt x="82144" y="25700"/>
                    </a:cubicBezTo>
                    <a:cubicBezTo>
                      <a:pt x="77144" y="25700"/>
                      <a:pt x="72143" y="25585"/>
                      <a:pt x="67146" y="25457"/>
                    </a:cubicBezTo>
                    <a:cubicBezTo>
                      <a:pt x="66328" y="25310"/>
                      <a:pt x="65506" y="25050"/>
                      <a:pt x="65002" y="24830"/>
                    </a:cubicBezTo>
                    <a:cubicBezTo>
                      <a:pt x="64798" y="24747"/>
                      <a:pt x="64299" y="24486"/>
                      <a:pt x="64133" y="24417"/>
                    </a:cubicBezTo>
                    <a:cubicBezTo>
                      <a:pt x="63961" y="24336"/>
                      <a:pt x="63866" y="24326"/>
                      <a:pt x="63725" y="24248"/>
                    </a:cubicBezTo>
                    <a:cubicBezTo>
                      <a:pt x="63723" y="24246"/>
                      <a:pt x="63725" y="24243"/>
                      <a:pt x="63723" y="24242"/>
                    </a:cubicBezTo>
                    <a:cubicBezTo>
                      <a:pt x="63645" y="24146"/>
                      <a:pt x="63500" y="24129"/>
                      <a:pt x="63402" y="24055"/>
                    </a:cubicBezTo>
                    <a:cubicBezTo>
                      <a:pt x="63359" y="24035"/>
                      <a:pt x="63247" y="23954"/>
                      <a:pt x="63234" y="23954"/>
                    </a:cubicBezTo>
                    <a:cubicBezTo>
                      <a:pt x="63233" y="23954"/>
                      <a:pt x="63232" y="23954"/>
                      <a:pt x="63232" y="23955"/>
                    </a:cubicBezTo>
                    <a:cubicBezTo>
                      <a:pt x="62688" y="23599"/>
                      <a:pt x="62185" y="23167"/>
                      <a:pt x="61583" y="22907"/>
                    </a:cubicBezTo>
                    <a:cubicBezTo>
                      <a:pt x="60998" y="22633"/>
                      <a:pt x="60138" y="22394"/>
                      <a:pt x="59512" y="22038"/>
                    </a:cubicBezTo>
                    <a:cubicBezTo>
                      <a:pt x="59155" y="21813"/>
                      <a:pt x="58867" y="21512"/>
                      <a:pt x="58697" y="21247"/>
                    </a:cubicBezTo>
                    <a:cubicBezTo>
                      <a:pt x="58513" y="20910"/>
                      <a:pt x="58253" y="20639"/>
                      <a:pt x="57792" y="20458"/>
                    </a:cubicBezTo>
                    <a:cubicBezTo>
                      <a:pt x="56517" y="19969"/>
                      <a:pt x="54689" y="19727"/>
                      <a:pt x="53632" y="19297"/>
                    </a:cubicBezTo>
                    <a:cubicBezTo>
                      <a:pt x="53036" y="19054"/>
                      <a:pt x="52701" y="18637"/>
                      <a:pt x="52559" y="18236"/>
                    </a:cubicBezTo>
                    <a:cubicBezTo>
                      <a:pt x="52446" y="17852"/>
                      <a:pt x="52299" y="17624"/>
                      <a:pt x="52047" y="17497"/>
                    </a:cubicBezTo>
                    <a:cubicBezTo>
                      <a:pt x="51761" y="17315"/>
                      <a:pt x="51598" y="17281"/>
                      <a:pt x="51205" y="17202"/>
                    </a:cubicBezTo>
                    <a:cubicBezTo>
                      <a:pt x="50176" y="16987"/>
                      <a:pt x="48810" y="16711"/>
                      <a:pt x="47984" y="16583"/>
                    </a:cubicBezTo>
                    <a:cubicBezTo>
                      <a:pt x="46507" y="16379"/>
                      <a:pt x="45212" y="16272"/>
                      <a:pt x="43732" y="15969"/>
                    </a:cubicBezTo>
                    <a:cubicBezTo>
                      <a:pt x="43308" y="15881"/>
                      <a:pt x="42884" y="15791"/>
                      <a:pt x="42462" y="15690"/>
                    </a:cubicBezTo>
                    <a:lnTo>
                      <a:pt x="42462" y="15690"/>
                    </a:lnTo>
                    <a:cubicBezTo>
                      <a:pt x="42901" y="15699"/>
                      <a:pt x="43341" y="15710"/>
                      <a:pt x="43780" y="15729"/>
                    </a:cubicBezTo>
                    <a:cubicBezTo>
                      <a:pt x="44530" y="15727"/>
                      <a:pt x="45281" y="15725"/>
                      <a:pt x="46032" y="15725"/>
                    </a:cubicBezTo>
                    <a:cubicBezTo>
                      <a:pt x="47950" y="15725"/>
                      <a:pt x="49869" y="15737"/>
                      <a:pt x="51786" y="15787"/>
                    </a:cubicBezTo>
                    <a:cubicBezTo>
                      <a:pt x="51805" y="15795"/>
                      <a:pt x="51825" y="15800"/>
                      <a:pt x="51848" y="15800"/>
                    </a:cubicBezTo>
                    <a:cubicBezTo>
                      <a:pt x="51863" y="15800"/>
                      <a:pt x="51879" y="15797"/>
                      <a:pt x="51896" y="15791"/>
                    </a:cubicBezTo>
                    <a:cubicBezTo>
                      <a:pt x="51900" y="15791"/>
                      <a:pt x="51905" y="15790"/>
                      <a:pt x="51909" y="15788"/>
                    </a:cubicBezTo>
                    <a:cubicBezTo>
                      <a:pt x="52076" y="15793"/>
                      <a:pt x="52242" y="15796"/>
                      <a:pt x="52409" y="15800"/>
                    </a:cubicBezTo>
                    <a:cubicBezTo>
                      <a:pt x="54967" y="15887"/>
                      <a:pt x="57524" y="16020"/>
                      <a:pt x="60084" y="16042"/>
                    </a:cubicBezTo>
                    <a:cubicBezTo>
                      <a:pt x="60723" y="16050"/>
                      <a:pt x="61362" y="16054"/>
                      <a:pt x="62001" y="16054"/>
                    </a:cubicBezTo>
                    <a:cubicBezTo>
                      <a:pt x="66679" y="16054"/>
                      <a:pt x="71356" y="15856"/>
                      <a:pt x="76034" y="15843"/>
                    </a:cubicBezTo>
                    <a:cubicBezTo>
                      <a:pt x="79324" y="15836"/>
                      <a:pt x="82615" y="15845"/>
                      <a:pt x="85905" y="15799"/>
                    </a:cubicBezTo>
                    <a:cubicBezTo>
                      <a:pt x="88772" y="15751"/>
                      <a:pt x="91639" y="15674"/>
                      <a:pt x="94508" y="15674"/>
                    </a:cubicBezTo>
                    <a:cubicBezTo>
                      <a:pt x="94702" y="15674"/>
                      <a:pt x="94896" y="15675"/>
                      <a:pt x="95089" y="15675"/>
                    </a:cubicBezTo>
                    <a:cubicBezTo>
                      <a:pt x="96420" y="15668"/>
                      <a:pt x="97752" y="15656"/>
                      <a:pt x="99084" y="15656"/>
                    </a:cubicBezTo>
                    <a:close/>
                    <a:moveTo>
                      <a:pt x="11836" y="15433"/>
                    </a:moveTo>
                    <a:cubicBezTo>
                      <a:pt x="12096" y="15433"/>
                      <a:pt x="12357" y="15439"/>
                      <a:pt x="12616" y="15452"/>
                    </a:cubicBezTo>
                    <a:cubicBezTo>
                      <a:pt x="15197" y="15565"/>
                      <a:pt x="17719" y="16236"/>
                      <a:pt x="20292" y="16426"/>
                    </a:cubicBezTo>
                    <a:cubicBezTo>
                      <a:pt x="24393" y="16692"/>
                      <a:pt x="28145" y="17210"/>
                      <a:pt x="32160" y="18179"/>
                    </a:cubicBezTo>
                    <a:cubicBezTo>
                      <a:pt x="33142" y="18438"/>
                      <a:pt x="34118" y="18948"/>
                      <a:pt x="35183" y="19310"/>
                    </a:cubicBezTo>
                    <a:cubicBezTo>
                      <a:pt x="36670" y="19821"/>
                      <a:pt x="38252" y="19866"/>
                      <a:pt x="39808" y="19889"/>
                    </a:cubicBezTo>
                    <a:cubicBezTo>
                      <a:pt x="41472" y="19908"/>
                      <a:pt x="42826" y="19993"/>
                      <a:pt x="44387" y="20282"/>
                    </a:cubicBezTo>
                    <a:cubicBezTo>
                      <a:pt x="45187" y="20409"/>
                      <a:pt x="46192" y="20489"/>
                      <a:pt x="47090" y="20759"/>
                    </a:cubicBezTo>
                    <a:cubicBezTo>
                      <a:pt x="47789" y="21021"/>
                      <a:pt x="48398" y="21478"/>
                      <a:pt x="49081" y="21777"/>
                    </a:cubicBezTo>
                    <a:cubicBezTo>
                      <a:pt x="50332" y="22384"/>
                      <a:pt x="51761" y="22319"/>
                      <a:pt x="53115" y="22442"/>
                    </a:cubicBezTo>
                    <a:cubicBezTo>
                      <a:pt x="55510" y="22582"/>
                      <a:pt x="56934" y="22813"/>
                      <a:pt x="58690" y="24266"/>
                    </a:cubicBezTo>
                    <a:cubicBezTo>
                      <a:pt x="59094" y="24582"/>
                      <a:pt x="59479" y="24921"/>
                      <a:pt x="59882" y="25241"/>
                    </a:cubicBezTo>
                    <a:cubicBezTo>
                      <a:pt x="57802" y="25186"/>
                      <a:pt x="55721" y="25148"/>
                      <a:pt x="53641" y="25148"/>
                    </a:cubicBezTo>
                    <a:cubicBezTo>
                      <a:pt x="51621" y="25148"/>
                      <a:pt x="49601" y="25184"/>
                      <a:pt x="47582" y="25274"/>
                    </a:cubicBezTo>
                    <a:cubicBezTo>
                      <a:pt x="40843" y="25552"/>
                      <a:pt x="34105" y="25815"/>
                      <a:pt x="27360" y="25815"/>
                    </a:cubicBezTo>
                    <a:cubicBezTo>
                      <a:pt x="26225" y="25815"/>
                      <a:pt x="25091" y="25807"/>
                      <a:pt x="23956" y="25791"/>
                    </a:cubicBezTo>
                    <a:cubicBezTo>
                      <a:pt x="23611" y="25788"/>
                      <a:pt x="23267" y="25787"/>
                      <a:pt x="22923" y="25787"/>
                    </a:cubicBezTo>
                    <a:cubicBezTo>
                      <a:pt x="20612" y="25787"/>
                      <a:pt x="18300" y="25845"/>
                      <a:pt x="15988" y="25845"/>
                    </a:cubicBezTo>
                    <a:cubicBezTo>
                      <a:pt x="15775" y="25845"/>
                      <a:pt x="15562" y="25844"/>
                      <a:pt x="15349" y="25843"/>
                    </a:cubicBezTo>
                    <a:cubicBezTo>
                      <a:pt x="12340" y="25839"/>
                      <a:pt x="9334" y="25724"/>
                      <a:pt x="6326" y="25668"/>
                    </a:cubicBezTo>
                    <a:cubicBezTo>
                      <a:pt x="4692" y="25629"/>
                      <a:pt x="3055" y="25601"/>
                      <a:pt x="1424" y="25487"/>
                    </a:cubicBezTo>
                    <a:cubicBezTo>
                      <a:pt x="1131" y="25484"/>
                      <a:pt x="836" y="25423"/>
                      <a:pt x="545" y="25400"/>
                    </a:cubicBezTo>
                    <a:cubicBezTo>
                      <a:pt x="537" y="24433"/>
                      <a:pt x="575" y="23464"/>
                      <a:pt x="550" y="22495"/>
                    </a:cubicBezTo>
                    <a:cubicBezTo>
                      <a:pt x="542" y="22274"/>
                      <a:pt x="533" y="22041"/>
                      <a:pt x="527" y="21802"/>
                    </a:cubicBezTo>
                    <a:cubicBezTo>
                      <a:pt x="582" y="20551"/>
                      <a:pt x="610" y="19298"/>
                      <a:pt x="621" y="18046"/>
                    </a:cubicBezTo>
                    <a:cubicBezTo>
                      <a:pt x="630" y="17963"/>
                      <a:pt x="640" y="17882"/>
                      <a:pt x="649" y="17804"/>
                    </a:cubicBezTo>
                    <a:cubicBezTo>
                      <a:pt x="1376" y="17674"/>
                      <a:pt x="2113" y="17577"/>
                      <a:pt x="2805" y="17312"/>
                    </a:cubicBezTo>
                    <a:cubicBezTo>
                      <a:pt x="3918" y="16856"/>
                      <a:pt x="5190" y="16430"/>
                      <a:pt x="6486" y="16072"/>
                    </a:cubicBezTo>
                    <a:cubicBezTo>
                      <a:pt x="7417" y="15835"/>
                      <a:pt x="8352" y="15748"/>
                      <a:pt x="9063" y="15641"/>
                    </a:cubicBezTo>
                    <a:cubicBezTo>
                      <a:pt x="9882" y="15521"/>
                      <a:pt x="10855" y="15433"/>
                      <a:pt x="11836" y="15433"/>
                    </a:cubicBezTo>
                    <a:close/>
                    <a:moveTo>
                      <a:pt x="10136" y="1"/>
                    </a:moveTo>
                    <a:cubicBezTo>
                      <a:pt x="9979" y="1"/>
                      <a:pt x="9819" y="19"/>
                      <a:pt x="9655" y="58"/>
                    </a:cubicBezTo>
                    <a:cubicBezTo>
                      <a:pt x="8842" y="268"/>
                      <a:pt x="8155" y="795"/>
                      <a:pt x="7505" y="1306"/>
                    </a:cubicBezTo>
                    <a:cubicBezTo>
                      <a:pt x="6787" y="1878"/>
                      <a:pt x="5717" y="2806"/>
                      <a:pt x="5188" y="3214"/>
                    </a:cubicBezTo>
                    <a:cubicBezTo>
                      <a:pt x="5055" y="3311"/>
                      <a:pt x="4931" y="3420"/>
                      <a:pt x="4790" y="3504"/>
                    </a:cubicBezTo>
                    <a:cubicBezTo>
                      <a:pt x="4784" y="3502"/>
                      <a:pt x="4783" y="3502"/>
                      <a:pt x="4776" y="3502"/>
                    </a:cubicBezTo>
                    <a:cubicBezTo>
                      <a:pt x="4231" y="3385"/>
                      <a:pt x="2876" y="3159"/>
                      <a:pt x="2061" y="3045"/>
                    </a:cubicBezTo>
                    <a:cubicBezTo>
                      <a:pt x="1704" y="2996"/>
                      <a:pt x="1345" y="2972"/>
                      <a:pt x="986" y="2958"/>
                    </a:cubicBezTo>
                    <a:cubicBezTo>
                      <a:pt x="978" y="2958"/>
                      <a:pt x="970" y="2958"/>
                      <a:pt x="962" y="2958"/>
                    </a:cubicBezTo>
                    <a:cubicBezTo>
                      <a:pt x="891" y="2958"/>
                      <a:pt x="815" y="2952"/>
                      <a:pt x="741" y="2952"/>
                    </a:cubicBezTo>
                    <a:cubicBezTo>
                      <a:pt x="684" y="2952"/>
                      <a:pt x="627" y="2956"/>
                      <a:pt x="574" y="2968"/>
                    </a:cubicBezTo>
                    <a:cubicBezTo>
                      <a:pt x="563" y="2967"/>
                      <a:pt x="553" y="2966"/>
                      <a:pt x="543" y="2966"/>
                    </a:cubicBezTo>
                    <a:cubicBezTo>
                      <a:pt x="455" y="2966"/>
                      <a:pt x="367" y="3007"/>
                      <a:pt x="322" y="3091"/>
                    </a:cubicBezTo>
                    <a:cubicBezTo>
                      <a:pt x="86" y="7982"/>
                      <a:pt x="97" y="12911"/>
                      <a:pt x="139" y="17817"/>
                    </a:cubicBezTo>
                    <a:cubicBezTo>
                      <a:pt x="148" y="18561"/>
                      <a:pt x="187" y="19304"/>
                      <a:pt x="216" y="20047"/>
                    </a:cubicBezTo>
                    <a:cubicBezTo>
                      <a:pt x="204" y="20564"/>
                      <a:pt x="180" y="21078"/>
                      <a:pt x="133" y="21602"/>
                    </a:cubicBezTo>
                    <a:cubicBezTo>
                      <a:pt x="23" y="22908"/>
                      <a:pt x="25" y="24221"/>
                      <a:pt x="25" y="25532"/>
                    </a:cubicBezTo>
                    <a:cubicBezTo>
                      <a:pt x="10" y="25564"/>
                      <a:pt x="0" y="25598"/>
                      <a:pt x="0" y="25633"/>
                    </a:cubicBezTo>
                    <a:cubicBezTo>
                      <a:pt x="0" y="25771"/>
                      <a:pt x="118" y="25892"/>
                      <a:pt x="255" y="25892"/>
                    </a:cubicBezTo>
                    <a:cubicBezTo>
                      <a:pt x="256" y="25892"/>
                      <a:pt x="258" y="25892"/>
                      <a:pt x="259" y="25892"/>
                    </a:cubicBezTo>
                    <a:cubicBezTo>
                      <a:pt x="825" y="25959"/>
                      <a:pt x="1395" y="26007"/>
                      <a:pt x="1964" y="26040"/>
                    </a:cubicBezTo>
                    <a:cubicBezTo>
                      <a:pt x="3717" y="26140"/>
                      <a:pt x="5474" y="26165"/>
                      <a:pt x="7230" y="26205"/>
                    </a:cubicBezTo>
                    <a:cubicBezTo>
                      <a:pt x="10029" y="26263"/>
                      <a:pt x="12829" y="26359"/>
                      <a:pt x="15630" y="26359"/>
                    </a:cubicBezTo>
                    <a:cubicBezTo>
                      <a:pt x="15766" y="26359"/>
                      <a:pt x="15902" y="26359"/>
                      <a:pt x="16038" y="26359"/>
                    </a:cubicBezTo>
                    <a:cubicBezTo>
                      <a:pt x="19315" y="26346"/>
                      <a:pt x="22590" y="26250"/>
                      <a:pt x="25867" y="26240"/>
                    </a:cubicBezTo>
                    <a:cubicBezTo>
                      <a:pt x="30020" y="26186"/>
                      <a:pt x="34174" y="26181"/>
                      <a:pt x="38327" y="26099"/>
                    </a:cubicBezTo>
                    <a:cubicBezTo>
                      <a:pt x="42177" y="26015"/>
                      <a:pt x="46023" y="25840"/>
                      <a:pt x="49870" y="25707"/>
                    </a:cubicBezTo>
                    <a:cubicBezTo>
                      <a:pt x="51193" y="25669"/>
                      <a:pt x="52516" y="25653"/>
                      <a:pt x="53839" y="25653"/>
                    </a:cubicBezTo>
                    <a:cubicBezTo>
                      <a:pt x="59855" y="25653"/>
                      <a:pt x="65870" y="25976"/>
                      <a:pt x="71886" y="25976"/>
                    </a:cubicBezTo>
                    <a:cubicBezTo>
                      <a:pt x="72094" y="25976"/>
                      <a:pt x="72302" y="25976"/>
                      <a:pt x="72510" y="25975"/>
                    </a:cubicBezTo>
                    <a:cubicBezTo>
                      <a:pt x="75551" y="25992"/>
                      <a:pt x="78593" y="26016"/>
                      <a:pt x="81635" y="26016"/>
                    </a:cubicBezTo>
                    <a:cubicBezTo>
                      <a:pt x="85787" y="26016"/>
                      <a:pt x="89938" y="25971"/>
                      <a:pt x="94086" y="25800"/>
                    </a:cubicBezTo>
                    <a:cubicBezTo>
                      <a:pt x="96629" y="25687"/>
                      <a:pt x="99189" y="25625"/>
                      <a:pt x="101704" y="25200"/>
                    </a:cubicBezTo>
                    <a:cubicBezTo>
                      <a:pt x="102014" y="25134"/>
                      <a:pt x="102334" y="25080"/>
                      <a:pt x="102633" y="24974"/>
                    </a:cubicBezTo>
                    <a:cubicBezTo>
                      <a:pt x="102676" y="25041"/>
                      <a:pt x="102754" y="25075"/>
                      <a:pt x="102830" y="25075"/>
                    </a:cubicBezTo>
                    <a:cubicBezTo>
                      <a:pt x="102943" y="25075"/>
                      <a:pt x="103054" y="25002"/>
                      <a:pt x="103055" y="24853"/>
                    </a:cubicBezTo>
                    <a:cubicBezTo>
                      <a:pt x="103156" y="21764"/>
                      <a:pt x="103363" y="18679"/>
                      <a:pt x="103402" y="15587"/>
                    </a:cubicBezTo>
                    <a:cubicBezTo>
                      <a:pt x="103449" y="15523"/>
                      <a:pt x="103470" y="15441"/>
                      <a:pt x="103449" y="15364"/>
                    </a:cubicBezTo>
                    <a:cubicBezTo>
                      <a:pt x="103441" y="15334"/>
                      <a:pt x="103427" y="15306"/>
                      <a:pt x="103408" y="15282"/>
                    </a:cubicBezTo>
                    <a:cubicBezTo>
                      <a:pt x="103424" y="13331"/>
                      <a:pt x="103709" y="11378"/>
                      <a:pt x="103787" y="9440"/>
                    </a:cubicBezTo>
                    <a:cubicBezTo>
                      <a:pt x="103770" y="9393"/>
                      <a:pt x="103738" y="9359"/>
                      <a:pt x="103703" y="9333"/>
                    </a:cubicBezTo>
                    <a:cubicBezTo>
                      <a:pt x="103727" y="9270"/>
                      <a:pt x="103725" y="9197"/>
                      <a:pt x="103685" y="9132"/>
                    </a:cubicBezTo>
                    <a:cubicBezTo>
                      <a:pt x="103637" y="9047"/>
                      <a:pt x="103552" y="9012"/>
                      <a:pt x="103464" y="9012"/>
                    </a:cubicBezTo>
                    <a:cubicBezTo>
                      <a:pt x="103410" y="9012"/>
                      <a:pt x="103355" y="9025"/>
                      <a:pt x="103305" y="9047"/>
                    </a:cubicBezTo>
                    <a:cubicBezTo>
                      <a:pt x="102809" y="9186"/>
                      <a:pt x="102322" y="9361"/>
                      <a:pt x="101833" y="9523"/>
                    </a:cubicBezTo>
                    <a:cubicBezTo>
                      <a:pt x="100939" y="9829"/>
                      <a:pt x="100003" y="10072"/>
                      <a:pt x="99188" y="10072"/>
                    </a:cubicBezTo>
                    <a:cubicBezTo>
                      <a:pt x="98944" y="10072"/>
                      <a:pt x="98710" y="10051"/>
                      <a:pt x="98492" y="10002"/>
                    </a:cubicBezTo>
                    <a:cubicBezTo>
                      <a:pt x="97833" y="9844"/>
                      <a:pt x="97069" y="9083"/>
                      <a:pt x="96300" y="8680"/>
                    </a:cubicBezTo>
                    <a:cubicBezTo>
                      <a:pt x="95437" y="8240"/>
                      <a:pt x="94460" y="7869"/>
                      <a:pt x="93480" y="7869"/>
                    </a:cubicBezTo>
                    <a:cubicBezTo>
                      <a:pt x="93179" y="7869"/>
                      <a:pt x="92876" y="7905"/>
                      <a:pt x="92577" y="7984"/>
                    </a:cubicBezTo>
                    <a:cubicBezTo>
                      <a:pt x="91690" y="8221"/>
                      <a:pt x="90882" y="8674"/>
                      <a:pt x="90078" y="9109"/>
                    </a:cubicBezTo>
                    <a:cubicBezTo>
                      <a:pt x="89073" y="9662"/>
                      <a:pt x="88074" y="10224"/>
                      <a:pt x="87075" y="10787"/>
                    </a:cubicBezTo>
                    <a:cubicBezTo>
                      <a:pt x="85586" y="11579"/>
                      <a:pt x="83986" y="12698"/>
                      <a:pt x="82590" y="13179"/>
                    </a:cubicBezTo>
                    <a:cubicBezTo>
                      <a:pt x="82278" y="13076"/>
                      <a:pt x="80691" y="12619"/>
                      <a:pt x="79904" y="12365"/>
                    </a:cubicBezTo>
                    <a:cubicBezTo>
                      <a:pt x="79440" y="12249"/>
                      <a:pt x="78957" y="12153"/>
                      <a:pt x="78475" y="12153"/>
                    </a:cubicBezTo>
                    <a:cubicBezTo>
                      <a:pt x="78328" y="12153"/>
                      <a:pt x="78182" y="12162"/>
                      <a:pt x="78036" y="12182"/>
                    </a:cubicBezTo>
                    <a:cubicBezTo>
                      <a:pt x="76520" y="12407"/>
                      <a:pt x="75207" y="13320"/>
                      <a:pt x="73704" y="13572"/>
                    </a:cubicBezTo>
                    <a:cubicBezTo>
                      <a:pt x="73669" y="13574"/>
                      <a:pt x="73633" y="13575"/>
                      <a:pt x="73596" y="13575"/>
                    </a:cubicBezTo>
                    <a:cubicBezTo>
                      <a:pt x="72531" y="13575"/>
                      <a:pt x="70908" y="12498"/>
                      <a:pt x="69586" y="11770"/>
                    </a:cubicBezTo>
                    <a:cubicBezTo>
                      <a:pt x="68546" y="11156"/>
                      <a:pt x="67756" y="10767"/>
                      <a:pt x="66778" y="10411"/>
                    </a:cubicBezTo>
                    <a:cubicBezTo>
                      <a:pt x="66108" y="10146"/>
                      <a:pt x="65461" y="9911"/>
                      <a:pt x="64780" y="9898"/>
                    </a:cubicBezTo>
                    <a:cubicBezTo>
                      <a:pt x="64775" y="9898"/>
                      <a:pt x="64771" y="9898"/>
                      <a:pt x="64766" y="9898"/>
                    </a:cubicBezTo>
                    <a:cubicBezTo>
                      <a:pt x="62089" y="9898"/>
                      <a:pt x="58886" y="12340"/>
                      <a:pt x="56557" y="13612"/>
                    </a:cubicBezTo>
                    <a:cubicBezTo>
                      <a:pt x="55332" y="14243"/>
                      <a:pt x="54350" y="14574"/>
                      <a:pt x="52940" y="15119"/>
                    </a:cubicBezTo>
                    <a:cubicBezTo>
                      <a:pt x="52694" y="15218"/>
                      <a:pt x="52435" y="15287"/>
                      <a:pt x="52178" y="15360"/>
                    </a:cubicBezTo>
                    <a:cubicBezTo>
                      <a:pt x="50503" y="15278"/>
                      <a:pt x="48827" y="15204"/>
                      <a:pt x="47149" y="15204"/>
                    </a:cubicBezTo>
                    <a:cubicBezTo>
                      <a:pt x="46990" y="15204"/>
                      <a:pt x="46831" y="15205"/>
                      <a:pt x="46672" y="15206"/>
                    </a:cubicBezTo>
                    <a:cubicBezTo>
                      <a:pt x="46048" y="15209"/>
                      <a:pt x="45425" y="15216"/>
                      <a:pt x="44801" y="15227"/>
                    </a:cubicBezTo>
                    <a:cubicBezTo>
                      <a:pt x="44726" y="15215"/>
                      <a:pt x="44650" y="15202"/>
                      <a:pt x="44575" y="15189"/>
                    </a:cubicBezTo>
                    <a:cubicBezTo>
                      <a:pt x="42923" y="14791"/>
                      <a:pt x="41247" y="14469"/>
                      <a:pt x="39642" y="13900"/>
                    </a:cubicBezTo>
                    <a:cubicBezTo>
                      <a:pt x="38104" y="13383"/>
                      <a:pt x="37154" y="12937"/>
                      <a:pt x="35723" y="12132"/>
                    </a:cubicBezTo>
                    <a:cubicBezTo>
                      <a:pt x="35076" y="11793"/>
                      <a:pt x="34496" y="11305"/>
                      <a:pt x="33792" y="11085"/>
                    </a:cubicBezTo>
                    <a:cubicBezTo>
                      <a:pt x="33513" y="11042"/>
                      <a:pt x="33268" y="11025"/>
                      <a:pt x="33044" y="11025"/>
                    </a:cubicBezTo>
                    <a:cubicBezTo>
                      <a:pt x="32277" y="11025"/>
                      <a:pt x="31764" y="11223"/>
                      <a:pt x="31000" y="11223"/>
                    </a:cubicBezTo>
                    <a:cubicBezTo>
                      <a:pt x="30920" y="11223"/>
                      <a:pt x="30837" y="11220"/>
                      <a:pt x="30751" y="11216"/>
                    </a:cubicBezTo>
                    <a:cubicBezTo>
                      <a:pt x="30515" y="11195"/>
                      <a:pt x="30204" y="11036"/>
                      <a:pt x="29755" y="10736"/>
                    </a:cubicBezTo>
                    <a:cubicBezTo>
                      <a:pt x="28911" y="10170"/>
                      <a:pt x="28353" y="9724"/>
                      <a:pt x="27571" y="9025"/>
                    </a:cubicBezTo>
                    <a:cubicBezTo>
                      <a:pt x="26820" y="8357"/>
                      <a:pt x="26119" y="7638"/>
                      <a:pt x="25401" y="6935"/>
                    </a:cubicBezTo>
                    <a:cubicBezTo>
                      <a:pt x="24984" y="6552"/>
                      <a:pt x="24574" y="6107"/>
                      <a:pt x="24019" y="5933"/>
                    </a:cubicBezTo>
                    <a:cubicBezTo>
                      <a:pt x="23958" y="5923"/>
                      <a:pt x="23898" y="5918"/>
                      <a:pt x="23838" y="5918"/>
                    </a:cubicBezTo>
                    <a:cubicBezTo>
                      <a:pt x="23344" y="5918"/>
                      <a:pt x="22883" y="6247"/>
                      <a:pt x="22445" y="6449"/>
                    </a:cubicBezTo>
                    <a:cubicBezTo>
                      <a:pt x="21724" y="6831"/>
                      <a:pt x="20895" y="7292"/>
                      <a:pt x="20308" y="7487"/>
                    </a:cubicBezTo>
                    <a:cubicBezTo>
                      <a:pt x="20195" y="7526"/>
                      <a:pt x="20081" y="7564"/>
                      <a:pt x="19965" y="7594"/>
                    </a:cubicBezTo>
                    <a:cubicBezTo>
                      <a:pt x="19788" y="7450"/>
                      <a:pt x="19615" y="7302"/>
                      <a:pt x="19442" y="7150"/>
                    </a:cubicBezTo>
                    <a:cubicBezTo>
                      <a:pt x="18497" y="6310"/>
                      <a:pt x="17505" y="5524"/>
                      <a:pt x="16532" y="4717"/>
                    </a:cubicBezTo>
                    <a:cubicBezTo>
                      <a:pt x="15333" y="3733"/>
                      <a:pt x="14199" y="2674"/>
                      <a:pt x="13044" y="1639"/>
                    </a:cubicBezTo>
                    <a:cubicBezTo>
                      <a:pt x="12217" y="935"/>
                      <a:pt x="11268" y="1"/>
                      <a:pt x="10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2" name="Google Shape;1222;p18"/>
            <p:cNvSpPr/>
            <p:nvPr/>
          </p:nvSpPr>
          <p:spPr>
            <a:xfrm>
              <a:off x="5808860" y="4429682"/>
              <a:ext cx="261599" cy="618494"/>
            </a:xfrm>
            <a:custGeom>
              <a:avLst/>
              <a:gdLst/>
              <a:ahLst/>
              <a:cxnLst/>
              <a:rect l="l" t="t" r="r" b="b"/>
              <a:pathLst>
                <a:path w="11825" h="27370" extrusionOk="0">
                  <a:moveTo>
                    <a:pt x="2068" y="0"/>
                  </a:moveTo>
                  <a:lnTo>
                    <a:pt x="6533" y="82"/>
                  </a:lnTo>
                  <a:lnTo>
                    <a:pt x="11825" y="26543"/>
                  </a:lnTo>
                  <a:lnTo>
                    <a:pt x="4879" y="27370"/>
                  </a:lnTo>
                  <a:lnTo>
                    <a:pt x="0" y="25303"/>
                  </a:lnTo>
                  <a:close/>
                </a:path>
              </a:pathLst>
            </a:custGeom>
            <a:solidFill>
              <a:schemeClr val="dk2"/>
            </a:solidFill>
            <a:ln>
              <a:noFill/>
            </a:ln>
          </p:spPr>
        </p:sp>
        <p:sp>
          <p:nvSpPr>
            <p:cNvPr id="1223" name="Google Shape;1223;p18"/>
            <p:cNvSpPr/>
            <p:nvPr/>
          </p:nvSpPr>
          <p:spPr>
            <a:xfrm>
              <a:off x="5673542" y="3981236"/>
              <a:ext cx="433557" cy="414822"/>
            </a:xfrm>
            <a:custGeom>
              <a:avLst/>
              <a:gdLst/>
              <a:ahLst/>
              <a:cxnLst/>
              <a:rect l="l" t="t" r="r" b="b"/>
              <a:pathLst>
                <a:path w="19598" h="18357" extrusionOk="0">
                  <a:moveTo>
                    <a:pt x="7608" y="0"/>
                  </a:moveTo>
                  <a:lnTo>
                    <a:pt x="11163" y="1323"/>
                  </a:lnTo>
                  <a:lnTo>
                    <a:pt x="19598" y="6119"/>
                  </a:lnTo>
                  <a:lnTo>
                    <a:pt x="16373" y="18109"/>
                  </a:lnTo>
                  <a:lnTo>
                    <a:pt x="3473" y="18357"/>
                  </a:lnTo>
                  <a:lnTo>
                    <a:pt x="0" y="12982"/>
                  </a:lnTo>
                  <a:close/>
                </a:path>
              </a:pathLst>
            </a:custGeom>
            <a:solidFill>
              <a:schemeClr val="accent3"/>
            </a:solidFill>
            <a:ln>
              <a:noFill/>
            </a:ln>
          </p:spPr>
        </p:sp>
      </p:grpSp>
      <p:grpSp>
        <p:nvGrpSpPr>
          <p:cNvPr id="1224" name="Google Shape;1224;p18"/>
          <p:cNvGrpSpPr/>
          <p:nvPr/>
        </p:nvGrpSpPr>
        <p:grpSpPr>
          <a:xfrm>
            <a:off x="2181602" y="6139788"/>
            <a:ext cx="1513309" cy="1028737"/>
            <a:chOff x="6321735" y="4208657"/>
            <a:chExt cx="529573" cy="360000"/>
          </a:xfrm>
        </p:grpSpPr>
        <p:sp>
          <p:nvSpPr>
            <p:cNvPr id="1225" name="Google Shape;1225;p18"/>
            <p:cNvSpPr/>
            <p:nvPr/>
          </p:nvSpPr>
          <p:spPr>
            <a:xfrm>
              <a:off x="6513065" y="4296518"/>
              <a:ext cx="134" cy="67"/>
            </a:xfrm>
            <a:custGeom>
              <a:avLst/>
              <a:gdLst/>
              <a:ahLst/>
              <a:cxnLst/>
              <a:rect l="l" t="t" r="r" b="b"/>
              <a:pathLst>
                <a:path w="4" h="2" extrusionOk="0">
                  <a:moveTo>
                    <a:pt x="1" y="1"/>
                  </a:moveTo>
                  <a:cubicBezTo>
                    <a:pt x="1" y="1"/>
                    <a:pt x="2" y="2"/>
                    <a:pt x="2" y="2"/>
                  </a:cubicBezTo>
                  <a:lnTo>
                    <a:pt x="4" y="2"/>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8"/>
            <p:cNvSpPr/>
            <p:nvPr/>
          </p:nvSpPr>
          <p:spPr>
            <a:xfrm>
              <a:off x="6524160" y="4223462"/>
              <a:ext cx="15407" cy="29777"/>
            </a:xfrm>
            <a:custGeom>
              <a:avLst/>
              <a:gdLst/>
              <a:ahLst/>
              <a:cxnLst/>
              <a:rect l="l" t="t" r="r" b="b"/>
              <a:pathLst>
                <a:path w="461" h="891" extrusionOk="0">
                  <a:moveTo>
                    <a:pt x="210" y="0"/>
                  </a:moveTo>
                  <a:cubicBezTo>
                    <a:pt x="204" y="2"/>
                    <a:pt x="200" y="3"/>
                    <a:pt x="194" y="4"/>
                  </a:cubicBezTo>
                  <a:cubicBezTo>
                    <a:pt x="41" y="73"/>
                    <a:pt x="0" y="673"/>
                    <a:pt x="362" y="891"/>
                  </a:cubicBezTo>
                  <a:cubicBezTo>
                    <a:pt x="374" y="889"/>
                    <a:pt x="385" y="886"/>
                    <a:pt x="398" y="886"/>
                  </a:cubicBezTo>
                  <a:cubicBezTo>
                    <a:pt x="401" y="888"/>
                    <a:pt x="406" y="889"/>
                    <a:pt x="410" y="889"/>
                  </a:cubicBezTo>
                  <a:cubicBezTo>
                    <a:pt x="461" y="607"/>
                    <a:pt x="436" y="285"/>
                    <a:pt x="391" y="165"/>
                  </a:cubicBezTo>
                  <a:cubicBezTo>
                    <a:pt x="356" y="96"/>
                    <a:pt x="296" y="39"/>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8"/>
            <p:cNvSpPr/>
            <p:nvPr/>
          </p:nvSpPr>
          <p:spPr>
            <a:xfrm>
              <a:off x="6618739" y="4256080"/>
              <a:ext cx="18047" cy="17880"/>
            </a:xfrm>
            <a:custGeom>
              <a:avLst/>
              <a:gdLst/>
              <a:ahLst/>
              <a:cxnLst/>
              <a:rect l="l" t="t" r="r" b="b"/>
              <a:pathLst>
                <a:path w="540" h="535" extrusionOk="0">
                  <a:moveTo>
                    <a:pt x="373" y="1"/>
                  </a:moveTo>
                  <a:cubicBezTo>
                    <a:pt x="343" y="1"/>
                    <a:pt x="308" y="7"/>
                    <a:pt x="269" y="20"/>
                  </a:cubicBezTo>
                  <a:cubicBezTo>
                    <a:pt x="175" y="62"/>
                    <a:pt x="105" y="129"/>
                    <a:pt x="40" y="251"/>
                  </a:cubicBezTo>
                  <a:cubicBezTo>
                    <a:pt x="19" y="304"/>
                    <a:pt x="1" y="463"/>
                    <a:pt x="9" y="463"/>
                  </a:cubicBezTo>
                  <a:cubicBezTo>
                    <a:pt x="9" y="463"/>
                    <a:pt x="9" y="462"/>
                    <a:pt x="10" y="462"/>
                  </a:cubicBezTo>
                  <a:cubicBezTo>
                    <a:pt x="16" y="492"/>
                    <a:pt x="20" y="516"/>
                    <a:pt x="24" y="534"/>
                  </a:cubicBezTo>
                  <a:cubicBezTo>
                    <a:pt x="32" y="534"/>
                    <a:pt x="37" y="533"/>
                    <a:pt x="43" y="533"/>
                  </a:cubicBezTo>
                  <a:cubicBezTo>
                    <a:pt x="46" y="531"/>
                    <a:pt x="46" y="531"/>
                    <a:pt x="50" y="531"/>
                  </a:cubicBezTo>
                  <a:cubicBezTo>
                    <a:pt x="55" y="530"/>
                    <a:pt x="60" y="530"/>
                    <a:pt x="65" y="529"/>
                  </a:cubicBezTo>
                  <a:lnTo>
                    <a:pt x="65" y="529"/>
                  </a:lnTo>
                  <a:cubicBezTo>
                    <a:pt x="64" y="529"/>
                    <a:pt x="64" y="529"/>
                    <a:pt x="64" y="529"/>
                  </a:cubicBezTo>
                  <a:cubicBezTo>
                    <a:pt x="62" y="529"/>
                    <a:pt x="136" y="515"/>
                    <a:pt x="160" y="505"/>
                  </a:cubicBezTo>
                  <a:cubicBezTo>
                    <a:pt x="344" y="449"/>
                    <a:pt x="485" y="295"/>
                    <a:pt x="512" y="190"/>
                  </a:cubicBezTo>
                  <a:cubicBezTo>
                    <a:pt x="540" y="92"/>
                    <a:pt x="490" y="1"/>
                    <a:pt x="3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8"/>
            <p:cNvSpPr/>
            <p:nvPr/>
          </p:nvSpPr>
          <p:spPr>
            <a:xfrm>
              <a:off x="6494650" y="4284186"/>
              <a:ext cx="9692" cy="9725"/>
            </a:xfrm>
            <a:custGeom>
              <a:avLst/>
              <a:gdLst/>
              <a:ahLst/>
              <a:cxnLst/>
              <a:rect l="l" t="t" r="r" b="b"/>
              <a:pathLst>
                <a:path w="290" h="291" extrusionOk="0">
                  <a:moveTo>
                    <a:pt x="100" y="0"/>
                  </a:moveTo>
                  <a:cubicBezTo>
                    <a:pt x="64" y="22"/>
                    <a:pt x="54" y="22"/>
                    <a:pt x="19" y="94"/>
                  </a:cubicBezTo>
                  <a:cubicBezTo>
                    <a:pt x="0" y="165"/>
                    <a:pt x="13" y="193"/>
                    <a:pt x="51" y="251"/>
                  </a:cubicBezTo>
                  <a:lnTo>
                    <a:pt x="52" y="254"/>
                  </a:lnTo>
                  <a:cubicBezTo>
                    <a:pt x="67" y="262"/>
                    <a:pt x="88" y="273"/>
                    <a:pt x="103" y="280"/>
                  </a:cubicBezTo>
                  <a:cubicBezTo>
                    <a:pt x="113" y="283"/>
                    <a:pt x="125" y="286"/>
                    <a:pt x="133" y="288"/>
                  </a:cubicBezTo>
                  <a:cubicBezTo>
                    <a:pt x="148" y="289"/>
                    <a:pt x="161" y="291"/>
                    <a:pt x="175" y="291"/>
                  </a:cubicBezTo>
                  <a:cubicBezTo>
                    <a:pt x="181" y="291"/>
                    <a:pt x="187" y="290"/>
                    <a:pt x="193" y="290"/>
                  </a:cubicBezTo>
                  <a:cubicBezTo>
                    <a:pt x="197" y="290"/>
                    <a:pt x="201" y="290"/>
                    <a:pt x="204" y="288"/>
                  </a:cubicBezTo>
                  <a:cubicBezTo>
                    <a:pt x="206" y="288"/>
                    <a:pt x="206" y="288"/>
                    <a:pt x="207" y="287"/>
                  </a:cubicBezTo>
                  <a:cubicBezTo>
                    <a:pt x="288" y="210"/>
                    <a:pt x="290" y="116"/>
                    <a:pt x="227" y="55"/>
                  </a:cubicBezTo>
                  <a:cubicBezTo>
                    <a:pt x="227" y="54"/>
                    <a:pt x="224" y="52"/>
                    <a:pt x="222" y="52"/>
                  </a:cubicBezTo>
                  <a:cubicBezTo>
                    <a:pt x="216" y="50"/>
                    <a:pt x="206" y="47"/>
                    <a:pt x="194" y="44"/>
                  </a:cubicBezTo>
                  <a:cubicBezTo>
                    <a:pt x="154" y="44"/>
                    <a:pt x="122" y="26"/>
                    <a:pt x="1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8"/>
            <p:cNvSpPr/>
            <p:nvPr/>
          </p:nvSpPr>
          <p:spPr>
            <a:xfrm>
              <a:off x="6569310" y="4269046"/>
              <a:ext cx="259974" cy="283201"/>
            </a:xfrm>
            <a:custGeom>
              <a:avLst/>
              <a:gdLst/>
              <a:ahLst/>
              <a:cxnLst/>
              <a:rect l="l" t="t" r="r" b="b"/>
              <a:pathLst>
                <a:path w="7779" h="8474" extrusionOk="0">
                  <a:moveTo>
                    <a:pt x="7779" y="0"/>
                  </a:moveTo>
                  <a:lnTo>
                    <a:pt x="7779" y="0"/>
                  </a:lnTo>
                  <a:cubicBezTo>
                    <a:pt x="7754" y="7"/>
                    <a:pt x="7730" y="16"/>
                    <a:pt x="7706" y="23"/>
                  </a:cubicBezTo>
                  <a:cubicBezTo>
                    <a:pt x="7468" y="106"/>
                    <a:pt x="7234" y="185"/>
                    <a:pt x="7004" y="265"/>
                  </a:cubicBezTo>
                  <a:cubicBezTo>
                    <a:pt x="5585" y="757"/>
                    <a:pt x="4320" y="1277"/>
                    <a:pt x="3042" y="2205"/>
                  </a:cubicBezTo>
                  <a:cubicBezTo>
                    <a:pt x="2165" y="2860"/>
                    <a:pt x="1311" y="3749"/>
                    <a:pt x="704" y="4767"/>
                  </a:cubicBezTo>
                  <a:cubicBezTo>
                    <a:pt x="430" y="5224"/>
                    <a:pt x="206" y="5708"/>
                    <a:pt x="55" y="6208"/>
                  </a:cubicBezTo>
                  <a:cubicBezTo>
                    <a:pt x="81" y="6381"/>
                    <a:pt x="96" y="6554"/>
                    <a:pt x="99" y="6730"/>
                  </a:cubicBezTo>
                  <a:cubicBezTo>
                    <a:pt x="274" y="6481"/>
                    <a:pt x="468" y="6248"/>
                    <a:pt x="675" y="6021"/>
                  </a:cubicBezTo>
                  <a:cubicBezTo>
                    <a:pt x="930" y="5730"/>
                    <a:pt x="1202" y="5450"/>
                    <a:pt x="1464" y="5166"/>
                  </a:cubicBezTo>
                  <a:cubicBezTo>
                    <a:pt x="2174" y="4418"/>
                    <a:pt x="2902" y="3682"/>
                    <a:pt x="3726" y="3060"/>
                  </a:cubicBezTo>
                  <a:cubicBezTo>
                    <a:pt x="4346" y="2595"/>
                    <a:pt x="4837" y="2231"/>
                    <a:pt x="5117" y="2004"/>
                  </a:cubicBezTo>
                  <a:cubicBezTo>
                    <a:pt x="5241" y="1904"/>
                    <a:pt x="5368" y="1809"/>
                    <a:pt x="5495" y="1720"/>
                  </a:cubicBezTo>
                  <a:cubicBezTo>
                    <a:pt x="5520" y="1696"/>
                    <a:pt x="5546" y="1678"/>
                    <a:pt x="5575" y="1664"/>
                  </a:cubicBezTo>
                  <a:cubicBezTo>
                    <a:pt x="5621" y="1642"/>
                    <a:pt x="5664" y="1632"/>
                    <a:pt x="5703" y="1632"/>
                  </a:cubicBezTo>
                  <a:cubicBezTo>
                    <a:pt x="5954" y="1632"/>
                    <a:pt x="6043" y="2033"/>
                    <a:pt x="5728" y="2117"/>
                  </a:cubicBezTo>
                  <a:lnTo>
                    <a:pt x="5726" y="2117"/>
                  </a:lnTo>
                  <a:cubicBezTo>
                    <a:pt x="5692" y="2133"/>
                    <a:pt x="5656" y="2150"/>
                    <a:pt x="5623" y="2166"/>
                  </a:cubicBezTo>
                  <a:cubicBezTo>
                    <a:pt x="5128" y="2407"/>
                    <a:pt x="4782" y="2631"/>
                    <a:pt x="4291" y="2987"/>
                  </a:cubicBezTo>
                  <a:cubicBezTo>
                    <a:pt x="3530" y="3519"/>
                    <a:pt x="2751" y="4217"/>
                    <a:pt x="2043" y="4955"/>
                  </a:cubicBezTo>
                  <a:cubicBezTo>
                    <a:pt x="1577" y="5452"/>
                    <a:pt x="1118" y="5906"/>
                    <a:pt x="717" y="6397"/>
                  </a:cubicBezTo>
                  <a:cubicBezTo>
                    <a:pt x="500" y="6659"/>
                    <a:pt x="303" y="6929"/>
                    <a:pt x="129" y="7220"/>
                  </a:cubicBezTo>
                  <a:cubicBezTo>
                    <a:pt x="107" y="7259"/>
                    <a:pt x="89" y="7295"/>
                    <a:pt x="71" y="7328"/>
                  </a:cubicBezTo>
                  <a:cubicBezTo>
                    <a:pt x="58" y="7517"/>
                    <a:pt x="36" y="7703"/>
                    <a:pt x="19" y="7892"/>
                  </a:cubicBezTo>
                  <a:cubicBezTo>
                    <a:pt x="19" y="7921"/>
                    <a:pt x="12" y="7947"/>
                    <a:pt x="0" y="7968"/>
                  </a:cubicBezTo>
                  <a:cubicBezTo>
                    <a:pt x="63" y="8042"/>
                    <a:pt x="161" y="8103"/>
                    <a:pt x="286" y="8170"/>
                  </a:cubicBezTo>
                  <a:cubicBezTo>
                    <a:pt x="528" y="8288"/>
                    <a:pt x="1167" y="8473"/>
                    <a:pt x="1769" y="8473"/>
                  </a:cubicBezTo>
                  <a:cubicBezTo>
                    <a:pt x="1807" y="8473"/>
                    <a:pt x="1845" y="8472"/>
                    <a:pt x="1883" y="8471"/>
                  </a:cubicBezTo>
                  <a:cubicBezTo>
                    <a:pt x="1901" y="8472"/>
                    <a:pt x="1920" y="8473"/>
                    <a:pt x="1941" y="8473"/>
                  </a:cubicBezTo>
                  <a:cubicBezTo>
                    <a:pt x="2290" y="8473"/>
                    <a:pt x="2970" y="8304"/>
                    <a:pt x="3344" y="8133"/>
                  </a:cubicBezTo>
                  <a:cubicBezTo>
                    <a:pt x="4197" y="7780"/>
                    <a:pt x="5077" y="6924"/>
                    <a:pt x="5062" y="6520"/>
                  </a:cubicBezTo>
                  <a:cubicBezTo>
                    <a:pt x="5007" y="6313"/>
                    <a:pt x="4912" y="6118"/>
                    <a:pt x="4863" y="5909"/>
                  </a:cubicBezTo>
                  <a:cubicBezTo>
                    <a:pt x="4848" y="5873"/>
                    <a:pt x="4844" y="5833"/>
                    <a:pt x="4844" y="5793"/>
                  </a:cubicBezTo>
                  <a:cubicBezTo>
                    <a:pt x="4822" y="5611"/>
                    <a:pt x="4861" y="5400"/>
                    <a:pt x="5025" y="5295"/>
                  </a:cubicBezTo>
                  <a:cubicBezTo>
                    <a:pt x="5168" y="5222"/>
                    <a:pt x="5416" y="5233"/>
                    <a:pt x="5433" y="5223"/>
                  </a:cubicBezTo>
                  <a:cubicBezTo>
                    <a:pt x="5445" y="5222"/>
                    <a:pt x="5458" y="5222"/>
                    <a:pt x="5458" y="5222"/>
                  </a:cubicBezTo>
                  <a:cubicBezTo>
                    <a:pt x="5517" y="5211"/>
                    <a:pt x="5575" y="5204"/>
                    <a:pt x="5636" y="5195"/>
                  </a:cubicBezTo>
                  <a:cubicBezTo>
                    <a:pt x="5673" y="5188"/>
                    <a:pt x="5698" y="5182"/>
                    <a:pt x="5714" y="5182"/>
                  </a:cubicBezTo>
                  <a:cubicBezTo>
                    <a:pt x="5828" y="5132"/>
                    <a:pt x="5972" y="5130"/>
                    <a:pt x="6080" y="5083"/>
                  </a:cubicBezTo>
                  <a:cubicBezTo>
                    <a:pt x="6240" y="5065"/>
                    <a:pt x="6345" y="4836"/>
                    <a:pt x="6448" y="4570"/>
                  </a:cubicBezTo>
                  <a:cubicBezTo>
                    <a:pt x="6819" y="3734"/>
                    <a:pt x="6975" y="2835"/>
                    <a:pt x="7121" y="1940"/>
                  </a:cubicBezTo>
                  <a:cubicBezTo>
                    <a:pt x="7227" y="1258"/>
                    <a:pt x="7524" y="634"/>
                    <a:pt x="77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8"/>
            <p:cNvSpPr/>
            <p:nvPr/>
          </p:nvSpPr>
          <p:spPr>
            <a:xfrm>
              <a:off x="6337710" y="4291638"/>
              <a:ext cx="222711" cy="259573"/>
            </a:xfrm>
            <a:custGeom>
              <a:avLst/>
              <a:gdLst/>
              <a:ahLst/>
              <a:cxnLst/>
              <a:rect l="l" t="t" r="r" b="b"/>
              <a:pathLst>
                <a:path w="6664" h="7767" extrusionOk="0">
                  <a:moveTo>
                    <a:pt x="364" y="0"/>
                  </a:moveTo>
                  <a:cubicBezTo>
                    <a:pt x="229" y="270"/>
                    <a:pt x="104" y="917"/>
                    <a:pt x="93" y="1066"/>
                  </a:cubicBezTo>
                  <a:cubicBezTo>
                    <a:pt x="0" y="1661"/>
                    <a:pt x="64" y="2931"/>
                    <a:pt x="71" y="3771"/>
                  </a:cubicBezTo>
                  <a:cubicBezTo>
                    <a:pt x="71" y="3778"/>
                    <a:pt x="73" y="3788"/>
                    <a:pt x="75" y="3795"/>
                  </a:cubicBezTo>
                  <a:cubicBezTo>
                    <a:pt x="78" y="3803"/>
                    <a:pt x="83" y="3807"/>
                    <a:pt x="86" y="3814"/>
                  </a:cubicBezTo>
                  <a:cubicBezTo>
                    <a:pt x="94" y="3822"/>
                    <a:pt x="113" y="3836"/>
                    <a:pt x="135" y="3858"/>
                  </a:cubicBezTo>
                  <a:cubicBezTo>
                    <a:pt x="164" y="3877"/>
                    <a:pt x="236" y="3923"/>
                    <a:pt x="268" y="3932"/>
                  </a:cubicBezTo>
                  <a:cubicBezTo>
                    <a:pt x="388" y="3997"/>
                    <a:pt x="811" y="4156"/>
                    <a:pt x="992" y="4168"/>
                  </a:cubicBezTo>
                  <a:cubicBezTo>
                    <a:pt x="1186" y="4215"/>
                    <a:pt x="1357" y="4124"/>
                    <a:pt x="1512" y="4338"/>
                  </a:cubicBezTo>
                  <a:cubicBezTo>
                    <a:pt x="1542" y="4396"/>
                    <a:pt x="1552" y="4462"/>
                    <a:pt x="1547" y="4527"/>
                  </a:cubicBezTo>
                  <a:cubicBezTo>
                    <a:pt x="1552" y="4654"/>
                    <a:pt x="1441" y="4761"/>
                    <a:pt x="1363" y="4854"/>
                  </a:cubicBezTo>
                  <a:cubicBezTo>
                    <a:pt x="1319" y="4902"/>
                    <a:pt x="1295" y="4928"/>
                    <a:pt x="1287" y="4928"/>
                  </a:cubicBezTo>
                  <a:cubicBezTo>
                    <a:pt x="1240" y="4990"/>
                    <a:pt x="1167" y="5036"/>
                    <a:pt x="1112" y="5089"/>
                  </a:cubicBezTo>
                  <a:cubicBezTo>
                    <a:pt x="943" y="5238"/>
                    <a:pt x="617" y="5491"/>
                    <a:pt x="504" y="5579"/>
                  </a:cubicBezTo>
                  <a:cubicBezTo>
                    <a:pt x="537" y="5676"/>
                    <a:pt x="520" y="5640"/>
                    <a:pt x="582" y="5782"/>
                  </a:cubicBezTo>
                  <a:cubicBezTo>
                    <a:pt x="600" y="5815"/>
                    <a:pt x="618" y="5852"/>
                    <a:pt x="636" y="5889"/>
                  </a:cubicBezTo>
                  <a:cubicBezTo>
                    <a:pt x="640" y="5889"/>
                    <a:pt x="650" y="5899"/>
                    <a:pt x="666" y="5928"/>
                  </a:cubicBezTo>
                  <a:cubicBezTo>
                    <a:pt x="756" y="6066"/>
                    <a:pt x="844" y="6164"/>
                    <a:pt x="1030" y="6350"/>
                  </a:cubicBezTo>
                  <a:cubicBezTo>
                    <a:pt x="1769" y="7069"/>
                    <a:pt x="3416" y="7766"/>
                    <a:pt x="4754" y="7766"/>
                  </a:cubicBezTo>
                  <a:cubicBezTo>
                    <a:pt x="4771" y="7766"/>
                    <a:pt x="4787" y="7766"/>
                    <a:pt x="4803" y="7766"/>
                  </a:cubicBezTo>
                  <a:cubicBezTo>
                    <a:pt x="4839" y="7766"/>
                    <a:pt x="4875" y="7766"/>
                    <a:pt x="4909" y="7766"/>
                  </a:cubicBezTo>
                  <a:cubicBezTo>
                    <a:pt x="5464" y="7766"/>
                    <a:pt x="5888" y="7730"/>
                    <a:pt x="6266" y="7521"/>
                  </a:cubicBezTo>
                  <a:cubicBezTo>
                    <a:pt x="6331" y="7430"/>
                    <a:pt x="6447" y="7308"/>
                    <a:pt x="6324" y="6914"/>
                  </a:cubicBezTo>
                  <a:cubicBezTo>
                    <a:pt x="6280" y="6746"/>
                    <a:pt x="6102" y="6379"/>
                    <a:pt x="5894" y="6102"/>
                  </a:cubicBezTo>
                  <a:cubicBezTo>
                    <a:pt x="5894" y="6099"/>
                    <a:pt x="5891" y="6099"/>
                    <a:pt x="5891" y="6096"/>
                  </a:cubicBezTo>
                  <a:cubicBezTo>
                    <a:pt x="5605" y="5692"/>
                    <a:pt x="4951" y="5089"/>
                    <a:pt x="4438" y="4612"/>
                  </a:cubicBezTo>
                  <a:cubicBezTo>
                    <a:pt x="3611" y="3840"/>
                    <a:pt x="2718" y="2967"/>
                    <a:pt x="2207" y="2397"/>
                  </a:cubicBezTo>
                  <a:cubicBezTo>
                    <a:pt x="2139" y="2320"/>
                    <a:pt x="2059" y="2248"/>
                    <a:pt x="1987" y="2174"/>
                  </a:cubicBezTo>
                  <a:cubicBezTo>
                    <a:pt x="1932" y="2127"/>
                    <a:pt x="1896" y="2064"/>
                    <a:pt x="1894" y="1991"/>
                  </a:cubicBezTo>
                  <a:cubicBezTo>
                    <a:pt x="1891" y="1874"/>
                    <a:pt x="1991" y="1773"/>
                    <a:pt x="2105" y="1773"/>
                  </a:cubicBezTo>
                  <a:cubicBezTo>
                    <a:pt x="2107" y="1773"/>
                    <a:pt x="2108" y="1773"/>
                    <a:pt x="2110" y="1773"/>
                  </a:cubicBezTo>
                  <a:cubicBezTo>
                    <a:pt x="2310" y="1773"/>
                    <a:pt x="2444" y="2111"/>
                    <a:pt x="2488" y="2119"/>
                  </a:cubicBezTo>
                  <a:cubicBezTo>
                    <a:pt x="3050" y="2901"/>
                    <a:pt x="3979" y="3872"/>
                    <a:pt x="4991" y="4761"/>
                  </a:cubicBezTo>
                  <a:cubicBezTo>
                    <a:pt x="5311" y="5062"/>
                    <a:pt x="5610" y="5322"/>
                    <a:pt x="5886" y="5608"/>
                  </a:cubicBezTo>
                  <a:cubicBezTo>
                    <a:pt x="6051" y="5779"/>
                    <a:pt x="6214" y="5962"/>
                    <a:pt x="6364" y="6164"/>
                  </a:cubicBezTo>
                  <a:cubicBezTo>
                    <a:pt x="6374" y="6176"/>
                    <a:pt x="6374" y="6176"/>
                    <a:pt x="6370" y="6176"/>
                  </a:cubicBezTo>
                  <a:cubicBezTo>
                    <a:pt x="6468" y="6282"/>
                    <a:pt x="6562" y="6395"/>
                    <a:pt x="6642" y="6515"/>
                  </a:cubicBezTo>
                  <a:cubicBezTo>
                    <a:pt x="6658" y="6285"/>
                    <a:pt x="6664" y="6051"/>
                    <a:pt x="6620" y="5820"/>
                  </a:cubicBezTo>
                  <a:cubicBezTo>
                    <a:pt x="6493" y="5070"/>
                    <a:pt x="6147" y="4301"/>
                    <a:pt x="5566" y="3494"/>
                  </a:cubicBezTo>
                  <a:cubicBezTo>
                    <a:pt x="5521" y="3429"/>
                    <a:pt x="5475" y="3365"/>
                    <a:pt x="5424" y="3300"/>
                  </a:cubicBezTo>
                  <a:cubicBezTo>
                    <a:pt x="4463" y="1938"/>
                    <a:pt x="2019" y="753"/>
                    <a:pt x="400" y="16"/>
                  </a:cubicBezTo>
                  <a:cubicBezTo>
                    <a:pt x="388" y="9"/>
                    <a:pt x="377" y="5"/>
                    <a:pt x="3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8"/>
            <p:cNvSpPr/>
            <p:nvPr/>
          </p:nvSpPr>
          <p:spPr>
            <a:xfrm>
              <a:off x="6321735" y="4208657"/>
              <a:ext cx="529573" cy="360000"/>
            </a:xfrm>
            <a:custGeom>
              <a:avLst/>
              <a:gdLst/>
              <a:ahLst/>
              <a:cxnLst/>
              <a:rect l="l" t="t" r="r" b="b"/>
              <a:pathLst>
                <a:path w="15846" h="10772" extrusionOk="0">
                  <a:moveTo>
                    <a:pt x="6290" y="443"/>
                  </a:moveTo>
                  <a:cubicBezTo>
                    <a:pt x="6353" y="482"/>
                    <a:pt x="6413" y="539"/>
                    <a:pt x="6448" y="608"/>
                  </a:cubicBezTo>
                  <a:cubicBezTo>
                    <a:pt x="6492" y="728"/>
                    <a:pt x="6518" y="1050"/>
                    <a:pt x="6467" y="1332"/>
                  </a:cubicBezTo>
                  <a:cubicBezTo>
                    <a:pt x="6463" y="1332"/>
                    <a:pt x="6458" y="1331"/>
                    <a:pt x="6454" y="1329"/>
                  </a:cubicBezTo>
                  <a:cubicBezTo>
                    <a:pt x="6442" y="1329"/>
                    <a:pt x="6431" y="1332"/>
                    <a:pt x="6419" y="1334"/>
                  </a:cubicBezTo>
                  <a:cubicBezTo>
                    <a:pt x="6057" y="1116"/>
                    <a:pt x="6098" y="516"/>
                    <a:pt x="6251" y="447"/>
                  </a:cubicBezTo>
                  <a:cubicBezTo>
                    <a:pt x="6257" y="446"/>
                    <a:pt x="6261" y="445"/>
                    <a:pt x="6267" y="443"/>
                  </a:cubicBezTo>
                  <a:close/>
                  <a:moveTo>
                    <a:pt x="9260" y="1420"/>
                  </a:moveTo>
                  <a:cubicBezTo>
                    <a:pt x="9377" y="1420"/>
                    <a:pt x="9427" y="1511"/>
                    <a:pt x="9399" y="1609"/>
                  </a:cubicBezTo>
                  <a:cubicBezTo>
                    <a:pt x="9372" y="1714"/>
                    <a:pt x="9231" y="1868"/>
                    <a:pt x="9047" y="1924"/>
                  </a:cubicBezTo>
                  <a:cubicBezTo>
                    <a:pt x="9023" y="1934"/>
                    <a:pt x="8949" y="1948"/>
                    <a:pt x="8951" y="1948"/>
                  </a:cubicBezTo>
                  <a:cubicBezTo>
                    <a:pt x="8951" y="1948"/>
                    <a:pt x="8951" y="1948"/>
                    <a:pt x="8952" y="1948"/>
                  </a:cubicBezTo>
                  <a:lnTo>
                    <a:pt x="8952" y="1948"/>
                  </a:lnTo>
                  <a:cubicBezTo>
                    <a:pt x="8947" y="1949"/>
                    <a:pt x="8942" y="1949"/>
                    <a:pt x="8937" y="1950"/>
                  </a:cubicBezTo>
                  <a:cubicBezTo>
                    <a:pt x="8933" y="1950"/>
                    <a:pt x="8933" y="1950"/>
                    <a:pt x="8930" y="1952"/>
                  </a:cubicBezTo>
                  <a:cubicBezTo>
                    <a:pt x="8924" y="1952"/>
                    <a:pt x="8917" y="1952"/>
                    <a:pt x="8911" y="1953"/>
                  </a:cubicBezTo>
                  <a:cubicBezTo>
                    <a:pt x="8907" y="1933"/>
                    <a:pt x="8903" y="1911"/>
                    <a:pt x="8897" y="1881"/>
                  </a:cubicBezTo>
                  <a:cubicBezTo>
                    <a:pt x="8896" y="1881"/>
                    <a:pt x="8896" y="1882"/>
                    <a:pt x="8896" y="1882"/>
                  </a:cubicBezTo>
                  <a:cubicBezTo>
                    <a:pt x="8888" y="1882"/>
                    <a:pt x="8906" y="1723"/>
                    <a:pt x="8927" y="1670"/>
                  </a:cubicBezTo>
                  <a:cubicBezTo>
                    <a:pt x="8992" y="1548"/>
                    <a:pt x="9062" y="1481"/>
                    <a:pt x="9156" y="1439"/>
                  </a:cubicBezTo>
                  <a:cubicBezTo>
                    <a:pt x="9195" y="1426"/>
                    <a:pt x="9230" y="1420"/>
                    <a:pt x="9260" y="1420"/>
                  </a:cubicBezTo>
                  <a:close/>
                  <a:moveTo>
                    <a:pt x="5274" y="2260"/>
                  </a:moveTo>
                  <a:cubicBezTo>
                    <a:pt x="5296" y="2286"/>
                    <a:pt x="5328" y="2304"/>
                    <a:pt x="5368" y="2304"/>
                  </a:cubicBezTo>
                  <a:cubicBezTo>
                    <a:pt x="5381" y="2307"/>
                    <a:pt x="5391" y="2310"/>
                    <a:pt x="5397" y="2312"/>
                  </a:cubicBezTo>
                  <a:cubicBezTo>
                    <a:pt x="5398" y="2312"/>
                    <a:pt x="5401" y="2314"/>
                    <a:pt x="5403" y="2315"/>
                  </a:cubicBezTo>
                  <a:cubicBezTo>
                    <a:pt x="5464" y="2376"/>
                    <a:pt x="5462" y="2470"/>
                    <a:pt x="5381" y="2547"/>
                  </a:cubicBezTo>
                  <a:cubicBezTo>
                    <a:pt x="5380" y="2548"/>
                    <a:pt x="5381" y="2548"/>
                    <a:pt x="5380" y="2548"/>
                  </a:cubicBezTo>
                  <a:cubicBezTo>
                    <a:pt x="5375" y="2550"/>
                    <a:pt x="5371" y="2550"/>
                    <a:pt x="5368" y="2550"/>
                  </a:cubicBezTo>
                  <a:cubicBezTo>
                    <a:pt x="5362" y="2550"/>
                    <a:pt x="5356" y="2551"/>
                    <a:pt x="5350" y="2551"/>
                  </a:cubicBezTo>
                  <a:cubicBezTo>
                    <a:pt x="5336" y="2551"/>
                    <a:pt x="5322" y="2549"/>
                    <a:pt x="5307" y="2548"/>
                  </a:cubicBezTo>
                  <a:cubicBezTo>
                    <a:pt x="5299" y="2546"/>
                    <a:pt x="5287" y="2543"/>
                    <a:pt x="5277" y="2540"/>
                  </a:cubicBezTo>
                  <a:cubicBezTo>
                    <a:pt x="5262" y="2533"/>
                    <a:pt x="5242" y="2522"/>
                    <a:pt x="5226" y="2514"/>
                  </a:cubicBezTo>
                  <a:lnTo>
                    <a:pt x="5225" y="2511"/>
                  </a:lnTo>
                  <a:cubicBezTo>
                    <a:pt x="5187" y="2453"/>
                    <a:pt x="5174" y="2425"/>
                    <a:pt x="5193" y="2354"/>
                  </a:cubicBezTo>
                  <a:cubicBezTo>
                    <a:pt x="5229" y="2282"/>
                    <a:pt x="5238" y="2282"/>
                    <a:pt x="5274" y="2260"/>
                  </a:cubicBezTo>
                  <a:close/>
                  <a:moveTo>
                    <a:pt x="840" y="2483"/>
                  </a:moveTo>
                  <a:cubicBezTo>
                    <a:pt x="2460" y="3217"/>
                    <a:pt x="4931" y="4411"/>
                    <a:pt x="5901" y="5783"/>
                  </a:cubicBezTo>
                  <a:cubicBezTo>
                    <a:pt x="6566" y="6661"/>
                    <a:pt x="6959" y="7493"/>
                    <a:pt x="7097" y="8304"/>
                  </a:cubicBezTo>
                  <a:cubicBezTo>
                    <a:pt x="7142" y="8534"/>
                    <a:pt x="7136" y="8766"/>
                    <a:pt x="7120" y="8999"/>
                  </a:cubicBezTo>
                  <a:cubicBezTo>
                    <a:pt x="7039" y="8878"/>
                    <a:pt x="6945" y="8765"/>
                    <a:pt x="6848" y="8659"/>
                  </a:cubicBezTo>
                  <a:lnTo>
                    <a:pt x="6848" y="8659"/>
                  </a:lnTo>
                  <a:cubicBezTo>
                    <a:pt x="6849" y="8659"/>
                    <a:pt x="6849" y="8659"/>
                    <a:pt x="6850" y="8659"/>
                  </a:cubicBezTo>
                  <a:cubicBezTo>
                    <a:pt x="6852" y="8659"/>
                    <a:pt x="6852" y="8656"/>
                    <a:pt x="6842" y="8647"/>
                  </a:cubicBezTo>
                  <a:cubicBezTo>
                    <a:pt x="6438" y="8109"/>
                    <a:pt x="5981" y="7726"/>
                    <a:pt x="5469" y="7246"/>
                  </a:cubicBezTo>
                  <a:cubicBezTo>
                    <a:pt x="4456" y="6355"/>
                    <a:pt x="3528" y="5382"/>
                    <a:pt x="2964" y="4602"/>
                  </a:cubicBezTo>
                  <a:cubicBezTo>
                    <a:pt x="2921" y="4593"/>
                    <a:pt x="2787" y="4256"/>
                    <a:pt x="2591" y="4256"/>
                  </a:cubicBezTo>
                  <a:cubicBezTo>
                    <a:pt x="2590" y="4256"/>
                    <a:pt x="2590" y="4256"/>
                    <a:pt x="2589" y="4256"/>
                  </a:cubicBezTo>
                  <a:cubicBezTo>
                    <a:pt x="2589" y="4256"/>
                    <a:pt x="2588" y="4256"/>
                    <a:pt x="2587" y="4256"/>
                  </a:cubicBezTo>
                  <a:cubicBezTo>
                    <a:pt x="2471" y="4256"/>
                    <a:pt x="2369" y="4358"/>
                    <a:pt x="2372" y="4473"/>
                  </a:cubicBezTo>
                  <a:cubicBezTo>
                    <a:pt x="2374" y="4544"/>
                    <a:pt x="2408" y="4609"/>
                    <a:pt x="2463" y="4654"/>
                  </a:cubicBezTo>
                  <a:lnTo>
                    <a:pt x="2463" y="4654"/>
                  </a:lnTo>
                  <a:cubicBezTo>
                    <a:pt x="2463" y="4654"/>
                    <a:pt x="2462" y="4654"/>
                    <a:pt x="2462" y="4654"/>
                  </a:cubicBezTo>
                  <a:lnTo>
                    <a:pt x="2462" y="4654"/>
                  </a:lnTo>
                  <a:cubicBezTo>
                    <a:pt x="2536" y="4729"/>
                    <a:pt x="2614" y="4802"/>
                    <a:pt x="2683" y="4881"/>
                  </a:cubicBezTo>
                  <a:cubicBezTo>
                    <a:pt x="3196" y="5452"/>
                    <a:pt x="4089" y="6323"/>
                    <a:pt x="4915" y="7095"/>
                  </a:cubicBezTo>
                  <a:cubicBezTo>
                    <a:pt x="5427" y="7572"/>
                    <a:pt x="6082" y="8175"/>
                    <a:pt x="6369" y="8579"/>
                  </a:cubicBezTo>
                  <a:cubicBezTo>
                    <a:pt x="6579" y="8857"/>
                    <a:pt x="6760" y="9229"/>
                    <a:pt x="6802" y="9399"/>
                  </a:cubicBezTo>
                  <a:cubicBezTo>
                    <a:pt x="6925" y="9791"/>
                    <a:pt x="6809" y="9913"/>
                    <a:pt x="6744" y="10003"/>
                  </a:cubicBezTo>
                  <a:cubicBezTo>
                    <a:pt x="6366" y="10212"/>
                    <a:pt x="5942" y="10249"/>
                    <a:pt x="5387" y="10249"/>
                  </a:cubicBezTo>
                  <a:cubicBezTo>
                    <a:pt x="5352" y="10249"/>
                    <a:pt x="5317" y="10249"/>
                    <a:pt x="5281" y="10249"/>
                  </a:cubicBezTo>
                  <a:cubicBezTo>
                    <a:pt x="5266" y="10249"/>
                    <a:pt x="5251" y="10249"/>
                    <a:pt x="5236" y="10249"/>
                  </a:cubicBezTo>
                  <a:cubicBezTo>
                    <a:pt x="3899" y="10249"/>
                    <a:pt x="2247" y="9553"/>
                    <a:pt x="1508" y="8833"/>
                  </a:cubicBezTo>
                  <a:cubicBezTo>
                    <a:pt x="1324" y="8646"/>
                    <a:pt x="1234" y="8547"/>
                    <a:pt x="1143" y="8411"/>
                  </a:cubicBezTo>
                  <a:cubicBezTo>
                    <a:pt x="1128" y="8382"/>
                    <a:pt x="1118" y="8372"/>
                    <a:pt x="1112" y="8372"/>
                  </a:cubicBezTo>
                  <a:cubicBezTo>
                    <a:pt x="1098" y="8335"/>
                    <a:pt x="1078" y="8298"/>
                    <a:pt x="1060" y="8264"/>
                  </a:cubicBezTo>
                  <a:cubicBezTo>
                    <a:pt x="998" y="8122"/>
                    <a:pt x="1014" y="8159"/>
                    <a:pt x="981" y="8061"/>
                  </a:cubicBezTo>
                  <a:cubicBezTo>
                    <a:pt x="1095" y="7973"/>
                    <a:pt x="1421" y="7722"/>
                    <a:pt x="1589" y="7572"/>
                  </a:cubicBezTo>
                  <a:cubicBezTo>
                    <a:pt x="1645" y="7518"/>
                    <a:pt x="1716" y="7472"/>
                    <a:pt x="1764" y="7411"/>
                  </a:cubicBezTo>
                  <a:cubicBezTo>
                    <a:pt x="1764" y="7411"/>
                    <a:pt x="1764" y="7411"/>
                    <a:pt x="1765" y="7411"/>
                  </a:cubicBezTo>
                  <a:cubicBezTo>
                    <a:pt x="1769" y="7411"/>
                    <a:pt x="1795" y="7385"/>
                    <a:pt x="1841" y="7337"/>
                  </a:cubicBezTo>
                  <a:cubicBezTo>
                    <a:pt x="1919" y="7244"/>
                    <a:pt x="2030" y="7137"/>
                    <a:pt x="2025" y="7008"/>
                  </a:cubicBezTo>
                  <a:cubicBezTo>
                    <a:pt x="2030" y="6945"/>
                    <a:pt x="2020" y="6879"/>
                    <a:pt x="1990" y="6821"/>
                  </a:cubicBezTo>
                  <a:cubicBezTo>
                    <a:pt x="1835" y="6609"/>
                    <a:pt x="1664" y="6700"/>
                    <a:pt x="1469" y="6651"/>
                  </a:cubicBezTo>
                  <a:cubicBezTo>
                    <a:pt x="1289" y="6639"/>
                    <a:pt x="865" y="6480"/>
                    <a:pt x="745" y="6416"/>
                  </a:cubicBezTo>
                  <a:cubicBezTo>
                    <a:pt x="714" y="6406"/>
                    <a:pt x="642" y="6358"/>
                    <a:pt x="614" y="6341"/>
                  </a:cubicBezTo>
                  <a:cubicBezTo>
                    <a:pt x="591" y="6319"/>
                    <a:pt x="572" y="6303"/>
                    <a:pt x="562" y="6296"/>
                  </a:cubicBezTo>
                  <a:cubicBezTo>
                    <a:pt x="559" y="6290"/>
                    <a:pt x="556" y="6284"/>
                    <a:pt x="553" y="6277"/>
                  </a:cubicBezTo>
                  <a:cubicBezTo>
                    <a:pt x="551" y="6270"/>
                    <a:pt x="549" y="6261"/>
                    <a:pt x="548" y="6254"/>
                  </a:cubicBezTo>
                  <a:cubicBezTo>
                    <a:pt x="542" y="5414"/>
                    <a:pt x="478" y="4144"/>
                    <a:pt x="571" y="3546"/>
                  </a:cubicBezTo>
                  <a:cubicBezTo>
                    <a:pt x="582" y="3397"/>
                    <a:pt x="707" y="2753"/>
                    <a:pt x="840" y="2483"/>
                  </a:cubicBezTo>
                  <a:close/>
                  <a:moveTo>
                    <a:pt x="15187" y="1807"/>
                  </a:moveTo>
                  <a:lnTo>
                    <a:pt x="15187" y="1807"/>
                  </a:lnTo>
                  <a:cubicBezTo>
                    <a:pt x="14931" y="2441"/>
                    <a:pt x="14635" y="3065"/>
                    <a:pt x="14531" y="3749"/>
                  </a:cubicBezTo>
                  <a:cubicBezTo>
                    <a:pt x="14383" y="4644"/>
                    <a:pt x="14227" y="5541"/>
                    <a:pt x="13856" y="6377"/>
                  </a:cubicBezTo>
                  <a:cubicBezTo>
                    <a:pt x="13753" y="6645"/>
                    <a:pt x="13646" y="6874"/>
                    <a:pt x="13488" y="6890"/>
                  </a:cubicBezTo>
                  <a:cubicBezTo>
                    <a:pt x="13380" y="6937"/>
                    <a:pt x="13235" y="6940"/>
                    <a:pt x="13122" y="6989"/>
                  </a:cubicBezTo>
                  <a:cubicBezTo>
                    <a:pt x="13106" y="6991"/>
                    <a:pt x="13083" y="6994"/>
                    <a:pt x="13044" y="7002"/>
                  </a:cubicBezTo>
                  <a:cubicBezTo>
                    <a:pt x="12978" y="7012"/>
                    <a:pt x="12913" y="7022"/>
                    <a:pt x="12847" y="7031"/>
                  </a:cubicBezTo>
                  <a:lnTo>
                    <a:pt x="12847" y="7031"/>
                  </a:lnTo>
                  <a:cubicBezTo>
                    <a:pt x="12857" y="7029"/>
                    <a:pt x="12865" y="7029"/>
                    <a:pt x="12865" y="7029"/>
                  </a:cubicBezTo>
                  <a:lnTo>
                    <a:pt x="12865" y="7029"/>
                  </a:lnTo>
                  <a:cubicBezTo>
                    <a:pt x="12866" y="7029"/>
                    <a:pt x="12861" y="7029"/>
                    <a:pt x="12846" y="7031"/>
                  </a:cubicBezTo>
                  <a:lnTo>
                    <a:pt x="12846" y="7031"/>
                  </a:lnTo>
                  <a:cubicBezTo>
                    <a:pt x="12847" y="7031"/>
                    <a:pt x="12847" y="7031"/>
                    <a:pt x="12847" y="7031"/>
                  </a:cubicBezTo>
                  <a:lnTo>
                    <a:pt x="12847" y="7031"/>
                  </a:lnTo>
                  <a:cubicBezTo>
                    <a:pt x="12847" y="7031"/>
                    <a:pt x="12847" y="7031"/>
                    <a:pt x="12846" y="7031"/>
                  </a:cubicBezTo>
                  <a:lnTo>
                    <a:pt x="12846" y="7031"/>
                  </a:lnTo>
                  <a:cubicBezTo>
                    <a:pt x="12846" y="7031"/>
                    <a:pt x="12846" y="7031"/>
                    <a:pt x="12846" y="7031"/>
                  </a:cubicBezTo>
                  <a:lnTo>
                    <a:pt x="12846" y="7031"/>
                  </a:lnTo>
                  <a:cubicBezTo>
                    <a:pt x="12845" y="7031"/>
                    <a:pt x="12843" y="7031"/>
                    <a:pt x="12841" y="7031"/>
                  </a:cubicBezTo>
                  <a:cubicBezTo>
                    <a:pt x="12843" y="7031"/>
                    <a:pt x="12845" y="7031"/>
                    <a:pt x="12846" y="7031"/>
                  </a:cubicBezTo>
                  <a:lnTo>
                    <a:pt x="12846" y="7031"/>
                  </a:lnTo>
                  <a:cubicBezTo>
                    <a:pt x="12844" y="7031"/>
                    <a:pt x="12842" y="7031"/>
                    <a:pt x="12840" y="7031"/>
                  </a:cubicBezTo>
                  <a:cubicBezTo>
                    <a:pt x="12824" y="7042"/>
                    <a:pt x="12578" y="7027"/>
                    <a:pt x="12431" y="7104"/>
                  </a:cubicBezTo>
                  <a:cubicBezTo>
                    <a:pt x="12269" y="7207"/>
                    <a:pt x="12232" y="7418"/>
                    <a:pt x="12252" y="7602"/>
                  </a:cubicBezTo>
                  <a:cubicBezTo>
                    <a:pt x="12250" y="7640"/>
                    <a:pt x="12258" y="7679"/>
                    <a:pt x="12271" y="7716"/>
                  </a:cubicBezTo>
                  <a:cubicBezTo>
                    <a:pt x="12320" y="7926"/>
                    <a:pt x="12414" y="8122"/>
                    <a:pt x="12472" y="8329"/>
                  </a:cubicBezTo>
                  <a:cubicBezTo>
                    <a:pt x="12485" y="8731"/>
                    <a:pt x="11605" y="9589"/>
                    <a:pt x="10750" y="9940"/>
                  </a:cubicBezTo>
                  <a:cubicBezTo>
                    <a:pt x="10379" y="10111"/>
                    <a:pt x="9697" y="10278"/>
                    <a:pt x="9349" y="10278"/>
                  </a:cubicBezTo>
                  <a:cubicBezTo>
                    <a:pt x="9328" y="10278"/>
                    <a:pt x="9309" y="10278"/>
                    <a:pt x="9291" y="10276"/>
                  </a:cubicBezTo>
                  <a:cubicBezTo>
                    <a:pt x="9249" y="10278"/>
                    <a:pt x="9208" y="10279"/>
                    <a:pt x="9166" y="10279"/>
                  </a:cubicBezTo>
                  <a:cubicBezTo>
                    <a:pt x="8567" y="10279"/>
                    <a:pt x="7933" y="10094"/>
                    <a:pt x="7695" y="9978"/>
                  </a:cubicBezTo>
                  <a:cubicBezTo>
                    <a:pt x="7569" y="9910"/>
                    <a:pt x="7471" y="9851"/>
                    <a:pt x="7410" y="9775"/>
                  </a:cubicBezTo>
                  <a:cubicBezTo>
                    <a:pt x="7421" y="9754"/>
                    <a:pt x="7429" y="9728"/>
                    <a:pt x="7427" y="9697"/>
                  </a:cubicBezTo>
                  <a:cubicBezTo>
                    <a:pt x="7444" y="9512"/>
                    <a:pt x="7465" y="9324"/>
                    <a:pt x="7481" y="9135"/>
                  </a:cubicBezTo>
                  <a:cubicBezTo>
                    <a:pt x="7498" y="9102"/>
                    <a:pt x="7517" y="9064"/>
                    <a:pt x="7539" y="9027"/>
                  </a:cubicBezTo>
                  <a:cubicBezTo>
                    <a:pt x="8035" y="8191"/>
                    <a:pt x="8736" y="7524"/>
                    <a:pt x="9451" y="6761"/>
                  </a:cubicBezTo>
                  <a:cubicBezTo>
                    <a:pt x="10159" y="6024"/>
                    <a:pt x="10938" y="5326"/>
                    <a:pt x="11700" y="4794"/>
                  </a:cubicBezTo>
                  <a:cubicBezTo>
                    <a:pt x="12191" y="4438"/>
                    <a:pt x="12534" y="4214"/>
                    <a:pt x="13032" y="3973"/>
                  </a:cubicBezTo>
                  <a:cubicBezTo>
                    <a:pt x="13066" y="3956"/>
                    <a:pt x="13100" y="3941"/>
                    <a:pt x="13135" y="3924"/>
                  </a:cubicBezTo>
                  <a:lnTo>
                    <a:pt x="13136" y="3924"/>
                  </a:lnTo>
                  <a:cubicBezTo>
                    <a:pt x="13451" y="3840"/>
                    <a:pt x="13363" y="3440"/>
                    <a:pt x="13111" y="3440"/>
                  </a:cubicBezTo>
                  <a:cubicBezTo>
                    <a:pt x="13072" y="3440"/>
                    <a:pt x="13028" y="3450"/>
                    <a:pt x="12982" y="3472"/>
                  </a:cubicBezTo>
                  <a:cubicBezTo>
                    <a:pt x="12954" y="3485"/>
                    <a:pt x="12928" y="3504"/>
                    <a:pt x="12905" y="3526"/>
                  </a:cubicBezTo>
                  <a:cubicBezTo>
                    <a:pt x="12776" y="3617"/>
                    <a:pt x="12650" y="3713"/>
                    <a:pt x="12525" y="3810"/>
                  </a:cubicBezTo>
                  <a:cubicBezTo>
                    <a:pt x="12243" y="4040"/>
                    <a:pt x="11754" y="4402"/>
                    <a:pt x="11132" y="4865"/>
                  </a:cubicBezTo>
                  <a:cubicBezTo>
                    <a:pt x="10310" y="5491"/>
                    <a:pt x="9583" y="6225"/>
                    <a:pt x="8872" y="6972"/>
                  </a:cubicBezTo>
                  <a:cubicBezTo>
                    <a:pt x="8403" y="7479"/>
                    <a:pt x="7906" y="7973"/>
                    <a:pt x="7505" y="8536"/>
                  </a:cubicBezTo>
                  <a:cubicBezTo>
                    <a:pt x="7504" y="8362"/>
                    <a:pt x="7489" y="8188"/>
                    <a:pt x="7462" y="8016"/>
                  </a:cubicBezTo>
                  <a:cubicBezTo>
                    <a:pt x="7954" y="6407"/>
                    <a:pt x="9175" y="4961"/>
                    <a:pt x="10450" y="4012"/>
                  </a:cubicBezTo>
                  <a:cubicBezTo>
                    <a:pt x="11933" y="2932"/>
                    <a:pt x="13403" y="2405"/>
                    <a:pt x="15113" y="1832"/>
                  </a:cubicBezTo>
                  <a:cubicBezTo>
                    <a:pt x="15138" y="1824"/>
                    <a:pt x="15162" y="1814"/>
                    <a:pt x="15187" y="1807"/>
                  </a:cubicBezTo>
                  <a:close/>
                  <a:moveTo>
                    <a:pt x="6246" y="1"/>
                  </a:moveTo>
                  <a:cubicBezTo>
                    <a:pt x="5637" y="1"/>
                    <a:pt x="5599" y="934"/>
                    <a:pt x="5886" y="1341"/>
                  </a:cubicBezTo>
                  <a:cubicBezTo>
                    <a:pt x="5994" y="1494"/>
                    <a:pt x="6153" y="1655"/>
                    <a:pt x="6340" y="1709"/>
                  </a:cubicBezTo>
                  <a:cubicBezTo>
                    <a:pt x="6344" y="1716"/>
                    <a:pt x="6347" y="1723"/>
                    <a:pt x="6351" y="1729"/>
                  </a:cubicBezTo>
                  <a:cubicBezTo>
                    <a:pt x="6350" y="1725"/>
                    <a:pt x="6347" y="1719"/>
                    <a:pt x="6345" y="1713"/>
                  </a:cubicBezTo>
                  <a:lnTo>
                    <a:pt x="6345" y="1713"/>
                  </a:lnTo>
                  <a:cubicBezTo>
                    <a:pt x="6694" y="2396"/>
                    <a:pt x="6751" y="2446"/>
                    <a:pt x="6985" y="3129"/>
                  </a:cubicBezTo>
                  <a:cubicBezTo>
                    <a:pt x="6990" y="3141"/>
                    <a:pt x="6991" y="3152"/>
                    <a:pt x="6996" y="3164"/>
                  </a:cubicBezTo>
                  <a:cubicBezTo>
                    <a:pt x="6797" y="3044"/>
                    <a:pt x="6567" y="2965"/>
                    <a:pt x="6358" y="2876"/>
                  </a:cubicBezTo>
                  <a:cubicBezTo>
                    <a:pt x="6149" y="2796"/>
                    <a:pt x="5936" y="2721"/>
                    <a:pt x="5729" y="2631"/>
                  </a:cubicBezTo>
                  <a:cubicBezTo>
                    <a:pt x="5727" y="2631"/>
                    <a:pt x="5727" y="2630"/>
                    <a:pt x="5726" y="2630"/>
                  </a:cubicBezTo>
                  <a:cubicBezTo>
                    <a:pt x="5721" y="2628"/>
                    <a:pt x="5717" y="2625"/>
                    <a:pt x="5713" y="2624"/>
                  </a:cubicBezTo>
                  <a:cubicBezTo>
                    <a:pt x="5775" y="2460"/>
                    <a:pt x="5752" y="2260"/>
                    <a:pt x="5617" y="2137"/>
                  </a:cubicBezTo>
                  <a:cubicBezTo>
                    <a:pt x="5555" y="2083"/>
                    <a:pt x="5469" y="2028"/>
                    <a:pt x="5382" y="2028"/>
                  </a:cubicBezTo>
                  <a:cubicBezTo>
                    <a:pt x="5364" y="2028"/>
                    <a:pt x="5347" y="2031"/>
                    <a:pt x="5329" y="2036"/>
                  </a:cubicBezTo>
                  <a:cubicBezTo>
                    <a:pt x="5304" y="2011"/>
                    <a:pt x="5272" y="1995"/>
                    <a:pt x="5238" y="1995"/>
                  </a:cubicBezTo>
                  <a:cubicBezTo>
                    <a:pt x="5217" y="1995"/>
                    <a:pt x="5196" y="2001"/>
                    <a:pt x="5175" y="2014"/>
                  </a:cubicBezTo>
                  <a:cubicBezTo>
                    <a:pt x="4714" y="2231"/>
                    <a:pt x="4754" y="2894"/>
                    <a:pt x="5303" y="2894"/>
                  </a:cubicBezTo>
                  <a:cubicBezTo>
                    <a:pt x="5338" y="2894"/>
                    <a:pt x="5375" y="2892"/>
                    <a:pt x="5414" y="2886"/>
                  </a:cubicBezTo>
                  <a:cubicBezTo>
                    <a:pt x="5461" y="2879"/>
                    <a:pt x="5501" y="2861"/>
                    <a:pt x="5537" y="2841"/>
                  </a:cubicBezTo>
                  <a:cubicBezTo>
                    <a:pt x="5756" y="2932"/>
                    <a:pt x="5978" y="3013"/>
                    <a:pt x="6199" y="3097"/>
                  </a:cubicBezTo>
                  <a:cubicBezTo>
                    <a:pt x="6455" y="3183"/>
                    <a:pt x="6820" y="3361"/>
                    <a:pt x="6962" y="3458"/>
                  </a:cubicBezTo>
                  <a:cubicBezTo>
                    <a:pt x="7065" y="3533"/>
                    <a:pt x="7035" y="3533"/>
                    <a:pt x="7106" y="3603"/>
                  </a:cubicBezTo>
                  <a:cubicBezTo>
                    <a:pt x="7243" y="4241"/>
                    <a:pt x="7266" y="4859"/>
                    <a:pt x="7297" y="5578"/>
                  </a:cubicBezTo>
                  <a:cubicBezTo>
                    <a:pt x="7305" y="6105"/>
                    <a:pt x="7327" y="6635"/>
                    <a:pt x="7276" y="7160"/>
                  </a:cubicBezTo>
                  <a:cubicBezTo>
                    <a:pt x="7278" y="7202"/>
                    <a:pt x="7274" y="7234"/>
                    <a:pt x="7268" y="7262"/>
                  </a:cubicBezTo>
                  <a:cubicBezTo>
                    <a:pt x="6945" y="6297"/>
                    <a:pt x="6356" y="5424"/>
                    <a:pt x="5629" y="4718"/>
                  </a:cubicBezTo>
                  <a:cubicBezTo>
                    <a:pt x="4741" y="3891"/>
                    <a:pt x="3670" y="3288"/>
                    <a:pt x="2586" y="2753"/>
                  </a:cubicBezTo>
                  <a:cubicBezTo>
                    <a:pt x="2029" y="2496"/>
                    <a:pt x="1495" y="2168"/>
                    <a:pt x="913" y="1972"/>
                  </a:cubicBezTo>
                  <a:cubicBezTo>
                    <a:pt x="881" y="1967"/>
                    <a:pt x="851" y="1965"/>
                    <a:pt x="823" y="1965"/>
                  </a:cubicBezTo>
                  <a:cubicBezTo>
                    <a:pt x="428" y="1965"/>
                    <a:pt x="365" y="2451"/>
                    <a:pt x="241" y="2850"/>
                  </a:cubicBezTo>
                  <a:cubicBezTo>
                    <a:pt x="28" y="3647"/>
                    <a:pt x="0" y="4476"/>
                    <a:pt x="22" y="5297"/>
                  </a:cubicBezTo>
                  <a:cubicBezTo>
                    <a:pt x="16" y="5513"/>
                    <a:pt x="50" y="6131"/>
                    <a:pt x="54" y="6131"/>
                  </a:cubicBezTo>
                  <a:cubicBezTo>
                    <a:pt x="54" y="6131"/>
                    <a:pt x="54" y="6131"/>
                    <a:pt x="54" y="6131"/>
                  </a:cubicBezTo>
                  <a:cubicBezTo>
                    <a:pt x="73" y="6302"/>
                    <a:pt x="145" y="6499"/>
                    <a:pt x="302" y="6587"/>
                  </a:cubicBezTo>
                  <a:cubicBezTo>
                    <a:pt x="504" y="6798"/>
                    <a:pt x="1234" y="6890"/>
                    <a:pt x="1547" y="6965"/>
                  </a:cubicBezTo>
                  <a:cubicBezTo>
                    <a:pt x="1524" y="6988"/>
                    <a:pt x="1499" y="7011"/>
                    <a:pt x="1485" y="7021"/>
                  </a:cubicBezTo>
                  <a:cubicBezTo>
                    <a:pt x="1443" y="7056"/>
                    <a:pt x="1424" y="7072"/>
                    <a:pt x="1421" y="7076"/>
                  </a:cubicBezTo>
                  <a:cubicBezTo>
                    <a:pt x="1311" y="7149"/>
                    <a:pt x="1218" y="7252"/>
                    <a:pt x="1110" y="7322"/>
                  </a:cubicBezTo>
                  <a:cubicBezTo>
                    <a:pt x="1059" y="7369"/>
                    <a:pt x="817" y="7538"/>
                    <a:pt x="620" y="7697"/>
                  </a:cubicBezTo>
                  <a:cubicBezTo>
                    <a:pt x="399" y="7876"/>
                    <a:pt x="468" y="8196"/>
                    <a:pt x="620" y="8398"/>
                  </a:cubicBezTo>
                  <a:cubicBezTo>
                    <a:pt x="668" y="8459"/>
                    <a:pt x="717" y="8540"/>
                    <a:pt x="778" y="8597"/>
                  </a:cubicBezTo>
                  <a:cubicBezTo>
                    <a:pt x="781" y="8601"/>
                    <a:pt x="781" y="8602"/>
                    <a:pt x="787" y="8607"/>
                  </a:cubicBezTo>
                  <a:cubicBezTo>
                    <a:pt x="942" y="8821"/>
                    <a:pt x="1130" y="9008"/>
                    <a:pt x="1334" y="9176"/>
                  </a:cubicBezTo>
                  <a:cubicBezTo>
                    <a:pt x="1611" y="9397"/>
                    <a:pt x="1826" y="9552"/>
                    <a:pt x="2298" y="9794"/>
                  </a:cubicBezTo>
                  <a:cubicBezTo>
                    <a:pt x="3165" y="10228"/>
                    <a:pt x="4377" y="10744"/>
                    <a:pt x="5582" y="10744"/>
                  </a:cubicBezTo>
                  <a:cubicBezTo>
                    <a:pt x="5671" y="10744"/>
                    <a:pt x="5760" y="10741"/>
                    <a:pt x="5849" y="10735"/>
                  </a:cubicBezTo>
                  <a:cubicBezTo>
                    <a:pt x="6261" y="10696"/>
                    <a:pt x="6354" y="10702"/>
                    <a:pt x="6768" y="10564"/>
                  </a:cubicBezTo>
                  <a:cubicBezTo>
                    <a:pt x="6971" y="10494"/>
                    <a:pt x="7143" y="10360"/>
                    <a:pt x="7250" y="10172"/>
                  </a:cubicBezTo>
                  <a:cubicBezTo>
                    <a:pt x="7259" y="10182"/>
                    <a:pt x="7266" y="10192"/>
                    <a:pt x="7278" y="10202"/>
                  </a:cubicBezTo>
                  <a:cubicBezTo>
                    <a:pt x="7287" y="10208"/>
                    <a:pt x="7295" y="10214"/>
                    <a:pt x="7301" y="10220"/>
                  </a:cubicBezTo>
                  <a:cubicBezTo>
                    <a:pt x="7321" y="10242"/>
                    <a:pt x="7343" y="10262"/>
                    <a:pt x="7365" y="10281"/>
                  </a:cubicBezTo>
                  <a:cubicBezTo>
                    <a:pt x="7421" y="10328"/>
                    <a:pt x="7588" y="10448"/>
                    <a:pt x="7608" y="10448"/>
                  </a:cubicBezTo>
                  <a:cubicBezTo>
                    <a:pt x="7611" y="10448"/>
                    <a:pt x="7611" y="10446"/>
                    <a:pt x="7608" y="10441"/>
                  </a:cubicBezTo>
                  <a:lnTo>
                    <a:pt x="7608" y="10441"/>
                  </a:lnTo>
                  <a:cubicBezTo>
                    <a:pt x="8035" y="10694"/>
                    <a:pt x="8547" y="10771"/>
                    <a:pt x="9048" y="10771"/>
                  </a:cubicBezTo>
                  <a:cubicBezTo>
                    <a:pt x="9199" y="10771"/>
                    <a:pt x="9349" y="10764"/>
                    <a:pt x="9496" y="10753"/>
                  </a:cubicBezTo>
                  <a:cubicBezTo>
                    <a:pt x="9936" y="10737"/>
                    <a:pt x="10951" y="10357"/>
                    <a:pt x="11512" y="9977"/>
                  </a:cubicBezTo>
                  <a:cubicBezTo>
                    <a:pt x="11965" y="9673"/>
                    <a:pt x="12205" y="9500"/>
                    <a:pt x="12566" y="9099"/>
                  </a:cubicBezTo>
                  <a:cubicBezTo>
                    <a:pt x="12594" y="9066"/>
                    <a:pt x="12602" y="9054"/>
                    <a:pt x="12597" y="9054"/>
                  </a:cubicBezTo>
                  <a:cubicBezTo>
                    <a:pt x="12589" y="9054"/>
                    <a:pt x="12547" y="9086"/>
                    <a:pt x="12514" y="9102"/>
                  </a:cubicBezTo>
                  <a:cubicBezTo>
                    <a:pt x="12769" y="8962"/>
                    <a:pt x="12938" y="8630"/>
                    <a:pt x="12979" y="8348"/>
                  </a:cubicBezTo>
                  <a:cubicBezTo>
                    <a:pt x="12986" y="8193"/>
                    <a:pt x="12903" y="8054"/>
                    <a:pt x="12841" y="7916"/>
                  </a:cubicBezTo>
                  <a:cubicBezTo>
                    <a:pt x="12793" y="7806"/>
                    <a:pt x="12766" y="7766"/>
                    <a:pt x="12669" y="7502"/>
                  </a:cubicBezTo>
                  <a:cubicBezTo>
                    <a:pt x="12667" y="7498"/>
                    <a:pt x="12664" y="7496"/>
                    <a:pt x="12663" y="7493"/>
                  </a:cubicBezTo>
                  <a:cubicBezTo>
                    <a:pt x="12659" y="7483"/>
                    <a:pt x="12654" y="7473"/>
                    <a:pt x="12651" y="7464"/>
                  </a:cubicBezTo>
                  <a:cubicBezTo>
                    <a:pt x="12649" y="7451"/>
                    <a:pt x="12647" y="7440"/>
                    <a:pt x="12644" y="7427"/>
                  </a:cubicBezTo>
                  <a:cubicBezTo>
                    <a:pt x="12644" y="7421"/>
                    <a:pt x="12643" y="7415"/>
                    <a:pt x="12643" y="7408"/>
                  </a:cubicBezTo>
                  <a:cubicBezTo>
                    <a:pt x="12724" y="7395"/>
                    <a:pt x="12921" y="7399"/>
                    <a:pt x="13177" y="7383"/>
                  </a:cubicBezTo>
                  <a:cubicBezTo>
                    <a:pt x="13174" y="7383"/>
                    <a:pt x="13171" y="7382"/>
                    <a:pt x="13170" y="7380"/>
                  </a:cubicBezTo>
                  <a:lnTo>
                    <a:pt x="13170" y="7380"/>
                  </a:lnTo>
                  <a:cubicBezTo>
                    <a:pt x="13216" y="7388"/>
                    <a:pt x="13263" y="7391"/>
                    <a:pt x="13310" y="7391"/>
                  </a:cubicBezTo>
                  <a:cubicBezTo>
                    <a:pt x="13390" y="7391"/>
                    <a:pt x="13471" y="7383"/>
                    <a:pt x="13548" y="7374"/>
                  </a:cubicBezTo>
                  <a:lnTo>
                    <a:pt x="13548" y="7374"/>
                  </a:lnTo>
                  <a:cubicBezTo>
                    <a:pt x="13537" y="7375"/>
                    <a:pt x="13532" y="7376"/>
                    <a:pt x="13535" y="7376"/>
                  </a:cubicBezTo>
                  <a:cubicBezTo>
                    <a:pt x="13539" y="7376"/>
                    <a:pt x="13551" y="7375"/>
                    <a:pt x="13574" y="7372"/>
                  </a:cubicBezTo>
                  <a:cubicBezTo>
                    <a:pt x="13575" y="7372"/>
                    <a:pt x="13578" y="7370"/>
                    <a:pt x="13581" y="7370"/>
                  </a:cubicBezTo>
                  <a:cubicBezTo>
                    <a:pt x="13746" y="7343"/>
                    <a:pt x="13910" y="7270"/>
                    <a:pt x="14030" y="7150"/>
                  </a:cubicBezTo>
                  <a:cubicBezTo>
                    <a:pt x="14333" y="6727"/>
                    <a:pt x="14472" y="6202"/>
                    <a:pt x="14648" y="5715"/>
                  </a:cubicBezTo>
                  <a:cubicBezTo>
                    <a:pt x="14902" y="4938"/>
                    <a:pt x="14946" y="4112"/>
                    <a:pt x="15158" y="3325"/>
                  </a:cubicBezTo>
                  <a:cubicBezTo>
                    <a:pt x="15319" y="2679"/>
                    <a:pt x="15697" y="2097"/>
                    <a:pt x="15846" y="1452"/>
                  </a:cubicBezTo>
                  <a:cubicBezTo>
                    <a:pt x="15810" y="1238"/>
                    <a:pt x="15694" y="1169"/>
                    <a:pt x="15550" y="1169"/>
                  </a:cubicBezTo>
                  <a:cubicBezTo>
                    <a:pt x="15304" y="1169"/>
                    <a:pt x="14978" y="1371"/>
                    <a:pt x="14849" y="1392"/>
                  </a:cubicBezTo>
                  <a:cubicBezTo>
                    <a:pt x="14131" y="1667"/>
                    <a:pt x="13695" y="1826"/>
                    <a:pt x="13028" y="2108"/>
                  </a:cubicBezTo>
                  <a:cubicBezTo>
                    <a:pt x="10739" y="3045"/>
                    <a:pt x="8646" y="4691"/>
                    <a:pt x="7570" y="6952"/>
                  </a:cubicBezTo>
                  <a:cubicBezTo>
                    <a:pt x="7607" y="6393"/>
                    <a:pt x="7582" y="5831"/>
                    <a:pt x="7570" y="5272"/>
                  </a:cubicBezTo>
                  <a:cubicBezTo>
                    <a:pt x="7557" y="4875"/>
                    <a:pt x="7527" y="4480"/>
                    <a:pt x="7476" y="4088"/>
                  </a:cubicBezTo>
                  <a:cubicBezTo>
                    <a:pt x="7505" y="4072"/>
                    <a:pt x="7530" y="4046"/>
                    <a:pt x="7539" y="4007"/>
                  </a:cubicBezTo>
                  <a:cubicBezTo>
                    <a:pt x="7588" y="3872"/>
                    <a:pt x="7691" y="3739"/>
                    <a:pt x="7922" y="3540"/>
                  </a:cubicBezTo>
                  <a:cubicBezTo>
                    <a:pt x="8105" y="3387"/>
                    <a:pt x="8488" y="3151"/>
                    <a:pt x="8678" y="2858"/>
                  </a:cubicBezTo>
                  <a:cubicBezTo>
                    <a:pt x="8803" y="2680"/>
                    <a:pt x="8927" y="2480"/>
                    <a:pt x="8958" y="2262"/>
                  </a:cubicBezTo>
                  <a:cubicBezTo>
                    <a:pt x="8985" y="2266"/>
                    <a:pt x="9011" y="2270"/>
                    <a:pt x="9047" y="2270"/>
                  </a:cubicBezTo>
                  <a:cubicBezTo>
                    <a:pt x="9072" y="2270"/>
                    <a:pt x="9102" y="2268"/>
                    <a:pt x="9141" y="2264"/>
                  </a:cubicBezTo>
                  <a:lnTo>
                    <a:pt x="9141" y="2264"/>
                  </a:lnTo>
                  <a:cubicBezTo>
                    <a:pt x="9136" y="2264"/>
                    <a:pt x="9135" y="2265"/>
                    <a:pt x="9135" y="2265"/>
                  </a:cubicBezTo>
                  <a:cubicBezTo>
                    <a:pt x="9138" y="2265"/>
                    <a:pt x="9180" y="2259"/>
                    <a:pt x="9205" y="2255"/>
                  </a:cubicBezTo>
                  <a:cubicBezTo>
                    <a:pt x="9267" y="2243"/>
                    <a:pt x="9328" y="2223"/>
                    <a:pt x="9385" y="2191"/>
                  </a:cubicBezTo>
                  <a:cubicBezTo>
                    <a:pt x="9519" y="2105"/>
                    <a:pt x="9629" y="1975"/>
                    <a:pt x="9677" y="1822"/>
                  </a:cubicBezTo>
                  <a:cubicBezTo>
                    <a:pt x="9708" y="1743"/>
                    <a:pt x="9751" y="1295"/>
                    <a:pt x="9398" y="1177"/>
                  </a:cubicBezTo>
                  <a:cubicBezTo>
                    <a:pt x="9353" y="1165"/>
                    <a:pt x="9308" y="1159"/>
                    <a:pt x="9264" y="1159"/>
                  </a:cubicBezTo>
                  <a:cubicBezTo>
                    <a:pt x="9010" y="1159"/>
                    <a:pt x="8777" y="1349"/>
                    <a:pt x="8677" y="1580"/>
                  </a:cubicBezTo>
                  <a:cubicBezTo>
                    <a:pt x="8588" y="1830"/>
                    <a:pt x="8594" y="1910"/>
                    <a:pt x="8590" y="2095"/>
                  </a:cubicBezTo>
                  <a:cubicBezTo>
                    <a:pt x="8590" y="2097"/>
                    <a:pt x="8590" y="2098"/>
                    <a:pt x="8590" y="2098"/>
                  </a:cubicBezTo>
                  <a:cubicBezTo>
                    <a:pt x="8590" y="2101"/>
                    <a:pt x="8590" y="2101"/>
                    <a:pt x="8590" y="2104"/>
                  </a:cubicBezTo>
                  <a:cubicBezTo>
                    <a:pt x="8551" y="2249"/>
                    <a:pt x="8574" y="2194"/>
                    <a:pt x="8539" y="2349"/>
                  </a:cubicBezTo>
                  <a:cubicBezTo>
                    <a:pt x="8442" y="2656"/>
                    <a:pt x="8402" y="2744"/>
                    <a:pt x="8173" y="2999"/>
                  </a:cubicBezTo>
                  <a:cubicBezTo>
                    <a:pt x="7930" y="3235"/>
                    <a:pt x="7623" y="3411"/>
                    <a:pt x="7416" y="3682"/>
                  </a:cubicBezTo>
                  <a:cubicBezTo>
                    <a:pt x="7350" y="3304"/>
                    <a:pt x="7263" y="2929"/>
                    <a:pt x="7148" y="2562"/>
                  </a:cubicBezTo>
                  <a:cubicBezTo>
                    <a:pt x="7052" y="2176"/>
                    <a:pt x="6916" y="1806"/>
                    <a:pt x="6761" y="1573"/>
                  </a:cubicBezTo>
                  <a:cubicBezTo>
                    <a:pt x="6781" y="1493"/>
                    <a:pt x="6784" y="1403"/>
                    <a:pt x="6802" y="1328"/>
                  </a:cubicBezTo>
                  <a:cubicBezTo>
                    <a:pt x="6861" y="1067"/>
                    <a:pt x="6884" y="184"/>
                    <a:pt x="6348" y="9"/>
                  </a:cubicBezTo>
                  <a:cubicBezTo>
                    <a:pt x="6313" y="3"/>
                    <a:pt x="6279" y="1"/>
                    <a:pt x="6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8"/>
            <p:cNvSpPr/>
            <p:nvPr/>
          </p:nvSpPr>
          <p:spPr>
            <a:xfrm>
              <a:off x="6513165" y="4296585"/>
              <a:ext cx="134" cy="67"/>
            </a:xfrm>
            <a:custGeom>
              <a:avLst/>
              <a:gdLst/>
              <a:ahLst/>
              <a:cxnLst/>
              <a:rect l="l" t="t" r="r" b="b"/>
              <a:pathLst>
                <a:path w="4" h="2" extrusionOk="0">
                  <a:moveTo>
                    <a:pt x="1" y="0"/>
                  </a:moveTo>
                  <a:lnTo>
                    <a:pt x="1" y="0"/>
                  </a:lnTo>
                  <a:cubicBezTo>
                    <a:pt x="2" y="0"/>
                    <a:pt x="2" y="1"/>
                    <a:pt x="3" y="1"/>
                  </a:cubicBezTo>
                  <a:cubicBezTo>
                    <a:pt x="2" y="1"/>
                    <a:pt x="2" y="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8"/>
            <p:cNvSpPr/>
            <p:nvPr/>
          </p:nvSpPr>
          <p:spPr>
            <a:xfrm>
              <a:off x="6338560" y="4291638"/>
              <a:ext cx="215459" cy="259573"/>
            </a:xfrm>
            <a:custGeom>
              <a:avLst/>
              <a:gdLst/>
              <a:ahLst/>
              <a:cxnLst/>
              <a:rect l="l" t="t" r="r" b="b"/>
              <a:pathLst>
                <a:path w="6447" h="7767" extrusionOk="0">
                  <a:moveTo>
                    <a:pt x="364" y="0"/>
                  </a:moveTo>
                  <a:cubicBezTo>
                    <a:pt x="229" y="270"/>
                    <a:pt x="104" y="917"/>
                    <a:pt x="91" y="1066"/>
                  </a:cubicBezTo>
                  <a:cubicBezTo>
                    <a:pt x="0" y="1661"/>
                    <a:pt x="62" y="2931"/>
                    <a:pt x="70" y="3771"/>
                  </a:cubicBezTo>
                  <a:cubicBezTo>
                    <a:pt x="70" y="3778"/>
                    <a:pt x="73" y="3788"/>
                    <a:pt x="75" y="3795"/>
                  </a:cubicBezTo>
                  <a:cubicBezTo>
                    <a:pt x="77" y="3803"/>
                    <a:pt x="83" y="3807"/>
                    <a:pt x="84" y="3814"/>
                  </a:cubicBezTo>
                  <a:cubicBezTo>
                    <a:pt x="94" y="3822"/>
                    <a:pt x="113" y="3836"/>
                    <a:pt x="135" y="3858"/>
                  </a:cubicBezTo>
                  <a:cubicBezTo>
                    <a:pt x="164" y="3877"/>
                    <a:pt x="236" y="3923"/>
                    <a:pt x="268" y="3932"/>
                  </a:cubicBezTo>
                  <a:cubicBezTo>
                    <a:pt x="388" y="3997"/>
                    <a:pt x="811" y="4156"/>
                    <a:pt x="992" y="4168"/>
                  </a:cubicBezTo>
                  <a:cubicBezTo>
                    <a:pt x="1186" y="4215"/>
                    <a:pt x="1357" y="4124"/>
                    <a:pt x="1510" y="4338"/>
                  </a:cubicBezTo>
                  <a:cubicBezTo>
                    <a:pt x="1542" y="4396"/>
                    <a:pt x="1552" y="4462"/>
                    <a:pt x="1547" y="4527"/>
                  </a:cubicBezTo>
                  <a:cubicBezTo>
                    <a:pt x="1552" y="4654"/>
                    <a:pt x="1441" y="4761"/>
                    <a:pt x="1361" y="4854"/>
                  </a:cubicBezTo>
                  <a:cubicBezTo>
                    <a:pt x="1319" y="4902"/>
                    <a:pt x="1295" y="4928"/>
                    <a:pt x="1287" y="4928"/>
                  </a:cubicBezTo>
                  <a:cubicBezTo>
                    <a:pt x="1240" y="4990"/>
                    <a:pt x="1167" y="5036"/>
                    <a:pt x="1112" y="5089"/>
                  </a:cubicBezTo>
                  <a:cubicBezTo>
                    <a:pt x="943" y="5238"/>
                    <a:pt x="617" y="5491"/>
                    <a:pt x="503" y="5579"/>
                  </a:cubicBezTo>
                  <a:cubicBezTo>
                    <a:pt x="537" y="5676"/>
                    <a:pt x="520" y="5640"/>
                    <a:pt x="582" y="5782"/>
                  </a:cubicBezTo>
                  <a:cubicBezTo>
                    <a:pt x="600" y="5815"/>
                    <a:pt x="618" y="5852"/>
                    <a:pt x="636" y="5889"/>
                  </a:cubicBezTo>
                  <a:cubicBezTo>
                    <a:pt x="640" y="5889"/>
                    <a:pt x="650" y="5899"/>
                    <a:pt x="666" y="5928"/>
                  </a:cubicBezTo>
                  <a:cubicBezTo>
                    <a:pt x="756" y="6066"/>
                    <a:pt x="844" y="6164"/>
                    <a:pt x="1030" y="6350"/>
                  </a:cubicBezTo>
                  <a:cubicBezTo>
                    <a:pt x="1769" y="7069"/>
                    <a:pt x="3416" y="7766"/>
                    <a:pt x="4754" y="7766"/>
                  </a:cubicBezTo>
                  <a:cubicBezTo>
                    <a:pt x="4771" y="7766"/>
                    <a:pt x="4787" y="7766"/>
                    <a:pt x="4803" y="7766"/>
                  </a:cubicBezTo>
                  <a:cubicBezTo>
                    <a:pt x="4839" y="7766"/>
                    <a:pt x="4875" y="7766"/>
                    <a:pt x="4909" y="7766"/>
                  </a:cubicBezTo>
                  <a:cubicBezTo>
                    <a:pt x="5464" y="7766"/>
                    <a:pt x="5888" y="7730"/>
                    <a:pt x="6266" y="7521"/>
                  </a:cubicBezTo>
                  <a:cubicBezTo>
                    <a:pt x="6331" y="7430"/>
                    <a:pt x="6447" y="7308"/>
                    <a:pt x="6324" y="6914"/>
                  </a:cubicBezTo>
                  <a:cubicBezTo>
                    <a:pt x="6280" y="6746"/>
                    <a:pt x="6102" y="6379"/>
                    <a:pt x="5894" y="6102"/>
                  </a:cubicBezTo>
                  <a:cubicBezTo>
                    <a:pt x="5891" y="6254"/>
                    <a:pt x="5883" y="6408"/>
                    <a:pt x="5872" y="6560"/>
                  </a:cubicBezTo>
                  <a:cubicBezTo>
                    <a:pt x="5044" y="6105"/>
                    <a:pt x="4217" y="5650"/>
                    <a:pt x="3390" y="5196"/>
                  </a:cubicBezTo>
                  <a:cubicBezTo>
                    <a:pt x="2993" y="4976"/>
                    <a:pt x="2591" y="4753"/>
                    <a:pt x="2256" y="4447"/>
                  </a:cubicBezTo>
                  <a:cubicBezTo>
                    <a:pt x="1658" y="3898"/>
                    <a:pt x="1324" y="3124"/>
                    <a:pt x="1054" y="2358"/>
                  </a:cubicBezTo>
                  <a:cubicBezTo>
                    <a:pt x="786" y="1592"/>
                    <a:pt x="568" y="810"/>
                    <a:pt x="400" y="16"/>
                  </a:cubicBezTo>
                  <a:cubicBezTo>
                    <a:pt x="388" y="9"/>
                    <a:pt x="375" y="5"/>
                    <a:pt x="364"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18"/>
            <p:cNvSpPr/>
            <p:nvPr/>
          </p:nvSpPr>
          <p:spPr>
            <a:xfrm>
              <a:off x="6524576" y="4408408"/>
              <a:ext cx="36662" cy="100962"/>
            </a:xfrm>
            <a:custGeom>
              <a:avLst/>
              <a:gdLst/>
              <a:ahLst/>
              <a:cxnLst/>
              <a:rect l="l" t="t" r="r" b="b"/>
              <a:pathLst>
                <a:path w="1097" h="3021" extrusionOk="0">
                  <a:moveTo>
                    <a:pt x="0" y="0"/>
                  </a:moveTo>
                  <a:lnTo>
                    <a:pt x="0" y="0"/>
                  </a:lnTo>
                  <a:cubicBezTo>
                    <a:pt x="161" y="700"/>
                    <a:pt x="287" y="1405"/>
                    <a:pt x="320" y="2114"/>
                  </a:cubicBezTo>
                  <a:cubicBezTo>
                    <a:pt x="487" y="2285"/>
                    <a:pt x="648" y="2468"/>
                    <a:pt x="798" y="2670"/>
                  </a:cubicBezTo>
                  <a:cubicBezTo>
                    <a:pt x="808" y="2682"/>
                    <a:pt x="808" y="2682"/>
                    <a:pt x="804" y="2682"/>
                  </a:cubicBezTo>
                  <a:cubicBezTo>
                    <a:pt x="902" y="2788"/>
                    <a:pt x="996" y="2901"/>
                    <a:pt x="1076" y="3021"/>
                  </a:cubicBezTo>
                  <a:cubicBezTo>
                    <a:pt x="1092" y="2791"/>
                    <a:pt x="1096" y="2557"/>
                    <a:pt x="1054" y="2326"/>
                  </a:cubicBezTo>
                  <a:cubicBezTo>
                    <a:pt x="926" y="1576"/>
                    <a:pt x="579" y="805"/>
                    <a:pt x="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18"/>
            <p:cNvSpPr/>
            <p:nvPr/>
          </p:nvSpPr>
          <p:spPr>
            <a:xfrm>
              <a:off x="6571999" y="4428326"/>
              <a:ext cx="21756" cy="65603"/>
            </a:xfrm>
            <a:custGeom>
              <a:avLst/>
              <a:gdLst/>
              <a:ahLst/>
              <a:cxnLst/>
              <a:rect l="l" t="t" r="r" b="b"/>
              <a:pathLst>
                <a:path w="651" h="1963" extrusionOk="0">
                  <a:moveTo>
                    <a:pt x="650" y="1"/>
                  </a:moveTo>
                  <a:cubicBezTo>
                    <a:pt x="375" y="457"/>
                    <a:pt x="152" y="941"/>
                    <a:pt x="0" y="1442"/>
                  </a:cubicBezTo>
                  <a:cubicBezTo>
                    <a:pt x="26" y="1614"/>
                    <a:pt x="41" y="1788"/>
                    <a:pt x="44" y="1963"/>
                  </a:cubicBezTo>
                  <a:cubicBezTo>
                    <a:pt x="219" y="1715"/>
                    <a:pt x="414" y="1482"/>
                    <a:pt x="621" y="1253"/>
                  </a:cubicBezTo>
                  <a:cubicBezTo>
                    <a:pt x="587" y="835"/>
                    <a:pt x="597" y="415"/>
                    <a:pt x="65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8"/>
            <p:cNvSpPr/>
            <p:nvPr/>
          </p:nvSpPr>
          <p:spPr>
            <a:xfrm>
              <a:off x="6570160" y="4269046"/>
              <a:ext cx="259974" cy="283201"/>
            </a:xfrm>
            <a:custGeom>
              <a:avLst/>
              <a:gdLst/>
              <a:ahLst/>
              <a:cxnLst/>
              <a:rect l="l" t="t" r="r" b="b"/>
              <a:pathLst>
                <a:path w="7779" h="8474" extrusionOk="0">
                  <a:moveTo>
                    <a:pt x="7779" y="0"/>
                  </a:moveTo>
                  <a:lnTo>
                    <a:pt x="7779" y="0"/>
                  </a:lnTo>
                  <a:cubicBezTo>
                    <a:pt x="7754" y="7"/>
                    <a:pt x="7730" y="16"/>
                    <a:pt x="7706" y="23"/>
                  </a:cubicBezTo>
                  <a:cubicBezTo>
                    <a:pt x="7468" y="106"/>
                    <a:pt x="7234" y="185"/>
                    <a:pt x="7004" y="264"/>
                  </a:cubicBezTo>
                  <a:cubicBezTo>
                    <a:pt x="6932" y="394"/>
                    <a:pt x="6867" y="529"/>
                    <a:pt x="6804" y="663"/>
                  </a:cubicBezTo>
                  <a:cubicBezTo>
                    <a:pt x="6357" y="1641"/>
                    <a:pt x="6131" y="2719"/>
                    <a:pt x="5579" y="3642"/>
                  </a:cubicBezTo>
                  <a:cubicBezTo>
                    <a:pt x="4564" y="5332"/>
                    <a:pt x="2643" y="6218"/>
                    <a:pt x="837" y="7005"/>
                  </a:cubicBezTo>
                  <a:cubicBezTo>
                    <a:pt x="787" y="6807"/>
                    <a:pt x="745" y="6601"/>
                    <a:pt x="717" y="6397"/>
                  </a:cubicBezTo>
                  <a:cubicBezTo>
                    <a:pt x="500" y="6659"/>
                    <a:pt x="303" y="6929"/>
                    <a:pt x="129" y="7220"/>
                  </a:cubicBezTo>
                  <a:cubicBezTo>
                    <a:pt x="107" y="7259"/>
                    <a:pt x="89" y="7295"/>
                    <a:pt x="71" y="7328"/>
                  </a:cubicBezTo>
                  <a:cubicBezTo>
                    <a:pt x="58" y="7517"/>
                    <a:pt x="36" y="7703"/>
                    <a:pt x="19" y="7892"/>
                  </a:cubicBezTo>
                  <a:cubicBezTo>
                    <a:pt x="19" y="7921"/>
                    <a:pt x="12" y="7947"/>
                    <a:pt x="0" y="7968"/>
                  </a:cubicBezTo>
                  <a:cubicBezTo>
                    <a:pt x="63" y="8042"/>
                    <a:pt x="161" y="8103"/>
                    <a:pt x="286" y="8170"/>
                  </a:cubicBezTo>
                  <a:cubicBezTo>
                    <a:pt x="528" y="8288"/>
                    <a:pt x="1167" y="8473"/>
                    <a:pt x="1769" y="8473"/>
                  </a:cubicBezTo>
                  <a:cubicBezTo>
                    <a:pt x="1807" y="8473"/>
                    <a:pt x="1845" y="8472"/>
                    <a:pt x="1883" y="8471"/>
                  </a:cubicBezTo>
                  <a:cubicBezTo>
                    <a:pt x="1901" y="8472"/>
                    <a:pt x="1920" y="8473"/>
                    <a:pt x="1941" y="8473"/>
                  </a:cubicBezTo>
                  <a:cubicBezTo>
                    <a:pt x="2290" y="8473"/>
                    <a:pt x="2970" y="8304"/>
                    <a:pt x="3344" y="8133"/>
                  </a:cubicBezTo>
                  <a:cubicBezTo>
                    <a:pt x="4197" y="7780"/>
                    <a:pt x="5077" y="6924"/>
                    <a:pt x="5062" y="6520"/>
                  </a:cubicBezTo>
                  <a:cubicBezTo>
                    <a:pt x="5007" y="6313"/>
                    <a:pt x="4912" y="6118"/>
                    <a:pt x="4863" y="5909"/>
                  </a:cubicBezTo>
                  <a:cubicBezTo>
                    <a:pt x="4848" y="5873"/>
                    <a:pt x="4844" y="5833"/>
                    <a:pt x="4844" y="5793"/>
                  </a:cubicBezTo>
                  <a:cubicBezTo>
                    <a:pt x="4822" y="5611"/>
                    <a:pt x="4861" y="5400"/>
                    <a:pt x="5025" y="5295"/>
                  </a:cubicBezTo>
                  <a:cubicBezTo>
                    <a:pt x="5168" y="5222"/>
                    <a:pt x="5416" y="5233"/>
                    <a:pt x="5433" y="5223"/>
                  </a:cubicBezTo>
                  <a:cubicBezTo>
                    <a:pt x="5445" y="5222"/>
                    <a:pt x="5458" y="5222"/>
                    <a:pt x="5458" y="5222"/>
                  </a:cubicBezTo>
                  <a:cubicBezTo>
                    <a:pt x="5517" y="5211"/>
                    <a:pt x="5575" y="5204"/>
                    <a:pt x="5636" y="5195"/>
                  </a:cubicBezTo>
                  <a:cubicBezTo>
                    <a:pt x="5673" y="5188"/>
                    <a:pt x="5698" y="5182"/>
                    <a:pt x="5714" y="5182"/>
                  </a:cubicBezTo>
                  <a:cubicBezTo>
                    <a:pt x="5828" y="5132"/>
                    <a:pt x="5972" y="5130"/>
                    <a:pt x="6080" y="5083"/>
                  </a:cubicBezTo>
                  <a:cubicBezTo>
                    <a:pt x="6240" y="5065"/>
                    <a:pt x="6345" y="4836"/>
                    <a:pt x="6448" y="4570"/>
                  </a:cubicBezTo>
                  <a:cubicBezTo>
                    <a:pt x="6819" y="3734"/>
                    <a:pt x="6975" y="2835"/>
                    <a:pt x="7121" y="1940"/>
                  </a:cubicBezTo>
                  <a:cubicBezTo>
                    <a:pt x="7227" y="1258"/>
                    <a:pt x="7524" y="634"/>
                    <a:pt x="7779"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7" name="Google Shape;1237;p18"/>
          <p:cNvGrpSpPr/>
          <p:nvPr/>
        </p:nvGrpSpPr>
        <p:grpSpPr>
          <a:xfrm>
            <a:off x="3858857" y="6315500"/>
            <a:ext cx="699449" cy="572241"/>
            <a:chOff x="6880651" y="4354234"/>
            <a:chExt cx="244768" cy="200253"/>
          </a:xfrm>
        </p:grpSpPr>
        <p:sp>
          <p:nvSpPr>
            <p:cNvPr id="1238" name="Google Shape;1238;p18"/>
            <p:cNvSpPr/>
            <p:nvPr/>
          </p:nvSpPr>
          <p:spPr>
            <a:xfrm>
              <a:off x="6901806" y="4377929"/>
              <a:ext cx="201857" cy="159681"/>
            </a:xfrm>
            <a:custGeom>
              <a:avLst/>
              <a:gdLst/>
              <a:ahLst/>
              <a:cxnLst/>
              <a:rect l="l" t="t" r="r" b="b"/>
              <a:pathLst>
                <a:path w="6040" h="4778" extrusionOk="0">
                  <a:moveTo>
                    <a:pt x="1490" y="3367"/>
                  </a:moveTo>
                  <a:cubicBezTo>
                    <a:pt x="1489" y="3391"/>
                    <a:pt x="1489" y="3415"/>
                    <a:pt x="1491" y="3439"/>
                  </a:cubicBezTo>
                  <a:lnTo>
                    <a:pt x="1491" y="3439"/>
                  </a:lnTo>
                  <a:cubicBezTo>
                    <a:pt x="1491" y="3425"/>
                    <a:pt x="1491" y="3401"/>
                    <a:pt x="1490" y="3367"/>
                  </a:cubicBezTo>
                  <a:close/>
                  <a:moveTo>
                    <a:pt x="3407" y="0"/>
                  </a:moveTo>
                  <a:cubicBezTo>
                    <a:pt x="2838" y="675"/>
                    <a:pt x="2314" y="1675"/>
                    <a:pt x="2120" y="2771"/>
                  </a:cubicBezTo>
                  <a:cubicBezTo>
                    <a:pt x="2036" y="3064"/>
                    <a:pt x="2029" y="3678"/>
                    <a:pt x="1988" y="3888"/>
                  </a:cubicBezTo>
                  <a:cubicBezTo>
                    <a:pt x="1991" y="3915"/>
                    <a:pt x="1993" y="3944"/>
                    <a:pt x="1994" y="3972"/>
                  </a:cubicBezTo>
                  <a:cubicBezTo>
                    <a:pt x="1999" y="4008"/>
                    <a:pt x="1999" y="4044"/>
                    <a:pt x="1997" y="4082"/>
                  </a:cubicBezTo>
                  <a:cubicBezTo>
                    <a:pt x="1997" y="4085"/>
                    <a:pt x="1999" y="4088"/>
                    <a:pt x="1999" y="4091"/>
                  </a:cubicBezTo>
                  <a:cubicBezTo>
                    <a:pt x="2000" y="4093"/>
                    <a:pt x="1999" y="4095"/>
                    <a:pt x="1997" y="4098"/>
                  </a:cubicBezTo>
                  <a:cubicBezTo>
                    <a:pt x="1994" y="4138"/>
                    <a:pt x="1988" y="4177"/>
                    <a:pt x="1970" y="4214"/>
                  </a:cubicBezTo>
                  <a:cubicBezTo>
                    <a:pt x="1935" y="4277"/>
                    <a:pt x="1865" y="4311"/>
                    <a:pt x="1796" y="4311"/>
                  </a:cubicBezTo>
                  <a:cubicBezTo>
                    <a:pt x="1737" y="4311"/>
                    <a:pt x="1679" y="4286"/>
                    <a:pt x="1644" y="4234"/>
                  </a:cubicBezTo>
                  <a:cubicBezTo>
                    <a:pt x="1561" y="4072"/>
                    <a:pt x="1611" y="4107"/>
                    <a:pt x="1577" y="3907"/>
                  </a:cubicBezTo>
                  <a:cubicBezTo>
                    <a:pt x="1587" y="3814"/>
                    <a:pt x="1503" y="3621"/>
                    <a:pt x="1491" y="3439"/>
                  </a:cubicBezTo>
                  <a:lnTo>
                    <a:pt x="1491" y="3439"/>
                  </a:lnTo>
                  <a:cubicBezTo>
                    <a:pt x="1491" y="3454"/>
                    <a:pt x="1490" y="3460"/>
                    <a:pt x="1488" y="3460"/>
                  </a:cubicBezTo>
                  <a:cubicBezTo>
                    <a:pt x="1482" y="3460"/>
                    <a:pt x="1469" y="3382"/>
                    <a:pt x="1447" y="3326"/>
                  </a:cubicBezTo>
                  <a:cubicBezTo>
                    <a:pt x="1440" y="3281"/>
                    <a:pt x="1357" y="3086"/>
                    <a:pt x="1359" y="3086"/>
                  </a:cubicBezTo>
                  <a:lnTo>
                    <a:pt x="1359" y="3086"/>
                  </a:lnTo>
                  <a:cubicBezTo>
                    <a:pt x="1360" y="3086"/>
                    <a:pt x="1363" y="3093"/>
                    <a:pt x="1370" y="3109"/>
                  </a:cubicBezTo>
                  <a:cubicBezTo>
                    <a:pt x="1325" y="2983"/>
                    <a:pt x="1291" y="2968"/>
                    <a:pt x="1285" y="2925"/>
                  </a:cubicBezTo>
                  <a:cubicBezTo>
                    <a:pt x="953" y="2326"/>
                    <a:pt x="762" y="2059"/>
                    <a:pt x="264" y="1591"/>
                  </a:cubicBezTo>
                  <a:cubicBezTo>
                    <a:pt x="212" y="1545"/>
                    <a:pt x="160" y="1500"/>
                    <a:pt x="105" y="1457"/>
                  </a:cubicBezTo>
                  <a:cubicBezTo>
                    <a:pt x="67" y="1441"/>
                    <a:pt x="32" y="1422"/>
                    <a:pt x="0" y="1402"/>
                  </a:cubicBezTo>
                  <a:lnTo>
                    <a:pt x="0" y="1402"/>
                  </a:lnTo>
                  <a:cubicBezTo>
                    <a:pt x="326" y="2191"/>
                    <a:pt x="905" y="3326"/>
                    <a:pt x="1445" y="3878"/>
                  </a:cubicBezTo>
                  <a:cubicBezTo>
                    <a:pt x="1527" y="3954"/>
                    <a:pt x="1525" y="4062"/>
                    <a:pt x="1477" y="4146"/>
                  </a:cubicBezTo>
                  <a:cubicBezTo>
                    <a:pt x="1519" y="4217"/>
                    <a:pt x="1558" y="4289"/>
                    <a:pt x="1611" y="4351"/>
                  </a:cubicBezTo>
                  <a:cubicBezTo>
                    <a:pt x="1615" y="4357"/>
                    <a:pt x="1618" y="4361"/>
                    <a:pt x="1622" y="4366"/>
                  </a:cubicBezTo>
                  <a:cubicBezTo>
                    <a:pt x="1794" y="4601"/>
                    <a:pt x="2115" y="4777"/>
                    <a:pt x="2401" y="4777"/>
                  </a:cubicBezTo>
                  <a:cubicBezTo>
                    <a:pt x="2507" y="4777"/>
                    <a:pt x="2608" y="4753"/>
                    <a:pt x="2695" y="4699"/>
                  </a:cubicBezTo>
                  <a:cubicBezTo>
                    <a:pt x="3546" y="4076"/>
                    <a:pt x="4202" y="3097"/>
                    <a:pt x="4858" y="2215"/>
                  </a:cubicBezTo>
                  <a:cubicBezTo>
                    <a:pt x="5232" y="1704"/>
                    <a:pt x="5784" y="886"/>
                    <a:pt x="6040" y="405"/>
                  </a:cubicBezTo>
                  <a:lnTo>
                    <a:pt x="6040" y="405"/>
                  </a:lnTo>
                  <a:cubicBezTo>
                    <a:pt x="5328" y="814"/>
                    <a:pt x="4748" y="1226"/>
                    <a:pt x="4184" y="1817"/>
                  </a:cubicBezTo>
                  <a:cubicBezTo>
                    <a:pt x="3703" y="2310"/>
                    <a:pt x="3455" y="2750"/>
                    <a:pt x="3129" y="3268"/>
                  </a:cubicBezTo>
                  <a:cubicBezTo>
                    <a:pt x="3086" y="3311"/>
                    <a:pt x="3037" y="3329"/>
                    <a:pt x="2989" y="3329"/>
                  </a:cubicBezTo>
                  <a:cubicBezTo>
                    <a:pt x="2853" y="3329"/>
                    <a:pt x="2729" y="3184"/>
                    <a:pt x="2794" y="3031"/>
                  </a:cubicBezTo>
                  <a:cubicBezTo>
                    <a:pt x="2937" y="2615"/>
                    <a:pt x="3030" y="2184"/>
                    <a:pt x="3158" y="1767"/>
                  </a:cubicBezTo>
                  <a:cubicBezTo>
                    <a:pt x="3260" y="1254"/>
                    <a:pt x="3419" y="533"/>
                    <a:pt x="34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18"/>
            <p:cNvSpPr/>
            <p:nvPr/>
          </p:nvSpPr>
          <p:spPr>
            <a:xfrm>
              <a:off x="6880651" y="4354234"/>
              <a:ext cx="244768" cy="200253"/>
            </a:xfrm>
            <a:custGeom>
              <a:avLst/>
              <a:gdLst/>
              <a:ahLst/>
              <a:cxnLst/>
              <a:rect l="l" t="t" r="r" b="b"/>
              <a:pathLst>
                <a:path w="7324" h="5992" extrusionOk="0">
                  <a:moveTo>
                    <a:pt x="4039" y="709"/>
                  </a:moveTo>
                  <a:cubicBezTo>
                    <a:pt x="4052" y="1243"/>
                    <a:pt x="3891" y="1963"/>
                    <a:pt x="3791" y="2476"/>
                  </a:cubicBezTo>
                  <a:cubicBezTo>
                    <a:pt x="3663" y="2893"/>
                    <a:pt x="3570" y="3326"/>
                    <a:pt x="3427" y="3740"/>
                  </a:cubicBezTo>
                  <a:cubicBezTo>
                    <a:pt x="3362" y="3893"/>
                    <a:pt x="3486" y="4038"/>
                    <a:pt x="3622" y="4038"/>
                  </a:cubicBezTo>
                  <a:cubicBezTo>
                    <a:pt x="3670" y="4038"/>
                    <a:pt x="3719" y="4020"/>
                    <a:pt x="3762" y="3977"/>
                  </a:cubicBezTo>
                  <a:cubicBezTo>
                    <a:pt x="4087" y="3459"/>
                    <a:pt x="4336" y="3019"/>
                    <a:pt x="4817" y="2526"/>
                  </a:cubicBezTo>
                  <a:cubicBezTo>
                    <a:pt x="5381" y="1937"/>
                    <a:pt x="5961" y="1523"/>
                    <a:pt x="6673" y="1114"/>
                  </a:cubicBezTo>
                  <a:lnTo>
                    <a:pt x="6673" y="1114"/>
                  </a:lnTo>
                  <a:cubicBezTo>
                    <a:pt x="6417" y="1595"/>
                    <a:pt x="5865" y="2413"/>
                    <a:pt x="5491" y="2924"/>
                  </a:cubicBezTo>
                  <a:cubicBezTo>
                    <a:pt x="4835" y="3808"/>
                    <a:pt x="4179" y="4785"/>
                    <a:pt x="3328" y="5408"/>
                  </a:cubicBezTo>
                  <a:cubicBezTo>
                    <a:pt x="3241" y="5462"/>
                    <a:pt x="3140" y="5486"/>
                    <a:pt x="3034" y="5486"/>
                  </a:cubicBezTo>
                  <a:cubicBezTo>
                    <a:pt x="2748" y="5486"/>
                    <a:pt x="2427" y="5310"/>
                    <a:pt x="2254" y="5075"/>
                  </a:cubicBezTo>
                  <a:cubicBezTo>
                    <a:pt x="2251" y="5070"/>
                    <a:pt x="2248" y="5066"/>
                    <a:pt x="2244" y="5060"/>
                  </a:cubicBezTo>
                  <a:cubicBezTo>
                    <a:pt x="2191" y="4998"/>
                    <a:pt x="2151" y="4926"/>
                    <a:pt x="2110" y="4855"/>
                  </a:cubicBezTo>
                  <a:cubicBezTo>
                    <a:pt x="2157" y="4772"/>
                    <a:pt x="2160" y="4663"/>
                    <a:pt x="2078" y="4587"/>
                  </a:cubicBezTo>
                  <a:cubicBezTo>
                    <a:pt x="1538" y="4035"/>
                    <a:pt x="958" y="2900"/>
                    <a:pt x="632" y="2112"/>
                  </a:cubicBezTo>
                  <a:lnTo>
                    <a:pt x="632" y="2112"/>
                  </a:lnTo>
                  <a:cubicBezTo>
                    <a:pt x="665" y="2131"/>
                    <a:pt x="700" y="2150"/>
                    <a:pt x="738" y="2166"/>
                  </a:cubicBezTo>
                  <a:cubicBezTo>
                    <a:pt x="791" y="2209"/>
                    <a:pt x="845" y="2254"/>
                    <a:pt x="897" y="2300"/>
                  </a:cubicBezTo>
                  <a:cubicBezTo>
                    <a:pt x="1395" y="2770"/>
                    <a:pt x="1585" y="3035"/>
                    <a:pt x="1918" y="3634"/>
                  </a:cubicBezTo>
                  <a:cubicBezTo>
                    <a:pt x="1924" y="3677"/>
                    <a:pt x="1958" y="3692"/>
                    <a:pt x="2003" y="3819"/>
                  </a:cubicBezTo>
                  <a:cubicBezTo>
                    <a:pt x="1996" y="3803"/>
                    <a:pt x="1992" y="3796"/>
                    <a:pt x="1992" y="3796"/>
                  </a:cubicBezTo>
                  <a:lnTo>
                    <a:pt x="1992" y="3796"/>
                  </a:lnTo>
                  <a:cubicBezTo>
                    <a:pt x="1991" y="3796"/>
                    <a:pt x="2073" y="3990"/>
                    <a:pt x="2080" y="4035"/>
                  </a:cubicBezTo>
                  <a:cubicBezTo>
                    <a:pt x="2101" y="4092"/>
                    <a:pt x="2114" y="4169"/>
                    <a:pt x="2120" y="4169"/>
                  </a:cubicBezTo>
                  <a:cubicBezTo>
                    <a:pt x="2122" y="4169"/>
                    <a:pt x="2123" y="4161"/>
                    <a:pt x="2124" y="4142"/>
                  </a:cubicBezTo>
                  <a:lnTo>
                    <a:pt x="2124" y="4142"/>
                  </a:lnTo>
                  <a:cubicBezTo>
                    <a:pt x="2134" y="4325"/>
                    <a:pt x="2221" y="4521"/>
                    <a:pt x="2210" y="4616"/>
                  </a:cubicBezTo>
                  <a:cubicBezTo>
                    <a:pt x="2244" y="4816"/>
                    <a:pt x="2194" y="4781"/>
                    <a:pt x="2277" y="4943"/>
                  </a:cubicBezTo>
                  <a:cubicBezTo>
                    <a:pt x="2312" y="4995"/>
                    <a:pt x="2371" y="5020"/>
                    <a:pt x="2430" y="5020"/>
                  </a:cubicBezTo>
                  <a:cubicBezTo>
                    <a:pt x="2498" y="5020"/>
                    <a:pt x="2568" y="4986"/>
                    <a:pt x="2603" y="4923"/>
                  </a:cubicBezTo>
                  <a:cubicBezTo>
                    <a:pt x="2620" y="4886"/>
                    <a:pt x="2627" y="4847"/>
                    <a:pt x="2630" y="4807"/>
                  </a:cubicBezTo>
                  <a:cubicBezTo>
                    <a:pt x="2632" y="4805"/>
                    <a:pt x="2633" y="4802"/>
                    <a:pt x="2632" y="4800"/>
                  </a:cubicBezTo>
                  <a:cubicBezTo>
                    <a:pt x="2632" y="4797"/>
                    <a:pt x="2630" y="4794"/>
                    <a:pt x="2630" y="4791"/>
                  </a:cubicBezTo>
                  <a:cubicBezTo>
                    <a:pt x="2632" y="4753"/>
                    <a:pt x="2630" y="4717"/>
                    <a:pt x="2627" y="4681"/>
                  </a:cubicBezTo>
                  <a:cubicBezTo>
                    <a:pt x="2626" y="4653"/>
                    <a:pt x="2623" y="4626"/>
                    <a:pt x="2620" y="4597"/>
                  </a:cubicBezTo>
                  <a:cubicBezTo>
                    <a:pt x="2662" y="4387"/>
                    <a:pt x="2668" y="3773"/>
                    <a:pt x="2753" y="3480"/>
                  </a:cubicBezTo>
                  <a:cubicBezTo>
                    <a:pt x="2947" y="2384"/>
                    <a:pt x="3470" y="1384"/>
                    <a:pt x="4039" y="709"/>
                  </a:cubicBezTo>
                  <a:close/>
                  <a:moveTo>
                    <a:pt x="4189" y="0"/>
                  </a:moveTo>
                  <a:cubicBezTo>
                    <a:pt x="4122" y="0"/>
                    <a:pt x="4054" y="25"/>
                    <a:pt x="4001" y="79"/>
                  </a:cubicBezTo>
                  <a:cubicBezTo>
                    <a:pt x="3870" y="225"/>
                    <a:pt x="3751" y="392"/>
                    <a:pt x="3665" y="569"/>
                  </a:cubicBezTo>
                  <a:cubicBezTo>
                    <a:pt x="3453" y="873"/>
                    <a:pt x="3078" y="1578"/>
                    <a:pt x="2834" y="2141"/>
                  </a:cubicBezTo>
                  <a:cubicBezTo>
                    <a:pt x="2634" y="2596"/>
                    <a:pt x="2471" y="3187"/>
                    <a:pt x="2380" y="3764"/>
                  </a:cubicBezTo>
                  <a:cubicBezTo>
                    <a:pt x="2216" y="3443"/>
                    <a:pt x="1964" y="3074"/>
                    <a:pt x="1692" y="2690"/>
                  </a:cubicBezTo>
                  <a:cubicBezTo>
                    <a:pt x="1483" y="2405"/>
                    <a:pt x="1249" y="2138"/>
                    <a:pt x="978" y="1909"/>
                  </a:cubicBezTo>
                  <a:cubicBezTo>
                    <a:pt x="975" y="1907"/>
                    <a:pt x="974" y="1905"/>
                    <a:pt x="972" y="1905"/>
                  </a:cubicBezTo>
                  <a:cubicBezTo>
                    <a:pt x="922" y="1841"/>
                    <a:pt x="845" y="1795"/>
                    <a:pt x="787" y="1740"/>
                  </a:cubicBezTo>
                  <a:cubicBezTo>
                    <a:pt x="661" y="1640"/>
                    <a:pt x="518" y="1534"/>
                    <a:pt x="351" y="1534"/>
                  </a:cubicBezTo>
                  <a:cubicBezTo>
                    <a:pt x="1" y="1560"/>
                    <a:pt x="32" y="1930"/>
                    <a:pt x="161" y="2166"/>
                  </a:cubicBezTo>
                  <a:cubicBezTo>
                    <a:pt x="282" y="2455"/>
                    <a:pt x="416" y="2738"/>
                    <a:pt x="551" y="3020"/>
                  </a:cubicBezTo>
                  <a:cubicBezTo>
                    <a:pt x="778" y="3508"/>
                    <a:pt x="1043" y="3977"/>
                    <a:pt x="1356" y="4414"/>
                  </a:cubicBezTo>
                  <a:cubicBezTo>
                    <a:pt x="1465" y="4552"/>
                    <a:pt x="1560" y="4714"/>
                    <a:pt x="1686" y="4840"/>
                  </a:cubicBezTo>
                  <a:cubicBezTo>
                    <a:pt x="1690" y="4868"/>
                    <a:pt x="1701" y="4894"/>
                    <a:pt x="1719" y="4920"/>
                  </a:cubicBezTo>
                  <a:cubicBezTo>
                    <a:pt x="1944" y="5303"/>
                    <a:pt x="1971" y="5356"/>
                    <a:pt x="2181" y="5577"/>
                  </a:cubicBezTo>
                  <a:cubicBezTo>
                    <a:pt x="2351" y="5736"/>
                    <a:pt x="2553" y="5862"/>
                    <a:pt x="2776" y="5933"/>
                  </a:cubicBezTo>
                  <a:cubicBezTo>
                    <a:pt x="2804" y="5941"/>
                    <a:pt x="2830" y="5948"/>
                    <a:pt x="2857" y="5954"/>
                  </a:cubicBezTo>
                  <a:cubicBezTo>
                    <a:pt x="2863" y="5955"/>
                    <a:pt x="2869" y="5958"/>
                    <a:pt x="2876" y="5959"/>
                  </a:cubicBezTo>
                  <a:cubicBezTo>
                    <a:pt x="2951" y="5981"/>
                    <a:pt x="3025" y="5992"/>
                    <a:pt x="3098" y="5992"/>
                  </a:cubicBezTo>
                  <a:cubicBezTo>
                    <a:pt x="3409" y="5992"/>
                    <a:pt x="3700" y="5810"/>
                    <a:pt x="3928" y="5597"/>
                  </a:cubicBezTo>
                  <a:cubicBezTo>
                    <a:pt x="4447" y="5121"/>
                    <a:pt x="4675" y="4807"/>
                    <a:pt x="5103" y="4236"/>
                  </a:cubicBezTo>
                  <a:cubicBezTo>
                    <a:pt x="5497" y="3698"/>
                    <a:pt x="5855" y="3132"/>
                    <a:pt x="6236" y="2583"/>
                  </a:cubicBezTo>
                  <a:cubicBezTo>
                    <a:pt x="6625" y="2002"/>
                    <a:pt x="7048" y="1401"/>
                    <a:pt x="7251" y="883"/>
                  </a:cubicBezTo>
                  <a:cubicBezTo>
                    <a:pt x="7324" y="702"/>
                    <a:pt x="7225" y="466"/>
                    <a:pt x="7012" y="466"/>
                  </a:cubicBezTo>
                  <a:cubicBezTo>
                    <a:pt x="7010" y="466"/>
                    <a:pt x="7008" y="466"/>
                    <a:pt x="7006" y="466"/>
                  </a:cubicBezTo>
                  <a:cubicBezTo>
                    <a:pt x="6634" y="541"/>
                    <a:pt x="6291" y="877"/>
                    <a:pt x="5968" y="1077"/>
                  </a:cubicBezTo>
                  <a:cubicBezTo>
                    <a:pt x="5296" y="1503"/>
                    <a:pt x="4583" y="2169"/>
                    <a:pt x="4058" y="2816"/>
                  </a:cubicBezTo>
                  <a:cubicBezTo>
                    <a:pt x="4178" y="2234"/>
                    <a:pt x="4277" y="1691"/>
                    <a:pt x="4385" y="1114"/>
                  </a:cubicBezTo>
                  <a:cubicBezTo>
                    <a:pt x="4397" y="1042"/>
                    <a:pt x="4407" y="971"/>
                    <a:pt x="4416" y="899"/>
                  </a:cubicBezTo>
                  <a:cubicBezTo>
                    <a:pt x="4433" y="841"/>
                    <a:pt x="4437" y="777"/>
                    <a:pt x="4447" y="719"/>
                  </a:cubicBezTo>
                  <a:cubicBezTo>
                    <a:pt x="4466" y="532"/>
                    <a:pt x="4527" y="327"/>
                    <a:pt x="4436" y="153"/>
                  </a:cubicBezTo>
                  <a:cubicBezTo>
                    <a:pt x="4388" y="55"/>
                    <a:pt x="4289" y="0"/>
                    <a:pt x="4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0" name="Google Shape;1240;p18"/>
          <p:cNvGrpSpPr/>
          <p:nvPr/>
        </p:nvGrpSpPr>
        <p:grpSpPr>
          <a:xfrm>
            <a:off x="-404201" y="5032835"/>
            <a:ext cx="1295661" cy="2167872"/>
            <a:chOff x="5304731" y="3821285"/>
            <a:chExt cx="453409" cy="758634"/>
          </a:xfrm>
        </p:grpSpPr>
        <p:sp>
          <p:nvSpPr>
            <p:cNvPr id="1241" name="Google Shape;1241;p18"/>
            <p:cNvSpPr/>
            <p:nvPr/>
          </p:nvSpPr>
          <p:spPr>
            <a:xfrm>
              <a:off x="5562232" y="4273191"/>
              <a:ext cx="55176" cy="30145"/>
            </a:xfrm>
            <a:custGeom>
              <a:avLst/>
              <a:gdLst/>
              <a:ahLst/>
              <a:cxnLst/>
              <a:rect l="l" t="t" r="r" b="b"/>
              <a:pathLst>
                <a:path w="1651" h="902" extrusionOk="0">
                  <a:moveTo>
                    <a:pt x="1247" y="1"/>
                  </a:moveTo>
                  <a:cubicBezTo>
                    <a:pt x="1130" y="1"/>
                    <a:pt x="1000" y="32"/>
                    <a:pt x="870" y="101"/>
                  </a:cubicBezTo>
                  <a:cubicBezTo>
                    <a:pt x="704" y="180"/>
                    <a:pt x="398" y="399"/>
                    <a:pt x="184" y="606"/>
                  </a:cubicBezTo>
                  <a:cubicBezTo>
                    <a:pt x="141" y="642"/>
                    <a:pt x="102" y="683"/>
                    <a:pt x="62" y="723"/>
                  </a:cubicBezTo>
                  <a:cubicBezTo>
                    <a:pt x="42" y="768"/>
                    <a:pt x="22" y="813"/>
                    <a:pt x="0" y="858"/>
                  </a:cubicBezTo>
                  <a:cubicBezTo>
                    <a:pt x="153" y="888"/>
                    <a:pt x="300" y="902"/>
                    <a:pt x="439" y="902"/>
                  </a:cubicBezTo>
                  <a:cubicBezTo>
                    <a:pt x="735" y="902"/>
                    <a:pt x="1001" y="840"/>
                    <a:pt x="1241" y="745"/>
                  </a:cubicBezTo>
                  <a:cubicBezTo>
                    <a:pt x="1493" y="610"/>
                    <a:pt x="1635" y="507"/>
                    <a:pt x="1651" y="284"/>
                  </a:cubicBezTo>
                  <a:cubicBezTo>
                    <a:pt x="1626" y="106"/>
                    <a:pt x="1460" y="1"/>
                    <a:pt x="1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8"/>
            <p:cNvSpPr/>
            <p:nvPr/>
          </p:nvSpPr>
          <p:spPr>
            <a:xfrm>
              <a:off x="5544754" y="4247023"/>
              <a:ext cx="12800" cy="50698"/>
            </a:xfrm>
            <a:custGeom>
              <a:avLst/>
              <a:gdLst/>
              <a:ahLst/>
              <a:cxnLst/>
              <a:rect l="l" t="t" r="r" b="b"/>
              <a:pathLst>
                <a:path w="383" h="1517" extrusionOk="0">
                  <a:moveTo>
                    <a:pt x="234" y="0"/>
                  </a:moveTo>
                  <a:cubicBezTo>
                    <a:pt x="231" y="0"/>
                    <a:pt x="228" y="2"/>
                    <a:pt x="223" y="3"/>
                  </a:cubicBezTo>
                  <a:cubicBezTo>
                    <a:pt x="221" y="5"/>
                    <a:pt x="218" y="6"/>
                    <a:pt x="213" y="9"/>
                  </a:cubicBezTo>
                  <a:cubicBezTo>
                    <a:pt x="200" y="22"/>
                    <a:pt x="186" y="34"/>
                    <a:pt x="174" y="48"/>
                  </a:cubicBezTo>
                  <a:cubicBezTo>
                    <a:pt x="166" y="63"/>
                    <a:pt x="139" y="102"/>
                    <a:pt x="132" y="118"/>
                  </a:cubicBezTo>
                  <a:cubicBezTo>
                    <a:pt x="122" y="132"/>
                    <a:pt x="111" y="161"/>
                    <a:pt x="102" y="177"/>
                  </a:cubicBezTo>
                  <a:cubicBezTo>
                    <a:pt x="74" y="249"/>
                    <a:pt x="54" y="323"/>
                    <a:pt x="41" y="400"/>
                  </a:cubicBezTo>
                  <a:cubicBezTo>
                    <a:pt x="0" y="801"/>
                    <a:pt x="87" y="1208"/>
                    <a:pt x="192" y="1516"/>
                  </a:cubicBezTo>
                  <a:cubicBezTo>
                    <a:pt x="218" y="1495"/>
                    <a:pt x="247" y="1466"/>
                    <a:pt x="279" y="1434"/>
                  </a:cubicBezTo>
                  <a:cubicBezTo>
                    <a:pt x="279" y="1432"/>
                    <a:pt x="277" y="1431"/>
                    <a:pt x="277" y="1429"/>
                  </a:cubicBezTo>
                  <a:cubicBezTo>
                    <a:pt x="331" y="1091"/>
                    <a:pt x="368" y="1060"/>
                    <a:pt x="381" y="773"/>
                  </a:cubicBezTo>
                  <a:cubicBezTo>
                    <a:pt x="377" y="464"/>
                    <a:pt x="383" y="349"/>
                    <a:pt x="283" y="80"/>
                  </a:cubicBezTo>
                  <a:cubicBezTo>
                    <a:pt x="274" y="63"/>
                    <a:pt x="260" y="35"/>
                    <a:pt x="248" y="15"/>
                  </a:cubicBezTo>
                  <a:cubicBezTo>
                    <a:pt x="245" y="12"/>
                    <a:pt x="242" y="9"/>
                    <a:pt x="237" y="2"/>
                  </a:cubicBezTo>
                  <a:cubicBezTo>
                    <a:pt x="237" y="2"/>
                    <a:pt x="235"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8"/>
            <p:cNvSpPr/>
            <p:nvPr/>
          </p:nvSpPr>
          <p:spPr>
            <a:xfrm>
              <a:off x="5322377" y="3843576"/>
              <a:ext cx="233338" cy="717193"/>
            </a:xfrm>
            <a:custGeom>
              <a:avLst/>
              <a:gdLst/>
              <a:ahLst/>
              <a:cxnLst/>
              <a:rect l="l" t="t" r="r" b="b"/>
              <a:pathLst>
                <a:path w="6982" h="21460" extrusionOk="0">
                  <a:moveTo>
                    <a:pt x="6404" y="0"/>
                  </a:moveTo>
                  <a:lnTo>
                    <a:pt x="6404" y="0"/>
                  </a:lnTo>
                  <a:cubicBezTo>
                    <a:pt x="6287" y="158"/>
                    <a:pt x="6152" y="370"/>
                    <a:pt x="6036" y="619"/>
                  </a:cubicBezTo>
                  <a:cubicBezTo>
                    <a:pt x="5916" y="853"/>
                    <a:pt x="5868" y="995"/>
                    <a:pt x="5786" y="1322"/>
                  </a:cubicBezTo>
                  <a:cubicBezTo>
                    <a:pt x="5763" y="1402"/>
                    <a:pt x="5705" y="1711"/>
                    <a:pt x="5702" y="1718"/>
                  </a:cubicBezTo>
                  <a:cubicBezTo>
                    <a:pt x="5683" y="1850"/>
                    <a:pt x="5673" y="1984"/>
                    <a:pt x="5666" y="2119"/>
                  </a:cubicBezTo>
                  <a:cubicBezTo>
                    <a:pt x="5647" y="2439"/>
                    <a:pt x="5642" y="2759"/>
                    <a:pt x="5584" y="3076"/>
                  </a:cubicBezTo>
                  <a:cubicBezTo>
                    <a:pt x="5373" y="4301"/>
                    <a:pt x="4749" y="5409"/>
                    <a:pt x="3900" y="6306"/>
                  </a:cubicBezTo>
                  <a:cubicBezTo>
                    <a:pt x="3224" y="7049"/>
                    <a:pt x="2700" y="7544"/>
                    <a:pt x="2386" y="8312"/>
                  </a:cubicBezTo>
                  <a:cubicBezTo>
                    <a:pt x="2137" y="9091"/>
                    <a:pt x="2332" y="9588"/>
                    <a:pt x="2405" y="10316"/>
                  </a:cubicBezTo>
                  <a:cubicBezTo>
                    <a:pt x="2583" y="11990"/>
                    <a:pt x="1324" y="12591"/>
                    <a:pt x="560" y="13882"/>
                  </a:cubicBezTo>
                  <a:cubicBezTo>
                    <a:pt x="418" y="14143"/>
                    <a:pt x="386" y="14285"/>
                    <a:pt x="292" y="14661"/>
                  </a:cubicBezTo>
                  <a:cubicBezTo>
                    <a:pt x="237" y="14900"/>
                    <a:pt x="199" y="15072"/>
                    <a:pt x="179" y="15265"/>
                  </a:cubicBezTo>
                  <a:cubicBezTo>
                    <a:pt x="215" y="15282"/>
                    <a:pt x="250" y="15307"/>
                    <a:pt x="269" y="15342"/>
                  </a:cubicBezTo>
                  <a:cubicBezTo>
                    <a:pt x="310" y="15401"/>
                    <a:pt x="294" y="15516"/>
                    <a:pt x="283" y="15516"/>
                  </a:cubicBezTo>
                  <a:cubicBezTo>
                    <a:pt x="281" y="15516"/>
                    <a:pt x="279" y="15511"/>
                    <a:pt x="278" y="15498"/>
                  </a:cubicBezTo>
                  <a:cubicBezTo>
                    <a:pt x="276" y="15636"/>
                    <a:pt x="233" y="15770"/>
                    <a:pt x="223" y="15908"/>
                  </a:cubicBezTo>
                  <a:cubicBezTo>
                    <a:pt x="165" y="16302"/>
                    <a:pt x="44" y="16810"/>
                    <a:pt x="26" y="17336"/>
                  </a:cubicBezTo>
                  <a:cubicBezTo>
                    <a:pt x="7" y="17827"/>
                    <a:pt x="1" y="18284"/>
                    <a:pt x="37" y="18717"/>
                  </a:cubicBezTo>
                  <a:cubicBezTo>
                    <a:pt x="99" y="19493"/>
                    <a:pt x="295" y="20195"/>
                    <a:pt x="766" y="20870"/>
                  </a:cubicBezTo>
                  <a:cubicBezTo>
                    <a:pt x="851" y="20983"/>
                    <a:pt x="939" y="21076"/>
                    <a:pt x="1029" y="21155"/>
                  </a:cubicBezTo>
                  <a:cubicBezTo>
                    <a:pt x="997" y="20925"/>
                    <a:pt x="980" y="20675"/>
                    <a:pt x="1000" y="20465"/>
                  </a:cubicBezTo>
                  <a:cubicBezTo>
                    <a:pt x="1019" y="20133"/>
                    <a:pt x="1087" y="19780"/>
                    <a:pt x="1190" y="19419"/>
                  </a:cubicBezTo>
                  <a:cubicBezTo>
                    <a:pt x="1413" y="18627"/>
                    <a:pt x="1805" y="17793"/>
                    <a:pt x="2198" y="17043"/>
                  </a:cubicBezTo>
                  <a:cubicBezTo>
                    <a:pt x="2649" y="16144"/>
                    <a:pt x="2997" y="15217"/>
                    <a:pt x="3169" y="14165"/>
                  </a:cubicBezTo>
                  <a:cubicBezTo>
                    <a:pt x="3288" y="13416"/>
                    <a:pt x="3288" y="12256"/>
                    <a:pt x="3460" y="11295"/>
                  </a:cubicBezTo>
                  <a:cubicBezTo>
                    <a:pt x="3670" y="10162"/>
                    <a:pt x="4191" y="9176"/>
                    <a:pt x="4713" y="8158"/>
                  </a:cubicBezTo>
                  <a:cubicBezTo>
                    <a:pt x="4911" y="7757"/>
                    <a:pt x="5002" y="7573"/>
                    <a:pt x="5133" y="7146"/>
                  </a:cubicBezTo>
                  <a:cubicBezTo>
                    <a:pt x="5178" y="6984"/>
                    <a:pt x="5224" y="6823"/>
                    <a:pt x="5260" y="6663"/>
                  </a:cubicBezTo>
                  <a:cubicBezTo>
                    <a:pt x="5275" y="6529"/>
                    <a:pt x="5346" y="6398"/>
                    <a:pt x="5495" y="6398"/>
                  </a:cubicBezTo>
                  <a:cubicBezTo>
                    <a:pt x="5865" y="6482"/>
                    <a:pt x="5676" y="6739"/>
                    <a:pt x="5593" y="6970"/>
                  </a:cubicBezTo>
                  <a:cubicBezTo>
                    <a:pt x="5461" y="7292"/>
                    <a:pt x="5353" y="7515"/>
                    <a:pt x="5144" y="7930"/>
                  </a:cubicBezTo>
                  <a:cubicBezTo>
                    <a:pt x="4868" y="8442"/>
                    <a:pt x="4454" y="9221"/>
                    <a:pt x="4302" y="9570"/>
                  </a:cubicBezTo>
                  <a:cubicBezTo>
                    <a:pt x="4057" y="10119"/>
                    <a:pt x="3814" y="11083"/>
                    <a:pt x="3816" y="11371"/>
                  </a:cubicBezTo>
                  <a:cubicBezTo>
                    <a:pt x="3748" y="12001"/>
                    <a:pt x="3827" y="12640"/>
                    <a:pt x="3719" y="13264"/>
                  </a:cubicBezTo>
                  <a:cubicBezTo>
                    <a:pt x="3638" y="14010"/>
                    <a:pt x="3237" y="15322"/>
                    <a:pt x="2867" y="16218"/>
                  </a:cubicBezTo>
                  <a:cubicBezTo>
                    <a:pt x="2463" y="17202"/>
                    <a:pt x="2001" y="17938"/>
                    <a:pt x="1739" y="18856"/>
                  </a:cubicBezTo>
                  <a:cubicBezTo>
                    <a:pt x="1684" y="19044"/>
                    <a:pt x="1634" y="19241"/>
                    <a:pt x="1598" y="19445"/>
                  </a:cubicBezTo>
                  <a:cubicBezTo>
                    <a:pt x="1469" y="20146"/>
                    <a:pt x="1455" y="20903"/>
                    <a:pt x="1576" y="21435"/>
                  </a:cubicBezTo>
                  <a:cubicBezTo>
                    <a:pt x="1656" y="21452"/>
                    <a:pt x="1736" y="21460"/>
                    <a:pt x="1817" y="21460"/>
                  </a:cubicBezTo>
                  <a:cubicBezTo>
                    <a:pt x="2671" y="21460"/>
                    <a:pt x="3617" y="20571"/>
                    <a:pt x="4273" y="19532"/>
                  </a:cubicBezTo>
                  <a:cubicBezTo>
                    <a:pt x="4810" y="18662"/>
                    <a:pt x="5043" y="18008"/>
                    <a:pt x="5341" y="17040"/>
                  </a:cubicBezTo>
                  <a:cubicBezTo>
                    <a:pt x="5402" y="16825"/>
                    <a:pt x="5454" y="16622"/>
                    <a:pt x="5505" y="16425"/>
                  </a:cubicBezTo>
                  <a:cubicBezTo>
                    <a:pt x="5500" y="16406"/>
                    <a:pt x="5500" y="16387"/>
                    <a:pt x="5505" y="16366"/>
                  </a:cubicBezTo>
                  <a:cubicBezTo>
                    <a:pt x="5512" y="16348"/>
                    <a:pt x="5524" y="16334"/>
                    <a:pt x="5531" y="16316"/>
                  </a:cubicBezTo>
                  <a:cubicBezTo>
                    <a:pt x="5706" y="15607"/>
                    <a:pt x="5799" y="14984"/>
                    <a:pt x="5741" y="14173"/>
                  </a:cubicBezTo>
                  <a:cubicBezTo>
                    <a:pt x="5709" y="13649"/>
                    <a:pt x="5451" y="12678"/>
                    <a:pt x="5280" y="11949"/>
                  </a:cubicBezTo>
                  <a:cubicBezTo>
                    <a:pt x="5105" y="11170"/>
                    <a:pt x="5272" y="10356"/>
                    <a:pt x="5621" y="9647"/>
                  </a:cubicBezTo>
                  <a:cubicBezTo>
                    <a:pt x="5988" y="8851"/>
                    <a:pt x="6452" y="8276"/>
                    <a:pt x="6666" y="7637"/>
                  </a:cubicBezTo>
                  <a:cubicBezTo>
                    <a:pt x="6948" y="6813"/>
                    <a:pt x="6982" y="6175"/>
                    <a:pt x="6883" y="5280"/>
                  </a:cubicBezTo>
                  <a:cubicBezTo>
                    <a:pt x="6767" y="4055"/>
                    <a:pt x="6495" y="3006"/>
                    <a:pt x="6418" y="1638"/>
                  </a:cubicBezTo>
                  <a:cubicBezTo>
                    <a:pt x="6378" y="1144"/>
                    <a:pt x="6418" y="457"/>
                    <a:pt x="64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8"/>
            <p:cNvSpPr/>
            <p:nvPr/>
          </p:nvSpPr>
          <p:spPr>
            <a:xfrm>
              <a:off x="5584189" y="4157424"/>
              <a:ext cx="36194" cy="82313"/>
            </a:xfrm>
            <a:custGeom>
              <a:avLst/>
              <a:gdLst/>
              <a:ahLst/>
              <a:cxnLst/>
              <a:rect l="l" t="t" r="r" b="b"/>
              <a:pathLst>
                <a:path w="1083" h="2463" extrusionOk="0">
                  <a:moveTo>
                    <a:pt x="887" y="0"/>
                  </a:moveTo>
                  <a:cubicBezTo>
                    <a:pt x="815" y="0"/>
                    <a:pt x="720" y="53"/>
                    <a:pt x="596" y="185"/>
                  </a:cubicBezTo>
                  <a:cubicBezTo>
                    <a:pt x="137" y="835"/>
                    <a:pt x="66" y="1682"/>
                    <a:pt x="1" y="2463"/>
                  </a:cubicBezTo>
                  <a:cubicBezTo>
                    <a:pt x="92" y="2341"/>
                    <a:pt x="187" y="2205"/>
                    <a:pt x="300" y="2034"/>
                  </a:cubicBezTo>
                  <a:cubicBezTo>
                    <a:pt x="646" y="1500"/>
                    <a:pt x="920" y="1058"/>
                    <a:pt x="1034" y="492"/>
                  </a:cubicBezTo>
                  <a:cubicBezTo>
                    <a:pt x="1082" y="262"/>
                    <a:pt x="1046" y="0"/>
                    <a:pt x="8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8"/>
            <p:cNvSpPr/>
            <p:nvPr/>
          </p:nvSpPr>
          <p:spPr>
            <a:xfrm>
              <a:off x="5454252" y="4289366"/>
              <a:ext cx="290086" cy="249380"/>
            </a:xfrm>
            <a:custGeom>
              <a:avLst/>
              <a:gdLst/>
              <a:ahLst/>
              <a:cxnLst/>
              <a:rect l="l" t="t" r="r" b="b"/>
              <a:pathLst>
                <a:path w="8680" h="7462" extrusionOk="0">
                  <a:moveTo>
                    <a:pt x="8638" y="0"/>
                  </a:moveTo>
                  <a:cubicBezTo>
                    <a:pt x="8609" y="9"/>
                    <a:pt x="8577" y="22"/>
                    <a:pt x="8541" y="34"/>
                  </a:cubicBezTo>
                  <a:cubicBezTo>
                    <a:pt x="8137" y="171"/>
                    <a:pt x="7307" y="467"/>
                    <a:pt x="6995" y="623"/>
                  </a:cubicBezTo>
                  <a:cubicBezTo>
                    <a:pt x="6683" y="776"/>
                    <a:pt x="6372" y="943"/>
                    <a:pt x="6084" y="1138"/>
                  </a:cubicBezTo>
                  <a:cubicBezTo>
                    <a:pt x="5981" y="1201"/>
                    <a:pt x="5670" y="1429"/>
                    <a:pt x="5633" y="1460"/>
                  </a:cubicBezTo>
                  <a:cubicBezTo>
                    <a:pt x="5622" y="1467"/>
                    <a:pt x="5607" y="1480"/>
                    <a:pt x="5593" y="1492"/>
                  </a:cubicBezTo>
                  <a:cubicBezTo>
                    <a:pt x="5590" y="1493"/>
                    <a:pt x="5590" y="1493"/>
                    <a:pt x="5589" y="1493"/>
                  </a:cubicBezTo>
                  <a:lnTo>
                    <a:pt x="5576" y="1506"/>
                  </a:lnTo>
                  <a:lnTo>
                    <a:pt x="5576" y="1503"/>
                  </a:lnTo>
                  <a:cubicBezTo>
                    <a:pt x="5574" y="1503"/>
                    <a:pt x="5574" y="1506"/>
                    <a:pt x="5571" y="1508"/>
                  </a:cubicBezTo>
                  <a:lnTo>
                    <a:pt x="5568" y="1510"/>
                  </a:lnTo>
                  <a:cubicBezTo>
                    <a:pt x="5309" y="1720"/>
                    <a:pt x="5066" y="1951"/>
                    <a:pt x="4807" y="2162"/>
                  </a:cubicBezTo>
                  <a:cubicBezTo>
                    <a:pt x="4811" y="2161"/>
                    <a:pt x="4814" y="2158"/>
                    <a:pt x="4818" y="2155"/>
                  </a:cubicBezTo>
                  <a:lnTo>
                    <a:pt x="4818" y="2155"/>
                  </a:lnTo>
                  <a:cubicBezTo>
                    <a:pt x="4768" y="2206"/>
                    <a:pt x="4710" y="2246"/>
                    <a:pt x="4653" y="2285"/>
                  </a:cubicBezTo>
                  <a:cubicBezTo>
                    <a:pt x="4582" y="2331"/>
                    <a:pt x="4502" y="2348"/>
                    <a:pt x="4421" y="2348"/>
                  </a:cubicBezTo>
                  <a:cubicBezTo>
                    <a:pt x="4357" y="2348"/>
                    <a:pt x="4293" y="2337"/>
                    <a:pt x="4232" y="2321"/>
                  </a:cubicBezTo>
                  <a:cubicBezTo>
                    <a:pt x="4104" y="2291"/>
                    <a:pt x="3936" y="2273"/>
                    <a:pt x="3744" y="2273"/>
                  </a:cubicBezTo>
                  <a:cubicBezTo>
                    <a:pt x="3596" y="2273"/>
                    <a:pt x="3434" y="2284"/>
                    <a:pt x="3263" y="2307"/>
                  </a:cubicBezTo>
                  <a:cubicBezTo>
                    <a:pt x="3260" y="2307"/>
                    <a:pt x="3256" y="2307"/>
                    <a:pt x="3253" y="2307"/>
                  </a:cubicBezTo>
                  <a:cubicBezTo>
                    <a:pt x="3129" y="2307"/>
                    <a:pt x="2907" y="2358"/>
                    <a:pt x="2656" y="2486"/>
                  </a:cubicBezTo>
                  <a:cubicBezTo>
                    <a:pt x="2490" y="2572"/>
                    <a:pt x="2312" y="2689"/>
                    <a:pt x="2144" y="2846"/>
                  </a:cubicBezTo>
                  <a:cubicBezTo>
                    <a:pt x="1940" y="3737"/>
                    <a:pt x="1678" y="4635"/>
                    <a:pt x="1295" y="5472"/>
                  </a:cubicBezTo>
                  <a:cubicBezTo>
                    <a:pt x="1431" y="5395"/>
                    <a:pt x="1566" y="5313"/>
                    <a:pt x="1706" y="5236"/>
                  </a:cubicBezTo>
                  <a:cubicBezTo>
                    <a:pt x="1874" y="5142"/>
                    <a:pt x="2042" y="5046"/>
                    <a:pt x="2209" y="4948"/>
                  </a:cubicBezTo>
                  <a:cubicBezTo>
                    <a:pt x="2839" y="4577"/>
                    <a:pt x="3460" y="4185"/>
                    <a:pt x="4078" y="3793"/>
                  </a:cubicBezTo>
                  <a:cubicBezTo>
                    <a:pt x="4352" y="3620"/>
                    <a:pt x="4807" y="3296"/>
                    <a:pt x="4840" y="3260"/>
                  </a:cubicBezTo>
                  <a:cubicBezTo>
                    <a:pt x="4918" y="3211"/>
                    <a:pt x="5188" y="2947"/>
                    <a:pt x="5223" y="2947"/>
                  </a:cubicBezTo>
                  <a:cubicBezTo>
                    <a:pt x="5225" y="2947"/>
                    <a:pt x="5226" y="2947"/>
                    <a:pt x="5227" y="2948"/>
                  </a:cubicBezTo>
                  <a:cubicBezTo>
                    <a:pt x="5273" y="2867"/>
                    <a:pt x="5277" y="2911"/>
                    <a:pt x="5381" y="2812"/>
                  </a:cubicBezTo>
                  <a:cubicBezTo>
                    <a:pt x="5542" y="2708"/>
                    <a:pt x="5444" y="2707"/>
                    <a:pt x="5651" y="2667"/>
                  </a:cubicBezTo>
                  <a:cubicBezTo>
                    <a:pt x="5652" y="2667"/>
                    <a:pt x="5654" y="2667"/>
                    <a:pt x="5655" y="2667"/>
                  </a:cubicBezTo>
                  <a:cubicBezTo>
                    <a:pt x="5809" y="2667"/>
                    <a:pt x="5931" y="2828"/>
                    <a:pt x="5885" y="2977"/>
                  </a:cubicBezTo>
                  <a:cubicBezTo>
                    <a:pt x="5833" y="3129"/>
                    <a:pt x="5652" y="3213"/>
                    <a:pt x="5510" y="3289"/>
                  </a:cubicBezTo>
                  <a:cubicBezTo>
                    <a:pt x="5520" y="3289"/>
                    <a:pt x="5528" y="3286"/>
                    <a:pt x="5535" y="3283"/>
                  </a:cubicBezTo>
                  <a:lnTo>
                    <a:pt x="5535" y="3283"/>
                  </a:lnTo>
                  <a:cubicBezTo>
                    <a:pt x="5254" y="3445"/>
                    <a:pt x="4964" y="3591"/>
                    <a:pt x="4688" y="3758"/>
                  </a:cubicBezTo>
                  <a:cubicBezTo>
                    <a:pt x="3832" y="4289"/>
                    <a:pt x="2981" y="4828"/>
                    <a:pt x="2110" y="5330"/>
                  </a:cubicBezTo>
                  <a:cubicBezTo>
                    <a:pt x="1773" y="5527"/>
                    <a:pt x="1431" y="5717"/>
                    <a:pt x="1085" y="5901"/>
                  </a:cubicBezTo>
                  <a:cubicBezTo>
                    <a:pt x="813" y="6415"/>
                    <a:pt x="492" y="6906"/>
                    <a:pt x="102" y="7346"/>
                  </a:cubicBezTo>
                  <a:cubicBezTo>
                    <a:pt x="67" y="7384"/>
                    <a:pt x="34" y="7423"/>
                    <a:pt x="1" y="7462"/>
                  </a:cubicBezTo>
                  <a:cubicBezTo>
                    <a:pt x="43" y="7413"/>
                    <a:pt x="102" y="7381"/>
                    <a:pt x="166" y="7381"/>
                  </a:cubicBezTo>
                  <a:cubicBezTo>
                    <a:pt x="186" y="7381"/>
                    <a:pt x="206" y="7384"/>
                    <a:pt x="227" y="7391"/>
                  </a:cubicBezTo>
                  <a:cubicBezTo>
                    <a:pt x="342" y="7411"/>
                    <a:pt x="441" y="7454"/>
                    <a:pt x="751" y="7462"/>
                  </a:cubicBezTo>
                  <a:cubicBezTo>
                    <a:pt x="757" y="7462"/>
                    <a:pt x="762" y="7462"/>
                    <a:pt x="768" y="7462"/>
                  </a:cubicBezTo>
                  <a:cubicBezTo>
                    <a:pt x="1402" y="7462"/>
                    <a:pt x="2046" y="7223"/>
                    <a:pt x="2781" y="6968"/>
                  </a:cubicBezTo>
                  <a:cubicBezTo>
                    <a:pt x="3954" y="6549"/>
                    <a:pt x="5316" y="5720"/>
                    <a:pt x="6045" y="4476"/>
                  </a:cubicBezTo>
                  <a:cubicBezTo>
                    <a:pt x="6314" y="4050"/>
                    <a:pt x="6266" y="3916"/>
                    <a:pt x="6547" y="3409"/>
                  </a:cubicBezTo>
                  <a:cubicBezTo>
                    <a:pt x="6922" y="2834"/>
                    <a:pt x="7913" y="1793"/>
                    <a:pt x="8385" y="936"/>
                  </a:cubicBezTo>
                  <a:cubicBezTo>
                    <a:pt x="8548" y="663"/>
                    <a:pt x="8680" y="183"/>
                    <a:pt x="8648" y="31"/>
                  </a:cubicBezTo>
                  <a:cubicBezTo>
                    <a:pt x="8648" y="22"/>
                    <a:pt x="8642" y="12"/>
                    <a:pt x="8641" y="5"/>
                  </a:cubicBezTo>
                  <a:cubicBezTo>
                    <a:pt x="8641" y="2"/>
                    <a:pt x="8638" y="2"/>
                    <a:pt x="86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8"/>
            <p:cNvSpPr/>
            <p:nvPr/>
          </p:nvSpPr>
          <p:spPr>
            <a:xfrm>
              <a:off x="5304731" y="3821285"/>
              <a:ext cx="453409" cy="758634"/>
            </a:xfrm>
            <a:custGeom>
              <a:avLst/>
              <a:gdLst/>
              <a:ahLst/>
              <a:cxnLst/>
              <a:rect l="l" t="t" r="r" b="b"/>
              <a:pathLst>
                <a:path w="13567" h="22700" extrusionOk="0">
                  <a:moveTo>
                    <a:pt x="9249" y="10058"/>
                  </a:moveTo>
                  <a:cubicBezTo>
                    <a:pt x="9408" y="10058"/>
                    <a:pt x="9444" y="10320"/>
                    <a:pt x="9396" y="10550"/>
                  </a:cubicBezTo>
                  <a:cubicBezTo>
                    <a:pt x="9282" y="11116"/>
                    <a:pt x="9008" y="11558"/>
                    <a:pt x="8662" y="12092"/>
                  </a:cubicBezTo>
                  <a:cubicBezTo>
                    <a:pt x="8548" y="12263"/>
                    <a:pt x="8454" y="12399"/>
                    <a:pt x="8363" y="12521"/>
                  </a:cubicBezTo>
                  <a:cubicBezTo>
                    <a:pt x="8428" y="11740"/>
                    <a:pt x="8499" y="10893"/>
                    <a:pt x="8958" y="10243"/>
                  </a:cubicBezTo>
                  <a:cubicBezTo>
                    <a:pt x="9082" y="10111"/>
                    <a:pt x="9177" y="10058"/>
                    <a:pt x="9249" y="10058"/>
                  </a:cubicBezTo>
                  <a:close/>
                  <a:moveTo>
                    <a:pt x="7416" y="12739"/>
                  </a:moveTo>
                  <a:cubicBezTo>
                    <a:pt x="7417" y="12739"/>
                    <a:pt x="7419" y="12741"/>
                    <a:pt x="7419" y="12741"/>
                  </a:cubicBezTo>
                  <a:cubicBezTo>
                    <a:pt x="7424" y="12748"/>
                    <a:pt x="7427" y="12749"/>
                    <a:pt x="7430" y="12754"/>
                  </a:cubicBezTo>
                  <a:cubicBezTo>
                    <a:pt x="7442" y="12774"/>
                    <a:pt x="7456" y="12802"/>
                    <a:pt x="7465" y="12819"/>
                  </a:cubicBezTo>
                  <a:cubicBezTo>
                    <a:pt x="7565" y="13087"/>
                    <a:pt x="7559" y="13203"/>
                    <a:pt x="7563" y="13512"/>
                  </a:cubicBezTo>
                  <a:cubicBezTo>
                    <a:pt x="7550" y="13799"/>
                    <a:pt x="7513" y="13830"/>
                    <a:pt x="7459" y="14168"/>
                  </a:cubicBezTo>
                  <a:cubicBezTo>
                    <a:pt x="7459" y="14170"/>
                    <a:pt x="7461" y="14171"/>
                    <a:pt x="7461" y="14173"/>
                  </a:cubicBezTo>
                  <a:cubicBezTo>
                    <a:pt x="7429" y="14205"/>
                    <a:pt x="7400" y="14234"/>
                    <a:pt x="7375" y="14255"/>
                  </a:cubicBezTo>
                  <a:cubicBezTo>
                    <a:pt x="7269" y="13947"/>
                    <a:pt x="7182" y="13540"/>
                    <a:pt x="7223" y="13139"/>
                  </a:cubicBezTo>
                  <a:cubicBezTo>
                    <a:pt x="7236" y="13062"/>
                    <a:pt x="7256" y="12988"/>
                    <a:pt x="7284" y="12916"/>
                  </a:cubicBezTo>
                  <a:cubicBezTo>
                    <a:pt x="7293" y="12899"/>
                    <a:pt x="7304" y="12871"/>
                    <a:pt x="7314" y="12857"/>
                  </a:cubicBezTo>
                  <a:cubicBezTo>
                    <a:pt x="7321" y="12841"/>
                    <a:pt x="7348" y="12802"/>
                    <a:pt x="7356" y="12787"/>
                  </a:cubicBezTo>
                  <a:cubicBezTo>
                    <a:pt x="7368" y="12773"/>
                    <a:pt x="7382" y="12760"/>
                    <a:pt x="7395" y="12748"/>
                  </a:cubicBezTo>
                  <a:cubicBezTo>
                    <a:pt x="7400" y="12745"/>
                    <a:pt x="7404" y="12744"/>
                    <a:pt x="7405" y="12741"/>
                  </a:cubicBezTo>
                  <a:cubicBezTo>
                    <a:pt x="7410" y="12741"/>
                    <a:pt x="7413" y="12739"/>
                    <a:pt x="7416" y="12739"/>
                  </a:cubicBezTo>
                  <a:close/>
                  <a:moveTo>
                    <a:pt x="8952" y="13523"/>
                  </a:moveTo>
                  <a:cubicBezTo>
                    <a:pt x="9165" y="13523"/>
                    <a:pt x="9331" y="13628"/>
                    <a:pt x="9356" y="13806"/>
                  </a:cubicBezTo>
                  <a:cubicBezTo>
                    <a:pt x="9340" y="14029"/>
                    <a:pt x="9198" y="14134"/>
                    <a:pt x="8946" y="14267"/>
                  </a:cubicBezTo>
                  <a:cubicBezTo>
                    <a:pt x="8705" y="14362"/>
                    <a:pt x="8439" y="14423"/>
                    <a:pt x="8142" y="14423"/>
                  </a:cubicBezTo>
                  <a:cubicBezTo>
                    <a:pt x="8003" y="14423"/>
                    <a:pt x="7858" y="14410"/>
                    <a:pt x="7705" y="14380"/>
                  </a:cubicBezTo>
                  <a:cubicBezTo>
                    <a:pt x="7727" y="14335"/>
                    <a:pt x="7747" y="14290"/>
                    <a:pt x="7767" y="14245"/>
                  </a:cubicBezTo>
                  <a:cubicBezTo>
                    <a:pt x="7807" y="14205"/>
                    <a:pt x="7847" y="14164"/>
                    <a:pt x="7889" y="14128"/>
                  </a:cubicBezTo>
                  <a:cubicBezTo>
                    <a:pt x="8103" y="13921"/>
                    <a:pt x="8409" y="13702"/>
                    <a:pt x="8575" y="13623"/>
                  </a:cubicBezTo>
                  <a:cubicBezTo>
                    <a:pt x="8705" y="13554"/>
                    <a:pt x="8835" y="13523"/>
                    <a:pt x="8952" y="13523"/>
                  </a:cubicBezTo>
                  <a:close/>
                  <a:moveTo>
                    <a:pt x="10078" y="15486"/>
                  </a:moveTo>
                  <a:cubicBezTo>
                    <a:pt x="10067" y="15495"/>
                    <a:pt x="10059" y="15502"/>
                    <a:pt x="10053" y="15507"/>
                  </a:cubicBezTo>
                  <a:lnTo>
                    <a:pt x="10053" y="15507"/>
                  </a:lnTo>
                  <a:cubicBezTo>
                    <a:pt x="10061" y="15500"/>
                    <a:pt x="10070" y="15493"/>
                    <a:pt x="10078" y="15486"/>
                  </a:cubicBezTo>
                  <a:close/>
                  <a:moveTo>
                    <a:pt x="13111" y="14006"/>
                  </a:moveTo>
                  <a:cubicBezTo>
                    <a:pt x="13112" y="14008"/>
                    <a:pt x="13113" y="14009"/>
                    <a:pt x="13113" y="14011"/>
                  </a:cubicBezTo>
                  <a:cubicBezTo>
                    <a:pt x="13116" y="14019"/>
                    <a:pt x="13119" y="14029"/>
                    <a:pt x="13121" y="14038"/>
                  </a:cubicBezTo>
                  <a:cubicBezTo>
                    <a:pt x="13154" y="14189"/>
                    <a:pt x="13021" y="14669"/>
                    <a:pt x="12859" y="14942"/>
                  </a:cubicBezTo>
                  <a:cubicBezTo>
                    <a:pt x="12388" y="15797"/>
                    <a:pt x="11396" y="16839"/>
                    <a:pt x="11021" y="17413"/>
                  </a:cubicBezTo>
                  <a:cubicBezTo>
                    <a:pt x="10740" y="17922"/>
                    <a:pt x="10787" y="18056"/>
                    <a:pt x="10519" y="18483"/>
                  </a:cubicBezTo>
                  <a:cubicBezTo>
                    <a:pt x="9789" y="19726"/>
                    <a:pt x="8428" y="20555"/>
                    <a:pt x="7255" y="20974"/>
                  </a:cubicBezTo>
                  <a:cubicBezTo>
                    <a:pt x="6524" y="21229"/>
                    <a:pt x="5879" y="21466"/>
                    <a:pt x="5246" y="21466"/>
                  </a:cubicBezTo>
                  <a:cubicBezTo>
                    <a:pt x="5239" y="21466"/>
                    <a:pt x="5231" y="21466"/>
                    <a:pt x="5223" y="21466"/>
                  </a:cubicBezTo>
                  <a:cubicBezTo>
                    <a:pt x="4913" y="21459"/>
                    <a:pt x="4815" y="21417"/>
                    <a:pt x="4701" y="21397"/>
                  </a:cubicBezTo>
                  <a:cubicBezTo>
                    <a:pt x="4680" y="21390"/>
                    <a:pt x="4660" y="21387"/>
                    <a:pt x="4640" y="21387"/>
                  </a:cubicBezTo>
                  <a:cubicBezTo>
                    <a:pt x="4578" y="21387"/>
                    <a:pt x="4521" y="21416"/>
                    <a:pt x="4480" y="21459"/>
                  </a:cubicBezTo>
                  <a:lnTo>
                    <a:pt x="4480" y="21459"/>
                  </a:lnTo>
                  <a:cubicBezTo>
                    <a:pt x="4512" y="21424"/>
                    <a:pt x="4543" y="21387"/>
                    <a:pt x="4575" y="21352"/>
                  </a:cubicBezTo>
                  <a:cubicBezTo>
                    <a:pt x="4966" y="20910"/>
                    <a:pt x="5287" y="20422"/>
                    <a:pt x="5558" y="19905"/>
                  </a:cubicBezTo>
                  <a:cubicBezTo>
                    <a:pt x="6794" y="19252"/>
                    <a:pt x="7975" y="18501"/>
                    <a:pt x="9162" y="17762"/>
                  </a:cubicBezTo>
                  <a:cubicBezTo>
                    <a:pt x="9438" y="17597"/>
                    <a:pt x="9727" y="17450"/>
                    <a:pt x="10008" y="17289"/>
                  </a:cubicBezTo>
                  <a:lnTo>
                    <a:pt x="10008" y="17289"/>
                  </a:lnTo>
                  <a:cubicBezTo>
                    <a:pt x="10000" y="17292"/>
                    <a:pt x="9993" y="17293"/>
                    <a:pt x="9986" y="17296"/>
                  </a:cubicBezTo>
                  <a:cubicBezTo>
                    <a:pt x="10126" y="17219"/>
                    <a:pt x="10306" y="17134"/>
                    <a:pt x="10361" y="16983"/>
                  </a:cubicBezTo>
                  <a:cubicBezTo>
                    <a:pt x="10406" y="16832"/>
                    <a:pt x="10282" y="16672"/>
                    <a:pt x="10125" y="16672"/>
                  </a:cubicBezTo>
                  <a:cubicBezTo>
                    <a:pt x="10125" y="16672"/>
                    <a:pt x="10124" y="16672"/>
                    <a:pt x="10123" y="16672"/>
                  </a:cubicBezTo>
                  <a:cubicBezTo>
                    <a:pt x="9916" y="16713"/>
                    <a:pt x="10015" y="16715"/>
                    <a:pt x="9854" y="16817"/>
                  </a:cubicBezTo>
                  <a:cubicBezTo>
                    <a:pt x="9751" y="16917"/>
                    <a:pt x="9747" y="16872"/>
                    <a:pt x="9699" y="16956"/>
                  </a:cubicBezTo>
                  <a:cubicBezTo>
                    <a:pt x="9698" y="16955"/>
                    <a:pt x="9697" y="16954"/>
                    <a:pt x="9696" y="16954"/>
                  </a:cubicBezTo>
                  <a:cubicBezTo>
                    <a:pt x="9660" y="16954"/>
                    <a:pt x="9392" y="17219"/>
                    <a:pt x="9314" y="17266"/>
                  </a:cubicBezTo>
                  <a:cubicBezTo>
                    <a:pt x="9279" y="17302"/>
                    <a:pt x="8825" y="17628"/>
                    <a:pt x="8549" y="17800"/>
                  </a:cubicBezTo>
                  <a:cubicBezTo>
                    <a:pt x="7769" y="18295"/>
                    <a:pt x="6986" y="18789"/>
                    <a:pt x="6179" y="19244"/>
                  </a:cubicBezTo>
                  <a:cubicBezTo>
                    <a:pt x="6040" y="19320"/>
                    <a:pt x="5904" y="19400"/>
                    <a:pt x="5768" y="19478"/>
                  </a:cubicBezTo>
                  <a:cubicBezTo>
                    <a:pt x="6150" y="18643"/>
                    <a:pt x="6414" y="17745"/>
                    <a:pt x="6616" y="16852"/>
                  </a:cubicBezTo>
                  <a:cubicBezTo>
                    <a:pt x="7042" y="16456"/>
                    <a:pt x="7526" y="16311"/>
                    <a:pt x="7728" y="16311"/>
                  </a:cubicBezTo>
                  <a:cubicBezTo>
                    <a:pt x="7730" y="16311"/>
                    <a:pt x="7732" y="16311"/>
                    <a:pt x="7734" y="16311"/>
                  </a:cubicBezTo>
                  <a:cubicBezTo>
                    <a:pt x="7905" y="16289"/>
                    <a:pt x="8067" y="16279"/>
                    <a:pt x="8214" y="16279"/>
                  </a:cubicBezTo>
                  <a:cubicBezTo>
                    <a:pt x="8408" y="16279"/>
                    <a:pt x="8576" y="16296"/>
                    <a:pt x="8704" y="16326"/>
                  </a:cubicBezTo>
                  <a:cubicBezTo>
                    <a:pt x="8767" y="16342"/>
                    <a:pt x="8832" y="16353"/>
                    <a:pt x="8897" y="16353"/>
                  </a:cubicBezTo>
                  <a:cubicBezTo>
                    <a:pt x="8977" y="16353"/>
                    <a:pt x="9055" y="16337"/>
                    <a:pt x="9126" y="16293"/>
                  </a:cubicBezTo>
                  <a:cubicBezTo>
                    <a:pt x="9184" y="16252"/>
                    <a:pt x="9242" y="16212"/>
                    <a:pt x="9291" y="16161"/>
                  </a:cubicBezTo>
                  <a:lnTo>
                    <a:pt x="9291" y="16161"/>
                  </a:lnTo>
                  <a:cubicBezTo>
                    <a:pt x="9285" y="16164"/>
                    <a:pt x="9273" y="16174"/>
                    <a:pt x="9263" y="16181"/>
                  </a:cubicBezTo>
                  <a:cubicBezTo>
                    <a:pt x="9530" y="15967"/>
                    <a:pt x="9779" y="15730"/>
                    <a:pt x="10044" y="15514"/>
                  </a:cubicBezTo>
                  <a:lnTo>
                    <a:pt x="10044" y="15514"/>
                  </a:lnTo>
                  <a:cubicBezTo>
                    <a:pt x="10052" y="15507"/>
                    <a:pt x="10087" y="15480"/>
                    <a:pt x="10106" y="15466"/>
                  </a:cubicBezTo>
                  <a:lnTo>
                    <a:pt x="10106" y="15466"/>
                  </a:lnTo>
                  <a:cubicBezTo>
                    <a:pt x="10103" y="15468"/>
                    <a:pt x="10102" y="15469"/>
                    <a:pt x="10102" y="15469"/>
                  </a:cubicBezTo>
                  <a:cubicBezTo>
                    <a:pt x="10100" y="15469"/>
                    <a:pt x="10447" y="15213"/>
                    <a:pt x="10556" y="15143"/>
                  </a:cubicBezTo>
                  <a:cubicBezTo>
                    <a:pt x="10846" y="14949"/>
                    <a:pt x="11154" y="14784"/>
                    <a:pt x="11467" y="14630"/>
                  </a:cubicBezTo>
                  <a:cubicBezTo>
                    <a:pt x="11810" y="14459"/>
                    <a:pt x="12762" y="14124"/>
                    <a:pt x="13111" y="14006"/>
                  </a:cubicBezTo>
                  <a:close/>
                  <a:moveTo>
                    <a:pt x="6931" y="667"/>
                  </a:moveTo>
                  <a:lnTo>
                    <a:pt x="6931" y="667"/>
                  </a:lnTo>
                  <a:cubicBezTo>
                    <a:pt x="6946" y="1125"/>
                    <a:pt x="6906" y="1811"/>
                    <a:pt x="6946" y="2304"/>
                  </a:cubicBezTo>
                  <a:cubicBezTo>
                    <a:pt x="7023" y="3675"/>
                    <a:pt x="7294" y="4722"/>
                    <a:pt x="7411" y="5947"/>
                  </a:cubicBezTo>
                  <a:cubicBezTo>
                    <a:pt x="7508" y="6840"/>
                    <a:pt x="7475" y="7482"/>
                    <a:pt x="7194" y="8304"/>
                  </a:cubicBezTo>
                  <a:cubicBezTo>
                    <a:pt x="6980" y="8941"/>
                    <a:pt x="6516" y="9518"/>
                    <a:pt x="6149" y="10315"/>
                  </a:cubicBezTo>
                  <a:cubicBezTo>
                    <a:pt x="5798" y="11022"/>
                    <a:pt x="5633" y="11837"/>
                    <a:pt x="5808" y="12616"/>
                  </a:cubicBezTo>
                  <a:cubicBezTo>
                    <a:pt x="5979" y="13346"/>
                    <a:pt x="6237" y="14315"/>
                    <a:pt x="6267" y="14840"/>
                  </a:cubicBezTo>
                  <a:cubicBezTo>
                    <a:pt x="6325" y="15650"/>
                    <a:pt x="6234" y="16272"/>
                    <a:pt x="6059" y="16985"/>
                  </a:cubicBezTo>
                  <a:cubicBezTo>
                    <a:pt x="6050" y="17001"/>
                    <a:pt x="6040" y="17015"/>
                    <a:pt x="6031" y="17031"/>
                  </a:cubicBezTo>
                  <a:cubicBezTo>
                    <a:pt x="6028" y="17053"/>
                    <a:pt x="6028" y="17073"/>
                    <a:pt x="6033" y="17092"/>
                  </a:cubicBezTo>
                  <a:cubicBezTo>
                    <a:pt x="5982" y="17287"/>
                    <a:pt x="5929" y="17490"/>
                    <a:pt x="5869" y="17707"/>
                  </a:cubicBezTo>
                  <a:cubicBezTo>
                    <a:pt x="5569" y="18676"/>
                    <a:pt x="5338" y="19329"/>
                    <a:pt x="4802" y="20199"/>
                  </a:cubicBezTo>
                  <a:cubicBezTo>
                    <a:pt x="4145" y="21240"/>
                    <a:pt x="3199" y="22126"/>
                    <a:pt x="2344" y="22126"/>
                  </a:cubicBezTo>
                  <a:cubicBezTo>
                    <a:pt x="2264" y="22126"/>
                    <a:pt x="2183" y="22118"/>
                    <a:pt x="2104" y="22102"/>
                  </a:cubicBezTo>
                  <a:cubicBezTo>
                    <a:pt x="1947" y="21414"/>
                    <a:pt x="2019" y="20351"/>
                    <a:pt x="2265" y="19523"/>
                  </a:cubicBezTo>
                  <a:cubicBezTo>
                    <a:pt x="2527" y="18605"/>
                    <a:pt x="2991" y="17869"/>
                    <a:pt x="3395" y="16885"/>
                  </a:cubicBezTo>
                  <a:cubicBezTo>
                    <a:pt x="3764" y="15989"/>
                    <a:pt x="4166" y="14677"/>
                    <a:pt x="4247" y="13932"/>
                  </a:cubicBezTo>
                  <a:cubicBezTo>
                    <a:pt x="4353" y="13305"/>
                    <a:pt x="4276" y="12668"/>
                    <a:pt x="4344" y="12040"/>
                  </a:cubicBezTo>
                  <a:cubicBezTo>
                    <a:pt x="4342" y="11749"/>
                    <a:pt x="4585" y="10786"/>
                    <a:pt x="4831" y="10239"/>
                  </a:cubicBezTo>
                  <a:cubicBezTo>
                    <a:pt x="4980" y="9888"/>
                    <a:pt x="5396" y="9109"/>
                    <a:pt x="5671" y="8598"/>
                  </a:cubicBezTo>
                  <a:cubicBezTo>
                    <a:pt x="5879" y="8184"/>
                    <a:pt x="5988" y="7959"/>
                    <a:pt x="6121" y="7638"/>
                  </a:cubicBezTo>
                  <a:cubicBezTo>
                    <a:pt x="6202" y="7408"/>
                    <a:pt x="6393" y="7149"/>
                    <a:pt x="6023" y="7065"/>
                  </a:cubicBezTo>
                  <a:cubicBezTo>
                    <a:pt x="5875" y="7065"/>
                    <a:pt x="5801" y="7196"/>
                    <a:pt x="5788" y="7328"/>
                  </a:cubicBezTo>
                  <a:cubicBezTo>
                    <a:pt x="5750" y="7492"/>
                    <a:pt x="5706" y="7653"/>
                    <a:pt x="5661" y="7813"/>
                  </a:cubicBezTo>
                  <a:cubicBezTo>
                    <a:pt x="5529" y="8240"/>
                    <a:pt x="5439" y="8424"/>
                    <a:pt x="5242" y="8825"/>
                  </a:cubicBezTo>
                  <a:cubicBezTo>
                    <a:pt x="4719" y="9843"/>
                    <a:pt x="4198" y="10829"/>
                    <a:pt x="3988" y="11962"/>
                  </a:cubicBezTo>
                  <a:cubicBezTo>
                    <a:pt x="3816" y="12923"/>
                    <a:pt x="3816" y="14083"/>
                    <a:pt x="3697" y="14832"/>
                  </a:cubicBezTo>
                  <a:cubicBezTo>
                    <a:pt x="3523" y="15884"/>
                    <a:pt x="3176" y="16811"/>
                    <a:pt x="2724" y="17709"/>
                  </a:cubicBezTo>
                  <a:cubicBezTo>
                    <a:pt x="2154" y="18802"/>
                    <a:pt x="1587" y="20073"/>
                    <a:pt x="1528" y="21132"/>
                  </a:cubicBezTo>
                  <a:cubicBezTo>
                    <a:pt x="1508" y="21340"/>
                    <a:pt x="1525" y="21591"/>
                    <a:pt x="1557" y="21822"/>
                  </a:cubicBezTo>
                  <a:cubicBezTo>
                    <a:pt x="1466" y="21744"/>
                    <a:pt x="1379" y="21650"/>
                    <a:pt x="1295" y="21537"/>
                  </a:cubicBezTo>
                  <a:cubicBezTo>
                    <a:pt x="558" y="20485"/>
                    <a:pt x="500" y="19371"/>
                    <a:pt x="552" y="18003"/>
                  </a:cubicBezTo>
                  <a:cubicBezTo>
                    <a:pt x="574" y="17477"/>
                    <a:pt x="693" y="16969"/>
                    <a:pt x="752" y="16575"/>
                  </a:cubicBezTo>
                  <a:cubicBezTo>
                    <a:pt x="759" y="16439"/>
                    <a:pt x="804" y="16303"/>
                    <a:pt x="806" y="16167"/>
                  </a:cubicBezTo>
                  <a:cubicBezTo>
                    <a:pt x="807" y="16179"/>
                    <a:pt x="809" y="16184"/>
                    <a:pt x="811" y="16184"/>
                  </a:cubicBezTo>
                  <a:cubicBezTo>
                    <a:pt x="822" y="16184"/>
                    <a:pt x="838" y="16069"/>
                    <a:pt x="797" y="16009"/>
                  </a:cubicBezTo>
                  <a:cubicBezTo>
                    <a:pt x="777" y="15973"/>
                    <a:pt x="745" y="15949"/>
                    <a:pt x="709" y="15932"/>
                  </a:cubicBezTo>
                  <a:cubicBezTo>
                    <a:pt x="726" y="15741"/>
                    <a:pt x="766" y="15567"/>
                    <a:pt x="820" y="15327"/>
                  </a:cubicBezTo>
                  <a:cubicBezTo>
                    <a:pt x="914" y="14952"/>
                    <a:pt x="946" y="14810"/>
                    <a:pt x="1086" y="14549"/>
                  </a:cubicBezTo>
                  <a:cubicBezTo>
                    <a:pt x="1852" y="13259"/>
                    <a:pt x="3111" y="12655"/>
                    <a:pt x="2933" y="10983"/>
                  </a:cubicBezTo>
                  <a:cubicBezTo>
                    <a:pt x="2860" y="10253"/>
                    <a:pt x="2665" y="9759"/>
                    <a:pt x="2914" y="8979"/>
                  </a:cubicBezTo>
                  <a:cubicBezTo>
                    <a:pt x="3227" y="8213"/>
                    <a:pt x="3752" y="7716"/>
                    <a:pt x="4428" y="6972"/>
                  </a:cubicBezTo>
                  <a:cubicBezTo>
                    <a:pt x="5278" y="6076"/>
                    <a:pt x="5900" y="4967"/>
                    <a:pt x="6112" y="3743"/>
                  </a:cubicBezTo>
                  <a:cubicBezTo>
                    <a:pt x="6194" y="3294"/>
                    <a:pt x="6166" y="2835"/>
                    <a:pt x="6230" y="2383"/>
                  </a:cubicBezTo>
                  <a:cubicBezTo>
                    <a:pt x="6233" y="2378"/>
                    <a:pt x="6289" y="2069"/>
                    <a:pt x="6312" y="1989"/>
                  </a:cubicBezTo>
                  <a:cubicBezTo>
                    <a:pt x="6395" y="1662"/>
                    <a:pt x="6443" y="1522"/>
                    <a:pt x="6563" y="1284"/>
                  </a:cubicBezTo>
                  <a:cubicBezTo>
                    <a:pt x="6679" y="1035"/>
                    <a:pt x="6813" y="827"/>
                    <a:pt x="6931" y="667"/>
                  </a:cubicBezTo>
                  <a:close/>
                  <a:moveTo>
                    <a:pt x="7059" y="0"/>
                  </a:moveTo>
                  <a:cubicBezTo>
                    <a:pt x="6892" y="0"/>
                    <a:pt x="6747" y="167"/>
                    <a:pt x="6666" y="305"/>
                  </a:cubicBezTo>
                  <a:cubicBezTo>
                    <a:pt x="6360" y="847"/>
                    <a:pt x="6001" y="1370"/>
                    <a:pt x="5859" y="1985"/>
                  </a:cubicBezTo>
                  <a:cubicBezTo>
                    <a:pt x="5700" y="2521"/>
                    <a:pt x="5707" y="3078"/>
                    <a:pt x="5645" y="3450"/>
                  </a:cubicBezTo>
                  <a:cubicBezTo>
                    <a:pt x="5500" y="4271"/>
                    <a:pt x="5306" y="4823"/>
                    <a:pt x="4941" y="5462"/>
                  </a:cubicBezTo>
                  <a:cubicBezTo>
                    <a:pt x="4187" y="6823"/>
                    <a:pt x="2616" y="7619"/>
                    <a:pt x="2482" y="9445"/>
                  </a:cubicBezTo>
                  <a:cubicBezTo>
                    <a:pt x="2432" y="10152"/>
                    <a:pt x="2653" y="10980"/>
                    <a:pt x="2504" y="11562"/>
                  </a:cubicBezTo>
                  <a:cubicBezTo>
                    <a:pt x="2216" y="12634"/>
                    <a:pt x="1233" y="13249"/>
                    <a:pt x="674" y="14302"/>
                  </a:cubicBezTo>
                  <a:cubicBezTo>
                    <a:pt x="513" y="14580"/>
                    <a:pt x="423" y="15094"/>
                    <a:pt x="352" y="15572"/>
                  </a:cubicBezTo>
                  <a:cubicBezTo>
                    <a:pt x="313" y="15834"/>
                    <a:pt x="289" y="16101"/>
                    <a:pt x="323" y="16366"/>
                  </a:cubicBezTo>
                  <a:cubicBezTo>
                    <a:pt x="323" y="16369"/>
                    <a:pt x="323" y="16372"/>
                    <a:pt x="325" y="16375"/>
                  </a:cubicBezTo>
                  <a:cubicBezTo>
                    <a:pt x="305" y="16452"/>
                    <a:pt x="286" y="16530"/>
                    <a:pt x="265" y="16605"/>
                  </a:cubicBezTo>
                  <a:cubicBezTo>
                    <a:pt x="83" y="17316"/>
                    <a:pt x="0" y="18046"/>
                    <a:pt x="25" y="18779"/>
                  </a:cubicBezTo>
                  <a:cubicBezTo>
                    <a:pt x="22" y="20069"/>
                    <a:pt x="417" y="21986"/>
                    <a:pt x="1740" y="22515"/>
                  </a:cubicBezTo>
                  <a:cubicBezTo>
                    <a:pt x="1741" y="22517"/>
                    <a:pt x="1744" y="22520"/>
                    <a:pt x="1745" y="22523"/>
                  </a:cubicBezTo>
                  <a:cubicBezTo>
                    <a:pt x="1786" y="22647"/>
                    <a:pt x="1880" y="22700"/>
                    <a:pt x="1973" y="22700"/>
                  </a:cubicBezTo>
                  <a:cubicBezTo>
                    <a:pt x="2040" y="22700"/>
                    <a:pt x="2107" y="22672"/>
                    <a:pt x="2152" y="22625"/>
                  </a:cubicBezTo>
                  <a:cubicBezTo>
                    <a:pt x="2227" y="22634"/>
                    <a:pt x="2300" y="22638"/>
                    <a:pt x="2373" y="22638"/>
                  </a:cubicBezTo>
                  <a:cubicBezTo>
                    <a:pt x="3192" y="22638"/>
                    <a:pt x="3911" y="22078"/>
                    <a:pt x="4456" y="21485"/>
                  </a:cubicBezTo>
                  <a:lnTo>
                    <a:pt x="4456" y="21485"/>
                  </a:lnTo>
                  <a:cubicBezTo>
                    <a:pt x="4402" y="21557"/>
                    <a:pt x="4386" y="21654"/>
                    <a:pt x="4440" y="21738"/>
                  </a:cubicBezTo>
                  <a:cubicBezTo>
                    <a:pt x="4566" y="21885"/>
                    <a:pt x="4546" y="21821"/>
                    <a:pt x="4737" y="21901"/>
                  </a:cubicBezTo>
                  <a:cubicBezTo>
                    <a:pt x="4766" y="21911"/>
                    <a:pt x="4780" y="21915"/>
                    <a:pt x="4783" y="21915"/>
                  </a:cubicBezTo>
                  <a:cubicBezTo>
                    <a:pt x="4789" y="21915"/>
                    <a:pt x="4764" y="21903"/>
                    <a:pt x="4734" y="21892"/>
                  </a:cubicBezTo>
                  <a:lnTo>
                    <a:pt x="4734" y="21892"/>
                  </a:lnTo>
                  <a:cubicBezTo>
                    <a:pt x="4916" y="21953"/>
                    <a:pt x="5107" y="21977"/>
                    <a:pt x="5300" y="21977"/>
                  </a:cubicBezTo>
                  <a:cubicBezTo>
                    <a:pt x="5537" y="21977"/>
                    <a:pt x="5776" y="21941"/>
                    <a:pt x="6004" y="21895"/>
                  </a:cubicBezTo>
                  <a:cubicBezTo>
                    <a:pt x="7860" y="21443"/>
                    <a:pt x="9415" y="20548"/>
                    <a:pt x="10526" y="19031"/>
                  </a:cubicBezTo>
                  <a:cubicBezTo>
                    <a:pt x="10878" y="18566"/>
                    <a:pt x="11060" y="18145"/>
                    <a:pt x="11277" y="17836"/>
                  </a:cubicBezTo>
                  <a:cubicBezTo>
                    <a:pt x="11712" y="17325"/>
                    <a:pt x="13113" y="15669"/>
                    <a:pt x="13406" y="14541"/>
                  </a:cubicBezTo>
                  <a:cubicBezTo>
                    <a:pt x="13523" y="14076"/>
                    <a:pt x="13567" y="13612"/>
                    <a:pt x="13161" y="13512"/>
                  </a:cubicBezTo>
                  <a:cubicBezTo>
                    <a:pt x="13141" y="13510"/>
                    <a:pt x="13121" y="13509"/>
                    <a:pt x="13101" y="13509"/>
                  </a:cubicBezTo>
                  <a:cubicBezTo>
                    <a:pt x="12837" y="13509"/>
                    <a:pt x="12589" y="13678"/>
                    <a:pt x="12343" y="13759"/>
                  </a:cubicBezTo>
                  <a:cubicBezTo>
                    <a:pt x="11321" y="14199"/>
                    <a:pt x="10336" y="14737"/>
                    <a:pt x="9462" y="15430"/>
                  </a:cubicBezTo>
                  <a:cubicBezTo>
                    <a:pt x="9184" y="15634"/>
                    <a:pt x="9024" y="15793"/>
                    <a:pt x="8882" y="15842"/>
                  </a:cubicBezTo>
                  <a:cubicBezTo>
                    <a:pt x="8846" y="15835"/>
                    <a:pt x="8761" y="15819"/>
                    <a:pt x="8729" y="15813"/>
                  </a:cubicBezTo>
                  <a:cubicBezTo>
                    <a:pt x="8593" y="15789"/>
                    <a:pt x="8456" y="15778"/>
                    <a:pt x="8319" y="15778"/>
                  </a:cubicBezTo>
                  <a:cubicBezTo>
                    <a:pt x="8146" y="15778"/>
                    <a:pt x="7973" y="15795"/>
                    <a:pt x="7802" y="15823"/>
                  </a:cubicBezTo>
                  <a:cubicBezTo>
                    <a:pt x="7537" y="15867"/>
                    <a:pt x="7456" y="15877"/>
                    <a:pt x="7067" y="16070"/>
                  </a:cubicBezTo>
                  <a:cubicBezTo>
                    <a:pt x="6951" y="16139"/>
                    <a:pt x="6832" y="16214"/>
                    <a:pt x="6718" y="16297"/>
                  </a:cubicBezTo>
                  <a:cubicBezTo>
                    <a:pt x="6722" y="16265"/>
                    <a:pt x="6725" y="16232"/>
                    <a:pt x="6731" y="16198"/>
                  </a:cubicBezTo>
                  <a:cubicBezTo>
                    <a:pt x="6741" y="16190"/>
                    <a:pt x="6751" y="16178"/>
                    <a:pt x="6758" y="16164"/>
                  </a:cubicBezTo>
                  <a:cubicBezTo>
                    <a:pt x="7035" y="15745"/>
                    <a:pt x="7293" y="15244"/>
                    <a:pt x="7521" y="14768"/>
                  </a:cubicBezTo>
                  <a:cubicBezTo>
                    <a:pt x="7711" y="14837"/>
                    <a:pt x="7923" y="14871"/>
                    <a:pt x="8138" y="14871"/>
                  </a:cubicBezTo>
                  <a:cubicBezTo>
                    <a:pt x="8733" y="14871"/>
                    <a:pt x="9350" y="14606"/>
                    <a:pt x="9586" y="14063"/>
                  </a:cubicBezTo>
                  <a:cubicBezTo>
                    <a:pt x="9750" y="13660"/>
                    <a:pt x="9371" y="13268"/>
                    <a:pt x="8973" y="13268"/>
                  </a:cubicBezTo>
                  <a:cubicBezTo>
                    <a:pt x="8956" y="13268"/>
                    <a:pt x="8939" y="13269"/>
                    <a:pt x="8922" y="13271"/>
                  </a:cubicBezTo>
                  <a:cubicBezTo>
                    <a:pt x="8599" y="13290"/>
                    <a:pt x="8315" y="13443"/>
                    <a:pt x="8059" y="13634"/>
                  </a:cubicBezTo>
                  <a:cubicBezTo>
                    <a:pt x="8122" y="13510"/>
                    <a:pt x="8182" y="13391"/>
                    <a:pt x="8248" y="13229"/>
                  </a:cubicBezTo>
                  <a:cubicBezTo>
                    <a:pt x="8258" y="13200"/>
                    <a:pt x="8270" y="13169"/>
                    <a:pt x="8282" y="13137"/>
                  </a:cubicBezTo>
                  <a:cubicBezTo>
                    <a:pt x="8357" y="13101"/>
                    <a:pt x="8405" y="13014"/>
                    <a:pt x="8461" y="12954"/>
                  </a:cubicBezTo>
                  <a:cubicBezTo>
                    <a:pt x="8612" y="12768"/>
                    <a:pt x="8752" y="12576"/>
                    <a:pt x="8881" y="12376"/>
                  </a:cubicBezTo>
                  <a:cubicBezTo>
                    <a:pt x="9197" y="11886"/>
                    <a:pt x="9502" y="11374"/>
                    <a:pt x="9650" y="10806"/>
                  </a:cubicBezTo>
                  <a:cubicBezTo>
                    <a:pt x="9711" y="10531"/>
                    <a:pt x="9766" y="10208"/>
                    <a:pt x="9598" y="9962"/>
                  </a:cubicBezTo>
                  <a:cubicBezTo>
                    <a:pt x="9517" y="9840"/>
                    <a:pt x="9397" y="9789"/>
                    <a:pt x="9271" y="9789"/>
                  </a:cubicBezTo>
                  <a:cubicBezTo>
                    <a:pt x="9096" y="9789"/>
                    <a:pt x="8910" y="9887"/>
                    <a:pt x="8800" y="10026"/>
                  </a:cubicBezTo>
                  <a:cubicBezTo>
                    <a:pt x="8264" y="10695"/>
                    <a:pt x="8158" y="11785"/>
                    <a:pt x="8057" y="12463"/>
                  </a:cubicBezTo>
                  <a:cubicBezTo>
                    <a:pt x="8027" y="12667"/>
                    <a:pt x="8047" y="12597"/>
                    <a:pt x="7992" y="12793"/>
                  </a:cubicBezTo>
                  <a:cubicBezTo>
                    <a:pt x="7960" y="12832"/>
                    <a:pt x="7951" y="12867"/>
                    <a:pt x="7938" y="12871"/>
                  </a:cubicBezTo>
                  <a:cubicBezTo>
                    <a:pt x="7934" y="12875"/>
                    <a:pt x="7933" y="12883"/>
                    <a:pt x="7931" y="12888"/>
                  </a:cubicBezTo>
                  <a:cubicBezTo>
                    <a:pt x="7905" y="12946"/>
                    <a:pt x="7883" y="13004"/>
                    <a:pt x="7860" y="13064"/>
                  </a:cubicBezTo>
                  <a:cubicBezTo>
                    <a:pt x="7836" y="12857"/>
                    <a:pt x="7770" y="12661"/>
                    <a:pt x="7643" y="12496"/>
                  </a:cubicBezTo>
                  <a:cubicBezTo>
                    <a:pt x="7561" y="12433"/>
                    <a:pt x="7486" y="12406"/>
                    <a:pt x="7417" y="12406"/>
                  </a:cubicBezTo>
                  <a:cubicBezTo>
                    <a:pt x="7105" y="12406"/>
                    <a:pt x="6930" y="12963"/>
                    <a:pt x="6946" y="13253"/>
                  </a:cubicBezTo>
                  <a:cubicBezTo>
                    <a:pt x="6954" y="13541"/>
                    <a:pt x="7010" y="13821"/>
                    <a:pt x="7087" y="14158"/>
                  </a:cubicBezTo>
                  <a:cubicBezTo>
                    <a:pt x="7117" y="14309"/>
                    <a:pt x="7162" y="14504"/>
                    <a:pt x="7307" y="14538"/>
                  </a:cubicBezTo>
                  <a:cubicBezTo>
                    <a:pt x="7206" y="14761"/>
                    <a:pt x="7091" y="14995"/>
                    <a:pt x="6946" y="15282"/>
                  </a:cubicBezTo>
                  <a:cubicBezTo>
                    <a:pt x="6896" y="15376"/>
                    <a:pt x="6844" y="15469"/>
                    <a:pt x="6790" y="15561"/>
                  </a:cubicBezTo>
                  <a:cubicBezTo>
                    <a:pt x="6805" y="15265"/>
                    <a:pt x="6799" y="14965"/>
                    <a:pt x="6763" y="14668"/>
                  </a:cubicBezTo>
                  <a:cubicBezTo>
                    <a:pt x="6681" y="13861"/>
                    <a:pt x="6414" y="13093"/>
                    <a:pt x="6269" y="12299"/>
                  </a:cubicBezTo>
                  <a:cubicBezTo>
                    <a:pt x="6160" y="11794"/>
                    <a:pt x="6392" y="10879"/>
                    <a:pt x="6722" y="10279"/>
                  </a:cubicBezTo>
                  <a:cubicBezTo>
                    <a:pt x="7404" y="9057"/>
                    <a:pt x="7870" y="7858"/>
                    <a:pt x="7941" y="6448"/>
                  </a:cubicBezTo>
                  <a:cubicBezTo>
                    <a:pt x="7895" y="4645"/>
                    <a:pt x="7342" y="3135"/>
                    <a:pt x="7387" y="1422"/>
                  </a:cubicBezTo>
                  <a:cubicBezTo>
                    <a:pt x="7385" y="1106"/>
                    <a:pt x="7401" y="791"/>
                    <a:pt x="7374" y="476"/>
                  </a:cubicBezTo>
                  <a:cubicBezTo>
                    <a:pt x="7356" y="313"/>
                    <a:pt x="7337" y="113"/>
                    <a:pt x="7177" y="29"/>
                  </a:cubicBezTo>
                  <a:cubicBezTo>
                    <a:pt x="7137" y="9"/>
                    <a:pt x="7097" y="0"/>
                    <a:pt x="70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8"/>
            <p:cNvSpPr/>
            <p:nvPr/>
          </p:nvSpPr>
          <p:spPr>
            <a:xfrm>
              <a:off x="5324463" y="4469099"/>
              <a:ext cx="38533" cy="81511"/>
            </a:xfrm>
            <a:custGeom>
              <a:avLst/>
              <a:gdLst/>
              <a:ahLst/>
              <a:cxnLst/>
              <a:rect l="l" t="t" r="r" b="b"/>
              <a:pathLst>
                <a:path w="1153" h="2439" extrusionOk="0">
                  <a:moveTo>
                    <a:pt x="0" y="0"/>
                  </a:moveTo>
                  <a:lnTo>
                    <a:pt x="0" y="0"/>
                  </a:lnTo>
                  <a:cubicBezTo>
                    <a:pt x="62" y="778"/>
                    <a:pt x="258" y="1480"/>
                    <a:pt x="730" y="2153"/>
                  </a:cubicBezTo>
                  <a:cubicBezTo>
                    <a:pt x="814" y="2266"/>
                    <a:pt x="902" y="2360"/>
                    <a:pt x="992" y="2438"/>
                  </a:cubicBezTo>
                  <a:cubicBezTo>
                    <a:pt x="960" y="2208"/>
                    <a:pt x="944" y="1958"/>
                    <a:pt x="963" y="1749"/>
                  </a:cubicBezTo>
                  <a:cubicBezTo>
                    <a:pt x="982" y="1416"/>
                    <a:pt x="1050" y="1063"/>
                    <a:pt x="1153" y="702"/>
                  </a:cubicBezTo>
                  <a:cubicBezTo>
                    <a:pt x="701" y="615"/>
                    <a:pt x="280" y="353"/>
                    <a:pt x="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8"/>
            <p:cNvSpPr/>
            <p:nvPr/>
          </p:nvSpPr>
          <p:spPr>
            <a:xfrm>
              <a:off x="5498314" y="4372481"/>
              <a:ext cx="45518" cy="99792"/>
            </a:xfrm>
            <a:custGeom>
              <a:avLst/>
              <a:gdLst/>
              <a:ahLst/>
              <a:cxnLst/>
              <a:rect l="l" t="t" r="r" b="b"/>
              <a:pathLst>
                <a:path w="1362" h="2986" extrusionOk="0">
                  <a:moveTo>
                    <a:pt x="1362" y="1"/>
                  </a:moveTo>
                  <a:lnTo>
                    <a:pt x="1362" y="1"/>
                  </a:lnTo>
                  <a:cubicBezTo>
                    <a:pt x="1197" y="85"/>
                    <a:pt x="1019" y="202"/>
                    <a:pt x="851" y="359"/>
                  </a:cubicBezTo>
                  <a:cubicBezTo>
                    <a:pt x="645" y="1250"/>
                    <a:pt x="383" y="2148"/>
                    <a:pt x="1" y="2985"/>
                  </a:cubicBezTo>
                  <a:cubicBezTo>
                    <a:pt x="138" y="2908"/>
                    <a:pt x="273" y="2826"/>
                    <a:pt x="412" y="2749"/>
                  </a:cubicBezTo>
                  <a:cubicBezTo>
                    <a:pt x="581" y="2655"/>
                    <a:pt x="749" y="2559"/>
                    <a:pt x="914" y="2461"/>
                  </a:cubicBezTo>
                  <a:cubicBezTo>
                    <a:pt x="1117" y="1650"/>
                    <a:pt x="1276" y="825"/>
                    <a:pt x="136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8"/>
            <p:cNvSpPr/>
            <p:nvPr/>
          </p:nvSpPr>
          <p:spPr>
            <a:xfrm>
              <a:off x="5371820" y="3843576"/>
              <a:ext cx="184746" cy="717193"/>
            </a:xfrm>
            <a:custGeom>
              <a:avLst/>
              <a:gdLst/>
              <a:ahLst/>
              <a:cxnLst/>
              <a:rect l="l" t="t" r="r" b="b"/>
              <a:pathLst>
                <a:path w="5528" h="21460" extrusionOk="0">
                  <a:moveTo>
                    <a:pt x="4950" y="0"/>
                  </a:moveTo>
                  <a:lnTo>
                    <a:pt x="4950" y="0"/>
                  </a:lnTo>
                  <a:cubicBezTo>
                    <a:pt x="4833" y="158"/>
                    <a:pt x="4698" y="370"/>
                    <a:pt x="4582" y="619"/>
                  </a:cubicBezTo>
                  <a:cubicBezTo>
                    <a:pt x="4462" y="853"/>
                    <a:pt x="4414" y="995"/>
                    <a:pt x="4332" y="1322"/>
                  </a:cubicBezTo>
                  <a:cubicBezTo>
                    <a:pt x="4309" y="1402"/>
                    <a:pt x="4251" y="1711"/>
                    <a:pt x="4248" y="1718"/>
                  </a:cubicBezTo>
                  <a:cubicBezTo>
                    <a:pt x="4229" y="1850"/>
                    <a:pt x="4219" y="1984"/>
                    <a:pt x="4212" y="2119"/>
                  </a:cubicBezTo>
                  <a:cubicBezTo>
                    <a:pt x="4597" y="3586"/>
                    <a:pt x="5056" y="5041"/>
                    <a:pt x="4837" y="6522"/>
                  </a:cubicBezTo>
                  <a:cubicBezTo>
                    <a:pt x="4610" y="8090"/>
                    <a:pt x="3642" y="9460"/>
                    <a:pt x="3267" y="11001"/>
                  </a:cubicBezTo>
                  <a:cubicBezTo>
                    <a:pt x="2733" y="13186"/>
                    <a:pt x="3404" y="15621"/>
                    <a:pt x="2445" y="17654"/>
                  </a:cubicBezTo>
                  <a:cubicBezTo>
                    <a:pt x="2009" y="18578"/>
                    <a:pt x="1165" y="19380"/>
                    <a:pt x="146" y="19445"/>
                  </a:cubicBezTo>
                  <a:cubicBezTo>
                    <a:pt x="15" y="20146"/>
                    <a:pt x="1" y="20903"/>
                    <a:pt x="124" y="21435"/>
                  </a:cubicBezTo>
                  <a:cubicBezTo>
                    <a:pt x="203" y="21452"/>
                    <a:pt x="283" y="21460"/>
                    <a:pt x="365" y="21460"/>
                  </a:cubicBezTo>
                  <a:cubicBezTo>
                    <a:pt x="1217" y="21460"/>
                    <a:pt x="2163" y="20571"/>
                    <a:pt x="2819" y="19532"/>
                  </a:cubicBezTo>
                  <a:cubicBezTo>
                    <a:pt x="3356" y="18662"/>
                    <a:pt x="3589" y="18008"/>
                    <a:pt x="3887" y="17040"/>
                  </a:cubicBezTo>
                  <a:cubicBezTo>
                    <a:pt x="3948" y="16825"/>
                    <a:pt x="4000" y="16622"/>
                    <a:pt x="4051" y="16425"/>
                  </a:cubicBezTo>
                  <a:cubicBezTo>
                    <a:pt x="4046" y="16406"/>
                    <a:pt x="4046" y="16386"/>
                    <a:pt x="4051" y="16364"/>
                  </a:cubicBezTo>
                  <a:cubicBezTo>
                    <a:pt x="4058" y="16348"/>
                    <a:pt x="4070" y="16334"/>
                    <a:pt x="4077" y="16316"/>
                  </a:cubicBezTo>
                  <a:cubicBezTo>
                    <a:pt x="4254" y="15607"/>
                    <a:pt x="4345" y="14984"/>
                    <a:pt x="4287" y="14173"/>
                  </a:cubicBezTo>
                  <a:cubicBezTo>
                    <a:pt x="4255" y="13649"/>
                    <a:pt x="3999" y="12678"/>
                    <a:pt x="3828" y="11949"/>
                  </a:cubicBezTo>
                  <a:cubicBezTo>
                    <a:pt x="3651" y="11170"/>
                    <a:pt x="3818" y="10356"/>
                    <a:pt x="4167" y="9647"/>
                  </a:cubicBezTo>
                  <a:cubicBezTo>
                    <a:pt x="4534" y="8851"/>
                    <a:pt x="4999" y="8276"/>
                    <a:pt x="5212" y="7636"/>
                  </a:cubicBezTo>
                  <a:cubicBezTo>
                    <a:pt x="5494" y="6813"/>
                    <a:pt x="5528" y="6175"/>
                    <a:pt x="5429" y="5280"/>
                  </a:cubicBezTo>
                  <a:cubicBezTo>
                    <a:pt x="5313" y="4055"/>
                    <a:pt x="5041" y="3006"/>
                    <a:pt x="4964" y="1638"/>
                  </a:cubicBezTo>
                  <a:cubicBezTo>
                    <a:pt x="4924" y="1144"/>
                    <a:pt x="4964" y="457"/>
                    <a:pt x="495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8"/>
            <p:cNvSpPr/>
            <p:nvPr/>
          </p:nvSpPr>
          <p:spPr>
            <a:xfrm>
              <a:off x="5455102" y="4289366"/>
              <a:ext cx="290086" cy="249380"/>
            </a:xfrm>
            <a:custGeom>
              <a:avLst/>
              <a:gdLst/>
              <a:ahLst/>
              <a:cxnLst/>
              <a:rect l="l" t="t" r="r" b="b"/>
              <a:pathLst>
                <a:path w="8680" h="7462" extrusionOk="0">
                  <a:moveTo>
                    <a:pt x="8638" y="0"/>
                  </a:moveTo>
                  <a:cubicBezTo>
                    <a:pt x="8609" y="10"/>
                    <a:pt x="8577" y="22"/>
                    <a:pt x="8541" y="34"/>
                  </a:cubicBezTo>
                  <a:cubicBezTo>
                    <a:pt x="8209" y="480"/>
                    <a:pt x="7839" y="895"/>
                    <a:pt x="7432" y="1273"/>
                  </a:cubicBezTo>
                  <a:cubicBezTo>
                    <a:pt x="7041" y="1636"/>
                    <a:pt x="6612" y="1972"/>
                    <a:pt x="6311" y="2415"/>
                  </a:cubicBezTo>
                  <a:cubicBezTo>
                    <a:pt x="6103" y="2721"/>
                    <a:pt x="5964" y="3064"/>
                    <a:pt x="5778" y="3381"/>
                  </a:cubicBezTo>
                  <a:cubicBezTo>
                    <a:pt x="4960" y="4789"/>
                    <a:pt x="3373" y="5530"/>
                    <a:pt x="1874" y="6164"/>
                  </a:cubicBezTo>
                  <a:cubicBezTo>
                    <a:pt x="1956" y="5888"/>
                    <a:pt x="2035" y="5611"/>
                    <a:pt x="2110" y="5330"/>
                  </a:cubicBezTo>
                  <a:lnTo>
                    <a:pt x="2110" y="5330"/>
                  </a:lnTo>
                  <a:cubicBezTo>
                    <a:pt x="1773" y="5527"/>
                    <a:pt x="1431" y="5717"/>
                    <a:pt x="1085" y="5901"/>
                  </a:cubicBezTo>
                  <a:cubicBezTo>
                    <a:pt x="813" y="6415"/>
                    <a:pt x="492" y="6906"/>
                    <a:pt x="102" y="7346"/>
                  </a:cubicBezTo>
                  <a:cubicBezTo>
                    <a:pt x="67" y="7384"/>
                    <a:pt x="34" y="7423"/>
                    <a:pt x="1" y="7462"/>
                  </a:cubicBezTo>
                  <a:cubicBezTo>
                    <a:pt x="43" y="7413"/>
                    <a:pt x="102" y="7381"/>
                    <a:pt x="166" y="7381"/>
                  </a:cubicBezTo>
                  <a:cubicBezTo>
                    <a:pt x="186" y="7381"/>
                    <a:pt x="206" y="7384"/>
                    <a:pt x="227" y="7391"/>
                  </a:cubicBezTo>
                  <a:cubicBezTo>
                    <a:pt x="342" y="7411"/>
                    <a:pt x="441" y="7454"/>
                    <a:pt x="751" y="7462"/>
                  </a:cubicBezTo>
                  <a:cubicBezTo>
                    <a:pt x="757" y="7462"/>
                    <a:pt x="762" y="7462"/>
                    <a:pt x="768" y="7462"/>
                  </a:cubicBezTo>
                  <a:cubicBezTo>
                    <a:pt x="1402" y="7462"/>
                    <a:pt x="2046" y="7223"/>
                    <a:pt x="2781" y="6968"/>
                  </a:cubicBezTo>
                  <a:cubicBezTo>
                    <a:pt x="3954" y="6549"/>
                    <a:pt x="5316" y="5720"/>
                    <a:pt x="6045" y="4476"/>
                  </a:cubicBezTo>
                  <a:cubicBezTo>
                    <a:pt x="6314" y="4050"/>
                    <a:pt x="6266" y="3916"/>
                    <a:pt x="6547" y="3409"/>
                  </a:cubicBezTo>
                  <a:cubicBezTo>
                    <a:pt x="6922" y="2834"/>
                    <a:pt x="7913" y="1793"/>
                    <a:pt x="8385" y="936"/>
                  </a:cubicBezTo>
                  <a:cubicBezTo>
                    <a:pt x="8548" y="663"/>
                    <a:pt x="8680" y="183"/>
                    <a:pt x="8647" y="32"/>
                  </a:cubicBezTo>
                  <a:cubicBezTo>
                    <a:pt x="8647" y="22"/>
                    <a:pt x="8642" y="12"/>
                    <a:pt x="8639" y="5"/>
                  </a:cubicBezTo>
                  <a:cubicBezTo>
                    <a:pt x="8639" y="3"/>
                    <a:pt x="8638" y="3"/>
                    <a:pt x="8638"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1" name="Google Shape;1251;p18"/>
          <p:cNvSpPr txBox="1">
            <a:spLocks noGrp="1"/>
          </p:cNvSpPr>
          <p:nvPr>
            <p:ph type="title"/>
          </p:nvPr>
        </p:nvSpPr>
        <p:spPr>
          <a:xfrm>
            <a:off x="6096000" y="3560133"/>
            <a:ext cx="5136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252" name="Google Shape;1252;p18"/>
          <p:cNvSpPr txBox="1">
            <a:spLocks noGrp="1"/>
          </p:cNvSpPr>
          <p:nvPr>
            <p:ph type="subTitle" idx="1"/>
          </p:nvPr>
        </p:nvSpPr>
        <p:spPr>
          <a:xfrm>
            <a:off x="959933" y="934933"/>
            <a:ext cx="10272000" cy="232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45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47718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53"/>
        <p:cNvGrpSpPr/>
        <p:nvPr/>
      </p:nvGrpSpPr>
      <p:grpSpPr>
        <a:xfrm>
          <a:off x="0" y="0"/>
          <a:ext cx="0" cy="0"/>
          <a:chOff x="0" y="0"/>
          <a:chExt cx="0" cy="0"/>
        </a:xfrm>
      </p:grpSpPr>
      <p:sp>
        <p:nvSpPr>
          <p:cNvPr id="1254" name="Google Shape;1254;p19"/>
          <p:cNvSpPr txBox="1">
            <a:spLocks noGrp="1"/>
          </p:cNvSpPr>
          <p:nvPr>
            <p:ph type="subTitle" idx="1"/>
          </p:nvPr>
        </p:nvSpPr>
        <p:spPr>
          <a:xfrm>
            <a:off x="5989600" y="3657600"/>
            <a:ext cx="5242400" cy="170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255" name="Google Shape;1255;p19"/>
          <p:cNvSpPr txBox="1">
            <a:spLocks noGrp="1"/>
          </p:cNvSpPr>
          <p:nvPr>
            <p:ph type="title"/>
          </p:nvPr>
        </p:nvSpPr>
        <p:spPr>
          <a:xfrm>
            <a:off x="5989600" y="1706800"/>
            <a:ext cx="5242400" cy="19508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256" name="Google Shape;1256;p19"/>
          <p:cNvSpPr>
            <a:spLocks noGrp="1"/>
          </p:cNvSpPr>
          <p:nvPr>
            <p:ph type="pic" idx="2"/>
          </p:nvPr>
        </p:nvSpPr>
        <p:spPr>
          <a:xfrm>
            <a:off x="970233" y="720000"/>
            <a:ext cx="4723200" cy="5418000"/>
          </a:xfrm>
          <a:prstGeom prst="rect">
            <a:avLst/>
          </a:prstGeom>
          <a:noFill/>
          <a:ln>
            <a:noFill/>
          </a:ln>
        </p:spPr>
      </p:sp>
    </p:spTree>
    <p:extLst>
      <p:ext uri="{BB962C8B-B14F-4D97-AF65-F5344CB8AC3E}">
        <p14:creationId xmlns:p14="http://schemas.microsoft.com/office/powerpoint/2010/main" val="3788264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257"/>
        <p:cNvGrpSpPr/>
        <p:nvPr/>
      </p:nvGrpSpPr>
      <p:grpSpPr>
        <a:xfrm>
          <a:off x="0" y="0"/>
          <a:ext cx="0" cy="0"/>
          <a:chOff x="0" y="0"/>
          <a:chExt cx="0" cy="0"/>
        </a:xfrm>
      </p:grpSpPr>
      <p:sp>
        <p:nvSpPr>
          <p:cNvPr id="1258" name="Google Shape;1258;p20"/>
          <p:cNvSpPr txBox="1">
            <a:spLocks noGrp="1"/>
          </p:cNvSpPr>
          <p:nvPr>
            <p:ph type="subTitle" idx="1"/>
          </p:nvPr>
        </p:nvSpPr>
        <p:spPr>
          <a:xfrm>
            <a:off x="2377400" y="5426800"/>
            <a:ext cx="74372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259" name="Google Shape;1259;p20"/>
          <p:cNvSpPr txBox="1">
            <a:spLocks noGrp="1"/>
          </p:cNvSpPr>
          <p:nvPr>
            <p:ph type="title"/>
          </p:nvPr>
        </p:nvSpPr>
        <p:spPr>
          <a:xfrm>
            <a:off x="960000" y="42672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Tree>
    <p:extLst>
      <p:ext uri="{BB962C8B-B14F-4D97-AF65-F5344CB8AC3E}">
        <p14:creationId xmlns:p14="http://schemas.microsoft.com/office/powerpoint/2010/main" val="3614750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60"/>
        <p:cNvGrpSpPr/>
        <p:nvPr/>
      </p:nvGrpSpPr>
      <p:grpSpPr>
        <a:xfrm>
          <a:off x="0" y="0"/>
          <a:ext cx="0" cy="0"/>
          <a:chOff x="0" y="0"/>
          <a:chExt cx="0" cy="0"/>
        </a:xfrm>
      </p:grpSpPr>
      <p:sp>
        <p:nvSpPr>
          <p:cNvPr id="1261" name="Google Shape;1261;p21"/>
          <p:cNvSpPr txBox="1">
            <a:spLocks noGrp="1"/>
          </p:cNvSpPr>
          <p:nvPr>
            <p:ph type="subTitle" idx="1"/>
          </p:nvPr>
        </p:nvSpPr>
        <p:spPr>
          <a:xfrm>
            <a:off x="960000" y="3317200"/>
            <a:ext cx="3170000" cy="170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262" name="Google Shape;1262;p21"/>
          <p:cNvSpPr txBox="1">
            <a:spLocks noGrp="1"/>
          </p:cNvSpPr>
          <p:nvPr>
            <p:ph type="title"/>
          </p:nvPr>
        </p:nvSpPr>
        <p:spPr>
          <a:xfrm>
            <a:off x="960000" y="1834000"/>
            <a:ext cx="3170000" cy="1584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Tree>
    <p:extLst>
      <p:ext uri="{BB962C8B-B14F-4D97-AF65-F5344CB8AC3E}">
        <p14:creationId xmlns:p14="http://schemas.microsoft.com/office/powerpoint/2010/main" val="2419215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63"/>
        <p:cNvGrpSpPr/>
        <p:nvPr/>
      </p:nvGrpSpPr>
      <p:grpSpPr>
        <a:xfrm>
          <a:off x="0" y="0"/>
          <a:ext cx="0" cy="0"/>
          <a:chOff x="0" y="0"/>
          <a:chExt cx="0" cy="0"/>
        </a:xfrm>
      </p:grpSpPr>
      <p:sp>
        <p:nvSpPr>
          <p:cNvPr id="1264" name="Google Shape;1264;p22"/>
          <p:cNvSpPr txBox="1">
            <a:spLocks noGrp="1"/>
          </p:cNvSpPr>
          <p:nvPr>
            <p:ph type="subTitle" idx="1"/>
          </p:nvPr>
        </p:nvSpPr>
        <p:spPr>
          <a:xfrm>
            <a:off x="5989600" y="3256400"/>
            <a:ext cx="5242400" cy="10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265" name="Google Shape;1265;p22"/>
          <p:cNvSpPr txBox="1">
            <a:spLocks noGrp="1"/>
          </p:cNvSpPr>
          <p:nvPr>
            <p:ph type="title"/>
          </p:nvPr>
        </p:nvSpPr>
        <p:spPr>
          <a:xfrm>
            <a:off x="5989600" y="2504400"/>
            <a:ext cx="5242400" cy="853600"/>
          </a:xfrm>
          <a:prstGeom prst="rect">
            <a:avLst/>
          </a:prstGeom>
        </p:spPr>
        <p:txBody>
          <a:bodyPr spcFirstLastPara="1" wrap="square" lIns="91425" tIns="91425" rIns="91425" bIns="91425" anchor="b"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Tree>
    <p:extLst>
      <p:ext uri="{BB962C8B-B14F-4D97-AF65-F5344CB8AC3E}">
        <p14:creationId xmlns:p14="http://schemas.microsoft.com/office/powerpoint/2010/main" val="2519430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3"/>
        <p:cNvGrpSpPr/>
        <p:nvPr/>
      </p:nvGrpSpPr>
      <p:grpSpPr>
        <a:xfrm>
          <a:off x="0" y="0"/>
          <a:ext cx="0" cy="0"/>
          <a:chOff x="0" y="0"/>
          <a:chExt cx="0" cy="0"/>
        </a:xfrm>
      </p:grpSpPr>
      <p:sp>
        <p:nvSpPr>
          <p:cNvPr id="244" name="Google Shape;244;p4"/>
          <p:cNvSpPr txBox="1">
            <a:spLocks noGrp="1"/>
          </p:cNvSpPr>
          <p:nvPr>
            <p:ph type="title"/>
          </p:nvPr>
        </p:nvSpPr>
        <p:spPr>
          <a:xfrm>
            <a:off x="960000" y="42672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45" name="Google Shape;245;p4"/>
          <p:cNvSpPr txBox="1">
            <a:spLocks noGrp="1"/>
          </p:cNvSpPr>
          <p:nvPr>
            <p:ph type="body" idx="1"/>
          </p:nvPr>
        </p:nvSpPr>
        <p:spPr>
          <a:xfrm>
            <a:off x="960000" y="1536633"/>
            <a:ext cx="10272000" cy="1584800"/>
          </a:xfrm>
          <a:prstGeom prst="rect">
            <a:avLst/>
          </a:prstGeom>
        </p:spPr>
        <p:txBody>
          <a:bodyPr spcFirstLastPara="1" wrap="square" lIns="91425" tIns="91425" rIns="91425" bIns="91425" anchor="t" anchorCtr="0">
            <a:noAutofit/>
          </a:bodyPr>
          <a:lstStyle>
            <a:lvl1pPr marL="609585" lvl="0" indent="-431789" rtl="0">
              <a:spcBef>
                <a:spcPts val="0"/>
              </a:spcBef>
              <a:spcAft>
                <a:spcPts val="0"/>
              </a:spcAft>
              <a:buClr>
                <a:schemeClr val="accent6"/>
              </a:buClr>
              <a:buSzPts val="1500"/>
              <a:buFont typeface="Arial"/>
              <a:buChar char="●"/>
              <a:defRPr sz="1667"/>
            </a:lvl1pPr>
            <a:lvl2pPr marL="1219170" lvl="1" indent="-431789" rtl="0">
              <a:lnSpc>
                <a:spcPct val="115000"/>
              </a:lnSpc>
              <a:spcBef>
                <a:spcPts val="0"/>
              </a:spcBef>
              <a:spcAft>
                <a:spcPts val="0"/>
              </a:spcAft>
              <a:buSzPts val="1500"/>
              <a:buFont typeface="Arial"/>
              <a:buChar char="○"/>
              <a:defRPr/>
            </a:lvl2pPr>
            <a:lvl3pPr marL="1828754" lvl="2" indent="-431789" rtl="0">
              <a:lnSpc>
                <a:spcPct val="115000"/>
              </a:lnSpc>
              <a:spcBef>
                <a:spcPts val="0"/>
              </a:spcBef>
              <a:spcAft>
                <a:spcPts val="0"/>
              </a:spcAft>
              <a:buSzPts val="1500"/>
              <a:buFont typeface="Arial"/>
              <a:buChar char="■"/>
              <a:defRPr/>
            </a:lvl3pPr>
            <a:lvl4pPr marL="2438339" lvl="3" indent="-431789" rtl="0">
              <a:lnSpc>
                <a:spcPct val="115000"/>
              </a:lnSpc>
              <a:spcBef>
                <a:spcPts val="0"/>
              </a:spcBef>
              <a:spcAft>
                <a:spcPts val="0"/>
              </a:spcAft>
              <a:buSzPts val="1500"/>
              <a:buFont typeface="Arial"/>
              <a:buChar char="●"/>
              <a:defRPr/>
            </a:lvl4pPr>
            <a:lvl5pPr marL="3047924" lvl="4" indent="-431789" rtl="0">
              <a:lnSpc>
                <a:spcPct val="115000"/>
              </a:lnSpc>
              <a:spcBef>
                <a:spcPts val="0"/>
              </a:spcBef>
              <a:spcAft>
                <a:spcPts val="0"/>
              </a:spcAft>
              <a:buSzPts val="1500"/>
              <a:buFont typeface="Arial"/>
              <a:buChar char="○"/>
              <a:defRPr/>
            </a:lvl5pPr>
            <a:lvl6pPr marL="3657509" lvl="5" indent="-431789" rtl="0">
              <a:lnSpc>
                <a:spcPct val="115000"/>
              </a:lnSpc>
              <a:spcBef>
                <a:spcPts val="0"/>
              </a:spcBef>
              <a:spcAft>
                <a:spcPts val="0"/>
              </a:spcAft>
              <a:buSzPts val="1500"/>
              <a:buFont typeface="Arial"/>
              <a:buChar char="■"/>
              <a:defRPr/>
            </a:lvl6pPr>
            <a:lvl7pPr marL="4267093" lvl="6" indent="-431789" rtl="0">
              <a:lnSpc>
                <a:spcPct val="115000"/>
              </a:lnSpc>
              <a:spcBef>
                <a:spcPts val="0"/>
              </a:spcBef>
              <a:spcAft>
                <a:spcPts val="0"/>
              </a:spcAft>
              <a:buSzPts val="1500"/>
              <a:buFont typeface="Arial"/>
              <a:buChar char="●"/>
              <a:defRPr/>
            </a:lvl7pPr>
            <a:lvl8pPr marL="4876678" lvl="7" indent="-431789" rtl="0">
              <a:lnSpc>
                <a:spcPct val="115000"/>
              </a:lnSpc>
              <a:spcBef>
                <a:spcPts val="0"/>
              </a:spcBef>
              <a:spcAft>
                <a:spcPts val="0"/>
              </a:spcAft>
              <a:buSzPts val="1500"/>
              <a:buFont typeface="Arial"/>
              <a:buChar char="○"/>
              <a:defRPr/>
            </a:lvl8pPr>
            <a:lvl9pPr marL="5486263" lvl="8" indent="-431789" rtl="0">
              <a:lnSpc>
                <a:spcPct val="115000"/>
              </a:lnSpc>
              <a:spcBef>
                <a:spcPts val="0"/>
              </a:spcBef>
              <a:spcAft>
                <a:spcPts val="0"/>
              </a:spcAft>
              <a:buSzPts val="1500"/>
              <a:buFont typeface="Arial"/>
              <a:buChar char="■"/>
              <a:defRPr/>
            </a:lvl9pPr>
          </a:lstStyle>
          <a:p>
            <a:endParaRPr/>
          </a:p>
        </p:txBody>
      </p:sp>
    </p:spTree>
    <p:extLst>
      <p:ext uri="{BB962C8B-B14F-4D97-AF65-F5344CB8AC3E}">
        <p14:creationId xmlns:p14="http://schemas.microsoft.com/office/powerpoint/2010/main" val="966215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266"/>
        <p:cNvGrpSpPr/>
        <p:nvPr/>
      </p:nvGrpSpPr>
      <p:grpSpPr>
        <a:xfrm>
          <a:off x="0" y="0"/>
          <a:ext cx="0" cy="0"/>
          <a:chOff x="0" y="0"/>
          <a:chExt cx="0" cy="0"/>
        </a:xfrm>
      </p:grpSpPr>
      <p:sp>
        <p:nvSpPr>
          <p:cNvPr id="1267" name="Google Shape;1267;p23"/>
          <p:cNvSpPr txBox="1">
            <a:spLocks noGrp="1"/>
          </p:cNvSpPr>
          <p:nvPr>
            <p:ph type="title"/>
          </p:nvPr>
        </p:nvSpPr>
        <p:spPr>
          <a:xfrm>
            <a:off x="960000" y="3632184"/>
            <a:ext cx="31152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68" name="Google Shape;1268;p23"/>
          <p:cNvSpPr txBox="1">
            <a:spLocks noGrp="1"/>
          </p:cNvSpPr>
          <p:nvPr>
            <p:ph type="subTitle" idx="1"/>
          </p:nvPr>
        </p:nvSpPr>
        <p:spPr>
          <a:xfrm>
            <a:off x="960000" y="4140184"/>
            <a:ext cx="3115200" cy="10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269" name="Google Shape;1269;p23"/>
          <p:cNvSpPr txBox="1">
            <a:spLocks noGrp="1"/>
          </p:cNvSpPr>
          <p:nvPr>
            <p:ph type="title" idx="2"/>
          </p:nvPr>
        </p:nvSpPr>
        <p:spPr>
          <a:xfrm>
            <a:off x="4538400" y="3632184"/>
            <a:ext cx="31152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0" name="Google Shape;1270;p23"/>
          <p:cNvSpPr txBox="1">
            <a:spLocks noGrp="1"/>
          </p:cNvSpPr>
          <p:nvPr>
            <p:ph type="subTitle" idx="3"/>
          </p:nvPr>
        </p:nvSpPr>
        <p:spPr>
          <a:xfrm>
            <a:off x="4538400" y="4140184"/>
            <a:ext cx="3115200" cy="10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271" name="Google Shape;1271;p23"/>
          <p:cNvSpPr txBox="1">
            <a:spLocks noGrp="1"/>
          </p:cNvSpPr>
          <p:nvPr>
            <p:ph type="title" idx="4"/>
          </p:nvPr>
        </p:nvSpPr>
        <p:spPr>
          <a:xfrm>
            <a:off x="8116800" y="3632184"/>
            <a:ext cx="31152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2" name="Google Shape;1272;p23"/>
          <p:cNvSpPr txBox="1">
            <a:spLocks noGrp="1"/>
          </p:cNvSpPr>
          <p:nvPr>
            <p:ph type="subTitle" idx="5"/>
          </p:nvPr>
        </p:nvSpPr>
        <p:spPr>
          <a:xfrm>
            <a:off x="8116800" y="4140184"/>
            <a:ext cx="3115200" cy="10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273" name="Google Shape;1273;p23"/>
          <p:cNvSpPr txBox="1">
            <a:spLocks noGrp="1"/>
          </p:cNvSpPr>
          <p:nvPr>
            <p:ph type="title" idx="6"/>
          </p:nvPr>
        </p:nvSpPr>
        <p:spPr>
          <a:xfrm>
            <a:off x="960000" y="42672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Tree>
    <p:extLst>
      <p:ext uri="{BB962C8B-B14F-4D97-AF65-F5344CB8AC3E}">
        <p14:creationId xmlns:p14="http://schemas.microsoft.com/office/powerpoint/2010/main" val="2838403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274"/>
        <p:cNvGrpSpPr/>
        <p:nvPr/>
      </p:nvGrpSpPr>
      <p:grpSpPr>
        <a:xfrm>
          <a:off x="0" y="0"/>
          <a:ext cx="0" cy="0"/>
          <a:chOff x="0" y="0"/>
          <a:chExt cx="0" cy="0"/>
        </a:xfrm>
      </p:grpSpPr>
      <p:sp>
        <p:nvSpPr>
          <p:cNvPr id="1275" name="Google Shape;1275;p24"/>
          <p:cNvSpPr txBox="1">
            <a:spLocks noGrp="1"/>
          </p:cNvSpPr>
          <p:nvPr>
            <p:ph type="title"/>
          </p:nvPr>
        </p:nvSpPr>
        <p:spPr>
          <a:xfrm>
            <a:off x="960000" y="4749784"/>
            <a:ext cx="31152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6" name="Google Shape;1276;p24"/>
          <p:cNvSpPr txBox="1">
            <a:spLocks noGrp="1"/>
          </p:cNvSpPr>
          <p:nvPr>
            <p:ph type="subTitle" idx="1"/>
          </p:nvPr>
        </p:nvSpPr>
        <p:spPr>
          <a:xfrm>
            <a:off x="960000" y="5156184"/>
            <a:ext cx="31152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277" name="Google Shape;1277;p24"/>
          <p:cNvSpPr txBox="1">
            <a:spLocks noGrp="1"/>
          </p:cNvSpPr>
          <p:nvPr>
            <p:ph type="title" idx="2"/>
          </p:nvPr>
        </p:nvSpPr>
        <p:spPr>
          <a:xfrm>
            <a:off x="4538400" y="4749784"/>
            <a:ext cx="31152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8" name="Google Shape;1278;p24"/>
          <p:cNvSpPr txBox="1">
            <a:spLocks noGrp="1"/>
          </p:cNvSpPr>
          <p:nvPr>
            <p:ph type="subTitle" idx="3"/>
          </p:nvPr>
        </p:nvSpPr>
        <p:spPr>
          <a:xfrm>
            <a:off x="4538400" y="5156184"/>
            <a:ext cx="31152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279" name="Google Shape;1279;p24"/>
          <p:cNvSpPr txBox="1">
            <a:spLocks noGrp="1"/>
          </p:cNvSpPr>
          <p:nvPr>
            <p:ph type="title" idx="4"/>
          </p:nvPr>
        </p:nvSpPr>
        <p:spPr>
          <a:xfrm>
            <a:off x="8116800" y="4749784"/>
            <a:ext cx="31152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80" name="Google Shape;1280;p24"/>
          <p:cNvSpPr txBox="1">
            <a:spLocks noGrp="1"/>
          </p:cNvSpPr>
          <p:nvPr>
            <p:ph type="subTitle" idx="5"/>
          </p:nvPr>
        </p:nvSpPr>
        <p:spPr>
          <a:xfrm>
            <a:off x="8116800" y="5156184"/>
            <a:ext cx="31152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281" name="Google Shape;1281;p24"/>
          <p:cNvSpPr txBox="1">
            <a:spLocks noGrp="1"/>
          </p:cNvSpPr>
          <p:nvPr>
            <p:ph type="title" idx="6"/>
          </p:nvPr>
        </p:nvSpPr>
        <p:spPr>
          <a:xfrm>
            <a:off x="960000" y="42672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Tree>
    <p:extLst>
      <p:ext uri="{BB962C8B-B14F-4D97-AF65-F5344CB8AC3E}">
        <p14:creationId xmlns:p14="http://schemas.microsoft.com/office/powerpoint/2010/main" val="2862288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82"/>
        <p:cNvGrpSpPr/>
        <p:nvPr/>
      </p:nvGrpSpPr>
      <p:grpSpPr>
        <a:xfrm>
          <a:off x="0" y="0"/>
          <a:ext cx="0" cy="0"/>
          <a:chOff x="0" y="0"/>
          <a:chExt cx="0" cy="0"/>
        </a:xfrm>
      </p:grpSpPr>
      <p:sp>
        <p:nvSpPr>
          <p:cNvPr id="1283" name="Google Shape;1283;p25"/>
          <p:cNvSpPr txBox="1">
            <a:spLocks noGrp="1"/>
          </p:cNvSpPr>
          <p:nvPr>
            <p:ph type="title"/>
          </p:nvPr>
        </p:nvSpPr>
        <p:spPr>
          <a:xfrm>
            <a:off x="960000" y="42672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284" name="Google Shape;1284;p25"/>
          <p:cNvSpPr txBox="1">
            <a:spLocks noGrp="1"/>
          </p:cNvSpPr>
          <p:nvPr>
            <p:ph type="title" idx="2"/>
          </p:nvPr>
        </p:nvSpPr>
        <p:spPr>
          <a:xfrm>
            <a:off x="960000" y="3632200"/>
            <a:ext cx="21988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85" name="Google Shape;1285;p25"/>
          <p:cNvSpPr txBox="1">
            <a:spLocks noGrp="1"/>
          </p:cNvSpPr>
          <p:nvPr>
            <p:ph type="subTitle" idx="1"/>
          </p:nvPr>
        </p:nvSpPr>
        <p:spPr>
          <a:xfrm>
            <a:off x="960000" y="4140200"/>
            <a:ext cx="2198800" cy="10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286" name="Google Shape;1286;p25"/>
          <p:cNvSpPr txBox="1">
            <a:spLocks noGrp="1"/>
          </p:cNvSpPr>
          <p:nvPr>
            <p:ph type="title" idx="3"/>
          </p:nvPr>
        </p:nvSpPr>
        <p:spPr>
          <a:xfrm>
            <a:off x="3651796" y="3632200"/>
            <a:ext cx="21988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87" name="Google Shape;1287;p25"/>
          <p:cNvSpPr txBox="1">
            <a:spLocks noGrp="1"/>
          </p:cNvSpPr>
          <p:nvPr>
            <p:ph type="subTitle" idx="4"/>
          </p:nvPr>
        </p:nvSpPr>
        <p:spPr>
          <a:xfrm>
            <a:off x="3651796" y="4140200"/>
            <a:ext cx="2198800" cy="10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288" name="Google Shape;1288;p25"/>
          <p:cNvSpPr txBox="1">
            <a:spLocks noGrp="1"/>
          </p:cNvSpPr>
          <p:nvPr>
            <p:ph type="title" idx="5"/>
          </p:nvPr>
        </p:nvSpPr>
        <p:spPr>
          <a:xfrm>
            <a:off x="6343591" y="3632200"/>
            <a:ext cx="21988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89" name="Google Shape;1289;p25"/>
          <p:cNvSpPr txBox="1">
            <a:spLocks noGrp="1"/>
          </p:cNvSpPr>
          <p:nvPr>
            <p:ph type="subTitle" idx="6"/>
          </p:nvPr>
        </p:nvSpPr>
        <p:spPr>
          <a:xfrm>
            <a:off x="6343591" y="4140200"/>
            <a:ext cx="2198800" cy="10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290" name="Google Shape;1290;p25"/>
          <p:cNvSpPr txBox="1">
            <a:spLocks noGrp="1"/>
          </p:cNvSpPr>
          <p:nvPr>
            <p:ph type="title" idx="7"/>
          </p:nvPr>
        </p:nvSpPr>
        <p:spPr>
          <a:xfrm>
            <a:off x="9035387" y="3632200"/>
            <a:ext cx="21988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91" name="Google Shape;1291;p25"/>
          <p:cNvSpPr txBox="1">
            <a:spLocks noGrp="1"/>
          </p:cNvSpPr>
          <p:nvPr>
            <p:ph type="subTitle" idx="8"/>
          </p:nvPr>
        </p:nvSpPr>
        <p:spPr>
          <a:xfrm>
            <a:off x="9035387" y="4140200"/>
            <a:ext cx="2198800" cy="10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Tree>
    <p:extLst>
      <p:ext uri="{BB962C8B-B14F-4D97-AF65-F5344CB8AC3E}">
        <p14:creationId xmlns:p14="http://schemas.microsoft.com/office/powerpoint/2010/main" val="1590706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eight columns ">
  <p:cSld name="Title and eight columns ">
    <p:spTree>
      <p:nvGrpSpPr>
        <p:cNvPr id="1" name="Shape 1292"/>
        <p:cNvGrpSpPr/>
        <p:nvPr/>
      </p:nvGrpSpPr>
      <p:grpSpPr>
        <a:xfrm>
          <a:off x="0" y="0"/>
          <a:ext cx="0" cy="0"/>
          <a:chOff x="0" y="0"/>
          <a:chExt cx="0" cy="0"/>
        </a:xfrm>
      </p:grpSpPr>
      <p:sp>
        <p:nvSpPr>
          <p:cNvPr id="1293" name="Google Shape;1293;p26"/>
          <p:cNvSpPr txBox="1">
            <a:spLocks noGrp="1"/>
          </p:cNvSpPr>
          <p:nvPr>
            <p:ph type="title"/>
          </p:nvPr>
        </p:nvSpPr>
        <p:spPr>
          <a:xfrm>
            <a:off x="2138400" y="1625600"/>
            <a:ext cx="3535600" cy="609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94" name="Google Shape;1294;p26"/>
          <p:cNvSpPr txBox="1">
            <a:spLocks noGrp="1"/>
          </p:cNvSpPr>
          <p:nvPr>
            <p:ph type="subTitle" idx="1"/>
          </p:nvPr>
        </p:nvSpPr>
        <p:spPr>
          <a:xfrm>
            <a:off x="2138400" y="2032000"/>
            <a:ext cx="3535600" cy="48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295" name="Google Shape;1295;p26"/>
          <p:cNvSpPr txBox="1">
            <a:spLocks noGrp="1"/>
          </p:cNvSpPr>
          <p:nvPr>
            <p:ph type="title" idx="2"/>
          </p:nvPr>
        </p:nvSpPr>
        <p:spPr>
          <a:xfrm>
            <a:off x="960000" y="42672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296" name="Google Shape;1296;p26"/>
          <p:cNvSpPr txBox="1">
            <a:spLocks noGrp="1"/>
          </p:cNvSpPr>
          <p:nvPr>
            <p:ph type="title" idx="3"/>
          </p:nvPr>
        </p:nvSpPr>
        <p:spPr>
          <a:xfrm>
            <a:off x="2138400" y="2829600"/>
            <a:ext cx="3535600" cy="609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97" name="Google Shape;1297;p26"/>
          <p:cNvSpPr txBox="1">
            <a:spLocks noGrp="1"/>
          </p:cNvSpPr>
          <p:nvPr>
            <p:ph type="subTitle" idx="4"/>
          </p:nvPr>
        </p:nvSpPr>
        <p:spPr>
          <a:xfrm>
            <a:off x="2138400" y="3236000"/>
            <a:ext cx="3535600" cy="48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298" name="Google Shape;1298;p26"/>
          <p:cNvSpPr txBox="1">
            <a:spLocks noGrp="1"/>
          </p:cNvSpPr>
          <p:nvPr>
            <p:ph type="title" idx="5"/>
          </p:nvPr>
        </p:nvSpPr>
        <p:spPr>
          <a:xfrm>
            <a:off x="2138400" y="4033600"/>
            <a:ext cx="3535600" cy="609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99" name="Google Shape;1299;p26"/>
          <p:cNvSpPr txBox="1">
            <a:spLocks noGrp="1"/>
          </p:cNvSpPr>
          <p:nvPr>
            <p:ph type="subTitle" idx="6"/>
          </p:nvPr>
        </p:nvSpPr>
        <p:spPr>
          <a:xfrm>
            <a:off x="2138400" y="4440000"/>
            <a:ext cx="3535600" cy="48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300" name="Google Shape;1300;p26"/>
          <p:cNvSpPr txBox="1">
            <a:spLocks noGrp="1"/>
          </p:cNvSpPr>
          <p:nvPr>
            <p:ph type="title" idx="7"/>
          </p:nvPr>
        </p:nvSpPr>
        <p:spPr>
          <a:xfrm>
            <a:off x="2138400" y="5237600"/>
            <a:ext cx="3535600" cy="609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01" name="Google Shape;1301;p26"/>
          <p:cNvSpPr txBox="1">
            <a:spLocks noGrp="1"/>
          </p:cNvSpPr>
          <p:nvPr>
            <p:ph type="subTitle" idx="8"/>
          </p:nvPr>
        </p:nvSpPr>
        <p:spPr>
          <a:xfrm>
            <a:off x="2138400" y="5644000"/>
            <a:ext cx="3535600" cy="48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302" name="Google Shape;1302;p26"/>
          <p:cNvSpPr txBox="1">
            <a:spLocks noGrp="1"/>
          </p:cNvSpPr>
          <p:nvPr>
            <p:ph type="title" idx="9"/>
          </p:nvPr>
        </p:nvSpPr>
        <p:spPr>
          <a:xfrm>
            <a:off x="7274400" y="1625600"/>
            <a:ext cx="3535600" cy="609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333"/>
            </a:lvl1pPr>
            <a:lvl2pPr lvl="1" algn="r" rtl="0">
              <a:spcBef>
                <a:spcPts val="0"/>
              </a:spcBef>
              <a:spcAft>
                <a:spcPts val="0"/>
              </a:spcAft>
              <a:buSzPts val="2500"/>
              <a:buNone/>
              <a:defRPr sz="3333"/>
            </a:lvl2pPr>
            <a:lvl3pPr lvl="2" algn="r" rtl="0">
              <a:spcBef>
                <a:spcPts val="0"/>
              </a:spcBef>
              <a:spcAft>
                <a:spcPts val="0"/>
              </a:spcAft>
              <a:buSzPts val="2500"/>
              <a:buNone/>
              <a:defRPr sz="3333"/>
            </a:lvl3pPr>
            <a:lvl4pPr lvl="3" algn="r" rtl="0">
              <a:spcBef>
                <a:spcPts val="0"/>
              </a:spcBef>
              <a:spcAft>
                <a:spcPts val="0"/>
              </a:spcAft>
              <a:buSzPts val="2500"/>
              <a:buNone/>
              <a:defRPr sz="3333"/>
            </a:lvl4pPr>
            <a:lvl5pPr lvl="4" algn="r" rtl="0">
              <a:spcBef>
                <a:spcPts val="0"/>
              </a:spcBef>
              <a:spcAft>
                <a:spcPts val="0"/>
              </a:spcAft>
              <a:buSzPts val="2500"/>
              <a:buNone/>
              <a:defRPr sz="3333"/>
            </a:lvl5pPr>
            <a:lvl6pPr lvl="5" algn="r" rtl="0">
              <a:spcBef>
                <a:spcPts val="0"/>
              </a:spcBef>
              <a:spcAft>
                <a:spcPts val="0"/>
              </a:spcAft>
              <a:buSzPts val="2500"/>
              <a:buNone/>
              <a:defRPr sz="3333"/>
            </a:lvl6pPr>
            <a:lvl7pPr lvl="6" algn="r" rtl="0">
              <a:spcBef>
                <a:spcPts val="0"/>
              </a:spcBef>
              <a:spcAft>
                <a:spcPts val="0"/>
              </a:spcAft>
              <a:buSzPts val="2500"/>
              <a:buNone/>
              <a:defRPr sz="3333"/>
            </a:lvl7pPr>
            <a:lvl8pPr lvl="7" algn="r" rtl="0">
              <a:spcBef>
                <a:spcPts val="0"/>
              </a:spcBef>
              <a:spcAft>
                <a:spcPts val="0"/>
              </a:spcAft>
              <a:buSzPts val="2500"/>
              <a:buNone/>
              <a:defRPr sz="3333"/>
            </a:lvl8pPr>
            <a:lvl9pPr lvl="8" algn="r" rtl="0">
              <a:spcBef>
                <a:spcPts val="0"/>
              </a:spcBef>
              <a:spcAft>
                <a:spcPts val="0"/>
              </a:spcAft>
              <a:buSzPts val="2500"/>
              <a:buNone/>
              <a:defRPr sz="3333"/>
            </a:lvl9pPr>
          </a:lstStyle>
          <a:p>
            <a:endParaRPr/>
          </a:p>
        </p:txBody>
      </p:sp>
      <p:sp>
        <p:nvSpPr>
          <p:cNvPr id="1303" name="Google Shape;1303;p26"/>
          <p:cNvSpPr txBox="1">
            <a:spLocks noGrp="1"/>
          </p:cNvSpPr>
          <p:nvPr>
            <p:ph type="subTitle" idx="13"/>
          </p:nvPr>
        </p:nvSpPr>
        <p:spPr>
          <a:xfrm>
            <a:off x="7274400" y="2032000"/>
            <a:ext cx="3535600" cy="48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500"/>
              <a:buNone/>
              <a:defRPr/>
            </a:lvl2pPr>
            <a:lvl3pPr lvl="2" algn="r" rtl="0">
              <a:lnSpc>
                <a:spcPct val="100000"/>
              </a:lnSpc>
              <a:spcBef>
                <a:spcPts val="0"/>
              </a:spcBef>
              <a:spcAft>
                <a:spcPts val="0"/>
              </a:spcAft>
              <a:buSzPts val="1500"/>
              <a:buNone/>
              <a:defRPr/>
            </a:lvl3pPr>
            <a:lvl4pPr lvl="3" algn="r" rtl="0">
              <a:lnSpc>
                <a:spcPct val="100000"/>
              </a:lnSpc>
              <a:spcBef>
                <a:spcPts val="0"/>
              </a:spcBef>
              <a:spcAft>
                <a:spcPts val="0"/>
              </a:spcAft>
              <a:buSzPts val="1500"/>
              <a:buNone/>
              <a:defRPr/>
            </a:lvl4pPr>
            <a:lvl5pPr lvl="4" algn="r" rtl="0">
              <a:lnSpc>
                <a:spcPct val="100000"/>
              </a:lnSpc>
              <a:spcBef>
                <a:spcPts val="0"/>
              </a:spcBef>
              <a:spcAft>
                <a:spcPts val="0"/>
              </a:spcAft>
              <a:buSzPts val="1500"/>
              <a:buNone/>
              <a:defRPr/>
            </a:lvl5pPr>
            <a:lvl6pPr lvl="5" algn="r" rtl="0">
              <a:lnSpc>
                <a:spcPct val="100000"/>
              </a:lnSpc>
              <a:spcBef>
                <a:spcPts val="0"/>
              </a:spcBef>
              <a:spcAft>
                <a:spcPts val="0"/>
              </a:spcAft>
              <a:buSzPts val="1500"/>
              <a:buNone/>
              <a:defRPr/>
            </a:lvl6pPr>
            <a:lvl7pPr lvl="6" algn="r" rtl="0">
              <a:lnSpc>
                <a:spcPct val="100000"/>
              </a:lnSpc>
              <a:spcBef>
                <a:spcPts val="0"/>
              </a:spcBef>
              <a:spcAft>
                <a:spcPts val="0"/>
              </a:spcAft>
              <a:buSzPts val="1500"/>
              <a:buNone/>
              <a:defRPr/>
            </a:lvl7pPr>
            <a:lvl8pPr lvl="7" algn="r" rtl="0">
              <a:lnSpc>
                <a:spcPct val="100000"/>
              </a:lnSpc>
              <a:spcBef>
                <a:spcPts val="0"/>
              </a:spcBef>
              <a:spcAft>
                <a:spcPts val="0"/>
              </a:spcAft>
              <a:buSzPts val="1500"/>
              <a:buNone/>
              <a:defRPr/>
            </a:lvl8pPr>
            <a:lvl9pPr lvl="8" algn="r" rtl="0">
              <a:lnSpc>
                <a:spcPct val="100000"/>
              </a:lnSpc>
              <a:spcBef>
                <a:spcPts val="0"/>
              </a:spcBef>
              <a:spcAft>
                <a:spcPts val="0"/>
              </a:spcAft>
              <a:buSzPts val="1500"/>
              <a:buNone/>
              <a:defRPr/>
            </a:lvl9pPr>
          </a:lstStyle>
          <a:p>
            <a:endParaRPr/>
          </a:p>
        </p:txBody>
      </p:sp>
      <p:sp>
        <p:nvSpPr>
          <p:cNvPr id="1304" name="Google Shape;1304;p26"/>
          <p:cNvSpPr txBox="1">
            <a:spLocks noGrp="1"/>
          </p:cNvSpPr>
          <p:nvPr>
            <p:ph type="title" idx="14"/>
          </p:nvPr>
        </p:nvSpPr>
        <p:spPr>
          <a:xfrm>
            <a:off x="7274400" y="2829600"/>
            <a:ext cx="3535600" cy="609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333"/>
            </a:lvl1pPr>
            <a:lvl2pPr lvl="1" algn="r" rtl="0">
              <a:spcBef>
                <a:spcPts val="0"/>
              </a:spcBef>
              <a:spcAft>
                <a:spcPts val="0"/>
              </a:spcAft>
              <a:buSzPts val="2500"/>
              <a:buNone/>
              <a:defRPr sz="3333"/>
            </a:lvl2pPr>
            <a:lvl3pPr lvl="2" algn="r" rtl="0">
              <a:spcBef>
                <a:spcPts val="0"/>
              </a:spcBef>
              <a:spcAft>
                <a:spcPts val="0"/>
              </a:spcAft>
              <a:buSzPts val="2500"/>
              <a:buNone/>
              <a:defRPr sz="3333"/>
            </a:lvl3pPr>
            <a:lvl4pPr lvl="3" algn="r" rtl="0">
              <a:spcBef>
                <a:spcPts val="0"/>
              </a:spcBef>
              <a:spcAft>
                <a:spcPts val="0"/>
              </a:spcAft>
              <a:buSzPts val="2500"/>
              <a:buNone/>
              <a:defRPr sz="3333"/>
            </a:lvl4pPr>
            <a:lvl5pPr lvl="4" algn="r" rtl="0">
              <a:spcBef>
                <a:spcPts val="0"/>
              </a:spcBef>
              <a:spcAft>
                <a:spcPts val="0"/>
              </a:spcAft>
              <a:buSzPts val="2500"/>
              <a:buNone/>
              <a:defRPr sz="3333"/>
            </a:lvl5pPr>
            <a:lvl6pPr lvl="5" algn="r" rtl="0">
              <a:spcBef>
                <a:spcPts val="0"/>
              </a:spcBef>
              <a:spcAft>
                <a:spcPts val="0"/>
              </a:spcAft>
              <a:buSzPts val="2500"/>
              <a:buNone/>
              <a:defRPr sz="3333"/>
            </a:lvl6pPr>
            <a:lvl7pPr lvl="6" algn="r" rtl="0">
              <a:spcBef>
                <a:spcPts val="0"/>
              </a:spcBef>
              <a:spcAft>
                <a:spcPts val="0"/>
              </a:spcAft>
              <a:buSzPts val="2500"/>
              <a:buNone/>
              <a:defRPr sz="3333"/>
            </a:lvl7pPr>
            <a:lvl8pPr lvl="7" algn="r" rtl="0">
              <a:spcBef>
                <a:spcPts val="0"/>
              </a:spcBef>
              <a:spcAft>
                <a:spcPts val="0"/>
              </a:spcAft>
              <a:buSzPts val="2500"/>
              <a:buNone/>
              <a:defRPr sz="3333"/>
            </a:lvl8pPr>
            <a:lvl9pPr lvl="8" algn="r" rtl="0">
              <a:spcBef>
                <a:spcPts val="0"/>
              </a:spcBef>
              <a:spcAft>
                <a:spcPts val="0"/>
              </a:spcAft>
              <a:buSzPts val="2500"/>
              <a:buNone/>
              <a:defRPr sz="3333"/>
            </a:lvl9pPr>
          </a:lstStyle>
          <a:p>
            <a:endParaRPr/>
          </a:p>
        </p:txBody>
      </p:sp>
      <p:sp>
        <p:nvSpPr>
          <p:cNvPr id="1305" name="Google Shape;1305;p26"/>
          <p:cNvSpPr txBox="1">
            <a:spLocks noGrp="1"/>
          </p:cNvSpPr>
          <p:nvPr>
            <p:ph type="subTitle" idx="15"/>
          </p:nvPr>
        </p:nvSpPr>
        <p:spPr>
          <a:xfrm>
            <a:off x="7274400" y="3236000"/>
            <a:ext cx="3535600" cy="48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500"/>
              <a:buNone/>
              <a:defRPr/>
            </a:lvl2pPr>
            <a:lvl3pPr lvl="2" algn="r" rtl="0">
              <a:lnSpc>
                <a:spcPct val="100000"/>
              </a:lnSpc>
              <a:spcBef>
                <a:spcPts val="0"/>
              </a:spcBef>
              <a:spcAft>
                <a:spcPts val="0"/>
              </a:spcAft>
              <a:buSzPts val="1500"/>
              <a:buNone/>
              <a:defRPr/>
            </a:lvl3pPr>
            <a:lvl4pPr lvl="3" algn="r" rtl="0">
              <a:lnSpc>
                <a:spcPct val="100000"/>
              </a:lnSpc>
              <a:spcBef>
                <a:spcPts val="0"/>
              </a:spcBef>
              <a:spcAft>
                <a:spcPts val="0"/>
              </a:spcAft>
              <a:buSzPts val="1500"/>
              <a:buNone/>
              <a:defRPr/>
            </a:lvl4pPr>
            <a:lvl5pPr lvl="4" algn="r" rtl="0">
              <a:lnSpc>
                <a:spcPct val="100000"/>
              </a:lnSpc>
              <a:spcBef>
                <a:spcPts val="0"/>
              </a:spcBef>
              <a:spcAft>
                <a:spcPts val="0"/>
              </a:spcAft>
              <a:buSzPts val="1500"/>
              <a:buNone/>
              <a:defRPr/>
            </a:lvl5pPr>
            <a:lvl6pPr lvl="5" algn="r" rtl="0">
              <a:lnSpc>
                <a:spcPct val="100000"/>
              </a:lnSpc>
              <a:spcBef>
                <a:spcPts val="0"/>
              </a:spcBef>
              <a:spcAft>
                <a:spcPts val="0"/>
              </a:spcAft>
              <a:buSzPts val="1500"/>
              <a:buNone/>
              <a:defRPr/>
            </a:lvl6pPr>
            <a:lvl7pPr lvl="6" algn="r" rtl="0">
              <a:lnSpc>
                <a:spcPct val="100000"/>
              </a:lnSpc>
              <a:spcBef>
                <a:spcPts val="0"/>
              </a:spcBef>
              <a:spcAft>
                <a:spcPts val="0"/>
              </a:spcAft>
              <a:buSzPts val="1500"/>
              <a:buNone/>
              <a:defRPr/>
            </a:lvl7pPr>
            <a:lvl8pPr lvl="7" algn="r" rtl="0">
              <a:lnSpc>
                <a:spcPct val="100000"/>
              </a:lnSpc>
              <a:spcBef>
                <a:spcPts val="0"/>
              </a:spcBef>
              <a:spcAft>
                <a:spcPts val="0"/>
              </a:spcAft>
              <a:buSzPts val="1500"/>
              <a:buNone/>
              <a:defRPr/>
            </a:lvl8pPr>
            <a:lvl9pPr lvl="8" algn="r" rtl="0">
              <a:lnSpc>
                <a:spcPct val="100000"/>
              </a:lnSpc>
              <a:spcBef>
                <a:spcPts val="0"/>
              </a:spcBef>
              <a:spcAft>
                <a:spcPts val="0"/>
              </a:spcAft>
              <a:buSzPts val="1500"/>
              <a:buNone/>
              <a:defRPr/>
            </a:lvl9pPr>
          </a:lstStyle>
          <a:p>
            <a:endParaRPr/>
          </a:p>
        </p:txBody>
      </p:sp>
      <p:sp>
        <p:nvSpPr>
          <p:cNvPr id="1306" name="Google Shape;1306;p26"/>
          <p:cNvSpPr txBox="1">
            <a:spLocks noGrp="1"/>
          </p:cNvSpPr>
          <p:nvPr>
            <p:ph type="title" idx="16"/>
          </p:nvPr>
        </p:nvSpPr>
        <p:spPr>
          <a:xfrm>
            <a:off x="7274400" y="4033600"/>
            <a:ext cx="3535600" cy="609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333"/>
            </a:lvl1pPr>
            <a:lvl2pPr lvl="1" algn="r" rtl="0">
              <a:spcBef>
                <a:spcPts val="0"/>
              </a:spcBef>
              <a:spcAft>
                <a:spcPts val="0"/>
              </a:spcAft>
              <a:buSzPts val="2500"/>
              <a:buNone/>
              <a:defRPr sz="3333"/>
            </a:lvl2pPr>
            <a:lvl3pPr lvl="2" algn="r" rtl="0">
              <a:spcBef>
                <a:spcPts val="0"/>
              </a:spcBef>
              <a:spcAft>
                <a:spcPts val="0"/>
              </a:spcAft>
              <a:buSzPts val="2500"/>
              <a:buNone/>
              <a:defRPr sz="3333"/>
            </a:lvl3pPr>
            <a:lvl4pPr lvl="3" algn="r" rtl="0">
              <a:spcBef>
                <a:spcPts val="0"/>
              </a:spcBef>
              <a:spcAft>
                <a:spcPts val="0"/>
              </a:spcAft>
              <a:buSzPts val="2500"/>
              <a:buNone/>
              <a:defRPr sz="3333"/>
            </a:lvl4pPr>
            <a:lvl5pPr lvl="4" algn="r" rtl="0">
              <a:spcBef>
                <a:spcPts val="0"/>
              </a:spcBef>
              <a:spcAft>
                <a:spcPts val="0"/>
              </a:spcAft>
              <a:buSzPts val="2500"/>
              <a:buNone/>
              <a:defRPr sz="3333"/>
            </a:lvl5pPr>
            <a:lvl6pPr lvl="5" algn="r" rtl="0">
              <a:spcBef>
                <a:spcPts val="0"/>
              </a:spcBef>
              <a:spcAft>
                <a:spcPts val="0"/>
              </a:spcAft>
              <a:buSzPts val="2500"/>
              <a:buNone/>
              <a:defRPr sz="3333"/>
            </a:lvl6pPr>
            <a:lvl7pPr lvl="6" algn="r" rtl="0">
              <a:spcBef>
                <a:spcPts val="0"/>
              </a:spcBef>
              <a:spcAft>
                <a:spcPts val="0"/>
              </a:spcAft>
              <a:buSzPts val="2500"/>
              <a:buNone/>
              <a:defRPr sz="3333"/>
            </a:lvl7pPr>
            <a:lvl8pPr lvl="7" algn="r" rtl="0">
              <a:spcBef>
                <a:spcPts val="0"/>
              </a:spcBef>
              <a:spcAft>
                <a:spcPts val="0"/>
              </a:spcAft>
              <a:buSzPts val="2500"/>
              <a:buNone/>
              <a:defRPr sz="3333"/>
            </a:lvl8pPr>
            <a:lvl9pPr lvl="8" algn="r" rtl="0">
              <a:spcBef>
                <a:spcPts val="0"/>
              </a:spcBef>
              <a:spcAft>
                <a:spcPts val="0"/>
              </a:spcAft>
              <a:buSzPts val="2500"/>
              <a:buNone/>
              <a:defRPr sz="3333"/>
            </a:lvl9pPr>
          </a:lstStyle>
          <a:p>
            <a:endParaRPr/>
          </a:p>
        </p:txBody>
      </p:sp>
      <p:sp>
        <p:nvSpPr>
          <p:cNvPr id="1307" name="Google Shape;1307;p26"/>
          <p:cNvSpPr txBox="1">
            <a:spLocks noGrp="1"/>
          </p:cNvSpPr>
          <p:nvPr>
            <p:ph type="subTitle" idx="17"/>
          </p:nvPr>
        </p:nvSpPr>
        <p:spPr>
          <a:xfrm>
            <a:off x="7274400" y="4440000"/>
            <a:ext cx="3535600" cy="48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500"/>
              <a:buNone/>
              <a:defRPr/>
            </a:lvl2pPr>
            <a:lvl3pPr lvl="2" algn="r" rtl="0">
              <a:lnSpc>
                <a:spcPct val="100000"/>
              </a:lnSpc>
              <a:spcBef>
                <a:spcPts val="0"/>
              </a:spcBef>
              <a:spcAft>
                <a:spcPts val="0"/>
              </a:spcAft>
              <a:buSzPts val="1500"/>
              <a:buNone/>
              <a:defRPr/>
            </a:lvl3pPr>
            <a:lvl4pPr lvl="3" algn="r" rtl="0">
              <a:lnSpc>
                <a:spcPct val="100000"/>
              </a:lnSpc>
              <a:spcBef>
                <a:spcPts val="0"/>
              </a:spcBef>
              <a:spcAft>
                <a:spcPts val="0"/>
              </a:spcAft>
              <a:buSzPts val="1500"/>
              <a:buNone/>
              <a:defRPr/>
            </a:lvl4pPr>
            <a:lvl5pPr lvl="4" algn="r" rtl="0">
              <a:lnSpc>
                <a:spcPct val="100000"/>
              </a:lnSpc>
              <a:spcBef>
                <a:spcPts val="0"/>
              </a:spcBef>
              <a:spcAft>
                <a:spcPts val="0"/>
              </a:spcAft>
              <a:buSzPts val="1500"/>
              <a:buNone/>
              <a:defRPr/>
            </a:lvl5pPr>
            <a:lvl6pPr lvl="5" algn="r" rtl="0">
              <a:lnSpc>
                <a:spcPct val="100000"/>
              </a:lnSpc>
              <a:spcBef>
                <a:spcPts val="0"/>
              </a:spcBef>
              <a:spcAft>
                <a:spcPts val="0"/>
              </a:spcAft>
              <a:buSzPts val="1500"/>
              <a:buNone/>
              <a:defRPr/>
            </a:lvl6pPr>
            <a:lvl7pPr lvl="6" algn="r" rtl="0">
              <a:lnSpc>
                <a:spcPct val="100000"/>
              </a:lnSpc>
              <a:spcBef>
                <a:spcPts val="0"/>
              </a:spcBef>
              <a:spcAft>
                <a:spcPts val="0"/>
              </a:spcAft>
              <a:buSzPts val="1500"/>
              <a:buNone/>
              <a:defRPr/>
            </a:lvl7pPr>
            <a:lvl8pPr lvl="7" algn="r" rtl="0">
              <a:lnSpc>
                <a:spcPct val="100000"/>
              </a:lnSpc>
              <a:spcBef>
                <a:spcPts val="0"/>
              </a:spcBef>
              <a:spcAft>
                <a:spcPts val="0"/>
              </a:spcAft>
              <a:buSzPts val="1500"/>
              <a:buNone/>
              <a:defRPr/>
            </a:lvl8pPr>
            <a:lvl9pPr lvl="8" algn="r" rtl="0">
              <a:lnSpc>
                <a:spcPct val="100000"/>
              </a:lnSpc>
              <a:spcBef>
                <a:spcPts val="0"/>
              </a:spcBef>
              <a:spcAft>
                <a:spcPts val="0"/>
              </a:spcAft>
              <a:buSzPts val="1500"/>
              <a:buNone/>
              <a:defRPr/>
            </a:lvl9pPr>
          </a:lstStyle>
          <a:p>
            <a:endParaRPr/>
          </a:p>
        </p:txBody>
      </p:sp>
      <p:sp>
        <p:nvSpPr>
          <p:cNvPr id="1308" name="Google Shape;1308;p26"/>
          <p:cNvSpPr txBox="1">
            <a:spLocks noGrp="1"/>
          </p:cNvSpPr>
          <p:nvPr>
            <p:ph type="title" idx="18"/>
          </p:nvPr>
        </p:nvSpPr>
        <p:spPr>
          <a:xfrm>
            <a:off x="7274400" y="5237600"/>
            <a:ext cx="3535600" cy="609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333"/>
            </a:lvl1pPr>
            <a:lvl2pPr lvl="1" algn="r" rtl="0">
              <a:spcBef>
                <a:spcPts val="0"/>
              </a:spcBef>
              <a:spcAft>
                <a:spcPts val="0"/>
              </a:spcAft>
              <a:buSzPts val="2500"/>
              <a:buNone/>
              <a:defRPr sz="3333"/>
            </a:lvl2pPr>
            <a:lvl3pPr lvl="2" algn="r" rtl="0">
              <a:spcBef>
                <a:spcPts val="0"/>
              </a:spcBef>
              <a:spcAft>
                <a:spcPts val="0"/>
              </a:spcAft>
              <a:buSzPts val="2500"/>
              <a:buNone/>
              <a:defRPr sz="3333"/>
            </a:lvl3pPr>
            <a:lvl4pPr lvl="3" algn="r" rtl="0">
              <a:spcBef>
                <a:spcPts val="0"/>
              </a:spcBef>
              <a:spcAft>
                <a:spcPts val="0"/>
              </a:spcAft>
              <a:buSzPts val="2500"/>
              <a:buNone/>
              <a:defRPr sz="3333"/>
            </a:lvl4pPr>
            <a:lvl5pPr lvl="4" algn="r" rtl="0">
              <a:spcBef>
                <a:spcPts val="0"/>
              </a:spcBef>
              <a:spcAft>
                <a:spcPts val="0"/>
              </a:spcAft>
              <a:buSzPts val="2500"/>
              <a:buNone/>
              <a:defRPr sz="3333"/>
            </a:lvl5pPr>
            <a:lvl6pPr lvl="5" algn="r" rtl="0">
              <a:spcBef>
                <a:spcPts val="0"/>
              </a:spcBef>
              <a:spcAft>
                <a:spcPts val="0"/>
              </a:spcAft>
              <a:buSzPts val="2500"/>
              <a:buNone/>
              <a:defRPr sz="3333"/>
            </a:lvl6pPr>
            <a:lvl7pPr lvl="6" algn="r" rtl="0">
              <a:spcBef>
                <a:spcPts val="0"/>
              </a:spcBef>
              <a:spcAft>
                <a:spcPts val="0"/>
              </a:spcAft>
              <a:buSzPts val="2500"/>
              <a:buNone/>
              <a:defRPr sz="3333"/>
            </a:lvl7pPr>
            <a:lvl8pPr lvl="7" algn="r" rtl="0">
              <a:spcBef>
                <a:spcPts val="0"/>
              </a:spcBef>
              <a:spcAft>
                <a:spcPts val="0"/>
              </a:spcAft>
              <a:buSzPts val="2500"/>
              <a:buNone/>
              <a:defRPr sz="3333"/>
            </a:lvl8pPr>
            <a:lvl9pPr lvl="8" algn="r" rtl="0">
              <a:spcBef>
                <a:spcPts val="0"/>
              </a:spcBef>
              <a:spcAft>
                <a:spcPts val="0"/>
              </a:spcAft>
              <a:buSzPts val="2500"/>
              <a:buNone/>
              <a:defRPr sz="3333"/>
            </a:lvl9pPr>
          </a:lstStyle>
          <a:p>
            <a:endParaRPr/>
          </a:p>
        </p:txBody>
      </p:sp>
      <p:sp>
        <p:nvSpPr>
          <p:cNvPr id="1309" name="Google Shape;1309;p26"/>
          <p:cNvSpPr txBox="1">
            <a:spLocks noGrp="1"/>
          </p:cNvSpPr>
          <p:nvPr>
            <p:ph type="subTitle" idx="19"/>
          </p:nvPr>
        </p:nvSpPr>
        <p:spPr>
          <a:xfrm>
            <a:off x="7274400" y="5644000"/>
            <a:ext cx="3535600" cy="48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500"/>
              <a:buNone/>
              <a:defRPr/>
            </a:lvl2pPr>
            <a:lvl3pPr lvl="2" algn="r" rtl="0">
              <a:lnSpc>
                <a:spcPct val="100000"/>
              </a:lnSpc>
              <a:spcBef>
                <a:spcPts val="0"/>
              </a:spcBef>
              <a:spcAft>
                <a:spcPts val="0"/>
              </a:spcAft>
              <a:buSzPts val="1500"/>
              <a:buNone/>
              <a:defRPr/>
            </a:lvl3pPr>
            <a:lvl4pPr lvl="3" algn="r" rtl="0">
              <a:lnSpc>
                <a:spcPct val="100000"/>
              </a:lnSpc>
              <a:spcBef>
                <a:spcPts val="0"/>
              </a:spcBef>
              <a:spcAft>
                <a:spcPts val="0"/>
              </a:spcAft>
              <a:buSzPts val="1500"/>
              <a:buNone/>
              <a:defRPr/>
            </a:lvl4pPr>
            <a:lvl5pPr lvl="4" algn="r" rtl="0">
              <a:lnSpc>
                <a:spcPct val="100000"/>
              </a:lnSpc>
              <a:spcBef>
                <a:spcPts val="0"/>
              </a:spcBef>
              <a:spcAft>
                <a:spcPts val="0"/>
              </a:spcAft>
              <a:buSzPts val="1500"/>
              <a:buNone/>
              <a:defRPr/>
            </a:lvl5pPr>
            <a:lvl6pPr lvl="5" algn="r" rtl="0">
              <a:lnSpc>
                <a:spcPct val="100000"/>
              </a:lnSpc>
              <a:spcBef>
                <a:spcPts val="0"/>
              </a:spcBef>
              <a:spcAft>
                <a:spcPts val="0"/>
              </a:spcAft>
              <a:buSzPts val="1500"/>
              <a:buNone/>
              <a:defRPr/>
            </a:lvl6pPr>
            <a:lvl7pPr lvl="6" algn="r" rtl="0">
              <a:lnSpc>
                <a:spcPct val="100000"/>
              </a:lnSpc>
              <a:spcBef>
                <a:spcPts val="0"/>
              </a:spcBef>
              <a:spcAft>
                <a:spcPts val="0"/>
              </a:spcAft>
              <a:buSzPts val="1500"/>
              <a:buNone/>
              <a:defRPr/>
            </a:lvl7pPr>
            <a:lvl8pPr lvl="7" algn="r" rtl="0">
              <a:lnSpc>
                <a:spcPct val="100000"/>
              </a:lnSpc>
              <a:spcBef>
                <a:spcPts val="0"/>
              </a:spcBef>
              <a:spcAft>
                <a:spcPts val="0"/>
              </a:spcAft>
              <a:buSzPts val="1500"/>
              <a:buNone/>
              <a:defRPr/>
            </a:lvl8pPr>
            <a:lvl9pPr lvl="8" algn="r" rtl="0">
              <a:lnSpc>
                <a:spcPct val="100000"/>
              </a:lnSpc>
              <a:spcBef>
                <a:spcPts val="0"/>
              </a:spcBef>
              <a:spcAft>
                <a:spcPts val="0"/>
              </a:spcAft>
              <a:buSzPts val="1500"/>
              <a:buNone/>
              <a:defRPr/>
            </a:lvl9pPr>
          </a:lstStyle>
          <a:p>
            <a:endParaRPr/>
          </a:p>
        </p:txBody>
      </p:sp>
    </p:spTree>
    <p:extLst>
      <p:ext uri="{BB962C8B-B14F-4D97-AF65-F5344CB8AC3E}">
        <p14:creationId xmlns:p14="http://schemas.microsoft.com/office/powerpoint/2010/main" val="3376318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1310"/>
        <p:cNvGrpSpPr/>
        <p:nvPr/>
      </p:nvGrpSpPr>
      <p:grpSpPr>
        <a:xfrm>
          <a:off x="0" y="0"/>
          <a:ext cx="0" cy="0"/>
          <a:chOff x="0" y="0"/>
          <a:chExt cx="0" cy="0"/>
        </a:xfrm>
      </p:grpSpPr>
      <p:sp>
        <p:nvSpPr>
          <p:cNvPr id="1311" name="Google Shape;1311;p27"/>
          <p:cNvSpPr txBox="1">
            <a:spLocks noGrp="1"/>
          </p:cNvSpPr>
          <p:nvPr>
            <p:ph type="title"/>
          </p:nvPr>
        </p:nvSpPr>
        <p:spPr>
          <a:xfrm>
            <a:off x="960012" y="3632200"/>
            <a:ext cx="19280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12" name="Google Shape;1312;p27"/>
          <p:cNvSpPr txBox="1">
            <a:spLocks noGrp="1"/>
          </p:cNvSpPr>
          <p:nvPr>
            <p:ph type="subTitle" idx="1"/>
          </p:nvPr>
        </p:nvSpPr>
        <p:spPr>
          <a:xfrm>
            <a:off x="960012" y="4140200"/>
            <a:ext cx="1928000" cy="10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313" name="Google Shape;1313;p27"/>
          <p:cNvSpPr txBox="1">
            <a:spLocks noGrp="1"/>
          </p:cNvSpPr>
          <p:nvPr>
            <p:ph type="title" idx="2"/>
          </p:nvPr>
        </p:nvSpPr>
        <p:spPr>
          <a:xfrm>
            <a:off x="7218004" y="3632200"/>
            <a:ext cx="19280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14" name="Google Shape;1314;p27"/>
          <p:cNvSpPr txBox="1">
            <a:spLocks noGrp="1"/>
          </p:cNvSpPr>
          <p:nvPr>
            <p:ph type="subTitle" idx="3"/>
          </p:nvPr>
        </p:nvSpPr>
        <p:spPr>
          <a:xfrm>
            <a:off x="7218004" y="4140200"/>
            <a:ext cx="1928000" cy="10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315" name="Google Shape;1315;p27"/>
          <p:cNvSpPr txBox="1">
            <a:spLocks noGrp="1"/>
          </p:cNvSpPr>
          <p:nvPr>
            <p:ph type="title" idx="4"/>
          </p:nvPr>
        </p:nvSpPr>
        <p:spPr>
          <a:xfrm>
            <a:off x="3046009" y="3632200"/>
            <a:ext cx="19280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16" name="Google Shape;1316;p27"/>
          <p:cNvSpPr txBox="1">
            <a:spLocks noGrp="1"/>
          </p:cNvSpPr>
          <p:nvPr>
            <p:ph type="subTitle" idx="5"/>
          </p:nvPr>
        </p:nvSpPr>
        <p:spPr>
          <a:xfrm>
            <a:off x="3046009" y="4140200"/>
            <a:ext cx="1928000" cy="10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317" name="Google Shape;1317;p27"/>
          <p:cNvSpPr txBox="1">
            <a:spLocks noGrp="1"/>
          </p:cNvSpPr>
          <p:nvPr>
            <p:ph type="title" idx="6"/>
          </p:nvPr>
        </p:nvSpPr>
        <p:spPr>
          <a:xfrm>
            <a:off x="9304001" y="3632200"/>
            <a:ext cx="19280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18" name="Google Shape;1318;p27"/>
          <p:cNvSpPr txBox="1">
            <a:spLocks noGrp="1"/>
          </p:cNvSpPr>
          <p:nvPr>
            <p:ph type="subTitle" idx="7"/>
          </p:nvPr>
        </p:nvSpPr>
        <p:spPr>
          <a:xfrm>
            <a:off x="9304001" y="4140200"/>
            <a:ext cx="1928000" cy="10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319" name="Google Shape;1319;p27"/>
          <p:cNvSpPr txBox="1">
            <a:spLocks noGrp="1"/>
          </p:cNvSpPr>
          <p:nvPr>
            <p:ph type="title" idx="8"/>
          </p:nvPr>
        </p:nvSpPr>
        <p:spPr>
          <a:xfrm>
            <a:off x="960000" y="42672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320" name="Google Shape;1320;p27"/>
          <p:cNvSpPr txBox="1">
            <a:spLocks noGrp="1"/>
          </p:cNvSpPr>
          <p:nvPr>
            <p:ph type="title" idx="9"/>
          </p:nvPr>
        </p:nvSpPr>
        <p:spPr>
          <a:xfrm>
            <a:off x="5132007" y="3632200"/>
            <a:ext cx="19280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21" name="Google Shape;1321;p27"/>
          <p:cNvSpPr txBox="1">
            <a:spLocks noGrp="1"/>
          </p:cNvSpPr>
          <p:nvPr>
            <p:ph type="subTitle" idx="13"/>
          </p:nvPr>
        </p:nvSpPr>
        <p:spPr>
          <a:xfrm>
            <a:off x="5132007" y="4140200"/>
            <a:ext cx="1928000" cy="10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Tree>
    <p:extLst>
      <p:ext uri="{BB962C8B-B14F-4D97-AF65-F5344CB8AC3E}">
        <p14:creationId xmlns:p14="http://schemas.microsoft.com/office/powerpoint/2010/main" val="352571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22"/>
        <p:cNvGrpSpPr/>
        <p:nvPr/>
      </p:nvGrpSpPr>
      <p:grpSpPr>
        <a:xfrm>
          <a:off x="0" y="0"/>
          <a:ext cx="0" cy="0"/>
          <a:chOff x="0" y="0"/>
          <a:chExt cx="0" cy="0"/>
        </a:xfrm>
      </p:grpSpPr>
      <p:sp>
        <p:nvSpPr>
          <p:cNvPr id="1323" name="Google Shape;1323;p28"/>
          <p:cNvSpPr txBox="1">
            <a:spLocks noGrp="1"/>
          </p:cNvSpPr>
          <p:nvPr>
            <p:ph type="title"/>
          </p:nvPr>
        </p:nvSpPr>
        <p:spPr>
          <a:xfrm>
            <a:off x="960000" y="2659000"/>
            <a:ext cx="26164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24" name="Google Shape;1324;p28"/>
          <p:cNvSpPr txBox="1">
            <a:spLocks noGrp="1"/>
          </p:cNvSpPr>
          <p:nvPr>
            <p:ph type="subTitle" idx="1"/>
          </p:nvPr>
        </p:nvSpPr>
        <p:spPr>
          <a:xfrm>
            <a:off x="960000" y="3065400"/>
            <a:ext cx="26164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325" name="Google Shape;1325;p28"/>
          <p:cNvSpPr txBox="1">
            <a:spLocks noGrp="1"/>
          </p:cNvSpPr>
          <p:nvPr>
            <p:ph type="title" idx="2"/>
          </p:nvPr>
        </p:nvSpPr>
        <p:spPr>
          <a:xfrm>
            <a:off x="4787791" y="2659000"/>
            <a:ext cx="26164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26" name="Google Shape;1326;p28"/>
          <p:cNvSpPr txBox="1">
            <a:spLocks noGrp="1"/>
          </p:cNvSpPr>
          <p:nvPr>
            <p:ph type="subTitle" idx="3"/>
          </p:nvPr>
        </p:nvSpPr>
        <p:spPr>
          <a:xfrm>
            <a:off x="4787791" y="3065400"/>
            <a:ext cx="26164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327" name="Google Shape;1327;p28"/>
          <p:cNvSpPr txBox="1">
            <a:spLocks noGrp="1"/>
          </p:cNvSpPr>
          <p:nvPr>
            <p:ph type="title" idx="4"/>
          </p:nvPr>
        </p:nvSpPr>
        <p:spPr>
          <a:xfrm>
            <a:off x="960000" y="5101600"/>
            <a:ext cx="26164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28" name="Google Shape;1328;p28"/>
          <p:cNvSpPr txBox="1">
            <a:spLocks noGrp="1"/>
          </p:cNvSpPr>
          <p:nvPr>
            <p:ph type="subTitle" idx="5"/>
          </p:nvPr>
        </p:nvSpPr>
        <p:spPr>
          <a:xfrm>
            <a:off x="960000" y="5508000"/>
            <a:ext cx="26164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329" name="Google Shape;1329;p28"/>
          <p:cNvSpPr txBox="1">
            <a:spLocks noGrp="1"/>
          </p:cNvSpPr>
          <p:nvPr>
            <p:ph type="title" idx="6"/>
          </p:nvPr>
        </p:nvSpPr>
        <p:spPr>
          <a:xfrm>
            <a:off x="4787791" y="5101600"/>
            <a:ext cx="26164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0" name="Google Shape;1330;p28"/>
          <p:cNvSpPr txBox="1">
            <a:spLocks noGrp="1"/>
          </p:cNvSpPr>
          <p:nvPr>
            <p:ph type="subTitle" idx="7"/>
          </p:nvPr>
        </p:nvSpPr>
        <p:spPr>
          <a:xfrm>
            <a:off x="4787791" y="5508000"/>
            <a:ext cx="26164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331" name="Google Shape;1331;p28"/>
          <p:cNvSpPr txBox="1">
            <a:spLocks noGrp="1"/>
          </p:cNvSpPr>
          <p:nvPr>
            <p:ph type="title" idx="8"/>
          </p:nvPr>
        </p:nvSpPr>
        <p:spPr>
          <a:xfrm>
            <a:off x="8615591" y="2659000"/>
            <a:ext cx="26164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2" name="Google Shape;1332;p28"/>
          <p:cNvSpPr txBox="1">
            <a:spLocks noGrp="1"/>
          </p:cNvSpPr>
          <p:nvPr>
            <p:ph type="subTitle" idx="9"/>
          </p:nvPr>
        </p:nvSpPr>
        <p:spPr>
          <a:xfrm>
            <a:off x="8615591" y="3065400"/>
            <a:ext cx="26164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333" name="Google Shape;1333;p28"/>
          <p:cNvSpPr txBox="1">
            <a:spLocks noGrp="1"/>
          </p:cNvSpPr>
          <p:nvPr>
            <p:ph type="title" idx="13"/>
          </p:nvPr>
        </p:nvSpPr>
        <p:spPr>
          <a:xfrm>
            <a:off x="8615591" y="5101600"/>
            <a:ext cx="26164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4" name="Google Shape;1334;p28"/>
          <p:cNvSpPr txBox="1">
            <a:spLocks noGrp="1"/>
          </p:cNvSpPr>
          <p:nvPr>
            <p:ph type="subTitle" idx="14"/>
          </p:nvPr>
        </p:nvSpPr>
        <p:spPr>
          <a:xfrm>
            <a:off x="8615591" y="5508000"/>
            <a:ext cx="26164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335" name="Google Shape;1335;p28"/>
          <p:cNvSpPr txBox="1">
            <a:spLocks noGrp="1"/>
          </p:cNvSpPr>
          <p:nvPr>
            <p:ph type="title" idx="15"/>
          </p:nvPr>
        </p:nvSpPr>
        <p:spPr>
          <a:xfrm>
            <a:off x="960000" y="42672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Tree>
    <p:extLst>
      <p:ext uri="{BB962C8B-B14F-4D97-AF65-F5344CB8AC3E}">
        <p14:creationId xmlns:p14="http://schemas.microsoft.com/office/powerpoint/2010/main" val="24056365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336"/>
        <p:cNvGrpSpPr/>
        <p:nvPr/>
      </p:nvGrpSpPr>
      <p:grpSpPr>
        <a:xfrm>
          <a:off x="0" y="0"/>
          <a:ext cx="0" cy="0"/>
          <a:chOff x="0" y="0"/>
          <a:chExt cx="0" cy="0"/>
        </a:xfrm>
      </p:grpSpPr>
      <p:grpSp>
        <p:nvGrpSpPr>
          <p:cNvPr id="1337" name="Google Shape;1337;p29"/>
          <p:cNvGrpSpPr/>
          <p:nvPr/>
        </p:nvGrpSpPr>
        <p:grpSpPr>
          <a:xfrm>
            <a:off x="-6610660" y="1679237"/>
            <a:ext cx="10246075" cy="5544587"/>
            <a:chOff x="2389436" y="1599426"/>
            <a:chExt cx="6830717" cy="3696391"/>
          </a:xfrm>
        </p:grpSpPr>
        <p:grpSp>
          <p:nvGrpSpPr>
            <p:cNvPr id="1338" name="Google Shape;1338;p29"/>
            <p:cNvGrpSpPr/>
            <p:nvPr/>
          </p:nvGrpSpPr>
          <p:grpSpPr>
            <a:xfrm flipH="1">
              <a:off x="4135358" y="1599426"/>
              <a:ext cx="4730134" cy="2758264"/>
              <a:chOff x="842606" y="1199117"/>
              <a:chExt cx="3686776" cy="2149855"/>
            </a:xfrm>
          </p:grpSpPr>
          <p:grpSp>
            <p:nvGrpSpPr>
              <p:cNvPr id="1339" name="Google Shape;1339;p29"/>
              <p:cNvGrpSpPr/>
              <p:nvPr/>
            </p:nvGrpSpPr>
            <p:grpSpPr>
              <a:xfrm>
                <a:off x="842606" y="1199156"/>
                <a:ext cx="1336772" cy="2149816"/>
                <a:chOff x="842606" y="1199156"/>
                <a:chExt cx="1336772" cy="2149816"/>
              </a:xfrm>
            </p:grpSpPr>
            <p:sp>
              <p:nvSpPr>
                <p:cNvPr id="1340" name="Google Shape;1340;p29"/>
                <p:cNvSpPr/>
                <p:nvPr/>
              </p:nvSpPr>
              <p:spPr>
                <a:xfrm>
                  <a:off x="998463" y="1475217"/>
                  <a:ext cx="955110" cy="1855786"/>
                </a:xfrm>
                <a:custGeom>
                  <a:avLst/>
                  <a:gdLst/>
                  <a:ahLst/>
                  <a:cxnLst/>
                  <a:rect l="l" t="t" r="r" b="b"/>
                  <a:pathLst>
                    <a:path w="24512" h="47627" extrusionOk="0">
                      <a:moveTo>
                        <a:pt x="11892" y="0"/>
                      </a:moveTo>
                      <a:cubicBezTo>
                        <a:pt x="10819" y="0"/>
                        <a:pt x="9862" y="594"/>
                        <a:pt x="8852" y="1221"/>
                      </a:cubicBezTo>
                      <a:cubicBezTo>
                        <a:pt x="7824" y="1855"/>
                        <a:pt x="6764" y="2514"/>
                        <a:pt x="5552" y="2514"/>
                      </a:cubicBezTo>
                      <a:cubicBezTo>
                        <a:pt x="4942" y="2514"/>
                        <a:pt x="4359" y="2343"/>
                        <a:pt x="3794" y="2178"/>
                      </a:cubicBezTo>
                      <a:cubicBezTo>
                        <a:pt x="3386" y="2059"/>
                        <a:pt x="2961" y="1936"/>
                        <a:pt x="2543" y="1882"/>
                      </a:cubicBezTo>
                      <a:cubicBezTo>
                        <a:pt x="2447" y="1870"/>
                        <a:pt x="2350" y="1865"/>
                        <a:pt x="2253" y="1865"/>
                      </a:cubicBezTo>
                      <a:cubicBezTo>
                        <a:pt x="1733" y="1865"/>
                        <a:pt x="1205" y="2030"/>
                        <a:pt x="847" y="2315"/>
                      </a:cubicBezTo>
                      <a:cubicBezTo>
                        <a:pt x="571" y="2537"/>
                        <a:pt x="413" y="2812"/>
                        <a:pt x="380" y="3132"/>
                      </a:cubicBezTo>
                      <a:cubicBezTo>
                        <a:pt x="372" y="3201"/>
                        <a:pt x="328" y="3264"/>
                        <a:pt x="262" y="3291"/>
                      </a:cubicBezTo>
                      <a:cubicBezTo>
                        <a:pt x="102" y="3359"/>
                        <a:pt x="0" y="3573"/>
                        <a:pt x="44" y="3760"/>
                      </a:cubicBezTo>
                      <a:cubicBezTo>
                        <a:pt x="87" y="3950"/>
                        <a:pt x="265" y="4111"/>
                        <a:pt x="474" y="4153"/>
                      </a:cubicBezTo>
                      <a:cubicBezTo>
                        <a:pt x="510" y="4160"/>
                        <a:pt x="546" y="4163"/>
                        <a:pt x="582" y="4163"/>
                      </a:cubicBezTo>
                      <a:cubicBezTo>
                        <a:pt x="798" y="4163"/>
                        <a:pt x="1012" y="4039"/>
                        <a:pt x="1086" y="3856"/>
                      </a:cubicBezTo>
                      <a:cubicBezTo>
                        <a:pt x="1141" y="3727"/>
                        <a:pt x="1108" y="3571"/>
                        <a:pt x="1049" y="3484"/>
                      </a:cubicBezTo>
                      <a:cubicBezTo>
                        <a:pt x="1026" y="3452"/>
                        <a:pt x="989" y="3415"/>
                        <a:pt x="949" y="3415"/>
                      </a:cubicBezTo>
                      <a:cubicBezTo>
                        <a:pt x="947" y="3415"/>
                        <a:pt x="946" y="3416"/>
                        <a:pt x="944" y="3416"/>
                      </a:cubicBezTo>
                      <a:cubicBezTo>
                        <a:pt x="942" y="3416"/>
                        <a:pt x="940" y="3416"/>
                        <a:pt x="938" y="3416"/>
                      </a:cubicBezTo>
                      <a:cubicBezTo>
                        <a:pt x="886" y="3416"/>
                        <a:pt x="840" y="3397"/>
                        <a:pt x="802" y="3364"/>
                      </a:cubicBezTo>
                      <a:cubicBezTo>
                        <a:pt x="763" y="3326"/>
                        <a:pt x="743" y="3275"/>
                        <a:pt x="743" y="3223"/>
                      </a:cubicBezTo>
                      <a:cubicBezTo>
                        <a:pt x="745" y="2521"/>
                        <a:pt x="1425" y="2027"/>
                        <a:pt x="2056" y="1972"/>
                      </a:cubicBezTo>
                      <a:cubicBezTo>
                        <a:pt x="2111" y="1967"/>
                        <a:pt x="2165" y="1965"/>
                        <a:pt x="2219" y="1965"/>
                      </a:cubicBezTo>
                      <a:cubicBezTo>
                        <a:pt x="2786" y="1965"/>
                        <a:pt x="3323" y="2211"/>
                        <a:pt x="3781" y="2460"/>
                      </a:cubicBezTo>
                      <a:cubicBezTo>
                        <a:pt x="3852" y="2499"/>
                        <a:pt x="3924" y="2540"/>
                        <a:pt x="3997" y="2580"/>
                      </a:cubicBezTo>
                      <a:cubicBezTo>
                        <a:pt x="4405" y="2805"/>
                        <a:pt x="4826" y="3041"/>
                        <a:pt x="5275" y="3120"/>
                      </a:cubicBezTo>
                      <a:cubicBezTo>
                        <a:pt x="5401" y="3143"/>
                        <a:pt x="5531" y="3155"/>
                        <a:pt x="5663" y="3155"/>
                      </a:cubicBezTo>
                      <a:cubicBezTo>
                        <a:pt x="6283" y="3155"/>
                        <a:pt x="6977" y="2901"/>
                        <a:pt x="7769" y="2383"/>
                      </a:cubicBezTo>
                      <a:cubicBezTo>
                        <a:pt x="7969" y="2253"/>
                        <a:pt x="8168" y="2111"/>
                        <a:pt x="8364" y="1976"/>
                      </a:cubicBezTo>
                      <a:cubicBezTo>
                        <a:pt x="8937" y="1572"/>
                        <a:pt x="9532" y="1155"/>
                        <a:pt x="10214" y="916"/>
                      </a:cubicBezTo>
                      <a:cubicBezTo>
                        <a:pt x="10527" y="807"/>
                        <a:pt x="10886" y="742"/>
                        <a:pt x="11249" y="742"/>
                      </a:cubicBezTo>
                      <a:cubicBezTo>
                        <a:pt x="11911" y="742"/>
                        <a:pt x="12584" y="957"/>
                        <a:pt x="13010" y="1503"/>
                      </a:cubicBezTo>
                      <a:cubicBezTo>
                        <a:pt x="13574" y="2224"/>
                        <a:pt x="13477" y="3149"/>
                        <a:pt x="13385" y="4043"/>
                      </a:cubicBezTo>
                      <a:cubicBezTo>
                        <a:pt x="13301" y="4853"/>
                        <a:pt x="13220" y="5621"/>
                        <a:pt x="13597" y="6233"/>
                      </a:cubicBezTo>
                      <a:cubicBezTo>
                        <a:pt x="13823" y="6607"/>
                        <a:pt x="14193" y="6873"/>
                        <a:pt x="14587" y="7157"/>
                      </a:cubicBezTo>
                      <a:cubicBezTo>
                        <a:pt x="15078" y="7512"/>
                        <a:pt x="15586" y="7880"/>
                        <a:pt x="15801" y="8475"/>
                      </a:cubicBezTo>
                      <a:cubicBezTo>
                        <a:pt x="16077" y="9260"/>
                        <a:pt x="15720" y="10013"/>
                        <a:pt x="15372" y="10741"/>
                      </a:cubicBezTo>
                      <a:cubicBezTo>
                        <a:pt x="15098" y="11316"/>
                        <a:pt x="14813" y="11908"/>
                        <a:pt x="14867" y="12493"/>
                      </a:cubicBezTo>
                      <a:cubicBezTo>
                        <a:pt x="14928" y="13188"/>
                        <a:pt x="15433" y="13740"/>
                        <a:pt x="15967" y="14322"/>
                      </a:cubicBezTo>
                      <a:cubicBezTo>
                        <a:pt x="16539" y="14946"/>
                        <a:pt x="17131" y="15587"/>
                        <a:pt x="17165" y="16449"/>
                      </a:cubicBezTo>
                      <a:cubicBezTo>
                        <a:pt x="17188" y="17040"/>
                        <a:pt x="16932" y="17581"/>
                        <a:pt x="16684" y="18104"/>
                      </a:cubicBezTo>
                      <a:cubicBezTo>
                        <a:pt x="16416" y="18672"/>
                        <a:pt x="16164" y="19207"/>
                        <a:pt x="16281" y="19755"/>
                      </a:cubicBezTo>
                      <a:cubicBezTo>
                        <a:pt x="16387" y="20231"/>
                        <a:pt x="16751" y="20592"/>
                        <a:pt x="17134" y="20972"/>
                      </a:cubicBezTo>
                      <a:cubicBezTo>
                        <a:pt x="17427" y="21262"/>
                        <a:pt x="17731" y="21562"/>
                        <a:pt x="17934" y="21932"/>
                      </a:cubicBezTo>
                      <a:cubicBezTo>
                        <a:pt x="18511" y="22989"/>
                        <a:pt x="18131" y="24258"/>
                        <a:pt x="17682" y="25358"/>
                      </a:cubicBezTo>
                      <a:lnTo>
                        <a:pt x="17616" y="25518"/>
                      </a:lnTo>
                      <a:cubicBezTo>
                        <a:pt x="17579" y="25609"/>
                        <a:pt x="17543" y="25699"/>
                        <a:pt x="17505" y="25793"/>
                      </a:cubicBezTo>
                      <a:cubicBezTo>
                        <a:pt x="17095" y="26832"/>
                        <a:pt x="16881" y="27687"/>
                        <a:pt x="17168" y="28483"/>
                      </a:cubicBezTo>
                      <a:cubicBezTo>
                        <a:pt x="17366" y="29029"/>
                        <a:pt x="17808" y="29502"/>
                        <a:pt x="18232" y="29963"/>
                      </a:cubicBezTo>
                      <a:cubicBezTo>
                        <a:pt x="18559" y="30316"/>
                        <a:pt x="18896" y="30681"/>
                        <a:pt x="19124" y="31078"/>
                      </a:cubicBezTo>
                      <a:cubicBezTo>
                        <a:pt x="19128" y="31081"/>
                        <a:pt x="19130" y="31085"/>
                        <a:pt x="19131" y="31088"/>
                      </a:cubicBezTo>
                      <a:cubicBezTo>
                        <a:pt x="19345" y="31460"/>
                        <a:pt x="19441" y="31824"/>
                        <a:pt x="19421" y="32203"/>
                      </a:cubicBezTo>
                      <a:cubicBezTo>
                        <a:pt x="19421" y="32222"/>
                        <a:pt x="19419" y="32246"/>
                        <a:pt x="19418" y="32271"/>
                      </a:cubicBezTo>
                      <a:cubicBezTo>
                        <a:pt x="19370" y="32813"/>
                        <a:pt x="19080" y="33270"/>
                        <a:pt x="18799" y="33710"/>
                      </a:cubicBezTo>
                      <a:cubicBezTo>
                        <a:pt x="18743" y="33796"/>
                        <a:pt x="18689" y="33883"/>
                        <a:pt x="18636" y="33968"/>
                      </a:cubicBezTo>
                      <a:cubicBezTo>
                        <a:pt x="18254" y="34594"/>
                        <a:pt x="18152" y="35123"/>
                        <a:pt x="18326" y="35587"/>
                      </a:cubicBezTo>
                      <a:cubicBezTo>
                        <a:pt x="18526" y="36254"/>
                        <a:pt x="18963" y="36832"/>
                        <a:pt x="19384" y="37391"/>
                      </a:cubicBezTo>
                      <a:cubicBezTo>
                        <a:pt x="19451" y="37479"/>
                        <a:pt x="19519" y="37568"/>
                        <a:pt x="19584" y="37657"/>
                      </a:cubicBezTo>
                      <a:cubicBezTo>
                        <a:pt x="20078" y="38322"/>
                        <a:pt x="20583" y="39121"/>
                        <a:pt x="20605" y="40016"/>
                      </a:cubicBezTo>
                      <a:cubicBezTo>
                        <a:pt x="20620" y="40643"/>
                        <a:pt x="20397" y="41227"/>
                        <a:pt x="20179" y="41791"/>
                      </a:cubicBezTo>
                      <a:cubicBezTo>
                        <a:pt x="19996" y="42271"/>
                        <a:pt x="19823" y="42722"/>
                        <a:pt x="19783" y="43200"/>
                      </a:cubicBezTo>
                      <a:cubicBezTo>
                        <a:pt x="19723" y="43881"/>
                        <a:pt x="19940" y="44635"/>
                        <a:pt x="20450" y="45506"/>
                      </a:cubicBezTo>
                      <a:cubicBezTo>
                        <a:pt x="20831" y="46161"/>
                        <a:pt x="21235" y="46651"/>
                        <a:pt x="21684" y="47004"/>
                      </a:cubicBezTo>
                      <a:cubicBezTo>
                        <a:pt x="21862" y="47140"/>
                        <a:pt x="22039" y="47253"/>
                        <a:pt x="22223" y="47346"/>
                      </a:cubicBezTo>
                      <a:cubicBezTo>
                        <a:pt x="22599" y="47533"/>
                        <a:pt x="23042" y="47626"/>
                        <a:pt x="23486" y="47626"/>
                      </a:cubicBezTo>
                      <a:cubicBezTo>
                        <a:pt x="23839" y="47626"/>
                        <a:pt x="24192" y="47567"/>
                        <a:pt x="24512" y="47450"/>
                      </a:cubicBezTo>
                      <a:cubicBezTo>
                        <a:pt x="23057" y="46594"/>
                        <a:pt x="22202" y="44949"/>
                        <a:pt x="22495" y="43464"/>
                      </a:cubicBezTo>
                      <a:cubicBezTo>
                        <a:pt x="22613" y="42860"/>
                        <a:pt x="22902" y="42311"/>
                        <a:pt x="23180" y="41781"/>
                      </a:cubicBezTo>
                      <a:cubicBezTo>
                        <a:pt x="23484" y="41201"/>
                        <a:pt x="23772" y="40650"/>
                        <a:pt x="23850" y="40041"/>
                      </a:cubicBezTo>
                      <a:cubicBezTo>
                        <a:pt x="24008" y="38836"/>
                        <a:pt x="23340" y="37778"/>
                        <a:pt x="22634" y="36657"/>
                      </a:cubicBezTo>
                      <a:cubicBezTo>
                        <a:pt x="22305" y="36136"/>
                        <a:pt x="21966" y="35597"/>
                        <a:pt x="21714" y="35042"/>
                      </a:cubicBezTo>
                      <a:cubicBezTo>
                        <a:pt x="21016" y="33495"/>
                        <a:pt x="20999" y="31640"/>
                        <a:pt x="21668" y="30082"/>
                      </a:cubicBezTo>
                      <a:cubicBezTo>
                        <a:pt x="21852" y="29650"/>
                        <a:pt x="22091" y="29229"/>
                        <a:pt x="22320" y="28820"/>
                      </a:cubicBezTo>
                      <a:cubicBezTo>
                        <a:pt x="22417" y="28645"/>
                        <a:pt x="22515" y="28470"/>
                        <a:pt x="22609" y="28296"/>
                      </a:cubicBezTo>
                      <a:cubicBezTo>
                        <a:pt x="22602" y="28283"/>
                        <a:pt x="22596" y="28267"/>
                        <a:pt x="22595" y="28251"/>
                      </a:cubicBezTo>
                      <a:cubicBezTo>
                        <a:pt x="22337" y="26646"/>
                        <a:pt x="22050" y="25019"/>
                        <a:pt x="21746" y="23414"/>
                      </a:cubicBezTo>
                      <a:cubicBezTo>
                        <a:pt x="21697" y="23363"/>
                        <a:pt x="21649" y="23309"/>
                        <a:pt x="21603" y="23259"/>
                      </a:cubicBezTo>
                      <a:lnTo>
                        <a:pt x="21399" y="23037"/>
                      </a:lnTo>
                      <a:cubicBezTo>
                        <a:pt x="20229" y="21764"/>
                        <a:pt x="19774" y="20649"/>
                        <a:pt x="20006" y="19632"/>
                      </a:cubicBezTo>
                      <a:cubicBezTo>
                        <a:pt x="20110" y="19180"/>
                        <a:pt x="20344" y="18782"/>
                        <a:pt x="20620" y="18407"/>
                      </a:cubicBezTo>
                      <a:cubicBezTo>
                        <a:pt x="20510" y="17907"/>
                        <a:pt x="20400" y="17407"/>
                        <a:pt x="20287" y="16911"/>
                      </a:cubicBezTo>
                      <a:cubicBezTo>
                        <a:pt x="19267" y="12431"/>
                        <a:pt x="18018" y="7690"/>
                        <a:pt x="15793" y="3359"/>
                      </a:cubicBezTo>
                      <a:cubicBezTo>
                        <a:pt x="14689" y="1210"/>
                        <a:pt x="13484" y="114"/>
                        <a:pt x="12111" y="9"/>
                      </a:cubicBezTo>
                      <a:cubicBezTo>
                        <a:pt x="12038" y="3"/>
                        <a:pt x="11965" y="0"/>
                        <a:pt x="118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9"/>
                <p:cNvSpPr/>
                <p:nvPr/>
              </p:nvSpPr>
              <p:spPr>
                <a:xfrm>
                  <a:off x="859205" y="1828349"/>
                  <a:ext cx="972527" cy="1496334"/>
                </a:xfrm>
                <a:custGeom>
                  <a:avLst/>
                  <a:gdLst/>
                  <a:ahLst/>
                  <a:cxnLst/>
                  <a:rect l="l" t="t" r="r" b="b"/>
                  <a:pathLst>
                    <a:path w="24959" h="38402" extrusionOk="0">
                      <a:moveTo>
                        <a:pt x="11423" y="0"/>
                      </a:moveTo>
                      <a:cubicBezTo>
                        <a:pt x="10346" y="0"/>
                        <a:pt x="9330" y="582"/>
                        <a:pt x="8347" y="1147"/>
                      </a:cubicBezTo>
                      <a:cubicBezTo>
                        <a:pt x="7336" y="1728"/>
                        <a:pt x="6297" y="2327"/>
                        <a:pt x="5154" y="2327"/>
                      </a:cubicBezTo>
                      <a:cubicBezTo>
                        <a:pt x="5022" y="2327"/>
                        <a:pt x="4890" y="2319"/>
                        <a:pt x="4756" y="2302"/>
                      </a:cubicBezTo>
                      <a:cubicBezTo>
                        <a:pt x="4274" y="2244"/>
                        <a:pt x="3820" y="2073"/>
                        <a:pt x="3386" y="1905"/>
                      </a:cubicBezTo>
                      <a:cubicBezTo>
                        <a:pt x="2968" y="1747"/>
                        <a:pt x="2572" y="1597"/>
                        <a:pt x="2155" y="1538"/>
                      </a:cubicBezTo>
                      <a:cubicBezTo>
                        <a:pt x="2078" y="1526"/>
                        <a:pt x="2000" y="1521"/>
                        <a:pt x="1920" y="1521"/>
                      </a:cubicBezTo>
                      <a:cubicBezTo>
                        <a:pt x="1473" y="1521"/>
                        <a:pt x="1002" y="1692"/>
                        <a:pt x="713" y="1972"/>
                      </a:cubicBezTo>
                      <a:cubicBezTo>
                        <a:pt x="571" y="2109"/>
                        <a:pt x="409" y="2338"/>
                        <a:pt x="444" y="2645"/>
                      </a:cubicBezTo>
                      <a:cubicBezTo>
                        <a:pt x="450" y="2693"/>
                        <a:pt x="438" y="2739"/>
                        <a:pt x="410" y="2778"/>
                      </a:cubicBezTo>
                      <a:cubicBezTo>
                        <a:pt x="264" y="2985"/>
                        <a:pt x="111" y="3198"/>
                        <a:pt x="47" y="3427"/>
                      </a:cubicBezTo>
                      <a:cubicBezTo>
                        <a:pt x="1" y="3598"/>
                        <a:pt x="1" y="3850"/>
                        <a:pt x="153" y="4001"/>
                      </a:cubicBezTo>
                      <a:cubicBezTo>
                        <a:pt x="217" y="4064"/>
                        <a:pt x="308" y="4098"/>
                        <a:pt x="412" y="4098"/>
                      </a:cubicBezTo>
                      <a:cubicBezTo>
                        <a:pt x="439" y="4098"/>
                        <a:pt x="467" y="4095"/>
                        <a:pt x="496" y="4090"/>
                      </a:cubicBezTo>
                      <a:cubicBezTo>
                        <a:pt x="658" y="4064"/>
                        <a:pt x="801" y="3969"/>
                        <a:pt x="868" y="3841"/>
                      </a:cubicBezTo>
                      <a:cubicBezTo>
                        <a:pt x="1003" y="3578"/>
                        <a:pt x="895" y="3184"/>
                        <a:pt x="730" y="2910"/>
                      </a:cubicBezTo>
                      <a:cubicBezTo>
                        <a:pt x="719" y="2891"/>
                        <a:pt x="710" y="2868"/>
                        <a:pt x="706" y="2845"/>
                      </a:cubicBezTo>
                      <a:cubicBezTo>
                        <a:pt x="646" y="2516"/>
                        <a:pt x="768" y="2209"/>
                        <a:pt x="1045" y="1981"/>
                      </a:cubicBezTo>
                      <a:cubicBezTo>
                        <a:pt x="1311" y="1761"/>
                        <a:pt x="1687" y="1642"/>
                        <a:pt x="2056" y="1642"/>
                      </a:cubicBezTo>
                      <a:cubicBezTo>
                        <a:pt x="2245" y="1642"/>
                        <a:pt x="2433" y="1673"/>
                        <a:pt x="2603" y="1739"/>
                      </a:cubicBezTo>
                      <a:cubicBezTo>
                        <a:pt x="2976" y="1884"/>
                        <a:pt x="3298" y="2118"/>
                        <a:pt x="3609" y="2344"/>
                      </a:cubicBezTo>
                      <a:cubicBezTo>
                        <a:pt x="3916" y="2567"/>
                        <a:pt x="4206" y="2780"/>
                        <a:pt x="4537" y="2904"/>
                      </a:cubicBezTo>
                      <a:cubicBezTo>
                        <a:pt x="4787" y="3000"/>
                        <a:pt x="5043" y="3043"/>
                        <a:pt x="5302" y="3043"/>
                      </a:cubicBezTo>
                      <a:cubicBezTo>
                        <a:pt x="6184" y="3043"/>
                        <a:pt x="7106" y="2551"/>
                        <a:pt x="7988" y="1994"/>
                      </a:cubicBezTo>
                      <a:cubicBezTo>
                        <a:pt x="8954" y="1382"/>
                        <a:pt x="9971" y="803"/>
                        <a:pt x="11002" y="803"/>
                      </a:cubicBezTo>
                      <a:cubicBezTo>
                        <a:pt x="11253" y="803"/>
                        <a:pt x="11504" y="837"/>
                        <a:pt x="11755" y="913"/>
                      </a:cubicBezTo>
                      <a:cubicBezTo>
                        <a:pt x="13386" y="1409"/>
                        <a:pt x="13978" y="3366"/>
                        <a:pt x="13987" y="5034"/>
                      </a:cubicBezTo>
                      <a:cubicBezTo>
                        <a:pt x="13988" y="5373"/>
                        <a:pt x="13978" y="5725"/>
                        <a:pt x="13968" y="6064"/>
                      </a:cubicBezTo>
                      <a:cubicBezTo>
                        <a:pt x="13930" y="7303"/>
                        <a:pt x="13893" y="8585"/>
                        <a:pt x="14481" y="9636"/>
                      </a:cubicBezTo>
                      <a:cubicBezTo>
                        <a:pt x="14756" y="10128"/>
                        <a:pt x="15173" y="10573"/>
                        <a:pt x="15574" y="11006"/>
                      </a:cubicBezTo>
                      <a:cubicBezTo>
                        <a:pt x="16264" y="11743"/>
                        <a:pt x="16977" y="12505"/>
                        <a:pt x="17025" y="13541"/>
                      </a:cubicBezTo>
                      <a:cubicBezTo>
                        <a:pt x="17056" y="14216"/>
                        <a:pt x="16784" y="14844"/>
                        <a:pt x="16521" y="15450"/>
                      </a:cubicBezTo>
                      <a:cubicBezTo>
                        <a:pt x="16238" y="16104"/>
                        <a:pt x="15969" y="16722"/>
                        <a:pt x="16081" y="17361"/>
                      </a:cubicBezTo>
                      <a:cubicBezTo>
                        <a:pt x="16204" y="18068"/>
                        <a:pt x="16745" y="18580"/>
                        <a:pt x="17320" y="19125"/>
                      </a:cubicBezTo>
                      <a:cubicBezTo>
                        <a:pt x="17834" y="19611"/>
                        <a:pt x="18367" y="20114"/>
                        <a:pt x="18613" y="20788"/>
                      </a:cubicBezTo>
                      <a:cubicBezTo>
                        <a:pt x="19004" y="21857"/>
                        <a:pt x="18567" y="22937"/>
                        <a:pt x="18142" y="23983"/>
                      </a:cubicBezTo>
                      <a:cubicBezTo>
                        <a:pt x="17747" y="24959"/>
                        <a:pt x="17372" y="25881"/>
                        <a:pt x="17614" y="26789"/>
                      </a:cubicBezTo>
                      <a:cubicBezTo>
                        <a:pt x="17872" y="27758"/>
                        <a:pt x="18764" y="28408"/>
                        <a:pt x="19628" y="29035"/>
                      </a:cubicBezTo>
                      <a:cubicBezTo>
                        <a:pt x="19725" y="29107"/>
                        <a:pt x="19824" y="29177"/>
                        <a:pt x="19921" y="29249"/>
                      </a:cubicBezTo>
                      <a:cubicBezTo>
                        <a:pt x="20869" y="29948"/>
                        <a:pt x="21948" y="31055"/>
                        <a:pt x="21709" y="32359"/>
                      </a:cubicBezTo>
                      <a:cubicBezTo>
                        <a:pt x="21628" y="32810"/>
                        <a:pt x="21396" y="33198"/>
                        <a:pt x="21173" y="33574"/>
                      </a:cubicBezTo>
                      <a:cubicBezTo>
                        <a:pt x="20986" y="33888"/>
                        <a:pt x="20810" y="34185"/>
                        <a:pt x="20718" y="34509"/>
                      </a:cubicBezTo>
                      <a:cubicBezTo>
                        <a:pt x="20413" y="35598"/>
                        <a:pt x="21148" y="36689"/>
                        <a:pt x="21961" y="37240"/>
                      </a:cubicBezTo>
                      <a:cubicBezTo>
                        <a:pt x="22633" y="37695"/>
                        <a:pt x="23426" y="37935"/>
                        <a:pt x="24269" y="38189"/>
                      </a:cubicBezTo>
                      <a:cubicBezTo>
                        <a:pt x="24493" y="38255"/>
                        <a:pt x="24725" y="38326"/>
                        <a:pt x="24958" y="38402"/>
                      </a:cubicBezTo>
                      <a:cubicBezTo>
                        <a:pt x="24955" y="38329"/>
                        <a:pt x="24952" y="38257"/>
                        <a:pt x="24948" y="38186"/>
                      </a:cubicBezTo>
                      <a:cubicBezTo>
                        <a:pt x="24489" y="37805"/>
                        <a:pt x="24078" y="37300"/>
                        <a:pt x="23691" y="36638"/>
                      </a:cubicBezTo>
                      <a:cubicBezTo>
                        <a:pt x="23141" y="35697"/>
                        <a:pt x="22906" y="34867"/>
                        <a:pt x="22970" y="34104"/>
                      </a:cubicBezTo>
                      <a:cubicBezTo>
                        <a:pt x="23016" y="33571"/>
                        <a:pt x="23208" y="33073"/>
                        <a:pt x="23391" y="32591"/>
                      </a:cubicBezTo>
                      <a:cubicBezTo>
                        <a:pt x="23604" y="32036"/>
                        <a:pt x="23804" y="31514"/>
                        <a:pt x="23793" y="30962"/>
                      </a:cubicBezTo>
                      <a:cubicBezTo>
                        <a:pt x="23775" y="30174"/>
                        <a:pt x="23306" y="29440"/>
                        <a:pt x="22850" y="28825"/>
                      </a:cubicBezTo>
                      <a:cubicBezTo>
                        <a:pt x="22783" y="28738"/>
                        <a:pt x="22718" y="28649"/>
                        <a:pt x="22651" y="28560"/>
                      </a:cubicBezTo>
                      <a:cubicBezTo>
                        <a:pt x="22207" y="27975"/>
                        <a:pt x="21748" y="27369"/>
                        <a:pt x="21534" y="26648"/>
                      </a:cubicBezTo>
                      <a:cubicBezTo>
                        <a:pt x="21318" y="26078"/>
                        <a:pt x="21431" y="25438"/>
                        <a:pt x="21880" y="24705"/>
                      </a:cubicBezTo>
                      <a:cubicBezTo>
                        <a:pt x="21935" y="24617"/>
                        <a:pt x="21991" y="24529"/>
                        <a:pt x="22048" y="24440"/>
                      </a:cubicBezTo>
                      <a:cubicBezTo>
                        <a:pt x="22316" y="24019"/>
                        <a:pt x="22569" y="23622"/>
                        <a:pt x="22605" y="23175"/>
                      </a:cubicBezTo>
                      <a:cubicBezTo>
                        <a:pt x="22607" y="23160"/>
                        <a:pt x="22610" y="23147"/>
                        <a:pt x="22610" y="23133"/>
                      </a:cubicBezTo>
                      <a:cubicBezTo>
                        <a:pt x="22624" y="22821"/>
                        <a:pt x="22549" y="22530"/>
                        <a:pt x="22376" y="22228"/>
                      </a:cubicBezTo>
                      <a:cubicBezTo>
                        <a:pt x="22373" y="22225"/>
                        <a:pt x="22372" y="22220"/>
                        <a:pt x="22371" y="22218"/>
                      </a:cubicBezTo>
                      <a:lnTo>
                        <a:pt x="22368" y="22218"/>
                      </a:lnTo>
                      <a:cubicBezTo>
                        <a:pt x="22162" y="21854"/>
                        <a:pt x="21852" y="21518"/>
                        <a:pt x="21524" y="21163"/>
                      </a:cubicBezTo>
                      <a:cubicBezTo>
                        <a:pt x="21072" y="20675"/>
                        <a:pt x="20605" y="20170"/>
                        <a:pt x="20380" y="19552"/>
                      </a:cubicBezTo>
                      <a:cubicBezTo>
                        <a:pt x="20038" y="18611"/>
                        <a:pt x="20325" y="17604"/>
                        <a:pt x="20695" y="16654"/>
                      </a:cubicBezTo>
                      <a:cubicBezTo>
                        <a:pt x="19433" y="12825"/>
                        <a:pt x="17885" y="8835"/>
                        <a:pt x="15966" y="4460"/>
                      </a:cubicBezTo>
                      <a:cubicBezTo>
                        <a:pt x="15542" y="3494"/>
                        <a:pt x="15061" y="2399"/>
                        <a:pt x="14310" y="1517"/>
                      </a:cubicBezTo>
                      <a:cubicBezTo>
                        <a:pt x="13512" y="580"/>
                        <a:pt x="12491" y="29"/>
                        <a:pt x="11505" y="1"/>
                      </a:cubicBezTo>
                      <a:cubicBezTo>
                        <a:pt x="11478" y="0"/>
                        <a:pt x="11451" y="0"/>
                        <a:pt x="11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9"/>
                <p:cNvSpPr/>
                <p:nvPr/>
              </p:nvSpPr>
              <p:spPr>
                <a:xfrm>
                  <a:off x="1213116" y="1214197"/>
                  <a:ext cx="950746" cy="2119696"/>
                </a:xfrm>
                <a:custGeom>
                  <a:avLst/>
                  <a:gdLst/>
                  <a:ahLst/>
                  <a:cxnLst/>
                  <a:rect l="l" t="t" r="r" b="b"/>
                  <a:pathLst>
                    <a:path w="24400" h="54400" extrusionOk="0">
                      <a:moveTo>
                        <a:pt x="11595" y="1"/>
                      </a:moveTo>
                      <a:cubicBezTo>
                        <a:pt x="10621" y="1"/>
                        <a:pt x="9709" y="525"/>
                        <a:pt x="8752" y="1076"/>
                      </a:cubicBezTo>
                      <a:cubicBezTo>
                        <a:pt x="7775" y="1638"/>
                        <a:pt x="6763" y="2222"/>
                        <a:pt x="5636" y="2239"/>
                      </a:cubicBezTo>
                      <a:cubicBezTo>
                        <a:pt x="5620" y="2239"/>
                        <a:pt x="5603" y="2239"/>
                        <a:pt x="5586" y="2239"/>
                      </a:cubicBezTo>
                      <a:cubicBezTo>
                        <a:pt x="4927" y="2239"/>
                        <a:pt x="4298" y="2046"/>
                        <a:pt x="3689" y="1860"/>
                      </a:cubicBezTo>
                      <a:cubicBezTo>
                        <a:pt x="3208" y="1712"/>
                        <a:pt x="2710" y="1560"/>
                        <a:pt x="2218" y="1511"/>
                      </a:cubicBezTo>
                      <a:cubicBezTo>
                        <a:pt x="2155" y="1505"/>
                        <a:pt x="2091" y="1502"/>
                        <a:pt x="2026" y="1502"/>
                      </a:cubicBezTo>
                      <a:cubicBezTo>
                        <a:pt x="1408" y="1502"/>
                        <a:pt x="736" y="1778"/>
                        <a:pt x="369" y="2199"/>
                      </a:cubicBezTo>
                      <a:cubicBezTo>
                        <a:pt x="191" y="2401"/>
                        <a:pt x="1" y="2733"/>
                        <a:pt x="102" y="3161"/>
                      </a:cubicBezTo>
                      <a:cubicBezTo>
                        <a:pt x="109" y="3189"/>
                        <a:pt x="109" y="3216"/>
                        <a:pt x="105" y="3245"/>
                      </a:cubicBezTo>
                      <a:cubicBezTo>
                        <a:pt x="72" y="3403"/>
                        <a:pt x="36" y="3565"/>
                        <a:pt x="54" y="3713"/>
                      </a:cubicBezTo>
                      <a:cubicBezTo>
                        <a:pt x="65" y="3816"/>
                        <a:pt x="115" y="3948"/>
                        <a:pt x="220" y="4000"/>
                      </a:cubicBezTo>
                      <a:cubicBezTo>
                        <a:pt x="248" y="4014"/>
                        <a:pt x="282" y="4021"/>
                        <a:pt x="317" y="4021"/>
                      </a:cubicBezTo>
                      <a:cubicBezTo>
                        <a:pt x="397" y="4021"/>
                        <a:pt x="485" y="3985"/>
                        <a:pt x="542" y="3922"/>
                      </a:cubicBezTo>
                      <a:cubicBezTo>
                        <a:pt x="629" y="3825"/>
                        <a:pt x="663" y="3668"/>
                        <a:pt x="632" y="3518"/>
                      </a:cubicBezTo>
                      <a:cubicBezTo>
                        <a:pt x="618" y="3447"/>
                        <a:pt x="589" y="3376"/>
                        <a:pt x="561" y="3305"/>
                      </a:cubicBezTo>
                      <a:cubicBezTo>
                        <a:pt x="521" y="3198"/>
                        <a:pt x="479" y="3089"/>
                        <a:pt x="480" y="2979"/>
                      </a:cubicBezTo>
                      <a:cubicBezTo>
                        <a:pt x="370" y="2348"/>
                        <a:pt x="884" y="1792"/>
                        <a:pt x="1430" y="1634"/>
                      </a:cubicBezTo>
                      <a:cubicBezTo>
                        <a:pt x="1586" y="1588"/>
                        <a:pt x="1750" y="1565"/>
                        <a:pt x="1922" y="1565"/>
                      </a:cubicBezTo>
                      <a:cubicBezTo>
                        <a:pt x="2264" y="1565"/>
                        <a:pt x="2640" y="1656"/>
                        <a:pt x="3059" y="1838"/>
                      </a:cubicBezTo>
                      <a:cubicBezTo>
                        <a:pt x="3237" y="1916"/>
                        <a:pt x="3411" y="2002"/>
                        <a:pt x="3580" y="2086"/>
                      </a:cubicBezTo>
                      <a:cubicBezTo>
                        <a:pt x="3873" y="2232"/>
                        <a:pt x="4149" y="2369"/>
                        <a:pt x="4443" y="2462"/>
                      </a:cubicBezTo>
                      <a:cubicBezTo>
                        <a:pt x="4747" y="2557"/>
                        <a:pt x="5075" y="2604"/>
                        <a:pt x="5429" y="2604"/>
                      </a:cubicBezTo>
                      <a:cubicBezTo>
                        <a:pt x="5956" y="2604"/>
                        <a:pt x="6543" y="2499"/>
                        <a:pt x="7200" y="2288"/>
                      </a:cubicBezTo>
                      <a:cubicBezTo>
                        <a:pt x="7567" y="2172"/>
                        <a:pt x="7934" y="2032"/>
                        <a:pt x="8292" y="1894"/>
                      </a:cubicBezTo>
                      <a:cubicBezTo>
                        <a:pt x="8834" y="1687"/>
                        <a:pt x="9395" y="1475"/>
                        <a:pt x="9976" y="1331"/>
                      </a:cubicBezTo>
                      <a:cubicBezTo>
                        <a:pt x="10245" y="1265"/>
                        <a:pt x="10502" y="1233"/>
                        <a:pt x="10738" y="1233"/>
                      </a:cubicBezTo>
                      <a:cubicBezTo>
                        <a:pt x="11334" y="1233"/>
                        <a:pt x="11802" y="1443"/>
                        <a:pt x="12044" y="1837"/>
                      </a:cubicBezTo>
                      <a:cubicBezTo>
                        <a:pt x="12317" y="2280"/>
                        <a:pt x="12231" y="2781"/>
                        <a:pt x="12144" y="3264"/>
                      </a:cubicBezTo>
                      <a:cubicBezTo>
                        <a:pt x="12076" y="3649"/>
                        <a:pt x="12012" y="4011"/>
                        <a:pt x="12126" y="4327"/>
                      </a:cubicBezTo>
                      <a:cubicBezTo>
                        <a:pt x="12265" y="4717"/>
                        <a:pt x="12645" y="4954"/>
                        <a:pt x="13044" y="5205"/>
                      </a:cubicBezTo>
                      <a:cubicBezTo>
                        <a:pt x="13389" y="5422"/>
                        <a:pt x="13745" y="5645"/>
                        <a:pt x="13986" y="5985"/>
                      </a:cubicBezTo>
                      <a:cubicBezTo>
                        <a:pt x="14407" y="6580"/>
                        <a:pt x="14413" y="7398"/>
                        <a:pt x="14007" y="8491"/>
                      </a:cubicBezTo>
                      <a:cubicBezTo>
                        <a:pt x="13975" y="8577"/>
                        <a:pt x="13942" y="8662"/>
                        <a:pt x="13910" y="8749"/>
                      </a:cubicBezTo>
                      <a:cubicBezTo>
                        <a:pt x="13661" y="9404"/>
                        <a:pt x="13403" y="10080"/>
                        <a:pt x="13547" y="10723"/>
                      </a:cubicBezTo>
                      <a:cubicBezTo>
                        <a:pt x="13683" y="11331"/>
                        <a:pt x="14138" y="11796"/>
                        <a:pt x="14621" y="12290"/>
                      </a:cubicBezTo>
                      <a:cubicBezTo>
                        <a:pt x="15128" y="12805"/>
                        <a:pt x="15651" y="13339"/>
                        <a:pt x="15800" y="14066"/>
                      </a:cubicBezTo>
                      <a:cubicBezTo>
                        <a:pt x="15958" y="14826"/>
                        <a:pt x="15664" y="15524"/>
                        <a:pt x="15352" y="16263"/>
                      </a:cubicBezTo>
                      <a:cubicBezTo>
                        <a:pt x="15054" y="16972"/>
                        <a:pt x="14744" y="17706"/>
                        <a:pt x="14847" y="18526"/>
                      </a:cubicBezTo>
                      <a:cubicBezTo>
                        <a:pt x="14850" y="18543"/>
                        <a:pt x="14850" y="18562"/>
                        <a:pt x="14847" y="18580"/>
                      </a:cubicBezTo>
                      <a:cubicBezTo>
                        <a:pt x="14741" y="19293"/>
                        <a:pt x="15255" y="19884"/>
                        <a:pt x="15801" y="20508"/>
                      </a:cubicBezTo>
                      <a:cubicBezTo>
                        <a:pt x="16320" y="21099"/>
                        <a:pt x="16854" y="21710"/>
                        <a:pt x="16918" y="22489"/>
                      </a:cubicBezTo>
                      <a:cubicBezTo>
                        <a:pt x="16989" y="23393"/>
                        <a:pt x="16417" y="24095"/>
                        <a:pt x="15862" y="24774"/>
                      </a:cubicBezTo>
                      <a:cubicBezTo>
                        <a:pt x="15444" y="25287"/>
                        <a:pt x="15012" y="25815"/>
                        <a:pt x="14875" y="26416"/>
                      </a:cubicBezTo>
                      <a:cubicBezTo>
                        <a:pt x="14672" y="27302"/>
                        <a:pt x="15096" y="28303"/>
                        <a:pt x="16175" y="29476"/>
                      </a:cubicBezTo>
                      <a:lnTo>
                        <a:pt x="16197" y="29500"/>
                      </a:lnTo>
                      <a:lnTo>
                        <a:pt x="16378" y="29697"/>
                      </a:lnTo>
                      <a:cubicBezTo>
                        <a:pt x="16451" y="29775"/>
                        <a:pt x="16525" y="29855"/>
                        <a:pt x="16598" y="29936"/>
                      </a:cubicBezTo>
                      <a:cubicBezTo>
                        <a:pt x="17320" y="30722"/>
                        <a:pt x="18011" y="31555"/>
                        <a:pt x="18128" y="32619"/>
                      </a:cubicBezTo>
                      <a:cubicBezTo>
                        <a:pt x="18253" y="33743"/>
                        <a:pt x="17691" y="34743"/>
                        <a:pt x="17146" y="35709"/>
                      </a:cubicBezTo>
                      <a:cubicBezTo>
                        <a:pt x="16922" y="36109"/>
                        <a:pt x="16690" y="36521"/>
                        <a:pt x="16514" y="36933"/>
                      </a:cubicBezTo>
                      <a:cubicBezTo>
                        <a:pt x="15887" y="38394"/>
                        <a:pt x="15904" y="40133"/>
                        <a:pt x="16557" y="41581"/>
                      </a:cubicBezTo>
                      <a:cubicBezTo>
                        <a:pt x="16798" y="42114"/>
                        <a:pt x="17129" y="42641"/>
                        <a:pt x="17451" y="43149"/>
                      </a:cubicBezTo>
                      <a:cubicBezTo>
                        <a:pt x="18164" y="44278"/>
                        <a:pt x="18900" y="45447"/>
                        <a:pt x="18726" y="46789"/>
                      </a:cubicBezTo>
                      <a:cubicBezTo>
                        <a:pt x="18636" y="47467"/>
                        <a:pt x="18321" y="48073"/>
                        <a:pt x="18014" y="48660"/>
                      </a:cubicBezTo>
                      <a:cubicBezTo>
                        <a:pt x="17736" y="49188"/>
                        <a:pt x="17474" y="49689"/>
                        <a:pt x="17365" y="50238"/>
                      </a:cubicBezTo>
                      <a:cubicBezTo>
                        <a:pt x="17083" y="51675"/>
                        <a:pt x="18014" y="53289"/>
                        <a:pt x="19530" y="53991"/>
                      </a:cubicBezTo>
                      <a:cubicBezTo>
                        <a:pt x="20116" y="54264"/>
                        <a:pt x="20746" y="54399"/>
                        <a:pt x="21405" y="54399"/>
                      </a:cubicBezTo>
                      <a:cubicBezTo>
                        <a:pt x="22353" y="54399"/>
                        <a:pt x="23363" y="54119"/>
                        <a:pt x="24399" y="53563"/>
                      </a:cubicBezTo>
                      <a:cubicBezTo>
                        <a:pt x="23416" y="37961"/>
                        <a:pt x="21808" y="19965"/>
                        <a:pt x="15216" y="3631"/>
                      </a:cubicBezTo>
                      <a:cubicBezTo>
                        <a:pt x="14602" y="2109"/>
                        <a:pt x="13689" y="326"/>
                        <a:pt x="12057" y="41"/>
                      </a:cubicBezTo>
                      <a:cubicBezTo>
                        <a:pt x="11901" y="13"/>
                        <a:pt x="11747" y="1"/>
                        <a:pt x="115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9"/>
                <p:cNvSpPr/>
                <p:nvPr/>
              </p:nvSpPr>
              <p:spPr>
                <a:xfrm>
                  <a:off x="842606" y="1199156"/>
                  <a:ext cx="1336772" cy="2149816"/>
                </a:xfrm>
                <a:custGeom>
                  <a:avLst/>
                  <a:gdLst/>
                  <a:ahLst/>
                  <a:cxnLst/>
                  <a:rect l="l" t="t" r="r" b="b"/>
                  <a:pathLst>
                    <a:path w="34307" h="55173" extrusionOk="0">
                      <a:moveTo>
                        <a:pt x="26246" y="31061"/>
                      </a:moveTo>
                      <a:lnTo>
                        <a:pt x="26246" y="31061"/>
                      </a:lnTo>
                      <a:cubicBezTo>
                        <a:pt x="26752" y="31661"/>
                        <a:pt x="27171" y="32301"/>
                        <a:pt x="27253" y="33047"/>
                      </a:cubicBezTo>
                      <a:cubicBezTo>
                        <a:pt x="27320" y="33658"/>
                        <a:pt x="27158" y="34232"/>
                        <a:pt x="26899" y="34805"/>
                      </a:cubicBezTo>
                      <a:cubicBezTo>
                        <a:pt x="26695" y="33560"/>
                        <a:pt x="26477" y="32306"/>
                        <a:pt x="26246" y="31061"/>
                      </a:cubicBezTo>
                      <a:close/>
                      <a:moveTo>
                        <a:pt x="11853" y="16147"/>
                      </a:moveTo>
                      <a:cubicBezTo>
                        <a:pt x="11879" y="16147"/>
                        <a:pt x="11905" y="16147"/>
                        <a:pt x="11931" y="16148"/>
                      </a:cubicBezTo>
                      <a:cubicBezTo>
                        <a:pt x="12917" y="16177"/>
                        <a:pt x="13938" y="16728"/>
                        <a:pt x="14736" y="17665"/>
                      </a:cubicBezTo>
                      <a:cubicBezTo>
                        <a:pt x="15487" y="18547"/>
                        <a:pt x="15968" y="19640"/>
                        <a:pt x="16392" y="20606"/>
                      </a:cubicBezTo>
                      <a:cubicBezTo>
                        <a:pt x="18311" y="24983"/>
                        <a:pt x="19859" y="28973"/>
                        <a:pt x="21120" y="32802"/>
                      </a:cubicBezTo>
                      <a:cubicBezTo>
                        <a:pt x="20751" y="33752"/>
                        <a:pt x="20464" y="34759"/>
                        <a:pt x="20806" y="35700"/>
                      </a:cubicBezTo>
                      <a:cubicBezTo>
                        <a:pt x="21031" y="36318"/>
                        <a:pt x="21498" y="36823"/>
                        <a:pt x="21950" y="37311"/>
                      </a:cubicBezTo>
                      <a:cubicBezTo>
                        <a:pt x="22277" y="37666"/>
                        <a:pt x="22588" y="38002"/>
                        <a:pt x="22794" y="38366"/>
                      </a:cubicBezTo>
                      <a:lnTo>
                        <a:pt x="22795" y="38366"/>
                      </a:lnTo>
                      <a:cubicBezTo>
                        <a:pt x="22798" y="38368"/>
                        <a:pt x="22799" y="38373"/>
                        <a:pt x="22802" y="38376"/>
                      </a:cubicBezTo>
                      <a:cubicBezTo>
                        <a:pt x="22975" y="38678"/>
                        <a:pt x="23050" y="38969"/>
                        <a:pt x="23034" y="39281"/>
                      </a:cubicBezTo>
                      <a:cubicBezTo>
                        <a:pt x="23034" y="39294"/>
                        <a:pt x="23033" y="39308"/>
                        <a:pt x="23031" y="39323"/>
                      </a:cubicBezTo>
                      <a:cubicBezTo>
                        <a:pt x="22994" y="39770"/>
                        <a:pt x="22742" y="40167"/>
                        <a:pt x="22472" y="40588"/>
                      </a:cubicBezTo>
                      <a:cubicBezTo>
                        <a:pt x="22417" y="40677"/>
                        <a:pt x="22361" y="40763"/>
                        <a:pt x="22306" y="40853"/>
                      </a:cubicBezTo>
                      <a:cubicBezTo>
                        <a:pt x="21857" y="41586"/>
                        <a:pt x="21744" y="42224"/>
                        <a:pt x="21960" y="42795"/>
                      </a:cubicBezTo>
                      <a:cubicBezTo>
                        <a:pt x="22174" y="43517"/>
                        <a:pt x="22633" y="44123"/>
                        <a:pt x="23076" y="44708"/>
                      </a:cubicBezTo>
                      <a:cubicBezTo>
                        <a:pt x="23144" y="44797"/>
                        <a:pt x="23208" y="44886"/>
                        <a:pt x="23274" y="44973"/>
                      </a:cubicBezTo>
                      <a:cubicBezTo>
                        <a:pt x="23732" y="45588"/>
                        <a:pt x="24201" y="46322"/>
                        <a:pt x="24219" y="47110"/>
                      </a:cubicBezTo>
                      <a:cubicBezTo>
                        <a:pt x="24230" y="47662"/>
                        <a:pt x="24030" y="48184"/>
                        <a:pt x="23817" y="48737"/>
                      </a:cubicBezTo>
                      <a:cubicBezTo>
                        <a:pt x="23634" y="49221"/>
                        <a:pt x="23442" y="49719"/>
                        <a:pt x="23396" y="50252"/>
                      </a:cubicBezTo>
                      <a:cubicBezTo>
                        <a:pt x="23331" y="51015"/>
                        <a:pt x="23567" y="51845"/>
                        <a:pt x="24116" y="52786"/>
                      </a:cubicBezTo>
                      <a:cubicBezTo>
                        <a:pt x="24502" y="53448"/>
                        <a:pt x="24915" y="53953"/>
                        <a:pt x="25374" y="54332"/>
                      </a:cubicBezTo>
                      <a:cubicBezTo>
                        <a:pt x="25377" y="54405"/>
                        <a:pt x="25381" y="54477"/>
                        <a:pt x="25384" y="54548"/>
                      </a:cubicBezTo>
                      <a:cubicBezTo>
                        <a:pt x="25151" y="54473"/>
                        <a:pt x="24919" y="54403"/>
                        <a:pt x="24695" y="54337"/>
                      </a:cubicBezTo>
                      <a:cubicBezTo>
                        <a:pt x="23851" y="54083"/>
                        <a:pt x="23057" y="53843"/>
                        <a:pt x="22387" y="53388"/>
                      </a:cubicBezTo>
                      <a:cubicBezTo>
                        <a:pt x="21574" y="52837"/>
                        <a:pt x="20837" y="51746"/>
                        <a:pt x="21143" y="50657"/>
                      </a:cubicBezTo>
                      <a:cubicBezTo>
                        <a:pt x="21236" y="50333"/>
                        <a:pt x="21412" y="50036"/>
                        <a:pt x="21599" y="49722"/>
                      </a:cubicBezTo>
                      <a:cubicBezTo>
                        <a:pt x="21822" y="49346"/>
                        <a:pt x="22054" y="48958"/>
                        <a:pt x="22135" y="48507"/>
                      </a:cubicBezTo>
                      <a:cubicBezTo>
                        <a:pt x="22372" y="47201"/>
                        <a:pt x="21295" y="46095"/>
                        <a:pt x="20347" y="45397"/>
                      </a:cubicBezTo>
                      <a:cubicBezTo>
                        <a:pt x="20250" y="45325"/>
                        <a:pt x="20151" y="45255"/>
                        <a:pt x="20053" y="45183"/>
                      </a:cubicBezTo>
                      <a:cubicBezTo>
                        <a:pt x="19190" y="44556"/>
                        <a:pt x="18298" y="43906"/>
                        <a:pt x="18039" y="42937"/>
                      </a:cubicBezTo>
                      <a:cubicBezTo>
                        <a:pt x="17798" y="42029"/>
                        <a:pt x="18173" y="41107"/>
                        <a:pt x="18567" y="40131"/>
                      </a:cubicBezTo>
                      <a:cubicBezTo>
                        <a:pt x="18993" y="39085"/>
                        <a:pt x="19430" y="38005"/>
                        <a:pt x="19038" y="36936"/>
                      </a:cubicBezTo>
                      <a:cubicBezTo>
                        <a:pt x="18793" y="36262"/>
                        <a:pt x="18260" y="35759"/>
                        <a:pt x="17746" y="35273"/>
                      </a:cubicBezTo>
                      <a:cubicBezTo>
                        <a:pt x="17171" y="34728"/>
                        <a:pt x="16630" y="34216"/>
                        <a:pt x="16507" y="33508"/>
                      </a:cubicBezTo>
                      <a:cubicBezTo>
                        <a:pt x="16395" y="32870"/>
                        <a:pt x="16664" y="32252"/>
                        <a:pt x="16947" y="31598"/>
                      </a:cubicBezTo>
                      <a:cubicBezTo>
                        <a:pt x="17210" y="30991"/>
                        <a:pt x="17482" y="30363"/>
                        <a:pt x="17451" y="29689"/>
                      </a:cubicBezTo>
                      <a:cubicBezTo>
                        <a:pt x="17403" y="28653"/>
                        <a:pt x="16690" y="27891"/>
                        <a:pt x="16000" y="27152"/>
                      </a:cubicBezTo>
                      <a:cubicBezTo>
                        <a:pt x="15597" y="26721"/>
                        <a:pt x="15182" y="26276"/>
                        <a:pt x="14907" y="25783"/>
                      </a:cubicBezTo>
                      <a:cubicBezTo>
                        <a:pt x="14317" y="24733"/>
                        <a:pt x="14356" y="23451"/>
                        <a:pt x="14394" y="22212"/>
                      </a:cubicBezTo>
                      <a:cubicBezTo>
                        <a:pt x="14404" y="21873"/>
                        <a:pt x="14414" y="21521"/>
                        <a:pt x="14413" y="21182"/>
                      </a:cubicBezTo>
                      <a:cubicBezTo>
                        <a:pt x="14404" y="19514"/>
                        <a:pt x="13812" y="17557"/>
                        <a:pt x="12181" y="17061"/>
                      </a:cubicBezTo>
                      <a:cubicBezTo>
                        <a:pt x="11930" y="16985"/>
                        <a:pt x="11679" y="16951"/>
                        <a:pt x="11428" y="16951"/>
                      </a:cubicBezTo>
                      <a:cubicBezTo>
                        <a:pt x="10397" y="16951"/>
                        <a:pt x="9380" y="17530"/>
                        <a:pt x="8414" y="18142"/>
                      </a:cubicBezTo>
                      <a:cubicBezTo>
                        <a:pt x="7532" y="18699"/>
                        <a:pt x="6609" y="19191"/>
                        <a:pt x="5728" y="19191"/>
                      </a:cubicBezTo>
                      <a:cubicBezTo>
                        <a:pt x="5469" y="19191"/>
                        <a:pt x="5213" y="19148"/>
                        <a:pt x="4963" y="19052"/>
                      </a:cubicBezTo>
                      <a:cubicBezTo>
                        <a:pt x="4632" y="18928"/>
                        <a:pt x="4342" y="18715"/>
                        <a:pt x="4035" y="18492"/>
                      </a:cubicBezTo>
                      <a:cubicBezTo>
                        <a:pt x="3724" y="18266"/>
                        <a:pt x="3402" y="18030"/>
                        <a:pt x="3029" y="17887"/>
                      </a:cubicBezTo>
                      <a:cubicBezTo>
                        <a:pt x="2859" y="17821"/>
                        <a:pt x="2671" y="17789"/>
                        <a:pt x="2482" y="17789"/>
                      </a:cubicBezTo>
                      <a:cubicBezTo>
                        <a:pt x="2113" y="17789"/>
                        <a:pt x="1737" y="17909"/>
                        <a:pt x="1471" y="18129"/>
                      </a:cubicBezTo>
                      <a:cubicBezTo>
                        <a:pt x="1193" y="18357"/>
                        <a:pt x="1072" y="18664"/>
                        <a:pt x="1132" y="18993"/>
                      </a:cubicBezTo>
                      <a:cubicBezTo>
                        <a:pt x="1135" y="19016"/>
                        <a:pt x="1145" y="19038"/>
                        <a:pt x="1156" y="19058"/>
                      </a:cubicBezTo>
                      <a:cubicBezTo>
                        <a:pt x="1321" y="19332"/>
                        <a:pt x="1429" y="19726"/>
                        <a:pt x="1294" y="19988"/>
                      </a:cubicBezTo>
                      <a:cubicBezTo>
                        <a:pt x="1226" y="20117"/>
                        <a:pt x="1084" y="20211"/>
                        <a:pt x="922" y="20238"/>
                      </a:cubicBezTo>
                      <a:cubicBezTo>
                        <a:pt x="894" y="20243"/>
                        <a:pt x="867" y="20245"/>
                        <a:pt x="841" y="20245"/>
                      </a:cubicBezTo>
                      <a:cubicBezTo>
                        <a:pt x="736" y="20245"/>
                        <a:pt x="643" y="20211"/>
                        <a:pt x="579" y="20149"/>
                      </a:cubicBezTo>
                      <a:cubicBezTo>
                        <a:pt x="425" y="19998"/>
                        <a:pt x="425" y="19746"/>
                        <a:pt x="473" y="19574"/>
                      </a:cubicBezTo>
                      <a:cubicBezTo>
                        <a:pt x="537" y="19346"/>
                        <a:pt x="689" y="19133"/>
                        <a:pt x="836" y="18926"/>
                      </a:cubicBezTo>
                      <a:cubicBezTo>
                        <a:pt x="862" y="18887"/>
                        <a:pt x="876" y="18840"/>
                        <a:pt x="870" y="18793"/>
                      </a:cubicBezTo>
                      <a:cubicBezTo>
                        <a:pt x="835" y="18485"/>
                        <a:pt x="997" y="18257"/>
                        <a:pt x="1139" y="18120"/>
                      </a:cubicBezTo>
                      <a:cubicBezTo>
                        <a:pt x="1428" y="17839"/>
                        <a:pt x="1900" y="17668"/>
                        <a:pt x="2347" y="17668"/>
                      </a:cubicBezTo>
                      <a:cubicBezTo>
                        <a:pt x="2425" y="17668"/>
                        <a:pt x="2504" y="17673"/>
                        <a:pt x="2580" y="17684"/>
                      </a:cubicBezTo>
                      <a:cubicBezTo>
                        <a:pt x="2998" y="17745"/>
                        <a:pt x="3394" y="17895"/>
                        <a:pt x="3811" y="18053"/>
                      </a:cubicBezTo>
                      <a:cubicBezTo>
                        <a:pt x="4246" y="18220"/>
                        <a:pt x="4700" y="18392"/>
                        <a:pt x="5180" y="18450"/>
                      </a:cubicBezTo>
                      <a:cubicBezTo>
                        <a:pt x="5315" y="18467"/>
                        <a:pt x="5447" y="18475"/>
                        <a:pt x="5579" y="18475"/>
                      </a:cubicBezTo>
                      <a:cubicBezTo>
                        <a:pt x="6723" y="18475"/>
                        <a:pt x="7762" y="17876"/>
                        <a:pt x="8771" y="17295"/>
                      </a:cubicBezTo>
                      <a:cubicBezTo>
                        <a:pt x="9757" y="16729"/>
                        <a:pt x="10774" y="16147"/>
                        <a:pt x="11853" y="16147"/>
                      </a:cubicBezTo>
                      <a:close/>
                      <a:moveTo>
                        <a:pt x="15892" y="7085"/>
                      </a:moveTo>
                      <a:cubicBezTo>
                        <a:pt x="15965" y="7085"/>
                        <a:pt x="16038" y="7088"/>
                        <a:pt x="16111" y="7094"/>
                      </a:cubicBezTo>
                      <a:cubicBezTo>
                        <a:pt x="17484" y="7199"/>
                        <a:pt x="18689" y="8295"/>
                        <a:pt x="19793" y="10444"/>
                      </a:cubicBezTo>
                      <a:cubicBezTo>
                        <a:pt x="22018" y="14775"/>
                        <a:pt x="23267" y="19516"/>
                        <a:pt x="24287" y="23996"/>
                      </a:cubicBezTo>
                      <a:cubicBezTo>
                        <a:pt x="24400" y="24492"/>
                        <a:pt x="24510" y="24992"/>
                        <a:pt x="24618" y="25492"/>
                      </a:cubicBezTo>
                      <a:cubicBezTo>
                        <a:pt x="24344" y="25867"/>
                        <a:pt x="24110" y="26265"/>
                        <a:pt x="24006" y="26717"/>
                      </a:cubicBezTo>
                      <a:cubicBezTo>
                        <a:pt x="23774" y="27734"/>
                        <a:pt x="24229" y="28849"/>
                        <a:pt x="25399" y="30122"/>
                      </a:cubicBezTo>
                      <a:lnTo>
                        <a:pt x="25603" y="30344"/>
                      </a:lnTo>
                      <a:cubicBezTo>
                        <a:pt x="25649" y="30394"/>
                        <a:pt x="25697" y="30448"/>
                        <a:pt x="25746" y="30499"/>
                      </a:cubicBezTo>
                      <a:cubicBezTo>
                        <a:pt x="26050" y="32104"/>
                        <a:pt x="26337" y="33731"/>
                        <a:pt x="26595" y="35336"/>
                      </a:cubicBezTo>
                      <a:cubicBezTo>
                        <a:pt x="26596" y="35352"/>
                        <a:pt x="26602" y="35368"/>
                        <a:pt x="26609" y="35381"/>
                      </a:cubicBezTo>
                      <a:cubicBezTo>
                        <a:pt x="26515" y="35556"/>
                        <a:pt x="26417" y="35730"/>
                        <a:pt x="26318" y="35905"/>
                      </a:cubicBezTo>
                      <a:cubicBezTo>
                        <a:pt x="26091" y="36314"/>
                        <a:pt x="25852" y="36735"/>
                        <a:pt x="25668" y="37167"/>
                      </a:cubicBezTo>
                      <a:cubicBezTo>
                        <a:pt x="24999" y="38725"/>
                        <a:pt x="25016" y="40580"/>
                        <a:pt x="25714" y="42127"/>
                      </a:cubicBezTo>
                      <a:cubicBezTo>
                        <a:pt x="25966" y="42682"/>
                        <a:pt x="26305" y="43221"/>
                        <a:pt x="26634" y="43742"/>
                      </a:cubicBezTo>
                      <a:cubicBezTo>
                        <a:pt x="27340" y="44863"/>
                        <a:pt x="28008" y="45921"/>
                        <a:pt x="27850" y="47126"/>
                      </a:cubicBezTo>
                      <a:cubicBezTo>
                        <a:pt x="27770" y="47735"/>
                        <a:pt x="27482" y="48286"/>
                        <a:pt x="27180" y="48866"/>
                      </a:cubicBezTo>
                      <a:cubicBezTo>
                        <a:pt x="26902" y="49396"/>
                        <a:pt x="26613" y="49945"/>
                        <a:pt x="26495" y="50549"/>
                      </a:cubicBezTo>
                      <a:cubicBezTo>
                        <a:pt x="26202" y="52034"/>
                        <a:pt x="27057" y="53679"/>
                        <a:pt x="28512" y="54535"/>
                      </a:cubicBezTo>
                      <a:cubicBezTo>
                        <a:pt x="28192" y="54652"/>
                        <a:pt x="27839" y="54711"/>
                        <a:pt x="27486" y="54711"/>
                      </a:cubicBezTo>
                      <a:cubicBezTo>
                        <a:pt x="27042" y="54711"/>
                        <a:pt x="26599" y="54618"/>
                        <a:pt x="26223" y="54431"/>
                      </a:cubicBezTo>
                      <a:cubicBezTo>
                        <a:pt x="26037" y="54338"/>
                        <a:pt x="25862" y="54225"/>
                        <a:pt x="25684" y="54089"/>
                      </a:cubicBezTo>
                      <a:cubicBezTo>
                        <a:pt x="25235" y="53736"/>
                        <a:pt x="24831" y="53246"/>
                        <a:pt x="24450" y="52591"/>
                      </a:cubicBezTo>
                      <a:cubicBezTo>
                        <a:pt x="23940" y="51720"/>
                        <a:pt x="23723" y="50967"/>
                        <a:pt x="23783" y="50285"/>
                      </a:cubicBezTo>
                      <a:cubicBezTo>
                        <a:pt x="23823" y="49807"/>
                        <a:pt x="23996" y="49356"/>
                        <a:pt x="24179" y="48876"/>
                      </a:cubicBezTo>
                      <a:cubicBezTo>
                        <a:pt x="24395" y="48312"/>
                        <a:pt x="24618" y="47728"/>
                        <a:pt x="24605" y="47101"/>
                      </a:cubicBezTo>
                      <a:cubicBezTo>
                        <a:pt x="24583" y="46206"/>
                        <a:pt x="24078" y="45407"/>
                        <a:pt x="23584" y="44742"/>
                      </a:cubicBezTo>
                      <a:cubicBezTo>
                        <a:pt x="23519" y="44653"/>
                        <a:pt x="23451" y="44564"/>
                        <a:pt x="23384" y="44476"/>
                      </a:cubicBezTo>
                      <a:cubicBezTo>
                        <a:pt x="22963" y="43917"/>
                        <a:pt x="22526" y="43339"/>
                        <a:pt x="22326" y="42672"/>
                      </a:cubicBezTo>
                      <a:cubicBezTo>
                        <a:pt x="22152" y="42208"/>
                        <a:pt x="22254" y="41679"/>
                        <a:pt x="22636" y="41053"/>
                      </a:cubicBezTo>
                      <a:cubicBezTo>
                        <a:pt x="22689" y="40968"/>
                        <a:pt x="22743" y="40881"/>
                        <a:pt x="22799" y="40795"/>
                      </a:cubicBezTo>
                      <a:cubicBezTo>
                        <a:pt x="23080" y="40355"/>
                        <a:pt x="23370" y="39898"/>
                        <a:pt x="23418" y="39356"/>
                      </a:cubicBezTo>
                      <a:cubicBezTo>
                        <a:pt x="23419" y="39331"/>
                        <a:pt x="23421" y="39307"/>
                        <a:pt x="23421" y="39288"/>
                      </a:cubicBezTo>
                      <a:cubicBezTo>
                        <a:pt x="23441" y="38909"/>
                        <a:pt x="23345" y="38545"/>
                        <a:pt x="23131" y="38173"/>
                      </a:cubicBezTo>
                      <a:cubicBezTo>
                        <a:pt x="23130" y="38170"/>
                        <a:pt x="23128" y="38166"/>
                        <a:pt x="23124" y="38163"/>
                      </a:cubicBezTo>
                      <a:cubicBezTo>
                        <a:pt x="22896" y="37766"/>
                        <a:pt x="22559" y="37401"/>
                        <a:pt x="22232" y="37048"/>
                      </a:cubicBezTo>
                      <a:cubicBezTo>
                        <a:pt x="21808" y="36587"/>
                        <a:pt x="21366" y="36114"/>
                        <a:pt x="21168" y="35568"/>
                      </a:cubicBezTo>
                      <a:cubicBezTo>
                        <a:pt x="20881" y="34772"/>
                        <a:pt x="21094" y="33917"/>
                        <a:pt x="21505" y="32878"/>
                      </a:cubicBezTo>
                      <a:cubicBezTo>
                        <a:pt x="21543" y="32784"/>
                        <a:pt x="21579" y="32695"/>
                        <a:pt x="21616" y="32603"/>
                      </a:cubicBezTo>
                      <a:lnTo>
                        <a:pt x="21682" y="32443"/>
                      </a:lnTo>
                      <a:cubicBezTo>
                        <a:pt x="22131" y="31343"/>
                        <a:pt x="22511" y="30074"/>
                        <a:pt x="21934" y="29017"/>
                      </a:cubicBezTo>
                      <a:cubicBezTo>
                        <a:pt x="21731" y="28647"/>
                        <a:pt x="21427" y="28347"/>
                        <a:pt x="21134" y="28057"/>
                      </a:cubicBezTo>
                      <a:cubicBezTo>
                        <a:pt x="20751" y="27677"/>
                        <a:pt x="20387" y="27316"/>
                        <a:pt x="20281" y="26840"/>
                      </a:cubicBezTo>
                      <a:cubicBezTo>
                        <a:pt x="20164" y="26292"/>
                        <a:pt x="20416" y="25757"/>
                        <a:pt x="20684" y="25189"/>
                      </a:cubicBezTo>
                      <a:cubicBezTo>
                        <a:pt x="20932" y="24666"/>
                        <a:pt x="21188" y="24125"/>
                        <a:pt x="21165" y="23534"/>
                      </a:cubicBezTo>
                      <a:cubicBezTo>
                        <a:pt x="21131" y="22672"/>
                        <a:pt x="20539" y="22031"/>
                        <a:pt x="19967" y="21407"/>
                      </a:cubicBezTo>
                      <a:cubicBezTo>
                        <a:pt x="19433" y="20825"/>
                        <a:pt x="18928" y="20273"/>
                        <a:pt x="18867" y="19578"/>
                      </a:cubicBezTo>
                      <a:cubicBezTo>
                        <a:pt x="18813" y="18993"/>
                        <a:pt x="19098" y="18401"/>
                        <a:pt x="19372" y="17826"/>
                      </a:cubicBezTo>
                      <a:cubicBezTo>
                        <a:pt x="19720" y="17098"/>
                        <a:pt x="20077" y="16345"/>
                        <a:pt x="19801" y="15560"/>
                      </a:cubicBezTo>
                      <a:cubicBezTo>
                        <a:pt x="19586" y="14965"/>
                        <a:pt x="19078" y="14597"/>
                        <a:pt x="18587" y="14242"/>
                      </a:cubicBezTo>
                      <a:cubicBezTo>
                        <a:pt x="18193" y="13958"/>
                        <a:pt x="17823" y="13692"/>
                        <a:pt x="17597" y="13318"/>
                      </a:cubicBezTo>
                      <a:cubicBezTo>
                        <a:pt x="17220" y="12706"/>
                        <a:pt x="17301" y="11938"/>
                        <a:pt x="17385" y="11128"/>
                      </a:cubicBezTo>
                      <a:cubicBezTo>
                        <a:pt x="17477" y="10234"/>
                        <a:pt x="17574" y="9309"/>
                        <a:pt x="17010" y="8588"/>
                      </a:cubicBezTo>
                      <a:cubicBezTo>
                        <a:pt x="16584" y="8042"/>
                        <a:pt x="15911" y="7827"/>
                        <a:pt x="15249" y="7827"/>
                      </a:cubicBezTo>
                      <a:cubicBezTo>
                        <a:pt x="14886" y="7827"/>
                        <a:pt x="14527" y="7892"/>
                        <a:pt x="14214" y="8001"/>
                      </a:cubicBezTo>
                      <a:cubicBezTo>
                        <a:pt x="13534" y="8240"/>
                        <a:pt x="12937" y="8657"/>
                        <a:pt x="12364" y="9061"/>
                      </a:cubicBezTo>
                      <a:cubicBezTo>
                        <a:pt x="12168" y="9196"/>
                        <a:pt x="11969" y="9338"/>
                        <a:pt x="11769" y="9468"/>
                      </a:cubicBezTo>
                      <a:cubicBezTo>
                        <a:pt x="10977" y="9986"/>
                        <a:pt x="10283" y="10240"/>
                        <a:pt x="9663" y="10240"/>
                      </a:cubicBezTo>
                      <a:cubicBezTo>
                        <a:pt x="9531" y="10240"/>
                        <a:pt x="9401" y="10228"/>
                        <a:pt x="9275" y="10205"/>
                      </a:cubicBezTo>
                      <a:cubicBezTo>
                        <a:pt x="8826" y="10126"/>
                        <a:pt x="8405" y="9890"/>
                        <a:pt x="7997" y="9665"/>
                      </a:cubicBezTo>
                      <a:cubicBezTo>
                        <a:pt x="7924" y="9625"/>
                        <a:pt x="7852" y="9584"/>
                        <a:pt x="7781" y="9545"/>
                      </a:cubicBezTo>
                      <a:cubicBezTo>
                        <a:pt x="7323" y="9296"/>
                        <a:pt x="6786" y="9050"/>
                        <a:pt x="6219" y="9050"/>
                      </a:cubicBezTo>
                      <a:cubicBezTo>
                        <a:pt x="6165" y="9050"/>
                        <a:pt x="6111" y="9052"/>
                        <a:pt x="6056" y="9057"/>
                      </a:cubicBezTo>
                      <a:cubicBezTo>
                        <a:pt x="5425" y="9112"/>
                        <a:pt x="4745" y="9606"/>
                        <a:pt x="4743" y="10308"/>
                      </a:cubicBezTo>
                      <a:cubicBezTo>
                        <a:pt x="4743" y="10360"/>
                        <a:pt x="4763" y="10411"/>
                        <a:pt x="4802" y="10449"/>
                      </a:cubicBezTo>
                      <a:cubicBezTo>
                        <a:pt x="4839" y="10482"/>
                        <a:pt x="4886" y="10501"/>
                        <a:pt x="4938" y="10501"/>
                      </a:cubicBezTo>
                      <a:cubicBezTo>
                        <a:pt x="4940" y="10501"/>
                        <a:pt x="4942" y="10501"/>
                        <a:pt x="4944" y="10501"/>
                      </a:cubicBezTo>
                      <a:cubicBezTo>
                        <a:pt x="4946" y="10501"/>
                        <a:pt x="4947" y="10500"/>
                        <a:pt x="4949" y="10500"/>
                      </a:cubicBezTo>
                      <a:cubicBezTo>
                        <a:pt x="4989" y="10500"/>
                        <a:pt x="5026" y="10537"/>
                        <a:pt x="5049" y="10569"/>
                      </a:cubicBezTo>
                      <a:cubicBezTo>
                        <a:pt x="5108" y="10656"/>
                        <a:pt x="5141" y="10812"/>
                        <a:pt x="5086" y="10941"/>
                      </a:cubicBezTo>
                      <a:cubicBezTo>
                        <a:pt x="5012" y="11124"/>
                        <a:pt x="4799" y="11249"/>
                        <a:pt x="4584" y="11249"/>
                      </a:cubicBezTo>
                      <a:cubicBezTo>
                        <a:pt x="4547" y="11249"/>
                        <a:pt x="4510" y="11245"/>
                        <a:pt x="4474" y="11238"/>
                      </a:cubicBezTo>
                      <a:cubicBezTo>
                        <a:pt x="4265" y="11196"/>
                        <a:pt x="4087" y="11035"/>
                        <a:pt x="4044" y="10845"/>
                      </a:cubicBezTo>
                      <a:cubicBezTo>
                        <a:pt x="3999" y="10658"/>
                        <a:pt x="4102" y="10444"/>
                        <a:pt x="4262" y="10376"/>
                      </a:cubicBezTo>
                      <a:cubicBezTo>
                        <a:pt x="4328" y="10349"/>
                        <a:pt x="4372" y="10286"/>
                        <a:pt x="4378" y="10217"/>
                      </a:cubicBezTo>
                      <a:cubicBezTo>
                        <a:pt x="4412" y="9897"/>
                        <a:pt x="4571" y="9622"/>
                        <a:pt x="4847" y="9400"/>
                      </a:cubicBezTo>
                      <a:cubicBezTo>
                        <a:pt x="5203" y="9115"/>
                        <a:pt x="5732" y="8950"/>
                        <a:pt x="6252" y="8950"/>
                      </a:cubicBezTo>
                      <a:cubicBezTo>
                        <a:pt x="6349" y="8950"/>
                        <a:pt x="6446" y="8955"/>
                        <a:pt x="6541" y="8967"/>
                      </a:cubicBezTo>
                      <a:cubicBezTo>
                        <a:pt x="6961" y="9021"/>
                        <a:pt x="7386" y="9144"/>
                        <a:pt x="7794" y="9263"/>
                      </a:cubicBezTo>
                      <a:cubicBezTo>
                        <a:pt x="8357" y="9428"/>
                        <a:pt x="8942" y="9599"/>
                        <a:pt x="9552" y="9599"/>
                      </a:cubicBezTo>
                      <a:cubicBezTo>
                        <a:pt x="10764" y="9599"/>
                        <a:pt x="11824" y="8940"/>
                        <a:pt x="12852" y="8306"/>
                      </a:cubicBezTo>
                      <a:cubicBezTo>
                        <a:pt x="13861" y="7679"/>
                        <a:pt x="14819" y="7085"/>
                        <a:pt x="15892" y="7085"/>
                      </a:cubicBezTo>
                      <a:close/>
                      <a:moveTo>
                        <a:pt x="21103" y="387"/>
                      </a:moveTo>
                      <a:cubicBezTo>
                        <a:pt x="21255" y="387"/>
                        <a:pt x="21409" y="399"/>
                        <a:pt x="21564" y="427"/>
                      </a:cubicBezTo>
                      <a:cubicBezTo>
                        <a:pt x="23198" y="712"/>
                        <a:pt x="24111" y="2495"/>
                        <a:pt x="24724" y="4015"/>
                      </a:cubicBezTo>
                      <a:cubicBezTo>
                        <a:pt x="31317" y="20350"/>
                        <a:pt x="32925" y="38345"/>
                        <a:pt x="33908" y="53949"/>
                      </a:cubicBezTo>
                      <a:cubicBezTo>
                        <a:pt x="32872" y="54505"/>
                        <a:pt x="31862" y="54785"/>
                        <a:pt x="30914" y="54785"/>
                      </a:cubicBezTo>
                      <a:cubicBezTo>
                        <a:pt x="30255" y="54785"/>
                        <a:pt x="29625" y="54650"/>
                        <a:pt x="29039" y="54377"/>
                      </a:cubicBezTo>
                      <a:cubicBezTo>
                        <a:pt x="27521" y="53675"/>
                        <a:pt x="26590" y="52061"/>
                        <a:pt x="26874" y="50624"/>
                      </a:cubicBezTo>
                      <a:cubicBezTo>
                        <a:pt x="26983" y="50074"/>
                        <a:pt x="27245" y="49574"/>
                        <a:pt x="27521" y="49046"/>
                      </a:cubicBezTo>
                      <a:cubicBezTo>
                        <a:pt x="27830" y="48459"/>
                        <a:pt x="28145" y="47853"/>
                        <a:pt x="28235" y="47175"/>
                      </a:cubicBezTo>
                      <a:cubicBezTo>
                        <a:pt x="28409" y="45831"/>
                        <a:pt x="27673" y="44664"/>
                        <a:pt x="26960" y="43535"/>
                      </a:cubicBezTo>
                      <a:cubicBezTo>
                        <a:pt x="26638" y="43025"/>
                        <a:pt x="26307" y="42500"/>
                        <a:pt x="26066" y="41967"/>
                      </a:cubicBezTo>
                      <a:cubicBezTo>
                        <a:pt x="25413" y="40519"/>
                        <a:pt x="25396" y="38780"/>
                        <a:pt x="26023" y="37319"/>
                      </a:cubicBezTo>
                      <a:cubicBezTo>
                        <a:pt x="26199" y="36907"/>
                        <a:pt x="26431" y="36495"/>
                        <a:pt x="26655" y="36095"/>
                      </a:cubicBezTo>
                      <a:cubicBezTo>
                        <a:pt x="27200" y="35129"/>
                        <a:pt x="27762" y="34129"/>
                        <a:pt x="27637" y="33004"/>
                      </a:cubicBezTo>
                      <a:cubicBezTo>
                        <a:pt x="27520" y="31941"/>
                        <a:pt x="26829" y="31108"/>
                        <a:pt x="26107" y="30321"/>
                      </a:cubicBezTo>
                      <a:cubicBezTo>
                        <a:pt x="26034" y="30241"/>
                        <a:pt x="25960" y="30161"/>
                        <a:pt x="25887" y="30082"/>
                      </a:cubicBezTo>
                      <a:lnTo>
                        <a:pt x="25706" y="29886"/>
                      </a:lnTo>
                      <a:lnTo>
                        <a:pt x="25682" y="29862"/>
                      </a:lnTo>
                      <a:cubicBezTo>
                        <a:pt x="24605" y="28687"/>
                        <a:pt x="24179" y="27688"/>
                        <a:pt x="24384" y="26802"/>
                      </a:cubicBezTo>
                      <a:cubicBezTo>
                        <a:pt x="24521" y="26201"/>
                        <a:pt x="24953" y="25673"/>
                        <a:pt x="25371" y="25160"/>
                      </a:cubicBezTo>
                      <a:cubicBezTo>
                        <a:pt x="25926" y="24481"/>
                        <a:pt x="26498" y="23779"/>
                        <a:pt x="26425" y="22875"/>
                      </a:cubicBezTo>
                      <a:cubicBezTo>
                        <a:pt x="26363" y="22096"/>
                        <a:pt x="25829" y="21485"/>
                        <a:pt x="25310" y="20894"/>
                      </a:cubicBezTo>
                      <a:cubicBezTo>
                        <a:pt x="24764" y="20270"/>
                        <a:pt x="24250" y="19679"/>
                        <a:pt x="24355" y="18966"/>
                      </a:cubicBezTo>
                      <a:cubicBezTo>
                        <a:pt x="24359" y="18947"/>
                        <a:pt x="24359" y="18929"/>
                        <a:pt x="24355" y="18912"/>
                      </a:cubicBezTo>
                      <a:cubicBezTo>
                        <a:pt x="24253" y="18092"/>
                        <a:pt x="24563" y="17358"/>
                        <a:pt x="24861" y="16649"/>
                      </a:cubicBezTo>
                      <a:cubicBezTo>
                        <a:pt x="25171" y="15909"/>
                        <a:pt x="25467" y="15212"/>
                        <a:pt x="25309" y="14452"/>
                      </a:cubicBezTo>
                      <a:cubicBezTo>
                        <a:pt x="25160" y="13725"/>
                        <a:pt x="24636" y="13191"/>
                        <a:pt x="24130" y="12676"/>
                      </a:cubicBezTo>
                      <a:cubicBezTo>
                        <a:pt x="23645" y="12182"/>
                        <a:pt x="23190" y="11716"/>
                        <a:pt x="23056" y="11109"/>
                      </a:cubicBezTo>
                      <a:cubicBezTo>
                        <a:pt x="22911" y="10466"/>
                        <a:pt x="23170" y="9790"/>
                        <a:pt x="23419" y="9135"/>
                      </a:cubicBezTo>
                      <a:cubicBezTo>
                        <a:pt x="23451" y="9048"/>
                        <a:pt x="23484" y="8963"/>
                        <a:pt x="23516" y="8876"/>
                      </a:cubicBezTo>
                      <a:cubicBezTo>
                        <a:pt x="23922" y="7784"/>
                        <a:pt x="23916" y="6966"/>
                        <a:pt x="23495" y="6371"/>
                      </a:cubicBezTo>
                      <a:cubicBezTo>
                        <a:pt x="23254" y="6029"/>
                        <a:pt x="22898" y="5808"/>
                        <a:pt x="22553" y="5591"/>
                      </a:cubicBezTo>
                      <a:cubicBezTo>
                        <a:pt x="22154" y="5340"/>
                        <a:pt x="21774" y="5103"/>
                        <a:pt x="21635" y="4713"/>
                      </a:cubicBezTo>
                      <a:cubicBezTo>
                        <a:pt x="21521" y="4397"/>
                        <a:pt x="21585" y="4035"/>
                        <a:pt x="21653" y="3650"/>
                      </a:cubicBezTo>
                      <a:cubicBezTo>
                        <a:pt x="21738" y="3165"/>
                        <a:pt x="21826" y="2666"/>
                        <a:pt x="21553" y="2223"/>
                      </a:cubicBezTo>
                      <a:cubicBezTo>
                        <a:pt x="21311" y="1827"/>
                        <a:pt x="20843" y="1619"/>
                        <a:pt x="20247" y="1619"/>
                      </a:cubicBezTo>
                      <a:cubicBezTo>
                        <a:pt x="20011" y="1619"/>
                        <a:pt x="19754" y="1651"/>
                        <a:pt x="19484" y="1717"/>
                      </a:cubicBezTo>
                      <a:cubicBezTo>
                        <a:pt x="18904" y="1861"/>
                        <a:pt x="18343" y="2073"/>
                        <a:pt x="17800" y="2280"/>
                      </a:cubicBezTo>
                      <a:cubicBezTo>
                        <a:pt x="17443" y="2418"/>
                        <a:pt x="17074" y="2558"/>
                        <a:pt x="16709" y="2674"/>
                      </a:cubicBezTo>
                      <a:cubicBezTo>
                        <a:pt x="16051" y="2885"/>
                        <a:pt x="15463" y="2990"/>
                        <a:pt x="14936" y="2990"/>
                      </a:cubicBezTo>
                      <a:cubicBezTo>
                        <a:pt x="14582" y="2990"/>
                        <a:pt x="14255" y="2942"/>
                        <a:pt x="13952" y="2848"/>
                      </a:cubicBezTo>
                      <a:cubicBezTo>
                        <a:pt x="13657" y="2754"/>
                        <a:pt x="13382" y="2618"/>
                        <a:pt x="13089" y="2472"/>
                      </a:cubicBezTo>
                      <a:cubicBezTo>
                        <a:pt x="12920" y="2388"/>
                        <a:pt x="12746" y="2302"/>
                        <a:pt x="12567" y="2224"/>
                      </a:cubicBezTo>
                      <a:cubicBezTo>
                        <a:pt x="12147" y="2041"/>
                        <a:pt x="11771" y="1951"/>
                        <a:pt x="11429" y="1951"/>
                      </a:cubicBezTo>
                      <a:cubicBezTo>
                        <a:pt x="11258" y="1951"/>
                        <a:pt x="11095" y="1974"/>
                        <a:pt x="10939" y="2018"/>
                      </a:cubicBezTo>
                      <a:cubicBezTo>
                        <a:pt x="10393" y="2176"/>
                        <a:pt x="9879" y="2734"/>
                        <a:pt x="9989" y="3364"/>
                      </a:cubicBezTo>
                      <a:cubicBezTo>
                        <a:pt x="9988" y="3475"/>
                        <a:pt x="10030" y="3584"/>
                        <a:pt x="10070" y="3691"/>
                      </a:cubicBezTo>
                      <a:cubicBezTo>
                        <a:pt x="10098" y="3762"/>
                        <a:pt x="10127" y="3833"/>
                        <a:pt x="10140" y="3904"/>
                      </a:cubicBezTo>
                      <a:cubicBezTo>
                        <a:pt x="10172" y="4054"/>
                        <a:pt x="10138" y="4211"/>
                        <a:pt x="10050" y="4308"/>
                      </a:cubicBezTo>
                      <a:cubicBezTo>
                        <a:pt x="9994" y="4371"/>
                        <a:pt x="9906" y="4407"/>
                        <a:pt x="9825" y="4407"/>
                      </a:cubicBezTo>
                      <a:cubicBezTo>
                        <a:pt x="9790" y="4407"/>
                        <a:pt x="9756" y="4400"/>
                        <a:pt x="9727" y="4386"/>
                      </a:cubicBezTo>
                      <a:cubicBezTo>
                        <a:pt x="9624" y="4334"/>
                        <a:pt x="9574" y="4202"/>
                        <a:pt x="9562" y="4098"/>
                      </a:cubicBezTo>
                      <a:cubicBezTo>
                        <a:pt x="9545" y="3950"/>
                        <a:pt x="9581" y="3789"/>
                        <a:pt x="9614" y="3631"/>
                      </a:cubicBezTo>
                      <a:cubicBezTo>
                        <a:pt x="9618" y="3602"/>
                        <a:pt x="9618" y="3575"/>
                        <a:pt x="9611" y="3547"/>
                      </a:cubicBezTo>
                      <a:cubicBezTo>
                        <a:pt x="9510" y="3119"/>
                        <a:pt x="9700" y="2786"/>
                        <a:pt x="9876" y="2585"/>
                      </a:cubicBezTo>
                      <a:cubicBezTo>
                        <a:pt x="10245" y="2163"/>
                        <a:pt x="10920" y="1887"/>
                        <a:pt x="11538" y="1887"/>
                      </a:cubicBezTo>
                      <a:cubicBezTo>
                        <a:pt x="11601" y="1887"/>
                        <a:pt x="11664" y="1889"/>
                        <a:pt x="11725" y="1895"/>
                      </a:cubicBezTo>
                      <a:cubicBezTo>
                        <a:pt x="12219" y="1945"/>
                        <a:pt x="12716" y="2098"/>
                        <a:pt x="13198" y="2246"/>
                      </a:cubicBezTo>
                      <a:cubicBezTo>
                        <a:pt x="13807" y="2432"/>
                        <a:pt x="14435" y="2625"/>
                        <a:pt x="15095" y="2625"/>
                      </a:cubicBezTo>
                      <a:cubicBezTo>
                        <a:pt x="15112" y="2625"/>
                        <a:pt x="15129" y="2625"/>
                        <a:pt x="15145" y="2625"/>
                      </a:cubicBezTo>
                      <a:cubicBezTo>
                        <a:pt x="16272" y="2608"/>
                        <a:pt x="17284" y="2024"/>
                        <a:pt x="18261" y="1462"/>
                      </a:cubicBezTo>
                      <a:cubicBezTo>
                        <a:pt x="19218" y="911"/>
                        <a:pt x="20130" y="387"/>
                        <a:pt x="21103" y="387"/>
                      </a:cubicBezTo>
                      <a:close/>
                      <a:moveTo>
                        <a:pt x="21109" y="1"/>
                      </a:moveTo>
                      <a:cubicBezTo>
                        <a:pt x="20028" y="1"/>
                        <a:pt x="19033" y="571"/>
                        <a:pt x="18069" y="1128"/>
                      </a:cubicBezTo>
                      <a:cubicBezTo>
                        <a:pt x="17134" y="1665"/>
                        <a:pt x="16165" y="2223"/>
                        <a:pt x="15140" y="2238"/>
                      </a:cubicBezTo>
                      <a:cubicBezTo>
                        <a:pt x="15125" y="2239"/>
                        <a:pt x="15111" y="2239"/>
                        <a:pt x="15097" y="2239"/>
                      </a:cubicBezTo>
                      <a:cubicBezTo>
                        <a:pt x="14500" y="2239"/>
                        <a:pt x="13920" y="2062"/>
                        <a:pt x="13311" y="1876"/>
                      </a:cubicBezTo>
                      <a:cubicBezTo>
                        <a:pt x="12811" y="1724"/>
                        <a:pt x="12297" y="1567"/>
                        <a:pt x="11764" y="1512"/>
                      </a:cubicBezTo>
                      <a:cubicBezTo>
                        <a:pt x="11689" y="1504"/>
                        <a:pt x="11612" y="1501"/>
                        <a:pt x="11535" y="1501"/>
                      </a:cubicBezTo>
                      <a:cubicBezTo>
                        <a:pt x="10805" y="1501"/>
                        <a:pt x="10029" y="1823"/>
                        <a:pt x="9585" y="2331"/>
                      </a:cubicBezTo>
                      <a:cubicBezTo>
                        <a:pt x="9258" y="2706"/>
                        <a:pt x="9135" y="3142"/>
                        <a:pt x="9228" y="3592"/>
                      </a:cubicBezTo>
                      <a:cubicBezTo>
                        <a:pt x="9190" y="3762"/>
                        <a:pt x="9155" y="3949"/>
                        <a:pt x="9178" y="4143"/>
                      </a:cubicBezTo>
                      <a:cubicBezTo>
                        <a:pt x="9209" y="4408"/>
                        <a:pt x="9349" y="4628"/>
                        <a:pt x="9550" y="4730"/>
                      </a:cubicBezTo>
                      <a:cubicBezTo>
                        <a:pt x="9636" y="4774"/>
                        <a:pt x="9731" y="4795"/>
                        <a:pt x="9827" y="4795"/>
                      </a:cubicBezTo>
                      <a:cubicBezTo>
                        <a:pt x="10014" y="4795"/>
                        <a:pt x="10205" y="4714"/>
                        <a:pt x="10340" y="4565"/>
                      </a:cubicBezTo>
                      <a:cubicBezTo>
                        <a:pt x="10509" y="4376"/>
                        <a:pt x="10576" y="4098"/>
                        <a:pt x="10518" y="3823"/>
                      </a:cubicBezTo>
                      <a:cubicBezTo>
                        <a:pt x="10497" y="3723"/>
                        <a:pt x="10463" y="3631"/>
                        <a:pt x="10432" y="3550"/>
                      </a:cubicBezTo>
                      <a:cubicBezTo>
                        <a:pt x="10406" y="3484"/>
                        <a:pt x="10373" y="3400"/>
                        <a:pt x="10376" y="3366"/>
                      </a:cubicBezTo>
                      <a:cubicBezTo>
                        <a:pt x="10377" y="3349"/>
                        <a:pt x="10376" y="3330"/>
                        <a:pt x="10373" y="3313"/>
                      </a:cubicBezTo>
                      <a:cubicBezTo>
                        <a:pt x="10292" y="2900"/>
                        <a:pt x="10655" y="2503"/>
                        <a:pt x="11048" y="2389"/>
                      </a:cubicBezTo>
                      <a:cubicBezTo>
                        <a:pt x="11166" y="2355"/>
                        <a:pt x="11291" y="2338"/>
                        <a:pt x="11425" y="2338"/>
                      </a:cubicBezTo>
                      <a:cubicBezTo>
                        <a:pt x="11715" y="2338"/>
                        <a:pt x="12042" y="2418"/>
                        <a:pt x="12415" y="2579"/>
                      </a:cubicBezTo>
                      <a:cubicBezTo>
                        <a:pt x="12584" y="2651"/>
                        <a:pt x="12753" y="2735"/>
                        <a:pt x="12917" y="2818"/>
                      </a:cubicBezTo>
                      <a:cubicBezTo>
                        <a:pt x="13211" y="2964"/>
                        <a:pt x="13515" y="3115"/>
                        <a:pt x="13838" y="3217"/>
                      </a:cubicBezTo>
                      <a:cubicBezTo>
                        <a:pt x="14179" y="3323"/>
                        <a:pt x="14544" y="3377"/>
                        <a:pt x="14937" y="3377"/>
                      </a:cubicBezTo>
                      <a:cubicBezTo>
                        <a:pt x="15505" y="3377"/>
                        <a:pt x="16131" y="3266"/>
                        <a:pt x="16828" y="3044"/>
                      </a:cubicBezTo>
                      <a:cubicBezTo>
                        <a:pt x="17203" y="2922"/>
                        <a:pt x="17578" y="2780"/>
                        <a:pt x="17937" y="2642"/>
                      </a:cubicBezTo>
                      <a:cubicBezTo>
                        <a:pt x="18471" y="2440"/>
                        <a:pt x="19022" y="2230"/>
                        <a:pt x="19578" y="2094"/>
                      </a:cubicBezTo>
                      <a:cubicBezTo>
                        <a:pt x="19708" y="2062"/>
                        <a:pt x="19973" y="2007"/>
                        <a:pt x="20260" y="2007"/>
                      </a:cubicBezTo>
                      <a:cubicBezTo>
                        <a:pt x="20623" y="2007"/>
                        <a:pt x="21020" y="2094"/>
                        <a:pt x="21226" y="2425"/>
                      </a:cubicBezTo>
                      <a:cubicBezTo>
                        <a:pt x="21421" y="2745"/>
                        <a:pt x="21350" y="3152"/>
                        <a:pt x="21272" y="3582"/>
                      </a:cubicBezTo>
                      <a:cubicBezTo>
                        <a:pt x="21198" y="4001"/>
                        <a:pt x="21123" y="4432"/>
                        <a:pt x="21272" y="4845"/>
                      </a:cubicBezTo>
                      <a:cubicBezTo>
                        <a:pt x="21457" y="5359"/>
                        <a:pt x="21910" y="5644"/>
                        <a:pt x="22349" y="5918"/>
                      </a:cubicBezTo>
                      <a:cubicBezTo>
                        <a:pt x="22675" y="6123"/>
                        <a:pt x="22985" y="6316"/>
                        <a:pt x="23182" y="6594"/>
                      </a:cubicBezTo>
                      <a:cubicBezTo>
                        <a:pt x="23522" y="7076"/>
                        <a:pt x="23513" y="7780"/>
                        <a:pt x="23154" y="8743"/>
                      </a:cubicBezTo>
                      <a:cubicBezTo>
                        <a:pt x="23122" y="8828"/>
                        <a:pt x="23092" y="8912"/>
                        <a:pt x="23059" y="8998"/>
                      </a:cubicBezTo>
                      <a:cubicBezTo>
                        <a:pt x="22789" y="9706"/>
                        <a:pt x="22510" y="10435"/>
                        <a:pt x="22679" y="11193"/>
                      </a:cubicBezTo>
                      <a:cubicBezTo>
                        <a:pt x="22839" y="11908"/>
                        <a:pt x="23354" y="12434"/>
                        <a:pt x="23855" y="12945"/>
                      </a:cubicBezTo>
                      <a:cubicBezTo>
                        <a:pt x="24343" y="13443"/>
                        <a:pt x="24803" y="13914"/>
                        <a:pt x="24931" y="14529"/>
                      </a:cubicBezTo>
                      <a:cubicBezTo>
                        <a:pt x="25063" y="15173"/>
                        <a:pt x="24793" y="15816"/>
                        <a:pt x="24507" y="16500"/>
                      </a:cubicBezTo>
                      <a:cubicBezTo>
                        <a:pt x="24191" y="17248"/>
                        <a:pt x="23864" y="18023"/>
                        <a:pt x="23969" y="18934"/>
                      </a:cubicBezTo>
                      <a:cubicBezTo>
                        <a:pt x="23854" y="19814"/>
                        <a:pt x="24447" y="20493"/>
                        <a:pt x="25021" y="21149"/>
                      </a:cubicBezTo>
                      <a:cubicBezTo>
                        <a:pt x="25497" y="21692"/>
                        <a:pt x="25988" y="22254"/>
                        <a:pt x="26040" y="22907"/>
                      </a:cubicBezTo>
                      <a:cubicBezTo>
                        <a:pt x="26101" y="23654"/>
                        <a:pt x="25600" y="24267"/>
                        <a:pt x="25070" y="24917"/>
                      </a:cubicBezTo>
                      <a:cubicBezTo>
                        <a:pt x="25022" y="24975"/>
                        <a:pt x="24973" y="25034"/>
                        <a:pt x="24927" y="25093"/>
                      </a:cubicBezTo>
                      <a:cubicBezTo>
                        <a:pt x="24840" y="24698"/>
                        <a:pt x="24753" y="24304"/>
                        <a:pt x="24663" y="23910"/>
                      </a:cubicBezTo>
                      <a:cubicBezTo>
                        <a:pt x="23639" y="19406"/>
                        <a:pt x="22381" y="14636"/>
                        <a:pt x="20138" y="10268"/>
                      </a:cubicBezTo>
                      <a:cubicBezTo>
                        <a:pt x="18967" y="7988"/>
                        <a:pt x="17659" y="6826"/>
                        <a:pt x="16139" y="6710"/>
                      </a:cubicBezTo>
                      <a:cubicBezTo>
                        <a:pt x="16055" y="6703"/>
                        <a:pt x="15972" y="6700"/>
                        <a:pt x="15890" y="6700"/>
                      </a:cubicBezTo>
                      <a:cubicBezTo>
                        <a:pt x="14706" y="6700"/>
                        <a:pt x="13662" y="7349"/>
                        <a:pt x="12648" y="7977"/>
                      </a:cubicBezTo>
                      <a:cubicBezTo>
                        <a:pt x="11622" y="8612"/>
                        <a:pt x="10655" y="9212"/>
                        <a:pt x="9552" y="9212"/>
                      </a:cubicBezTo>
                      <a:cubicBezTo>
                        <a:pt x="8997" y="9212"/>
                        <a:pt x="8466" y="9058"/>
                        <a:pt x="7901" y="8893"/>
                      </a:cubicBezTo>
                      <a:cubicBezTo>
                        <a:pt x="7478" y="8770"/>
                        <a:pt x="7041" y="8641"/>
                        <a:pt x="6592" y="8585"/>
                      </a:cubicBezTo>
                      <a:cubicBezTo>
                        <a:pt x="6477" y="8571"/>
                        <a:pt x="6362" y="8564"/>
                        <a:pt x="6246" y="8564"/>
                      </a:cubicBezTo>
                      <a:cubicBezTo>
                        <a:pt x="5639" y="8564"/>
                        <a:pt x="5035" y="8757"/>
                        <a:pt x="4607" y="9098"/>
                      </a:cubicBezTo>
                      <a:cubicBezTo>
                        <a:pt x="4278" y="9360"/>
                        <a:pt x="4074" y="9696"/>
                        <a:pt x="4010" y="10075"/>
                      </a:cubicBezTo>
                      <a:cubicBezTo>
                        <a:pt x="3738" y="10249"/>
                        <a:pt x="3590" y="10603"/>
                        <a:pt x="3667" y="10934"/>
                      </a:cubicBezTo>
                      <a:cubicBezTo>
                        <a:pt x="3745" y="11270"/>
                        <a:pt x="4038" y="11545"/>
                        <a:pt x="4397" y="11618"/>
                      </a:cubicBezTo>
                      <a:cubicBezTo>
                        <a:pt x="4458" y="11631"/>
                        <a:pt x="4519" y="11637"/>
                        <a:pt x="4580" y="11637"/>
                      </a:cubicBezTo>
                      <a:cubicBezTo>
                        <a:pt x="4949" y="11637"/>
                        <a:pt x="5309" y="11419"/>
                        <a:pt x="5445" y="11090"/>
                      </a:cubicBezTo>
                      <a:cubicBezTo>
                        <a:pt x="5541" y="10853"/>
                        <a:pt x="5508" y="10554"/>
                        <a:pt x="5363" y="10347"/>
                      </a:cubicBezTo>
                      <a:cubicBezTo>
                        <a:pt x="5305" y="10262"/>
                        <a:pt x="5228" y="10199"/>
                        <a:pt x="5146" y="10160"/>
                      </a:cubicBezTo>
                      <a:cubicBezTo>
                        <a:pt x="5238" y="9765"/>
                        <a:pt x="5677" y="9477"/>
                        <a:pt x="6090" y="9442"/>
                      </a:cubicBezTo>
                      <a:cubicBezTo>
                        <a:pt x="6132" y="9439"/>
                        <a:pt x="6175" y="9437"/>
                        <a:pt x="6218" y="9437"/>
                      </a:cubicBezTo>
                      <a:cubicBezTo>
                        <a:pt x="6702" y="9437"/>
                        <a:pt x="7182" y="9660"/>
                        <a:pt x="7596" y="9885"/>
                      </a:cubicBezTo>
                      <a:cubicBezTo>
                        <a:pt x="7667" y="9923"/>
                        <a:pt x="7738" y="9962"/>
                        <a:pt x="7808" y="10003"/>
                      </a:cubicBezTo>
                      <a:cubicBezTo>
                        <a:pt x="8246" y="10243"/>
                        <a:pt x="8695" y="10495"/>
                        <a:pt x="9204" y="10586"/>
                      </a:cubicBezTo>
                      <a:cubicBezTo>
                        <a:pt x="9355" y="10614"/>
                        <a:pt x="9509" y="10628"/>
                        <a:pt x="9667" y="10628"/>
                      </a:cubicBezTo>
                      <a:cubicBezTo>
                        <a:pt x="10363" y="10628"/>
                        <a:pt x="11125" y="10353"/>
                        <a:pt x="11979" y="9793"/>
                      </a:cubicBezTo>
                      <a:cubicBezTo>
                        <a:pt x="12184" y="9658"/>
                        <a:pt x="12388" y="9515"/>
                        <a:pt x="12587" y="9377"/>
                      </a:cubicBezTo>
                      <a:cubicBezTo>
                        <a:pt x="13139" y="8989"/>
                        <a:pt x="13710" y="8589"/>
                        <a:pt x="14343" y="8368"/>
                      </a:cubicBezTo>
                      <a:cubicBezTo>
                        <a:pt x="14620" y="8270"/>
                        <a:pt x="14939" y="8212"/>
                        <a:pt x="15258" y="8212"/>
                      </a:cubicBezTo>
                      <a:cubicBezTo>
                        <a:pt x="15809" y="8212"/>
                        <a:pt x="16361" y="8385"/>
                        <a:pt x="16705" y="8825"/>
                      </a:cubicBezTo>
                      <a:cubicBezTo>
                        <a:pt x="17173" y="9425"/>
                        <a:pt x="17089" y="10233"/>
                        <a:pt x="17002" y="11087"/>
                      </a:cubicBezTo>
                      <a:cubicBezTo>
                        <a:pt x="16913" y="11928"/>
                        <a:pt x="16824" y="12796"/>
                        <a:pt x="17267" y="13521"/>
                      </a:cubicBezTo>
                      <a:cubicBezTo>
                        <a:pt x="17533" y="13958"/>
                        <a:pt x="17955" y="14262"/>
                        <a:pt x="18360" y="14556"/>
                      </a:cubicBezTo>
                      <a:cubicBezTo>
                        <a:pt x="18823" y="14891"/>
                        <a:pt x="19263" y="15207"/>
                        <a:pt x="19436" y="15690"/>
                      </a:cubicBezTo>
                      <a:cubicBezTo>
                        <a:pt x="19660" y="16324"/>
                        <a:pt x="19350" y="16972"/>
                        <a:pt x="19023" y="17661"/>
                      </a:cubicBezTo>
                      <a:cubicBezTo>
                        <a:pt x="18726" y="18281"/>
                        <a:pt x="18421" y="18924"/>
                        <a:pt x="18480" y="19611"/>
                      </a:cubicBezTo>
                      <a:cubicBezTo>
                        <a:pt x="18555" y="20438"/>
                        <a:pt x="19127" y="21064"/>
                        <a:pt x="19683" y="21669"/>
                      </a:cubicBezTo>
                      <a:cubicBezTo>
                        <a:pt x="20232" y="22267"/>
                        <a:pt x="20751" y="22832"/>
                        <a:pt x="20778" y="23548"/>
                      </a:cubicBezTo>
                      <a:cubicBezTo>
                        <a:pt x="20798" y="24045"/>
                        <a:pt x="20572" y="24521"/>
                        <a:pt x="20334" y="25025"/>
                      </a:cubicBezTo>
                      <a:cubicBezTo>
                        <a:pt x="20051" y="25626"/>
                        <a:pt x="19759" y="26247"/>
                        <a:pt x="19906" y="26924"/>
                      </a:cubicBezTo>
                      <a:cubicBezTo>
                        <a:pt x="20034" y="27512"/>
                        <a:pt x="20455" y="27930"/>
                        <a:pt x="20862" y="28331"/>
                      </a:cubicBezTo>
                      <a:cubicBezTo>
                        <a:pt x="21149" y="28616"/>
                        <a:pt x="21418" y="28883"/>
                        <a:pt x="21595" y="29204"/>
                      </a:cubicBezTo>
                      <a:cubicBezTo>
                        <a:pt x="22087" y="30103"/>
                        <a:pt x="21750" y="31243"/>
                        <a:pt x="21343" y="32249"/>
                      </a:cubicBezTo>
                      <a:cubicBezTo>
                        <a:pt x="20102" y="28540"/>
                        <a:pt x="18599" y="24676"/>
                        <a:pt x="16747" y="20453"/>
                      </a:cubicBezTo>
                      <a:cubicBezTo>
                        <a:pt x="16220" y="19255"/>
                        <a:pt x="15761" y="18272"/>
                        <a:pt x="15031" y="17415"/>
                      </a:cubicBezTo>
                      <a:cubicBezTo>
                        <a:pt x="14162" y="16394"/>
                        <a:pt x="13036" y="15792"/>
                        <a:pt x="11942" y="15763"/>
                      </a:cubicBezTo>
                      <a:cubicBezTo>
                        <a:pt x="11909" y="15762"/>
                        <a:pt x="11875" y="15761"/>
                        <a:pt x="11842" y="15761"/>
                      </a:cubicBezTo>
                      <a:cubicBezTo>
                        <a:pt x="10664" y="15761"/>
                        <a:pt x="9605" y="16370"/>
                        <a:pt x="8582" y="16960"/>
                      </a:cubicBezTo>
                      <a:cubicBezTo>
                        <a:pt x="7575" y="17539"/>
                        <a:pt x="6618" y="18090"/>
                        <a:pt x="5583" y="18090"/>
                      </a:cubicBezTo>
                      <a:cubicBezTo>
                        <a:pt x="5466" y="18090"/>
                        <a:pt x="5348" y="18083"/>
                        <a:pt x="5228" y="18068"/>
                      </a:cubicBezTo>
                      <a:cubicBezTo>
                        <a:pt x="4794" y="18016"/>
                        <a:pt x="4383" y="17859"/>
                        <a:pt x="3948" y="17693"/>
                      </a:cubicBezTo>
                      <a:cubicBezTo>
                        <a:pt x="3528" y="17533"/>
                        <a:pt x="3095" y="17368"/>
                        <a:pt x="2636" y="17302"/>
                      </a:cubicBezTo>
                      <a:cubicBezTo>
                        <a:pt x="2541" y="17288"/>
                        <a:pt x="2444" y="17281"/>
                        <a:pt x="2346" y="17281"/>
                      </a:cubicBezTo>
                      <a:cubicBezTo>
                        <a:pt x="1798" y="17281"/>
                        <a:pt x="1232" y="17492"/>
                        <a:pt x="868" y="17843"/>
                      </a:cubicBezTo>
                      <a:cubicBezTo>
                        <a:pt x="598" y="18107"/>
                        <a:pt x="464" y="18423"/>
                        <a:pt x="480" y="18760"/>
                      </a:cubicBezTo>
                      <a:cubicBezTo>
                        <a:pt x="328" y="18976"/>
                        <a:pt x="175" y="19200"/>
                        <a:pt x="101" y="19472"/>
                      </a:cubicBezTo>
                      <a:cubicBezTo>
                        <a:pt x="1" y="19836"/>
                        <a:pt x="81" y="20199"/>
                        <a:pt x="308" y="20424"/>
                      </a:cubicBezTo>
                      <a:cubicBezTo>
                        <a:pt x="447" y="20558"/>
                        <a:pt x="636" y="20631"/>
                        <a:pt x="840" y="20631"/>
                      </a:cubicBezTo>
                      <a:cubicBezTo>
                        <a:pt x="887" y="20631"/>
                        <a:pt x="935" y="20627"/>
                        <a:pt x="983" y="20619"/>
                      </a:cubicBezTo>
                      <a:cubicBezTo>
                        <a:pt x="1264" y="20576"/>
                        <a:pt x="1513" y="20402"/>
                        <a:pt x="1636" y="20167"/>
                      </a:cubicBezTo>
                      <a:cubicBezTo>
                        <a:pt x="1847" y="19758"/>
                        <a:pt x="1711" y="19246"/>
                        <a:pt x="1508" y="18893"/>
                      </a:cubicBezTo>
                      <a:cubicBezTo>
                        <a:pt x="1487" y="18715"/>
                        <a:pt x="1558" y="18560"/>
                        <a:pt x="1717" y="18428"/>
                      </a:cubicBezTo>
                      <a:cubicBezTo>
                        <a:pt x="1912" y="18267"/>
                        <a:pt x="2205" y="18178"/>
                        <a:pt x="2486" y="18178"/>
                      </a:cubicBezTo>
                      <a:cubicBezTo>
                        <a:pt x="2628" y="18178"/>
                        <a:pt x="2766" y="18200"/>
                        <a:pt x="2888" y="18247"/>
                      </a:cubicBezTo>
                      <a:cubicBezTo>
                        <a:pt x="3217" y="18373"/>
                        <a:pt x="3505" y="18582"/>
                        <a:pt x="3808" y="18803"/>
                      </a:cubicBezTo>
                      <a:cubicBezTo>
                        <a:pt x="4123" y="19034"/>
                        <a:pt x="4448" y="19271"/>
                        <a:pt x="4827" y="19414"/>
                      </a:cubicBezTo>
                      <a:cubicBezTo>
                        <a:pt x="5120" y="19526"/>
                        <a:pt x="5417" y="19575"/>
                        <a:pt x="5717" y="19575"/>
                      </a:cubicBezTo>
                      <a:cubicBezTo>
                        <a:pt x="6711" y="19575"/>
                        <a:pt x="7724" y="19036"/>
                        <a:pt x="8622" y="18467"/>
                      </a:cubicBezTo>
                      <a:cubicBezTo>
                        <a:pt x="9536" y="17888"/>
                        <a:pt x="10494" y="17339"/>
                        <a:pt x="11429" y="17339"/>
                      </a:cubicBezTo>
                      <a:cubicBezTo>
                        <a:pt x="11644" y="17339"/>
                        <a:pt x="11857" y="17368"/>
                        <a:pt x="12068" y="17432"/>
                      </a:cubicBezTo>
                      <a:cubicBezTo>
                        <a:pt x="13501" y="17865"/>
                        <a:pt x="14017" y="19655"/>
                        <a:pt x="14026" y="21185"/>
                      </a:cubicBezTo>
                      <a:cubicBezTo>
                        <a:pt x="14029" y="21518"/>
                        <a:pt x="14017" y="21864"/>
                        <a:pt x="14007" y="22200"/>
                      </a:cubicBezTo>
                      <a:cubicBezTo>
                        <a:pt x="13968" y="23492"/>
                        <a:pt x="13928" y="24830"/>
                        <a:pt x="14569" y="25974"/>
                      </a:cubicBezTo>
                      <a:cubicBezTo>
                        <a:pt x="14867" y="26505"/>
                        <a:pt x="15300" y="26969"/>
                        <a:pt x="15717" y="27417"/>
                      </a:cubicBezTo>
                      <a:cubicBezTo>
                        <a:pt x="16389" y="28136"/>
                        <a:pt x="17025" y="28813"/>
                        <a:pt x="17064" y="29707"/>
                      </a:cubicBezTo>
                      <a:cubicBezTo>
                        <a:pt x="17092" y="30293"/>
                        <a:pt x="16848" y="30853"/>
                        <a:pt x="16592" y="31446"/>
                      </a:cubicBezTo>
                      <a:cubicBezTo>
                        <a:pt x="16299" y="32123"/>
                        <a:pt x="15995" y="32824"/>
                        <a:pt x="16127" y="33576"/>
                      </a:cubicBezTo>
                      <a:cubicBezTo>
                        <a:pt x="16271" y="34407"/>
                        <a:pt x="16886" y="34990"/>
                        <a:pt x="17481" y="35554"/>
                      </a:cubicBezTo>
                      <a:cubicBezTo>
                        <a:pt x="17985" y="36030"/>
                        <a:pt x="18461" y="36482"/>
                        <a:pt x="18677" y="37070"/>
                      </a:cubicBezTo>
                      <a:cubicBezTo>
                        <a:pt x="19016" y="37998"/>
                        <a:pt x="18623" y="38964"/>
                        <a:pt x="18211" y="39986"/>
                      </a:cubicBezTo>
                      <a:cubicBezTo>
                        <a:pt x="17810" y="40976"/>
                        <a:pt x="17393" y="42003"/>
                        <a:pt x="17666" y="43035"/>
                      </a:cubicBezTo>
                      <a:cubicBezTo>
                        <a:pt x="17959" y="44137"/>
                        <a:pt x="18909" y="44828"/>
                        <a:pt x="19827" y="45495"/>
                      </a:cubicBezTo>
                      <a:cubicBezTo>
                        <a:pt x="19925" y="45565"/>
                        <a:pt x="20022" y="45637"/>
                        <a:pt x="20118" y="45707"/>
                      </a:cubicBezTo>
                      <a:cubicBezTo>
                        <a:pt x="20976" y="46341"/>
                        <a:pt x="21957" y="47329"/>
                        <a:pt x="21754" y="48438"/>
                      </a:cubicBezTo>
                      <a:cubicBezTo>
                        <a:pt x="21685" y="48820"/>
                        <a:pt x="21480" y="49162"/>
                        <a:pt x="21266" y="49525"/>
                      </a:cubicBezTo>
                      <a:cubicBezTo>
                        <a:pt x="21075" y="49847"/>
                        <a:pt x="20877" y="50178"/>
                        <a:pt x="20771" y="50552"/>
                      </a:cubicBezTo>
                      <a:cubicBezTo>
                        <a:pt x="20415" y="51826"/>
                        <a:pt x="21246" y="53081"/>
                        <a:pt x="22170" y="53708"/>
                      </a:cubicBezTo>
                      <a:cubicBezTo>
                        <a:pt x="22889" y="54196"/>
                        <a:pt x="23710" y="54444"/>
                        <a:pt x="24582" y="54705"/>
                      </a:cubicBezTo>
                      <a:cubicBezTo>
                        <a:pt x="24890" y="54799"/>
                        <a:pt x="25209" y="54894"/>
                        <a:pt x="25526" y="55001"/>
                      </a:cubicBezTo>
                      <a:cubicBezTo>
                        <a:pt x="25546" y="55009"/>
                        <a:pt x="25567" y="55013"/>
                        <a:pt x="25588" y="55013"/>
                      </a:cubicBezTo>
                      <a:cubicBezTo>
                        <a:pt x="25629" y="55013"/>
                        <a:pt x="25669" y="55000"/>
                        <a:pt x="25704" y="54974"/>
                      </a:cubicBezTo>
                      <a:cubicBezTo>
                        <a:pt x="25755" y="54938"/>
                        <a:pt x="25784" y="54875"/>
                        <a:pt x="25781" y="54812"/>
                      </a:cubicBezTo>
                      <a:cubicBezTo>
                        <a:pt x="25779" y="54749"/>
                        <a:pt x="25777" y="54684"/>
                        <a:pt x="25772" y="54621"/>
                      </a:cubicBezTo>
                      <a:lnTo>
                        <a:pt x="25772" y="54621"/>
                      </a:lnTo>
                      <a:cubicBezTo>
                        <a:pt x="25863" y="54677"/>
                        <a:pt x="25955" y="54731"/>
                        <a:pt x="26050" y="54777"/>
                      </a:cubicBezTo>
                      <a:cubicBezTo>
                        <a:pt x="26486" y="54993"/>
                        <a:pt x="26987" y="55103"/>
                        <a:pt x="27490" y="55103"/>
                      </a:cubicBezTo>
                      <a:cubicBezTo>
                        <a:pt x="27972" y="55103"/>
                        <a:pt x="28451" y="55004"/>
                        <a:pt x="28874" y="54806"/>
                      </a:cubicBezTo>
                      <a:cubicBezTo>
                        <a:pt x="28898" y="54793"/>
                        <a:pt x="28919" y="54776"/>
                        <a:pt x="28937" y="54754"/>
                      </a:cubicBezTo>
                      <a:cubicBezTo>
                        <a:pt x="29559" y="55032"/>
                        <a:pt x="30222" y="55172"/>
                        <a:pt x="30914" y="55172"/>
                      </a:cubicBezTo>
                      <a:cubicBezTo>
                        <a:pt x="31959" y="55172"/>
                        <a:pt x="33069" y="54857"/>
                        <a:pt x="34201" y="54230"/>
                      </a:cubicBezTo>
                      <a:cubicBezTo>
                        <a:pt x="34268" y="54192"/>
                        <a:pt x="34307" y="54122"/>
                        <a:pt x="34301" y="54049"/>
                      </a:cubicBezTo>
                      <a:cubicBezTo>
                        <a:pt x="33318" y="38387"/>
                        <a:pt x="31713" y="20303"/>
                        <a:pt x="25083" y="3872"/>
                      </a:cubicBezTo>
                      <a:cubicBezTo>
                        <a:pt x="24433" y="2259"/>
                        <a:pt x="23451" y="365"/>
                        <a:pt x="21632" y="46"/>
                      </a:cubicBezTo>
                      <a:cubicBezTo>
                        <a:pt x="21456" y="15"/>
                        <a:pt x="21281" y="1"/>
                        <a:pt x="21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4" name="Google Shape;1344;p29"/>
              <p:cNvGrpSpPr/>
              <p:nvPr/>
            </p:nvGrpSpPr>
            <p:grpSpPr>
              <a:xfrm>
                <a:off x="3192649" y="1199117"/>
                <a:ext cx="1336733" cy="2149855"/>
                <a:chOff x="3192649" y="1199117"/>
                <a:chExt cx="1336733" cy="2149855"/>
              </a:xfrm>
            </p:grpSpPr>
            <p:sp>
              <p:nvSpPr>
                <p:cNvPr id="1345" name="Google Shape;1345;p29"/>
                <p:cNvSpPr/>
                <p:nvPr/>
              </p:nvSpPr>
              <p:spPr>
                <a:xfrm>
                  <a:off x="3418446" y="1475217"/>
                  <a:ext cx="955071" cy="1855786"/>
                </a:xfrm>
                <a:custGeom>
                  <a:avLst/>
                  <a:gdLst/>
                  <a:ahLst/>
                  <a:cxnLst/>
                  <a:rect l="l" t="t" r="r" b="b"/>
                  <a:pathLst>
                    <a:path w="24511" h="47627" extrusionOk="0">
                      <a:moveTo>
                        <a:pt x="12620" y="0"/>
                      </a:moveTo>
                      <a:cubicBezTo>
                        <a:pt x="12548" y="0"/>
                        <a:pt x="12475" y="3"/>
                        <a:pt x="12401" y="9"/>
                      </a:cubicBezTo>
                      <a:cubicBezTo>
                        <a:pt x="11027" y="114"/>
                        <a:pt x="9822" y="1210"/>
                        <a:pt x="8718" y="3359"/>
                      </a:cubicBezTo>
                      <a:cubicBezTo>
                        <a:pt x="6495" y="7690"/>
                        <a:pt x="5244" y="12431"/>
                        <a:pt x="4226" y="16911"/>
                      </a:cubicBezTo>
                      <a:cubicBezTo>
                        <a:pt x="4113" y="17407"/>
                        <a:pt x="4002" y="17907"/>
                        <a:pt x="3894" y="18407"/>
                      </a:cubicBezTo>
                      <a:cubicBezTo>
                        <a:pt x="4168" y="18782"/>
                        <a:pt x="4403" y="19180"/>
                        <a:pt x="4505" y="19632"/>
                      </a:cubicBezTo>
                      <a:cubicBezTo>
                        <a:pt x="4739" y="20649"/>
                        <a:pt x="4284" y="21764"/>
                        <a:pt x="3114" y="23037"/>
                      </a:cubicBezTo>
                      <a:lnTo>
                        <a:pt x="2908" y="23259"/>
                      </a:lnTo>
                      <a:lnTo>
                        <a:pt x="2729" y="23454"/>
                      </a:lnTo>
                      <a:cubicBezTo>
                        <a:pt x="2428" y="25051"/>
                        <a:pt x="2145" y="26669"/>
                        <a:pt x="1886" y="28267"/>
                      </a:cubicBezTo>
                      <a:cubicBezTo>
                        <a:pt x="1985" y="28450"/>
                        <a:pt x="2087" y="28634"/>
                        <a:pt x="2192" y="28820"/>
                      </a:cubicBezTo>
                      <a:cubicBezTo>
                        <a:pt x="2422" y="29229"/>
                        <a:pt x="2659" y="29650"/>
                        <a:pt x="2843" y="30082"/>
                      </a:cubicBezTo>
                      <a:cubicBezTo>
                        <a:pt x="3512" y="31640"/>
                        <a:pt x="3495" y="33495"/>
                        <a:pt x="2798" y="35042"/>
                      </a:cubicBezTo>
                      <a:cubicBezTo>
                        <a:pt x="2545" y="35597"/>
                        <a:pt x="2206" y="36136"/>
                        <a:pt x="1877" y="36657"/>
                      </a:cubicBezTo>
                      <a:cubicBezTo>
                        <a:pt x="1172" y="37778"/>
                        <a:pt x="505" y="38836"/>
                        <a:pt x="661" y="40041"/>
                      </a:cubicBezTo>
                      <a:cubicBezTo>
                        <a:pt x="739" y="40650"/>
                        <a:pt x="1027" y="41201"/>
                        <a:pt x="1333" y="41781"/>
                      </a:cubicBezTo>
                      <a:cubicBezTo>
                        <a:pt x="1611" y="42311"/>
                        <a:pt x="1899" y="42860"/>
                        <a:pt x="2016" y="43464"/>
                      </a:cubicBezTo>
                      <a:cubicBezTo>
                        <a:pt x="2310" y="44949"/>
                        <a:pt x="1455" y="46594"/>
                        <a:pt x="1" y="47450"/>
                      </a:cubicBezTo>
                      <a:cubicBezTo>
                        <a:pt x="320" y="47567"/>
                        <a:pt x="673" y="47626"/>
                        <a:pt x="1025" y="47626"/>
                      </a:cubicBezTo>
                      <a:cubicBezTo>
                        <a:pt x="1469" y="47626"/>
                        <a:pt x="1913" y="47533"/>
                        <a:pt x="2289" y="47346"/>
                      </a:cubicBezTo>
                      <a:cubicBezTo>
                        <a:pt x="2472" y="47253"/>
                        <a:pt x="2651" y="47140"/>
                        <a:pt x="2827" y="47004"/>
                      </a:cubicBezTo>
                      <a:cubicBezTo>
                        <a:pt x="3278" y="46651"/>
                        <a:pt x="3680" y="46161"/>
                        <a:pt x="4062" y="45506"/>
                      </a:cubicBezTo>
                      <a:cubicBezTo>
                        <a:pt x="4571" y="44635"/>
                        <a:pt x="4789" y="43882"/>
                        <a:pt x="4730" y="43200"/>
                      </a:cubicBezTo>
                      <a:cubicBezTo>
                        <a:pt x="4689" y="42722"/>
                        <a:pt x="4516" y="42271"/>
                        <a:pt x="4333" y="41791"/>
                      </a:cubicBezTo>
                      <a:cubicBezTo>
                        <a:pt x="4117" y="41227"/>
                        <a:pt x="3894" y="40643"/>
                        <a:pt x="3907" y="40016"/>
                      </a:cubicBezTo>
                      <a:cubicBezTo>
                        <a:pt x="3928" y="39121"/>
                        <a:pt x="4434" y="38322"/>
                        <a:pt x="4927" y="37657"/>
                      </a:cubicBezTo>
                      <a:cubicBezTo>
                        <a:pt x="4993" y="37568"/>
                        <a:pt x="5060" y="37479"/>
                        <a:pt x="5128" y="37391"/>
                      </a:cubicBezTo>
                      <a:cubicBezTo>
                        <a:pt x="5549" y="36832"/>
                        <a:pt x="5987" y="36254"/>
                        <a:pt x="6187" y="35587"/>
                      </a:cubicBezTo>
                      <a:cubicBezTo>
                        <a:pt x="6360" y="35123"/>
                        <a:pt x="6259" y="34594"/>
                        <a:pt x="5877" y="33968"/>
                      </a:cubicBezTo>
                      <a:cubicBezTo>
                        <a:pt x="5823" y="33883"/>
                        <a:pt x="5768" y="33796"/>
                        <a:pt x="5713" y="33710"/>
                      </a:cubicBezTo>
                      <a:cubicBezTo>
                        <a:pt x="5432" y="33270"/>
                        <a:pt x="5141" y="32813"/>
                        <a:pt x="5095" y="32271"/>
                      </a:cubicBezTo>
                      <a:cubicBezTo>
                        <a:pt x="5093" y="32246"/>
                        <a:pt x="5092" y="32222"/>
                        <a:pt x="5092" y="32203"/>
                      </a:cubicBezTo>
                      <a:cubicBezTo>
                        <a:pt x="5070" y="31824"/>
                        <a:pt x="5166" y="31460"/>
                        <a:pt x="5380" y="31088"/>
                      </a:cubicBezTo>
                      <a:cubicBezTo>
                        <a:pt x="5383" y="31085"/>
                        <a:pt x="5384" y="31081"/>
                        <a:pt x="5389" y="31078"/>
                      </a:cubicBezTo>
                      <a:cubicBezTo>
                        <a:pt x="5616" y="30681"/>
                        <a:pt x="5952" y="30316"/>
                        <a:pt x="6279" y="29963"/>
                      </a:cubicBezTo>
                      <a:cubicBezTo>
                        <a:pt x="6705" y="29502"/>
                        <a:pt x="7145" y="29029"/>
                        <a:pt x="7343" y="28483"/>
                      </a:cubicBezTo>
                      <a:cubicBezTo>
                        <a:pt x="7630" y="27687"/>
                        <a:pt x="7416" y="26832"/>
                        <a:pt x="7006" y="25793"/>
                      </a:cubicBezTo>
                      <a:cubicBezTo>
                        <a:pt x="6970" y="25699"/>
                        <a:pt x="6934" y="25610"/>
                        <a:pt x="6896" y="25518"/>
                      </a:cubicBezTo>
                      <a:lnTo>
                        <a:pt x="6831" y="25358"/>
                      </a:lnTo>
                      <a:cubicBezTo>
                        <a:pt x="6382" y="24258"/>
                        <a:pt x="6000" y="22989"/>
                        <a:pt x="6579" y="21932"/>
                      </a:cubicBezTo>
                      <a:cubicBezTo>
                        <a:pt x="6782" y="21562"/>
                        <a:pt x="7084" y="21262"/>
                        <a:pt x="7378" y="20972"/>
                      </a:cubicBezTo>
                      <a:cubicBezTo>
                        <a:pt x="7762" y="20592"/>
                        <a:pt x="8124" y="20231"/>
                        <a:pt x="8230" y="19755"/>
                      </a:cubicBezTo>
                      <a:cubicBezTo>
                        <a:pt x="8348" y="19207"/>
                        <a:pt x="8096" y="18672"/>
                        <a:pt x="7827" y="18104"/>
                      </a:cubicBezTo>
                      <a:cubicBezTo>
                        <a:pt x="7581" y="17581"/>
                        <a:pt x="7325" y="17041"/>
                        <a:pt x="7348" y="16449"/>
                      </a:cubicBezTo>
                      <a:cubicBezTo>
                        <a:pt x="7381" y="15589"/>
                        <a:pt x="7973" y="14946"/>
                        <a:pt x="8544" y="14322"/>
                      </a:cubicBezTo>
                      <a:cubicBezTo>
                        <a:pt x="9080" y="13740"/>
                        <a:pt x="9584" y="13188"/>
                        <a:pt x="9646" y="12493"/>
                      </a:cubicBezTo>
                      <a:cubicBezTo>
                        <a:pt x="9698" y="11908"/>
                        <a:pt x="9414" y="11316"/>
                        <a:pt x="9140" y="10741"/>
                      </a:cubicBezTo>
                      <a:cubicBezTo>
                        <a:pt x="8793" y="10013"/>
                        <a:pt x="8432" y="9260"/>
                        <a:pt x="8712" y="8475"/>
                      </a:cubicBezTo>
                      <a:cubicBezTo>
                        <a:pt x="8925" y="7880"/>
                        <a:pt x="9434" y="7512"/>
                        <a:pt x="9925" y="7157"/>
                      </a:cubicBezTo>
                      <a:cubicBezTo>
                        <a:pt x="10318" y="6873"/>
                        <a:pt x="10688" y="6607"/>
                        <a:pt x="10916" y="6233"/>
                      </a:cubicBezTo>
                      <a:cubicBezTo>
                        <a:pt x="11291" y="5621"/>
                        <a:pt x="11211" y="4853"/>
                        <a:pt x="11127" y="4043"/>
                      </a:cubicBezTo>
                      <a:cubicBezTo>
                        <a:pt x="11034" y="3149"/>
                        <a:pt x="10939" y="2224"/>
                        <a:pt x="11502" y="1503"/>
                      </a:cubicBezTo>
                      <a:cubicBezTo>
                        <a:pt x="11929" y="957"/>
                        <a:pt x="12602" y="742"/>
                        <a:pt x="13263" y="742"/>
                      </a:cubicBezTo>
                      <a:cubicBezTo>
                        <a:pt x="13626" y="742"/>
                        <a:pt x="13985" y="807"/>
                        <a:pt x="14298" y="916"/>
                      </a:cubicBezTo>
                      <a:cubicBezTo>
                        <a:pt x="14979" y="1155"/>
                        <a:pt x="15572" y="1572"/>
                        <a:pt x="16147" y="1976"/>
                      </a:cubicBezTo>
                      <a:cubicBezTo>
                        <a:pt x="16343" y="2111"/>
                        <a:pt x="16544" y="2253"/>
                        <a:pt x="16744" y="2383"/>
                      </a:cubicBezTo>
                      <a:cubicBezTo>
                        <a:pt x="17533" y="2901"/>
                        <a:pt x="18227" y="3155"/>
                        <a:pt x="18848" y="3155"/>
                      </a:cubicBezTo>
                      <a:cubicBezTo>
                        <a:pt x="18981" y="3155"/>
                        <a:pt x="19111" y="3143"/>
                        <a:pt x="19237" y="3120"/>
                      </a:cubicBezTo>
                      <a:cubicBezTo>
                        <a:pt x="19683" y="3041"/>
                        <a:pt x="20107" y="2805"/>
                        <a:pt x="20516" y="2580"/>
                      </a:cubicBezTo>
                      <a:cubicBezTo>
                        <a:pt x="20588" y="2540"/>
                        <a:pt x="20661" y="2499"/>
                        <a:pt x="20732" y="2460"/>
                      </a:cubicBezTo>
                      <a:cubicBezTo>
                        <a:pt x="21189" y="2211"/>
                        <a:pt x="21725" y="1965"/>
                        <a:pt x="22294" y="1965"/>
                      </a:cubicBezTo>
                      <a:cubicBezTo>
                        <a:pt x="22347" y="1965"/>
                        <a:pt x="22402" y="1967"/>
                        <a:pt x="22456" y="1972"/>
                      </a:cubicBezTo>
                      <a:cubicBezTo>
                        <a:pt x="23087" y="2027"/>
                        <a:pt x="23767" y="2521"/>
                        <a:pt x="23769" y="3223"/>
                      </a:cubicBezTo>
                      <a:cubicBezTo>
                        <a:pt x="23769" y="3275"/>
                        <a:pt x="23748" y="3326"/>
                        <a:pt x="23710" y="3364"/>
                      </a:cubicBezTo>
                      <a:cubicBezTo>
                        <a:pt x="23674" y="3397"/>
                        <a:pt x="23624" y="3416"/>
                        <a:pt x="23574" y="3416"/>
                      </a:cubicBezTo>
                      <a:cubicBezTo>
                        <a:pt x="23572" y="3416"/>
                        <a:pt x="23570" y="3416"/>
                        <a:pt x="23568" y="3416"/>
                      </a:cubicBezTo>
                      <a:cubicBezTo>
                        <a:pt x="23567" y="3416"/>
                        <a:pt x="23565" y="3415"/>
                        <a:pt x="23563" y="3415"/>
                      </a:cubicBezTo>
                      <a:cubicBezTo>
                        <a:pt x="23522" y="3415"/>
                        <a:pt x="23486" y="3452"/>
                        <a:pt x="23464" y="3484"/>
                      </a:cubicBezTo>
                      <a:cubicBezTo>
                        <a:pt x="23405" y="3571"/>
                        <a:pt x="23371" y="3727"/>
                        <a:pt x="23425" y="3856"/>
                      </a:cubicBezTo>
                      <a:cubicBezTo>
                        <a:pt x="23500" y="4039"/>
                        <a:pt x="23713" y="4164"/>
                        <a:pt x="23929" y="4164"/>
                      </a:cubicBezTo>
                      <a:cubicBezTo>
                        <a:pt x="23966" y="4164"/>
                        <a:pt x="24003" y="4160"/>
                        <a:pt x="24039" y="4153"/>
                      </a:cubicBezTo>
                      <a:cubicBezTo>
                        <a:pt x="24247" y="4111"/>
                        <a:pt x="24424" y="3950"/>
                        <a:pt x="24467" y="3760"/>
                      </a:cubicBezTo>
                      <a:cubicBezTo>
                        <a:pt x="24511" y="3573"/>
                        <a:pt x="24411" y="3359"/>
                        <a:pt x="24250" y="3291"/>
                      </a:cubicBezTo>
                      <a:cubicBezTo>
                        <a:pt x="24185" y="3264"/>
                        <a:pt x="24139" y="3201"/>
                        <a:pt x="24131" y="3132"/>
                      </a:cubicBezTo>
                      <a:cubicBezTo>
                        <a:pt x="24100" y="2812"/>
                        <a:pt x="23942" y="2537"/>
                        <a:pt x="23664" y="2315"/>
                      </a:cubicBezTo>
                      <a:cubicBezTo>
                        <a:pt x="23306" y="2030"/>
                        <a:pt x="22780" y="1865"/>
                        <a:pt x="22259" y="1865"/>
                      </a:cubicBezTo>
                      <a:cubicBezTo>
                        <a:pt x="22161" y="1865"/>
                        <a:pt x="22064" y="1870"/>
                        <a:pt x="21968" y="1882"/>
                      </a:cubicBezTo>
                      <a:cubicBezTo>
                        <a:pt x="21551" y="1936"/>
                        <a:pt x="21127" y="2059"/>
                        <a:pt x="20719" y="2178"/>
                      </a:cubicBezTo>
                      <a:cubicBezTo>
                        <a:pt x="20152" y="2343"/>
                        <a:pt x="19570" y="2514"/>
                        <a:pt x="18959" y="2514"/>
                      </a:cubicBezTo>
                      <a:cubicBezTo>
                        <a:pt x="17747" y="2514"/>
                        <a:pt x="16686" y="1855"/>
                        <a:pt x="15661" y="1221"/>
                      </a:cubicBezTo>
                      <a:cubicBezTo>
                        <a:pt x="14649" y="594"/>
                        <a:pt x="13693" y="0"/>
                        <a:pt x="126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9"/>
                <p:cNvSpPr/>
                <p:nvPr/>
              </p:nvSpPr>
              <p:spPr>
                <a:xfrm>
                  <a:off x="3208196" y="1214158"/>
                  <a:ext cx="950668" cy="2119696"/>
                </a:xfrm>
                <a:custGeom>
                  <a:avLst/>
                  <a:gdLst/>
                  <a:ahLst/>
                  <a:cxnLst/>
                  <a:rect l="l" t="t" r="r" b="b"/>
                  <a:pathLst>
                    <a:path w="24398" h="54400" extrusionOk="0">
                      <a:moveTo>
                        <a:pt x="12803" y="1"/>
                      </a:moveTo>
                      <a:cubicBezTo>
                        <a:pt x="12652" y="1"/>
                        <a:pt x="12499" y="13"/>
                        <a:pt x="12344" y="41"/>
                      </a:cubicBezTo>
                      <a:cubicBezTo>
                        <a:pt x="10711" y="327"/>
                        <a:pt x="9797" y="2110"/>
                        <a:pt x="9183" y="3630"/>
                      </a:cubicBezTo>
                      <a:cubicBezTo>
                        <a:pt x="2593" y="19965"/>
                        <a:pt x="982" y="37960"/>
                        <a:pt x="0" y="53564"/>
                      </a:cubicBezTo>
                      <a:cubicBezTo>
                        <a:pt x="1036" y="54120"/>
                        <a:pt x="2045" y="54400"/>
                        <a:pt x="2992" y="54400"/>
                      </a:cubicBezTo>
                      <a:cubicBezTo>
                        <a:pt x="3652" y="54400"/>
                        <a:pt x="4281" y="54264"/>
                        <a:pt x="4868" y="53991"/>
                      </a:cubicBezTo>
                      <a:cubicBezTo>
                        <a:pt x="6387" y="53290"/>
                        <a:pt x="7318" y="51676"/>
                        <a:pt x="7034" y="50239"/>
                      </a:cubicBezTo>
                      <a:cubicBezTo>
                        <a:pt x="6926" y="49689"/>
                        <a:pt x="6664" y="49189"/>
                        <a:pt x="6387" y="48661"/>
                      </a:cubicBezTo>
                      <a:cubicBezTo>
                        <a:pt x="6080" y="48074"/>
                        <a:pt x="5762" y="47468"/>
                        <a:pt x="5673" y="46790"/>
                      </a:cubicBezTo>
                      <a:cubicBezTo>
                        <a:pt x="5498" y="45446"/>
                        <a:pt x="6237" y="44279"/>
                        <a:pt x="6948" y="43150"/>
                      </a:cubicBezTo>
                      <a:cubicBezTo>
                        <a:pt x="7269" y="42640"/>
                        <a:pt x="7601" y="42115"/>
                        <a:pt x="7841" y="41582"/>
                      </a:cubicBezTo>
                      <a:cubicBezTo>
                        <a:pt x="8495" y="40134"/>
                        <a:pt x="8511" y="38395"/>
                        <a:pt x="7884" y="36934"/>
                      </a:cubicBezTo>
                      <a:cubicBezTo>
                        <a:pt x="7709" y="36522"/>
                        <a:pt x="7476" y="36110"/>
                        <a:pt x="7253" y="35710"/>
                      </a:cubicBezTo>
                      <a:cubicBezTo>
                        <a:pt x="7142" y="35513"/>
                        <a:pt x="7030" y="35313"/>
                        <a:pt x="6924" y="35112"/>
                      </a:cubicBezTo>
                      <a:cubicBezTo>
                        <a:pt x="6916" y="35099"/>
                        <a:pt x="6907" y="35083"/>
                        <a:pt x="6900" y="35069"/>
                      </a:cubicBezTo>
                      <a:cubicBezTo>
                        <a:pt x="6900" y="35067"/>
                        <a:pt x="6898" y="35067"/>
                        <a:pt x="6900" y="35066"/>
                      </a:cubicBezTo>
                      <a:cubicBezTo>
                        <a:pt x="6494" y="34297"/>
                        <a:pt x="6174" y="33496"/>
                        <a:pt x="6271" y="32619"/>
                      </a:cubicBezTo>
                      <a:cubicBezTo>
                        <a:pt x="6387" y="31573"/>
                        <a:pt x="7056" y="30751"/>
                        <a:pt x="7766" y="29976"/>
                      </a:cubicBezTo>
                      <a:cubicBezTo>
                        <a:pt x="7850" y="29883"/>
                        <a:pt x="7937" y="29791"/>
                        <a:pt x="8022" y="29697"/>
                      </a:cubicBezTo>
                      <a:lnTo>
                        <a:pt x="8145" y="29563"/>
                      </a:lnTo>
                      <a:lnTo>
                        <a:pt x="8226" y="29475"/>
                      </a:lnTo>
                      <a:cubicBezTo>
                        <a:pt x="9302" y="28302"/>
                        <a:pt x="9728" y="27303"/>
                        <a:pt x="9525" y="26417"/>
                      </a:cubicBezTo>
                      <a:cubicBezTo>
                        <a:pt x="9387" y="25816"/>
                        <a:pt x="8956" y="25288"/>
                        <a:pt x="8539" y="24775"/>
                      </a:cubicBezTo>
                      <a:cubicBezTo>
                        <a:pt x="7983" y="24096"/>
                        <a:pt x="7411" y="23394"/>
                        <a:pt x="7483" y="22490"/>
                      </a:cubicBezTo>
                      <a:cubicBezTo>
                        <a:pt x="7546" y="21711"/>
                        <a:pt x="8080" y="21100"/>
                        <a:pt x="8595" y="20509"/>
                      </a:cubicBezTo>
                      <a:cubicBezTo>
                        <a:pt x="9143" y="19884"/>
                        <a:pt x="9658" y="19294"/>
                        <a:pt x="9554" y="18579"/>
                      </a:cubicBezTo>
                      <a:cubicBezTo>
                        <a:pt x="9550" y="18562"/>
                        <a:pt x="9550" y="18544"/>
                        <a:pt x="9551" y="18527"/>
                      </a:cubicBezTo>
                      <a:cubicBezTo>
                        <a:pt x="9654" y="17707"/>
                        <a:pt x="9344" y="16973"/>
                        <a:pt x="9046" y="16264"/>
                      </a:cubicBezTo>
                      <a:cubicBezTo>
                        <a:pt x="8734" y="15524"/>
                        <a:pt x="8442" y="14827"/>
                        <a:pt x="8598" y="14067"/>
                      </a:cubicBezTo>
                      <a:cubicBezTo>
                        <a:pt x="8749" y="13340"/>
                        <a:pt x="9273" y="12806"/>
                        <a:pt x="9778" y="12289"/>
                      </a:cubicBezTo>
                      <a:cubicBezTo>
                        <a:pt x="10261" y="11797"/>
                        <a:pt x="10717" y="11331"/>
                        <a:pt x="10853" y="10724"/>
                      </a:cubicBezTo>
                      <a:cubicBezTo>
                        <a:pt x="10998" y="10081"/>
                        <a:pt x="10738" y="9405"/>
                        <a:pt x="10489" y="8750"/>
                      </a:cubicBezTo>
                      <a:cubicBezTo>
                        <a:pt x="10456" y="8663"/>
                        <a:pt x="10423" y="8578"/>
                        <a:pt x="10391" y="8491"/>
                      </a:cubicBezTo>
                      <a:cubicBezTo>
                        <a:pt x="9985" y="7399"/>
                        <a:pt x="9993" y="6581"/>
                        <a:pt x="10413" y="5986"/>
                      </a:cubicBezTo>
                      <a:cubicBezTo>
                        <a:pt x="10654" y="5644"/>
                        <a:pt x="11011" y="5421"/>
                        <a:pt x="11355" y="5206"/>
                      </a:cubicBezTo>
                      <a:cubicBezTo>
                        <a:pt x="11755" y="4955"/>
                        <a:pt x="12133" y="4718"/>
                        <a:pt x="12273" y="4328"/>
                      </a:cubicBezTo>
                      <a:cubicBezTo>
                        <a:pt x="12388" y="4012"/>
                        <a:pt x="12322" y="3650"/>
                        <a:pt x="12254" y="3265"/>
                      </a:cubicBezTo>
                      <a:cubicBezTo>
                        <a:pt x="12170" y="2780"/>
                        <a:pt x="12081" y="2281"/>
                        <a:pt x="12354" y="1838"/>
                      </a:cubicBezTo>
                      <a:cubicBezTo>
                        <a:pt x="12598" y="1442"/>
                        <a:pt x="13065" y="1234"/>
                        <a:pt x="13660" y="1234"/>
                      </a:cubicBezTo>
                      <a:cubicBezTo>
                        <a:pt x="13896" y="1234"/>
                        <a:pt x="14153" y="1266"/>
                        <a:pt x="14424" y="1332"/>
                      </a:cubicBezTo>
                      <a:cubicBezTo>
                        <a:pt x="15003" y="1476"/>
                        <a:pt x="15565" y="1688"/>
                        <a:pt x="16109" y="1895"/>
                      </a:cubicBezTo>
                      <a:cubicBezTo>
                        <a:pt x="16464" y="2033"/>
                        <a:pt x="16832" y="2173"/>
                        <a:pt x="17199" y="2289"/>
                      </a:cubicBezTo>
                      <a:cubicBezTo>
                        <a:pt x="17858" y="2500"/>
                        <a:pt x="18444" y="2605"/>
                        <a:pt x="18971" y="2605"/>
                      </a:cubicBezTo>
                      <a:cubicBezTo>
                        <a:pt x="19325" y="2605"/>
                        <a:pt x="19652" y="2557"/>
                        <a:pt x="19955" y="2463"/>
                      </a:cubicBezTo>
                      <a:cubicBezTo>
                        <a:pt x="20252" y="2369"/>
                        <a:pt x="20527" y="2233"/>
                        <a:pt x="20818" y="2087"/>
                      </a:cubicBezTo>
                      <a:cubicBezTo>
                        <a:pt x="20987" y="2003"/>
                        <a:pt x="21162" y="1917"/>
                        <a:pt x="21339" y="1839"/>
                      </a:cubicBezTo>
                      <a:cubicBezTo>
                        <a:pt x="21760" y="1656"/>
                        <a:pt x="22137" y="1566"/>
                        <a:pt x="22479" y="1566"/>
                      </a:cubicBezTo>
                      <a:cubicBezTo>
                        <a:pt x="22650" y="1566"/>
                        <a:pt x="22813" y="1589"/>
                        <a:pt x="22968" y="1633"/>
                      </a:cubicBezTo>
                      <a:cubicBezTo>
                        <a:pt x="23515" y="1791"/>
                        <a:pt x="24028" y="2349"/>
                        <a:pt x="23919" y="2979"/>
                      </a:cubicBezTo>
                      <a:cubicBezTo>
                        <a:pt x="23919" y="3090"/>
                        <a:pt x="23877" y="3199"/>
                        <a:pt x="23837" y="3306"/>
                      </a:cubicBezTo>
                      <a:cubicBezTo>
                        <a:pt x="23811" y="3375"/>
                        <a:pt x="23782" y="3448"/>
                        <a:pt x="23766" y="3519"/>
                      </a:cubicBezTo>
                      <a:cubicBezTo>
                        <a:pt x="23734" y="3669"/>
                        <a:pt x="23770" y="3826"/>
                        <a:pt x="23859" y="3923"/>
                      </a:cubicBezTo>
                      <a:cubicBezTo>
                        <a:pt x="23916" y="3986"/>
                        <a:pt x="24004" y="4022"/>
                        <a:pt x="24084" y="4022"/>
                      </a:cubicBezTo>
                      <a:cubicBezTo>
                        <a:pt x="24119" y="4022"/>
                        <a:pt x="24152" y="4015"/>
                        <a:pt x="24181" y="4001"/>
                      </a:cubicBezTo>
                      <a:cubicBezTo>
                        <a:pt x="24284" y="3949"/>
                        <a:pt x="24334" y="3817"/>
                        <a:pt x="24347" y="3713"/>
                      </a:cubicBezTo>
                      <a:cubicBezTo>
                        <a:pt x="24364" y="3565"/>
                        <a:pt x="24329" y="3404"/>
                        <a:pt x="24294" y="3246"/>
                      </a:cubicBezTo>
                      <a:cubicBezTo>
                        <a:pt x="24289" y="3217"/>
                        <a:pt x="24290" y="3190"/>
                        <a:pt x="24294" y="3161"/>
                      </a:cubicBezTo>
                      <a:cubicBezTo>
                        <a:pt x="24397" y="2734"/>
                        <a:pt x="24209" y="2401"/>
                        <a:pt x="24032" y="2200"/>
                      </a:cubicBezTo>
                      <a:cubicBezTo>
                        <a:pt x="23662" y="1777"/>
                        <a:pt x="22989" y="1501"/>
                        <a:pt x="22371" y="1501"/>
                      </a:cubicBezTo>
                      <a:cubicBezTo>
                        <a:pt x="22308" y="1501"/>
                        <a:pt x="22245" y="1504"/>
                        <a:pt x="22183" y="1510"/>
                      </a:cubicBezTo>
                      <a:cubicBezTo>
                        <a:pt x="21688" y="1560"/>
                        <a:pt x="21190" y="1713"/>
                        <a:pt x="20711" y="1861"/>
                      </a:cubicBezTo>
                      <a:cubicBezTo>
                        <a:pt x="20102" y="2047"/>
                        <a:pt x="19474" y="2240"/>
                        <a:pt x="18812" y="2240"/>
                      </a:cubicBezTo>
                      <a:cubicBezTo>
                        <a:pt x="18795" y="2240"/>
                        <a:pt x="18778" y="2240"/>
                        <a:pt x="18762" y="2240"/>
                      </a:cubicBezTo>
                      <a:cubicBezTo>
                        <a:pt x="17637" y="2223"/>
                        <a:pt x="16624" y="1639"/>
                        <a:pt x="15647" y="1077"/>
                      </a:cubicBezTo>
                      <a:cubicBezTo>
                        <a:pt x="14688" y="526"/>
                        <a:pt x="13776" y="1"/>
                        <a:pt x="128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9"/>
                <p:cNvSpPr/>
                <p:nvPr/>
              </p:nvSpPr>
              <p:spPr>
                <a:xfrm>
                  <a:off x="3540326" y="1828271"/>
                  <a:ext cx="972450" cy="1496373"/>
                </a:xfrm>
                <a:custGeom>
                  <a:avLst/>
                  <a:gdLst/>
                  <a:ahLst/>
                  <a:cxnLst/>
                  <a:rect l="l" t="t" r="r" b="b"/>
                  <a:pathLst>
                    <a:path w="24957" h="38403" extrusionOk="0">
                      <a:moveTo>
                        <a:pt x="13531" y="1"/>
                      </a:moveTo>
                      <a:cubicBezTo>
                        <a:pt x="13506" y="1"/>
                        <a:pt x="13480" y="1"/>
                        <a:pt x="13454" y="2"/>
                      </a:cubicBezTo>
                      <a:cubicBezTo>
                        <a:pt x="12466" y="31"/>
                        <a:pt x="11444" y="582"/>
                        <a:pt x="10647" y="1519"/>
                      </a:cubicBezTo>
                      <a:cubicBezTo>
                        <a:pt x="9896" y="2401"/>
                        <a:pt x="9417" y="3494"/>
                        <a:pt x="8991" y="4462"/>
                      </a:cubicBezTo>
                      <a:cubicBezTo>
                        <a:pt x="7072" y="8837"/>
                        <a:pt x="5524" y="12827"/>
                        <a:pt x="4263" y="16656"/>
                      </a:cubicBezTo>
                      <a:cubicBezTo>
                        <a:pt x="4634" y="17606"/>
                        <a:pt x="4919" y="18613"/>
                        <a:pt x="4577" y="19554"/>
                      </a:cubicBezTo>
                      <a:cubicBezTo>
                        <a:pt x="4353" y="20172"/>
                        <a:pt x="3887" y="20677"/>
                        <a:pt x="3435" y="21165"/>
                      </a:cubicBezTo>
                      <a:cubicBezTo>
                        <a:pt x="3105" y="21520"/>
                        <a:pt x="2795" y="21856"/>
                        <a:pt x="2588" y="22220"/>
                      </a:cubicBezTo>
                      <a:cubicBezTo>
                        <a:pt x="2587" y="22222"/>
                        <a:pt x="2584" y="22227"/>
                        <a:pt x="2582" y="22230"/>
                      </a:cubicBezTo>
                      <a:cubicBezTo>
                        <a:pt x="2410" y="22532"/>
                        <a:pt x="2335" y="22823"/>
                        <a:pt x="2349" y="23135"/>
                      </a:cubicBezTo>
                      <a:cubicBezTo>
                        <a:pt x="2349" y="23148"/>
                        <a:pt x="2349" y="23162"/>
                        <a:pt x="2352" y="23177"/>
                      </a:cubicBezTo>
                      <a:cubicBezTo>
                        <a:pt x="2390" y="23624"/>
                        <a:pt x="2643" y="24021"/>
                        <a:pt x="2912" y="24442"/>
                      </a:cubicBezTo>
                      <a:cubicBezTo>
                        <a:pt x="2967" y="24531"/>
                        <a:pt x="3024" y="24617"/>
                        <a:pt x="3076" y="24707"/>
                      </a:cubicBezTo>
                      <a:cubicBezTo>
                        <a:pt x="3526" y="25440"/>
                        <a:pt x="3639" y="26078"/>
                        <a:pt x="3425" y="26650"/>
                      </a:cubicBezTo>
                      <a:cubicBezTo>
                        <a:pt x="3208" y="27371"/>
                        <a:pt x="2750" y="27977"/>
                        <a:pt x="2307" y="28562"/>
                      </a:cubicBezTo>
                      <a:cubicBezTo>
                        <a:pt x="2240" y="28651"/>
                        <a:pt x="2174" y="28740"/>
                        <a:pt x="2109" y="28827"/>
                      </a:cubicBezTo>
                      <a:cubicBezTo>
                        <a:pt x="1653" y="29442"/>
                        <a:pt x="1183" y="30176"/>
                        <a:pt x="1165" y="30964"/>
                      </a:cubicBezTo>
                      <a:cubicBezTo>
                        <a:pt x="1152" y="31516"/>
                        <a:pt x="1353" y="32038"/>
                        <a:pt x="1564" y="32591"/>
                      </a:cubicBezTo>
                      <a:cubicBezTo>
                        <a:pt x="1751" y="33075"/>
                        <a:pt x="1941" y="33573"/>
                        <a:pt x="1986" y="34106"/>
                      </a:cubicBezTo>
                      <a:cubicBezTo>
                        <a:pt x="2052" y="34869"/>
                        <a:pt x="1818" y="35699"/>
                        <a:pt x="1267" y="36640"/>
                      </a:cubicBezTo>
                      <a:cubicBezTo>
                        <a:pt x="879" y="37302"/>
                        <a:pt x="470" y="37807"/>
                        <a:pt x="9" y="38186"/>
                      </a:cubicBezTo>
                      <a:cubicBezTo>
                        <a:pt x="5" y="38259"/>
                        <a:pt x="3" y="38331"/>
                        <a:pt x="0" y="38402"/>
                      </a:cubicBezTo>
                      <a:cubicBezTo>
                        <a:pt x="234" y="38327"/>
                        <a:pt x="464" y="38257"/>
                        <a:pt x="690" y="38189"/>
                      </a:cubicBezTo>
                      <a:cubicBezTo>
                        <a:pt x="1531" y="37937"/>
                        <a:pt x="2327" y="37697"/>
                        <a:pt x="2998" y="37242"/>
                      </a:cubicBezTo>
                      <a:cubicBezTo>
                        <a:pt x="3810" y="36691"/>
                        <a:pt x="4547" y="35600"/>
                        <a:pt x="4242" y="34511"/>
                      </a:cubicBezTo>
                      <a:cubicBezTo>
                        <a:pt x="4147" y="34187"/>
                        <a:pt x="3972" y="33889"/>
                        <a:pt x="3785" y="33575"/>
                      </a:cubicBezTo>
                      <a:cubicBezTo>
                        <a:pt x="3561" y="33200"/>
                        <a:pt x="3331" y="32812"/>
                        <a:pt x="3248" y="32360"/>
                      </a:cubicBezTo>
                      <a:cubicBezTo>
                        <a:pt x="3009" y="31055"/>
                        <a:pt x="4090" y="29949"/>
                        <a:pt x="5037" y="29250"/>
                      </a:cubicBezTo>
                      <a:cubicBezTo>
                        <a:pt x="5134" y="29179"/>
                        <a:pt x="5232" y="29108"/>
                        <a:pt x="5329" y="29035"/>
                      </a:cubicBezTo>
                      <a:cubicBezTo>
                        <a:pt x="6193" y="28408"/>
                        <a:pt x="7087" y="27760"/>
                        <a:pt x="7343" y="26789"/>
                      </a:cubicBezTo>
                      <a:cubicBezTo>
                        <a:pt x="7585" y="25882"/>
                        <a:pt x="7210" y="24961"/>
                        <a:pt x="6815" y="23983"/>
                      </a:cubicBezTo>
                      <a:cubicBezTo>
                        <a:pt x="6392" y="22939"/>
                        <a:pt x="5953" y="21859"/>
                        <a:pt x="6344" y="20789"/>
                      </a:cubicBezTo>
                      <a:cubicBezTo>
                        <a:pt x="6593" y="20116"/>
                        <a:pt x="7125" y="19613"/>
                        <a:pt x="7639" y="19127"/>
                      </a:cubicBezTo>
                      <a:cubicBezTo>
                        <a:pt x="8213" y="18582"/>
                        <a:pt x="8755" y="18070"/>
                        <a:pt x="8877" y="17362"/>
                      </a:cubicBezTo>
                      <a:cubicBezTo>
                        <a:pt x="8988" y="16724"/>
                        <a:pt x="8720" y="16106"/>
                        <a:pt x="8436" y="15452"/>
                      </a:cubicBezTo>
                      <a:cubicBezTo>
                        <a:pt x="8174" y="14845"/>
                        <a:pt x="7902" y="14217"/>
                        <a:pt x="7934" y="13542"/>
                      </a:cubicBezTo>
                      <a:cubicBezTo>
                        <a:pt x="7982" y="12507"/>
                        <a:pt x="8694" y="11743"/>
                        <a:pt x="9385" y="11006"/>
                      </a:cubicBezTo>
                      <a:cubicBezTo>
                        <a:pt x="9786" y="10575"/>
                        <a:pt x="10203" y="10130"/>
                        <a:pt x="10478" y="9637"/>
                      </a:cubicBezTo>
                      <a:cubicBezTo>
                        <a:pt x="11066" y="8587"/>
                        <a:pt x="11028" y="7305"/>
                        <a:pt x="10989" y="6064"/>
                      </a:cubicBezTo>
                      <a:cubicBezTo>
                        <a:pt x="10979" y="5726"/>
                        <a:pt x="10969" y="5375"/>
                        <a:pt x="10972" y="5036"/>
                      </a:cubicBezTo>
                      <a:cubicBezTo>
                        <a:pt x="10980" y="3368"/>
                        <a:pt x="11570" y="1411"/>
                        <a:pt x="13203" y="915"/>
                      </a:cubicBezTo>
                      <a:cubicBezTo>
                        <a:pt x="13455" y="839"/>
                        <a:pt x="13707" y="804"/>
                        <a:pt x="13958" y="804"/>
                      </a:cubicBezTo>
                      <a:cubicBezTo>
                        <a:pt x="14988" y="804"/>
                        <a:pt x="16004" y="1383"/>
                        <a:pt x="16968" y="1994"/>
                      </a:cubicBezTo>
                      <a:cubicBezTo>
                        <a:pt x="17851" y="2553"/>
                        <a:pt x="18773" y="3045"/>
                        <a:pt x="19656" y="3045"/>
                      </a:cubicBezTo>
                      <a:cubicBezTo>
                        <a:pt x="19915" y="3045"/>
                        <a:pt x="20171" y="3002"/>
                        <a:pt x="20421" y="2906"/>
                      </a:cubicBezTo>
                      <a:cubicBezTo>
                        <a:pt x="20752" y="2782"/>
                        <a:pt x="21041" y="2569"/>
                        <a:pt x="21348" y="2346"/>
                      </a:cubicBezTo>
                      <a:cubicBezTo>
                        <a:pt x="21659" y="2119"/>
                        <a:pt x="21981" y="1884"/>
                        <a:pt x="22356" y="1741"/>
                      </a:cubicBezTo>
                      <a:cubicBezTo>
                        <a:pt x="22526" y="1675"/>
                        <a:pt x="22714" y="1643"/>
                        <a:pt x="22904" y="1643"/>
                      </a:cubicBezTo>
                      <a:cubicBezTo>
                        <a:pt x="23272" y="1643"/>
                        <a:pt x="23648" y="1762"/>
                        <a:pt x="23914" y="1983"/>
                      </a:cubicBezTo>
                      <a:cubicBezTo>
                        <a:pt x="24192" y="2211"/>
                        <a:pt x="24311" y="2518"/>
                        <a:pt x="24253" y="2847"/>
                      </a:cubicBezTo>
                      <a:cubicBezTo>
                        <a:pt x="24247" y="2869"/>
                        <a:pt x="24240" y="2892"/>
                        <a:pt x="24228" y="2911"/>
                      </a:cubicBezTo>
                      <a:cubicBezTo>
                        <a:pt x="24062" y="3186"/>
                        <a:pt x="23956" y="3578"/>
                        <a:pt x="24091" y="3842"/>
                      </a:cubicBezTo>
                      <a:cubicBezTo>
                        <a:pt x="24157" y="3971"/>
                        <a:pt x="24301" y="4065"/>
                        <a:pt x="24461" y="4091"/>
                      </a:cubicBezTo>
                      <a:cubicBezTo>
                        <a:pt x="24490" y="4096"/>
                        <a:pt x="24518" y="4098"/>
                        <a:pt x="24546" y="4098"/>
                      </a:cubicBezTo>
                      <a:cubicBezTo>
                        <a:pt x="24649" y="4098"/>
                        <a:pt x="24740" y="4064"/>
                        <a:pt x="24804" y="4003"/>
                      </a:cubicBezTo>
                      <a:cubicBezTo>
                        <a:pt x="24956" y="3850"/>
                        <a:pt x="24956" y="3600"/>
                        <a:pt x="24909" y="3428"/>
                      </a:cubicBezTo>
                      <a:cubicBezTo>
                        <a:pt x="24848" y="3200"/>
                        <a:pt x="24696" y="2987"/>
                        <a:pt x="24548" y="2780"/>
                      </a:cubicBezTo>
                      <a:cubicBezTo>
                        <a:pt x="24519" y="2741"/>
                        <a:pt x="24508" y="2695"/>
                        <a:pt x="24512" y="2647"/>
                      </a:cubicBezTo>
                      <a:cubicBezTo>
                        <a:pt x="24548" y="2340"/>
                        <a:pt x="24386" y="2111"/>
                        <a:pt x="24245" y="1974"/>
                      </a:cubicBezTo>
                      <a:cubicBezTo>
                        <a:pt x="23957" y="1694"/>
                        <a:pt x="23485" y="1523"/>
                        <a:pt x="23037" y="1523"/>
                      </a:cubicBezTo>
                      <a:cubicBezTo>
                        <a:pt x="22958" y="1523"/>
                        <a:pt x="22879" y="1528"/>
                        <a:pt x="22802" y="1540"/>
                      </a:cubicBezTo>
                      <a:cubicBezTo>
                        <a:pt x="22385" y="1599"/>
                        <a:pt x="21991" y="1749"/>
                        <a:pt x="21573" y="1907"/>
                      </a:cubicBezTo>
                      <a:cubicBezTo>
                        <a:pt x="21135" y="2074"/>
                        <a:pt x="20685" y="2246"/>
                        <a:pt x="20203" y="2304"/>
                      </a:cubicBezTo>
                      <a:cubicBezTo>
                        <a:pt x="20069" y="2321"/>
                        <a:pt x="19936" y="2329"/>
                        <a:pt x="19805" y="2329"/>
                      </a:cubicBezTo>
                      <a:cubicBezTo>
                        <a:pt x="18662" y="2329"/>
                        <a:pt x="17621" y="1730"/>
                        <a:pt x="16610" y="1149"/>
                      </a:cubicBezTo>
                      <a:cubicBezTo>
                        <a:pt x="15627" y="583"/>
                        <a:pt x="14610" y="1"/>
                        <a:pt x="135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9"/>
                <p:cNvSpPr/>
                <p:nvPr/>
              </p:nvSpPr>
              <p:spPr>
                <a:xfrm>
                  <a:off x="3192649" y="1199117"/>
                  <a:ext cx="1336733" cy="2149855"/>
                </a:xfrm>
                <a:custGeom>
                  <a:avLst/>
                  <a:gdLst/>
                  <a:ahLst/>
                  <a:cxnLst/>
                  <a:rect l="l" t="t" r="r" b="b"/>
                  <a:pathLst>
                    <a:path w="34306" h="55174" extrusionOk="0">
                      <a:moveTo>
                        <a:pt x="8026" y="31103"/>
                      </a:moveTo>
                      <a:cubicBezTo>
                        <a:pt x="7801" y="32320"/>
                        <a:pt x="7587" y="33546"/>
                        <a:pt x="7389" y="34761"/>
                      </a:cubicBezTo>
                      <a:cubicBezTo>
                        <a:pt x="7141" y="34204"/>
                        <a:pt x="6987" y="33643"/>
                        <a:pt x="7053" y="33048"/>
                      </a:cubicBezTo>
                      <a:cubicBezTo>
                        <a:pt x="7134" y="32320"/>
                        <a:pt x="7536" y="31691"/>
                        <a:pt x="8026" y="31103"/>
                      </a:cubicBezTo>
                      <a:close/>
                      <a:moveTo>
                        <a:pt x="22458" y="16149"/>
                      </a:moveTo>
                      <a:cubicBezTo>
                        <a:pt x="23536" y="16149"/>
                        <a:pt x="24552" y="16731"/>
                        <a:pt x="25533" y="17297"/>
                      </a:cubicBezTo>
                      <a:cubicBezTo>
                        <a:pt x="26545" y="17878"/>
                        <a:pt x="27586" y="18477"/>
                        <a:pt x="28731" y="18477"/>
                      </a:cubicBezTo>
                      <a:cubicBezTo>
                        <a:pt x="28861" y="18477"/>
                        <a:pt x="28993" y="18469"/>
                        <a:pt x="29126" y="18453"/>
                      </a:cubicBezTo>
                      <a:cubicBezTo>
                        <a:pt x="29608" y="18395"/>
                        <a:pt x="30058" y="18222"/>
                        <a:pt x="30496" y="18054"/>
                      </a:cubicBezTo>
                      <a:cubicBezTo>
                        <a:pt x="30914" y="17896"/>
                        <a:pt x="31308" y="17746"/>
                        <a:pt x="31725" y="17687"/>
                      </a:cubicBezTo>
                      <a:cubicBezTo>
                        <a:pt x="31801" y="17675"/>
                        <a:pt x="31880" y="17670"/>
                        <a:pt x="31959" y="17670"/>
                      </a:cubicBezTo>
                      <a:cubicBezTo>
                        <a:pt x="32407" y="17670"/>
                        <a:pt x="32879" y="17842"/>
                        <a:pt x="33168" y="18122"/>
                      </a:cubicBezTo>
                      <a:cubicBezTo>
                        <a:pt x="33309" y="18258"/>
                        <a:pt x="33471" y="18487"/>
                        <a:pt x="33435" y="18794"/>
                      </a:cubicBezTo>
                      <a:cubicBezTo>
                        <a:pt x="33431" y="18842"/>
                        <a:pt x="33442" y="18890"/>
                        <a:pt x="33471" y="18927"/>
                      </a:cubicBezTo>
                      <a:cubicBezTo>
                        <a:pt x="33619" y="19134"/>
                        <a:pt x="33771" y="19347"/>
                        <a:pt x="33833" y="19576"/>
                      </a:cubicBezTo>
                      <a:cubicBezTo>
                        <a:pt x="33879" y="19747"/>
                        <a:pt x="33879" y="19999"/>
                        <a:pt x="33727" y="20150"/>
                      </a:cubicBezTo>
                      <a:cubicBezTo>
                        <a:pt x="33663" y="20213"/>
                        <a:pt x="33572" y="20247"/>
                        <a:pt x="33469" y="20247"/>
                      </a:cubicBezTo>
                      <a:cubicBezTo>
                        <a:pt x="33441" y="20247"/>
                        <a:pt x="33413" y="20244"/>
                        <a:pt x="33384" y="20239"/>
                      </a:cubicBezTo>
                      <a:cubicBezTo>
                        <a:pt x="33224" y="20212"/>
                        <a:pt x="33082" y="20118"/>
                        <a:pt x="33014" y="19990"/>
                      </a:cubicBezTo>
                      <a:cubicBezTo>
                        <a:pt x="32879" y="19727"/>
                        <a:pt x="32985" y="19333"/>
                        <a:pt x="33151" y="19059"/>
                      </a:cubicBezTo>
                      <a:cubicBezTo>
                        <a:pt x="33164" y="19039"/>
                        <a:pt x="33170" y="19017"/>
                        <a:pt x="33176" y="18994"/>
                      </a:cubicBezTo>
                      <a:cubicBezTo>
                        <a:pt x="33234" y="18665"/>
                        <a:pt x="33113" y="18358"/>
                        <a:pt x="32837" y="18130"/>
                      </a:cubicBezTo>
                      <a:cubicBezTo>
                        <a:pt x="32570" y="17910"/>
                        <a:pt x="32194" y="17791"/>
                        <a:pt x="31826" y="17791"/>
                      </a:cubicBezTo>
                      <a:cubicBezTo>
                        <a:pt x="31636" y="17791"/>
                        <a:pt x="31449" y="17822"/>
                        <a:pt x="31279" y="17888"/>
                      </a:cubicBezTo>
                      <a:cubicBezTo>
                        <a:pt x="30904" y="18031"/>
                        <a:pt x="30582" y="18267"/>
                        <a:pt x="30271" y="18493"/>
                      </a:cubicBezTo>
                      <a:cubicBezTo>
                        <a:pt x="29964" y="18716"/>
                        <a:pt x="29675" y="18929"/>
                        <a:pt x="29344" y="19053"/>
                      </a:cubicBezTo>
                      <a:cubicBezTo>
                        <a:pt x="29094" y="19149"/>
                        <a:pt x="28838" y="19192"/>
                        <a:pt x="28578" y="19192"/>
                      </a:cubicBezTo>
                      <a:cubicBezTo>
                        <a:pt x="27696" y="19192"/>
                        <a:pt x="26774" y="18700"/>
                        <a:pt x="25891" y="18143"/>
                      </a:cubicBezTo>
                      <a:cubicBezTo>
                        <a:pt x="24926" y="17531"/>
                        <a:pt x="23910" y="16952"/>
                        <a:pt x="22879" y="16952"/>
                      </a:cubicBezTo>
                      <a:cubicBezTo>
                        <a:pt x="22629" y="16952"/>
                        <a:pt x="22378" y="16986"/>
                        <a:pt x="22126" y="17062"/>
                      </a:cubicBezTo>
                      <a:cubicBezTo>
                        <a:pt x="20494" y="17558"/>
                        <a:pt x="19903" y="19515"/>
                        <a:pt x="19895" y="21183"/>
                      </a:cubicBezTo>
                      <a:cubicBezTo>
                        <a:pt x="19892" y="21522"/>
                        <a:pt x="19902" y="21874"/>
                        <a:pt x="19912" y="22213"/>
                      </a:cubicBezTo>
                      <a:cubicBezTo>
                        <a:pt x="19951" y="23452"/>
                        <a:pt x="19989" y="24734"/>
                        <a:pt x="19401" y="25785"/>
                      </a:cubicBezTo>
                      <a:cubicBezTo>
                        <a:pt x="19126" y="26277"/>
                        <a:pt x="18709" y="26722"/>
                        <a:pt x="18308" y="27153"/>
                      </a:cubicBezTo>
                      <a:cubicBezTo>
                        <a:pt x="17617" y="27892"/>
                        <a:pt x="16905" y="28654"/>
                        <a:pt x="16857" y="29690"/>
                      </a:cubicBezTo>
                      <a:cubicBezTo>
                        <a:pt x="16825" y="30364"/>
                        <a:pt x="17097" y="30993"/>
                        <a:pt x="17359" y="31599"/>
                      </a:cubicBezTo>
                      <a:cubicBezTo>
                        <a:pt x="17643" y="32253"/>
                        <a:pt x="17911" y="32871"/>
                        <a:pt x="17800" y="33509"/>
                      </a:cubicBezTo>
                      <a:cubicBezTo>
                        <a:pt x="17679" y="34217"/>
                        <a:pt x="17136" y="34729"/>
                        <a:pt x="16562" y="35274"/>
                      </a:cubicBezTo>
                      <a:cubicBezTo>
                        <a:pt x="16048" y="35760"/>
                        <a:pt x="15516" y="36263"/>
                        <a:pt x="15268" y="36937"/>
                      </a:cubicBezTo>
                      <a:cubicBezTo>
                        <a:pt x="14876" y="38006"/>
                        <a:pt x="15315" y="39086"/>
                        <a:pt x="15739" y="40132"/>
                      </a:cubicBezTo>
                      <a:cubicBezTo>
                        <a:pt x="16133" y="41108"/>
                        <a:pt x="16508" y="42030"/>
                        <a:pt x="16268" y="42938"/>
                      </a:cubicBezTo>
                      <a:cubicBezTo>
                        <a:pt x="16010" y="43907"/>
                        <a:pt x="15116" y="44557"/>
                        <a:pt x="14253" y="45184"/>
                      </a:cubicBezTo>
                      <a:cubicBezTo>
                        <a:pt x="14155" y="45256"/>
                        <a:pt x="14057" y="45326"/>
                        <a:pt x="13960" y="45398"/>
                      </a:cubicBezTo>
                      <a:cubicBezTo>
                        <a:pt x="13013" y="46096"/>
                        <a:pt x="11934" y="47204"/>
                        <a:pt x="12171" y="48508"/>
                      </a:cubicBezTo>
                      <a:cubicBezTo>
                        <a:pt x="12254" y="48959"/>
                        <a:pt x="12484" y="49347"/>
                        <a:pt x="12708" y="49723"/>
                      </a:cubicBezTo>
                      <a:cubicBezTo>
                        <a:pt x="12895" y="50037"/>
                        <a:pt x="13070" y="50334"/>
                        <a:pt x="13165" y="50658"/>
                      </a:cubicBezTo>
                      <a:cubicBezTo>
                        <a:pt x="13470" y="51747"/>
                        <a:pt x="12733" y="52838"/>
                        <a:pt x="11921" y="53389"/>
                      </a:cubicBezTo>
                      <a:cubicBezTo>
                        <a:pt x="11250" y="53844"/>
                        <a:pt x="10454" y="54084"/>
                        <a:pt x="9614" y="54338"/>
                      </a:cubicBezTo>
                      <a:cubicBezTo>
                        <a:pt x="9387" y="54404"/>
                        <a:pt x="9157" y="54474"/>
                        <a:pt x="8923" y="54551"/>
                      </a:cubicBezTo>
                      <a:cubicBezTo>
                        <a:pt x="8926" y="54478"/>
                        <a:pt x="8929" y="54406"/>
                        <a:pt x="8932" y="54333"/>
                      </a:cubicBezTo>
                      <a:cubicBezTo>
                        <a:pt x="9393" y="53954"/>
                        <a:pt x="9802" y="53449"/>
                        <a:pt x="10190" y="52787"/>
                      </a:cubicBezTo>
                      <a:cubicBezTo>
                        <a:pt x="10741" y="51846"/>
                        <a:pt x="10977" y="51018"/>
                        <a:pt x="10909" y="50253"/>
                      </a:cubicBezTo>
                      <a:cubicBezTo>
                        <a:pt x="10864" y="49722"/>
                        <a:pt x="10674" y="49222"/>
                        <a:pt x="10487" y="48740"/>
                      </a:cubicBezTo>
                      <a:cubicBezTo>
                        <a:pt x="10276" y="48187"/>
                        <a:pt x="10075" y="47663"/>
                        <a:pt x="10088" y="47111"/>
                      </a:cubicBezTo>
                      <a:cubicBezTo>
                        <a:pt x="10106" y="46323"/>
                        <a:pt x="10576" y="45589"/>
                        <a:pt x="11032" y="44975"/>
                      </a:cubicBezTo>
                      <a:cubicBezTo>
                        <a:pt x="11097" y="44887"/>
                        <a:pt x="11163" y="44798"/>
                        <a:pt x="11230" y="44709"/>
                      </a:cubicBezTo>
                      <a:cubicBezTo>
                        <a:pt x="11673" y="44125"/>
                        <a:pt x="12132" y="43518"/>
                        <a:pt x="12348" y="42797"/>
                      </a:cubicBezTo>
                      <a:cubicBezTo>
                        <a:pt x="12562" y="42227"/>
                        <a:pt x="12449" y="41587"/>
                        <a:pt x="12000" y="40856"/>
                      </a:cubicBezTo>
                      <a:cubicBezTo>
                        <a:pt x="11947" y="40766"/>
                        <a:pt x="11890" y="40678"/>
                        <a:pt x="11835" y="40589"/>
                      </a:cubicBezTo>
                      <a:cubicBezTo>
                        <a:pt x="11566" y="40168"/>
                        <a:pt x="11313" y="39771"/>
                        <a:pt x="11275" y="39324"/>
                      </a:cubicBezTo>
                      <a:cubicBezTo>
                        <a:pt x="11272" y="39309"/>
                        <a:pt x="11272" y="39296"/>
                        <a:pt x="11272" y="39282"/>
                      </a:cubicBezTo>
                      <a:cubicBezTo>
                        <a:pt x="11258" y="38970"/>
                        <a:pt x="11333" y="38679"/>
                        <a:pt x="11505" y="38377"/>
                      </a:cubicBezTo>
                      <a:cubicBezTo>
                        <a:pt x="11507" y="38374"/>
                        <a:pt x="11510" y="38371"/>
                        <a:pt x="11511" y="38367"/>
                      </a:cubicBezTo>
                      <a:cubicBezTo>
                        <a:pt x="11719" y="38003"/>
                        <a:pt x="12028" y="37669"/>
                        <a:pt x="12358" y="37314"/>
                      </a:cubicBezTo>
                      <a:cubicBezTo>
                        <a:pt x="12810" y="36824"/>
                        <a:pt x="13276" y="36319"/>
                        <a:pt x="13500" y="35701"/>
                      </a:cubicBezTo>
                      <a:cubicBezTo>
                        <a:pt x="13842" y="34760"/>
                        <a:pt x="13557" y="33753"/>
                        <a:pt x="13186" y="32803"/>
                      </a:cubicBezTo>
                      <a:cubicBezTo>
                        <a:pt x="14447" y="28974"/>
                        <a:pt x="15994" y="24984"/>
                        <a:pt x="17914" y="20609"/>
                      </a:cubicBezTo>
                      <a:cubicBezTo>
                        <a:pt x="18340" y="19643"/>
                        <a:pt x="18819" y="18548"/>
                        <a:pt x="19570" y="17666"/>
                      </a:cubicBezTo>
                      <a:cubicBezTo>
                        <a:pt x="20367" y="16729"/>
                        <a:pt x="21389" y="16178"/>
                        <a:pt x="22377" y="16150"/>
                      </a:cubicBezTo>
                      <a:cubicBezTo>
                        <a:pt x="22404" y="16149"/>
                        <a:pt x="22431" y="16149"/>
                        <a:pt x="22458" y="16149"/>
                      </a:cubicBezTo>
                      <a:close/>
                      <a:moveTo>
                        <a:pt x="18415" y="7086"/>
                      </a:moveTo>
                      <a:cubicBezTo>
                        <a:pt x="19488" y="7086"/>
                        <a:pt x="20444" y="7680"/>
                        <a:pt x="21456" y="8307"/>
                      </a:cubicBezTo>
                      <a:cubicBezTo>
                        <a:pt x="22481" y="8941"/>
                        <a:pt x="23542" y="9600"/>
                        <a:pt x="24754" y="9600"/>
                      </a:cubicBezTo>
                      <a:cubicBezTo>
                        <a:pt x="25365" y="9600"/>
                        <a:pt x="25947" y="9429"/>
                        <a:pt x="26514" y="9264"/>
                      </a:cubicBezTo>
                      <a:cubicBezTo>
                        <a:pt x="26922" y="9145"/>
                        <a:pt x="27346" y="9022"/>
                        <a:pt x="27763" y="8968"/>
                      </a:cubicBezTo>
                      <a:cubicBezTo>
                        <a:pt x="27859" y="8956"/>
                        <a:pt x="27956" y="8951"/>
                        <a:pt x="28054" y="8951"/>
                      </a:cubicBezTo>
                      <a:cubicBezTo>
                        <a:pt x="28575" y="8951"/>
                        <a:pt x="29101" y="9116"/>
                        <a:pt x="29459" y="9401"/>
                      </a:cubicBezTo>
                      <a:cubicBezTo>
                        <a:pt x="29737" y="9623"/>
                        <a:pt x="29896" y="9898"/>
                        <a:pt x="29926" y="10218"/>
                      </a:cubicBezTo>
                      <a:cubicBezTo>
                        <a:pt x="29934" y="10287"/>
                        <a:pt x="29980" y="10350"/>
                        <a:pt x="30045" y="10377"/>
                      </a:cubicBezTo>
                      <a:cubicBezTo>
                        <a:pt x="30206" y="10445"/>
                        <a:pt x="30306" y="10659"/>
                        <a:pt x="30262" y="10846"/>
                      </a:cubicBezTo>
                      <a:cubicBezTo>
                        <a:pt x="30217" y="11036"/>
                        <a:pt x="30042" y="11197"/>
                        <a:pt x="29834" y="11239"/>
                      </a:cubicBezTo>
                      <a:cubicBezTo>
                        <a:pt x="29798" y="11246"/>
                        <a:pt x="29762" y="11249"/>
                        <a:pt x="29725" y="11249"/>
                      </a:cubicBezTo>
                      <a:cubicBezTo>
                        <a:pt x="29509" y="11249"/>
                        <a:pt x="29295" y="11125"/>
                        <a:pt x="29218" y="10942"/>
                      </a:cubicBezTo>
                      <a:cubicBezTo>
                        <a:pt x="29166" y="10813"/>
                        <a:pt x="29200" y="10657"/>
                        <a:pt x="29259" y="10570"/>
                      </a:cubicBezTo>
                      <a:cubicBezTo>
                        <a:pt x="29281" y="10538"/>
                        <a:pt x="29317" y="10501"/>
                        <a:pt x="29358" y="10501"/>
                      </a:cubicBezTo>
                      <a:cubicBezTo>
                        <a:pt x="29360" y="10501"/>
                        <a:pt x="29362" y="10502"/>
                        <a:pt x="29363" y="10502"/>
                      </a:cubicBezTo>
                      <a:cubicBezTo>
                        <a:pt x="29365" y="10502"/>
                        <a:pt x="29367" y="10502"/>
                        <a:pt x="29369" y="10502"/>
                      </a:cubicBezTo>
                      <a:cubicBezTo>
                        <a:pt x="29419" y="10502"/>
                        <a:pt x="29467" y="10483"/>
                        <a:pt x="29505" y="10450"/>
                      </a:cubicBezTo>
                      <a:cubicBezTo>
                        <a:pt x="29543" y="10412"/>
                        <a:pt x="29564" y="10361"/>
                        <a:pt x="29564" y="10309"/>
                      </a:cubicBezTo>
                      <a:cubicBezTo>
                        <a:pt x="29562" y="9607"/>
                        <a:pt x="28882" y="9113"/>
                        <a:pt x="28251" y="9058"/>
                      </a:cubicBezTo>
                      <a:cubicBezTo>
                        <a:pt x="28197" y="9053"/>
                        <a:pt x="28142" y="9051"/>
                        <a:pt x="28089" y="9051"/>
                      </a:cubicBezTo>
                      <a:cubicBezTo>
                        <a:pt x="27520" y="9051"/>
                        <a:pt x="26984" y="9297"/>
                        <a:pt x="26527" y="9546"/>
                      </a:cubicBezTo>
                      <a:cubicBezTo>
                        <a:pt x="26456" y="9585"/>
                        <a:pt x="26383" y="9626"/>
                        <a:pt x="26311" y="9666"/>
                      </a:cubicBezTo>
                      <a:cubicBezTo>
                        <a:pt x="25902" y="9891"/>
                        <a:pt x="25478" y="10127"/>
                        <a:pt x="25032" y="10206"/>
                      </a:cubicBezTo>
                      <a:cubicBezTo>
                        <a:pt x="24906" y="10229"/>
                        <a:pt x="24776" y="10241"/>
                        <a:pt x="24643" y="10241"/>
                      </a:cubicBezTo>
                      <a:cubicBezTo>
                        <a:pt x="24022" y="10241"/>
                        <a:pt x="23328" y="9987"/>
                        <a:pt x="22539" y="9469"/>
                      </a:cubicBezTo>
                      <a:cubicBezTo>
                        <a:pt x="22339" y="9339"/>
                        <a:pt x="22136" y="9197"/>
                        <a:pt x="21942" y="9062"/>
                      </a:cubicBezTo>
                      <a:cubicBezTo>
                        <a:pt x="21367" y="8658"/>
                        <a:pt x="20774" y="8241"/>
                        <a:pt x="20093" y="8002"/>
                      </a:cubicBezTo>
                      <a:cubicBezTo>
                        <a:pt x="19780" y="7893"/>
                        <a:pt x="19421" y="7828"/>
                        <a:pt x="19058" y="7828"/>
                      </a:cubicBezTo>
                      <a:cubicBezTo>
                        <a:pt x="18397" y="7828"/>
                        <a:pt x="17724" y="8043"/>
                        <a:pt x="17297" y="8589"/>
                      </a:cubicBezTo>
                      <a:cubicBezTo>
                        <a:pt x="16734" y="9310"/>
                        <a:pt x="16828" y="10235"/>
                        <a:pt x="16922" y="11129"/>
                      </a:cubicBezTo>
                      <a:cubicBezTo>
                        <a:pt x="17006" y="11939"/>
                        <a:pt x="17084" y="12707"/>
                        <a:pt x="16711" y="13319"/>
                      </a:cubicBezTo>
                      <a:cubicBezTo>
                        <a:pt x="16483" y="13693"/>
                        <a:pt x="16113" y="13959"/>
                        <a:pt x="15720" y="14243"/>
                      </a:cubicBezTo>
                      <a:cubicBezTo>
                        <a:pt x="15229" y="14598"/>
                        <a:pt x="14720" y="14966"/>
                        <a:pt x="14507" y="15561"/>
                      </a:cubicBezTo>
                      <a:cubicBezTo>
                        <a:pt x="14227" y="16346"/>
                        <a:pt x="14588" y="17099"/>
                        <a:pt x="14935" y="17827"/>
                      </a:cubicBezTo>
                      <a:cubicBezTo>
                        <a:pt x="15209" y="18402"/>
                        <a:pt x="15491" y="18994"/>
                        <a:pt x="15441" y="19579"/>
                      </a:cubicBezTo>
                      <a:cubicBezTo>
                        <a:pt x="15379" y="20274"/>
                        <a:pt x="14875" y="20826"/>
                        <a:pt x="14339" y="21408"/>
                      </a:cubicBezTo>
                      <a:cubicBezTo>
                        <a:pt x="13768" y="22032"/>
                        <a:pt x="13176" y="22673"/>
                        <a:pt x="13143" y="23535"/>
                      </a:cubicBezTo>
                      <a:cubicBezTo>
                        <a:pt x="13120" y="24126"/>
                        <a:pt x="13376" y="24667"/>
                        <a:pt x="13622" y="25190"/>
                      </a:cubicBezTo>
                      <a:cubicBezTo>
                        <a:pt x="13890" y="25758"/>
                        <a:pt x="14143" y="26293"/>
                        <a:pt x="14025" y="26841"/>
                      </a:cubicBezTo>
                      <a:cubicBezTo>
                        <a:pt x="13919" y="27317"/>
                        <a:pt x="13557" y="27678"/>
                        <a:pt x="13173" y="28058"/>
                      </a:cubicBezTo>
                      <a:cubicBezTo>
                        <a:pt x="12879" y="28348"/>
                        <a:pt x="12577" y="28648"/>
                        <a:pt x="12374" y="29018"/>
                      </a:cubicBezTo>
                      <a:cubicBezTo>
                        <a:pt x="11795" y="30075"/>
                        <a:pt x="12177" y="31344"/>
                        <a:pt x="12626" y="32444"/>
                      </a:cubicBezTo>
                      <a:lnTo>
                        <a:pt x="12691" y="32604"/>
                      </a:lnTo>
                      <a:cubicBezTo>
                        <a:pt x="12729" y="32695"/>
                        <a:pt x="12765" y="32785"/>
                        <a:pt x="12801" y="32879"/>
                      </a:cubicBezTo>
                      <a:cubicBezTo>
                        <a:pt x="13211" y="33918"/>
                        <a:pt x="13425" y="34773"/>
                        <a:pt x="13137" y="35569"/>
                      </a:cubicBezTo>
                      <a:cubicBezTo>
                        <a:pt x="12939" y="36115"/>
                        <a:pt x="12500" y="36588"/>
                        <a:pt x="12074" y="37049"/>
                      </a:cubicBezTo>
                      <a:cubicBezTo>
                        <a:pt x="11747" y="37402"/>
                        <a:pt x="11411" y="37767"/>
                        <a:pt x="11184" y="38164"/>
                      </a:cubicBezTo>
                      <a:cubicBezTo>
                        <a:pt x="11179" y="38167"/>
                        <a:pt x="11178" y="38171"/>
                        <a:pt x="11175" y="38174"/>
                      </a:cubicBezTo>
                      <a:cubicBezTo>
                        <a:pt x="10961" y="38546"/>
                        <a:pt x="10865" y="38910"/>
                        <a:pt x="10887" y="39289"/>
                      </a:cubicBezTo>
                      <a:cubicBezTo>
                        <a:pt x="10887" y="39308"/>
                        <a:pt x="10888" y="39332"/>
                        <a:pt x="10890" y="39357"/>
                      </a:cubicBezTo>
                      <a:cubicBezTo>
                        <a:pt x="10936" y="39899"/>
                        <a:pt x="11227" y="40356"/>
                        <a:pt x="11508" y="40796"/>
                      </a:cubicBezTo>
                      <a:cubicBezTo>
                        <a:pt x="11563" y="40882"/>
                        <a:pt x="11618" y="40969"/>
                        <a:pt x="11672" y="41054"/>
                      </a:cubicBezTo>
                      <a:cubicBezTo>
                        <a:pt x="12054" y="41680"/>
                        <a:pt x="12155" y="42209"/>
                        <a:pt x="11982" y="42673"/>
                      </a:cubicBezTo>
                      <a:cubicBezTo>
                        <a:pt x="11782" y="43340"/>
                        <a:pt x="11344" y="43918"/>
                        <a:pt x="10923" y="44477"/>
                      </a:cubicBezTo>
                      <a:cubicBezTo>
                        <a:pt x="10855" y="44565"/>
                        <a:pt x="10788" y="44654"/>
                        <a:pt x="10722" y="44743"/>
                      </a:cubicBezTo>
                      <a:cubicBezTo>
                        <a:pt x="10229" y="45408"/>
                        <a:pt x="9723" y="46207"/>
                        <a:pt x="9702" y="47102"/>
                      </a:cubicBezTo>
                      <a:cubicBezTo>
                        <a:pt x="9688" y="47729"/>
                        <a:pt x="9912" y="48313"/>
                        <a:pt x="10128" y="48877"/>
                      </a:cubicBezTo>
                      <a:cubicBezTo>
                        <a:pt x="10311" y="49357"/>
                        <a:pt x="10484" y="49808"/>
                        <a:pt x="10525" y="50286"/>
                      </a:cubicBezTo>
                      <a:cubicBezTo>
                        <a:pt x="10584" y="50967"/>
                        <a:pt x="10364" y="51721"/>
                        <a:pt x="9857" y="52592"/>
                      </a:cubicBezTo>
                      <a:cubicBezTo>
                        <a:pt x="9475" y="53247"/>
                        <a:pt x="9073" y="53737"/>
                        <a:pt x="8622" y="54090"/>
                      </a:cubicBezTo>
                      <a:cubicBezTo>
                        <a:pt x="8446" y="54226"/>
                        <a:pt x="8267" y="54339"/>
                        <a:pt x="8084" y="54432"/>
                      </a:cubicBezTo>
                      <a:cubicBezTo>
                        <a:pt x="7708" y="54619"/>
                        <a:pt x="7264" y="54712"/>
                        <a:pt x="6820" y="54712"/>
                      </a:cubicBezTo>
                      <a:cubicBezTo>
                        <a:pt x="6468" y="54712"/>
                        <a:pt x="6115" y="54653"/>
                        <a:pt x="5796" y="54536"/>
                      </a:cubicBezTo>
                      <a:cubicBezTo>
                        <a:pt x="7250" y="53680"/>
                        <a:pt x="8105" y="52035"/>
                        <a:pt x="7811" y="50550"/>
                      </a:cubicBezTo>
                      <a:cubicBezTo>
                        <a:pt x="7694" y="49946"/>
                        <a:pt x="7406" y="49397"/>
                        <a:pt x="7128" y="48867"/>
                      </a:cubicBezTo>
                      <a:cubicBezTo>
                        <a:pt x="6822" y="48287"/>
                        <a:pt x="6534" y="47736"/>
                        <a:pt x="6456" y="47127"/>
                      </a:cubicBezTo>
                      <a:cubicBezTo>
                        <a:pt x="6300" y="45922"/>
                        <a:pt x="6967" y="44864"/>
                        <a:pt x="7672" y="43743"/>
                      </a:cubicBezTo>
                      <a:cubicBezTo>
                        <a:pt x="8001" y="43222"/>
                        <a:pt x="8340" y="42683"/>
                        <a:pt x="8593" y="42128"/>
                      </a:cubicBezTo>
                      <a:cubicBezTo>
                        <a:pt x="9290" y="40581"/>
                        <a:pt x="9307" y="38726"/>
                        <a:pt x="8638" y="37168"/>
                      </a:cubicBezTo>
                      <a:cubicBezTo>
                        <a:pt x="8454" y="36736"/>
                        <a:pt x="8217" y="36315"/>
                        <a:pt x="7987" y="35906"/>
                      </a:cubicBezTo>
                      <a:cubicBezTo>
                        <a:pt x="7882" y="35720"/>
                        <a:pt x="7780" y="35536"/>
                        <a:pt x="7681" y="35353"/>
                      </a:cubicBezTo>
                      <a:cubicBezTo>
                        <a:pt x="7940" y="33755"/>
                        <a:pt x="8223" y="32137"/>
                        <a:pt x="8524" y="30540"/>
                      </a:cubicBezTo>
                      <a:lnTo>
                        <a:pt x="8703" y="30345"/>
                      </a:lnTo>
                      <a:lnTo>
                        <a:pt x="8909" y="30123"/>
                      </a:lnTo>
                      <a:cubicBezTo>
                        <a:pt x="10079" y="28850"/>
                        <a:pt x="10534" y="27735"/>
                        <a:pt x="10300" y="26718"/>
                      </a:cubicBezTo>
                      <a:cubicBezTo>
                        <a:pt x="10198" y="26266"/>
                        <a:pt x="9963" y="25868"/>
                        <a:pt x="9689" y="25493"/>
                      </a:cubicBezTo>
                      <a:cubicBezTo>
                        <a:pt x="9797" y="24993"/>
                        <a:pt x="9908" y="24493"/>
                        <a:pt x="10021" y="23997"/>
                      </a:cubicBezTo>
                      <a:cubicBezTo>
                        <a:pt x="11039" y="19517"/>
                        <a:pt x="12290" y="14776"/>
                        <a:pt x="14513" y="10445"/>
                      </a:cubicBezTo>
                      <a:cubicBezTo>
                        <a:pt x="15617" y="8296"/>
                        <a:pt x="16822" y="7200"/>
                        <a:pt x="18196" y="7095"/>
                      </a:cubicBezTo>
                      <a:cubicBezTo>
                        <a:pt x="18270" y="7089"/>
                        <a:pt x="18343" y="7086"/>
                        <a:pt x="18415" y="7086"/>
                      </a:cubicBezTo>
                      <a:close/>
                      <a:moveTo>
                        <a:pt x="13204" y="388"/>
                      </a:moveTo>
                      <a:cubicBezTo>
                        <a:pt x="14177" y="388"/>
                        <a:pt x="15087" y="912"/>
                        <a:pt x="16046" y="1463"/>
                      </a:cubicBezTo>
                      <a:cubicBezTo>
                        <a:pt x="17023" y="2025"/>
                        <a:pt x="18036" y="2609"/>
                        <a:pt x="19161" y="2626"/>
                      </a:cubicBezTo>
                      <a:cubicBezTo>
                        <a:pt x="19177" y="2626"/>
                        <a:pt x="19194" y="2626"/>
                        <a:pt x="19211" y="2626"/>
                      </a:cubicBezTo>
                      <a:cubicBezTo>
                        <a:pt x="19871" y="2626"/>
                        <a:pt x="20500" y="2433"/>
                        <a:pt x="21110" y="2247"/>
                      </a:cubicBezTo>
                      <a:cubicBezTo>
                        <a:pt x="21589" y="2099"/>
                        <a:pt x="22086" y="1947"/>
                        <a:pt x="22581" y="1898"/>
                      </a:cubicBezTo>
                      <a:cubicBezTo>
                        <a:pt x="22644" y="1892"/>
                        <a:pt x="22708" y="1889"/>
                        <a:pt x="22772" y="1889"/>
                      </a:cubicBezTo>
                      <a:cubicBezTo>
                        <a:pt x="23390" y="1889"/>
                        <a:pt x="24061" y="2165"/>
                        <a:pt x="24430" y="2586"/>
                      </a:cubicBezTo>
                      <a:cubicBezTo>
                        <a:pt x="24608" y="2788"/>
                        <a:pt x="24796" y="3120"/>
                        <a:pt x="24693" y="3548"/>
                      </a:cubicBezTo>
                      <a:cubicBezTo>
                        <a:pt x="24689" y="3576"/>
                        <a:pt x="24686" y="3603"/>
                        <a:pt x="24693" y="3632"/>
                      </a:cubicBezTo>
                      <a:cubicBezTo>
                        <a:pt x="24727" y="3790"/>
                        <a:pt x="24761" y="3952"/>
                        <a:pt x="24744" y="4100"/>
                      </a:cubicBezTo>
                      <a:cubicBezTo>
                        <a:pt x="24733" y="4203"/>
                        <a:pt x="24683" y="4335"/>
                        <a:pt x="24579" y="4387"/>
                      </a:cubicBezTo>
                      <a:cubicBezTo>
                        <a:pt x="24550" y="4401"/>
                        <a:pt x="24517" y="4408"/>
                        <a:pt x="24482" y="4408"/>
                      </a:cubicBezTo>
                      <a:cubicBezTo>
                        <a:pt x="24402" y="4408"/>
                        <a:pt x="24314" y="4372"/>
                        <a:pt x="24256" y="4309"/>
                      </a:cubicBezTo>
                      <a:cubicBezTo>
                        <a:pt x="24169" y="4212"/>
                        <a:pt x="24133" y="4055"/>
                        <a:pt x="24165" y="3905"/>
                      </a:cubicBezTo>
                      <a:cubicBezTo>
                        <a:pt x="24181" y="3834"/>
                        <a:pt x="24208" y="3763"/>
                        <a:pt x="24236" y="3692"/>
                      </a:cubicBezTo>
                      <a:cubicBezTo>
                        <a:pt x="24275" y="3585"/>
                        <a:pt x="24318" y="3476"/>
                        <a:pt x="24318" y="3366"/>
                      </a:cubicBezTo>
                      <a:cubicBezTo>
                        <a:pt x="24427" y="2735"/>
                        <a:pt x="23914" y="2179"/>
                        <a:pt x="23366" y="2021"/>
                      </a:cubicBezTo>
                      <a:cubicBezTo>
                        <a:pt x="23210" y="1975"/>
                        <a:pt x="23047" y="1952"/>
                        <a:pt x="22875" y="1952"/>
                      </a:cubicBezTo>
                      <a:cubicBezTo>
                        <a:pt x="22533" y="1952"/>
                        <a:pt x="22157" y="2043"/>
                        <a:pt x="21738" y="2225"/>
                      </a:cubicBezTo>
                      <a:cubicBezTo>
                        <a:pt x="21561" y="2303"/>
                        <a:pt x="21385" y="2389"/>
                        <a:pt x="21217" y="2473"/>
                      </a:cubicBezTo>
                      <a:cubicBezTo>
                        <a:pt x="20926" y="2619"/>
                        <a:pt x="20649" y="2756"/>
                        <a:pt x="20352" y="2849"/>
                      </a:cubicBezTo>
                      <a:cubicBezTo>
                        <a:pt x="20049" y="2944"/>
                        <a:pt x="19722" y="2991"/>
                        <a:pt x="19368" y="2991"/>
                      </a:cubicBezTo>
                      <a:cubicBezTo>
                        <a:pt x="18842" y="2991"/>
                        <a:pt x="18256" y="2886"/>
                        <a:pt x="17598" y="2675"/>
                      </a:cubicBezTo>
                      <a:cubicBezTo>
                        <a:pt x="17231" y="2559"/>
                        <a:pt x="16861" y="2419"/>
                        <a:pt x="16507" y="2281"/>
                      </a:cubicBezTo>
                      <a:cubicBezTo>
                        <a:pt x="15962" y="2074"/>
                        <a:pt x="15400" y="1862"/>
                        <a:pt x="14821" y="1718"/>
                      </a:cubicBezTo>
                      <a:cubicBezTo>
                        <a:pt x="14550" y="1652"/>
                        <a:pt x="14294" y="1620"/>
                        <a:pt x="14059" y="1620"/>
                      </a:cubicBezTo>
                      <a:cubicBezTo>
                        <a:pt x="13464" y="1620"/>
                        <a:pt x="12997" y="1830"/>
                        <a:pt x="12753" y="2224"/>
                      </a:cubicBezTo>
                      <a:cubicBezTo>
                        <a:pt x="12478" y="2667"/>
                        <a:pt x="12568" y="3168"/>
                        <a:pt x="12652" y="3651"/>
                      </a:cubicBezTo>
                      <a:cubicBezTo>
                        <a:pt x="12721" y="4036"/>
                        <a:pt x="12787" y="4398"/>
                        <a:pt x="12672" y="4714"/>
                      </a:cubicBezTo>
                      <a:cubicBezTo>
                        <a:pt x="12532" y="5104"/>
                        <a:pt x="12154" y="5341"/>
                        <a:pt x="11754" y="5592"/>
                      </a:cubicBezTo>
                      <a:cubicBezTo>
                        <a:pt x="11410" y="5809"/>
                        <a:pt x="11053" y="6032"/>
                        <a:pt x="10810" y="6372"/>
                      </a:cubicBezTo>
                      <a:cubicBezTo>
                        <a:pt x="10390" y="6967"/>
                        <a:pt x="10384" y="7785"/>
                        <a:pt x="10790" y="8878"/>
                      </a:cubicBezTo>
                      <a:cubicBezTo>
                        <a:pt x="10822" y="8964"/>
                        <a:pt x="10855" y="9049"/>
                        <a:pt x="10888" y="9136"/>
                      </a:cubicBezTo>
                      <a:cubicBezTo>
                        <a:pt x="11137" y="9791"/>
                        <a:pt x="11395" y="10467"/>
                        <a:pt x="11252" y="11110"/>
                      </a:cubicBezTo>
                      <a:cubicBezTo>
                        <a:pt x="11116" y="11718"/>
                        <a:pt x="10660" y="12183"/>
                        <a:pt x="10176" y="12677"/>
                      </a:cubicBezTo>
                      <a:cubicBezTo>
                        <a:pt x="9671" y="13192"/>
                        <a:pt x="9148" y="13726"/>
                        <a:pt x="8996" y="14453"/>
                      </a:cubicBezTo>
                      <a:cubicBezTo>
                        <a:pt x="8841" y="15213"/>
                        <a:pt x="9133" y="15911"/>
                        <a:pt x="9445" y="16650"/>
                      </a:cubicBezTo>
                      <a:cubicBezTo>
                        <a:pt x="9743" y="17359"/>
                        <a:pt x="10051" y="18093"/>
                        <a:pt x="9950" y="18913"/>
                      </a:cubicBezTo>
                      <a:cubicBezTo>
                        <a:pt x="9949" y="18930"/>
                        <a:pt x="9949" y="18949"/>
                        <a:pt x="9951" y="18967"/>
                      </a:cubicBezTo>
                      <a:cubicBezTo>
                        <a:pt x="10057" y="19680"/>
                        <a:pt x="9540" y="20271"/>
                        <a:pt x="8994" y="20895"/>
                      </a:cubicBezTo>
                      <a:cubicBezTo>
                        <a:pt x="8479" y="21486"/>
                        <a:pt x="7945" y="22097"/>
                        <a:pt x="7881" y="22876"/>
                      </a:cubicBezTo>
                      <a:cubicBezTo>
                        <a:pt x="7810" y="23780"/>
                        <a:pt x="8382" y="24482"/>
                        <a:pt x="8936" y="25161"/>
                      </a:cubicBezTo>
                      <a:cubicBezTo>
                        <a:pt x="9355" y="25674"/>
                        <a:pt x="9786" y="26202"/>
                        <a:pt x="9924" y="26803"/>
                      </a:cubicBezTo>
                      <a:cubicBezTo>
                        <a:pt x="10125" y="27689"/>
                        <a:pt x="9701" y="28690"/>
                        <a:pt x="8624" y="29863"/>
                      </a:cubicBezTo>
                      <a:lnTo>
                        <a:pt x="8544" y="29949"/>
                      </a:lnTo>
                      <a:lnTo>
                        <a:pt x="8421" y="30083"/>
                      </a:lnTo>
                      <a:cubicBezTo>
                        <a:pt x="8334" y="30177"/>
                        <a:pt x="8249" y="30269"/>
                        <a:pt x="8165" y="30362"/>
                      </a:cubicBezTo>
                      <a:cubicBezTo>
                        <a:pt x="7455" y="31137"/>
                        <a:pt x="6786" y="31959"/>
                        <a:pt x="6670" y="33005"/>
                      </a:cubicBezTo>
                      <a:cubicBezTo>
                        <a:pt x="6573" y="33882"/>
                        <a:pt x="6893" y="34683"/>
                        <a:pt x="7299" y="35452"/>
                      </a:cubicBezTo>
                      <a:cubicBezTo>
                        <a:pt x="7296" y="35453"/>
                        <a:pt x="7299" y="35453"/>
                        <a:pt x="7299" y="35455"/>
                      </a:cubicBezTo>
                      <a:cubicBezTo>
                        <a:pt x="7306" y="35469"/>
                        <a:pt x="7315" y="35485"/>
                        <a:pt x="7323" y="35500"/>
                      </a:cubicBezTo>
                      <a:cubicBezTo>
                        <a:pt x="7428" y="35699"/>
                        <a:pt x="7541" y="35899"/>
                        <a:pt x="7651" y="36096"/>
                      </a:cubicBezTo>
                      <a:cubicBezTo>
                        <a:pt x="7874" y="36496"/>
                        <a:pt x="8108" y="36908"/>
                        <a:pt x="8283" y="37320"/>
                      </a:cubicBezTo>
                      <a:cubicBezTo>
                        <a:pt x="8910" y="38781"/>
                        <a:pt x="8894" y="40520"/>
                        <a:pt x="8240" y="41968"/>
                      </a:cubicBezTo>
                      <a:cubicBezTo>
                        <a:pt x="8000" y="42501"/>
                        <a:pt x="7667" y="43028"/>
                        <a:pt x="7345" y="43536"/>
                      </a:cubicBezTo>
                      <a:cubicBezTo>
                        <a:pt x="6634" y="44665"/>
                        <a:pt x="5897" y="45834"/>
                        <a:pt x="6072" y="47176"/>
                      </a:cubicBezTo>
                      <a:cubicBezTo>
                        <a:pt x="6161" y="47854"/>
                        <a:pt x="6478" y="48460"/>
                        <a:pt x="6786" y="49047"/>
                      </a:cubicBezTo>
                      <a:cubicBezTo>
                        <a:pt x="7063" y="49575"/>
                        <a:pt x="7325" y="50076"/>
                        <a:pt x="7433" y="50625"/>
                      </a:cubicBezTo>
                      <a:cubicBezTo>
                        <a:pt x="7717" y="52062"/>
                        <a:pt x="6786" y="53676"/>
                        <a:pt x="5267" y="54378"/>
                      </a:cubicBezTo>
                      <a:cubicBezTo>
                        <a:pt x="4681" y="54651"/>
                        <a:pt x="4052" y="54786"/>
                        <a:pt x="3392" y="54786"/>
                      </a:cubicBezTo>
                      <a:cubicBezTo>
                        <a:pt x="2445" y="54786"/>
                        <a:pt x="1435" y="54506"/>
                        <a:pt x="399" y="53950"/>
                      </a:cubicBezTo>
                      <a:cubicBezTo>
                        <a:pt x="1381" y="38348"/>
                        <a:pt x="2991" y="20351"/>
                        <a:pt x="9582" y="4018"/>
                      </a:cubicBezTo>
                      <a:cubicBezTo>
                        <a:pt x="10196" y="2496"/>
                        <a:pt x="11110" y="713"/>
                        <a:pt x="12742" y="428"/>
                      </a:cubicBezTo>
                      <a:cubicBezTo>
                        <a:pt x="12898" y="400"/>
                        <a:pt x="13051" y="388"/>
                        <a:pt x="13204" y="388"/>
                      </a:cubicBezTo>
                      <a:close/>
                      <a:moveTo>
                        <a:pt x="13195" y="1"/>
                      </a:moveTo>
                      <a:cubicBezTo>
                        <a:pt x="13023" y="1"/>
                        <a:pt x="12850" y="15"/>
                        <a:pt x="12674" y="46"/>
                      </a:cubicBezTo>
                      <a:cubicBezTo>
                        <a:pt x="10855" y="366"/>
                        <a:pt x="9875" y="2258"/>
                        <a:pt x="9223" y="3873"/>
                      </a:cubicBezTo>
                      <a:cubicBezTo>
                        <a:pt x="2594" y="20303"/>
                        <a:pt x="990" y="38387"/>
                        <a:pt x="7" y="54050"/>
                      </a:cubicBezTo>
                      <a:cubicBezTo>
                        <a:pt x="1" y="54122"/>
                        <a:pt x="40" y="54193"/>
                        <a:pt x="105" y="54229"/>
                      </a:cubicBezTo>
                      <a:cubicBezTo>
                        <a:pt x="1239" y="54856"/>
                        <a:pt x="2348" y="55173"/>
                        <a:pt x="3394" y="55173"/>
                      </a:cubicBezTo>
                      <a:cubicBezTo>
                        <a:pt x="4086" y="55173"/>
                        <a:pt x="4747" y="55033"/>
                        <a:pt x="5371" y="54755"/>
                      </a:cubicBezTo>
                      <a:cubicBezTo>
                        <a:pt x="5389" y="54777"/>
                        <a:pt x="5408" y="54794"/>
                        <a:pt x="5434" y="54805"/>
                      </a:cubicBezTo>
                      <a:cubicBezTo>
                        <a:pt x="5855" y="55004"/>
                        <a:pt x="6337" y="55102"/>
                        <a:pt x="6817" y="55102"/>
                      </a:cubicBezTo>
                      <a:cubicBezTo>
                        <a:pt x="7320" y="55102"/>
                        <a:pt x="7821" y="54994"/>
                        <a:pt x="8257" y="54778"/>
                      </a:cubicBezTo>
                      <a:cubicBezTo>
                        <a:pt x="8350" y="54730"/>
                        <a:pt x="8443" y="54678"/>
                        <a:pt x="8534" y="54622"/>
                      </a:cubicBezTo>
                      <a:lnTo>
                        <a:pt x="8534" y="54622"/>
                      </a:lnTo>
                      <a:cubicBezTo>
                        <a:pt x="8531" y="54685"/>
                        <a:pt x="8528" y="54749"/>
                        <a:pt x="8527" y="54813"/>
                      </a:cubicBezTo>
                      <a:cubicBezTo>
                        <a:pt x="8522" y="54876"/>
                        <a:pt x="8553" y="54937"/>
                        <a:pt x="8603" y="54975"/>
                      </a:cubicBezTo>
                      <a:cubicBezTo>
                        <a:pt x="8637" y="55001"/>
                        <a:pt x="8677" y="55013"/>
                        <a:pt x="8719" y="55013"/>
                      </a:cubicBezTo>
                      <a:cubicBezTo>
                        <a:pt x="8738" y="55013"/>
                        <a:pt x="8761" y="55010"/>
                        <a:pt x="8782" y="55002"/>
                      </a:cubicBezTo>
                      <a:cubicBezTo>
                        <a:pt x="9097" y="54895"/>
                        <a:pt x="9417" y="54798"/>
                        <a:pt x="9724" y="54706"/>
                      </a:cubicBezTo>
                      <a:cubicBezTo>
                        <a:pt x="10594" y="54443"/>
                        <a:pt x="11417" y="54196"/>
                        <a:pt x="12136" y="53708"/>
                      </a:cubicBezTo>
                      <a:cubicBezTo>
                        <a:pt x="13060" y="53081"/>
                        <a:pt x="13893" y="51826"/>
                        <a:pt x="13534" y="50553"/>
                      </a:cubicBezTo>
                      <a:cubicBezTo>
                        <a:pt x="13430" y="50179"/>
                        <a:pt x="13233" y="49848"/>
                        <a:pt x="13041" y="49525"/>
                      </a:cubicBezTo>
                      <a:cubicBezTo>
                        <a:pt x="12826" y="49161"/>
                        <a:pt x="12622" y="48821"/>
                        <a:pt x="12554" y="48439"/>
                      </a:cubicBezTo>
                      <a:cubicBezTo>
                        <a:pt x="12349" y="47328"/>
                        <a:pt x="13331" y="46342"/>
                        <a:pt x="14190" y="45708"/>
                      </a:cubicBezTo>
                      <a:cubicBezTo>
                        <a:pt x="14284" y="45637"/>
                        <a:pt x="14382" y="45566"/>
                        <a:pt x="14481" y="45495"/>
                      </a:cubicBezTo>
                      <a:cubicBezTo>
                        <a:pt x="15397" y="44827"/>
                        <a:pt x="16347" y="44138"/>
                        <a:pt x="16641" y="43035"/>
                      </a:cubicBezTo>
                      <a:cubicBezTo>
                        <a:pt x="16915" y="42002"/>
                        <a:pt x="16499" y="40977"/>
                        <a:pt x="16097" y="39987"/>
                      </a:cubicBezTo>
                      <a:cubicBezTo>
                        <a:pt x="15683" y="38965"/>
                        <a:pt x="15290" y="37999"/>
                        <a:pt x="15630" y="37071"/>
                      </a:cubicBezTo>
                      <a:cubicBezTo>
                        <a:pt x="15848" y="36481"/>
                        <a:pt x="16323" y="36031"/>
                        <a:pt x="16827" y="35555"/>
                      </a:cubicBezTo>
                      <a:cubicBezTo>
                        <a:pt x="17422" y="34991"/>
                        <a:pt x="18037" y="34408"/>
                        <a:pt x="18180" y="33575"/>
                      </a:cubicBezTo>
                      <a:cubicBezTo>
                        <a:pt x="18311" y="32824"/>
                        <a:pt x="18007" y="32123"/>
                        <a:pt x="17714" y="31445"/>
                      </a:cubicBezTo>
                      <a:cubicBezTo>
                        <a:pt x="17458" y="30854"/>
                        <a:pt x="17215" y="30294"/>
                        <a:pt x="17241" y="29708"/>
                      </a:cubicBezTo>
                      <a:cubicBezTo>
                        <a:pt x="17284" y="28813"/>
                        <a:pt x="17917" y="28135"/>
                        <a:pt x="18589" y="27417"/>
                      </a:cubicBezTo>
                      <a:cubicBezTo>
                        <a:pt x="19007" y="26970"/>
                        <a:pt x="19440" y="26506"/>
                        <a:pt x="19738" y="25973"/>
                      </a:cubicBezTo>
                      <a:cubicBezTo>
                        <a:pt x="20380" y="24831"/>
                        <a:pt x="20336" y="23493"/>
                        <a:pt x="20299" y="22200"/>
                      </a:cubicBezTo>
                      <a:cubicBezTo>
                        <a:pt x="20289" y="21865"/>
                        <a:pt x="20277" y="21519"/>
                        <a:pt x="20281" y="21185"/>
                      </a:cubicBezTo>
                      <a:cubicBezTo>
                        <a:pt x="20289" y="19656"/>
                        <a:pt x="20808" y="17866"/>
                        <a:pt x="22239" y="17433"/>
                      </a:cubicBezTo>
                      <a:cubicBezTo>
                        <a:pt x="22451" y="17369"/>
                        <a:pt x="22664" y="17340"/>
                        <a:pt x="22879" y="17340"/>
                      </a:cubicBezTo>
                      <a:cubicBezTo>
                        <a:pt x="23813" y="17340"/>
                        <a:pt x="24771" y="17889"/>
                        <a:pt x="25687" y="18468"/>
                      </a:cubicBezTo>
                      <a:cubicBezTo>
                        <a:pt x="26584" y="19037"/>
                        <a:pt x="27597" y="19576"/>
                        <a:pt x="28591" y="19576"/>
                      </a:cubicBezTo>
                      <a:cubicBezTo>
                        <a:pt x="28891" y="19576"/>
                        <a:pt x="29188" y="19527"/>
                        <a:pt x="29480" y="19415"/>
                      </a:cubicBezTo>
                      <a:cubicBezTo>
                        <a:pt x="29860" y="19271"/>
                        <a:pt x="30186" y="19035"/>
                        <a:pt x="30500" y="18804"/>
                      </a:cubicBezTo>
                      <a:cubicBezTo>
                        <a:pt x="30802" y="18583"/>
                        <a:pt x="31091" y="18374"/>
                        <a:pt x="31418" y="18247"/>
                      </a:cubicBezTo>
                      <a:cubicBezTo>
                        <a:pt x="31540" y="18200"/>
                        <a:pt x="31678" y="18178"/>
                        <a:pt x="31820" y="18178"/>
                      </a:cubicBezTo>
                      <a:cubicBezTo>
                        <a:pt x="32102" y="18178"/>
                        <a:pt x="32396" y="18267"/>
                        <a:pt x="32591" y="18428"/>
                      </a:cubicBezTo>
                      <a:cubicBezTo>
                        <a:pt x="32750" y="18560"/>
                        <a:pt x="32821" y="18716"/>
                        <a:pt x="32799" y="18894"/>
                      </a:cubicBezTo>
                      <a:cubicBezTo>
                        <a:pt x="32597" y="19246"/>
                        <a:pt x="32459" y="19757"/>
                        <a:pt x="32672" y="20168"/>
                      </a:cubicBezTo>
                      <a:cubicBezTo>
                        <a:pt x="32795" y="20401"/>
                        <a:pt x="33044" y="20575"/>
                        <a:pt x="33325" y="20620"/>
                      </a:cubicBezTo>
                      <a:cubicBezTo>
                        <a:pt x="33373" y="20628"/>
                        <a:pt x="33421" y="20632"/>
                        <a:pt x="33468" y="20632"/>
                      </a:cubicBezTo>
                      <a:cubicBezTo>
                        <a:pt x="33672" y="20632"/>
                        <a:pt x="33860" y="20559"/>
                        <a:pt x="33997" y="20425"/>
                      </a:cubicBezTo>
                      <a:cubicBezTo>
                        <a:pt x="34226" y="20200"/>
                        <a:pt x="34305" y="19837"/>
                        <a:pt x="34207" y="19473"/>
                      </a:cubicBezTo>
                      <a:cubicBezTo>
                        <a:pt x="34131" y="19201"/>
                        <a:pt x="33979" y="18977"/>
                        <a:pt x="33826" y="18761"/>
                      </a:cubicBezTo>
                      <a:cubicBezTo>
                        <a:pt x="33843" y="18424"/>
                        <a:pt x="33710" y="18108"/>
                        <a:pt x="33438" y="17844"/>
                      </a:cubicBezTo>
                      <a:cubicBezTo>
                        <a:pt x="33076" y="17492"/>
                        <a:pt x="32509" y="17282"/>
                        <a:pt x="31962" y="17282"/>
                      </a:cubicBezTo>
                      <a:cubicBezTo>
                        <a:pt x="31864" y="17282"/>
                        <a:pt x="31767" y="17289"/>
                        <a:pt x="31671" y="17303"/>
                      </a:cubicBezTo>
                      <a:cubicBezTo>
                        <a:pt x="31211" y="17369"/>
                        <a:pt x="30776" y="17534"/>
                        <a:pt x="30359" y="17692"/>
                      </a:cubicBezTo>
                      <a:cubicBezTo>
                        <a:pt x="29924" y="17860"/>
                        <a:pt x="29514" y="18017"/>
                        <a:pt x="29079" y="18069"/>
                      </a:cubicBezTo>
                      <a:cubicBezTo>
                        <a:pt x="28960" y="18084"/>
                        <a:pt x="28842" y="18091"/>
                        <a:pt x="28724" y="18091"/>
                      </a:cubicBezTo>
                      <a:cubicBezTo>
                        <a:pt x="27688" y="18091"/>
                        <a:pt x="26733" y="17540"/>
                        <a:pt x="25727" y="16961"/>
                      </a:cubicBezTo>
                      <a:cubicBezTo>
                        <a:pt x="24701" y="16371"/>
                        <a:pt x="23639" y="15761"/>
                        <a:pt x="22461" y="15761"/>
                      </a:cubicBezTo>
                      <a:cubicBezTo>
                        <a:pt x="22428" y="15761"/>
                        <a:pt x="22396" y="15761"/>
                        <a:pt x="22364" y="15762"/>
                      </a:cubicBezTo>
                      <a:cubicBezTo>
                        <a:pt x="21270" y="15793"/>
                        <a:pt x="20144" y="16395"/>
                        <a:pt x="19277" y="17416"/>
                      </a:cubicBezTo>
                      <a:cubicBezTo>
                        <a:pt x="18547" y="18273"/>
                        <a:pt x="18086" y="19256"/>
                        <a:pt x="17561" y="20454"/>
                      </a:cubicBezTo>
                      <a:cubicBezTo>
                        <a:pt x="15709" y="24676"/>
                        <a:pt x="14204" y="28539"/>
                        <a:pt x="12963" y="32250"/>
                      </a:cubicBezTo>
                      <a:cubicBezTo>
                        <a:pt x="12558" y="31244"/>
                        <a:pt x="12219" y="30104"/>
                        <a:pt x="12713" y="29205"/>
                      </a:cubicBezTo>
                      <a:cubicBezTo>
                        <a:pt x="12888" y="28884"/>
                        <a:pt x="13159" y="28617"/>
                        <a:pt x="13445" y="28332"/>
                      </a:cubicBezTo>
                      <a:cubicBezTo>
                        <a:pt x="13852" y="27931"/>
                        <a:pt x="14272" y="27513"/>
                        <a:pt x="14403" y="26925"/>
                      </a:cubicBezTo>
                      <a:cubicBezTo>
                        <a:pt x="14550" y="26248"/>
                        <a:pt x="14256" y="25626"/>
                        <a:pt x="13973" y="25026"/>
                      </a:cubicBezTo>
                      <a:cubicBezTo>
                        <a:pt x="13735" y="24522"/>
                        <a:pt x="13509" y="24046"/>
                        <a:pt x="13528" y="23549"/>
                      </a:cubicBezTo>
                      <a:cubicBezTo>
                        <a:pt x="13557" y="22833"/>
                        <a:pt x="14075" y="22268"/>
                        <a:pt x="14623" y="21670"/>
                      </a:cubicBezTo>
                      <a:cubicBezTo>
                        <a:pt x="15179" y="21065"/>
                        <a:pt x="15752" y="20439"/>
                        <a:pt x="15826" y="19612"/>
                      </a:cubicBezTo>
                      <a:cubicBezTo>
                        <a:pt x="15888" y="18923"/>
                        <a:pt x="15580" y="18280"/>
                        <a:pt x="15286" y="17660"/>
                      </a:cubicBezTo>
                      <a:cubicBezTo>
                        <a:pt x="14957" y="16973"/>
                        <a:pt x="14646" y="16324"/>
                        <a:pt x="14870" y="15691"/>
                      </a:cubicBezTo>
                      <a:cubicBezTo>
                        <a:pt x="15044" y="15208"/>
                        <a:pt x="15481" y="14892"/>
                        <a:pt x="15946" y="14556"/>
                      </a:cubicBezTo>
                      <a:cubicBezTo>
                        <a:pt x="16353" y="14263"/>
                        <a:pt x="16773" y="13959"/>
                        <a:pt x="17039" y="13522"/>
                      </a:cubicBezTo>
                      <a:cubicBezTo>
                        <a:pt x="17484" y="12797"/>
                        <a:pt x="17393" y="11929"/>
                        <a:pt x="17307" y="11088"/>
                      </a:cubicBezTo>
                      <a:cubicBezTo>
                        <a:pt x="17217" y="10234"/>
                        <a:pt x="17132" y="9426"/>
                        <a:pt x="17601" y="8826"/>
                      </a:cubicBezTo>
                      <a:cubicBezTo>
                        <a:pt x="17946" y="8386"/>
                        <a:pt x="18499" y="8212"/>
                        <a:pt x="19050" y="8212"/>
                      </a:cubicBezTo>
                      <a:cubicBezTo>
                        <a:pt x="19370" y="8212"/>
                        <a:pt x="19688" y="8271"/>
                        <a:pt x="19966" y="8369"/>
                      </a:cubicBezTo>
                      <a:cubicBezTo>
                        <a:pt x="20597" y="8589"/>
                        <a:pt x="21168" y="8990"/>
                        <a:pt x="21721" y="9378"/>
                      </a:cubicBezTo>
                      <a:cubicBezTo>
                        <a:pt x="21918" y="9516"/>
                        <a:pt x="22122" y="9659"/>
                        <a:pt x="22327" y="9792"/>
                      </a:cubicBezTo>
                      <a:cubicBezTo>
                        <a:pt x="23182" y="10352"/>
                        <a:pt x="23942" y="10628"/>
                        <a:pt x="24638" y="10628"/>
                      </a:cubicBezTo>
                      <a:cubicBezTo>
                        <a:pt x="24796" y="10628"/>
                        <a:pt x="24950" y="10614"/>
                        <a:pt x="25102" y="10586"/>
                      </a:cubicBezTo>
                      <a:cubicBezTo>
                        <a:pt x="25611" y="10494"/>
                        <a:pt x="26062" y="10244"/>
                        <a:pt x="26498" y="10004"/>
                      </a:cubicBezTo>
                      <a:cubicBezTo>
                        <a:pt x="26570" y="9963"/>
                        <a:pt x="26640" y="9924"/>
                        <a:pt x="26712" y="9886"/>
                      </a:cubicBezTo>
                      <a:cubicBezTo>
                        <a:pt x="27125" y="9662"/>
                        <a:pt x="27605" y="9437"/>
                        <a:pt x="28088" y="9437"/>
                      </a:cubicBezTo>
                      <a:cubicBezTo>
                        <a:pt x="28132" y="9437"/>
                        <a:pt x="28176" y="9439"/>
                        <a:pt x="28219" y="9443"/>
                      </a:cubicBezTo>
                      <a:cubicBezTo>
                        <a:pt x="28632" y="9478"/>
                        <a:pt x="29069" y="9766"/>
                        <a:pt x="29162" y="10161"/>
                      </a:cubicBezTo>
                      <a:cubicBezTo>
                        <a:pt x="29078" y="10200"/>
                        <a:pt x="29004" y="10263"/>
                        <a:pt x="28943" y="10347"/>
                      </a:cubicBezTo>
                      <a:cubicBezTo>
                        <a:pt x="28798" y="10555"/>
                        <a:pt x="28767" y="10854"/>
                        <a:pt x="28864" y="11090"/>
                      </a:cubicBezTo>
                      <a:cubicBezTo>
                        <a:pt x="28999" y="11419"/>
                        <a:pt x="29356" y="11637"/>
                        <a:pt x="29724" y="11637"/>
                      </a:cubicBezTo>
                      <a:cubicBezTo>
                        <a:pt x="29786" y="11637"/>
                        <a:pt x="29848" y="11631"/>
                        <a:pt x="29909" y="11618"/>
                      </a:cubicBezTo>
                      <a:cubicBezTo>
                        <a:pt x="30268" y="11544"/>
                        <a:pt x="30561" y="11271"/>
                        <a:pt x="30640" y="10933"/>
                      </a:cubicBezTo>
                      <a:cubicBezTo>
                        <a:pt x="30717" y="10603"/>
                        <a:pt x="30569" y="10248"/>
                        <a:pt x="30297" y="10074"/>
                      </a:cubicBezTo>
                      <a:cubicBezTo>
                        <a:pt x="30233" y="9695"/>
                        <a:pt x="30028" y="9361"/>
                        <a:pt x="29699" y="9099"/>
                      </a:cubicBezTo>
                      <a:cubicBezTo>
                        <a:pt x="29272" y="8758"/>
                        <a:pt x="28668" y="8565"/>
                        <a:pt x="28062" y="8565"/>
                      </a:cubicBezTo>
                      <a:cubicBezTo>
                        <a:pt x="27947" y="8565"/>
                        <a:pt x="27831" y="8572"/>
                        <a:pt x="27717" y="8586"/>
                      </a:cubicBezTo>
                      <a:cubicBezTo>
                        <a:pt x="27267" y="8642"/>
                        <a:pt x="26828" y="8770"/>
                        <a:pt x="26405" y="8893"/>
                      </a:cubicBezTo>
                      <a:cubicBezTo>
                        <a:pt x="25842" y="9058"/>
                        <a:pt x="25309" y="9213"/>
                        <a:pt x="24756" y="9213"/>
                      </a:cubicBezTo>
                      <a:cubicBezTo>
                        <a:pt x="23654" y="9213"/>
                        <a:pt x="22685" y="8612"/>
                        <a:pt x="21660" y="7976"/>
                      </a:cubicBezTo>
                      <a:cubicBezTo>
                        <a:pt x="20646" y="7350"/>
                        <a:pt x="19600" y="6701"/>
                        <a:pt x="18416" y="6701"/>
                      </a:cubicBezTo>
                      <a:cubicBezTo>
                        <a:pt x="18334" y="6701"/>
                        <a:pt x="18251" y="6704"/>
                        <a:pt x="18167" y="6711"/>
                      </a:cubicBezTo>
                      <a:cubicBezTo>
                        <a:pt x="16648" y="6827"/>
                        <a:pt x="15341" y="7989"/>
                        <a:pt x="14171" y="10269"/>
                      </a:cubicBezTo>
                      <a:cubicBezTo>
                        <a:pt x="11927" y="14637"/>
                        <a:pt x="10670" y="19407"/>
                        <a:pt x="9643" y="23911"/>
                      </a:cubicBezTo>
                      <a:cubicBezTo>
                        <a:pt x="9553" y="24304"/>
                        <a:pt x="9468" y="24699"/>
                        <a:pt x="9382" y="25094"/>
                      </a:cubicBezTo>
                      <a:cubicBezTo>
                        <a:pt x="9333" y="25035"/>
                        <a:pt x="9285" y="24976"/>
                        <a:pt x="9236" y="24918"/>
                      </a:cubicBezTo>
                      <a:cubicBezTo>
                        <a:pt x="8708" y="24268"/>
                        <a:pt x="8207" y="23655"/>
                        <a:pt x="8267" y="22908"/>
                      </a:cubicBezTo>
                      <a:cubicBezTo>
                        <a:pt x="8320" y="22255"/>
                        <a:pt x="8812" y="21693"/>
                        <a:pt x="9287" y="21150"/>
                      </a:cubicBezTo>
                      <a:cubicBezTo>
                        <a:pt x="9862" y="20494"/>
                        <a:pt x="10455" y="19814"/>
                        <a:pt x="10337" y="18935"/>
                      </a:cubicBezTo>
                      <a:cubicBezTo>
                        <a:pt x="10442" y="18022"/>
                        <a:pt x="10118" y="17248"/>
                        <a:pt x="9802" y="16501"/>
                      </a:cubicBezTo>
                      <a:cubicBezTo>
                        <a:pt x="9516" y="15817"/>
                        <a:pt x="9243" y="15174"/>
                        <a:pt x="9377" y="14530"/>
                      </a:cubicBezTo>
                      <a:cubicBezTo>
                        <a:pt x="9503" y="13913"/>
                        <a:pt x="9965" y="13442"/>
                        <a:pt x="10452" y="12946"/>
                      </a:cubicBezTo>
                      <a:cubicBezTo>
                        <a:pt x="10953" y="12435"/>
                        <a:pt x="11470" y="11908"/>
                        <a:pt x="11630" y="11194"/>
                      </a:cubicBezTo>
                      <a:cubicBezTo>
                        <a:pt x="11798" y="10436"/>
                        <a:pt x="11520" y="9707"/>
                        <a:pt x="11249" y="8999"/>
                      </a:cubicBezTo>
                      <a:cubicBezTo>
                        <a:pt x="11217" y="8913"/>
                        <a:pt x="11184" y="8828"/>
                        <a:pt x="11153" y="8744"/>
                      </a:cubicBezTo>
                      <a:cubicBezTo>
                        <a:pt x="10796" y="7779"/>
                        <a:pt x="10787" y="7077"/>
                        <a:pt x="11127" y="6595"/>
                      </a:cubicBezTo>
                      <a:cubicBezTo>
                        <a:pt x="11324" y="6317"/>
                        <a:pt x="11633" y="6124"/>
                        <a:pt x="11960" y="5919"/>
                      </a:cubicBezTo>
                      <a:cubicBezTo>
                        <a:pt x="12397" y="5645"/>
                        <a:pt x="12850" y="5360"/>
                        <a:pt x="13036" y="4846"/>
                      </a:cubicBezTo>
                      <a:cubicBezTo>
                        <a:pt x="13185" y="4433"/>
                        <a:pt x="13108" y="4000"/>
                        <a:pt x="13034" y="3583"/>
                      </a:cubicBezTo>
                      <a:cubicBezTo>
                        <a:pt x="12959" y="3153"/>
                        <a:pt x="12887" y="2745"/>
                        <a:pt x="13082" y="2426"/>
                      </a:cubicBezTo>
                      <a:cubicBezTo>
                        <a:pt x="13287" y="2095"/>
                        <a:pt x="13685" y="2007"/>
                        <a:pt x="14048" y="2007"/>
                      </a:cubicBezTo>
                      <a:cubicBezTo>
                        <a:pt x="14336" y="2007"/>
                        <a:pt x="14601" y="2062"/>
                        <a:pt x="14731" y="2093"/>
                      </a:cubicBezTo>
                      <a:cubicBezTo>
                        <a:pt x="15287" y="2231"/>
                        <a:pt x="15838" y="2439"/>
                        <a:pt x="16369" y="2643"/>
                      </a:cubicBezTo>
                      <a:cubicBezTo>
                        <a:pt x="16731" y="2781"/>
                        <a:pt x="17103" y="2923"/>
                        <a:pt x="17481" y="3043"/>
                      </a:cubicBezTo>
                      <a:cubicBezTo>
                        <a:pt x="18176" y="3266"/>
                        <a:pt x="18801" y="3377"/>
                        <a:pt x="19369" y="3377"/>
                      </a:cubicBezTo>
                      <a:cubicBezTo>
                        <a:pt x="19763" y="3377"/>
                        <a:pt x="20128" y="3324"/>
                        <a:pt x="20470" y="3217"/>
                      </a:cubicBezTo>
                      <a:cubicBezTo>
                        <a:pt x="20794" y="3116"/>
                        <a:pt x="21098" y="2965"/>
                        <a:pt x="21389" y="2819"/>
                      </a:cubicBezTo>
                      <a:cubicBezTo>
                        <a:pt x="21554" y="2736"/>
                        <a:pt x="21725" y="2652"/>
                        <a:pt x="21893" y="2580"/>
                      </a:cubicBezTo>
                      <a:cubicBezTo>
                        <a:pt x="22265" y="2419"/>
                        <a:pt x="22592" y="2339"/>
                        <a:pt x="22882" y="2339"/>
                      </a:cubicBezTo>
                      <a:cubicBezTo>
                        <a:pt x="23015" y="2339"/>
                        <a:pt x="23141" y="2356"/>
                        <a:pt x="23260" y="2390"/>
                      </a:cubicBezTo>
                      <a:cubicBezTo>
                        <a:pt x="23651" y="2504"/>
                        <a:pt x="24017" y="2901"/>
                        <a:pt x="23933" y="3314"/>
                      </a:cubicBezTo>
                      <a:cubicBezTo>
                        <a:pt x="23930" y="3331"/>
                        <a:pt x="23930" y="3349"/>
                        <a:pt x="23932" y="3366"/>
                      </a:cubicBezTo>
                      <a:cubicBezTo>
                        <a:pt x="23933" y="3399"/>
                        <a:pt x="23903" y="3485"/>
                        <a:pt x="23875" y="3551"/>
                      </a:cubicBezTo>
                      <a:cubicBezTo>
                        <a:pt x="23845" y="3632"/>
                        <a:pt x="23809" y="3724"/>
                        <a:pt x="23788" y="3824"/>
                      </a:cubicBezTo>
                      <a:cubicBezTo>
                        <a:pt x="23731" y="4099"/>
                        <a:pt x="23799" y="4377"/>
                        <a:pt x="23969" y="4566"/>
                      </a:cubicBezTo>
                      <a:cubicBezTo>
                        <a:pt x="24103" y="4715"/>
                        <a:pt x="24293" y="4795"/>
                        <a:pt x="24480" y="4795"/>
                      </a:cubicBezTo>
                      <a:cubicBezTo>
                        <a:pt x="24575" y="4795"/>
                        <a:pt x="24670" y="4774"/>
                        <a:pt x="24756" y="4731"/>
                      </a:cubicBezTo>
                      <a:cubicBezTo>
                        <a:pt x="24960" y="4627"/>
                        <a:pt x="25097" y="4409"/>
                        <a:pt x="25129" y="4144"/>
                      </a:cubicBezTo>
                      <a:cubicBezTo>
                        <a:pt x="25151" y="3950"/>
                        <a:pt x="25116" y="3761"/>
                        <a:pt x="25080" y="3593"/>
                      </a:cubicBezTo>
                      <a:cubicBezTo>
                        <a:pt x="25174" y="3142"/>
                        <a:pt x="25051" y="2707"/>
                        <a:pt x="24722" y="2332"/>
                      </a:cubicBezTo>
                      <a:cubicBezTo>
                        <a:pt x="24278" y="1825"/>
                        <a:pt x="23504" y="1501"/>
                        <a:pt x="22775" y="1501"/>
                      </a:cubicBezTo>
                      <a:cubicBezTo>
                        <a:pt x="22697" y="1501"/>
                        <a:pt x="22620" y="1505"/>
                        <a:pt x="22543" y="1513"/>
                      </a:cubicBezTo>
                      <a:cubicBezTo>
                        <a:pt x="22010" y="1566"/>
                        <a:pt x="21495" y="1725"/>
                        <a:pt x="20997" y="1877"/>
                      </a:cubicBezTo>
                      <a:cubicBezTo>
                        <a:pt x="20387" y="2063"/>
                        <a:pt x="19806" y="2240"/>
                        <a:pt x="19210" y="2240"/>
                      </a:cubicBezTo>
                      <a:cubicBezTo>
                        <a:pt x="19196" y="2240"/>
                        <a:pt x="19182" y="2240"/>
                        <a:pt x="19168" y="2239"/>
                      </a:cubicBezTo>
                      <a:cubicBezTo>
                        <a:pt x="18141" y="2224"/>
                        <a:pt x="17173" y="1665"/>
                        <a:pt x="16237" y="1127"/>
                      </a:cubicBezTo>
                      <a:cubicBezTo>
                        <a:pt x="15273" y="571"/>
                        <a:pt x="14278" y="1"/>
                        <a:pt x="13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49" name="Google Shape;1349;p29"/>
            <p:cNvGrpSpPr/>
            <p:nvPr/>
          </p:nvGrpSpPr>
          <p:grpSpPr>
            <a:xfrm flipH="1">
              <a:off x="5993365" y="3098699"/>
              <a:ext cx="1014169" cy="1029465"/>
              <a:chOff x="2443147" y="2520090"/>
              <a:chExt cx="790467" cy="802389"/>
            </a:xfrm>
          </p:grpSpPr>
          <p:sp>
            <p:nvSpPr>
              <p:cNvPr id="1350" name="Google Shape;1350;p29"/>
              <p:cNvSpPr/>
              <p:nvPr/>
            </p:nvSpPr>
            <p:spPr>
              <a:xfrm>
                <a:off x="3158723" y="3172310"/>
                <a:ext cx="74891" cy="64682"/>
              </a:xfrm>
              <a:custGeom>
                <a:avLst/>
                <a:gdLst/>
                <a:ahLst/>
                <a:cxnLst/>
                <a:rect l="l" t="t" r="r" b="b"/>
                <a:pathLst>
                  <a:path w="1922" h="1660" extrusionOk="0">
                    <a:moveTo>
                      <a:pt x="0" y="0"/>
                    </a:moveTo>
                    <a:lnTo>
                      <a:pt x="0" y="1659"/>
                    </a:lnTo>
                    <a:cubicBezTo>
                      <a:pt x="13" y="1657"/>
                      <a:pt x="26" y="1651"/>
                      <a:pt x="42" y="1651"/>
                    </a:cubicBezTo>
                    <a:cubicBezTo>
                      <a:pt x="494" y="1651"/>
                      <a:pt x="943" y="1502"/>
                      <a:pt x="1306" y="1229"/>
                    </a:cubicBezTo>
                    <a:cubicBezTo>
                      <a:pt x="1564" y="1035"/>
                      <a:pt x="1775" y="782"/>
                      <a:pt x="1922" y="494"/>
                    </a:cubicBezTo>
                    <a:lnTo>
                      <a:pt x="1922" y="494"/>
                    </a:lnTo>
                    <a:cubicBezTo>
                      <a:pt x="1785" y="519"/>
                      <a:pt x="1646" y="531"/>
                      <a:pt x="1507" y="531"/>
                    </a:cubicBezTo>
                    <a:cubicBezTo>
                      <a:pt x="965" y="531"/>
                      <a:pt x="422" y="34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9"/>
              <p:cNvSpPr/>
              <p:nvPr/>
            </p:nvSpPr>
            <p:spPr>
              <a:xfrm>
                <a:off x="3158645" y="3265434"/>
                <a:ext cx="74930" cy="57045"/>
              </a:xfrm>
              <a:custGeom>
                <a:avLst/>
                <a:gdLst/>
                <a:ahLst/>
                <a:cxnLst/>
                <a:rect l="l" t="t" r="r" b="b"/>
                <a:pathLst>
                  <a:path w="1923" h="1464" extrusionOk="0">
                    <a:moveTo>
                      <a:pt x="1" y="1"/>
                    </a:moveTo>
                    <a:lnTo>
                      <a:pt x="1" y="1463"/>
                    </a:lnTo>
                    <a:lnTo>
                      <a:pt x="910" y="1463"/>
                    </a:lnTo>
                    <a:cubicBezTo>
                      <a:pt x="1051" y="1399"/>
                      <a:pt x="1184" y="1323"/>
                      <a:pt x="1307" y="1231"/>
                    </a:cubicBezTo>
                    <a:cubicBezTo>
                      <a:pt x="1546" y="1053"/>
                      <a:pt x="1747" y="820"/>
                      <a:pt x="1890" y="555"/>
                    </a:cubicBezTo>
                    <a:cubicBezTo>
                      <a:pt x="1902" y="535"/>
                      <a:pt x="1912" y="515"/>
                      <a:pt x="1922" y="494"/>
                    </a:cubicBezTo>
                    <a:lnTo>
                      <a:pt x="1922" y="494"/>
                    </a:lnTo>
                    <a:cubicBezTo>
                      <a:pt x="1786" y="519"/>
                      <a:pt x="1647" y="531"/>
                      <a:pt x="1509" y="531"/>
                    </a:cubicBezTo>
                    <a:cubicBezTo>
                      <a:pt x="967" y="531"/>
                      <a:pt x="424" y="34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9"/>
              <p:cNvSpPr/>
              <p:nvPr/>
            </p:nvSpPr>
            <p:spPr>
              <a:xfrm>
                <a:off x="3158723" y="2706455"/>
                <a:ext cx="74891" cy="64643"/>
              </a:xfrm>
              <a:custGeom>
                <a:avLst/>
                <a:gdLst/>
                <a:ahLst/>
                <a:cxnLst/>
                <a:rect l="l" t="t" r="r" b="b"/>
                <a:pathLst>
                  <a:path w="1922" h="1659" extrusionOk="0">
                    <a:moveTo>
                      <a:pt x="0" y="0"/>
                    </a:moveTo>
                    <a:lnTo>
                      <a:pt x="0" y="1658"/>
                    </a:lnTo>
                    <a:cubicBezTo>
                      <a:pt x="13" y="1655"/>
                      <a:pt x="26" y="1649"/>
                      <a:pt x="42" y="1649"/>
                    </a:cubicBezTo>
                    <a:cubicBezTo>
                      <a:pt x="495" y="1649"/>
                      <a:pt x="944" y="1500"/>
                      <a:pt x="1306" y="1229"/>
                    </a:cubicBezTo>
                    <a:cubicBezTo>
                      <a:pt x="1564" y="1035"/>
                      <a:pt x="1775" y="781"/>
                      <a:pt x="1922" y="494"/>
                    </a:cubicBezTo>
                    <a:lnTo>
                      <a:pt x="1922" y="494"/>
                    </a:lnTo>
                    <a:cubicBezTo>
                      <a:pt x="1786" y="518"/>
                      <a:pt x="1648" y="530"/>
                      <a:pt x="1510" y="530"/>
                    </a:cubicBezTo>
                    <a:cubicBezTo>
                      <a:pt x="967" y="530"/>
                      <a:pt x="423" y="34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9"/>
              <p:cNvSpPr/>
              <p:nvPr/>
            </p:nvSpPr>
            <p:spPr>
              <a:xfrm>
                <a:off x="3158723" y="3079147"/>
                <a:ext cx="74891" cy="64643"/>
              </a:xfrm>
              <a:custGeom>
                <a:avLst/>
                <a:gdLst/>
                <a:ahLst/>
                <a:cxnLst/>
                <a:rect l="l" t="t" r="r" b="b"/>
                <a:pathLst>
                  <a:path w="1922" h="1659" extrusionOk="0">
                    <a:moveTo>
                      <a:pt x="0" y="0"/>
                    </a:moveTo>
                    <a:lnTo>
                      <a:pt x="0" y="1658"/>
                    </a:lnTo>
                    <a:cubicBezTo>
                      <a:pt x="13" y="1656"/>
                      <a:pt x="26" y="1650"/>
                      <a:pt x="42" y="1650"/>
                    </a:cubicBezTo>
                    <a:cubicBezTo>
                      <a:pt x="494" y="1650"/>
                      <a:pt x="943" y="1501"/>
                      <a:pt x="1306" y="1230"/>
                    </a:cubicBezTo>
                    <a:cubicBezTo>
                      <a:pt x="1564" y="1036"/>
                      <a:pt x="1775" y="781"/>
                      <a:pt x="1922" y="494"/>
                    </a:cubicBezTo>
                    <a:lnTo>
                      <a:pt x="1922" y="494"/>
                    </a:lnTo>
                    <a:cubicBezTo>
                      <a:pt x="1786" y="519"/>
                      <a:pt x="1649" y="530"/>
                      <a:pt x="1511" y="530"/>
                    </a:cubicBezTo>
                    <a:cubicBezTo>
                      <a:pt x="968" y="530"/>
                      <a:pt x="423" y="34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9"/>
              <p:cNvSpPr/>
              <p:nvPr/>
            </p:nvSpPr>
            <p:spPr>
              <a:xfrm>
                <a:off x="3158723" y="2799579"/>
                <a:ext cx="74891" cy="64721"/>
              </a:xfrm>
              <a:custGeom>
                <a:avLst/>
                <a:gdLst/>
                <a:ahLst/>
                <a:cxnLst/>
                <a:rect l="l" t="t" r="r" b="b"/>
                <a:pathLst>
                  <a:path w="1922" h="1661" extrusionOk="0">
                    <a:moveTo>
                      <a:pt x="0" y="1"/>
                    </a:moveTo>
                    <a:lnTo>
                      <a:pt x="0" y="1660"/>
                    </a:lnTo>
                    <a:cubicBezTo>
                      <a:pt x="13" y="1657"/>
                      <a:pt x="26" y="1651"/>
                      <a:pt x="42" y="1651"/>
                    </a:cubicBezTo>
                    <a:cubicBezTo>
                      <a:pt x="495" y="1651"/>
                      <a:pt x="944" y="1501"/>
                      <a:pt x="1306" y="1230"/>
                    </a:cubicBezTo>
                    <a:cubicBezTo>
                      <a:pt x="1564" y="1036"/>
                      <a:pt x="1775" y="783"/>
                      <a:pt x="1922" y="495"/>
                    </a:cubicBezTo>
                    <a:lnTo>
                      <a:pt x="1922" y="495"/>
                    </a:lnTo>
                    <a:cubicBezTo>
                      <a:pt x="1785" y="519"/>
                      <a:pt x="1646" y="531"/>
                      <a:pt x="1507" y="531"/>
                    </a:cubicBezTo>
                    <a:cubicBezTo>
                      <a:pt x="965" y="531"/>
                      <a:pt x="422" y="346"/>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9"/>
              <p:cNvSpPr/>
              <p:nvPr/>
            </p:nvSpPr>
            <p:spPr>
              <a:xfrm>
                <a:off x="3158723" y="2892782"/>
                <a:ext cx="74891" cy="64643"/>
              </a:xfrm>
              <a:custGeom>
                <a:avLst/>
                <a:gdLst/>
                <a:ahLst/>
                <a:cxnLst/>
                <a:rect l="l" t="t" r="r" b="b"/>
                <a:pathLst>
                  <a:path w="1922" h="1659" extrusionOk="0">
                    <a:moveTo>
                      <a:pt x="0" y="1"/>
                    </a:moveTo>
                    <a:lnTo>
                      <a:pt x="0" y="1659"/>
                    </a:lnTo>
                    <a:cubicBezTo>
                      <a:pt x="13" y="1656"/>
                      <a:pt x="26" y="1650"/>
                      <a:pt x="42" y="1650"/>
                    </a:cubicBezTo>
                    <a:cubicBezTo>
                      <a:pt x="494" y="1650"/>
                      <a:pt x="943" y="1501"/>
                      <a:pt x="1306" y="1230"/>
                    </a:cubicBezTo>
                    <a:cubicBezTo>
                      <a:pt x="1564" y="1035"/>
                      <a:pt x="1775" y="781"/>
                      <a:pt x="1922" y="495"/>
                    </a:cubicBezTo>
                    <a:lnTo>
                      <a:pt x="1922" y="495"/>
                    </a:lnTo>
                    <a:cubicBezTo>
                      <a:pt x="1786" y="519"/>
                      <a:pt x="1648" y="531"/>
                      <a:pt x="1510" y="531"/>
                    </a:cubicBezTo>
                    <a:cubicBezTo>
                      <a:pt x="967" y="531"/>
                      <a:pt x="423" y="34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9"/>
              <p:cNvSpPr/>
              <p:nvPr/>
            </p:nvSpPr>
            <p:spPr>
              <a:xfrm>
                <a:off x="3158723" y="2520090"/>
                <a:ext cx="74891" cy="64643"/>
              </a:xfrm>
              <a:custGeom>
                <a:avLst/>
                <a:gdLst/>
                <a:ahLst/>
                <a:cxnLst/>
                <a:rect l="l" t="t" r="r" b="b"/>
                <a:pathLst>
                  <a:path w="1922" h="1659" extrusionOk="0">
                    <a:moveTo>
                      <a:pt x="0" y="0"/>
                    </a:moveTo>
                    <a:lnTo>
                      <a:pt x="0" y="1658"/>
                    </a:lnTo>
                    <a:cubicBezTo>
                      <a:pt x="13" y="1655"/>
                      <a:pt x="26" y="1650"/>
                      <a:pt x="42" y="1650"/>
                    </a:cubicBezTo>
                    <a:cubicBezTo>
                      <a:pt x="494" y="1650"/>
                      <a:pt x="943" y="1501"/>
                      <a:pt x="1306" y="1230"/>
                    </a:cubicBezTo>
                    <a:cubicBezTo>
                      <a:pt x="1564" y="1036"/>
                      <a:pt x="1775" y="781"/>
                      <a:pt x="1922" y="494"/>
                    </a:cubicBezTo>
                    <a:lnTo>
                      <a:pt x="1922" y="494"/>
                    </a:lnTo>
                    <a:cubicBezTo>
                      <a:pt x="1785" y="519"/>
                      <a:pt x="1647" y="531"/>
                      <a:pt x="1509" y="531"/>
                    </a:cubicBezTo>
                    <a:cubicBezTo>
                      <a:pt x="966" y="531"/>
                      <a:pt x="423" y="34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9"/>
              <p:cNvSpPr/>
              <p:nvPr/>
            </p:nvSpPr>
            <p:spPr>
              <a:xfrm>
                <a:off x="3158723" y="2985945"/>
                <a:ext cx="74891" cy="64682"/>
              </a:xfrm>
              <a:custGeom>
                <a:avLst/>
                <a:gdLst/>
                <a:ahLst/>
                <a:cxnLst/>
                <a:rect l="l" t="t" r="r" b="b"/>
                <a:pathLst>
                  <a:path w="1922" h="1660" extrusionOk="0">
                    <a:moveTo>
                      <a:pt x="0" y="0"/>
                    </a:moveTo>
                    <a:lnTo>
                      <a:pt x="0" y="1660"/>
                    </a:lnTo>
                    <a:cubicBezTo>
                      <a:pt x="13" y="1657"/>
                      <a:pt x="26" y="1651"/>
                      <a:pt x="42" y="1651"/>
                    </a:cubicBezTo>
                    <a:cubicBezTo>
                      <a:pt x="494" y="1651"/>
                      <a:pt x="943" y="1502"/>
                      <a:pt x="1306" y="1230"/>
                    </a:cubicBezTo>
                    <a:cubicBezTo>
                      <a:pt x="1564" y="1036"/>
                      <a:pt x="1775" y="782"/>
                      <a:pt x="1922" y="494"/>
                    </a:cubicBezTo>
                    <a:lnTo>
                      <a:pt x="1922" y="494"/>
                    </a:lnTo>
                    <a:cubicBezTo>
                      <a:pt x="1786" y="519"/>
                      <a:pt x="1648" y="531"/>
                      <a:pt x="1509" y="531"/>
                    </a:cubicBezTo>
                    <a:cubicBezTo>
                      <a:pt x="967" y="531"/>
                      <a:pt x="423" y="34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9"/>
              <p:cNvSpPr/>
              <p:nvPr/>
            </p:nvSpPr>
            <p:spPr>
              <a:xfrm>
                <a:off x="3158723" y="2613253"/>
                <a:ext cx="74891" cy="64682"/>
              </a:xfrm>
              <a:custGeom>
                <a:avLst/>
                <a:gdLst/>
                <a:ahLst/>
                <a:cxnLst/>
                <a:rect l="l" t="t" r="r" b="b"/>
                <a:pathLst>
                  <a:path w="1922" h="1660" extrusionOk="0">
                    <a:moveTo>
                      <a:pt x="0" y="0"/>
                    </a:moveTo>
                    <a:lnTo>
                      <a:pt x="0" y="1659"/>
                    </a:lnTo>
                    <a:cubicBezTo>
                      <a:pt x="13" y="1657"/>
                      <a:pt x="26" y="1651"/>
                      <a:pt x="42" y="1651"/>
                    </a:cubicBezTo>
                    <a:cubicBezTo>
                      <a:pt x="494" y="1651"/>
                      <a:pt x="943" y="1502"/>
                      <a:pt x="1306" y="1229"/>
                    </a:cubicBezTo>
                    <a:cubicBezTo>
                      <a:pt x="1564" y="1035"/>
                      <a:pt x="1775" y="782"/>
                      <a:pt x="1922" y="494"/>
                    </a:cubicBezTo>
                    <a:lnTo>
                      <a:pt x="1922" y="494"/>
                    </a:lnTo>
                    <a:cubicBezTo>
                      <a:pt x="1785" y="519"/>
                      <a:pt x="1646" y="531"/>
                      <a:pt x="1507" y="531"/>
                    </a:cubicBezTo>
                    <a:cubicBezTo>
                      <a:pt x="965" y="531"/>
                      <a:pt x="422" y="34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9"/>
              <p:cNvSpPr/>
              <p:nvPr/>
            </p:nvSpPr>
            <p:spPr>
              <a:xfrm>
                <a:off x="2443147" y="2613253"/>
                <a:ext cx="74969" cy="64682"/>
              </a:xfrm>
              <a:custGeom>
                <a:avLst/>
                <a:gdLst/>
                <a:ahLst/>
                <a:cxnLst/>
                <a:rect l="l" t="t" r="r" b="b"/>
                <a:pathLst>
                  <a:path w="1924" h="1660" extrusionOk="0">
                    <a:moveTo>
                      <a:pt x="1923" y="0"/>
                    </a:moveTo>
                    <a:cubicBezTo>
                      <a:pt x="1501" y="345"/>
                      <a:pt x="958" y="531"/>
                      <a:pt x="415" y="531"/>
                    </a:cubicBezTo>
                    <a:cubicBezTo>
                      <a:pt x="276" y="531"/>
                      <a:pt x="137" y="519"/>
                      <a:pt x="0" y="494"/>
                    </a:cubicBezTo>
                    <a:lnTo>
                      <a:pt x="0" y="494"/>
                    </a:lnTo>
                    <a:cubicBezTo>
                      <a:pt x="147" y="782"/>
                      <a:pt x="358" y="1035"/>
                      <a:pt x="617" y="1229"/>
                    </a:cubicBezTo>
                    <a:cubicBezTo>
                      <a:pt x="979" y="1502"/>
                      <a:pt x="1428" y="1651"/>
                      <a:pt x="1881" y="1651"/>
                    </a:cubicBezTo>
                    <a:cubicBezTo>
                      <a:pt x="1896" y="1651"/>
                      <a:pt x="1909" y="1657"/>
                      <a:pt x="1923" y="1659"/>
                    </a:cubicBezTo>
                    <a:lnTo>
                      <a:pt x="19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9"/>
              <p:cNvSpPr/>
              <p:nvPr/>
            </p:nvSpPr>
            <p:spPr>
              <a:xfrm>
                <a:off x="2443186" y="3265434"/>
                <a:ext cx="74930" cy="57045"/>
              </a:xfrm>
              <a:custGeom>
                <a:avLst/>
                <a:gdLst/>
                <a:ahLst/>
                <a:cxnLst/>
                <a:rect l="l" t="t" r="r" b="b"/>
                <a:pathLst>
                  <a:path w="1923" h="1464" extrusionOk="0">
                    <a:moveTo>
                      <a:pt x="1922" y="1"/>
                    </a:moveTo>
                    <a:cubicBezTo>
                      <a:pt x="1500" y="345"/>
                      <a:pt x="957" y="531"/>
                      <a:pt x="415" y="531"/>
                    </a:cubicBezTo>
                    <a:cubicBezTo>
                      <a:pt x="276" y="531"/>
                      <a:pt x="137" y="519"/>
                      <a:pt x="1" y="494"/>
                    </a:cubicBezTo>
                    <a:lnTo>
                      <a:pt x="1" y="494"/>
                    </a:lnTo>
                    <a:cubicBezTo>
                      <a:pt x="11" y="515"/>
                      <a:pt x="23" y="535"/>
                      <a:pt x="33" y="555"/>
                    </a:cubicBezTo>
                    <a:cubicBezTo>
                      <a:pt x="176" y="820"/>
                      <a:pt x="377" y="1053"/>
                      <a:pt x="616" y="1231"/>
                    </a:cubicBezTo>
                    <a:cubicBezTo>
                      <a:pt x="739" y="1323"/>
                      <a:pt x="874" y="1399"/>
                      <a:pt x="1014" y="1463"/>
                    </a:cubicBezTo>
                    <a:lnTo>
                      <a:pt x="1922" y="1463"/>
                    </a:lnTo>
                    <a:lnTo>
                      <a:pt x="19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9"/>
              <p:cNvSpPr/>
              <p:nvPr/>
            </p:nvSpPr>
            <p:spPr>
              <a:xfrm>
                <a:off x="2443147" y="3172310"/>
                <a:ext cx="74969" cy="64682"/>
              </a:xfrm>
              <a:custGeom>
                <a:avLst/>
                <a:gdLst/>
                <a:ahLst/>
                <a:cxnLst/>
                <a:rect l="l" t="t" r="r" b="b"/>
                <a:pathLst>
                  <a:path w="1924" h="1660" extrusionOk="0">
                    <a:moveTo>
                      <a:pt x="1923" y="0"/>
                    </a:moveTo>
                    <a:cubicBezTo>
                      <a:pt x="1501" y="345"/>
                      <a:pt x="958" y="531"/>
                      <a:pt x="415" y="531"/>
                    </a:cubicBezTo>
                    <a:cubicBezTo>
                      <a:pt x="276" y="531"/>
                      <a:pt x="137" y="519"/>
                      <a:pt x="0" y="494"/>
                    </a:cubicBezTo>
                    <a:lnTo>
                      <a:pt x="0" y="494"/>
                    </a:lnTo>
                    <a:cubicBezTo>
                      <a:pt x="147" y="782"/>
                      <a:pt x="358" y="1035"/>
                      <a:pt x="617" y="1229"/>
                    </a:cubicBezTo>
                    <a:cubicBezTo>
                      <a:pt x="979" y="1502"/>
                      <a:pt x="1428" y="1651"/>
                      <a:pt x="1881" y="1651"/>
                    </a:cubicBezTo>
                    <a:cubicBezTo>
                      <a:pt x="1896" y="1651"/>
                      <a:pt x="1909" y="1657"/>
                      <a:pt x="1923" y="1659"/>
                    </a:cubicBezTo>
                    <a:lnTo>
                      <a:pt x="19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9"/>
              <p:cNvSpPr/>
              <p:nvPr/>
            </p:nvSpPr>
            <p:spPr>
              <a:xfrm>
                <a:off x="2443147" y="3079147"/>
                <a:ext cx="74969" cy="64643"/>
              </a:xfrm>
              <a:custGeom>
                <a:avLst/>
                <a:gdLst/>
                <a:ahLst/>
                <a:cxnLst/>
                <a:rect l="l" t="t" r="r" b="b"/>
                <a:pathLst>
                  <a:path w="1924" h="1659" extrusionOk="0">
                    <a:moveTo>
                      <a:pt x="1923" y="0"/>
                    </a:moveTo>
                    <a:cubicBezTo>
                      <a:pt x="1501" y="345"/>
                      <a:pt x="956" y="530"/>
                      <a:pt x="412" y="530"/>
                    </a:cubicBezTo>
                    <a:cubicBezTo>
                      <a:pt x="274" y="530"/>
                      <a:pt x="136" y="519"/>
                      <a:pt x="0" y="494"/>
                    </a:cubicBezTo>
                    <a:lnTo>
                      <a:pt x="0" y="494"/>
                    </a:lnTo>
                    <a:cubicBezTo>
                      <a:pt x="147" y="781"/>
                      <a:pt x="358" y="1036"/>
                      <a:pt x="617" y="1230"/>
                    </a:cubicBezTo>
                    <a:cubicBezTo>
                      <a:pt x="979" y="1501"/>
                      <a:pt x="1428" y="1650"/>
                      <a:pt x="1881" y="1650"/>
                    </a:cubicBezTo>
                    <a:cubicBezTo>
                      <a:pt x="1896" y="1650"/>
                      <a:pt x="1909" y="1656"/>
                      <a:pt x="1923" y="1658"/>
                    </a:cubicBezTo>
                    <a:lnTo>
                      <a:pt x="19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9"/>
              <p:cNvSpPr/>
              <p:nvPr/>
            </p:nvSpPr>
            <p:spPr>
              <a:xfrm>
                <a:off x="2443147" y="2985945"/>
                <a:ext cx="74969" cy="64682"/>
              </a:xfrm>
              <a:custGeom>
                <a:avLst/>
                <a:gdLst/>
                <a:ahLst/>
                <a:cxnLst/>
                <a:rect l="l" t="t" r="r" b="b"/>
                <a:pathLst>
                  <a:path w="1924" h="1660" extrusionOk="0">
                    <a:moveTo>
                      <a:pt x="1923" y="0"/>
                    </a:moveTo>
                    <a:cubicBezTo>
                      <a:pt x="1501" y="346"/>
                      <a:pt x="957" y="531"/>
                      <a:pt x="413" y="531"/>
                    </a:cubicBezTo>
                    <a:cubicBezTo>
                      <a:pt x="275" y="531"/>
                      <a:pt x="137" y="519"/>
                      <a:pt x="0" y="494"/>
                    </a:cubicBezTo>
                    <a:lnTo>
                      <a:pt x="0" y="494"/>
                    </a:lnTo>
                    <a:cubicBezTo>
                      <a:pt x="147" y="782"/>
                      <a:pt x="358" y="1036"/>
                      <a:pt x="617" y="1230"/>
                    </a:cubicBezTo>
                    <a:cubicBezTo>
                      <a:pt x="979" y="1502"/>
                      <a:pt x="1428" y="1651"/>
                      <a:pt x="1881" y="1651"/>
                    </a:cubicBezTo>
                    <a:cubicBezTo>
                      <a:pt x="1896" y="1651"/>
                      <a:pt x="1909" y="1657"/>
                      <a:pt x="1923" y="1660"/>
                    </a:cubicBezTo>
                    <a:lnTo>
                      <a:pt x="19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9"/>
              <p:cNvSpPr/>
              <p:nvPr/>
            </p:nvSpPr>
            <p:spPr>
              <a:xfrm>
                <a:off x="2443147" y="2520090"/>
                <a:ext cx="74969" cy="64643"/>
              </a:xfrm>
              <a:custGeom>
                <a:avLst/>
                <a:gdLst/>
                <a:ahLst/>
                <a:cxnLst/>
                <a:rect l="l" t="t" r="r" b="b"/>
                <a:pathLst>
                  <a:path w="1924" h="1659" extrusionOk="0">
                    <a:moveTo>
                      <a:pt x="1923" y="0"/>
                    </a:moveTo>
                    <a:cubicBezTo>
                      <a:pt x="1501" y="346"/>
                      <a:pt x="957" y="531"/>
                      <a:pt x="413" y="531"/>
                    </a:cubicBezTo>
                    <a:cubicBezTo>
                      <a:pt x="275" y="531"/>
                      <a:pt x="137" y="519"/>
                      <a:pt x="0" y="494"/>
                    </a:cubicBezTo>
                    <a:lnTo>
                      <a:pt x="0" y="494"/>
                    </a:lnTo>
                    <a:cubicBezTo>
                      <a:pt x="147" y="781"/>
                      <a:pt x="358" y="1034"/>
                      <a:pt x="617" y="1228"/>
                    </a:cubicBezTo>
                    <a:cubicBezTo>
                      <a:pt x="979" y="1501"/>
                      <a:pt x="1428" y="1650"/>
                      <a:pt x="1881" y="1650"/>
                    </a:cubicBezTo>
                    <a:cubicBezTo>
                      <a:pt x="1896" y="1650"/>
                      <a:pt x="1909" y="1655"/>
                      <a:pt x="1923" y="1658"/>
                    </a:cubicBezTo>
                    <a:lnTo>
                      <a:pt x="19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9"/>
              <p:cNvSpPr/>
              <p:nvPr/>
            </p:nvSpPr>
            <p:spPr>
              <a:xfrm>
                <a:off x="2443147" y="2892782"/>
                <a:ext cx="74969" cy="64721"/>
              </a:xfrm>
              <a:custGeom>
                <a:avLst/>
                <a:gdLst/>
                <a:ahLst/>
                <a:cxnLst/>
                <a:rect l="l" t="t" r="r" b="b"/>
                <a:pathLst>
                  <a:path w="1924" h="1661" extrusionOk="0">
                    <a:moveTo>
                      <a:pt x="1923" y="1"/>
                    </a:moveTo>
                    <a:cubicBezTo>
                      <a:pt x="1501" y="345"/>
                      <a:pt x="956" y="531"/>
                      <a:pt x="412" y="531"/>
                    </a:cubicBezTo>
                    <a:cubicBezTo>
                      <a:pt x="274" y="531"/>
                      <a:pt x="136" y="519"/>
                      <a:pt x="0" y="495"/>
                    </a:cubicBezTo>
                    <a:lnTo>
                      <a:pt x="0" y="495"/>
                    </a:lnTo>
                    <a:cubicBezTo>
                      <a:pt x="147" y="781"/>
                      <a:pt x="358" y="1036"/>
                      <a:pt x="617" y="1230"/>
                    </a:cubicBezTo>
                    <a:cubicBezTo>
                      <a:pt x="979" y="1501"/>
                      <a:pt x="1428" y="1650"/>
                      <a:pt x="1881" y="1651"/>
                    </a:cubicBezTo>
                    <a:cubicBezTo>
                      <a:pt x="1896" y="1651"/>
                      <a:pt x="1909" y="1656"/>
                      <a:pt x="1923" y="1660"/>
                    </a:cubicBezTo>
                    <a:lnTo>
                      <a:pt x="19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9"/>
              <p:cNvSpPr/>
              <p:nvPr/>
            </p:nvSpPr>
            <p:spPr>
              <a:xfrm>
                <a:off x="2443147" y="2799579"/>
                <a:ext cx="74969" cy="64721"/>
              </a:xfrm>
              <a:custGeom>
                <a:avLst/>
                <a:gdLst/>
                <a:ahLst/>
                <a:cxnLst/>
                <a:rect l="l" t="t" r="r" b="b"/>
                <a:pathLst>
                  <a:path w="1924" h="1661" extrusionOk="0">
                    <a:moveTo>
                      <a:pt x="1923" y="1"/>
                    </a:moveTo>
                    <a:cubicBezTo>
                      <a:pt x="1501" y="346"/>
                      <a:pt x="958" y="531"/>
                      <a:pt x="415" y="531"/>
                    </a:cubicBezTo>
                    <a:cubicBezTo>
                      <a:pt x="276" y="531"/>
                      <a:pt x="137" y="519"/>
                      <a:pt x="0" y="495"/>
                    </a:cubicBezTo>
                    <a:lnTo>
                      <a:pt x="0" y="495"/>
                    </a:lnTo>
                    <a:cubicBezTo>
                      <a:pt x="147" y="783"/>
                      <a:pt x="358" y="1036"/>
                      <a:pt x="617" y="1230"/>
                    </a:cubicBezTo>
                    <a:cubicBezTo>
                      <a:pt x="979" y="1502"/>
                      <a:pt x="1428" y="1651"/>
                      <a:pt x="1881" y="1651"/>
                    </a:cubicBezTo>
                    <a:cubicBezTo>
                      <a:pt x="1896" y="1651"/>
                      <a:pt x="1909" y="1657"/>
                      <a:pt x="1923" y="1660"/>
                    </a:cubicBezTo>
                    <a:lnTo>
                      <a:pt x="19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9"/>
              <p:cNvSpPr/>
              <p:nvPr/>
            </p:nvSpPr>
            <p:spPr>
              <a:xfrm>
                <a:off x="2443147" y="2706455"/>
                <a:ext cx="74969" cy="64643"/>
              </a:xfrm>
              <a:custGeom>
                <a:avLst/>
                <a:gdLst/>
                <a:ahLst/>
                <a:cxnLst/>
                <a:rect l="l" t="t" r="r" b="b"/>
                <a:pathLst>
                  <a:path w="1924" h="1659" extrusionOk="0">
                    <a:moveTo>
                      <a:pt x="1923" y="0"/>
                    </a:moveTo>
                    <a:cubicBezTo>
                      <a:pt x="1501" y="344"/>
                      <a:pt x="956" y="530"/>
                      <a:pt x="412" y="530"/>
                    </a:cubicBezTo>
                    <a:cubicBezTo>
                      <a:pt x="274" y="530"/>
                      <a:pt x="136" y="518"/>
                      <a:pt x="0" y="494"/>
                    </a:cubicBezTo>
                    <a:lnTo>
                      <a:pt x="0" y="494"/>
                    </a:lnTo>
                    <a:cubicBezTo>
                      <a:pt x="147" y="781"/>
                      <a:pt x="358" y="1035"/>
                      <a:pt x="617" y="1229"/>
                    </a:cubicBezTo>
                    <a:cubicBezTo>
                      <a:pt x="979" y="1500"/>
                      <a:pt x="1428" y="1649"/>
                      <a:pt x="1881" y="1649"/>
                    </a:cubicBezTo>
                    <a:cubicBezTo>
                      <a:pt x="1896" y="1649"/>
                      <a:pt x="1909" y="1655"/>
                      <a:pt x="1923" y="1658"/>
                    </a:cubicBezTo>
                    <a:lnTo>
                      <a:pt x="19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8" name="Google Shape;1368;p29"/>
            <p:cNvSpPr/>
            <p:nvPr/>
          </p:nvSpPr>
          <p:spPr>
            <a:xfrm flipH="1">
              <a:off x="5329621" y="3364605"/>
              <a:ext cx="86941" cy="117032"/>
            </a:xfrm>
            <a:custGeom>
              <a:avLst/>
              <a:gdLst/>
              <a:ahLst/>
              <a:cxnLst/>
              <a:rect l="l" t="t" r="r" b="b"/>
              <a:pathLst>
                <a:path w="1739" h="2341" extrusionOk="0">
                  <a:moveTo>
                    <a:pt x="261" y="0"/>
                  </a:moveTo>
                  <a:cubicBezTo>
                    <a:pt x="118" y="0"/>
                    <a:pt x="1" y="118"/>
                    <a:pt x="1" y="261"/>
                  </a:cubicBezTo>
                  <a:lnTo>
                    <a:pt x="1" y="782"/>
                  </a:lnTo>
                  <a:lnTo>
                    <a:pt x="441" y="782"/>
                  </a:lnTo>
                  <a:cubicBezTo>
                    <a:pt x="807" y="782"/>
                    <a:pt x="1106" y="1081"/>
                    <a:pt x="1106" y="1447"/>
                  </a:cubicBezTo>
                  <a:lnTo>
                    <a:pt x="1106" y="2340"/>
                  </a:lnTo>
                  <a:lnTo>
                    <a:pt x="1478" y="2340"/>
                  </a:lnTo>
                  <a:cubicBezTo>
                    <a:pt x="1621" y="2340"/>
                    <a:pt x="1738" y="2223"/>
                    <a:pt x="1738" y="2080"/>
                  </a:cubicBezTo>
                  <a:lnTo>
                    <a:pt x="1738" y="261"/>
                  </a:lnTo>
                  <a:cubicBezTo>
                    <a:pt x="1738" y="118"/>
                    <a:pt x="1621" y="0"/>
                    <a:pt x="1478" y="0"/>
                  </a:cubicBezTo>
                  <a:lnTo>
                    <a:pt x="1208" y="0"/>
                  </a:lnTo>
                  <a:cubicBezTo>
                    <a:pt x="1207" y="0"/>
                    <a:pt x="1207" y="2"/>
                    <a:pt x="1206" y="2"/>
                  </a:cubicBezTo>
                  <a:cubicBezTo>
                    <a:pt x="1206" y="2"/>
                    <a:pt x="1206" y="0"/>
                    <a:pt x="12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9"/>
            <p:cNvSpPr/>
            <p:nvPr/>
          </p:nvSpPr>
          <p:spPr>
            <a:xfrm flipH="1">
              <a:off x="4954076" y="3866379"/>
              <a:ext cx="86941" cy="117032"/>
            </a:xfrm>
            <a:custGeom>
              <a:avLst/>
              <a:gdLst/>
              <a:ahLst/>
              <a:cxnLst/>
              <a:rect l="l" t="t" r="r" b="b"/>
              <a:pathLst>
                <a:path w="1739" h="2341" extrusionOk="0">
                  <a:moveTo>
                    <a:pt x="262" y="1"/>
                  </a:moveTo>
                  <a:cubicBezTo>
                    <a:pt x="118" y="1"/>
                    <a:pt x="1" y="118"/>
                    <a:pt x="1" y="261"/>
                  </a:cubicBezTo>
                  <a:lnTo>
                    <a:pt x="1" y="783"/>
                  </a:lnTo>
                  <a:lnTo>
                    <a:pt x="441" y="783"/>
                  </a:lnTo>
                  <a:cubicBezTo>
                    <a:pt x="807" y="783"/>
                    <a:pt x="1106" y="1081"/>
                    <a:pt x="1106" y="1447"/>
                  </a:cubicBezTo>
                  <a:lnTo>
                    <a:pt x="1106" y="2341"/>
                  </a:lnTo>
                  <a:lnTo>
                    <a:pt x="1478" y="2341"/>
                  </a:lnTo>
                  <a:cubicBezTo>
                    <a:pt x="1621" y="2341"/>
                    <a:pt x="1739" y="2223"/>
                    <a:pt x="1739" y="2080"/>
                  </a:cubicBezTo>
                  <a:lnTo>
                    <a:pt x="1739" y="261"/>
                  </a:lnTo>
                  <a:cubicBezTo>
                    <a:pt x="1739" y="118"/>
                    <a:pt x="1621" y="1"/>
                    <a:pt x="1478" y="1"/>
                  </a:cubicBezTo>
                  <a:lnTo>
                    <a:pt x="1337" y="1"/>
                  </a:lnTo>
                  <a:cubicBezTo>
                    <a:pt x="1337" y="1"/>
                    <a:pt x="1336" y="2"/>
                    <a:pt x="1336" y="2"/>
                  </a:cubicBezTo>
                  <a:cubicBezTo>
                    <a:pt x="1336" y="2"/>
                    <a:pt x="1336" y="1"/>
                    <a:pt x="13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9"/>
            <p:cNvSpPr/>
            <p:nvPr/>
          </p:nvSpPr>
          <p:spPr>
            <a:xfrm flipH="1">
              <a:off x="5636576" y="3364605"/>
              <a:ext cx="86891" cy="117032"/>
            </a:xfrm>
            <a:custGeom>
              <a:avLst/>
              <a:gdLst/>
              <a:ahLst/>
              <a:cxnLst/>
              <a:rect l="l" t="t" r="r" b="b"/>
              <a:pathLst>
                <a:path w="1738" h="2341" extrusionOk="0">
                  <a:moveTo>
                    <a:pt x="261" y="0"/>
                  </a:moveTo>
                  <a:cubicBezTo>
                    <a:pt x="118" y="0"/>
                    <a:pt x="0" y="118"/>
                    <a:pt x="0" y="261"/>
                  </a:cubicBezTo>
                  <a:lnTo>
                    <a:pt x="0" y="2080"/>
                  </a:lnTo>
                  <a:cubicBezTo>
                    <a:pt x="0" y="2223"/>
                    <a:pt x="118" y="2340"/>
                    <a:pt x="261" y="2340"/>
                  </a:cubicBezTo>
                  <a:lnTo>
                    <a:pt x="633" y="2340"/>
                  </a:lnTo>
                  <a:lnTo>
                    <a:pt x="633" y="1447"/>
                  </a:lnTo>
                  <a:cubicBezTo>
                    <a:pt x="633" y="1081"/>
                    <a:pt x="931" y="782"/>
                    <a:pt x="1298" y="782"/>
                  </a:cubicBezTo>
                  <a:lnTo>
                    <a:pt x="1738" y="782"/>
                  </a:lnTo>
                  <a:lnTo>
                    <a:pt x="1738" y="261"/>
                  </a:lnTo>
                  <a:cubicBezTo>
                    <a:pt x="1738" y="118"/>
                    <a:pt x="1621" y="0"/>
                    <a:pt x="14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9"/>
            <p:cNvSpPr/>
            <p:nvPr/>
          </p:nvSpPr>
          <p:spPr>
            <a:xfrm flipH="1">
              <a:off x="5260981" y="3866379"/>
              <a:ext cx="86941" cy="117032"/>
            </a:xfrm>
            <a:custGeom>
              <a:avLst/>
              <a:gdLst/>
              <a:ahLst/>
              <a:cxnLst/>
              <a:rect l="l" t="t" r="r" b="b"/>
              <a:pathLst>
                <a:path w="1739" h="2341" extrusionOk="0">
                  <a:moveTo>
                    <a:pt x="261" y="1"/>
                  </a:moveTo>
                  <a:cubicBezTo>
                    <a:pt x="118" y="1"/>
                    <a:pt x="0" y="118"/>
                    <a:pt x="0" y="261"/>
                  </a:cubicBezTo>
                  <a:lnTo>
                    <a:pt x="0" y="2080"/>
                  </a:lnTo>
                  <a:cubicBezTo>
                    <a:pt x="0" y="2223"/>
                    <a:pt x="118" y="2341"/>
                    <a:pt x="261" y="2341"/>
                  </a:cubicBezTo>
                  <a:lnTo>
                    <a:pt x="633" y="2341"/>
                  </a:lnTo>
                  <a:lnTo>
                    <a:pt x="633" y="1447"/>
                  </a:lnTo>
                  <a:cubicBezTo>
                    <a:pt x="633" y="1081"/>
                    <a:pt x="932" y="783"/>
                    <a:pt x="1298" y="783"/>
                  </a:cubicBezTo>
                  <a:lnTo>
                    <a:pt x="1738" y="783"/>
                  </a:lnTo>
                  <a:lnTo>
                    <a:pt x="1738" y="261"/>
                  </a:lnTo>
                  <a:cubicBezTo>
                    <a:pt x="1738" y="118"/>
                    <a:pt x="1622" y="1"/>
                    <a:pt x="1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9"/>
            <p:cNvSpPr/>
            <p:nvPr/>
          </p:nvSpPr>
          <p:spPr>
            <a:xfrm flipH="1">
              <a:off x="7277084" y="3364605"/>
              <a:ext cx="86941" cy="117032"/>
            </a:xfrm>
            <a:custGeom>
              <a:avLst/>
              <a:gdLst/>
              <a:ahLst/>
              <a:cxnLst/>
              <a:rect l="l" t="t" r="r" b="b"/>
              <a:pathLst>
                <a:path w="1739" h="2341" extrusionOk="0">
                  <a:moveTo>
                    <a:pt x="261" y="0"/>
                  </a:moveTo>
                  <a:cubicBezTo>
                    <a:pt x="116" y="0"/>
                    <a:pt x="1" y="118"/>
                    <a:pt x="1" y="261"/>
                  </a:cubicBezTo>
                  <a:lnTo>
                    <a:pt x="1" y="782"/>
                  </a:lnTo>
                  <a:lnTo>
                    <a:pt x="441" y="782"/>
                  </a:lnTo>
                  <a:cubicBezTo>
                    <a:pt x="807" y="782"/>
                    <a:pt x="1105" y="1081"/>
                    <a:pt x="1105" y="1447"/>
                  </a:cubicBezTo>
                  <a:lnTo>
                    <a:pt x="1105" y="2340"/>
                  </a:lnTo>
                  <a:lnTo>
                    <a:pt x="1478" y="2340"/>
                  </a:lnTo>
                  <a:cubicBezTo>
                    <a:pt x="1621" y="2340"/>
                    <a:pt x="1738" y="2223"/>
                    <a:pt x="1738" y="2080"/>
                  </a:cubicBezTo>
                  <a:lnTo>
                    <a:pt x="1738" y="261"/>
                  </a:lnTo>
                  <a:cubicBezTo>
                    <a:pt x="1738" y="118"/>
                    <a:pt x="1621" y="0"/>
                    <a:pt x="1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9"/>
            <p:cNvSpPr/>
            <p:nvPr/>
          </p:nvSpPr>
          <p:spPr>
            <a:xfrm flipH="1">
              <a:off x="7652729" y="3866379"/>
              <a:ext cx="86891" cy="117032"/>
            </a:xfrm>
            <a:custGeom>
              <a:avLst/>
              <a:gdLst/>
              <a:ahLst/>
              <a:cxnLst/>
              <a:rect l="l" t="t" r="r" b="b"/>
              <a:pathLst>
                <a:path w="1738" h="2341" extrusionOk="0">
                  <a:moveTo>
                    <a:pt x="261" y="1"/>
                  </a:moveTo>
                  <a:cubicBezTo>
                    <a:pt x="117" y="1"/>
                    <a:pt x="0" y="118"/>
                    <a:pt x="0" y="261"/>
                  </a:cubicBezTo>
                  <a:lnTo>
                    <a:pt x="0" y="783"/>
                  </a:lnTo>
                  <a:lnTo>
                    <a:pt x="440" y="783"/>
                  </a:lnTo>
                  <a:cubicBezTo>
                    <a:pt x="807" y="783"/>
                    <a:pt x="1105" y="1081"/>
                    <a:pt x="1105" y="1447"/>
                  </a:cubicBezTo>
                  <a:lnTo>
                    <a:pt x="1105" y="2341"/>
                  </a:lnTo>
                  <a:lnTo>
                    <a:pt x="1477" y="2341"/>
                  </a:lnTo>
                  <a:cubicBezTo>
                    <a:pt x="1622" y="2341"/>
                    <a:pt x="1738" y="2223"/>
                    <a:pt x="1738" y="2080"/>
                  </a:cubicBezTo>
                  <a:lnTo>
                    <a:pt x="1738" y="261"/>
                  </a:lnTo>
                  <a:cubicBezTo>
                    <a:pt x="1738" y="118"/>
                    <a:pt x="1622" y="1"/>
                    <a:pt x="1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9"/>
            <p:cNvSpPr/>
            <p:nvPr/>
          </p:nvSpPr>
          <p:spPr>
            <a:xfrm flipH="1">
              <a:off x="7584039" y="3364605"/>
              <a:ext cx="86991" cy="117032"/>
            </a:xfrm>
            <a:custGeom>
              <a:avLst/>
              <a:gdLst/>
              <a:ahLst/>
              <a:cxnLst/>
              <a:rect l="l" t="t" r="r" b="b"/>
              <a:pathLst>
                <a:path w="1740" h="2341" extrusionOk="0">
                  <a:moveTo>
                    <a:pt x="263" y="0"/>
                  </a:moveTo>
                  <a:cubicBezTo>
                    <a:pt x="118" y="0"/>
                    <a:pt x="1" y="118"/>
                    <a:pt x="1" y="261"/>
                  </a:cubicBezTo>
                  <a:lnTo>
                    <a:pt x="1" y="2080"/>
                  </a:lnTo>
                  <a:cubicBezTo>
                    <a:pt x="1" y="2223"/>
                    <a:pt x="118" y="2340"/>
                    <a:pt x="263" y="2340"/>
                  </a:cubicBezTo>
                  <a:lnTo>
                    <a:pt x="635" y="2340"/>
                  </a:lnTo>
                  <a:lnTo>
                    <a:pt x="635" y="1447"/>
                  </a:lnTo>
                  <a:cubicBezTo>
                    <a:pt x="635" y="1081"/>
                    <a:pt x="932" y="782"/>
                    <a:pt x="1300" y="782"/>
                  </a:cubicBezTo>
                  <a:lnTo>
                    <a:pt x="1740" y="782"/>
                  </a:lnTo>
                  <a:lnTo>
                    <a:pt x="1740" y="261"/>
                  </a:lnTo>
                  <a:cubicBezTo>
                    <a:pt x="1740" y="118"/>
                    <a:pt x="1622" y="0"/>
                    <a:pt x="1479" y="0"/>
                  </a:cubicBezTo>
                  <a:lnTo>
                    <a:pt x="535" y="0"/>
                  </a:lnTo>
                  <a:cubicBezTo>
                    <a:pt x="535" y="0"/>
                    <a:pt x="534" y="2"/>
                    <a:pt x="534" y="2"/>
                  </a:cubicBezTo>
                  <a:cubicBezTo>
                    <a:pt x="534" y="2"/>
                    <a:pt x="532" y="0"/>
                    <a:pt x="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9"/>
            <p:cNvSpPr/>
            <p:nvPr/>
          </p:nvSpPr>
          <p:spPr>
            <a:xfrm flipH="1">
              <a:off x="7959634" y="3866379"/>
              <a:ext cx="86941" cy="117032"/>
            </a:xfrm>
            <a:custGeom>
              <a:avLst/>
              <a:gdLst/>
              <a:ahLst/>
              <a:cxnLst/>
              <a:rect l="l" t="t" r="r" b="b"/>
              <a:pathLst>
                <a:path w="1739" h="2341" extrusionOk="0">
                  <a:moveTo>
                    <a:pt x="261" y="1"/>
                  </a:moveTo>
                  <a:cubicBezTo>
                    <a:pt x="118" y="1"/>
                    <a:pt x="1" y="118"/>
                    <a:pt x="1" y="261"/>
                  </a:cubicBezTo>
                  <a:lnTo>
                    <a:pt x="1" y="2080"/>
                  </a:lnTo>
                  <a:cubicBezTo>
                    <a:pt x="1" y="2223"/>
                    <a:pt x="118" y="2341"/>
                    <a:pt x="261" y="2341"/>
                  </a:cubicBezTo>
                  <a:lnTo>
                    <a:pt x="633" y="2341"/>
                  </a:lnTo>
                  <a:lnTo>
                    <a:pt x="633" y="1447"/>
                  </a:lnTo>
                  <a:cubicBezTo>
                    <a:pt x="633" y="1081"/>
                    <a:pt x="932" y="783"/>
                    <a:pt x="1298" y="783"/>
                  </a:cubicBezTo>
                  <a:lnTo>
                    <a:pt x="1738" y="783"/>
                  </a:lnTo>
                  <a:lnTo>
                    <a:pt x="1738" y="261"/>
                  </a:lnTo>
                  <a:cubicBezTo>
                    <a:pt x="1738" y="118"/>
                    <a:pt x="1621" y="1"/>
                    <a:pt x="1478" y="1"/>
                  </a:cubicBezTo>
                  <a:lnTo>
                    <a:pt x="405" y="1"/>
                  </a:lnTo>
                  <a:cubicBezTo>
                    <a:pt x="405" y="1"/>
                    <a:pt x="403" y="2"/>
                    <a:pt x="403" y="2"/>
                  </a:cubicBezTo>
                  <a:cubicBezTo>
                    <a:pt x="403" y="2"/>
                    <a:pt x="403"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9"/>
            <p:cNvSpPr/>
            <p:nvPr/>
          </p:nvSpPr>
          <p:spPr>
            <a:xfrm flipH="1">
              <a:off x="5770439" y="2332011"/>
              <a:ext cx="445255" cy="41044"/>
            </a:xfrm>
            <a:custGeom>
              <a:avLst/>
              <a:gdLst/>
              <a:ahLst/>
              <a:cxnLst/>
              <a:rect l="l" t="t" r="r" b="b"/>
              <a:pathLst>
                <a:path w="8906" h="821" extrusionOk="0">
                  <a:moveTo>
                    <a:pt x="1" y="0"/>
                  </a:moveTo>
                  <a:cubicBezTo>
                    <a:pt x="1" y="271"/>
                    <a:pt x="0" y="544"/>
                    <a:pt x="0" y="821"/>
                  </a:cubicBezTo>
                  <a:lnTo>
                    <a:pt x="8394" y="821"/>
                  </a:lnTo>
                  <a:cubicBezTo>
                    <a:pt x="8448" y="639"/>
                    <a:pt x="8536" y="462"/>
                    <a:pt x="8652" y="298"/>
                  </a:cubicBezTo>
                  <a:cubicBezTo>
                    <a:pt x="8655" y="292"/>
                    <a:pt x="8659" y="287"/>
                    <a:pt x="8662" y="282"/>
                  </a:cubicBezTo>
                  <a:cubicBezTo>
                    <a:pt x="8733" y="184"/>
                    <a:pt x="8815" y="90"/>
                    <a:pt x="89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9"/>
            <p:cNvSpPr/>
            <p:nvPr/>
          </p:nvSpPr>
          <p:spPr>
            <a:xfrm flipH="1">
              <a:off x="5887677" y="2005061"/>
              <a:ext cx="327467" cy="41094"/>
            </a:xfrm>
            <a:custGeom>
              <a:avLst/>
              <a:gdLst/>
              <a:ahLst/>
              <a:cxnLst/>
              <a:rect l="l" t="t" r="r" b="b"/>
              <a:pathLst>
                <a:path w="6550" h="822" extrusionOk="0">
                  <a:moveTo>
                    <a:pt x="2" y="1"/>
                  </a:moveTo>
                  <a:cubicBezTo>
                    <a:pt x="2" y="267"/>
                    <a:pt x="1" y="541"/>
                    <a:pt x="1" y="822"/>
                  </a:cubicBezTo>
                  <a:lnTo>
                    <a:pt x="6156" y="822"/>
                  </a:lnTo>
                  <a:cubicBezTo>
                    <a:pt x="6172" y="751"/>
                    <a:pt x="6192" y="680"/>
                    <a:pt x="6217" y="612"/>
                  </a:cubicBezTo>
                  <a:cubicBezTo>
                    <a:pt x="6218" y="608"/>
                    <a:pt x="6217" y="605"/>
                    <a:pt x="6218" y="602"/>
                  </a:cubicBezTo>
                  <a:cubicBezTo>
                    <a:pt x="6220" y="599"/>
                    <a:pt x="6221" y="597"/>
                    <a:pt x="6223" y="596"/>
                  </a:cubicBezTo>
                  <a:cubicBezTo>
                    <a:pt x="6298" y="380"/>
                    <a:pt x="6409" y="180"/>
                    <a:pt x="65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9"/>
            <p:cNvSpPr/>
            <p:nvPr/>
          </p:nvSpPr>
          <p:spPr>
            <a:xfrm flipH="1">
              <a:off x="5669549" y="2722802"/>
              <a:ext cx="546595" cy="64190"/>
            </a:xfrm>
            <a:custGeom>
              <a:avLst/>
              <a:gdLst/>
              <a:ahLst/>
              <a:cxnLst/>
              <a:rect l="l" t="t" r="r" b="b"/>
              <a:pathLst>
                <a:path w="10933" h="1284" extrusionOk="0">
                  <a:moveTo>
                    <a:pt x="2" y="1"/>
                  </a:moveTo>
                  <a:cubicBezTo>
                    <a:pt x="2" y="422"/>
                    <a:pt x="0" y="849"/>
                    <a:pt x="0" y="1284"/>
                  </a:cubicBezTo>
                  <a:lnTo>
                    <a:pt x="10193" y="1284"/>
                  </a:lnTo>
                  <a:cubicBezTo>
                    <a:pt x="10306" y="809"/>
                    <a:pt x="10562" y="363"/>
                    <a:pt x="109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9"/>
            <p:cNvSpPr/>
            <p:nvPr/>
          </p:nvSpPr>
          <p:spPr>
            <a:xfrm flipH="1">
              <a:off x="6784485" y="2722802"/>
              <a:ext cx="546595" cy="64190"/>
            </a:xfrm>
            <a:custGeom>
              <a:avLst/>
              <a:gdLst/>
              <a:ahLst/>
              <a:cxnLst/>
              <a:rect l="l" t="t" r="r" b="b"/>
              <a:pathLst>
                <a:path w="10933" h="1284" extrusionOk="0">
                  <a:moveTo>
                    <a:pt x="0" y="1"/>
                  </a:moveTo>
                  <a:cubicBezTo>
                    <a:pt x="371" y="363"/>
                    <a:pt x="629" y="809"/>
                    <a:pt x="740" y="1284"/>
                  </a:cubicBezTo>
                  <a:lnTo>
                    <a:pt x="10933" y="1284"/>
                  </a:lnTo>
                  <a:cubicBezTo>
                    <a:pt x="10933" y="849"/>
                    <a:pt x="10933" y="422"/>
                    <a:pt x="109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9"/>
            <p:cNvSpPr/>
            <p:nvPr/>
          </p:nvSpPr>
          <p:spPr>
            <a:xfrm flipH="1">
              <a:off x="6785445" y="2005061"/>
              <a:ext cx="327517" cy="41094"/>
            </a:xfrm>
            <a:custGeom>
              <a:avLst/>
              <a:gdLst/>
              <a:ahLst/>
              <a:cxnLst/>
              <a:rect l="l" t="t" r="r" b="b"/>
              <a:pathLst>
                <a:path w="6551" h="822" extrusionOk="0">
                  <a:moveTo>
                    <a:pt x="0" y="1"/>
                  </a:moveTo>
                  <a:cubicBezTo>
                    <a:pt x="141" y="180"/>
                    <a:pt x="252" y="380"/>
                    <a:pt x="327" y="595"/>
                  </a:cubicBezTo>
                  <a:cubicBezTo>
                    <a:pt x="329" y="597"/>
                    <a:pt x="332" y="599"/>
                    <a:pt x="332" y="602"/>
                  </a:cubicBezTo>
                  <a:cubicBezTo>
                    <a:pt x="333" y="605"/>
                    <a:pt x="333" y="608"/>
                    <a:pt x="335" y="611"/>
                  </a:cubicBezTo>
                  <a:cubicBezTo>
                    <a:pt x="358" y="680"/>
                    <a:pt x="378" y="751"/>
                    <a:pt x="394" y="822"/>
                  </a:cubicBezTo>
                  <a:lnTo>
                    <a:pt x="6551" y="822"/>
                  </a:lnTo>
                  <a:cubicBezTo>
                    <a:pt x="6549" y="541"/>
                    <a:pt x="6549" y="267"/>
                    <a:pt x="6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9"/>
            <p:cNvSpPr/>
            <p:nvPr/>
          </p:nvSpPr>
          <p:spPr>
            <a:xfrm flipH="1">
              <a:off x="6784840" y="2332011"/>
              <a:ext cx="445355" cy="41044"/>
            </a:xfrm>
            <a:custGeom>
              <a:avLst/>
              <a:gdLst/>
              <a:ahLst/>
              <a:cxnLst/>
              <a:rect l="l" t="t" r="r" b="b"/>
              <a:pathLst>
                <a:path w="8908" h="821" extrusionOk="0">
                  <a:moveTo>
                    <a:pt x="1" y="0"/>
                  </a:moveTo>
                  <a:cubicBezTo>
                    <a:pt x="92" y="90"/>
                    <a:pt x="173" y="182"/>
                    <a:pt x="244" y="282"/>
                  </a:cubicBezTo>
                  <a:cubicBezTo>
                    <a:pt x="249" y="287"/>
                    <a:pt x="251" y="292"/>
                    <a:pt x="256" y="297"/>
                  </a:cubicBezTo>
                  <a:cubicBezTo>
                    <a:pt x="370" y="462"/>
                    <a:pt x="459" y="639"/>
                    <a:pt x="514" y="821"/>
                  </a:cubicBezTo>
                  <a:lnTo>
                    <a:pt x="8908" y="821"/>
                  </a:lnTo>
                  <a:cubicBezTo>
                    <a:pt x="8906" y="544"/>
                    <a:pt x="8906" y="271"/>
                    <a:pt x="89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9"/>
            <p:cNvSpPr/>
            <p:nvPr/>
          </p:nvSpPr>
          <p:spPr>
            <a:xfrm flipH="1">
              <a:off x="4144063" y="3900924"/>
              <a:ext cx="768573" cy="437934"/>
            </a:xfrm>
            <a:custGeom>
              <a:avLst/>
              <a:gdLst/>
              <a:ahLst/>
              <a:cxnLst/>
              <a:rect l="l" t="t" r="r" b="b"/>
              <a:pathLst>
                <a:path w="15373" h="8760" extrusionOk="0">
                  <a:moveTo>
                    <a:pt x="6972" y="1"/>
                  </a:moveTo>
                  <a:cubicBezTo>
                    <a:pt x="6581" y="1"/>
                    <a:pt x="5527" y="3"/>
                    <a:pt x="4514" y="6"/>
                  </a:cubicBezTo>
                  <a:cubicBezTo>
                    <a:pt x="4225" y="6"/>
                    <a:pt x="3940" y="8"/>
                    <a:pt x="3675" y="9"/>
                  </a:cubicBezTo>
                  <a:cubicBezTo>
                    <a:pt x="3640" y="51"/>
                    <a:pt x="3590" y="80"/>
                    <a:pt x="3530" y="80"/>
                  </a:cubicBezTo>
                  <a:cubicBezTo>
                    <a:pt x="3473" y="80"/>
                    <a:pt x="3423" y="53"/>
                    <a:pt x="3386" y="14"/>
                  </a:cubicBezTo>
                  <a:cubicBezTo>
                    <a:pt x="3139" y="15"/>
                    <a:pt x="2919" y="16"/>
                    <a:pt x="2740" y="21"/>
                  </a:cubicBezTo>
                  <a:cubicBezTo>
                    <a:pt x="2491" y="24"/>
                    <a:pt x="2253" y="134"/>
                    <a:pt x="2091" y="323"/>
                  </a:cubicBezTo>
                  <a:cubicBezTo>
                    <a:pt x="1405" y="1128"/>
                    <a:pt x="737" y="1965"/>
                    <a:pt x="106" y="2814"/>
                  </a:cubicBezTo>
                  <a:cubicBezTo>
                    <a:pt x="65" y="2868"/>
                    <a:pt x="13" y="2938"/>
                    <a:pt x="7" y="2993"/>
                  </a:cubicBezTo>
                  <a:cubicBezTo>
                    <a:pt x="0" y="3073"/>
                    <a:pt x="93" y="3173"/>
                    <a:pt x="285" y="3287"/>
                  </a:cubicBezTo>
                  <a:cubicBezTo>
                    <a:pt x="773" y="3576"/>
                    <a:pt x="1583" y="3997"/>
                    <a:pt x="2177" y="4300"/>
                  </a:cubicBezTo>
                  <a:cubicBezTo>
                    <a:pt x="2601" y="4515"/>
                    <a:pt x="2864" y="4945"/>
                    <a:pt x="2864" y="5423"/>
                  </a:cubicBezTo>
                  <a:lnTo>
                    <a:pt x="2864" y="8759"/>
                  </a:lnTo>
                  <a:lnTo>
                    <a:pt x="12515" y="8759"/>
                  </a:lnTo>
                  <a:lnTo>
                    <a:pt x="12515" y="5423"/>
                  </a:lnTo>
                  <a:cubicBezTo>
                    <a:pt x="12515" y="4945"/>
                    <a:pt x="12779" y="4515"/>
                    <a:pt x="13204" y="4300"/>
                  </a:cubicBezTo>
                  <a:cubicBezTo>
                    <a:pt x="13773" y="4010"/>
                    <a:pt x="14537" y="3613"/>
                    <a:pt x="15029" y="3325"/>
                  </a:cubicBezTo>
                  <a:lnTo>
                    <a:pt x="15029" y="3325"/>
                  </a:lnTo>
                  <a:cubicBezTo>
                    <a:pt x="14913" y="3329"/>
                    <a:pt x="14797" y="3329"/>
                    <a:pt x="14686" y="3334"/>
                  </a:cubicBezTo>
                  <a:cubicBezTo>
                    <a:pt x="14487" y="3332"/>
                    <a:pt x="14267" y="3330"/>
                    <a:pt x="14041" y="3330"/>
                  </a:cubicBezTo>
                  <a:cubicBezTo>
                    <a:pt x="13504" y="3330"/>
                    <a:pt x="12935" y="3342"/>
                    <a:pt x="12547" y="3399"/>
                  </a:cubicBezTo>
                  <a:cubicBezTo>
                    <a:pt x="11961" y="3461"/>
                    <a:pt x="11418" y="3690"/>
                    <a:pt x="10866" y="3881"/>
                  </a:cubicBezTo>
                  <a:cubicBezTo>
                    <a:pt x="10210" y="4081"/>
                    <a:pt x="9524" y="4148"/>
                    <a:pt x="8846" y="4227"/>
                  </a:cubicBezTo>
                  <a:cubicBezTo>
                    <a:pt x="8804" y="4229"/>
                    <a:pt x="8759" y="4237"/>
                    <a:pt x="8717" y="4237"/>
                  </a:cubicBezTo>
                  <a:cubicBezTo>
                    <a:pt x="8674" y="4237"/>
                    <a:pt x="8635" y="4229"/>
                    <a:pt x="8603" y="4195"/>
                  </a:cubicBezTo>
                  <a:cubicBezTo>
                    <a:pt x="8510" y="4105"/>
                    <a:pt x="8582" y="3940"/>
                    <a:pt x="8707" y="3940"/>
                  </a:cubicBezTo>
                  <a:cubicBezTo>
                    <a:pt x="8711" y="3940"/>
                    <a:pt x="8714" y="3940"/>
                    <a:pt x="8717" y="3940"/>
                  </a:cubicBezTo>
                  <a:cubicBezTo>
                    <a:pt x="9353" y="3855"/>
                    <a:pt x="9881" y="3807"/>
                    <a:pt x="10624" y="3642"/>
                  </a:cubicBezTo>
                  <a:cubicBezTo>
                    <a:pt x="11064" y="3542"/>
                    <a:pt x="11486" y="3374"/>
                    <a:pt x="11927" y="3267"/>
                  </a:cubicBezTo>
                  <a:cubicBezTo>
                    <a:pt x="12840" y="3044"/>
                    <a:pt x="13785" y="3091"/>
                    <a:pt x="14718" y="3075"/>
                  </a:cubicBezTo>
                  <a:cubicBezTo>
                    <a:pt x="14972" y="3064"/>
                    <a:pt x="15164" y="3072"/>
                    <a:pt x="15343" y="3012"/>
                  </a:cubicBezTo>
                  <a:lnTo>
                    <a:pt x="15343" y="3014"/>
                  </a:lnTo>
                  <a:cubicBezTo>
                    <a:pt x="15345" y="3014"/>
                    <a:pt x="15356" y="3007"/>
                    <a:pt x="15371" y="2998"/>
                  </a:cubicBezTo>
                  <a:cubicBezTo>
                    <a:pt x="15371" y="2996"/>
                    <a:pt x="15372" y="2995"/>
                    <a:pt x="15372" y="2993"/>
                  </a:cubicBezTo>
                  <a:cubicBezTo>
                    <a:pt x="15368" y="2938"/>
                    <a:pt x="15316" y="2869"/>
                    <a:pt x="15275" y="2812"/>
                  </a:cubicBezTo>
                  <a:cubicBezTo>
                    <a:pt x="14642" y="1964"/>
                    <a:pt x="13973" y="1127"/>
                    <a:pt x="13290" y="323"/>
                  </a:cubicBezTo>
                  <a:cubicBezTo>
                    <a:pt x="13126" y="134"/>
                    <a:pt x="12892" y="24"/>
                    <a:pt x="12640" y="21"/>
                  </a:cubicBezTo>
                  <a:cubicBezTo>
                    <a:pt x="12479" y="16"/>
                    <a:pt x="12256" y="15"/>
                    <a:pt x="11994" y="14"/>
                  </a:cubicBezTo>
                  <a:cubicBezTo>
                    <a:pt x="11958" y="53"/>
                    <a:pt x="11908" y="80"/>
                    <a:pt x="11851" y="80"/>
                  </a:cubicBezTo>
                  <a:cubicBezTo>
                    <a:pt x="11793" y="80"/>
                    <a:pt x="11742" y="51"/>
                    <a:pt x="11704" y="11"/>
                  </a:cubicBezTo>
                  <a:cubicBezTo>
                    <a:pt x="10193" y="3"/>
                    <a:pt x="7728" y="1"/>
                    <a:pt x="69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9"/>
            <p:cNvSpPr/>
            <p:nvPr/>
          </p:nvSpPr>
          <p:spPr>
            <a:xfrm flipH="1">
              <a:off x="4504744" y="2788142"/>
              <a:ext cx="45795" cy="60091"/>
            </a:xfrm>
            <a:custGeom>
              <a:avLst/>
              <a:gdLst/>
              <a:ahLst/>
              <a:cxnLst/>
              <a:rect l="l" t="t" r="r" b="b"/>
              <a:pathLst>
                <a:path w="916" h="1202" extrusionOk="0">
                  <a:moveTo>
                    <a:pt x="486" y="1"/>
                  </a:moveTo>
                  <a:cubicBezTo>
                    <a:pt x="456" y="1"/>
                    <a:pt x="414" y="28"/>
                    <a:pt x="384" y="65"/>
                  </a:cubicBezTo>
                  <a:cubicBezTo>
                    <a:pt x="336" y="129"/>
                    <a:pt x="307" y="221"/>
                    <a:pt x="280" y="311"/>
                  </a:cubicBezTo>
                  <a:lnTo>
                    <a:pt x="0" y="1202"/>
                  </a:lnTo>
                  <a:lnTo>
                    <a:pt x="915" y="1202"/>
                  </a:lnTo>
                  <a:cubicBezTo>
                    <a:pt x="844" y="870"/>
                    <a:pt x="765" y="534"/>
                    <a:pt x="647" y="220"/>
                  </a:cubicBezTo>
                  <a:cubicBezTo>
                    <a:pt x="627" y="169"/>
                    <a:pt x="610" y="130"/>
                    <a:pt x="592" y="101"/>
                  </a:cubicBezTo>
                  <a:cubicBezTo>
                    <a:pt x="545" y="16"/>
                    <a:pt x="505" y="3"/>
                    <a:pt x="492" y="1"/>
                  </a:cubicBezTo>
                  <a:cubicBezTo>
                    <a:pt x="490" y="1"/>
                    <a:pt x="488"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9"/>
            <p:cNvSpPr/>
            <p:nvPr/>
          </p:nvSpPr>
          <p:spPr>
            <a:xfrm flipH="1">
              <a:off x="4372201" y="2867530"/>
              <a:ext cx="314319" cy="215518"/>
            </a:xfrm>
            <a:custGeom>
              <a:avLst/>
              <a:gdLst/>
              <a:ahLst/>
              <a:cxnLst/>
              <a:rect l="l" t="t" r="r" b="b"/>
              <a:pathLst>
                <a:path w="6287" h="4311" extrusionOk="0">
                  <a:moveTo>
                    <a:pt x="2972" y="0"/>
                  </a:moveTo>
                  <a:cubicBezTo>
                    <a:pt x="2821" y="2"/>
                    <a:pt x="2665" y="2"/>
                    <a:pt x="2517" y="2"/>
                  </a:cubicBezTo>
                  <a:cubicBezTo>
                    <a:pt x="2496" y="10"/>
                    <a:pt x="2475" y="13"/>
                    <a:pt x="2452" y="13"/>
                  </a:cubicBezTo>
                  <a:cubicBezTo>
                    <a:pt x="2433" y="13"/>
                    <a:pt x="2413" y="12"/>
                    <a:pt x="2396" y="4"/>
                  </a:cubicBezTo>
                  <a:cubicBezTo>
                    <a:pt x="2394" y="4"/>
                    <a:pt x="2393" y="3"/>
                    <a:pt x="2391" y="3"/>
                  </a:cubicBezTo>
                  <a:lnTo>
                    <a:pt x="2277" y="3"/>
                  </a:lnTo>
                  <a:cubicBezTo>
                    <a:pt x="2021" y="4"/>
                    <a:pt x="1780" y="119"/>
                    <a:pt x="1615" y="316"/>
                  </a:cubicBezTo>
                  <a:lnTo>
                    <a:pt x="121" y="2094"/>
                  </a:lnTo>
                  <a:cubicBezTo>
                    <a:pt x="77" y="2143"/>
                    <a:pt x="1" y="2234"/>
                    <a:pt x="7" y="2291"/>
                  </a:cubicBezTo>
                  <a:cubicBezTo>
                    <a:pt x="9" y="2347"/>
                    <a:pt x="98" y="2414"/>
                    <a:pt x="240" y="2470"/>
                  </a:cubicBezTo>
                  <a:cubicBezTo>
                    <a:pt x="353" y="2514"/>
                    <a:pt x="513" y="2559"/>
                    <a:pt x="720" y="2601"/>
                  </a:cubicBezTo>
                  <a:cubicBezTo>
                    <a:pt x="1313" y="2718"/>
                    <a:pt x="1743" y="3239"/>
                    <a:pt x="1743" y="3837"/>
                  </a:cubicBezTo>
                  <a:lnTo>
                    <a:pt x="1743" y="4311"/>
                  </a:lnTo>
                  <a:cubicBezTo>
                    <a:pt x="1932" y="4309"/>
                    <a:pt x="2181" y="4308"/>
                    <a:pt x="2512" y="4308"/>
                  </a:cubicBezTo>
                  <a:lnTo>
                    <a:pt x="3544" y="4308"/>
                  </a:lnTo>
                  <a:cubicBezTo>
                    <a:pt x="4015" y="4308"/>
                    <a:pt x="4352" y="4309"/>
                    <a:pt x="4592" y="4311"/>
                  </a:cubicBezTo>
                  <a:lnTo>
                    <a:pt x="4592" y="3837"/>
                  </a:lnTo>
                  <a:cubicBezTo>
                    <a:pt x="4592" y="3239"/>
                    <a:pt x="5021" y="2718"/>
                    <a:pt x="5613" y="2601"/>
                  </a:cubicBezTo>
                  <a:cubicBezTo>
                    <a:pt x="5822" y="2559"/>
                    <a:pt x="5984" y="2514"/>
                    <a:pt x="6094" y="2470"/>
                  </a:cubicBezTo>
                  <a:cubicBezTo>
                    <a:pt x="6142" y="2452"/>
                    <a:pt x="6181" y="2431"/>
                    <a:pt x="6216" y="2412"/>
                  </a:cubicBezTo>
                  <a:cubicBezTo>
                    <a:pt x="5917" y="2353"/>
                    <a:pt x="5659" y="2226"/>
                    <a:pt x="5387" y="2226"/>
                  </a:cubicBezTo>
                  <a:cubicBezTo>
                    <a:pt x="5359" y="2226"/>
                    <a:pt x="5331" y="2227"/>
                    <a:pt x="5302" y="2230"/>
                  </a:cubicBezTo>
                  <a:cubicBezTo>
                    <a:pt x="4801" y="2247"/>
                    <a:pt x="4221" y="2463"/>
                    <a:pt x="3638" y="2463"/>
                  </a:cubicBezTo>
                  <a:cubicBezTo>
                    <a:pt x="3614" y="2463"/>
                    <a:pt x="3591" y="2462"/>
                    <a:pt x="3567" y="2462"/>
                  </a:cubicBezTo>
                  <a:cubicBezTo>
                    <a:pt x="3273" y="2440"/>
                    <a:pt x="2762" y="2249"/>
                    <a:pt x="2642" y="2249"/>
                  </a:cubicBezTo>
                  <a:cubicBezTo>
                    <a:pt x="2633" y="2249"/>
                    <a:pt x="2624" y="2249"/>
                    <a:pt x="2615" y="2249"/>
                  </a:cubicBezTo>
                  <a:cubicBezTo>
                    <a:pt x="2505" y="2249"/>
                    <a:pt x="2379" y="2229"/>
                    <a:pt x="2407" y="2085"/>
                  </a:cubicBezTo>
                  <a:cubicBezTo>
                    <a:pt x="2427" y="2016"/>
                    <a:pt x="2476" y="1996"/>
                    <a:pt x="2532" y="1996"/>
                  </a:cubicBezTo>
                  <a:cubicBezTo>
                    <a:pt x="2584" y="1996"/>
                    <a:pt x="2642" y="2013"/>
                    <a:pt x="2690" y="2026"/>
                  </a:cubicBezTo>
                  <a:cubicBezTo>
                    <a:pt x="2960" y="2071"/>
                    <a:pt x="3221" y="2156"/>
                    <a:pt x="3493" y="2198"/>
                  </a:cubicBezTo>
                  <a:cubicBezTo>
                    <a:pt x="3582" y="2209"/>
                    <a:pt x="3672" y="2214"/>
                    <a:pt x="3761" y="2214"/>
                  </a:cubicBezTo>
                  <a:cubicBezTo>
                    <a:pt x="3904" y="2214"/>
                    <a:pt x="4048" y="2202"/>
                    <a:pt x="4190" y="2182"/>
                  </a:cubicBezTo>
                  <a:cubicBezTo>
                    <a:pt x="4430" y="2155"/>
                    <a:pt x="5015" y="2007"/>
                    <a:pt x="5383" y="2000"/>
                  </a:cubicBezTo>
                  <a:cubicBezTo>
                    <a:pt x="5385" y="2000"/>
                    <a:pt x="5388" y="2000"/>
                    <a:pt x="5391" y="2000"/>
                  </a:cubicBezTo>
                  <a:cubicBezTo>
                    <a:pt x="5614" y="2000"/>
                    <a:pt x="5828" y="2061"/>
                    <a:pt x="6040" y="2126"/>
                  </a:cubicBezTo>
                  <a:cubicBezTo>
                    <a:pt x="6116" y="2152"/>
                    <a:pt x="6223" y="2175"/>
                    <a:pt x="6286" y="2188"/>
                  </a:cubicBezTo>
                  <a:cubicBezTo>
                    <a:pt x="6263" y="2152"/>
                    <a:pt x="6234" y="2117"/>
                    <a:pt x="6214" y="2094"/>
                  </a:cubicBezTo>
                  <a:lnTo>
                    <a:pt x="4721" y="316"/>
                  </a:lnTo>
                  <a:cubicBezTo>
                    <a:pt x="4556" y="119"/>
                    <a:pt x="4314" y="4"/>
                    <a:pt x="4059" y="3"/>
                  </a:cubicBezTo>
                  <a:cubicBezTo>
                    <a:pt x="3792" y="2"/>
                    <a:pt x="3459" y="0"/>
                    <a:pt x="3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9"/>
            <p:cNvSpPr/>
            <p:nvPr/>
          </p:nvSpPr>
          <p:spPr>
            <a:xfrm flipH="1">
              <a:off x="4175412" y="3621116"/>
              <a:ext cx="706279" cy="261111"/>
            </a:xfrm>
            <a:custGeom>
              <a:avLst/>
              <a:gdLst/>
              <a:ahLst/>
              <a:cxnLst/>
              <a:rect l="l" t="t" r="r" b="b"/>
              <a:pathLst>
                <a:path w="14127" h="5223" extrusionOk="0">
                  <a:moveTo>
                    <a:pt x="3397" y="1"/>
                  </a:moveTo>
                  <a:cubicBezTo>
                    <a:pt x="3252" y="1"/>
                    <a:pt x="3106" y="38"/>
                    <a:pt x="2979" y="108"/>
                  </a:cubicBezTo>
                  <a:cubicBezTo>
                    <a:pt x="2122" y="585"/>
                    <a:pt x="1462" y="1404"/>
                    <a:pt x="877" y="2128"/>
                  </a:cubicBezTo>
                  <a:lnTo>
                    <a:pt x="124" y="3062"/>
                  </a:lnTo>
                  <a:cubicBezTo>
                    <a:pt x="11" y="3203"/>
                    <a:pt x="1" y="3272"/>
                    <a:pt x="11" y="3291"/>
                  </a:cubicBezTo>
                  <a:cubicBezTo>
                    <a:pt x="18" y="3302"/>
                    <a:pt x="52" y="3333"/>
                    <a:pt x="212" y="3343"/>
                  </a:cubicBezTo>
                  <a:cubicBezTo>
                    <a:pt x="571" y="3369"/>
                    <a:pt x="1139" y="3385"/>
                    <a:pt x="1856" y="3392"/>
                  </a:cubicBezTo>
                  <a:cubicBezTo>
                    <a:pt x="2544" y="3398"/>
                    <a:pt x="3104" y="3963"/>
                    <a:pt x="3104" y="4651"/>
                  </a:cubicBezTo>
                  <a:lnTo>
                    <a:pt x="3104" y="5220"/>
                  </a:lnTo>
                  <a:cubicBezTo>
                    <a:pt x="3606" y="5217"/>
                    <a:pt x="4171" y="5215"/>
                    <a:pt x="4697" y="5212"/>
                  </a:cubicBezTo>
                  <a:cubicBezTo>
                    <a:pt x="5266" y="5211"/>
                    <a:pt x="5786" y="5211"/>
                    <a:pt x="6123" y="5211"/>
                  </a:cubicBezTo>
                  <a:lnTo>
                    <a:pt x="6508" y="5211"/>
                  </a:lnTo>
                  <a:cubicBezTo>
                    <a:pt x="6951" y="5211"/>
                    <a:pt x="7727" y="5211"/>
                    <a:pt x="8570" y="5212"/>
                  </a:cubicBezTo>
                  <a:cubicBezTo>
                    <a:pt x="9413" y="5215"/>
                    <a:pt x="10325" y="5218"/>
                    <a:pt x="11038" y="5222"/>
                  </a:cubicBezTo>
                  <a:lnTo>
                    <a:pt x="11038" y="4651"/>
                  </a:lnTo>
                  <a:cubicBezTo>
                    <a:pt x="11038" y="3963"/>
                    <a:pt x="11598" y="3398"/>
                    <a:pt x="12287" y="3392"/>
                  </a:cubicBezTo>
                  <a:cubicBezTo>
                    <a:pt x="12471" y="3391"/>
                    <a:pt x="12645" y="3388"/>
                    <a:pt x="12808" y="3385"/>
                  </a:cubicBezTo>
                  <a:cubicBezTo>
                    <a:pt x="12261" y="3298"/>
                    <a:pt x="11783" y="3211"/>
                    <a:pt x="11214" y="3211"/>
                  </a:cubicBezTo>
                  <a:cubicBezTo>
                    <a:pt x="11188" y="3211"/>
                    <a:pt x="11161" y="3211"/>
                    <a:pt x="11135" y="3211"/>
                  </a:cubicBezTo>
                  <a:cubicBezTo>
                    <a:pt x="10054" y="3220"/>
                    <a:pt x="9016" y="3633"/>
                    <a:pt x="7976" y="3672"/>
                  </a:cubicBezTo>
                  <a:cubicBezTo>
                    <a:pt x="7967" y="3671"/>
                    <a:pt x="7958" y="3671"/>
                    <a:pt x="7948" y="3671"/>
                  </a:cubicBezTo>
                  <a:cubicBezTo>
                    <a:pt x="7899" y="3671"/>
                    <a:pt x="7846" y="3676"/>
                    <a:pt x="7795" y="3676"/>
                  </a:cubicBezTo>
                  <a:cubicBezTo>
                    <a:pt x="7724" y="3676"/>
                    <a:pt x="7656" y="3667"/>
                    <a:pt x="7601" y="3622"/>
                  </a:cubicBezTo>
                  <a:cubicBezTo>
                    <a:pt x="7531" y="3553"/>
                    <a:pt x="7546" y="3427"/>
                    <a:pt x="7633" y="3378"/>
                  </a:cubicBezTo>
                  <a:cubicBezTo>
                    <a:pt x="7664" y="3360"/>
                    <a:pt x="7698" y="3357"/>
                    <a:pt x="7732" y="3357"/>
                  </a:cubicBezTo>
                  <a:cubicBezTo>
                    <a:pt x="7755" y="3357"/>
                    <a:pt x="7777" y="3358"/>
                    <a:pt x="7800" y="3358"/>
                  </a:cubicBezTo>
                  <a:cubicBezTo>
                    <a:pt x="7808" y="3358"/>
                    <a:pt x="7816" y="3358"/>
                    <a:pt x="7824" y="3357"/>
                  </a:cubicBezTo>
                  <a:cubicBezTo>
                    <a:pt x="8460" y="3357"/>
                    <a:pt x="8883" y="3313"/>
                    <a:pt x="9456" y="3205"/>
                  </a:cubicBezTo>
                  <a:cubicBezTo>
                    <a:pt x="9954" y="3106"/>
                    <a:pt x="10445" y="2965"/>
                    <a:pt x="10955" y="2916"/>
                  </a:cubicBezTo>
                  <a:cubicBezTo>
                    <a:pt x="11061" y="2905"/>
                    <a:pt x="11167" y="2900"/>
                    <a:pt x="11272" y="2900"/>
                  </a:cubicBezTo>
                  <a:cubicBezTo>
                    <a:pt x="11793" y="2900"/>
                    <a:pt x="12310" y="3019"/>
                    <a:pt x="12820" y="3114"/>
                  </a:cubicBezTo>
                  <a:cubicBezTo>
                    <a:pt x="13269" y="3194"/>
                    <a:pt x="13563" y="3260"/>
                    <a:pt x="13997" y="3263"/>
                  </a:cubicBezTo>
                  <a:cubicBezTo>
                    <a:pt x="14009" y="3264"/>
                    <a:pt x="14019" y="3264"/>
                    <a:pt x="14029" y="3264"/>
                  </a:cubicBezTo>
                  <a:cubicBezTo>
                    <a:pt x="14072" y="3264"/>
                    <a:pt x="14093" y="3257"/>
                    <a:pt x="14126" y="3246"/>
                  </a:cubicBezTo>
                  <a:cubicBezTo>
                    <a:pt x="14117" y="3210"/>
                    <a:pt x="14090" y="3152"/>
                    <a:pt x="14017" y="3062"/>
                  </a:cubicBezTo>
                  <a:lnTo>
                    <a:pt x="13265" y="2128"/>
                  </a:lnTo>
                  <a:cubicBezTo>
                    <a:pt x="12681" y="1404"/>
                    <a:pt x="12019" y="585"/>
                    <a:pt x="11162" y="108"/>
                  </a:cubicBezTo>
                  <a:cubicBezTo>
                    <a:pt x="11034" y="37"/>
                    <a:pt x="10889" y="1"/>
                    <a:pt x="10738" y="1"/>
                  </a:cubicBezTo>
                  <a:cubicBezTo>
                    <a:pt x="10732" y="1"/>
                    <a:pt x="10726" y="1"/>
                    <a:pt x="10720" y="1"/>
                  </a:cubicBezTo>
                  <a:cubicBezTo>
                    <a:pt x="9965" y="20"/>
                    <a:pt x="7713" y="23"/>
                    <a:pt x="7140" y="23"/>
                  </a:cubicBezTo>
                  <a:lnTo>
                    <a:pt x="7003" y="23"/>
                  </a:lnTo>
                  <a:cubicBezTo>
                    <a:pt x="6715" y="23"/>
                    <a:pt x="6009" y="23"/>
                    <a:pt x="5280" y="18"/>
                  </a:cubicBezTo>
                  <a:cubicBezTo>
                    <a:pt x="5123" y="18"/>
                    <a:pt x="4968" y="17"/>
                    <a:pt x="4813" y="17"/>
                  </a:cubicBezTo>
                  <a:cubicBezTo>
                    <a:pt x="4246" y="14"/>
                    <a:pt x="3718" y="8"/>
                    <a:pt x="3421" y="1"/>
                  </a:cubicBezTo>
                  <a:cubicBezTo>
                    <a:pt x="3413" y="1"/>
                    <a:pt x="3405" y="1"/>
                    <a:pt x="3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9"/>
            <p:cNvSpPr/>
            <p:nvPr/>
          </p:nvSpPr>
          <p:spPr>
            <a:xfrm flipH="1">
              <a:off x="4319004" y="3102145"/>
              <a:ext cx="418658" cy="212868"/>
            </a:xfrm>
            <a:custGeom>
              <a:avLst/>
              <a:gdLst/>
              <a:ahLst/>
              <a:cxnLst/>
              <a:rect l="l" t="t" r="r" b="b"/>
              <a:pathLst>
                <a:path w="8374" h="4258" extrusionOk="0">
                  <a:moveTo>
                    <a:pt x="4190" y="0"/>
                  </a:moveTo>
                  <a:cubicBezTo>
                    <a:pt x="3915" y="0"/>
                    <a:pt x="3621" y="0"/>
                    <a:pt x="3343" y="3"/>
                  </a:cubicBezTo>
                  <a:cubicBezTo>
                    <a:pt x="3074" y="3"/>
                    <a:pt x="2825" y="4"/>
                    <a:pt x="2628" y="6"/>
                  </a:cubicBezTo>
                  <a:cubicBezTo>
                    <a:pt x="2609" y="13"/>
                    <a:pt x="2592" y="19"/>
                    <a:pt x="2570" y="19"/>
                  </a:cubicBezTo>
                  <a:cubicBezTo>
                    <a:pt x="2553" y="19"/>
                    <a:pt x="2537" y="13"/>
                    <a:pt x="2521" y="7"/>
                  </a:cubicBezTo>
                  <a:cubicBezTo>
                    <a:pt x="2376" y="10"/>
                    <a:pt x="2272" y="12"/>
                    <a:pt x="2239" y="15"/>
                  </a:cubicBezTo>
                  <a:lnTo>
                    <a:pt x="2237" y="15"/>
                  </a:lnTo>
                  <a:cubicBezTo>
                    <a:pt x="2024" y="48"/>
                    <a:pt x="1849" y="226"/>
                    <a:pt x="1658" y="437"/>
                  </a:cubicBezTo>
                  <a:cubicBezTo>
                    <a:pt x="1132" y="1025"/>
                    <a:pt x="588" y="1630"/>
                    <a:pt x="149" y="2297"/>
                  </a:cubicBezTo>
                  <a:cubicBezTo>
                    <a:pt x="94" y="2381"/>
                    <a:pt x="43" y="2462"/>
                    <a:pt x="19" y="2541"/>
                  </a:cubicBezTo>
                  <a:cubicBezTo>
                    <a:pt x="0" y="2611"/>
                    <a:pt x="1" y="2674"/>
                    <a:pt x="26" y="2718"/>
                  </a:cubicBezTo>
                  <a:cubicBezTo>
                    <a:pt x="74" y="2800"/>
                    <a:pt x="220" y="2837"/>
                    <a:pt x="340" y="2860"/>
                  </a:cubicBezTo>
                  <a:cubicBezTo>
                    <a:pt x="482" y="2886"/>
                    <a:pt x="685" y="2910"/>
                    <a:pt x="938" y="2929"/>
                  </a:cubicBezTo>
                  <a:cubicBezTo>
                    <a:pt x="1594" y="2979"/>
                    <a:pt x="2108" y="3532"/>
                    <a:pt x="2108" y="4188"/>
                  </a:cubicBezTo>
                  <a:lnTo>
                    <a:pt x="2108" y="4257"/>
                  </a:lnTo>
                  <a:cubicBezTo>
                    <a:pt x="2139" y="4254"/>
                    <a:pt x="2171" y="4253"/>
                    <a:pt x="2204" y="4253"/>
                  </a:cubicBezTo>
                  <a:cubicBezTo>
                    <a:pt x="2433" y="4247"/>
                    <a:pt x="2731" y="4244"/>
                    <a:pt x="3038" y="4241"/>
                  </a:cubicBezTo>
                  <a:cubicBezTo>
                    <a:pt x="3286" y="4238"/>
                    <a:pt x="3542" y="4238"/>
                    <a:pt x="3771" y="4237"/>
                  </a:cubicBezTo>
                  <a:cubicBezTo>
                    <a:pt x="3772" y="4237"/>
                    <a:pt x="3775" y="4234"/>
                    <a:pt x="3779" y="4234"/>
                  </a:cubicBezTo>
                  <a:lnTo>
                    <a:pt x="4600" y="4234"/>
                  </a:lnTo>
                  <a:cubicBezTo>
                    <a:pt x="4605" y="4234"/>
                    <a:pt x="4608" y="4237"/>
                    <a:pt x="4610" y="4237"/>
                  </a:cubicBezTo>
                  <a:cubicBezTo>
                    <a:pt x="5126" y="4238"/>
                    <a:pt x="5763" y="4241"/>
                    <a:pt x="6177" y="4253"/>
                  </a:cubicBezTo>
                  <a:cubicBezTo>
                    <a:pt x="6209" y="4253"/>
                    <a:pt x="6241" y="4254"/>
                    <a:pt x="6273" y="4257"/>
                  </a:cubicBezTo>
                  <a:lnTo>
                    <a:pt x="6273" y="4188"/>
                  </a:lnTo>
                  <a:cubicBezTo>
                    <a:pt x="6273" y="3532"/>
                    <a:pt x="6785" y="2979"/>
                    <a:pt x="7441" y="2929"/>
                  </a:cubicBezTo>
                  <a:cubicBezTo>
                    <a:pt x="7525" y="2924"/>
                    <a:pt x="7603" y="2916"/>
                    <a:pt x="7676" y="2909"/>
                  </a:cubicBezTo>
                  <a:cubicBezTo>
                    <a:pt x="7622" y="2902"/>
                    <a:pt x="7570" y="2895"/>
                    <a:pt x="7519" y="2887"/>
                  </a:cubicBezTo>
                  <a:cubicBezTo>
                    <a:pt x="7368" y="2863"/>
                    <a:pt x="6927" y="2823"/>
                    <a:pt x="6536" y="2823"/>
                  </a:cubicBezTo>
                  <a:cubicBezTo>
                    <a:pt x="6381" y="2823"/>
                    <a:pt x="6234" y="2829"/>
                    <a:pt x="6116" y="2845"/>
                  </a:cubicBezTo>
                  <a:cubicBezTo>
                    <a:pt x="5870" y="2861"/>
                    <a:pt x="5541" y="2958"/>
                    <a:pt x="5211" y="3015"/>
                  </a:cubicBezTo>
                  <a:cubicBezTo>
                    <a:pt x="5077" y="3049"/>
                    <a:pt x="4888" y="3061"/>
                    <a:pt x="4700" y="3061"/>
                  </a:cubicBezTo>
                  <a:cubicBezTo>
                    <a:pt x="4410" y="3061"/>
                    <a:pt x="4121" y="3032"/>
                    <a:pt x="4043" y="3015"/>
                  </a:cubicBezTo>
                  <a:cubicBezTo>
                    <a:pt x="3908" y="2990"/>
                    <a:pt x="3928" y="3023"/>
                    <a:pt x="3837" y="2970"/>
                  </a:cubicBezTo>
                  <a:cubicBezTo>
                    <a:pt x="3758" y="2918"/>
                    <a:pt x="3768" y="2787"/>
                    <a:pt x="3850" y="2744"/>
                  </a:cubicBezTo>
                  <a:cubicBezTo>
                    <a:pt x="3872" y="2731"/>
                    <a:pt x="3894" y="2726"/>
                    <a:pt x="3916" y="2726"/>
                  </a:cubicBezTo>
                  <a:cubicBezTo>
                    <a:pt x="3965" y="2726"/>
                    <a:pt x="4014" y="2748"/>
                    <a:pt x="4060" y="2757"/>
                  </a:cubicBezTo>
                  <a:cubicBezTo>
                    <a:pt x="4170" y="2782"/>
                    <a:pt x="4285" y="2800"/>
                    <a:pt x="4398" y="2818"/>
                  </a:cubicBezTo>
                  <a:cubicBezTo>
                    <a:pt x="4400" y="2818"/>
                    <a:pt x="4406" y="2818"/>
                    <a:pt x="4409" y="2819"/>
                  </a:cubicBezTo>
                  <a:cubicBezTo>
                    <a:pt x="4499" y="2830"/>
                    <a:pt x="4589" y="2837"/>
                    <a:pt x="4679" y="2837"/>
                  </a:cubicBezTo>
                  <a:cubicBezTo>
                    <a:pt x="4755" y="2837"/>
                    <a:pt x="4830" y="2832"/>
                    <a:pt x="4906" y="2822"/>
                  </a:cubicBezTo>
                  <a:cubicBezTo>
                    <a:pt x="4935" y="2819"/>
                    <a:pt x="4962" y="2815"/>
                    <a:pt x="4991" y="2812"/>
                  </a:cubicBezTo>
                  <a:cubicBezTo>
                    <a:pt x="5269" y="2780"/>
                    <a:pt x="5533" y="2673"/>
                    <a:pt x="5808" y="2617"/>
                  </a:cubicBezTo>
                  <a:cubicBezTo>
                    <a:pt x="6005" y="2569"/>
                    <a:pt x="6232" y="2550"/>
                    <a:pt x="6464" y="2550"/>
                  </a:cubicBezTo>
                  <a:cubicBezTo>
                    <a:pt x="6934" y="2550"/>
                    <a:pt x="7426" y="2625"/>
                    <a:pt x="7737" y="2682"/>
                  </a:cubicBezTo>
                  <a:cubicBezTo>
                    <a:pt x="7862" y="2698"/>
                    <a:pt x="7977" y="2710"/>
                    <a:pt x="8083" y="2710"/>
                  </a:cubicBezTo>
                  <a:cubicBezTo>
                    <a:pt x="8183" y="2710"/>
                    <a:pt x="8276" y="2700"/>
                    <a:pt x="8365" y="2673"/>
                  </a:cubicBezTo>
                  <a:cubicBezTo>
                    <a:pt x="8374" y="2635"/>
                    <a:pt x="8374" y="2590"/>
                    <a:pt x="8361" y="2541"/>
                  </a:cubicBezTo>
                  <a:cubicBezTo>
                    <a:pt x="8338" y="2462"/>
                    <a:pt x="8285" y="2381"/>
                    <a:pt x="8230" y="2297"/>
                  </a:cubicBezTo>
                  <a:cubicBezTo>
                    <a:pt x="7792" y="1630"/>
                    <a:pt x="7249" y="1024"/>
                    <a:pt x="6722" y="437"/>
                  </a:cubicBezTo>
                  <a:cubicBezTo>
                    <a:pt x="6538" y="235"/>
                    <a:pt x="6357" y="48"/>
                    <a:pt x="6144" y="15"/>
                  </a:cubicBezTo>
                  <a:lnTo>
                    <a:pt x="6141" y="15"/>
                  </a:lnTo>
                  <a:cubicBezTo>
                    <a:pt x="6108" y="12"/>
                    <a:pt x="6005" y="10"/>
                    <a:pt x="5860" y="7"/>
                  </a:cubicBezTo>
                  <a:cubicBezTo>
                    <a:pt x="5843" y="13"/>
                    <a:pt x="5827" y="19"/>
                    <a:pt x="5809" y="19"/>
                  </a:cubicBezTo>
                  <a:cubicBezTo>
                    <a:pt x="5788" y="19"/>
                    <a:pt x="5770" y="13"/>
                    <a:pt x="5753" y="6"/>
                  </a:cubicBezTo>
                  <a:cubicBezTo>
                    <a:pt x="5355" y="3"/>
                    <a:pt x="4728" y="0"/>
                    <a:pt x="41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9"/>
            <p:cNvSpPr/>
            <p:nvPr/>
          </p:nvSpPr>
          <p:spPr>
            <a:xfrm flipH="1">
              <a:off x="4269457" y="3333110"/>
              <a:ext cx="517398" cy="269860"/>
            </a:xfrm>
            <a:custGeom>
              <a:avLst/>
              <a:gdLst/>
              <a:ahLst/>
              <a:cxnLst/>
              <a:rect l="l" t="t" r="r" b="b"/>
              <a:pathLst>
                <a:path w="10349" h="5398" extrusionOk="0">
                  <a:moveTo>
                    <a:pt x="5173" y="1"/>
                  </a:moveTo>
                  <a:cubicBezTo>
                    <a:pt x="4846" y="2"/>
                    <a:pt x="4367" y="5"/>
                    <a:pt x="3922" y="8"/>
                  </a:cubicBezTo>
                  <a:cubicBezTo>
                    <a:pt x="3653" y="9"/>
                    <a:pt x="3396" y="14"/>
                    <a:pt x="3195" y="16"/>
                  </a:cubicBezTo>
                  <a:cubicBezTo>
                    <a:pt x="2975" y="22"/>
                    <a:pt x="2765" y="109"/>
                    <a:pt x="2606" y="264"/>
                  </a:cubicBezTo>
                  <a:lnTo>
                    <a:pt x="289" y="2519"/>
                  </a:lnTo>
                  <a:cubicBezTo>
                    <a:pt x="96" y="2705"/>
                    <a:pt x="1" y="2965"/>
                    <a:pt x="21" y="3230"/>
                  </a:cubicBezTo>
                  <a:cubicBezTo>
                    <a:pt x="43" y="3483"/>
                    <a:pt x="173" y="3707"/>
                    <a:pt x="385" y="3854"/>
                  </a:cubicBezTo>
                  <a:cubicBezTo>
                    <a:pt x="441" y="3893"/>
                    <a:pt x="553" y="3951"/>
                    <a:pt x="770" y="4009"/>
                  </a:cubicBezTo>
                  <a:cubicBezTo>
                    <a:pt x="1317" y="4153"/>
                    <a:pt x="1701" y="4659"/>
                    <a:pt x="1701" y="5236"/>
                  </a:cubicBezTo>
                  <a:lnTo>
                    <a:pt x="1701" y="5380"/>
                  </a:lnTo>
                  <a:cubicBezTo>
                    <a:pt x="2074" y="5387"/>
                    <a:pt x="2655" y="5390"/>
                    <a:pt x="3239" y="5391"/>
                  </a:cubicBezTo>
                  <a:cubicBezTo>
                    <a:pt x="4083" y="5397"/>
                    <a:pt x="4933" y="5397"/>
                    <a:pt x="5173" y="5397"/>
                  </a:cubicBezTo>
                  <a:cubicBezTo>
                    <a:pt x="5580" y="5397"/>
                    <a:pt x="7732" y="5396"/>
                    <a:pt x="8647" y="5380"/>
                  </a:cubicBezTo>
                  <a:lnTo>
                    <a:pt x="8647" y="5236"/>
                  </a:lnTo>
                  <a:cubicBezTo>
                    <a:pt x="8647" y="4659"/>
                    <a:pt x="9030" y="4155"/>
                    <a:pt x="9576" y="4009"/>
                  </a:cubicBezTo>
                  <a:lnTo>
                    <a:pt x="9576" y="4009"/>
                  </a:lnTo>
                  <a:cubicBezTo>
                    <a:pt x="9518" y="4012"/>
                    <a:pt x="9459" y="4013"/>
                    <a:pt x="9400" y="4013"/>
                  </a:cubicBezTo>
                  <a:cubicBezTo>
                    <a:pt x="9117" y="4013"/>
                    <a:pt x="8835" y="3980"/>
                    <a:pt x="8599" y="3956"/>
                  </a:cubicBezTo>
                  <a:cubicBezTo>
                    <a:pt x="8214" y="3914"/>
                    <a:pt x="8027" y="3860"/>
                    <a:pt x="7729" y="3860"/>
                  </a:cubicBezTo>
                  <a:cubicBezTo>
                    <a:pt x="7665" y="3860"/>
                    <a:pt x="7595" y="3862"/>
                    <a:pt x="7517" y="3868"/>
                  </a:cubicBezTo>
                  <a:cubicBezTo>
                    <a:pt x="7339" y="3881"/>
                    <a:pt x="6688" y="4094"/>
                    <a:pt x="6334" y="4174"/>
                  </a:cubicBezTo>
                  <a:cubicBezTo>
                    <a:pt x="6027" y="4235"/>
                    <a:pt x="5713" y="4250"/>
                    <a:pt x="5401" y="4250"/>
                  </a:cubicBezTo>
                  <a:cubicBezTo>
                    <a:pt x="5387" y="4250"/>
                    <a:pt x="5373" y="4250"/>
                    <a:pt x="5358" y="4250"/>
                  </a:cubicBezTo>
                  <a:cubicBezTo>
                    <a:pt x="5342" y="4249"/>
                    <a:pt x="5326" y="4248"/>
                    <a:pt x="5309" y="4248"/>
                  </a:cubicBezTo>
                  <a:cubicBezTo>
                    <a:pt x="5281" y="4248"/>
                    <a:pt x="5254" y="4250"/>
                    <a:pt x="5226" y="4250"/>
                  </a:cubicBezTo>
                  <a:cubicBezTo>
                    <a:pt x="5165" y="4250"/>
                    <a:pt x="5105" y="4243"/>
                    <a:pt x="5060" y="4201"/>
                  </a:cubicBezTo>
                  <a:cubicBezTo>
                    <a:pt x="4993" y="4137"/>
                    <a:pt x="5009" y="4017"/>
                    <a:pt x="5089" y="3971"/>
                  </a:cubicBezTo>
                  <a:cubicBezTo>
                    <a:pt x="5130" y="3959"/>
                    <a:pt x="5172" y="3954"/>
                    <a:pt x="5216" y="3954"/>
                  </a:cubicBezTo>
                  <a:cubicBezTo>
                    <a:pt x="5317" y="3954"/>
                    <a:pt x="5423" y="3978"/>
                    <a:pt x="5525" y="3978"/>
                  </a:cubicBezTo>
                  <a:cubicBezTo>
                    <a:pt x="5538" y="3978"/>
                    <a:pt x="5550" y="3978"/>
                    <a:pt x="5563" y="3977"/>
                  </a:cubicBezTo>
                  <a:cubicBezTo>
                    <a:pt x="5619" y="3979"/>
                    <a:pt x="5675" y="3980"/>
                    <a:pt x="5731" y="3980"/>
                  </a:cubicBezTo>
                  <a:cubicBezTo>
                    <a:pt x="5876" y="3980"/>
                    <a:pt x="6021" y="3972"/>
                    <a:pt x="6166" y="3954"/>
                  </a:cubicBezTo>
                  <a:cubicBezTo>
                    <a:pt x="6678" y="3881"/>
                    <a:pt x="7158" y="3648"/>
                    <a:pt x="7678" y="3625"/>
                  </a:cubicBezTo>
                  <a:cubicBezTo>
                    <a:pt x="7695" y="3625"/>
                    <a:pt x="7712" y="3625"/>
                    <a:pt x="7729" y="3625"/>
                  </a:cubicBezTo>
                  <a:cubicBezTo>
                    <a:pt x="8280" y="3625"/>
                    <a:pt x="8830" y="3732"/>
                    <a:pt x="9380" y="3732"/>
                  </a:cubicBezTo>
                  <a:cubicBezTo>
                    <a:pt x="9520" y="3732"/>
                    <a:pt x="9660" y="3725"/>
                    <a:pt x="9801" y="3707"/>
                  </a:cubicBezTo>
                  <a:cubicBezTo>
                    <a:pt x="9899" y="3699"/>
                    <a:pt x="10073" y="3658"/>
                    <a:pt x="10212" y="3592"/>
                  </a:cubicBezTo>
                  <a:cubicBezTo>
                    <a:pt x="10276" y="3483"/>
                    <a:pt x="10315" y="3360"/>
                    <a:pt x="10326" y="3230"/>
                  </a:cubicBezTo>
                  <a:cubicBezTo>
                    <a:pt x="10348" y="2965"/>
                    <a:pt x="10251" y="2705"/>
                    <a:pt x="10060" y="2519"/>
                  </a:cubicBezTo>
                  <a:lnTo>
                    <a:pt x="7740" y="264"/>
                  </a:lnTo>
                  <a:cubicBezTo>
                    <a:pt x="7582" y="109"/>
                    <a:pt x="7374" y="22"/>
                    <a:pt x="7152" y="16"/>
                  </a:cubicBezTo>
                  <a:cubicBezTo>
                    <a:pt x="6620" y="6"/>
                    <a:pt x="5704" y="2"/>
                    <a:pt x="5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9"/>
            <p:cNvSpPr/>
            <p:nvPr/>
          </p:nvSpPr>
          <p:spPr>
            <a:xfrm flipH="1">
              <a:off x="8087883" y="3900924"/>
              <a:ext cx="768623" cy="437934"/>
            </a:xfrm>
            <a:custGeom>
              <a:avLst/>
              <a:gdLst/>
              <a:ahLst/>
              <a:cxnLst/>
              <a:rect l="l" t="t" r="r" b="b"/>
              <a:pathLst>
                <a:path w="15374" h="8760" extrusionOk="0">
                  <a:moveTo>
                    <a:pt x="8403" y="1"/>
                  </a:moveTo>
                  <a:cubicBezTo>
                    <a:pt x="7744" y="1"/>
                    <a:pt x="5802" y="2"/>
                    <a:pt x="4312" y="9"/>
                  </a:cubicBezTo>
                  <a:cubicBezTo>
                    <a:pt x="4085" y="9"/>
                    <a:pt x="3869" y="9"/>
                    <a:pt x="3668" y="11"/>
                  </a:cubicBezTo>
                  <a:cubicBezTo>
                    <a:pt x="3633" y="51"/>
                    <a:pt x="3582" y="80"/>
                    <a:pt x="3524" y="80"/>
                  </a:cubicBezTo>
                  <a:cubicBezTo>
                    <a:pt x="3467" y="80"/>
                    <a:pt x="3416" y="53"/>
                    <a:pt x="3380" y="14"/>
                  </a:cubicBezTo>
                  <a:cubicBezTo>
                    <a:pt x="3116" y="15"/>
                    <a:pt x="2896" y="16"/>
                    <a:pt x="2734" y="19"/>
                  </a:cubicBezTo>
                  <a:cubicBezTo>
                    <a:pt x="2483" y="24"/>
                    <a:pt x="2246" y="134"/>
                    <a:pt x="2084" y="323"/>
                  </a:cubicBezTo>
                  <a:cubicBezTo>
                    <a:pt x="1399" y="1126"/>
                    <a:pt x="733" y="1964"/>
                    <a:pt x="100" y="2812"/>
                  </a:cubicBezTo>
                  <a:cubicBezTo>
                    <a:pt x="58" y="2868"/>
                    <a:pt x="4" y="2938"/>
                    <a:pt x="0" y="2993"/>
                  </a:cubicBezTo>
                  <a:cubicBezTo>
                    <a:pt x="0" y="2995"/>
                    <a:pt x="1" y="2996"/>
                    <a:pt x="1" y="2998"/>
                  </a:cubicBezTo>
                  <a:cubicBezTo>
                    <a:pt x="15" y="3005"/>
                    <a:pt x="26" y="3012"/>
                    <a:pt x="29" y="3012"/>
                  </a:cubicBezTo>
                  <a:cubicBezTo>
                    <a:pt x="209" y="3072"/>
                    <a:pt x="403" y="3064"/>
                    <a:pt x="655" y="3076"/>
                  </a:cubicBezTo>
                  <a:cubicBezTo>
                    <a:pt x="1225" y="3086"/>
                    <a:pt x="1801" y="3072"/>
                    <a:pt x="2370" y="3111"/>
                  </a:cubicBezTo>
                  <a:cubicBezTo>
                    <a:pt x="2732" y="3135"/>
                    <a:pt x="3091" y="3179"/>
                    <a:pt x="3446" y="3267"/>
                  </a:cubicBezTo>
                  <a:cubicBezTo>
                    <a:pt x="3886" y="3374"/>
                    <a:pt x="4308" y="3542"/>
                    <a:pt x="4749" y="3642"/>
                  </a:cubicBezTo>
                  <a:cubicBezTo>
                    <a:pt x="5491" y="3807"/>
                    <a:pt x="6019" y="3855"/>
                    <a:pt x="6655" y="3940"/>
                  </a:cubicBezTo>
                  <a:cubicBezTo>
                    <a:pt x="6658" y="3940"/>
                    <a:pt x="6662" y="3940"/>
                    <a:pt x="6665" y="3940"/>
                  </a:cubicBezTo>
                  <a:cubicBezTo>
                    <a:pt x="6792" y="3940"/>
                    <a:pt x="6864" y="4105"/>
                    <a:pt x="6771" y="4195"/>
                  </a:cubicBezTo>
                  <a:cubicBezTo>
                    <a:pt x="6738" y="4229"/>
                    <a:pt x="6698" y="4237"/>
                    <a:pt x="6656" y="4237"/>
                  </a:cubicBezTo>
                  <a:cubicBezTo>
                    <a:pt x="6614" y="4237"/>
                    <a:pt x="6570" y="4229"/>
                    <a:pt x="6529" y="4227"/>
                  </a:cubicBezTo>
                  <a:cubicBezTo>
                    <a:pt x="5848" y="4149"/>
                    <a:pt x="5162" y="4081"/>
                    <a:pt x="4508" y="3881"/>
                  </a:cubicBezTo>
                  <a:cubicBezTo>
                    <a:pt x="4325" y="3820"/>
                    <a:pt x="4146" y="3754"/>
                    <a:pt x="3965" y="3689"/>
                  </a:cubicBezTo>
                  <a:cubicBezTo>
                    <a:pt x="3594" y="3558"/>
                    <a:pt x="3220" y="3441"/>
                    <a:pt x="2825" y="3399"/>
                  </a:cubicBezTo>
                  <a:cubicBezTo>
                    <a:pt x="2439" y="3342"/>
                    <a:pt x="1870" y="3330"/>
                    <a:pt x="1333" y="3330"/>
                  </a:cubicBezTo>
                  <a:cubicBezTo>
                    <a:pt x="1107" y="3330"/>
                    <a:pt x="887" y="3332"/>
                    <a:pt x="688" y="3334"/>
                  </a:cubicBezTo>
                  <a:cubicBezTo>
                    <a:pt x="575" y="3329"/>
                    <a:pt x="459" y="3329"/>
                    <a:pt x="343" y="3325"/>
                  </a:cubicBezTo>
                  <a:lnTo>
                    <a:pt x="343" y="3325"/>
                  </a:lnTo>
                  <a:cubicBezTo>
                    <a:pt x="837" y="3613"/>
                    <a:pt x="1602" y="4010"/>
                    <a:pt x="2171" y="4300"/>
                  </a:cubicBezTo>
                  <a:cubicBezTo>
                    <a:pt x="2593" y="4515"/>
                    <a:pt x="2857" y="4945"/>
                    <a:pt x="2857" y="5423"/>
                  </a:cubicBezTo>
                  <a:lnTo>
                    <a:pt x="2857" y="8759"/>
                  </a:lnTo>
                  <a:lnTo>
                    <a:pt x="12508" y="8759"/>
                  </a:lnTo>
                  <a:lnTo>
                    <a:pt x="12508" y="5423"/>
                  </a:lnTo>
                  <a:cubicBezTo>
                    <a:pt x="12508" y="4945"/>
                    <a:pt x="12773" y="4515"/>
                    <a:pt x="13196" y="4300"/>
                  </a:cubicBezTo>
                  <a:cubicBezTo>
                    <a:pt x="13789" y="3997"/>
                    <a:pt x="14599" y="3576"/>
                    <a:pt x="15088" y="3287"/>
                  </a:cubicBezTo>
                  <a:cubicBezTo>
                    <a:pt x="15281" y="3174"/>
                    <a:pt x="15373" y="3073"/>
                    <a:pt x="15365" y="2993"/>
                  </a:cubicBezTo>
                  <a:cubicBezTo>
                    <a:pt x="15362" y="2938"/>
                    <a:pt x="15308" y="2869"/>
                    <a:pt x="15268" y="2814"/>
                  </a:cubicBezTo>
                  <a:cubicBezTo>
                    <a:pt x="14635" y="1965"/>
                    <a:pt x="13967" y="1128"/>
                    <a:pt x="13282" y="323"/>
                  </a:cubicBezTo>
                  <a:cubicBezTo>
                    <a:pt x="13122" y="134"/>
                    <a:pt x="12884" y="24"/>
                    <a:pt x="12632" y="19"/>
                  </a:cubicBezTo>
                  <a:cubicBezTo>
                    <a:pt x="12454" y="16"/>
                    <a:pt x="12233" y="15"/>
                    <a:pt x="11986" y="14"/>
                  </a:cubicBezTo>
                  <a:cubicBezTo>
                    <a:pt x="11952" y="53"/>
                    <a:pt x="11901" y="80"/>
                    <a:pt x="11843" y="80"/>
                  </a:cubicBezTo>
                  <a:cubicBezTo>
                    <a:pt x="11785" y="80"/>
                    <a:pt x="11735" y="51"/>
                    <a:pt x="11697" y="9"/>
                  </a:cubicBezTo>
                  <a:cubicBezTo>
                    <a:pt x="10499" y="2"/>
                    <a:pt x="8901" y="1"/>
                    <a:pt x="8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9"/>
            <p:cNvSpPr/>
            <p:nvPr/>
          </p:nvSpPr>
          <p:spPr>
            <a:xfrm flipH="1">
              <a:off x="8118881" y="3621116"/>
              <a:ext cx="706279" cy="261111"/>
            </a:xfrm>
            <a:custGeom>
              <a:avLst/>
              <a:gdLst/>
              <a:ahLst/>
              <a:cxnLst/>
              <a:rect l="l" t="t" r="r" b="b"/>
              <a:pathLst>
                <a:path w="14127" h="5223" extrusionOk="0">
                  <a:moveTo>
                    <a:pt x="10735" y="1"/>
                  </a:moveTo>
                  <a:cubicBezTo>
                    <a:pt x="10725" y="1"/>
                    <a:pt x="10715" y="1"/>
                    <a:pt x="10705" y="1"/>
                  </a:cubicBezTo>
                  <a:cubicBezTo>
                    <a:pt x="9951" y="20"/>
                    <a:pt x="7698" y="23"/>
                    <a:pt x="7123" y="23"/>
                  </a:cubicBezTo>
                  <a:lnTo>
                    <a:pt x="6988" y="23"/>
                  </a:lnTo>
                  <a:cubicBezTo>
                    <a:pt x="6700" y="23"/>
                    <a:pt x="5995" y="23"/>
                    <a:pt x="5263" y="18"/>
                  </a:cubicBezTo>
                  <a:cubicBezTo>
                    <a:pt x="5045" y="18"/>
                    <a:pt x="4825" y="17"/>
                    <a:pt x="4612" y="16"/>
                  </a:cubicBezTo>
                  <a:cubicBezTo>
                    <a:pt x="4117" y="14"/>
                    <a:pt x="3669" y="7"/>
                    <a:pt x="3406" y="1"/>
                  </a:cubicBezTo>
                  <a:cubicBezTo>
                    <a:pt x="3400" y="1"/>
                    <a:pt x="3394" y="1"/>
                    <a:pt x="3388" y="1"/>
                  </a:cubicBezTo>
                  <a:cubicBezTo>
                    <a:pt x="3238" y="1"/>
                    <a:pt x="3092" y="37"/>
                    <a:pt x="2965" y="108"/>
                  </a:cubicBezTo>
                  <a:cubicBezTo>
                    <a:pt x="2108" y="585"/>
                    <a:pt x="1447" y="1404"/>
                    <a:pt x="862" y="2128"/>
                  </a:cubicBezTo>
                  <a:lnTo>
                    <a:pt x="110" y="3062"/>
                  </a:lnTo>
                  <a:cubicBezTo>
                    <a:pt x="38" y="3152"/>
                    <a:pt x="10" y="3210"/>
                    <a:pt x="0" y="3246"/>
                  </a:cubicBezTo>
                  <a:cubicBezTo>
                    <a:pt x="35" y="3257"/>
                    <a:pt x="55" y="3264"/>
                    <a:pt x="98" y="3264"/>
                  </a:cubicBezTo>
                  <a:cubicBezTo>
                    <a:pt x="107" y="3264"/>
                    <a:pt x="117" y="3264"/>
                    <a:pt x="129" y="3263"/>
                  </a:cubicBezTo>
                  <a:cubicBezTo>
                    <a:pt x="563" y="3260"/>
                    <a:pt x="859" y="3194"/>
                    <a:pt x="1308" y="3114"/>
                  </a:cubicBezTo>
                  <a:cubicBezTo>
                    <a:pt x="1818" y="3019"/>
                    <a:pt x="2334" y="2900"/>
                    <a:pt x="2855" y="2900"/>
                  </a:cubicBezTo>
                  <a:cubicBezTo>
                    <a:pt x="2960" y="2900"/>
                    <a:pt x="3066" y="2905"/>
                    <a:pt x="3173" y="2916"/>
                  </a:cubicBezTo>
                  <a:cubicBezTo>
                    <a:pt x="3575" y="2955"/>
                    <a:pt x="3966" y="3052"/>
                    <a:pt x="4360" y="3139"/>
                  </a:cubicBezTo>
                  <a:cubicBezTo>
                    <a:pt x="4463" y="3162"/>
                    <a:pt x="4568" y="3185"/>
                    <a:pt x="4673" y="3205"/>
                  </a:cubicBezTo>
                  <a:cubicBezTo>
                    <a:pt x="5243" y="3313"/>
                    <a:pt x="5667" y="3357"/>
                    <a:pt x="6302" y="3357"/>
                  </a:cubicBezTo>
                  <a:cubicBezTo>
                    <a:pt x="6310" y="3358"/>
                    <a:pt x="6318" y="3358"/>
                    <a:pt x="6327" y="3358"/>
                  </a:cubicBezTo>
                  <a:cubicBezTo>
                    <a:pt x="6349" y="3358"/>
                    <a:pt x="6372" y="3357"/>
                    <a:pt x="6395" y="3357"/>
                  </a:cubicBezTo>
                  <a:cubicBezTo>
                    <a:pt x="6429" y="3357"/>
                    <a:pt x="6462" y="3360"/>
                    <a:pt x="6493" y="3378"/>
                  </a:cubicBezTo>
                  <a:cubicBezTo>
                    <a:pt x="6580" y="3427"/>
                    <a:pt x="6597" y="3553"/>
                    <a:pt x="6525" y="3622"/>
                  </a:cubicBezTo>
                  <a:cubicBezTo>
                    <a:pt x="6470" y="3667"/>
                    <a:pt x="6402" y="3676"/>
                    <a:pt x="6331" y="3676"/>
                  </a:cubicBezTo>
                  <a:cubicBezTo>
                    <a:pt x="6280" y="3676"/>
                    <a:pt x="6228" y="3671"/>
                    <a:pt x="6179" y="3671"/>
                  </a:cubicBezTo>
                  <a:cubicBezTo>
                    <a:pt x="6169" y="3671"/>
                    <a:pt x="6160" y="3671"/>
                    <a:pt x="6151" y="3672"/>
                  </a:cubicBezTo>
                  <a:cubicBezTo>
                    <a:pt x="5578" y="3650"/>
                    <a:pt x="5006" y="3515"/>
                    <a:pt x="4428" y="3398"/>
                  </a:cubicBezTo>
                  <a:cubicBezTo>
                    <a:pt x="3956" y="3301"/>
                    <a:pt x="3478" y="3217"/>
                    <a:pt x="2993" y="3211"/>
                  </a:cubicBezTo>
                  <a:cubicBezTo>
                    <a:pt x="2966" y="3211"/>
                    <a:pt x="2939" y="3211"/>
                    <a:pt x="2913" y="3211"/>
                  </a:cubicBezTo>
                  <a:cubicBezTo>
                    <a:pt x="2343" y="3211"/>
                    <a:pt x="1864" y="3298"/>
                    <a:pt x="1319" y="3385"/>
                  </a:cubicBezTo>
                  <a:cubicBezTo>
                    <a:pt x="1483" y="3389"/>
                    <a:pt x="1655" y="3391"/>
                    <a:pt x="1839" y="3392"/>
                  </a:cubicBezTo>
                  <a:cubicBezTo>
                    <a:pt x="2528" y="3398"/>
                    <a:pt x="3090" y="3963"/>
                    <a:pt x="3090" y="4651"/>
                  </a:cubicBezTo>
                  <a:lnTo>
                    <a:pt x="3090" y="5222"/>
                  </a:lnTo>
                  <a:cubicBezTo>
                    <a:pt x="3508" y="5220"/>
                    <a:pt x="3994" y="5218"/>
                    <a:pt x="4495" y="5217"/>
                  </a:cubicBezTo>
                  <a:cubicBezTo>
                    <a:pt x="5701" y="5211"/>
                    <a:pt x="6991" y="5211"/>
                    <a:pt x="7619" y="5211"/>
                  </a:cubicBezTo>
                  <a:lnTo>
                    <a:pt x="8004" y="5211"/>
                  </a:lnTo>
                  <a:cubicBezTo>
                    <a:pt x="8650" y="5211"/>
                    <a:pt x="9977" y="5214"/>
                    <a:pt x="11022" y="5220"/>
                  </a:cubicBezTo>
                  <a:lnTo>
                    <a:pt x="11022" y="4652"/>
                  </a:lnTo>
                  <a:cubicBezTo>
                    <a:pt x="11022" y="3963"/>
                    <a:pt x="11582" y="3398"/>
                    <a:pt x="12272" y="3392"/>
                  </a:cubicBezTo>
                  <a:cubicBezTo>
                    <a:pt x="12987" y="3385"/>
                    <a:pt x="13556" y="3369"/>
                    <a:pt x="13914" y="3343"/>
                  </a:cubicBezTo>
                  <a:cubicBezTo>
                    <a:pt x="14076" y="3333"/>
                    <a:pt x="14109" y="3302"/>
                    <a:pt x="14116" y="3291"/>
                  </a:cubicBezTo>
                  <a:cubicBezTo>
                    <a:pt x="14127" y="3274"/>
                    <a:pt x="14116" y="3203"/>
                    <a:pt x="14002" y="3062"/>
                  </a:cubicBezTo>
                  <a:lnTo>
                    <a:pt x="13248" y="2128"/>
                  </a:lnTo>
                  <a:cubicBezTo>
                    <a:pt x="12666" y="1404"/>
                    <a:pt x="12004" y="585"/>
                    <a:pt x="11147" y="108"/>
                  </a:cubicBezTo>
                  <a:cubicBezTo>
                    <a:pt x="11023" y="39"/>
                    <a:pt x="10880" y="1"/>
                    <a:pt x="107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9"/>
            <p:cNvSpPr/>
            <p:nvPr/>
          </p:nvSpPr>
          <p:spPr>
            <a:xfrm flipH="1">
              <a:off x="8213726" y="3333110"/>
              <a:ext cx="517348" cy="269860"/>
            </a:xfrm>
            <a:custGeom>
              <a:avLst/>
              <a:gdLst/>
              <a:ahLst/>
              <a:cxnLst/>
              <a:rect l="l" t="t" r="r" b="b"/>
              <a:pathLst>
                <a:path w="10348" h="5398" extrusionOk="0">
                  <a:moveTo>
                    <a:pt x="5173" y="1"/>
                  </a:moveTo>
                  <a:cubicBezTo>
                    <a:pt x="4796" y="2"/>
                    <a:pt x="4223" y="5"/>
                    <a:pt x="3732" y="9"/>
                  </a:cubicBezTo>
                  <a:cubicBezTo>
                    <a:pt x="3533" y="12"/>
                    <a:pt x="3348" y="14"/>
                    <a:pt x="3195" y="16"/>
                  </a:cubicBezTo>
                  <a:cubicBezTo>
                    <a:pt x="2975" y="22"/>
                    <a:pt x="2766" y="109"/>
                    <a:pt x="2605" y="264"/>
                  </a:cubicBezTo>
                  <a:lnTo>
                    <a:pt x="287" y="2519"/>
                  </a:lnTo>
                  <a:cubicBezTo>
                    <a:pt x="96" y="2705"/>
                    <a:pt x="0" y="2965"/>
                    <a:pt x="22" y="3230"/>
                  </a:cubicBezTo>
                  <a:cubicBezTo>
                    <a:pt x="34" y="3360"/>
                    <a:pt x="74" y="3483"/>
                    <a:pt x="137" y="3592"/>
                  </a:cubicBezTo>
                  <a:cubicBezTo>
                    <a:pt x="276" y="3658"/>
                    <a:pt x="448" y="3699"/>
                    <a:pt x="546" y="3707"/>
                  </a:cubicBezTo>
                  <a:cubicBezTo>
                    <a:pt x="686" y="3725"/>
                    <a:pt x="826" y="3731"/>
                    <a:pt x="966" y="3731"/>
                  </a:cubicBezTo>
                  <a:cubicBezTo>
                    <a:pt x="1296" y="3731"/>
                    <a:pt x="1627" y="3693"/>
                    <a:pt x="1958" y="3662"/>
                  </a:cubicBezTo>
                  <a:cubicBezTo>
                    <a:pt x="2178" y="3642"/>
                    <a:pt x="2399" y="3625"/>
                    <a:pt x="2620" y="3625"/>
                  </a:cubicBezTo>
                  <a:cubicBezTo>
                    <a:pt x="2636" y="3625"/>
                    <a:pt x="2653" y="3625"/>
                    <a:pt x="2669" y="3625"/>
                  </a:cubicBezTo>
                  <a:cubicBezTo>
                    <a:pt x="3189" y="3648"/>
                    <a:pt x="3670" y="3881"/>
                    <a:pt x="4182" y="3954"/>
                  </a:cubicBezTo>
                  <a:cubicBezTo>
                    <a:pt x="4327" y="3972"/>
                    <a:pt x="4473" y="3980"/>
                    <a:pt x="4618" y="3980"/>
                  </a:cubicBezTo>
                  <a:cubicBezTo>
                    <a:pt x="4674" y="3980"/>
                    <a:pt x="4730" y="3979"/>
                    <a:pt x="4786" y="3977"/>
                  </a:cubicBezTo>
                  <a:cubicBezTo>
                    <a:pt x="4798" y="3978"/>
                    <a:pt x="4811" y="3978"/>
                    <a:pt x="4823" y="3978"/>
                  </a:cubicBezTo>
                  <a:cubicBezTo>
                    <a:pt x="4924" y="3978"/>
                    <a:pt x="5031" y="3954"/>
                    <a:pt x="5133" y="3954"/>
                  </a:cubicBezTo>
                  <a:cubicBezTo>
                    <a:pt x="5176" y="3954"/>
                    <a:pt x="5219" y="3959"/>
                    <a:pt x="5259" y="3971"/>
                  </a:cubicBezTo>
                  <a:cubicBezTo>
                    <a:pt x="5339" y="4017"/>
                    <a:pt x="5355" y="4137"/>
                    <a:pt x="5287" y="4201"/>
                  </a:cubicBezTo>
                  <a:cubicBezTo>
                    <a:pt x="5241" y="4243"/>
                    <a:pt x="5182" y="4250"/>
                    <a:pt x="5121" y="4250"/>
                  </a:cubicBezTo>
                  <a:cubicBezTo>
                    <a:pt x="5094" y="4250"/>
                    <a:pt x="5066" y="4248"/>
                    <a:pt x="5039" y="4248"/>
                  </a:cubicBezTo>
                  <a:cubicBezTo>
                    <a:pt x="5022" y="4248"/>
                    <a:pt x="5006" y="4249"/>
                    <a:pt x="4990" y="4250"/>
                  </a:cubicBezTo>
                  <a:cubicBezTo>
                    <a:pt x="4976" y="4250"/>
                    <a:pt x="4962" y="4250"/>
                    <a:pt x="4948" y="4250"/>
                  </a:cubicBezTo>
                  <a:cubicBezTo>
                    <a:pt x="4636" y="4250"/>
                    <a:pt x="4320" y="4235"/>
                    <a:pt x="4014" y="4174"/>
                  </a:cubicBezTo>
                  <a:cubicBezTo>
                    <a:pt x="3661" y="4094"/>
                    <a:pt x="3008" y="3881"/>
                    <a:pt x="2830" y="3868"/>
                  </a:cubicBezTo>
                  <a:cubicBezTo>
                    <a:pt x="2786" y="3864"/>
                    <a:pt x="2746" y="3862"/>
                    <a:pt x="2708" y="3861"/>
                  </a:cubicBezTo>
                  <a:cubicBezTo>
                    <a:pt x="2678" y="3860"/>
                    <a:pt x="2650" y="3859"/>
                    <a:pt x="2622" y="3859"/>
                  </a:cubicBezTo>
                  <a:cubicBezTo>
                    <a:pt x="2322" y="3859"/>
                    <a:pt x="2134" y="3914"/>
                    <a:pt x="1748" y="3956"/>
                  </a:cubicBezTo>
                  <a:cubicBezTo>
                    <a:pt x="1512" y="3980"/>
                    <a:pt x="1230" y="4013"/>
                    <a:pt x="947" y="4013"/>
                  </a:cubicBezTo>
                  <a:cubicBezTo>
                    <a:pt x="888" y="4013"/>
                    <a:pt x="829" y="4012"/>
                    <a:pt x="771" y="4009"/>
                  </a:cubicBezTo>
                  <a:lnTo>
                    <a:pt x="771" y="4009"/>
                  </a:lnTo>
                  <a:cubicBezTo>
                    <a:pt x="1318" y="4155"/>
                    <a:pt x="1699" y="4659"/>
                    <a:pt x="1699" y="5236"/>
                  </a:cubicBezTo>
                  <a:lnTo>
                    <a:pt x="1699" y="5380"/>
                  </a:lnTo>
                  <a:cubicBezTo>
                    <a:pt x="2033" y="5387"/>
                    <a:pt x="2531" y="5390"/>
                    <a:pt x="3050" y="5391"/>
                  </a:cubicBezTo>
                  <a:cubicBezTo>
                    <a:pt x="3952" y="5397"/>
                    <a:pt x="4916" y="5397"/>
                    <a:pt x="5173" y="5397"/>
                  </a:cubicBezTo>
                  <a:cubicBezTo>
                    <a:pt x="5578" y="5397"/>
                    <a:pt x="7733" y="5396"/>
                    <a:pt x="8648" y="5380"/>
                  </a:cubicBezTo>
                  <a:lnTo>
                    <a:pt x="8648" y="5236"/>
                  </a:lnTo>
                  <a:cubicBezTo>
                    <a:pt x="8648" y="4659"/>
                    <a:pt x="9031" y="4153"/>
                    <a:pt x="9579" y="4009"/>
                  </a:cubicBezTo>
                  <a:cubicBezTo>
                    <a:pt x="9795" y="3951"/>
                    <a:pt x="9908" y="3893"/>
                    <a:pt x="9964" y="3854"/>
                  </a:cubicBezTo>
                  <a:cubicBezTo>
                    <a:pt x="10175" y="3707"/>
                    <a:pt x="10304" y="3483"/>
                    <a:pt x="10326" y="3230"/>
                  </a:cubicBezTo>
                  <a:cubicBezTo>
                    <a:pt x="10348" y="2965"/>
                    <a:pt x="10252" y="2705"/>
                    <a:pt x="10060" y="2519"/>
                  </a:cubicBezTo>
                  <a:lnTo>
                    <a:pt x="7743" y="264"/>
                  </a:lnTo>
                  <a:cubicBezTo>
                    <a:pt x="7582" y="109"/>
                    <a:pt x="7374" y="22"/>
                    <a:pt x="7152" y="16"/>
                  </a:cubicBezTo>
                  <a:cubicBezTo>
                    <a:pt x="6618" y="6"/>
                    <a:pt x="5704" y="3"/>
                    <a:pt x="5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9"/>
            <p:cNvSpPr/>
            <p:nvPr/>
          </p:nvSpPr>
          <p:spPr>
            <a:xfrm flipH="1">
              <a:off x="8262874" y="3102145"/>
              <a:ext cx="418858" cy="212868"/>
            </a:xfrm>
            <a:custGeom>
              <a:avLst/>
              <a:gdLst/>
              <a:ahLst/>
              <a:cxnLst/>
              <a:rect l="l" t="t" r="r" b="b"/>
              <a:pathLst>
                <a:path w="8378" h="4258" extrusionOk="0">
                  <a:moveTo>
                    <a:pt x="4186" y="0"/>
                  </a:moveTo>
                  <a:cubicBezTo>
                    <a:pt x="3851" y="0"/>
                    <a:pt x="3480" y="0"/>
                    <a:pt x="3152" y="4"/>
                  </a:cubicBezTo>
                  <a:cubicBezTo>
                    <a:pt x="2955" y="4"/>
                    <a:pt x="2774" y="4"/>
                    <a:pt x="2625" y="6"/>
                  </a:cubicBezTo>
                  <a:cubicBezTo>
                    <a:pt x="2607" y="13"/>
                    <a:pt x="2588" y="17"/>
                    <a:pt x="2568" y="17"/>
                  </a:cubicBezTo>
                  <a:cubicBezTo>
                    <a:pt x="2549" y="17"/>
                    <a:pt x="2533" y="13"/>
                    <a:pt x="2518" y="7"/>
                  </a:cubicBezTo>
                  <a:cubicBezTo>
                    <a:pt x="2373" y="9"/>
                    <a:pt x="2268" y="12"/>
                    <a:pt x="2235" y="15"/>
                  </a:cubicBezTo>
                  <a:lnTo>
                    <a:pt x="2234" y="15"/>
                  </a:lnTo>
                  <a:cubicBezTo>
                    <a:pt x="2021" y="48"/>
                    <a:pt x="1838" y="235"/>
                    <a:pt x="1656" y="437"/>
                  </a:cubicBezTo>
                  <a:cubicBezTo>
                    <a:pt x="1129" y="1024"/>
                    <a:pt x="584" y="1630"/>
                    <a:pt x="146" y="2295"/>
                  </a:cubicBezTo>
                  <a:cubicBezTo>
                    <a:pt x="91" y="2381"/>
                    <a:pt x="40" y="2460"/>
                    <a:pt x="15" y="2541"/>
                  </a:cubicBezTo>
                  <a:cubicBezTo>
                    <a:pt x="1" y="2590"/>
                    <a:pt x="4" y="2635"/>
                    <a:pt x="10" y="2673"/>
                  </a:cubicBezTo>
                  <a:cubicBezTo>
                    <a:pt x="99" y="2700"/>
                    <a:pt x="193" y="2710"/>
                    <a:pt x="293" y="2710"/>
                  </a:cubicBezTo>
                  <a:cubicBezTo>
                    <a:pt x="400" y="2710"/>
                    <a:pt x="515" y="2698"/>
                    <a:pt x="641" y="2682"/>
                  </a:cubicBezTo>
                  <a:cubicBezTo>
                    <a:pt x="855" y="2643"/>
                    <a:pt x="1154" y="2596"/>
                    <a:pt x="1471" y="2570"/>
                  </a:cubicBezTo>
                  <a:lnTo>
                    <a:pt x="1474" y="2570"/>
                  </a:lnTo>
                  <a:cubicBezTo>
                    <a:pt x="1620" y="2558"/>
                    <a:pt x="1770" y="2551"/>
                    <a:pt x="1918" y="2551"/>
                  </a:cubicBezTo>
                  <a:cubicBezTo>
                    <a:pt x="2148" y="2551"/>
                    <a:pt x="2373" y="2569"/>
                    <a:pt x="2568" y="2617"/>
                  </a:cubicBezTo>
                  <a:cubicBezTo>
                    <a:pt x="2845" y="2673"/>
                    <a:pt x="3105" y="2780"/>
                    <a:pt x="3385" y="2812"/>
                  </a:cubicBezTo>
                  <a:cubicBezTo>
                    <a:pt x="3414" y="2815"/>
                    <a:pt x="3441" y="2819"/>
                    <a:pt x="3470" y="2822"/>
                  </a:cubicBezTo>
                  <a:cubicBezTo>
                    <a:pt x="3546" y="2832"/>
                    <a:pt x="3622" y="2837"/>
                    <a:pt x="3698" y="2837"/>
                  </a:cubicBezTo>
                  <a:cubicBezTo>
                    <a:pt x="3788" y="2837"/>
                    <a:pt x="3878" y="2830"/>
                    <a:pt x="3967" y="2819"/>
                  </a:cubicBezTo>
                  <a:cubicBezTo>
                    <a:pt x="3973" y="2818"/>
                    <a:pt x="3976" y="2818"/>
                    <a:pt x="3981" y="2818"/>
                  </a:cubicBezTo>
                  <a:cubicBezTo>
                    <a:pt x="4093" y="2799"/>
                    <a:pt x="4206" y="2782"/>
                    <a:pt x="4316" y="2757"/>
                  </a:cubicBezTo>
                  <a:cubicBezTo>
                    <a:pt x="4364" y="2748"/>
                    <a:pt x="4413" y="2726"/>
                    <a:pt x="4461" y="2726"/>
                  </a:cubicBezTo>
                  <a:cubicBezTo>
                    <a:pt x="4483" y="2726"/>
                    <a:pt x="4505" y="2731"/>
                    <a:pt x="4527" y="2744"/>
                  </a:cubicBezTo>
                  <a:cubicBezTo>
                    <a:pt x="4608" y="2787"/>
                    <a:pt x="4619" y="2918"/>
                    <a:pt x="4540" y="2970"/>
                  </a:cubicBezTo>
                  <a:cubicBezTo>
                    <a:pt x="4448" y="3022"/>
                    <a:pt x="4468" y="2990"/>
                    <a:pt x="4336" y="3013"/>
                  </a:cubicBezTo>
                  <a:cubicBezTo>
                    <a:pt x="4257" y="3032"/>
                    <a:pt x="3970" y="3060"/>
                    <a:pt x="3679" y="3060"/>
                  </a:cubicBezTo>
                  <a:cubicBezTo>
                    <a:pt x="3490" y="3060"/>
                    <a:pt x="3300" y="3048"/>
                    <a:pt x="3165" y="3013"/>
                  </a:cubicBezTo>
                  <a:cubicBezTo>
                    <a:pt x="2961" y="2979"/>
                    <a:pt x="2759" y="2929"/>
                    <a:pt x="2575" y="2893"/>
                  </a:cubicBezTo>
                  <a:cubicBezTo>
                    <a:pt x="2463" y="2870"/>
                    <a:pt x="2357" y="2851"/>
                    <a:pt x="2261" y="2845"/>
                  </a:cubicBezTo>
                  <a:cubicBezTo>
                    <a:pt x="2143" y="2829"/>
                    <a:pt x="1997" y="2823"/>
                    <a:pt x="1842" y="2823"/>
                  </a:cubicBezTo>
                  <a:cubicBezTo>
                    <a:pt x="1450" y="2823"/>
                    <a:pt x="1008" y="2863"/>
                    <a:pt x="857" y="2887"/>
                  </a:cubicBezTo>
                  <a:cubicBezTo>
                    <a:pt x="806" y="2895"/>
                    <a:pt x="754" y="2902"/>
                    <a:pt x="700" y="2909"/>
                  </a:cubicBezTo>
                  <a:cubicBezTo>
                    <a:pt x="774" y="2916"/>
                    <a:pt x="849" y="2922"/>
                    <a:pt x="933" y="2929"/>
                  </a:cubicBezTo>
                  <a:cubicBezTo>
                    <a:pt x="1591" y="2979"/>
                    <a:pt x="2105" y="3532"/>
                    <a:pt x="2105" y="4188"/>
                  </a:cubicBezTo>
                  <a:lnTo>
                    <a:pt x="2105" y="4257"/>
                  </a:lnTo>
                  <a:cubicBezTo>
                    <a:pt x="2137" y="4254"/>
                    <a:pt x="2169" y="4253"/>
                    <a:pt x="2200" y="4253"/>
                  </a:cubicBezTo>
                  <a:cubicBezTo>
                    <a:pt x="2381" y="4247"/>
                    <a:pt x="2607" y="4244"/>
                    <a:pt x="2848" y="4241"/>
                  </a:cubicBezTo>
                  <a:cubicBezTo>
                    <a:pt x="3152" y="4238"/>
                    <a:pt x="3479" y="4238"/>
                    <a:pt x="3767" y="4237"/>
                  </a:cubicBezTo>
                  <a:cubicBezTo>
                    <a:pt x="3770" y="4237"/>
                    <a:pt x="3771" y="4234"/>
                    <a:pt x="3776" y="4234"/>
                  </a:cubicBezTo>
                  <a:lnTo>
                    <a:pt x="4598" y="4234"/>
                  </a:lnTo>
                  <a:cubicBezTo>
                    <a:pt x="4601" y="4234"/>
                    <a:pt x="4604" y="4237"/>
                    <a:pt x="4608" y="4237"/>
                  </a:cubicBezTo>
                  <a:cubicBezTo>
                    <a:pt x="5122" y="4238"/>
                    <a:pt x="5760" y="4241"/>
                    <a:pt x="6174" y="4253"/>
                  </a:cubicBezTo>
                  <a:cubicBezTo>
                    <a:pt x="6206" y="4253"/>
                    <a:pt x="6237" y="4254"/>
                    <a:pt x="6269" y="4257"/>
                  </a:cubicBezTo>
                  <a:lnTo>
                    <a:pt x="6269" y="4188"/>
                  </a:lnTo>
                  <a:cubicBezTo>
                    <a:pt x="6269" y="3532"/>
                    <a:pt x="6783" y="2979"/>
                    <a:pt x="7438" y="2929"/>
                  </a:cubicBezTo>
                  <a:cubicBezTo>
                    <a:pt x="7693" y="2910"/>
                    <a:pt x="7892" y="2886"/>
                    <a:pt x="8037" y="2860"/>
                  </a:cubicBezTo>
                  <a:cubicBezTo>
                    <a:pt x="8159" y="2837"/>
                    <a:pt x="8304" y="2800"/>
                    <a:pt x="8351" y="2718"/>
                  </a:cubicBezTo>
                  <a:cubicBezTo>
                    <a:pt x="8376" y="2674"/>
                    <a:pt x="8378" y="2611"/>
                    <a:pt x="8359" y="2541"/>
                  </a:cubicBezTo>
                  <a:cubicBezTo>
                    <a:pt x="8334" y="2460"/>
                    <a:pt x="8283" y="2381"/>
                    <a:pt x="8228" y="2295"/>
                  </a:cubicBezTo>
                  <a:cubicBezTo>
                    <a:pt x="7790" y="1630"/>
                    <a:pt x="7245" y="1024"/>
                    <a:pt x="6718" y="437"/>
                  </a:cubicBezTo>
                  <a:cubicBezTo>
                    <a:pt x="6528" y="226"/>
                    <a:pt x="6353" y="48"/>
                    <a:pt x="6140" y="15"/>
                  </a:cubicBezTo>
                  <a:lnTo>
                    <a:pt x="6139" y="15"/>
                  </a:lnTo>
                  <a:cubicBezTo>
                    <a:pt x="6104" y="12"/>
                    <a:pt x="6001" y="9"/>
                    <a:pt x="5855" y="7"/>
                  </a:cubicBezTo>
                  <a:cubicBezTo>
                    <a:pt x="5841" y="13"/>
                    <a:pt x="5823" y="17"/>
                    <a:pt x="5804" y="17"/>
                  </a:cubicBezTo>
                  <a:cubicBezTo>
                    <a:pt x="5786" y="17"/>
                    <a:pt x="5767" y="13"/>
                    <a:pt x="5749" y="6"/>
                  </a:cubicBezTo>
                  <a:cubicBezTo>
                    <a:pt x="5350" y="3"/>
                    <a:pt x="4726" y="0"/>
                    <a:pt x="41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9"/>
            <p:cNvSpPr/>
            <p:nvPr/>
          </p:nvSpPr>
          <p:spPr>
            <a:xfrm flipH="1">
              <a:off x="8450014" y="2788142"/>
              <a:ext cx="45795" cy="60091"/>
            </a:xfrm>
            <a:custGeom>
              <a:avLst/>
              <a:gdLst/>
              <a:ahLst/>
              <a:cxnLst/>
              <a:rect l="l" t="t" r="r" b="b"/>
              <a:pathLst>
                <a:path w="916" h="1202" extrusionOk="0">
                  <a:moveTo>
                    <a:pt x="428" y="1"/>
                  </a:moveTo>
                  <a:cubicBezTo>
                    <a:pt x="426" y="1"/>
                    <a:pt x="424" y="1"/>
                    <a:pt x="422" y="1"/>
                  </a:cubicBezTo>
                  <a:lnTo>
                    <a:pt x="420" y="1"/>
                  </a:lnTo>
                  <a:cubicBezTo>
                    <a:pt x="400" y="6"/>
                    <a:pt x="339" y="32"/>
                    <a:pt x="268" y="220"/>
                  </a:cubicBezTo>
                  <a:cubicBezTo>
                    <a:pt x="151" y="534"/>
                    <a:pt x="70" y="870"/>
                    <a:pt x="0" y="1202"/>
                  </a:cubicBezTo>
                  <a:lnTo>
                    <a:pt x="915" y="1202"/>
                  </a:lnTo>
                  <a:lnTo>
                    <a:pt x="636" y="311"/>
                  </a:lnTo>
                  <a:cubicBezTo>
                    <a:pt x="607" y="221"/>
                    <a:pt x="580" y="129"/>
                    <a:pt x="530" y="65"/>
                  </a:cubicBezTo>
                  <a:cubicBezTo>
                    <a:pt x="501" y="28"/>
                    <a:pt x="457" y="1"/>
                    <a:pt x="4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9"/>
            <p:cNvSpPr/>
            <p:nvPr/>
          </p:nvSpPr>
          <p:spPr>
            <a:xfrm flipH="1">
              <a:off x="8314121" y="2867530"/>
              <a:ext cx="314219" cy="215518"/>
            </a:xfrm>
            <a:custGeom>
              <a:avLst/>
              <a:gdLst/>
              <a:ahLst/>
              <a:cxnLst/>
              <a:rect l="l" t="t" r="r" b="b"/>
              <a:pathLst>
                <a:path w="6285" h="4311" extrusionOk="0">
                  <a:moveTo>
                    <a:pt x="3118" y="0"/>
                  </a:moveTo>
                  <a:cubicBezTo>
                    <a:pt x="2997" y="0"/>
                    <a:pt x="2867" y="0"/>
                    <a:pt x="2737" y="2"/>
                  </a:cubicBezTo>
                  <a:cubicBezTo>
                    <a:pt x="2560" y="2"/>
                    <a:pt x="2382" y="2"/>
                    <a:pt x="2229" y="4"/>
                  </a:cubicBezTo>
                  <a:cubicBezTo>
                    <a:pt x="1971" y="6"/>
                    <a:pt x="1730" y="120"/>
                    <a:pt x="1565" y="316"/>
                  </a:cubicBezTo>
                  <a:lnTo>
                    <a:pt x="71" y="2095"/>
                  </a:lnTo>
                  <a:cubicBezTo>
                    <a:pt x="52" y="2119"/>
                    <a:pt x="25" y="2153"/>
                    <a:pt x="0" y="2188"/>
                  </a:cubicBezTo>
                  <a:cubicBezTo>
                    <a:pt x="64" y="2176"/>
                    <a:pt x="170" y="2153"/>
                    <a:pt x="248" y="2127"/>
                  </a:cubicBezTo>
                  <a:cubicBezTo>
                    <a:pt x="457" y="2063"/>
                    <a:pt x="674" y="2000"/>
                    <a:pt x="896" y="2000"/>
                  </a:cubicBezTo>
                  <a:cubicBezTo>
                    <a:pt x="899" y="2000"/>
                    <a:pt x="901" y="2000"/>
                    <a:pt x="904" y="2000"/>
                  </a:cubicBezTo>
                  <a:cubicBezTo>
                    <a:pt x="999" y="2003"/>
                    <a:pt x="1109" y="2013"/>
                    <a:pt x="1224" y="2030"/>
                  </a:cubicBezTo>
                  <a:cubicBezTo>
                    <a:pt x="1551" y="2075"/>
                    <a:pt x="1919" y="2162"/>
                    <a:pt x="2098" y="2182"/>
                  </a:cubicBezTo>
                  <a:cubicBezTo>
                    <a:pt x="2240" y="2202"/>
                    <a:pt x="2383" y="2215"/>
                    <a:pt x="2526" y="2215"/>
                  </a:cubicBezTo>
                  <a:cubicBezTo>
                    <a:pt x="2615" y="2215"/>
                    <a:pt x="2704" y="2210"/>
                    <a:pt x="2793" y="2198"/>
                  </a:cubicBezTo>
                  <a:cubicBezTo>
                    <a:pt x="3064" y="2156"/>
                    <a:pt x="3326" y="2072"/>
                    <a:pt x="3595" y="2026"/>
                  </a:cubicBezTo>
                  <a:cubicBezTo>
                    <a:pt x="3642" y="2013"/>
                    <a:pt x="3700" y="1996"/>
                    <a:pt x="3752" y="1996"/>
                  </a:cubicBezTo>
                  <a:cubicBezTo>
                    <a:pt x="3809" y="1996"/>
                    <a:pt x="3859" y="2017"/>
                    <a:pt x="3879" y="2087"/>
                  </a:cubicBezTo>
                  <a:cubicBezTo>
                    <a:pt x="3905" y="2226"/>
                    <a:pt x="3785" y="2250"/>
                    <a:pt x="3678" y="2250"/>
                  </a:cubicBezTo>
                  <a:cubicBezTo>
                    <a:pt x="3666" y="2250"/>
                    <a:pt x="3655" y="2249"/>
                    <a:pt x="3645" y="2249"/>
                  </a:cubicBezTo>
                  <a:cubicBezTo>
                    <a:pt x="3524" y="2249"/>
                    <a:pt x="3015" y="2441"/>
                    <a:pt x="2718" y="2462"/>
                  </a:cubicBezTo>
                  <a:cubicBezTo>
                    <a:pt x="2694" y="2462"/>
                    <a:pt x="2670" y="2463"/>
                    <a:pt x="2647" y="2463"/>
                  </a:cubicBezTo>
                  <a:cubicBezTo>
                    <a:pt x="2263" y="2463"/>
                    <a:pt x="1877" y="2368"/>
                    <a:pt x="1515" y="2298"/>
                  </a:cubicBezTo>
                  <a:cubicBezTo>
                    <a:pt x="1514" y="2300"/>
                    <a:pt x="1514" y="2300"/>
                    <a:pt x="1513" y="2300"/>
                  </a:cubicBezTo>
                  <a:cubicBezTo>
                    <a:pt x="1513" y="2300"/>
                    <a:pt x="1513" y="2300"/>
                    <a:pt x="1513" y="2298"/>
                  </a:cubicBezTo>
                  <a:cubicBezTo>
                    <a:pt x="1329" y="2265"/>
                    <a:pt x="1151" y="2236"/>
                    <a:pt x="983" y="2230"/>
                  </a:cubicBezTo>
                  <a:cubicBezTo>
                    <a:pt x="955" y="2227"/>
                    <a:pt x="926" y="2226"/>
                    <a:pt x="898" y="2226"/>
                  </a:cubicBezTo>
                  <a:cubicBezTo>
                    <a:pt x="627" y="2226"/>
                    <a:pt x="370" y="2353"/>
                    <a:pt x="71" y="2412"/>
                  </a:cubicBezTo>
                  <a:cubicBezTo>
                    <a:pt x="106" y="2433"/>
                    <a:pt x="143" y="2452"/>
                    <a:pt x="191" y="2470"/>
                  </a:cubicBezTo>
                  <a:cubicBezTo>
                    <a:pt x="304" y="2515"/>
                    <a:pt x="465" y="2559"/>
                    <a:pt x="673" y="2601"/>
                  </a:cubicBezTo>
                  <a:cubicBezTo>
                    <a:pt x="1264" y="2718"/>
                    <a:pt x="1694" y="3239"/>
                    <a:pt x="1694" y="3837"/>
                  </a:cubicBezTo>
                  <a:lnTo>
                    <a:pt x="1694" y="4311"/>
                  </a:lnTo>
                  <a:cubicBezTo>
                    <a:pt x="1846" y="4309"/>
                    <a:pt x="2036" y="4309"/>
                    <a:pt x="2275" y="4309"/>
                  </a:cubicBezTo>
                  <a:cubicBezTo>
                    <a:pt x="2414" y="4308"/>
                    <a:pt x="2569" y="4308"/>
                    <a:pt x="2741" y="4308"/>
                  </a:cubicBezTo>
                  <a:lnTo>
                    <a:pt x="3497" y="4308"/>
                  </a:lnTo>
                  <a:cubicBezTo>
                    <a:pt x="3966" y="4308"/>
                    <a:pt x="4304" y="4309"/>
                    <a:pt x="4544" y="4311"/>
                  </a:cubicBezTo>
                  <a:lnTo>
                    <a:pt x="4544" y="3837"/>
                  </a:lnTo>
                  <a:cubicBezTo>
                    <a:pt x="4544" y="3239"/>
                    <a:pt x="4972" y="2718"/>
                    <a:pt x="5565" y="2601"/>
                  </a:cubicBezTo>
                  <a:cubicBezTo>
                    <a:pt x="5773" y="2559"/>
                    <a:pt x="5935" y="2515"/>
                    <a:pt x="6047" y="2470"/>
                  </a:cubicBezTo>
                  <a:cubicBezTo>
                    <a:pt x="6189" y="2414"/>
                    <a:pt x="6277" y="2347"/>
                    <a:pt x="6281" y="2291"/>
                  </a:cubicBezTo>
                  <a:cubicBezTo>
                    <a:pt x="6284" y="2236"/>
                    <a:pt x="6208" y="2143"/>
                    <a:pt x="6167" y="2095"/>
                  </a:cubicBezTo>
                  <a:lnTo>
                    <a:pt x="4673" y="316"/>
                  </a:lnTo>
                  <a:cubicBezTo>
                    <a:pt x="4508" y="119"/>
                    <a:pt x="4266" y="6"/>
                    <a:pt x="4010" y="3"/>
                  </a:cubicBezTo>
                  <a:lnTo>
                    <a:pt x="3894" y="3"/>
                  </a:lnTo>
                  <a:cubicBezTo>
                    <a:pt x="3894" y="3"/>
                    <a:pt x="3892" y="6"/>
                    <a:pt x="3891" y="6"/>
                  </a:cubicBezTo>
                  <a:cubicBezTo>
                    <a:pt x="3872" y="13"/>
                    <a:pt x="3852" y="15"/>
                    <a:pt x="3833" y="15"/>
                  </a:cubicBezTo>
                  <a:cubicBezTo>
                    <a:pt x="3810" y="15"/>
                    <a:pt x="3789" y="10"/>
                    <a:pt x="3768" y="2"/>
                  </a:cubicBezTo>
                  <a:cubicBezTo>
                    <a:pt x="3558" y="2"/>
                    <a:pt x="3328" y="0"/>
                    <a:pt x="31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4" name="Google Shape;1394;p29"/>
            <p:cNvGrpSpPr/>
            <p:nvPr/>
          </p:nvGrpSpPr>
          <p:grpSpPr>
            <a:xfrm flipH="1">
              <a:off x="8088016" y="2788061"/>
              <a:ext cx="665895" cy="1550679"/>
              <a:chOff x="2072613" y="2125567"/>
              <a:chExt cx="519014" cy="1208635"/>
            </a:xfrm>
          </p:grpSpPr>
          <p:sp>
            <p:nvSpPr>
              <p:cNvPr id="1395" name="Google Shape;1395;p29"/>
              <p:cNvSpPr/>
              <p:nvPr/>
            </p:nvSpPr>
            <p:spPr>
              <a:xfrm>
                <a:off x="2287461" y="2125567"/>
                <a:ext cx="21937" cy="46836"/>
              </a:xfrm>
              <a:custGeom>
                <a:avLst/>
                <a:gdLst/>
                <a:ahLst/>
                <a:cxnLst/>
                <a:rect l="l" t="t" r="r" b="b"/>
                <a:pathLst>
                  <a:path w="563" h="1202" extrusionOk="0">
                    <a:moveTo>
                      <a:pt x="75" y="1"/>
                    </a:moveTo>
                    <a:cubicBezTo>
                      <a:pt x="73" y="1"/>
                      <a:pt x="71" y="1"/>
                      <a:pt x="69" y="1"/>
                    </a:cubicBezTo>
                    <a:lnTo>
                      <a:pt x="67" y="1"/>
                    </a:lnTo>
                    <a:cubicBezTo>
                      <a:pt x="69" y="46"/>
                      <a:pt x="72" y="94"/>
                      <a:pt x="73" y="134"/>
                    </a:cubicBezTo>
                    <a:cubicBezTo>
                      <a:pt x="85" y="321"/>
                      <a:pt x="60" y="508"/>
                      <a:pt x="53" y="696"/>
                    </a:cubicBezTo>
                    <a:cubicBezTo>
                      <a:pt x="46" y="855"/>
                      <a:pt x="51" y="1045"/>
                      <a:pt x="1" y="1202"/>
                    </a:cubicBezTo>
                    <a:lnTo>
                      <a:pt x="562" y="1202"/>
                    </a:lnTo>
                    <a:lnTo>
                      <a:pt x="283" y="311"/>
                    </a:lnTo>
                    <a:cubicBezTo>
                      <a:pt x="254" y="221"/>
                      <a:pt x="227" y="129"/>
                      <a:pt x="177" y="65"/>
                    </a:cubicBezTo>
                    <a:cubicBezTo>
                      <a:pt x="148" y="28"/>
                      <a:pt x="104" y="1"/>
                      <a:pt x="75"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9"/>
              <p:cNvSpPr/>
              <p:nvPr/>
            </p:nvSpPr>
            <p:spPr>
              <a:xfrm>
                <a:off x="2217833" y="2187442"/>
                <a:ext cx="197475" cy="167978"/>
              </a:xfrm>
              <a:custGeom>
                <a:avLst/>
                <a:gdLst/>
                <a:ahLst/>
                <a:cxnLst/>
                <a:rect l="l" t="t" r="r" b="b"/>
                <a:pathLst>
                  <a:path w="5068" h="4311" extrusionOk="0">
                    <a:moveTo>
                      <a:pt x="1901" y="0"/>
                    </a:moveTo>
                    <a:cubicBezTo>
                      <a:pt x="1780" y="0"/>
                      <a:pt x="1650" y="0"/>
                      <a:pt x="1520" y="2"/>
                    </a:cubicBezTo>
                    <a:cubicBezTo>
                      <a:pt x="1113" y="459"/>
                      <a:pt x="619" y="839"/>
                      <a:pt x="286" y="1363"/>
                    </a:cubicBezTo>
                    <a:cubicBezTo>
                      <a:pt x="170" y="1545"/>
                      <a:pt x="25" y="1719"/>
                      <a:pt x="5" y="1948"/>
                    </a:cubicBezTo>
                    <a:cubicBezTo>
                      <a:pt x="1" y="1977"/>
                      <a:pt x="4" y="2006"/>
                      <a:pt x="7" y="2030"/>
                    </a:cubicBezTo>
                    <a:cubicBezTo>
                      <a:pt x="334" y="2075"/>
                      <a:pt x="702" y="2162"/>
                      <a:pt x="881" y="2182"/>
                    </a:cubicBezTo>
                    <a:cubicBezTo>
                      <a:pt x="1023" y="2202"/>
                      <a:pt x="1166" y="2215"/>
                      <a:pt x="1309" y="2215"/>
                    </a:cubicBezTo>
                    <a:cubicBezTo>
                      <a:pt x="1398" y="2215"/>
                      <a:pt x="1487" y="2210"/>
                      <a:pt x="1576" y="2198"/>
                    </a:cubicBezTo>
                    <a:cubicBezTo>
                      <a:pt x="1847" y="2156"/>
                      <a:pt x="2109" y="2072"/>
                      <a:pt x="2380" y="2026"/>
                    </a:cubicBezTo>
                    <a:cubicBezTo>
                      <a:pt x="2427" y="2013"/>
                      <a:pt x="2485" y="1996"/>
                      <a:pt x="2537" y="1996"/>
                    </a:cubicBezTo>
                    <a:cubicBezTo>
                      <a:pt x="2593" y="1996"/>
                      <a:pt x="2642" y="2016"/>
                      <a:pt x="2662" y="2085"/>
                    </a:cubicBezTo>
                    <a:cubicBezTo>
                      <a:pt x="2688" y="2226"/>
                      <a:pt x="2568" y="2250"/>
                      <a:pt x="2462" y="2250"/>
                    </a:cubicBezTo>
                    <a:cubicBezTo>
                      <a:pt x="2451" y="2250"/>
                      <a:pt x="2440" y="2249"/>
                      <a:pt x="2429" y="2249"/>
                    </a:cubicBezTo>
                    <a:cubicBezTo>
                      <a:pt x="2307" y="2249"/>
                      <a:pt x="1798" y="2440"/>
                      <a:pt x="1501" y="2462"/>
                    </a:cubicBezTo>
                    <a:cubicBezTo>
                      <a:pt x="1479" y="2462"/>
                      <a:pt x="1458" y="2463"/>
                      <a:pt x="1436" y="2463"/>
                    </a:cubicBezTo>
                    <a:cubicBezTo>
                      <a:pt x="1051" y="2463"/>
                      <a:pt x="662" y="2368"/>
                      <a:pt x="298" y="2298"/>
                    </a:cubicBezTo>
                    <a:lnTo>
                      <a:pt x="298" y="2298"/>
                    </a:lnTo>
                    <a:cubicBezTo>
                      <a:pt x="306" y="2304"/>
                      <a:pt x="318" y="2310"/>
                      <a:pt x="327" y="2313"/>
                    </a:cubicBezTo>
                    <a:cubicBezTo>
                      <a:pt x="445" y="2365"/>
                      <a:pt x="600" y="2385"/>
                      <a:pt x="707" y="2462"/>
                    </a:cubicBezTo>
                    <a:cubicBezTo>
                      <a:pt x="851" y="2566"/>
                      <a:pt x="890" y="2783"/>
                      <a:pt x="906" y="2954"/>
                    </a:cubicBezTo>
                    <a:cubicBezTo>
                      <a:pt x="948" y="3409"/>
                      <a:pt x="999" y="3862"/>
                      <a:pt x="1058" y="4309"/>
                    </a:cubicBezTo>
                    <a:cubicBezTo>
                      <a:pt x="1197" y="4308"/>
                      <a:pt x="1352" y="4308"/>
                      <a:pt x="1524" y="4308"/>
                    </a:cubicBezTo>
                    <a:lnTo>
                      <a:pt x="2280" y="4308"/>
                    </a:lnTo>
                    <a:cubicBezTo>
                      <a:pt x="2749" y="4308"/>
                      <a:pt x="3087" y="4309"/>
                      <a:pt x="3327" y="4311"/>
                    </a:cubicBezTo>
                    <a:lnTo>
                      <a:pt x="3327" y="3837"/>
                    </a:lnTo>
                    <a:cubicBezTo>
                      <a:pt x="3327" y="3239"/>
                      <a:pt x="3755" y="2718"/>
                      <a:pt x="4348" y="2601"/>
                    </a:cubicBezTo>
                    <a:cubicBezTo>
                      <a:pt x="4556" y="2559"/>
                      <a:pt x="4718" y="2515"/>
                      <a:pt x="4830" y="2470"/>
                    </a:cubicBezTo>
                    <a:cubicBezTo>
                      <a:pt x="4972" y="2414"/>
                      <a:pt x="5060" y="2347"/>
                      <a:pt x="5064" y="2291"/>
                    </a:cubicBezTo>
                    <a:cubicBezTo>
                      <a:pt x="5067" y="2236"/>
                      <a:pt x="4991" y="2143"/>
                      <a:pt x="4950" y="2094"/>
                    </a:cubicBezTo>
                    <a:lnTo>
                      <a:pt x="3456" y="316"/>
                    </a:lnTo>
                    <a:cubicBezTo>
                      <a:pt x="3291" y="119"/>
                      <a:pt x="3049" y="4"/>
                      <a:pt x="2793" y="3"/>
                    </a:cubicBezTo>
                    <a:lnTo>
                      <a:pt x="2677" y="3"/>
                    </a:lnTo>
                    <a:cubicBezTo>
                      <a:pt x="2677" y="3"/>
                      <a:pt x="2675" y="4"/>
                      <a:pt x="2674" y="4"/>
                    </a:cubicBezTo>
                    <a:cubicBezTo>
                      <a:pt x="2655" y="12"/>
                      <a:pt x="2635" y="13"/>
                      <a:pt x="2616" y="13"/>
                    </a:cubicBezTo>
                    <a:cubicBezTo>
                      <a:pt x="2593" y="13"/>
                      <a:pt x="2572" y="10"/>
                      <a:pt x="2551" y="2"/>
                    </a:cubicBezTo>
                    <a:cubicBezTo>
                      <a:pt x="2341" y="2"/>
                      <a:pt x="2111" y="0"/>
                      <a:pt x="190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9"/>
              <p:cNvSpPr/>
              <p:nvPr/>
            </p:nvSpPr>
            <p:spPr>
              <a:xfrm>
                <a:off x="2175323" y="2370301"/>
                <a:ext cx="279925" cy="165913"/>
              </a:xfrm>
              <a:custGeom>
                <a:avLst/>
                <a:gdLst/>
                <a:ahLst/>
                <a:cxnLst/>
                <a:rect l="l" t="t" r="r" b="b"/>
                <a:pathLst>
                  <a:path w="7184" h="4258" extrusionOk="0">
                    <a:moveTo>
                      <a:pt x="2992" y="0"/>
                    </a:moveTo>
                    <a:cubicBezTo>
                      <a:pt x="2657" y="0"/>
                      <a:pt x="2286" y="0"/>
                      <a:pt x="1958" y="4"/>
                    </a:cubicBezTo>
                    <a:cubicBezTo>
                      <a:pt x="1366" y="560"/>
                      <a:pt x="807" y="1145"/>
                      <a:pt x="271" y="1758"/>
                    </a:cubicBezTo>
                    <a:cubicBezTo>
                      <a:pt x="143" y="1901"/>
                      <a:pt x="15" y="2061"/>
                      <a:pt x="3" y="2249"/>
                    </a:cubicBezTo>
                    <a:cubicBezTo>
                      <a:pt x="0" y="2299"/>
                      <a:pt x="4" y="2352"/>
                      <a:pt x="32" y="2398"/>
                    </a:cubicBezTo>
                    <a:cubicBezTo>
                      <a:pt x="52" y="2436"/>
                      <a:pt x="85" y="2466"/>
                      <a:pt x="122" y="2491"/>
                    </a:cubicBezTo>
                    <a:cubicBezTo>
                      <a:pt x="169" y="2524"/>
                      <a:pt x="222" y="2550"/>
                      <a:pt x="277" y="2570"/>
                    </a:cubicBezTo>
                    <a:lnTo>
                      <a:pt x="280" y="2570"/>
                    </a:lnTo>
                    <a:cubicBezTo>
                      <a:pt x="426" y="2558"/>
                      <a:pt x="576" y="2551"/>
                      <a:pt x="724" y="2551"/>
                    </a:cubicBezTo>
                    <a:cubicBezTo>
                      <a:pt x="954" y="2551"/>
                      <a:pt x="1179" y="2569"/>
                      <a:pt x="1374" y="2617"/>
                    </a:cubicBezTo>
                    <a:cubicBezTo>
                      <a:pt x="1651" y="2673"/>
                      <a:pt x="1911" y="2780"/>
                      <a:pt x="2191" y="2812"/>
                    </a:cubicBezTo>
                    <a:cubicBezTo>
                      <a:pt x="2220" y="2815"/>
                      <a:pt x="2247" y="2819"/>
                      <a:pt x="2276" y="2822"/>
                    </a:cubicBezTo>
                    <a:cubicBezTo>
                      <a:pt x="2352" y="2832"/>
                      <a:pt x="2428" y="2837"/>
                      <a:pt x="2504" y="2837"/>
                    </a:cubicBezTo>
                    <a:cubicBezTo>
                      <a:pt x="2594" y="2837"/>
                      <a:pt x="2684" y="2830"/>
                      <a:pt x="2773" y="2819"/>
                    </a:cubicBezTo>
                    <a:cubicBezTo>
                      <a:pt x="2779" y="2818"/>
                      <a:pt x="2782" y="2818"/>
                      <a:pt x="2787" y="2818"/>
                    </a:cubicBezTo>
                    <a:cubicBezTo>
                      <a:pt x="2899" y="2800"/>
                      <a:pt x="3012" y="2782"/>
                      <a:pt x="3122" y="2757"/>
                    </a:cubicBezTo>
                    <a:cubicBezTo>
                      <a:pt x="3170" y="2748"/>
                      <a:pt x="3219" y="2726"/>
                      <a:pt x="3267" y="2726"/>
                    </a:cubicBezTo>
                    <a:cubicBezTo>
                      <a:pt x="3289" y="2726"/>
                      <a:pt x="3311" y="2731"/>
                      <a:pt x="3333" y="2744"/>
                    </a:cubicBezTo>
                    <a:cubicBezTo>
                      <a:pt x="3414" y="2787"/>
                      <a:pt x="3425" y="2918"/>
                      <a:pt x="3346" y="2970"/>
                    </a:cubicBezTo>
                    <a:cubicBezTo>
                      <a:pt x="3254" y="3023"/>
                      <a:pt x="3274" y="2990"/>
                      <a:pt x="3142" y="3015"/>
                    </a:cubicBezTo>
                    <a:cubicBezTo>
                      <a:pt x="3063" y="3032"/>
                      <a:pt x="2774" y="3061"/>
                      <a:pt x="2482" y="3061"/>
                    </a:cubicBezTo>
                    <a:cubicBezTo>
                      <a:pt x="2294" y="3061"/>
                      <a:pt x="2105" y="3049"/>
                      <a:pt x="1971" y="3015"/>
                    </a:cubicBezTo>
                    <a:cubicBezTo>
                      <a:pt x="1767" y="2979"/>
                      <a:pt x="1565" y="2931"/>
                      <a:pt x="1381" y="2893"/>
                    </a:cubicBezTo>
                    <a:lnTo>
                      <a:pt x="1381" y="2893"/>
                    </a:lnTo>
                    <a:cubicBezTo>
                      <a:pt x="1435" y="2952"/>
                      <a:pt x="1473" y="3023"/>
                      <a:pt x="1505" y="3097"/>
                    </a:cubicBezTo>
                    <a:cubicBezTo>
                      <a:pt x="1612" y="3345"/>
                      <a:pt x="1625" y="3620"/>
                      <a:pt x="1638" y="3889"/>
                    </a:cubicBezTo>
                    <a:lnTo>
                      <a:pt x="1654" y="4241"/>
                    </a:lnTo>
                    <a:cubicBezTo>
                      <a:pt x="1958" y="4238"/>
                      <a:pt x="2285" y="4238"/>
                      <a:pt x="2573" y="4237"/>
                    </a:cubicBezTo>
                    <a:cubicBezTo>
                      <a:pt x="2576" y="4237"/>
                      <a:pt x="2577" y="4234"/>
                      <a:pt x="2582" y="4234"/>
                    </a:cubicBezTo>
                    <a:lnTo>
                      <a:pt x="3404" y="4234"/>
                    </a:lnTo>
                    <a:cubicBezTo>
                      <a:pt x="3407" y="4234"/>
                      <a:pt x="3410" y="4237"/>
                      <a:pt x="3414" y="4237"/>
                    </a:cubicBezTo>
                    <a:cubicBezTo>
                      <a:pt x="3928" y="4238"/>
                      <a:pt x="4566" y="4241"/>
                      <a:pt x="4980" y="4253"/>
                    </a:cubicBezTo>
                    <a:cubicBezTo>
                      <a:pt x="5012" y="4253"/>
                      <a:pt x="5043" y="4254"/>
                      <a:pt x="5075" y="4257"/>
                    </a:cubicBezTo>
                    <a:lnTo>
                      <a:pt x="5075" y="4188"/>
                    </a:lnTo>
                    <a:cubicBezTo>
                      <a:pt x="5075" y="3532"/>
                      <a:pt x="5589" y="2979"/>
                      <a:pt x="6244" y="2929"/>
                    </a:cubicBezTo>
                    <a:cubicBezTo>
                      <a:pt x="6499" y="2910"/>
                      <a:pt x="6698" y="2886"/>
                      <a:pt x="6843" y="2860"/>
                    </a:cubicBezTo>
                    <a:cubicBezTo>
                      <a:pt x="6965" y="2837"/>
                      <a:pt x="7110" y="2800"/>
                      <a:pt x="7157" y="2718"/>
                    </a:cubicBezTo>
                    <a:cubicBezTo>
                      <a:pt x="7182" y="2674"/>
                      <a:pt x="7184" y="2611"/>
                      <a:pt x="7165" y="2541"/>
                    </a:cubicBezTo>
                    <a:cubicBezTo>
                      <a:pt x="7140" y="2462"/>
                      <a:pt x="7089" y="2381"/>
                      <a:pt x="7034" y="2297"/>
                    </a:cubicBezTo>
                    <a:cubicBezTo>
                      <a:pt x="6596" y="1630"/>
                      <a:pt x="6051" y="1024"/>
                      <a:pt x="5524" y="437"/>
                    </a:cubicBezTo>
                    <a:cubicBezTo>
                      <a:pt x="5334" y="226"/>
                      <a:pt x="5159" y="48"/>
                      <a:pt x="4946" y="15"/>
                    </a:cubicBezTo>
                    <a:lnTo>
                      <a:pt x="4945" y="15"/>
                    </a:lnTo>
                    <a:cubicBezTo>
                      <a:pt x="4910" y="12"/>
                      <a:pt x="4807" y="10"/>
                      <a:pt x="4663" y="7"/>
                    </a:cubicBezTo>
                    <a:cubicBezTo>
                      <a:pt x="4647" y="13"/>
                      <a:pt x="4629" y="19"/>
                      <a:pt x="4612" y="19"/>
                    </a:cubicBezTo>
                    <a:cubicBezTo>
                      <a:pt x="4592" y="19"/>
                      <a:pt x="4573" y="13"/>
                      <a:pt x="4555" y="6"/>
                    </a:cubicBezTo>
                    <a:cubicBezTo>
                      <a:pt x="4156" y="3"/>
                      <a:pt x="3532" y="0"/>
                      <a:pt x="2992"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9"/>
              <p:cNvSpPr/>
              <p:nvPr/>
            </p:nvSpPr>
            <p:spPr>
              <a:xfrm>
                <a:off x="2143372" y="2550315"/>
                <a:ext cx="350178" cy="210333"/>
              </a:xfrm>
              <a:custGeom>
                <a:avLst/>
                <a:gdLst/>
                <a:ahLst/>
                <a:cxnLst/>
                <a:rect l="l" t="t" r="r" b="b"/>
                <a:pathLst>
                  <a:path w="8987" h="5398" extrusionOk="0">
                    <a:moveTo>
                      <a:pt x="3813" y="1"/>
                    </a:moveTo>
                    <a:cubicBezTo>
                      <a:pt x="3435" y="2"/>
                      <a:pt x="2863" y="3"/>
                      <a:pt x="2371" y="9"/>
                    </a:cubicBezTo>
                    <a:cubicBezTo>
                      <a:pt x="2345" y="63"/>
                      <a:pt x="2314" y="114"/>
                      <a:pt x="2285" y="154"/>
                    </a:cubicBezTo>
                    <a:cubicBezTo>
                      <a:pt x="1664" y="997"/>
                      <a:pt x="866" y="1700"/>
                      <a:pt x="274" y="2565"/>
                    </a:cubicBezTo>
                    <a:cubicBezTo>
                      <a:pt x="134" y="2771"/>
                      <a:pt x="1" y="3020"/>
                      <a:pt x="77" y="3257"/>
                    </a:cubicBezTo>
                    <a:cubicBezTo>
                      <a:pt x="141" y="3453"/>
                      <a:pt x="332" y="3580"/>
                      <a:pt x="529" y="3642"/>
                    </a:cubicBezTo>
                    <a:cubicBezTo>
                      <a:pt x="551" y="3649"/>
                      <a:pt x="574" y="3657"/>
                      <a:pt x="597" y="3662"/>
                    </a:cubicBezTo>
                    <a:cubicBezTo>
                      <a:pt x="818" y="3642"/>
                      <a:pt x="1038" y="3625"/>
                      <a:pt x="1259" y="3625"/>
                    </a:cubicBezTo>
                    <a:cubicBezTo>
                      <a:pt x="1275" y="3625"/>
                      <a:pt x="1292" y="3625"/>
                      <a:pt x="1308" y="3625"/>
                    </a:cubicBezTo>
                    <a:cubicBezTo>
                      <a:pt x="1828" y="3648"/>
                      <a:pt x="2309" y="3881"/>
                      <a:pt x="2821" y="3954"/>
                    </a:cubicBezTo>
                    <a:cubicBezTo>
                      <a:pt x="2966" y="3972"/>
                      <a:pt x="3112" y="3980"/>
                      <a:pt x="3257" y="3980"/>
                    </a:cubicBezTo>
                    <a:cubicBezTo>
                      <a:pt x="3314" y="3980"/>
                      <a:pt x="3370" y="3979"/>
                      <a:pt x="3426" y="3977"/>
                    </a:cubicBezTo>
                    <a:cubicBezTo>
                      <a:pt x="3439" y="3978"/>
                      <a:pt x="3451" y="3978"/>
                      <a:pt x="3463" y="3978"/>
                    </a:cubicBezTo>
                    <a:cubicBezTo>
                      <a:pt x="3564" y="3978"/>
                      <a:pt x="3670" y="3954"/>
                      <a:pt x="3772" y="3954"/>
                    </a:cubicBezTo>
                    <a:cubicBezTo>
                      <a:pt x="3815" y="3954"/>
                      <a:pt x="3858" y="3959"/>
                      <a:pt x="3898" y="3971"/>
                    </a:cubicBezTo>
                    <a:cubicBezTo>
                      <a:pt x="3980" y="4017"/>
                      <a:pt x="3994" y="4137"/>
                      <a:pt x="3926" y="4201"/>
                    </a:cubicBezTo>
                    <a:cubicBezTo>
                      <a:pt x="3881" y="4243"/>
                      <a:pt x="3821" y="4250"/>
                      <a:pt x="3760" y="4250"/>
                    </a:cubicBezTo>
                    <a:cubicBezTo>
                      <a:pt x="3733" y="4250"/>
                      <a:pt x="3705" y="4248"/>
                      <a:pt x="3678" y="4248"/>
                    </a:cubicBezTo>
                    <a:cubicBezTo>
                      <a:pt x="3662" y="4248"/>
                      <a:pt x="3645" y="4249"/>
                      <a:pt x="3629" y="4250"/>
                    </a:cubicBezTo>
                    <a:cubicBezTo>
                      <a:pt x="3615" y="4250"/>
                      <a:pt x="3601" y="4250"/>
                      <a:pt x="3587" y="4250"/>
                    </a:cubicBezTo>
                    <a:cubicBezTo>
                      <a:pt x="3275" y="4250"/>
                      <a:pt x="2959" y="4235"/>
                      <a:pt x="2653" y="4174"/>
                    </a:cubicBezTo>
                    <a:cubicBezTo>
                      <a:pt x="2300" y="4094"/>
                      <a:pt x="1647" y="3881"/>
                      <a:pt x="1470" y="3868"/>
                    </a:cubicBezTo>
                    <a:cubicBezTo>
                      <a:pt x="1425" y="3864"/>
                      <a:pt x="1385" y="3862"/>
                      <a:pt x="1347" y="3861"/>
                    </a:cubicBezTo>
                    <a:lnTo>
                      <a:pt x="1347" y="3861"/>
                    </a:lnTo>
                    <a:cubicBezTo>
                      <a:pt x="1460" y="3923"/>
                      <a:pt x="1557" y="4011"/>
                      <a:pt x="1611" y="4129"/>
                    </a:cubicBezTo>
                    <a:cubicBezTo>
                      <a:pt x="1658" y="4240"/>
                      <a:pt x="1663" y="4363"/>
                      <a:pt x="1666" y="4484"/>
                    </a:cubicBezTo>
                    <a:cubicBezTo>
                      <a:pt x="1674" y="4786"/>
                      <a:pt x="1680" y="5090"/>
                      <a:pt x="1689" y="5391"/>
                    </a:cubicBezTo>
                    <a:cubicBezTo>
                      <a:pt x="2591" y="5397"/>
                      <a:pt x="3555" y="5397"/>
                      <a:pt x="3812" y="5397"/>
                    </a:cubicBezTo>
                    <a:cubicBezTo>
                      <a:pt x="4217" y="5397"/>
                      <a:pt x="6372" y="5396"/>
                      <a:pt x="7287" y="5380"/>
                    </a:cubicBezTo>
                    <a:lnTo>
                      <a:pt x="7287" y="5236"/>
                    </a:lnTo>
                    <a:cubicBezTo>
                      <a:pt x="7287" y="4659"/>
                      <a:pt x="7670" y="4153"/>
                      <a:pt x="8218" y="4009"/>
                    </a:cubicBezTo>
                    <a:cubicBezTo>
                      <a:pt x="8434" y="3951"/>
                      <a:pt x="8547" y="3893"/>
                      <a:pt x="8603" y="3854"/>
                    </a:cubicBezTo>
                    <a:cubicBezTo>
                      <a:pt x="8814" y="3707"/>
                      <a:pt x="8943" y="3483"/>
                      <a:pt x="8965" y="3230"/>
                    </a:cubicBezTo>
                    <a:cubicBezTo>
                      <a:pt x="8987" y="2965"/>
                      <a:pt x="8891" y="2705"/>
                      <a:pt x="8700" y="2519"/>
                    </a:cubicBezTo>
                    <a:lnTo>
                      <a:pt x="6382" y="264"/>
                    </a:lnTo>
                    <a:cubicBezTo>
                      <a:pt x="6221" y="109"/>
                      <a:pt x="6013" y="22"/>
                      <a:pt x="5791" y="16"/>
                    </a:cubicBezTo>
                    <a:cubicBezTo>
                      <a:pt x="5258" y="6"/>
                      <a:pt x="4343" y="2"/>
                      <a:pt x="3813"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9"/>
              <p:cNvSpPr/>
              <p:nvPr/>
            </p:nvSpPr>
            <p:spPr>
              <a:xfrm>
                <a:off x="2094628" y="2774787"/>
                <a:ext cx="472840" cy="203397"/>
              </a:xfrm>
              <a:custGeom>
                <a:avLst/>
                <a:gdLst/>
                <a:ahLst/>
                <a:cxnLst/>
                <a:rect l="l" t="t" r="r" b="b"/>
                <a:pathLst>
                  <a:path w="12135" h="5220" extrusionOk="0">
                    <a:moveTo>
                      <a:pt x="8744" y="1"/>
                    </a:moveTo>
                    <a:cubicBezTo>
                      <a:pt x="8734" y="1"/>
                      <a:pt x="8724" y="1"/>
                      <a:pt x="8714" y="1"/>
                    </a:cubicBezTo>
                    <a:cubicBezTo>
                      <a:pt x="7959" y="20"/>
                      <a:pt x="5706" y="21"/>
                      <a:pt x="5132" y="21"/>
                    </a:cubicBezTo>
                    <a:lnTo>
                      <a:pt x="4996" y="21"/>
                    </a:lnTo>
                    <a:cubicBezTo>
                      <a:pt x="4708" y="21"/>
                      <a:pt x="4003" y="21"/>
                      <a:pt x="3271" y="18"/>
                    </a:cubicBezTo>
                    <a:cubicBezTo>
                      <a:pt x="3053" y="18"/>
                      <a:pt x="2833" y="17"/>
                      <a:pt x="2621" y="16"/>
                    </a:cubicBezTo>
                    <a:cubicBezTo>
                      <a:pt x="2032" y="551"/>
                      <a:pt x="1454" y="1048"/>
                      <a:pt x="806" y="1536"/>
                    </a:cubicBezTo>
                    <a:cubicBezTo>
                      <a:pt x="510" y="1757"/>
                      <a:pt x="197" y="1989"/>
                      <a:pt x="54" y="2329"/>
                    </a:cubicBezTo>
                    <a:cubicBezTo>
                      <a:pt x="24" y="2402"/>
                      <a:pt x="0" y="2480"/>
                      <a:pt x="16" y="2557"/>
                    </a:cubicBezTo>
                    <a:cubicBezTo>
                      <a:pt x="32" y="2633"/>
                      <a:pt x="96" y="2703"/>
                      <a:pt x="174" y="2706"/>
                    </a:cubicBezTo>
                    <a:cubicBezTo>
                      <a:pt x="684" y="2716"/>
                      <a:pt x="1194" y="2725"/>
                      <a:pt x="1702" y="2733"/>
                    </a:cubicBezTo>
                    <a:cubicBezTo>
                      <a:pt x="1842" y="2736"/>
                      <a:pt x="1990" y="2741"/>
                      <a:pt x="2113" y="2810"/>
                    </a:cubicBezTo>
                    <a:cubicBezTo>
                      <a:pt x="2236" y="2880"/>
                      <a:pt x="2317" y="3006"/>
                      <a:pt x="2368" y="3139"/>
                    </a:cubicBezTo>
                    <a:cubicBezTo>
                      <a:pt x="2471" y="3162"/>
                      <a:pt x="2576" y="3185"/>
                      <a:pt x="2681" y="3205"/>
                    </a:cubicBezTo>
                    <a:cubicBezTo>
                      <a:pt x="3251" y="3313"/>
                      <a:pt x="3675" y="3357"/>
                      <a:pt x="4310" y="3357"/>
                    </a:cubicBezTo>
                    <a:cubicBezTo>
                      <a:pt x="4318" y="3358"/>
                      <a:pt x="4326" y="3358"/>
                      <a:pt x="4335" y="3358"/>
                    </a:cubicBezTo>
                    <a:cubicBezTo>
                      <a:pt x="4357" y="3358"/>
                      <a:pt x="4380" y="3357"/>
                      <a:pt x="4403" y="3357"/>
                    </a:cubicBezTo>
                    <a:cubicBezTo>
                      <a:pt x="4437" y="3357"/>
                      <a:pt x="4470" y="3360"/>
                      <a:pt x="4501" y="3378"/>
                    </a:cubicBezTo>
                    <a:cubicBezTo>
                      <a:pt x="4588" y="3427"/>
                      <a:pt x="4605" y="3553"/>
                      <a:pt x="4533" y="3622"/>
                    </a:cubicBezTo>
                    <a:cubicBezTo>
                      <a:pt x="4478" y="3667"/>
                      <a:pt x="4410" y="3676"/>
                      <a:pt x="4340" y="3676"/>
                    </a:cubicBezTo>
                    <a:cubicBezTo>
                      <a:pt x="4289" y="3676"/>
                      <a:pt x="4236" y="3671"/>
                      <a:pt x="4187" y="3671"/>
                    </a:cubicBezTo>
                    <a:cubicBezTo>
                      <a:pt x="4178" y="3671"/>
                      <a:pt x="4168" y="3671"/>
                      <a:pt x="4159" y="3672"/>
                    </a:cubicBezTo>
                    <a:cubicBezTo>
                      <a:pt x="3586" y="3650"/>
                      <a:pt x="3014" y="3515"/>
                      <a:pt x="2436" y="3398"/>
                    </a:cubicBezTo>
                    <a:lnTo>
                      <a:pt x="2436" y="3398"/>
                    </a:lnTo>
                    <a:cubicBezTo>
                      <a:pt x="2537" y="3980"/>
                      <a:pt x="2355" y="4606"/>
                      <a:pt x="2504" y="5186"/>
                    </a:cubicBezTo>
                    <a:cubicBezTo>
                      <a:pt x="2508" y="5195"/>
                      <a:pt x="2505" y="5207"/>
                      <a:pt x="2503" y="5217"/>
                    </a:cubicBezTo>
                    <a:cubicBezTo>
                      <a:pt x="3709" y="5211"/>
                      <a:pt x="4999" y="5211"/>
                      <a:pt x="5627" y="5211"/>
                    </a:cubicBezTo>
                    <a:lnTo>
                      <a:pt x="6012" y="5211"/>
                    </a:lnTo>
                    <a:cubicBezTo>
                      <a:pt x="6658" y="5211"/>
                      <a:pt x="7985" y="5214"/>
                      <a:pt x="9030" y="5220"/>
                    </a:cubicBezTo>
                    <a:lnTo>
                      <a:pt x="9030" y="4652"/>
                    </a:lnTo>
                    <a:cubicBezTo>
                      <a:pt x="9030" y="3963"/>
                      <a:pt x="9590" y="3398"/>
                      <a:pt x="10280" y="3392"/>
                    </a:cubicBezTo>
                    <a:cubicBezTo>
                      <a:pt x="10995" y="3385"/>
                      <a:pt x="11564" y="3369"/>
                      <a:pt x="11922" y="3343"/>
                    </a:cubicBezTo>
                    <a:cubicBezTo>
                      <a:pt x="12084" y="3333"/>
                      <a:pt x="12117" y="3302"/>
                      <a:pt x="12124" y="3291"/>
                    </a:cubicBezTo>
                    <a:cubicBezTo>
                      <a:pt x="12135" y="3274"/>
                      <a:pt x="12124" y="3203"/>
                      <a:pt x="12010" y="3062"/>
                    </a:cubicBezTo>
                    <a:lnTo>
                      <a:pt x="11257" y="2127"/>
                    </a:lnTo>
                    <a:cubicBezTo>
                      <a:pt x="10674" y="1404"/>
                      <a:pt x="10012" y="583"/>
                      <a:pt x="9155" y="108"/>
                    </a:cubicBezTo>
                    <a:cubicBezTo>
                      <a:pt x="9031" y="39"/>
                      <a:pt x="8888" y="1"/>
                      <a:pt x="8744"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9"/>
              <p:cNvSpPr/>
              <p:nvPr/>
            </p:nvSpPr>
            <p:spPr>
              <a:xfrm>
                <a:off x="2072613" y="2992869"/>
                <a:ext cx="519014" cy="341333"/>
              </a:xfrm>
              <a:custGeom>
                <a:avLst/>
                <a:gdLst/>
                <a:ahLst/>
                <a:cxnLst/>
                <a:rect l="l" t="t" r="r" b="b"/>
                <a:pathLst>
                  <a:path w="13320" h="8760" extrusionOk="0">
                    <a:moveTo>
                      <a:pt x="6349" y="1"/>
                    </a:moveTo>
                    <a:cubicBezTo>
                      <a:pt x="5690" y="1"/>
                      <a:pt x="3748" y="2"/>
                      <a:pt x="2258" y="9"/>
                    </a:cubicBezTo>
                    <a:cubicBezTo>
                      <a:pt x="1598" y="471"/>
                      <a:pt x="1087" y="1266"/>
                      <a:pt x="493" y="1825"/>
                    </a:cubicBezTo>
                    <a:cubicBezTo>
                      <a:pt x="366" y="1947"/>
                      <a:pt x="235" y="2071"/>
                      <a:pt x="144" y="2222"/>
                    </a:cubicBezTo>
                    <a:cubicBezTo>
                      <a:pt x="51" y="2375"/>
                      <a:pt x="1" y="2558"/>
                      <a:pt x="41" y="2731"/>
                    </a:cubicBezTo>
                    <a:cubicBezTo>
                      <a:pt x="77" y="2886"/>
                      <a:pt x="185" y="3017"/>
                      <a:pt x="316" y="3111"/>
                    </a:cubicBezTo>
                    <a:cubicBezTo>
                      <a:pt x="678" y="3135"/>
                      <a:pt x="1037" y="3179"/>
                      <a:pt x="1392" y="3267"/>
                    </a:cubicBezTo>
                    <a:cubicBezTo>
                      <a:pt x="1832" y="3374"/>
                      <a:pt x="2254" y="3542"/>
                      <a:pt x="2695" y="3642"/>
                    </a:cubicBezTo>
                    <a:cubicBezTo>
                      <a:pt x="3437" y="3807"/>
                      <a:pt x="3965" y="3855"/>
                      <a:pt x="4601" y="3942"/>
                    </a:cubicBezTo>
                    <a:cubicBezTo>
                      <a:pt x="4604" y="3942"/>
                      <a:pt x="4608" y="3942"/>
                      <a:pt x="4611" y="3942"/>
                    </a:cubicBezTo>
                    <a:cubicBezTo>
                      <a:pt x="4738" y="3942"/>
                      <a:pt x="4810" y="4105"/>
                      <a:pt x="4717" y="4195"/>
                    </a:cubicBezTo>
                    <a:cubicBezTo>
                      <a:pt x="4684" y="4229"/>
                      <a:pt x="4644" y="4238"/>
                      <a:pt x="4602" y="4238"/>
                    </a:cubicBezTo>
                    <a:cubicBezTo>
                      <a:pt x="4560" y="4238"/>
                      <a:pt x="4516" y="4229"/>
                      <a:pt x="4475" y="4227"/>
                    </a:cubicBezTo>
                    <a:cubicBezTo>
                      <a:pt x="3794" y="4149"/>
                      <a:pt x="3108" y="4082"/>
                      <a:pt x="2454" y="3881"/>
                    </a:cubicBezTo>
                    <a:cubicBezTo>
                      <a:pt x="2271" y="3820"/>
                      <a:pt x="2092" y="3754"/>
                      <a:pt x="1911" y="3689"/>
                    </a:cubicBezTo>
                    <a:lnTo>
                      <a:pt x="1911" y="3689"/>
                    </a:lnTo>
                    <a:cubicBezTo>
                      <a:pt x="1919" y="3696"/>
                      <a:pt x="1927" y="3703"/>
                      <a:pt x="1935" y="3710"/>
                    </a:cubicBezTo>
                    <a:cubicBezTo>
                      <a:pt x="2164" y="3920"/>
                      <a:pt x="2264" y="4260"/>
                      <a:pt x="2183" y="4562"/>
                    </a:cubicBezTo>
                    <a:cubicBezTo>
                      <a:pt x="2151" y="4677"/>
                      <a:pt x="2174" y="4757"/>
                      <a:pt x="2180" y="4877"/>
                    </a:cubicBezTo>
                    <a:cubicBezTo>
                      <a:pt x="2238" y="6172"/>
                      <a:pt x="2248" y="7466"/>
                      <a:pt x="2209" y="8759"/>
                    </a:cubicBezTo>
                    <a:lnTo>
                      <a:pt x="10454" y="8759"/>
                    </a:lnTo>
                    <a:lnTo>
                      <a:pt x="10454" y="5423"/>
                    </a:lnTo>
                    <a:cubicBezTo>
                      <a:pt x="10454" y="4945"/>
                      <a:pt x="10719" y="4515"/>
                      <a:pt x="11142" y="4300"/>
                    </a:cubicBezTo>
                    <a:cubicBezTo>
                      <a:pt x="11735" y="3997"/>
                      <a:pt x="12545" y="3576"/>
                      <a:pt x="13034" y="3287"/>
                    </a:cubicBezTo>
                    <a:cubicBezTo>
                      <a:pt x="13227" y="3174"/>
                      <a:pt x="13319" y="3073"/>
                      <a:pt x="13311" y="2993"/>
                    </a:cubicBezTo>
                    <a:cubicBezTo>
                      <a:pt x="13308" y="2938"/>
                      <a:pt x="13254" y="2869"/>
                      <a:pt x="13212" y="2814"/>
                    </a:cubicBezTo>
                    <a:cubicBezTo>
                      <a:pt x="12581" y="1965"/>
                      <a:pt x="11913" y="1128"/>
                      <a:pt x="11228" y="323"/>
                    </a:cubicBezTo>
                    <a:cubicBezTo>
                      <a:pt x="11066" y="134"/>
                      <a:pt x="10830" y="24"/>
                      <a:pt x="10578" y="19"/>
                    </a:cubicBezTo>
                    <a:cubicBezTo>
                      <a:pt x="10400" y="16"/>
                      <a:pt x="10179" y="15"/>
                      <a:pt x="9932" y="14"/>
                    </a:cubicBezTo>
                    <a:cubicBezTo>
                      <a:pt x="9898" y="53"/>
                      <a:pt x="9846" y="80"/>
                      <a:pt x="9788" y="80"/>
                    </a:cubicBezTo>
                    <a:cubicBezTo>
                      <a:pt x="9730" y="80"/>
                      <a:pt x="9679" y="51"/>
                      <a:pt x="9643" y="9"/>
                    </a:cubicBezTo>
                    <a:cubicBezTo>
                      <a:pt x="8445" y="2"/>
                      <a:pt x="6847" y="1"/>
                      <a:pt x="6349"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1" name="Google Shape;1401;p29"/>
            <p:cNvSpPr/>
            <p:nvPr/>
          </p:nvSpPr>
          <p:spPr>
            <a:xfrm flipH="1">
              <a:off x="4504745" y="2793192"/>
              <a:ext cx="19848" cy="55042"/>
            </a:xfrm>
            <a:custGeom>
              <a:avLst/>
              <a:gdLst/>
              <a:ahLst/>
              <a:cxnLst/>
              <a:rect l="l" t="t" r="r" b="b"/>
              <a:pathLst>
                <a:path w="397" h="1101" extrusionOk="0">
                  <a:moveTo>
                    <a:pt x="73" y="0"/>
                  </a:moveTo>
                  <a:cubicBezTo>
                    <a:pt x="73" y="12"/>
                    <a:pt x="75" y="22"/>
                    <a:pt x="75" y="33"/>
                  </a:cubicBezTo>
                  <a:cubicBezTo>
                    <a:pt x="86" y="220"/>
                    <a:pt x="62" y="407"/>
                    <a:pt x="54" y="595"/>
                  </a:cubicBezTo>
                  <a:cubicBezTo>
                    <a:pt x="47" y="754"/>
                    <a:pt x="53" y="944"/>
                    <a:pt x="1" y="1101"/>
                  </a:cubicBezTo>
                  <a:lnTo>
                    <a:pt x="396" y="1101"/>
                  </a:lnTo>
                  <a:cubicBezTo>
                    <a:pt x="325" y="769"/>
                    <a:pt x="246" y="433"/>
                    <a:pt x="128" y="119"/>
                  </a:cubicBezTo>
                  <a:cubicBezTo>
                    <a:pt x="108" y="68"/>
                    <a:pt x="91" y="29"/>
                    <a:pt x="73"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9"/>
            <p:cNvSpPr/>
            <p:nvPr/>
          </p:nvSpPr>
          <p:spPr>
            <a:xfrm flipH="1">
              <a:off x="4372204" y="2867530"/>
              <a:ext cx="242476" cy="215518"/>
            </a:xfrm>
            <a:custGeom>
              <a:avLst/>
              <a:gdLst/>
              <a:ahLst/>
              <a:cxnLst/>
              <a:rect l="l" t="t" r="r" b="b"/>
              <a:pathLst>
                <a:path w="4850" h="4311" extrusionOk="0">
                  <a:moveTo>
                    <a:pt x="1535" y="0"/>
                  </a:moveTo>
                  <a:cubicBezTo>
                    <a:pt x="1131" y="459"/>
                    <a:pt x="637" y="837"/>
                    <a:pt x="303" y="1363"/>
                  </a:cubicBezTo>
                  <a:cubicBezTo>
                    <a:pt x="184" y="1545"/>
                    <a:pt x="42" y="1719"/>
                    <a:pt x="22" y="1948"/>
                  </a:cubicBezTo>
                  <a:cubicBezTo>
                    <a:pt x="0" y="2163"/>
                    <a:pt x="168" y="2239"/>
                    <a:pt x="343" y="2311"/>
                  </a:cubicBezTo>
                  <a:cubicBezTo>
                    <a:pt x="462" y="2365"/>
                    <a:pt x="617" y="2384"/>
                    <a:pt x="724" y="2462"/>
                  </a:cubicBezTo>
                  <a:cubicBezTo>
                    <a:pt x="867" y="2565"/>
                    <a:pt x="907" y="2783"/>
                    <a:pt x="923" y="2953"/>
                  </a:cubicBezTo>
                  <a:cubicBezTo>
                    <a:pt x="965" y="3406"/>
                    <a:pt x="1015" y="3859"/>
                    <a:pt x="1075" y="4306"/>
                  </a:cubicBezTo>
                  <a:lnTo>
                    <a:pt x="2107" y="4306"/>
                  </a:lnTo>
                  <a:cubicBezTo>
                    <a:pt x="2578" y="4306"/>
                    <a:pt x="2915" y="4308"/>
                    <a:pt x="3155" y="4311"/>
                  </a:cubicBezTo>
                  <a:lnTo>
                    <a:pt x="3155" y="3836"/>
                  </a:lnTo>
                  <a:cubicBezTo>
                    <a:pt x="3155" y="3239"/>
                    <a:pt x="3584" y="2718"/>
                    <a:pt x="4176" y="2599"/>
                  </a:cubicBezTo>
                  <a:cubicBezTo>
                    <a:pt x="4385" y="2557"/>
                    <a:pt x="4547" y="2514"/>
                    <a:pt x="4657" y="2470"/>
                  </a:cubicBezTo>
                  <a:cubicBezTo>
                    <a:pt x="4705" y="2450"/>
                    <a:pt x="4744" y="2431"/>
                    <a:pt x="4779" y="2412"/>
                  </a:cubicBezTo>
                  <a:cubicBezTo>
                    <a:pt x="4480" y="2353"/>
                    <a:pt x="4222" y="2226"/>
                    <a:pt x="3950" y="2226"/>
                  </a:cubicBezTo>
                  <a:cubicBezTo>
                    <a:pt x="3922" y="2226"/>
                    <a:pt x="3894" y="2227"/>
                    <a:pt x="3865" y="2230"/>
                  </a:cubicBezTo>
                  <a:cubicBezTo>
                    <a:pt x="3364" y="2247"/>
                    <a:pt x="2784" y="2463"/>
                    <a:pt x="2201" y="2463"/>
                  </a:cubicBezTo>
                  <a:cubicBezTo>
                    <a:pt x="2177" y="2463"/>
                    <a:pt x="2154" y="2462"/>
                    <a:pt x="2130" y="2462"/>
                  </a:cubicBezTo>
                  <a:cubicBezTo>
                    <a:pt x="1835" y="2440"/>
                    <a:pt x="1325" y="2249"/>
                    <a:pt x="1205" y="2249"/>
                  </a:cubicBezTo>
                  <a:cubicBezTo>
                    <a:pt x="1196" y="2249"/>
                    <a:pt x="1187" y="2249"/>
                    <a:pt x="1178" y="2249"/>
                  </a:cubicBezTo>
                  <a:cubicBezTo>
                    <a:pt x="1068" y="2249"/>
                    <a:pt x="942" y="2229"/>
                    <a:pt x="970" y="2085"/>
                  </a:cubicBezTo>
                  <a:cubicBezTo>
                    <a:pt x="990" y="2016"/>
                    <a:pt x="1039" y="1996"/>
                    <a:pt x="1095" y="1996"/>
                  </a:cubicBezTo>
                  <a:cubicBezTo>
                    <a:pt x="1147" y="1996"/>
                    <a:pt x="1205" y="2013"/>
                    <a:pt x="1253" y="2026"/>
                  </a:cubicBezTo>
                  <a:cubicBezTo>
                    <a:pt x="1523" y="2071"/>
                    <a:pt x="1784" y="2156"/>
                    <a:pt x="2056" y="2198"/>
                  </a:cubicBezTo>
                  <a:cubicBezTo>
                    <a:pt x="2145" y="2209"/>
                    <a:pt x="2234" y="2214"/>
                    <a:pt x="2324" y="2214"/>
                  </a:cubicBezTo>
                  <a:cubicBezTo>
                    <a:pt x="2466" y="2214"/>
                    <a:pt x="2610" y="2202"/>
                    <a:pt x="2753" y="2182"/>
                  </a:cubicBezTo>
                  <a:cubicBezTo>
                    <a:pt x="2993" y="2155"/>
                    <a:pt x="3578" y="2007"/>
                    <a:pt x="3946" y="2000"/>
                  </a:cubicBezTo>
                  <a:cubicBezTo>
                    <a:pt x="3948" y="2000"/>
                    <a:pt x="3951" y="2000"/>
                    <a:pt x="3954" y="2000"/>
                  </a:cubicBezTo>
                  <a:cubicBezTo>
                    <a:pt x="4175" y="2000"/>
                    <a:pt x="4391" y="2061"/>
                    <a:pt x="4603" y="2126"/>
                  </a:cubicBezTo>
                  <a:cubicBezTo>
                    <a:pt x="4679" y="2152"/>
                    <a:pt x="4786" y="2175"/>
                    <a:pt x="4849" y="2188"/>
                  </a:cubicBezTo>
                  <a:cubicBezTo>
                    <a:pt x="4826" y="2152"/>
                    <a:pt x="4797" y="2117"/>
                    <a:pt x="4777" y="2094"/>
                  </a:cubicBezTo>
                  <a:lnTo>
                    <a:pt x="3284" y="316"/>
                  </a:lnTo>
                  <a:cubicBezTo>
                    <a:pt x="3119" y="119"/>
                    <a:pt x="2877" y="4"/>
                    <a:pt x="2622" y="3"/>
                  </a:cubicBezTo>
                  <a:cubicBezTo>
                    <a:pt x="2355" y="2"/>
                    <a:pt x="2022" y="0"/>
                    <a:pt x="173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9"/>
            <p:cNvSpPr/>
            <p:nvPr/>
          </p:nvSpPr>
          <p:spPr>
            <a:xfrm flipH="1">
              <a:off x="4319007" y="3102145"/>
              <a:ext cx="349415" cy="212868"/>
            </a:xfrm>
            <a:custGeom>
              <a:avLst/>
              <a:gdLst/>
              <a:ahLst/>
              <a:cxnLst/>
              <a:rect l="l" t="t" r="r" b="b"/>
              <a:pathLst>
                <a:path w="6989" h="4258" extrusionOk="0">
                  <a:moveTo>
                    <a:pt x="2805" y="0"/>
                  </a:moveTo>
                  <a:cubicBezTo>
                    <a:pt x="2530" y="0"/>
                    <a:pt x="2236" y="0"/>
                    <a:pt x="1958" y="2"/>
                  </a:cubicBezTo>
                  <a:cubicBezTo>
                    <a:pt x="1366" y="560"/>
                    <a:pt x="806" y="1145"/>
                    <a:pt x="269" y="1758"/>
                  </a:cubicBezTo>
                  <a:cubicBezTo>
                    <a:pt x="144" y="1901"/>
                    <a:pt x="15" y="2061"/>
                    <a:pt x="2" y="2249"/>
                  </a:cubicBezTo>
                  <a:cubicBezTo>
                    <a:pt x="1" y="2299"/>
                    <a:pt x="5" y="2352"/>
                    <a:pt x="30" y="2398"/>
                  </a:cubicBezTo>
                  <a:cubicBezTo>
                    <a:pt x="51" y="2437"/>
                    <a:pt x="86" y="2466"/>
                    <a:pt x="121" y="2491"/>
                  </a:cubicBezTo>
                  <a:cubicBezTo>
                    <a:pt x="471" y="2734"/>
                    <a:pt x="1010" y="2556"/>
                    <a:pt x="1330" y="2838"/>
                  </a:cubicBezTo>
                  <a:cubicBezTo>
                    <a:pt x="1407" y="2909"/>
                    <a:pt x="1463" y="3000"/>
                    <a:pt x="1505" y="3097"/>
                  </a:cubicBezTo>
                  <a:cubicBezTo>
                    <a:pt x="1611" y="3343"/>
                    <a:pt x="1624" y="3620"/>
                    <a:pt x="1637" y="3888"/>
                  </a:cubicBezTo>
                  <a:lnTo>
                    <a:pt x="1653" y="4241"/>
                  </a:lnTo>
                  <a:cubicBezTo>
                    <a:pt x="1901" y="4238"/>
                    <a:pt x="2157" y="4238"/>
                    <a:pt x="2386" y="4237"/>
                  </a:cubicBezTo>
                  <a:cubicBezTo>
                    <a:pt x="2387" y="4237"/>
                    <a:pt x="2390" y="4234"/>
                    <a:pt x="2394" y="4234"/>
                  </a:cubicBezTo>
                  <a:lnTo>
                    <a:pt x="3215" y="4234"/>
                  </a:lnTo>
                  <a:cubicBezTo>
                    <a:pt x="3218" y="4234"/>
                    <a:pt x="3223" y="4237"/>
                    <a:pt x="3225" y="4237"/>
                  </a:cubicBezTo>
                  <a:cubicBezTo>
                    <a:pt x="3741" y="4238"/>
                    <a:pt x="4378" y="4241"/>
                    <a:pt x="4792" y="4251"/>
                  </a:cubicBezTo>
                  <a:cubicBezTo>
                    <a:pt x="4824" y="4251"/>
                    <a:pt x="4856" y="4254"/>
                    <a:pt x="4888" y="4257"/>
                  </a:cubicBezTo>
                  <a:lnTo>
                    <a:pt x="4888" y="4188"/>
                  </a:lnTo>
                  <a:cubicBezTo>
                    <a:pt x="4888" y="3532"/>
                    <a:pt x="5400" y="2979"/>
                    <a:pt x="6056" y="2929"/>
                  </a:cubicBezTo>
                  <a:cubicBezTo>
                    <a:pt x="6140" y="2922"/>
                    <a:pt x="6218" y="2916"/>
                    <a:pt x="6289" y="2909"/>
                  </a:cubicBezTo>
                  <a:cubicBezTo>
                    <a:pt x="6237" y="2902"/>
                    <a:pt x="6185" y="2895"/>
                    <a:pt x="6134" y="2887"/>
                  </a:cubicBezTo>
                  <a:cubicBezTo>
                    <a:pt x="5983" y="2863"/>
                    <a:pt x="5542" y="2823"/>
                    <a:pt x="5151" y="2823"/>
                  </a:cubicBezTo>
                  <a:cubicBezTo>
                    <a:pt x="4996" y="2823"/>
                    <a:pt x="4849" y="2829"/>
                    <a:pt x="4731" y="2845"/>
                  </a:cubicBezTo>
                  <a:cubicBezTo>
                    <a:pt x="4485" y="2861"/>
                    <a:pt x="4156" y="2958"/>
                    <a:pt x="3826" y="3013"/>
                  </a:cubicBezTo>
                  <a:cubicBezTo>
                    <a:pt x="3692" y="3048"/>
                    <a:pt x="3501" y="3060"/>
                    <a:pt x="3312" y="3060"/>
                  </a:cubicBezTo>
                  <a:cubicBezTo>
                    <a:pt x="3022" y="3060"/>
                    <a:pt x="2735" y="3032"/>
                    <a:pt x="2656" y="3013"/>
                  </a:cubicBezTo>
                  <a:cubicBezTo>
                    <a:pt x="2523" y="2989"/>
                    <a:pt x="2543" y="3022"/>
                    <a:pt x="2452" y="2970"/>
                  </a:cubicBezTo>
                  <a:cubicBezTo>
                    <a:pt x="2373" y="2918"/>
                    <a:pt x="2383" y="2787"/>
                    <a:pt x="2465" y="2743"/>
                  </a:cubicBezTo>
                  <a:cubicBezTo>
                    <a:pt x="2486" y="2730"/>
                    <a:pt x="2508" y="2726"/>
                    <a:pt x="2530" y="2726"/>
                  </a:cubicBezTo>
                  <a:cubicBezTo>
                    <a:pt x="2578" y="2726"/>
                    <a:pt x="2628" y="2747"/>
                    <a:pt x="2675" y="2757"/>
                  </a:cubicBezTo>
                  <a:cubicBezTo>
                    <a:pt x="2785" y="2782"/>
                    <a:pt x="2900" y="2799"/>
                    <a:pt x="3013" y="2816"/>
                  </a:cubicBezTo>
                  <a:cubicBezTo>
                    <a:pt x="3015" y="2816"/>
                    <a:pt x="3021" y="2816"/>
                    <a:pt x="3024" y="2819"/>
                  </a:cubicBezTo>
                  <a:cubicBezTo>
                    <a:pt x="3114" y="2830"/>
                    <a:pt x="3204" y="2837"/>
                    <a:pt x="3294" y="2837"/>
                  </a:cubicBezTo>
                  <a:cubicBezTo>
                    <a:pt x="3370" y="2837"/>
                    <a:pt x="3445" y="2832"/>
                    <a:pt x="3521" y="2822"/>
                  </a:cubicBezTo>
                  <a:cubicBezTo>
                    <a:pt x="3550" y="2819"/>
                    <a:pt x="3577" y="2815"/>
                    <a:pt x="3606" y="2812"/>
                  </a:cubicBezTo>
                  <a:cubicBezTo>
                    <a:pt x="3884" y="2780"/>
                    <a:pt x="4148" y="2673"/>
                    <a:pt x="4421" y="2617"/>
                  </a:cubicBezTo>
                  <a:cubicBezTo>
                    <a:pt x="4619" y="2569"/>
                    <a:pt x="4846" y="2550"/>
                    <a:pt x="5079" y="2550"/>
                  </a:cubicBezTo>
                  <a:cubicBezTo>
                    <a:pt x="5549" y="2550"/>
                    <a:pt x="6041" y="2625"/>
                    <a:pt x="6352" y="2682"/>
                  </a:cubicBezTo>
                  <a:cubicBezTo>
                    <a:pt x="6477" y="2698"/>
                    <a:pt x="6592" y="2710"/>
                    <a:pt x="6698" y="2710"/>
                  </a:cubicBezTo>
                  <a:cubicBezTo>
                    <a:pt x="6798" y="2710"/>
                    <a:pt x="6891" y="2700"/>
                    <a:pt x="6980" y="2673"/>
                  </a:cubicBezTo>
                  <a:cubicBezTo>
                    <a:pt x="6989" y="2634"/>
                    <a:pt x="6989" y="2590"/>
                    <a:pt x="6976" y="2541"/>
                  </a:cubicBezTo>
                  <a:cubicBezTo>
                    <a:pt x="6953" y="2460"/>
                    <a:pt x="6900" y="2381"/>
                    <a:pt x="6845" y="2295"/>
                  </a:cubicBezTo>
                  <a:cubicBezTo>
                    <a:pt x="6407" y="1630"/>
                    <a:pt x="5864" y="1024"/>
                    <a:pt x="5337" y="437"/>
                  </a:cubicBezTo>
                  <a:cubicBezTo>
                    <a:pt x="5153" y="235"/>
                    <a:pt x="4972" y="48"/>
                    <a:pt x="4759" y="15"/>
                  </a:cubicBezTo>
                  <a:lnTo>
                    <a:pt x="4756" y="15"/>
                  </a:lnTo>
                  <a:cubicBezTo>
                    <a:pt x="4723" y="10"/>
                    <a:pt x="4620" y="9"/>
                    <a:pt x="4475" y="7"/>
                  </a:cubicBezTo>
                  <a:cubicBezTo>
                    <a:pt x="4458" y="13"/>
                    <a:pt x="4442" y="17"/>
                    <a:pt x="4424" y="17"/>
                  </a:cubicBezTo>
                  <a:cubicBezTo>
                    <a:pt x="4403" y="17"/>
                    <a:pt x="4385" y="13"/>
                    <a:pt x="4368" y="6"/>
                  </a:cubicBezTo>
                  <a:cubicBezTo>
                    <a:pt x="3968" y="2"/>
                    <a:pt x="3343" y="0"/>
                    <a:pt x="2805"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9"/>
            <p:cNvSpPr/>
            <p:nvPr/>
          </p:nvSpPr>
          <p:spPr>
            <a:xfrm flipH="1">
              <a:off x="4269460" y="3333110"/>
              <a:ext cx="440006" cy="269860"/>
            </a:xfrm>
            <a:custGeom>
              <a:avLst/>
              <a:gdLst/>
              <a:ahLst/>
              <a:cxnLst/>
              <a:rect l="l" t="t" r="r" b="b"/>
              <a:pathLst>
                <a:path w="8801" h="5398" extrusionOk="0">
                  <a:moveTo>
                    <a:pt x="3626" y="1"/>
                  </a:moveTo>
                  <a:cubicBezTo>
                    <a:pt x="3298" y="2"/>
                    <a:pt x="2819" y="5"/>
                    <a:pt x="2374" y="8"/>
                  </a:cubicBezTo>
                  <a:cubicBezTo>
                    <a:pt x="2346" y="60"/>
                    <a:pt x="2318" y="111"/>
                    <a:pt x="2286" y="154"/>
                  </a:cubicBezTo>
                  <a:cubicBezTo>
                    <a:pt x="1664" y="997"/>
                    <a:pt x="867" y="1700"/>
                    <a:pt x="276" y="2565"/>
                  </a:cubicBezTo>
                  <a:cubicBezTo>
                    <a:pt x="135" y="2771"/>
                    <a:pt x="1" y="3020"/>
                    <a:pt x="79" y="3257"/>
                  </a:cubicBezTo>
                  <a:cubicBezTo>
                    <a:pt x="141" y="3453"/>
                    <a:pt x="334" y="3580"/>
                    <a:pt x="531" y="3642"/>
                  </a:cubicBezTo>
                  <a:cubicBezTo>
                    <a:pt x="725" y="3703"/>
                    <a:pt x="933" y="3718"/>
                    <a:pt x="1130" y="3774"/>
                  </a:cubicBezTo>
                  <a:cubicBezTo>
                    <a:pt x="1329" y="3829"/>
                    <a:pt x="1527" y="3941"/>
                    <a:pt x="1612" y="4129"/>
                  </a:cubicBezTo>
                  <a:cubicBezTo>
                    <a:pt x="1660" y="4239"/>
                    <a:pt x="1664" y="4362"/>
                    <a:pt x="1667" y="4484"/>
                  </a:cubicBezTo>
                  <a:cubicBezTo>
                    <a:pt x="1675" y="4786"/>
                    <a:pt x="1682" y="5089"/>
                    <a:pt x="1691" y="5391"/>
                  </a:cubicBezTo>
                  <a:cubicBezTo>
                    <a:pt x="2535" y="5397"/>
                    <a:pt x="3385" y="5397"/>
                    <a:pt x="3625" y="5397"/>
                  </a:cubicBezTo>
                  <a:cubicBezTo>
                    <a:pt x="4032" y="5397"/>
                    <a:pt x="6184" y="5394"/>
                    <a:pt x="7099" y="5378"/>
                  </a:cubicBezTo>
                  <a:lnTo>
                    <a:pt x="7099" y="5236"/>
                  </a:lnTo>
                  <a:cubicBezTo>
                    <a:pt x="7099" y="4659"/>
                    <a:pt x="7482" y="4155"/>
                    <a:pt x="8028" y="4007"/>
                  </a:cubicBezTo>
                  <a:lnTo>
                    <a:pt x="8028" y="4007"/>
                  </a:lnTo>
                  <a:cubicBezTo>
                    <a:pt x="7966" y="4011"/>
                    <a:pt x="7904" y="4012"/>
                    <a:pt x="7841" y="4012"/>
                  </a:cubicBezTo>
                  <a:cubicBezTo>
                    <a:pt x="7562" y="4012"/>
                    <a:pt x="7284" y="3980"/>
                    <a:pt x="7051" y="3956"/>
                  </a:cubicBezTo>
                  <a:cubicBezTo>
                    <a:pt x="6665" y="3913"/>
                    <a:pt x="6477" y="3859"/>
                    <a:pt x="6178" y="3859"/>
                  </a:cubicBezTo>
                  <a:cubicBezTo>
                    <a:pt x="6114" y="3859"/>
                    <a:pt x="6046" y="3861"/>
                    <a:pt x="5969" y="3867"/>
                  </a:cubicBezTo>
                  <a:cubicBezTo>
                    <a:pt x="5791" y="3881"/>
                    <a:pt x="5140" y="4094"/>
                    <a:pt x="4786" y="4172"/>
                  </a:cubicBezTo>
                  <a:cubicBezTo>
                    <a:pt x="4479" y="4235"/>
                    <a:pt x="4165" y="4250"/>
                    <a:pt x="3853" y="4250"/>
                  </a:cubicBezTo>
                  <a:cubicBezTo>
                    <a:pt x="3839" y="4250"/>
                    <a:pt x="3825" y="4250"/>
                    <a:pt x="3810" y="4250"/>
                  </a:cubicBezTo>
                  <a:cubicBezTo>
                    <a:pt x="3792" y="4248"/>
                    <a:pt x="3772" y="4248"/>
                    <a:pt x="3753" y="4248"/>
                  </a:cubicBezTo>
                  <a:cubicBezTo>
                    <a:pt x="3729" y="4248"/>
                    <a:pt x="3704" y="4248"/>
                    <a:pt x="3680" y="4248"/>
                  </a:cubicBezTo>
                  <a:cubicBezTo>
                    <a:pt x="3618" y="4248"/>
                    <a:pt x="3558" y="4243"/>
                    <a:pt x="3512" y="4201"/>
                  </a:cubicBezTo>
                  <a:cubicBezTo>
                    <a:pt x="3445" y="4137"/>
                    <a:pt x="3461" y="4016"/>
                    <a:pt x="3541" y="3971"/>
                  </a:cubicBezTo>
                  <a:cubicBezTo>
                    <a:pt x="3582" y="3958"/>
                    <a:pt x="3625" y="3954"/>
                    <a:pt x="3669" y="3954"/>
                  </a:cubicBezTo>
                  <a:cubicBezTo>
                    <a:pt x="3768" y="3954"/>
                    <a:pt x="3873" y="3977"/>
                    <a:pt x="3973" y="3977"/>
                  </a:cubicBezTo>
                  <a:cubicBezTo>
                    <a:pt x="3987" y="3977"/>
                    <a:pt x="4001" y="3976"/>
                    <a:pt x="4015" y="3975"/>
                  </a:cubicBezTo>
                  <a:cubicBezTo>
                    <a:pt x="4075" y="3977"/>
                    <a:pt x="4135" y="3979"/>
                    <a:pt x="4195" y="3979"/>
                  </a:cubicBezTo>
                  <a:cubicBezTo>
                    <a:pt x="4336" y="3979"/>
                    <a:pt x="4477" y="3972"/>
                    <a:pt x="4618" y="3954"/>
                  </a:cubicBezTo>
                  <a:cubicBezTo>
                    <a:pt x="5130" y="3881"/>
                    <a:pt x="5610" y="3648"/>
                    <a:pt x="6130" y="3625"/>
                  </a:cubicBezTo>
                  <a:cubicBezTo>
                    <a:pt x="6147" y="3625"/>
                    <a:pt x="6164" y="3625"/>
                    <a:pt x="6181" y="3625"/>
                  </a:cubicBezTo>
                  <a:cubicBezTo>
                    <a:pt x="6732" y="3625"/>
                    <a:pt x="7282" y="3732"/>
                    <a:pt x="7832" y="3732"/>
                  </a:cubicBezTo>
                  <a:cubicBezTo>
                    <a:pt x="7972" y="3732"/>
                    <a:pt x="8112" y="3725"/>
                    <a:pt x="8253" y="3707"/>
                  </a:cubicBezTo>
                  <a:cubicBezTo>
                    <a:pt x="8351" y="3699"/>
                    <a:pt x="8525" y="3658"/>
                    <a:pt x="8664" y="3592"/>
                  </a:cubicBezTo>
                  <a:cubicBezTo>
                    <a:pt x="8728" y="3483"/>
                    <a:pt x="8767" y="3360"/>
                    <a:pt x="8778" y="3230"/>
                  </a:cubicBezTo>
                  <a:cubicBezTo>
                    <a:pt x="8800" y="2965"/>
                    <a:pt x="8703" y="2704"/>
                    <a:pt x="8513" y="2519"/>
                  </a:cubicBezTo>
                  <a:lnTo>
                    <a:pt x="6194" y="264"/>
                  </a:lnTo>
                  <a:cubicBezTo>
                    <a:pt x="6034" y="109"/>
                    <a:pt x="5826" y="21"/>
                    <a:pt x="5604" y="16"/>
                  </a:cubicBezTo>
                  <a:cubicBezTo>
                    <a:pt x="5072" y="6"/>
                    <a:pt x="4156" y="2"/>
                    <a:pt x="3626"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9"/>
            <p:cNvSpPr/>
            <p:nvPr/>
          </p:nvSpPr>
          <p:spPr>
            <a:xfrm flipH="1">
              <a:off x="4175417" y="3621116"/>
              <a:ext cx="596490" cy="261111"/>
            </a:xfrm>
            <a:custGeom>
              <a:avLst/>
              <a:gdLst/>
              <a:ahLst/>
              <a:cxnLst/>
              <a:rect l="l" t="t" r="r" b="b"/>
              <a:pathLst>
                <a:path w="11931" h="5223" extrusionOk="0">
                  <a:moveTo>
                    <a:pt x="8542" y="1"/>
                  </a:moveTo>
                  <a:cubicBezTo>
                    <a:pt x="8536" y="1"/>
                    <a:pt x="8530" y="1"/>
                    <a:pt x="8524" y="1"/>
                  </a:cubicBezTo>
                  <a:cubicBezTo>
                    <a:pt x="7769" y="20"/>
                    <a:pt x="5517" y="23"/>
                    <a:pt x="4944" y="23"/>
                  </a:cubicBezTo>
                  <a:lnTo>
                    <a:pt x="4807" y="23"/>
                  </a:lnTo>
                  <a:cubicBezTo>
                    <a:pt x="4521" y="23"/>
                    <a:pt x="3813" y="23"/>
                    <a:pt x="3084" y="18"/>
                  </a:cubicBezTo>
                  <a:cubicBezTo>
                    <a:pt x="2928" y="18"/>
                    <a:pt x="2772" y="17"/>
                    <a:pt x="2617" y="17"/>
                  </a:cubicBezTo>
                  <a:cubicBezTo>
                    <a:pt x="2029" y="553"/>
                    <a:pt x="1452" y="1049"/>
                    <a:pt x="804" y="1536"/>
                  </a:cubicBezTo>
                  <a:cubicBezTo>
                    <a:pt x="510" y="1757"/>
                    <a:pt x="196" y="1989"/>
                    <a:pt x="52" y="2329"/>
                  </a:cubicBezTo>
                  <a:cubicBezTo>
                    <a:pt x="22" y="2402"/>
                    <a:pt x="0" y="2481"/>
                    <a:pt x="16" y="2557"/>
                  </a:cubicBezTo>
                  <a:cubicBezTo>
                    <a:pt x="32" y="2633"/>
                    <a:pt x="94" y="2704"/>
                    <a:pt x="172" y="2706"/>
                  </a:cubicBezTo>
                  <a:cubicBezTo>
                    <a:pt x="684" y="2716"/>
                    <a:pt x="1192" y="2725"/>
                    <a:pt x="1702" y="2733"/>
                  </a:cubicBezTo>
                  <a:cubicBezTo>
                    <a:pt x="1842" y="2736"/>
                    <a:pt x="1990" y="2741"/>
                    <a:pt x="2113" y="2810"/>
                  </a:cubicBezTo>
                  <a:cubicBezTo>
                    <a:pt x="2263" y="2896"/>
                    <a:pt x="2347" y="3064"/>
                    <a:pt x="2395" y="3230"/>
                  </a:cubicBezTo>
                  <a:cubicBezTo>
                    <a:pt x="2576" y="3861"/>
                    <a:pt x="2342" y="4551"/>
                    <a:pt x="2504" y="5186"/>
                  </a:cubicBezTo>
                  <a:cubicBezTo>
                    <a:pt x="2507" y="5195"/>
                    <a:pt x="2504" y="5204"/>
                    <a:pt x="2501" y="5212"/>
                  </a:cubicBezTo>
                  <a:cubicBezTo>
                    <a:pt x="3070" y="5211"/>
                    <a:pt x="3590" y="5211"/>
                    <a:pt x="3927" y="5211"/>
                  </a:cubicBezTo>
                  <a:lnTo>
                    <a:pt x="4312" y="5211"/>
                  </a:lnTo>
                  <a:cubicBezTo>
                    <a:pt x="4755" y="5211"/>
                    <a:pt x="5531" y="5211"/>
                    <a:pt x="6374" y="5212"/>
                  </a:cubicBezTo>
                  <a:cubicBezTo>
                    <a:pt x="7217" y="5215"/>
                    <a:pt x="8129" y="5218"/>
                    <a:pt x="8842" y="5222"/>
                  </a:cubicBezTo>
                  <a:lnTo>
                    <a:pt x="8842" y="4651"/>
                  </a:lnTo>
                  <a:cubicBezTo>
                    <a:pt x="8842" y="3963"/>
                    <a:pt x="9402" y="3398"/>
                    <a:pt x="10093" y="3392"/>
                  </a:cubicBezTo>
                  <a:cubicBezTo>
                    <a:pt x="10275" y="3391"/>
                    <a:pt x="10449" y="3388"/>
                    <a:pt x="10612" y="3385"/>
                  </a:cubicBezTo>
                  <a:cubicBezTo>
                    <a:pt x="10065" y="3298"/>
                    <a:pt x="9587" y="3211"/>
                    <a:pt x="9018" y="3211"/>
                  </a:cubicBezTo>
                  <a:cubicBezTo>
                    <a:pt x="8992" y="3211"/>
                    <a:pt x="8965" y="3211"/>
                    <a:pt x="8939" y="3211"/>
                  </a:cubicBezTo>
                  <a:cubicBezTo>
                    <a:pt x="7858" y="3220"/>
                    <a:pt x="6820" y="3633"/>
                    <a:pt x="5780" y="3672"/>
                  </a:cubicBezTo>
                  <a:cubicBezTo>
                    <a:pt x="5771" y="3671"/>
                    <a:pt x="5762" y="3671"/>
                    <a:pt x="5752" y="3671"/>
                  </a:cubicBezTo>
                  <a:cubicBezTo>
                    <a:pt x="5703" y="3671"/>
                    <a:pt x="5650" y="3676"/>
                    <a:pt x="5599" y="3676"/>
                  </a:cubicBezTo>
                  <a:cubicBezTo>
                    <a:pt x="5528" y="3676"/>
                    <a:pt x="5460" y="3667"/>
                    <a:pt x="5405" y="3622"/>
                  </a:cubicBezTo>
                  <a:cubicBezTo>
                    <a:pt x="5335" y="3553"/>
                    <a:pt x="5350" y="3427"/>
                    <a:pt x="5437" y="3378"/>
                  </a:cubicBezTo>
                  <a:cubicBezTo>
                    <a:pt x="5468" y="3360"/>
                    <a:pt x="5502" y="3357"/>
                    <a:pt x="5536" y="3357"/>
                  </a:cubicBezTo>
                  <a:cubicBezTo>
                    <a:pt x="5559" y="3357"/>
                    <a:pt x="5581" y="3358"/>
                    <a:pt x="5604" y="3358"/>
                  </a:cubicBezTo>
                  <a:cubicBezTo>
                    <a:pt x="5612" y="3358"/>
                    <a:pt x="5620" y="3358"/>
                    <a:pt x="5628" y="3357"/>
                  </a:cubicBezTo>
                  <a:cubicBezTo>
                    <a:pt x="6264" y="3357"/>
                    <a:pt x="6687" y="3313"/>
                    <a:pt x="7260" y="3205"/>
                  </a:cubicBezTo>
                  <a:cubicBezTo>
                    <a:pt x="7758" y="3106"/>
                    <a:pt x="8249" y="2965"/>
                    <a:pt x="8759" y="2916"/>
                  </a:cubicBezTo>
                  <a:cubicBezTo>
                    <a:pt x="8865" y="2905"/>
                    <a:pt x="8971" y="2900"/>
                    <a:pt x="9076" y="2900"/>
                  </a:cubicBezTo>
                  <a:cubicBezTo>
                    <a:pt x="9597" y="2900"/>
                    <a:pt x="10114" y="3019"/>
                    <a:pt x="10624" y="3114"/>
                  </a:cubicBezTo>
                  <a:cubicBezTo>
                    <a:pt x="11073" y="3194"/>
                    <a:pt x="11367" y="3260"/>
                    <a:pt x="11801" y="3263"/>
                  </a:cubicBezTo>
                  <a:cubicBezTo>
                    <a:pt x="11813" y="3264"/>
                    <a:pt x="11823" y="3264"/>
                    <a:pt x="11833" y="3264"/>
                  </a:cubicBezTo>
                  <a:cubicBezTo>
                    <a:pt x="11876" y="3264"/>
                    <a:pt x="11897" y="3257"/>
                    <a:pt x="11930" y="3246"/>
                  </a:cubicBezTo>
                  <a:cubicBezTo>
                    <a:pt x="11921" y="3210"/>
                    <a:pt x="11894" y="3152"/>
                    <a:pt x="11821" y="3062"/>
                  </a:cubicBezTo>
                  <a:lnTo>
                    <a:pt x="11069" y="2128"/>
                  </a:lnTo>
                  <a:cubicBezTo>
                    <a:pt x="10485" y="1404"/>
                    <a:pt x="9823" y="585"/>
                    <a:pt x="8966" y="108"/>
                  </a:cubicBezTo>
                  <a:cubicBezTo>
                    <a:pt x="8838" y="37"/>
                    <a:pt x="8693" y="1"/>
                    <a:pt x="854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9"/>
            <p:cNvSpPr/>
            <p:nvPr/>
          </p:nvSpPr>
          <p:spPr>
            <a:xfrm flipH="1">
              <a:off x="4144069" y="3900924"/>
              <a:ext cx="656084" cy="437934"/>
            </a:xfrm>
            <a:custGeom>
              <a:avLst/>
              <a:gdLst/>
              <a:ahLst/>
              <a:cxnLst/>
              <a:rect l="l" t="t" r="r" b="b"/>
              <a:pathLst>
                <a:path w="13123" h="8760" extrusionOk="0">
                  <a:moveTo>
                    <a:pt x="4722" y="1"/>
                  </a:moveTo>
                  <a:cubicBezTo>
                    <a:pt x="4331" y="1"/>
                    <a:pt x="3277" y="2"/>
                    <a:pt x="2264" y="6"/>
                  </a:cubicBezTo>
                  <a:cubicBezTo>
                    <a:pt x="1602" y="468"/>
                    <a:pt x="1088" y="1265"/>
                    <a:pt x="493" y="1825"/>
                  </a:cubicBezTo>
                  <a:cubicBezTo>
                    <a:pt x="364" y="1947"/>
                    <a:pt x="235" y="2071"/>
                    <a:pt x="142" y="2222"/>
                  </a:cubicBezTo>
                  <a:cubicBezTo>
                    <a:pt x="51" y="2375"/>
                    <a:pt x="0" y="2558"/>
                    <a:pt x="40" y="2731"/>
                  </a:cubicBezTo>
                  <a:cubicBezTo>
                    <a:pt x="89" y="2943"/>
                    <a:pt x="268" y="3104"/>
                    <a:pt x="465" y="3199"/>
                  </a:cubicBezTo>
                  <a:cubicBezTo>
                    <a:pt x="937" y="3425"/>
                    <a:pt x="1547" y="3357"/>
                    <a:pt x="1933" y="3709"/>
                  </a:cubicBezTo>
                  <a:cubicBezTo>
                    <a:pt x="2164" y="3920"/>
                    <a:pt x="2264" y="4260"/>
                    <a:pt x="2183" y="4562"/>
                  </a:cubicBezTo>
                  <a:cubicBezTo>
                    <a:pt x="2151" y="4677"/>
                    <a:pt x="2174" y="4757"/>
                    <a:pt x="2180" y="4877"/>
                  </a:cubicBezTo>
                  <a:cubicBezTo>
                    <a:pt x="2238" y="6172"/>
                    <a:pt x="2248" y="7466"/>
                    <a:pt x="2209" y="8759"/>
                  </a:cubicBezTo>
                  <a:lnTo>
                    <a:pt x="10265" y="8759"/>
                  </a:lnTo>
                  <a:lnTo>
                    <a:pt x="10265" y="5423"/>
                  </a:lnTo>
                  <a:cubicBezTo>
                    <a:pt x="10265" y="4945"/>
                    <a:pt x="10529" y="4515"/>
                    <a:pt x="10954" y="4300"/>
                  </a:cubicBezTo>
                  <a:cubicBezTo>
                    <a:pt x="11523" y="4010"/>
                    <a:pt x="12287" y="3613"/>
                    <a:pt x="12779" y="3325"/>
                  </a:cubicBezTo>
                  <a:lnTo>
                    <a:pt x="12779" y="3325"/>
                  </a:lnTo>
                  <a:cubicBezTo>
                    <a:pt x="12663" y="3329"/>
                    <a:pt x="12547" y="3329"/>
                    <a:pt x="12436" y="3334"/>
                  </a:cubicBezTo>
                  <a:cubicBezTo>
                    <a:pt x="12237" y="3332"/>
                    <a:pt x="12017" y="3330"/>
                    <a:pt x="11791" y="3330"/>
                  </a:cubicBezTo>
                  <a:cubicBezTo>
                    <a:pt x="11254" y="3330"/>
                    <a:pt x="10685" y="3342"/>
                    <a:pt x="10297" y="3399"/>
                  </a:cubicBezTo>
                  <a:cubicBezTo>
                    <a:pt x="9711" y="3461"/>
                    <a:pt x="9168" y="3690"/>
                    <a:pt x="8616" y="3881"/>
                  </a:cubicBezTo>
                  <a:cubicBezTo>
                    <a:pt x="7960" y="4081"/>
                    <a:pt x="7274" y="4148"/>
                    <a:pt x="6596" y="4227"/>
                  </a:cubicBezTo>
                  <a:cubicBezTo>
                    <a:pt x="6554" y="4229"/>
                    <a:pt x="6509" y="4237"/>
                    <a:pt x="6467" y="4237"/>
                  </a:cubicBezTo>
                  <a:cubicBezTo>
                    <a:pt x="6424" y="4237"/>
                    <a:pt x="6385" y="4229"/>
                    <a:pt x="6353" y="4195"/>
                  </a:cubicBezTo>
                  <a:cubicBezTo>
                    <a:pt x="6260" y="4105"/>
                    <a:pt x="6332" y="3940"/>
                    <a:pt x="6457" y="3940"/>
                  </a:cubicBezTo>
                  <a:cubicBezTo>
                    <a:pt x="6461" y="3940"/>
                    <a:pt x="6464" y="3940"/>
                    <a:pt x="6467" y="3940"/>
                  </a:cubicBezTo>
                  <a:cubicBezTo>
                    <a:pt x="7103" y="3855"/>
                    <a:pt x="7631" y="3807"/>
                    <a:pt x="8374" y="3642"/>
                  </a:cubicBezTo>
                  <a:cubicBezTo>
                    <a:pt x="8814" y="3542"/>
                    <a:pt x="9236" y="3374"/>
                    <a:pt x="9677" y="3267"/>
                  </a:cubicBezTo>
                  <a:cubicBezTo>
                    <a:pt x="10590" y="3044"/>
                    <a:pt x="11535" y="3091"/>
                    <a:pt x="12468" y="3075"/>
                  </a:cubicBezTo>
                  <a:cubicBezTo>
                    <a:pt x="12722" y="3064"/>
                    <a:pt x="12914" y="3072"/>
                    <a:pt x="13093" y="3012"/>
                  </a:cubicBezTo>
                  <a:lnTo>
                    <a:pt x="13093" y="3014"/>
                  </a:lnTo>
                  <a:cubicBezTo>
                    <a:pt x="13095" y="3014"/>
                    <a:pt x="13106" y="3007"/>
                    <a:pt x="13121" y="2998"/>
                  </a:cubicBezTo>
                  <a:cubicBezTo>
                    <a:pt x="13121" y="2996"/>
                    <a:pt x="13122" y="2995"/>
                    <a:pt x="13122" y="2993"/>
                  </a:cubicBezTo>
                  <a:cubicBezTo>
                    <a:pt x="13118" y="2938"/>
                    <a:pt x="13066" y="2869"/>
                    <a:pt x="13025" y="2812"/>
                  </a:cubicBezTo>
                  <a:cubicBezTo>
                    <a:pt x="12392" y="1964"/>
                    <a:pt x="11723" y="1126"/>
                    <a:pt x="11040" y="323"/>
                  </a:cubicBezTo>
                  <a:cubicBezTo>
                    <a:pt x="10876" y="134"/>
                    <a:pt x="10642" y="24"/>
                    <a:pt x="10390" y="19"/>
                  </a:cubicBezTo>
                  <a:cubicBezTo>
                    <a:pt x="10229" y="16"/>
                    <a:pt x="10006" y="15"/>
                    <a:pt x="9744" y="12"/>
                  </a:cubicBezTo>
                  <a:cubicBezTo>
                    <a:pt x="9708" y="53"/>
                    <a:pt x="9658" y="80"/>
                    <a:pt x="9601" y="80"/>
                  </a:cubicBezTo>
                  <a:cubicBezTo>
                    <a:pt x="9543" y="80"/>
                    <a:pt x="9492" y="51"/>
                    <a:pt x="9454" y="11"/>
                  </a:cubicBezTo>
                  <a:cubicBezTo>
                    <a:pt x="7943" y="2"/>
                    <a:pt x="5478" y="1"/>
                    <a:pt x="472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9"/>
            <p:cNvSpPr/>
            <p:nvPr/>
          </p:nvSpPr>
          <p:spPr>
            <a:xfrm flipH="1">
              <a:off x="5987617" y="1784494"/>
              <a:ext cx="227327" cy="160926"/>
            </a:xfrm>
            <a:custGeom>
              <a:avLst/>
              <a:gdLst/>
              <a:ahLst/>
              <a:cxnLst/>
              <a:rect l="l" t="t" r="r" b="b"/>
              <a:pathLst>
                <a:path w="4547" h="3219" extrusionOk="0">
                  <a:moveTo>
                    <a:pt x="1594" y="1"/>
                  </a:moveTo>
                  <a:cubicBezTo>
                    <a:pt x="1518" y="146"/>
                    <a:pt x="1417" y="270"/>
                    <a:pt x="1291" y="361"/>
                  </a:cubicBezTo>
                  <a:cubicBezTo>
                    <a:pt x="1126" y="485"/>
                    <a:pt x="928" y="547"/>
                    <a:pt x="735" y="547"/>
                  </a:cubicBezTo>
                  <a:cubicBezTo>
                    <a:pt x="546" y="547"/>
                    <a:pt x="361" y="488"/>
                    <a:pt x="214" y="369"/>
                  </a:cubicBezTo>
                  <a:cubicBezTo>
                    <a:pt x="127" y="298"/>
                    <a:pt x="59" y="207"/>
                    <a:pt x="11" y="102"/>
                  </a:cubicBezTo>
                  <a:cubicBezTo>
                    <a:pt x="8" y="903"/>
                    <a:pt x="4" y="1893"/>
                    <a:pt x="1" y="3063"/>
                  </a:cubicBezTo>
                  <a:lnTo>
                    <a:pt x="1" y="3218"/>
                  </a:lnTo>
                  <a:lnTo>
                    <a:pt x="4222" y="3218"/>
                  </a:lnTo>
                  <a:cubicBezTo>
                    <a:pt x="4161" y="3176"/>
                    <a:pt x="4109" y="3124"/>
                    <a:pt x="4070" y="3063"/>
                  </a:cubicBezTo>
                  <a:cubicBezTo>
                    <a:pt x="4047" y="3027"/>
                    <a:pt x="4029" y="2988"/>
                    <a:pt x="4015" y="2948"/>
                  </a:cubicBezTo>
                  <a:cubicBezTo>
                    <a:pt x="3950" y="2758"/>
                    <a:pt x="4003" y="2541"/>
                    <a:pt x="4160" y="2334"/>
                  </a:cubicBezTo>
                  <a:cubicBezTo>
                    <a:pt x="4200" y="2283"/>
                    <a:pt x="4244" y="2234"/>
                    <a:pt x="4287" y="2186"/>
                  </a:cubicBezTo>
                  <a:cubicBezTo>
                    <a:pt x="4345" y="2122"/>
                    <a:pt x="4400" y="2061"/>
                    <a:pt x="4436" y="1998"/>
                  </a:cubicBezTo>
                  <a:cubicBezTo>
                    <a:pt x="4546" y="1815"/>
                    <a:pt x="4511" y="1555"/>
                    <a:pt x="4358" y="1405"/>
                  </a:cubicBezTo>
                  <a:cubicBezTo>
                    <a:pt x="4267" y="1316"/>
                    <a:pt x="4139" y="1270"/>
                    <a:pt x="4011" y="1270"/>
                  </a:cubicBezTo>
                  <a:cubicBezTo>
                    <a:pt x="3923" y="1270"/>
                    <a:pt x="3836" y="1292"/>
                    <a:pt x="3761" y="1337"/>
                  </a:cubicBezTo>
                  <a:cubicBezTo>
                    <a:pt x="3693" y="1378"/>
                    <a:pt x="3630" y="1442"/>
                    <a:pt x="3559" y="1508"/>
                  </a:cubicBezTo>
                  <a:cubicBezTo>
                    <a:pt x="3427" y="1633"/>
                    <a:pt x="3279" y="1773"/>
                    <a:pt x="3071" y="1815"/>
                  </a:cubicBezTo>
                  <a:cubicBezTo>
                    <a:pt x="2855" y="2012"/>
                    <a:pt x="2573" y="2119"/>
                    <a:pt x="2293" y="2119"/>
                  </a:cubicBezTo>
                  <a:cubicBezTo>
                    <a:pt x="2211" y="2119"/>
                    <a:pt x="2130" y="2109"/>
                    <a:pt x="2050" y="2092"/>
                  </a:cubicBezTo>
                  <a:cubicBezTo>
                    <a:pt x="2018" y="2177"/>
                    <a:pt x="1979" y="2260"/>
                    <a:pt x="1925" y="2332"/>
                  </a:cubicBezTo>
                  <a:cubicBezTo>
                    <a:pt x="1759" y="2564"/>
                    <a:pt x="1495" y="2700"/>
                    <a:pt x="1232" y="2700"/>
                  </a:cubicBezTo>
                  <a:cubicBezTo>
                    <a:pt x="1178" y="2700"/>
                    <a:pt x="1123" y="2694"/>
                    <a:pt x="1071" y="2683"/>
                  </a:cubicBezTo>
                  <a:cubicBezTo>
                    <a:pt x="961" y="2658"/>
                    <a:pt x="893" y="2549"/>
                    <a:pt x="918" y="2441"/>
                  </a:cubicBezTo>
                  <a:cubicBezTo>
                    <a:pt x="939" y="2347"/>
                    <a:pt x="1023" y="2282"/>
                    <a:pt x="1114" y="2282"/>
                  </a:cubicBezTo>
                  <a:cubicBezTo>
                    <a:pt x="1129" y="2282"/>
                    <a:pt x="1143" y="2284"/>
                    <a:pt x="1158" y="2287"/>
                  </a:cubicBezTo>
                  <a:cubicBezTo>
                    <a:pt x="1182" y="2293"/>
                    <a:pt x="1207" y="2296"/>
                    <a:pt x="1232" y="2296"/>
                  </a:cubicBezTo>
                  <a:cubicBezTo>
                    <a:pt x="1366" y="2296"/>
                    <a:pt x="1510" y="2219"/>
                    <a:pt x="1597" y="2096"/>
                  </a:cubicBezTo>
                  <a:cubicBezTo>
                    <a:pt x="1653" y="2019"/>
                    <a:pt x="1688" y="1922"/>
                    <a:pt x="1704" y="1820"/>
                  </a:cubicBezTo>
                  <a:cubicBezTo>
                    <a:pt x="1704" y="1812"/>
                    <a:pt x="1707" y="1805"/>
                    <a:pt x="1707" y="1798"/>
                  </a:cubicBezTo>
                  <a:cubicBezTo>
                    <a:pt x="1717" y="1715"/>
                    <a:pt x="1718" y="1627"/>
                    <a:pt x="1704" y="1539"/>
                  </a:cubicBezTo>
                  <a:cubicBezTo>
                    <a:pt x="1684" y="1413"/>
                    <a:pt x="1639" y="1287"/>
                    <a:pt x="1571" y="1148"/>
                  </a:cubicBezTo>
                  <a:cubicBezTo>
                    <a:pt x="1424" y="1248"/>
                    <a:pt x="1247" y="1302"/>
                    <a:pt x="1070" y="1302"/>
                  </a:cubicBezTo>
                  <a:cubicBezTo>
                    <a:pt x="946" y="1302"/>
                    <a:pt x="820" y="1275"/>
                    <a:pt x="705" y="1219"/>
                  </a:cubicBezTo>
                  <a:cubicBezTo>
                    <a:pt x="605" y="1169"/>
                    <a:pt x="564" y="1048"/>
                    <a:pt x="613" y="948"/>
                  </a:cubicBezTo>
                  <a:cubicBezTo>
                    <a:pt x="649" y="876"/>
                    <a:pt x="721" y="835"/>
                    <a:pt x="796" y="835"/>
                  </a:cubicBezTo>
                  <a:cubicBezTo>
                    <a:pt x="826" y="835"/>
                    <a:pt x="856" y="841"/>
                    <a:pt x="884" y="855"/>
                  </a:cubicBezTo>
                  <a:cubicBezTo>
                    <a:pt x="942" y="884"/>
                    <a:pt x="1006" y="897"/>
                    <a:pt x="1071" y="897"/>
                  </a:cubicBezTo>
                  <a:cubicBezTo>
                    <a:pt x="1218" y="897"/>
                    <a:pt x="1369" y="828"/>
                    <a:pt x="1452" y="709"/>
                  </a:cubicBezTo>
                  <a:cubicBezTo>
                    <a:pt x="1489" y="653"/>
                    <a:pt x="1552" y="624"/>
                    <a:pt x="1620" y="622"/>
                  </a:cubicBezTo>
                  <a:cubicBezTo>
                    <a:pt x="1689" y="624"/>
                    <a:pt x="1750" y="658"/>
                    <a:pt x="1786" y="716"/>
                  </a:cubicBezTo>
                  <a:cubicBezTo>
                    <a:pt x="1963" y="990"/>
                    <a:pt x="2063" y="1230"/>
                    <a:pt x="2102" y="1472"/>
                  </a:cubicBezTo>
                  <a:cubicBezTo>
                    <a:pt x="2114" y="1546"/>
                    <a:pt x="2119" y="1618"/>
                    <a:pt x="2119" y="1691"/>
                  </a:cubicBezTo>
                  <a:cubicBezTo>
                    <a:pt x="2174" y="1705"/>
                    <a:pt x="2231" y="1712"/>
                    <a:pt x="2289" y="1712"/>
                  </a:cubicBezTo>
                  <a:cubicBezTo>
                    <a:pt x="2490" y="1712"/>
                    <a:pt x="2700" y="1628"/>
                    <a:pt x="2842" y="1476"/>
                  </a:cubicBezTo>
                  <a:cubicBezTo>
                    <a:pt x="3055" y="1251"/>
                    <a:pt x="3130" y="891"/>
                    <a:pt x="3036" y="564"/>
                  </a:cubicBezTo>
                  <a:cubicBezTo>
                    <a:pt x="2965" y="327"/>
                    <a:pt x="2814" y="138"/>
                    <a:pt x="2631" y="62"/>
                  </a:cubicBezTo>
                  <a:cubicBezTo>
                    <a:pt x="2526" y="19"/>
                    <a:pt x="2409" y="7"/>
                    <a:pt x="2283" y="7"/>
                  </a:cubicBezTo>
                  <a:cubicBezTo>
                    <a:pt x="2214" y="7"/>
                    <a:pt x="2144" y="10"/>
                    <a:pt x="2072" y="14"/>
                  </a:cubicBezTo>
                  <a:cubicBezTo>
                    <a:pt x="2005" y="17"/>
                    <a:pt x="1938" y="20"/>
                    <a:pt x="1870" y="20"/>
                  </a:cubicBezTo>
                  <a:cubicBezTo>
                    <a:pt x="1779" y="20"/>
                    <a:pt x="1687" y="15"/>
                    <a:pt x="1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9"/>
            <p:cNvSpPr/>
            <p:nvPr/>
          </p:nvSpPr>
          <p:spPr>
            <a:xfrm flipH="1">
              <a:off x="5908225" y="2066301"/>
              <a:ext cx="306919" cy="19397"/>
            </a:xfrm>
            <a:custGeom>
              <a:avLst/>
              <a:gdLst/>
              <a:ahLst/>
              <a:cxnLst/>
              <a:rect l="l" t="t" r="r" b="b"/>
              <a:pathLst>
                <a:path w="6139" h="388" extrusionOk="0">
                  <a:moveTo>
                    <a:pt x="1" y="1"/>
                  </a:moveTo>
                  <a:lnTo>
                    <a:pt x="1" y="388"/>
                  </a:lnTo>
                  <a:lnTo>
                    <a:pt x="6139" y="388"/>
                  </a:lnTo>
                  <a:lnTo>
                    <a:pt x="61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9"/>
            <p:cNvSpPr/>
            <p:nvPr/>
          </p:nvSpPr>
          <p:spPr>
            <a:xfrm flipH="1">
              <a:off x="5797187" y="2393202"/>
              <a:ext cx="417958" cy="19397"/>
            </a:xfrm>
            <a:custGeom>
              <a:avLst/>
              <a:gdLst/>
              <a:ahLst/>
              <a:cxnLst/>
              <a:rect l="l" t="t" r="r" b="b"/>
              <a:pathLst>
                <a:path w="8360" h="388" extrusionOk="0">
                  <a:moveTo>
                    <a:pt x="1" y="1"/>
                  </a:moveTo>
                  <a:lnTo>
                    <a:pt x="1" y="388"/>
                  </a:lnTo>
                  <a:lnTo>
                    <a:pt x="8360" y="388"/>
                  </a:lnTo>
                  <a:lnTo>
                    <a:pt x="83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9"/>
            <p:cNvSpPr/>
            <p:nvPr/>
          </p:nvSpPr>
          <p:spPr>
            <a:xfrm flipH="1">
              <a:off x="5707196" y="2807139"/>
              <a:ext cx="507949" cy="34195"/>
            </a:xfrm>
            <a:custGeom>
              <a:avLst/>
              <a:gdLst/>
              <a:ahLst/>
              <a:cxnLst/>
              <a:rect l="l" t="t" r="r" b="b"/>
              <a:pathLst>
                <a:path w="10160" h="684" extrusionOk="0">
                  <a:moveTo>
                    <a:pt x="1" y="1"/>
                  </a:moveTo>
                  <a:lnTo>
                    <a:pt x="1" y="684"/>
                  </a:lnTo>
                  <a:lnTo>
                    <a:pt x="10160" y="684"/>
                  </a:lnTo>
                  <a:lnTo>
                    <a:pt x="101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9"/>
            <p:cNvSpPr/>
            <p:nvPr/>
          </p:nvSpPr>
          <p:spPr>
            <a:xfrm flipH="1">
              <a:off x="5853579" y="4148437"/>
              <a:ext cx="399660" cy="67640"/>
            </a:xfrm>
            <a:custGeom>
              <a:avLst/>
              <a:gdLst/>
              <a:ahLst/>
              <a:cxnLst/>
              <a:rect l="l" t="t" r="r" b="b"/>
              <a:pathLst>
                <a:path w="7994" h="1353" extrusionOk="0">
                  <a:moveTo>
                    <a:pt x="1" y="0"/>
                  </a:moveTo>
                  <a:lnTo>
                    <a:pt x="1" y="1353"/>
                  </a:lnTo>
                  <a:lnTo>
                    <a:pt x="7994" y="1353"/>
                  </a:lnTo>
                  <a:lnTo>
                    <a:pt x="79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9"/>
            <p:cNvSpPr/>
            <p:nvPr/>
          </p:nvSpPr>
          <p:spPr>
            <a:xfrm flipH="1">
              <a:off x="6109555" y="3088647"/>
              <a:ext cx="107089" cy="1039644"/>
            </a:xfrm>
            <a:custGeom>
              <a:avLst/>
              <a:gdLst/>
              <a:ahLst/>
              <a:cxnLst/>
              <a:rect l="l" t="t" r="r" b="b"/>
              <a:pathLst>
                <a:path w="2142" h="20796" extrusionOk="0">
                  <a:moveTo>
                    <a:pt x="6" y="1"/>
                  </a:moveTo>
                  <a:lnTo>
                    <a:pt x="6" y="1059"/>
                  </a:lnTo>
                  <a:cubicBezTo>
                    <a:pt x="0" y="9314"/>
                    <a:pt x="0" y="16820"/>
                    <a:pt x="0" y="19724"/>
                  </a:cubicBezTo>
                  <a:lnTo>
                    <a:pt x="0" y="20795"/>
                  </a:lnTo>
                  <a:lnTo>
                    <a:pt x="2142" y="20795"/>
                  </a:lnTo>
                  <a:lnTo>
                    <a:pt x="21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9"/>
            <p:cNvSpPr/>
            <p:nvPr/>
          </p:nvSpPr>
          <p:spPr>
            <a:xfrm flipH="1">
              <a:off x="6747348" y="4148437"/>
              <a:ext cx="399710" cy="67640"/>
            </a:xfrm>
            <a:custGeom>
              <a:avLst/>
              <a:gdLst/>
              <a:ahLst/>
              <a:cxnLst/>
              <a:rect l="l" t="t" r="r" b="b"/>
              <a:pathLst>
                <a:path w="7995" h="1353" extrusionOk="0">
                  <a:moveTo>
                    <a:pt x="0" y="0"/>
                  </a:moveTo>
                  <a:lnTo>
                    <a:pt x="0" y="1353"/>
                  </a:lnTo>
                  <a:lnTo>
                    <a:pt x="7995" y="1353"/>
                  </a:lnTo>
                  <a:lnTo>
                    <a:pt x="79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9"/>
            <p:cNvSpPr/>
            <p:nvPr/>
          </p:nvSpPr>
          <p:spPr>
            <a:xfrm flipH="1">
              <a:off x="5724642" y="2963566"/>
              <a:ext cx="528597" cy="104934"/>
            </a:xfrm>
            <a:custGeom>
              <a:avLst/>
              <a:gdLst/>
              <a:ahLst/>
              <a:cxnLst/>
              <a:rect l="l" t="t" r="r" b="b"/>
              <a:pathLst>
                <a:path w="10573" h="2099" extrusionOk="0">
                  <a:moveTo>
                    <a:pt x="262" y="1"/>
                  </a:moveTo>
                  <a:cubicBezTo>
                    <a:pt x="118" y="1"/>
                    <a:pt x="1" y="116"/>
                    <a:pt x="1" y="261"/>
                  </a:cubicBezTo>
                  <a:lnTo>
                    <a:pt x="1" y="1838"/>
                  </a:lnTo>
                  <a:cubicBezTo>
                    <a:pt x="1" y="1981"/>
                    <a:pt x="117" y="2099"/>
                    <a:pt x="262" y="2099"/>
                  </a:cubicBezTo>
                  <a:lnTo>
                    <a:pt x="10312" y="2099"/>
                  </a:lnTo>
                  <a:cubicBezTo>
                    <a:pt x="10455" y="2099"/>
                    <a:pt x="10573" y="1981"/>
                    <a:pt x="10573" y="1838"/>
                  </a:cubicBezTo>
                  <a:lnTo>
                    <a:pt x="10573" y="261"/>
                  </a:lnTo>
                  <a:cubicBezTo>
                    <a:pt x="10573" y="116"/>
                    <a:pt x="10455" y="1"/>
                    <a:pt x="103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9"/>
            <p:cNvSpPr/>
            <p:nvPr/>
          </p:nvSpPr>
          <p:spPr>
            <a:xfrm flipH="1">
              <a:off x="5878228" y="4236223"/>
              <a:ext cx="350315" cy="101335"/>
            </a:xfrm>
            <a:custGeom>
              <a:avLst/>
              <a:gdLst/>
              <a:ahLst/>
              <a:cxnLst/>
              <a:rect l="l" t="t" r="r" b="b"/>
              <a:pathLst>
                <a:path w="7007" h="2027" extrusionOk="0">
                  <a:moveTo>
                    <a:pt x="1" y="1"/>
                  </a:moveTo>
                  <a:lnTo>
                    <a:pt x="1" y="2026"/>
                  </a:lnTo>
                  <a:lnTo>
                    <a:pt x="7006" y="2026"/>
                  </a:lnTo>
                  <a:lnTo>
                    <a:pt x="70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9"/>
            <p:cNvSpPr/>
            <p:nvPr/>
          </p:nvSpPr>
          <p:spPr>
            <a:xfrm flipH="1">
              <a:off x="5757490" y="2861481"/>
              <a:ext cx="458754" cy="81888"/>
            </a:xfrm>
            <a:custGeom>
              <a:avLst/>
              <a:gdLst/>
              <a:ahLst/>
              <a:cxnLst/>
              <a:rect l="l" t="t" r="r" b="b"/>
              <a:pathLst>
                <a:path w="9176" h="1638" extrusionOk="0">
                  <a:moveTo>
                    <a:pt x="1" y="1"/>
                  </a:moveTo>
                  <a:lnTo>
                    <a:pt x="1" y="1637"/>
                  </a:lnTo>
                  <a:lnTo>
                    <a:pt x="9175" y="1637"/>
                  </a:lnTo>
                  <a:lnTo>
                    <a:pt x="917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9"/>
            <p:cNvSpPr/>
            <p:nvPr/>
          </p:nvSpPr>
          <p:spPr>
            <a:xfrm flipH="1">
              <a:off x="5811335" y="2432746"/>
              <a:ext cx="404760" cy="215468"/>
            </a:xfrm>
            <a:custGeom>
              <a:avLst/>
              <a:gdLst/>
              <a:ahLst/>
              <a:cxnLst/>
              <a:rect l="l" t="t" r="r" b="b"/>
              <a:pathLst>
                <a:path w="8096" h="4310" extrusionOk="0">
                  <a:moveTo>
                    <a:pt x="7" y="1"/>
                  </a:moveTo>
                  <a:cubicBezTo>
                    <a:pt x="7" y="380"/>
                    <a:pt x="5" y="767"/>
                    <a:pt x="5" y="1160"/>
                  </a:cubicBezTo>
                  <a:cubicBezTo>
                    <a:pt x="4" y="2052"/>
                    <a:pt x="4" y="2981"/>
                    <a:pt x="1" y="3945"/>
                  </a:cubicBezTo>
                  <a:lnTo>
                    <a:pt x="1" y="4310"/>
                  </a:lnTo>
                  <a:lnTo>
                    <a:pt x="8095" y="4310"/>
                  </a:lnTo>
                  <a:lnTo>
                    <a:pt x="80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9"/>
            <p:cNvSpPr/>
            <p:nvPr/>
          </p:nvSpPr>
          <p:spPr>
            <a:xfrm flipH="1">
              <a:off x="4940366" y="4236223"/>
              <a:ext cx="350315" cy="101335"/>
            </a:xfrm>
            <a:custGeom>
              <a:avLst/>
              <a:gdLst/>
              <a:ahLst/>
              <a:cxnLst/>
              <a:rect l="l" t="t" r="r" b="b"/>
              <a:pathLst>
                <a:path w="7007" h="2027" extrusionOk="0">
                  <a:moveTo>
                    <a:pt x="1" y="1"/>
                  </a:moveTo>
                  <a:lnTo>
                    <a:pt x="1" y="2026"/>
                  </a:lnTo>
                  <a:lnTo>
                    <a:pt x="7006" y="2026"/>
                  </a:lnTo>
                  <a:lnTo>
                    <a:pt x="70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9"/>
            <p:cNvSpPr/>
            <p:nvPr/>
          </p:nvSpPr>
          <p:spPr>
            <a:xfrm flipH="1">
              <a:off x="4915767" y="4148437"/>
              <a:ext cx="399560" cy="67640"/>
            </a:xfrm>
            <a:custGeom>
              <a:avLst/>
              <a:gdLst/>
              <a:ahLst/>
              <a:cxnLst/>
              <a:rect l="l" t="t" r="r" b="b"/>
              <a:pathLst>
                <a:path w="7992" h="1353" extrusionOk="0">
                  <a:moveTo>
                    <a:pt x="0" y="0"/>
                  </a:moveTo>
                  <a:lnTo>
                    <a:pt x="0" y="1353"/>
                  </a:lnTo>
                  <a:lnTo>
                    <a:pt x="7992" y="1353"/>
                  </a:lnTo>
                  <a:lnTo>
                    <a:pt x="799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9"/>
            <p:cNvSpPr/>
            <p:nvPr/>
          </p:nvSpPr>
          <p:spPr>
            <a:xfrm flipH="1">
              <a:off x="6772046" y="4236223"/>
              <a:ext cx="350315" cy="101335"/>
            </a:xfrm>
            <a:custGeom>
              <a:avLst/>
              <a:gdLst/>
              <a:ahLst/>
              <a:cxnLst/>
              <a:rect l="l" t="t" r="r" b="b"/>
              <a:pathLst>
                <a:path w="7007" h="2027" extrusionOk="0">
                  <a:moveTo>
                    <a:pt x="0" y="1"/>
                  </a:moveTo>
                  <a:lnTo>
                    <a:pt x="0" y="2026"/>
                  </a:lnTo>
                  <a:lnTo>
                    <a:pt x="7007" y="2026"/>
                  </a:lnTo>
                  <a:lnTo>
                    <a:pt x="70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9"/>
            <p:cNvSpPr/>
            <p:nvPr/>
          </p:nvSpPr>
          <p:spPr>
            <a:xfrm flipH="1">
              <a:off x="4984124" y="3088647"/>
              <a:ext cx="1094341" cy="1248913"/>
            </a:xfrm>
            <a:custGeom>
              <a:avLst/>
              <a:gdLst/>
              <a:ahLst/>
              <a:cxnLst/>
              <a:rect l="l" t="t" r="r" b="b"/>
              <a:pathLst>
                <a:path w="21889" h="24982" extrusionOk="0">
                  <a:moveTo>
                    <a:pt x="183" y="1"/>
                  </a:moveTo>
                  <a:cubicBezTo>
                    <a:pt x="508" y="217"/>
                    <a:pt x="898" y="331"/>
                    <a:pt x="1287" y="331"/>
                  </a:cubicBezTo>
                  <a:cubicBezTo>
                    <a:pt x="1520" y="331"/>
                    <a:pt x="1752" y="290"/>
                    <a:pt x="1970" y="206"/>
                  </a:cubicBezTo>
                  <a:cubicBezTo>
                    <a:pt x="1993" y="197"/>
                    <a:pt x="2017" y="193"/>
                    <a:pt x="2041" y="193"/>
                  </a:cubicBezTo>
                  <a:cubicBezTo>
                    <a:pt x="2091" y="193"/>
                    <a:pt x="2140" y="211"/>
                    <a:pt x="2178" y="245"/>
                  </a:cubicBezTo>
                  <a:cubicBezTo>
                    <a:pt x="2236" y="298"/>
                    <a:pt x="2256" y="377"/>
                    <a:pt x="2236" y="451"/>
                  </a:cubicBezTo>
                  <a:cubicBezTo>
                    <a:pt x="2172" y="665"/>
                    <a:pt x="2081" y="871"/>
                    <a:pt x="1965" y="1061"/>
                  </a:cubicBezTo>
                  <a:cubicBezTo>
                    <a:pt x="1799" y="1329"/>
                    <a:pt x="1585" y="1566"/>
                    <a:pt x="1331" y="1756"/>
                  </a:cubicBezTo>
                  <a:cubicBezTo>
                    <a:pt x="947" y="2045"/>
                    <a:pt x="478" y="2218"/>
                    <a:pt x="0" y="2251"/>
                  </a:cubicBezTo>
                  <a:cubicBezTo>
                    <a:pt x="354" y="2558"/>
                    <a:pt x="821" y="2723"/>
                    <a:pt x="1288" y="2723"/>
                  </a:cubicBezTo>
                  <a:cubicBezTo>
                    <a:pt x="1520" y="2723"/>
                    <a:pt x="1752" y="2683"/>
                    <a:pt x="1970" y="2598"/>
                  </a:cubicBezTo>
                  <a:cubicBezTo>
                    <a:pt x="1994" y="2589"/>
                    <a:pt x="2019" y="2584"/>
                    <a:pt x="2044" y="2584"/>
                  </a:cubicBezTo>
                  <a:cubicBezTo>
                    <a:pt x="2093" y="2584"/>
                    <a:pt x="2141" y="2602"/>
                    <a:pt x="2178" y="2638"/>
                  </a:cubicBezTo>
                  <a:cubicBezTo>
                    <a:pt x="2236" y="2690"/>
                    <a:pt x="2256" y="2769"/>
                    <a:pt x="2236" y="2842"/>
                  </a:cubicBezTo>
                  <a:cubicBezTo>
                    <a:pt x="2084" y="3360"/>
                    <a:pt x="1764" y="3823"/>
                    <a:pt x="1331" y="4146"/>
                  </a:cubicBezTo>
                  <a:cubicBezTo>
                    <a:pt x="947" y="4437"/>
                    <a:pt x="478" y="4608"/>
                    <a:pt x="0" y="4642"/>
                  </a:cubicBezTo>
                  <a:cubicBezTo>
                    <a:pt x="354" y="4948"/>
                    <a:pt x="821" y="5113"/>
                    <a:pt x="1288" y="5113"/>
                  </a:cubicBezTo>
                  <a:cubicBezTo>
                    <a:pt x="1520" y="5113"/>
                    <a:pt x="1752" y="5072"/>
                    <a:pt x="1970" y="4988"/>
                  </a:cubicBezTo>
                  <a:cubicBezTo>
                    <a:pt x="1993" y="4979"/>
                    <a:pt x="2017" y="4974"/>
                    <a:pt x="2041" y="4974"/>
                  </a:cubicBezTo>
                  <a:cubicBezTo>
                    <a:pt x="2091" y="4974"/>
                    <a:pt x="2140" y="4993"/>
                    <a:pt x="2178" y="5028"/>
                  </a:cubicBezTo>
                  <a:cubicBezTo>
                    <a:pt x="2236" y="5082"/>
                    <a:pt x="2256" y="5160"/>
                    <a:pt x="2236" y="5234"/>
                  </a:cubicBezTo>
                  <a:cubicBezTo>
                    <a:pt x="2084" y="5752"/>
                    <a:pt x="1764" y="6215"/>
                    <a:pt x="1331" y="6538"/>
                  </a:cubicBezTo>
                  <a:cubicBezTo>
                    <a:pt x="947" y="6827"/>
                    <a:pt x="478" y="6999"/>
                    <a:pt x="0" y="7034"/>
                  </a:cubicBezTo>
                  <a:cubicBezTo>
                    <a:pt x="354" y="7340"/>
                    <a:pt x="821" y="7505"/>
                    <a:pt x="1288" y="7505"/>
                  </a:cubicBezTo>
                  <a:cubicBezTo>
                    <a:pt x="1520" y="7505"/>
                    <a:pt x="1752" y="7464"/>
                    <a:pt x="1970" y="7380"/>
                  </a:cubicBezTo>
                  <a:cubicBezTo>
                    <a:pt x="1993" y="7371"/>
                    <a:pt x="2017" y="7366"/>
                    <a:pt x="2041" y="7366"/>
                  </a:cubicBezTo>
                  <a:cubicBezTo>
                    <a:pt x="2091" y="7366"/>
                    <a:pt x="2140" y="7385"/>
                    <a:pt x="2178" y="7420"/>
                  </a:cubicBezTo>
                  <a:cubicBezTo>
                    <a:pt x="2236" y="7471"/>
                    <a:pt x="2256" y="7552"/>
                    <a:pt x="2236" y="7626"/>
                  </a:cubicBezTo>
                  <a:cubicBezTo>
                    <a:pt x="2084" y="8144"/>
                    <a:pt x="1764" y="8606"/>
                    <a:pt x="1331" y="8930"/>
                  </a:cubicBezTo>
                  <a:cubicBezTo>
                    <a:pt x="947" y="9219"/>
                    <a:pt x="478" y="9391"/>
                    <a:pt x="0" y="9426"/>
                  </a:cubicBezTo>
                  <a:cubicBezTo>
                    <a:pt x="355" y="9731"/>
                    <a:pt x="822" y="9896"/>
                    <a:pt x="1289" y="9896"/>
                  </a:cubicBezTo>
                  <a:cubicBezTo>
                    <a:pt x="1521" y="9896"/>
                    <a:pt x="1752" y="9855"/>
                    <a:pt x="1970" y="9772"/>
                  </a:cubicBezTo>
                  <a:cubicBezTo>
                    <a:pt x="1993" y="9762"/>
                    <a:pt x="2018" y="9757"/>
                    <a:pt x="2042" y="9757"/>
                  </a:cubicBezTo>
                  <a:cubicBezTo>
                    <a:pt x="2092" y="9757"/>
                    <a:pt x="2140" y="9776"/>
                    <a:pt x="2178" y="9812"/>
                  </a:cubicBezTo>
                  <a:cubicBezTo>
                    <a:pt x="2236" y="9863"/>
                    <a:pt x="2256" y="9944"/>
                    <a:pt x="2236" y="10018"/>
                  </a:cubicBezTo>
                  <a:cubicBezTo>
                    <a:pt x="2084" y="10533"/>
                    <a:pt x="1764" y="10997"/>
                    <a:pt x="1331" y="11322"/>
                  </a:cubicBezTo>
                  <a:cubicBezTo>
                    <a:pt x="947" y="11609"/>
                    <a:pt x="478" y="11781"/>
                    <a:pt x="0" y="11815"/>
                  </a:cubicBezTo>
                  <a:cubicBezTo>
                    <a:pt x="354" y="12122"/>
                    <a:pt x="821" y="12287"/>
                    <a:pt x="1288" y="12287"/>
                  </a:cubicBezTo>
                  <a:cubicBezTo>
                    <a:pt x="1520" y="12287"/>
                    <a:pt x="1752" y="12246"/>
                    <a:pt x="1970" y="12162"/>
                  </a:cubicBezTo>
                  <a:cubicBezTo>
                    <a:pt x="1993" y="12153"/>
                    <a:pt x="2017" y="12149"/>
                    <a:pt x="2041" y="12149"/>
                  </a:cubicBezTo>
                  <a:cubicBezTo>
                    <a:pt x="2091" y="12149"/>
                    <a:pt x="2140" y="12167"/>
                    <a:pt x="2178" y="12201"/>
                  </a:cubicBezTo>
                  <a:cubicBezTo>
                    <a:pt x="2233" y="12254"/>
                    <a:pt x="2256" y="12333"/>
                    <a:pt x="2236" y="12407"/>
                  </a:cubicBezTo>
                  <a:cubicBezTo>
                    <a:pt x="2084" y="12925"/>
                    <a:pt x="1764" y="13389"/>
                    <a:pt x="1331" y="13712"/>
                  </a:cubicBezTo>
                  <a:cubicBezTo>
                    <a:pt x="947" y="14001"/>
                    <a:pt x="478" y="14174"/>
                    <a:pt x="0" y="14207"/>
                  </a:cubicBezTo>
                  <a:cubicBezTo>
                    <a:pt x="354" y="14514"/>
                    <a:pt x="821" y="14679"/>
                    <a:pt x="1288" y="14679"/>
                  </a:cubicBezTo>
                  <a:cubicBezTo>
                    <a:pt x="1520" y="14679"/>
                    <a:pt x="1752" y="14639"/>
                    <a:pt x="1970" y="14554"/>
                  </a:cubicBezTo>
                  <a:cubicBezTo>
                    <a:pt x="1994" y="14545"/>
                    <a:pt x="2019" y="14540"/>
                    <a:pt x="2044" y="14540"/>
                  </a:cubicBezTo>
                  <a:cubicBezTo>
                    <a:pt x="2093" y="14540"/>
                    <a:pt x="2141" y="14558"/>
                    <a:pt x="2178" y="14593"/>
                  </a:cubicBezTo>
                  <a:cubicBezTo>
                    <a:pt x="2236" y="14646"/>
                    <a:pt x="2256" y="14725"/>
                    <a:pt x="2236" y="14799"/>
                  </a:cubicBezTo>
                  <a:cubicBezTo>
                    <a:pt x="2084" y="15316"/>
                    <a:pt x="1764" y="15781"/>
                    <a:pt x="1331" y="16104"/>
                  </a:cubicBezTo>
                  <a:cubicBezTo>
                    <a:pt x="947" y="16393"/>
                    <a:pt x="478" y="16566"/>
                    <a:pt x="0" y="16599"/>
                  </a:cubicBezTo>
                  <a:cubicBezTo>
                    <a:pt x="355" y="16905"/>
                    <a:pt x="822" y="17070"/>
                    <a:pt x="1289" y="17070"/>
                  </a:cubicBezTo>
                  <a:cubicBezTo>
                    <a:pt x="1521" y="17070"/>
                    <a:pt x="1752" y="17029"/>
                    <a:pt x="1970" y="16945"/>
                  </a:cubicBezTo>
                  <a:cubicBezTo>
                    <a:pt x="1993" y="16935"/>
                    <a:pt x="2018" y="16931"/>
                    <a:pt x="2043" y="16931"/>
                  </a:cubicBezTo>
                  <a:cubicBezTo>
                    <a:pt x="2092" y="16931"/>
                    <a:pt x="2141" y="16949"/>
                    <a:pt x="2178" y="16984"/>
                  </a:cubicBezTo>
                  <a:cubicBezTo>
                    <a:pt x="2236" y="17038"/>
                    <a:pt x="2256" y="17116"/>
                    <a:pt x="2236" y="17190"/>
                  </a:cubicBezTo>
                  <a:cubicBezTo>
                    <a:pt x="2084" y="17708"/>
                    <a:pt x="1764" y="18171"/>
                    <a:pt x="1331" y="18494"/>
                  </a:cubicBezTo>
                  <a:cubicBezTo>
                    <a:pt x="947" y="18782"/>
                    <a:pt x="480" y="18955"/>
                    <a:pt x="0" y="18990"/>
                  </a:cubicBezTo>
                  <a:cubicBezTo>
                    <a:pt x="354" y="19296"/>
                    <a:pt x="821" y="19461"/>
                    <a:pt x="1288" y="19461"/>
                  </a:cubicBezTo>
                  <a:cubicBezTo>
                    <a:pt x="1520" y="19461"/>
                    <a:pt x="1752" y="19420"/>
                    <a:pt x="1970" y="19336"/>
                  </a:cubicBezTo>
                  <a:cubicBezTo>
                    <a:pt x="1993" y="19327"/>
                    <a:pt x="2017" y="19322"/>
                    <a:pt x="2041" y="19322"/>
                  </a:cubicBezTo>
                  <a:cubicBezTo>
                    <a:pt x="2091" y="19322"/>
                    <a:pt x="2140" y="19341"/>
                    <a:pt x="2178" y="19375"/>
                  </a:cubicBezTo>
                  <a:cubicBezTo>
                    <a:pt x="2236" y="19427"/>
                    <a:pt x="2256" y="19506"/>
                    <a:pt x="2236" y="19580"/>
                  </a:cubicBezTo>
                  <a:cubicBezTo>
                    <a:pt x="2222" y="19627"/>
                    <a:pt x="2206" y="19676"/>
                    <a:pt x="2188" y="19724"/>
                  </a:cubicBezTo>
                  <a:cubicBezTo>
                    <a:pt x="2145" y="19847"/>
                    <a:pt x="2088" y="19968"/>
                    <a:pt x="2026" y="20083"/>
                  </a:cubicBezTo>
                  <a:cubicBezTo>
                    <a:pt x="1880" y="20355"/>
                    <a:pt x="1676" y="20597"/>
                    <a:pt x="1438" y="20795"/>
                  </a:cubicBezTo>
                  <a:lnTo>
                    <a:pt x="4699" y="20795"/>
                  </a:lnTo>
                  <a:cubicBezTo>
                    <a:pt x="4812" y="20795"/>
                    <a:pt x="4902" y="20886"/>
                    <a:pt x="4902" y="20996"/>
                  </a:cubicBezTo>
                  <a:lnTo>
                    <a:pt x="4902" y="22753"/>
                  </a:lnTo>
                  <a:cubicBezTo>
                    <a:pt x="4902" y="22864"/>
                    <a:pt x="4812" y="22956"/>
                    <a:pt x="4699" y="22956"/>
                  </a:cubicBezTo>
                  <a:lnTo>
                    <a:pt x="4408" y="22956"/>
                  </a:lnTo>
                  <a:lnTo>
                    <a:pt x="4408" y="24981"/>
                  </a:lnTo>
                  <a:lnTo>
                    <a:pt x="15355" y="24981"/>
                  </a:lnTo>
                  <a:lnTo>
                    <a:pt x="15355" y="22956"/>
                  </a:lnTo>
                  <a:lnTo>
                    <a:pt x="15064" y="22956"/>
                  </a:lnTo>
                  <a:cubicBezTo>
                    <a:pt x="14951" y="22956"/>
                    <a:pt x="14861" y="22864"/>
                    <a:pt x="14861" y="22753"/>
                  </a:cubicBezTo>
                  <a:lnTo>
                    <a:pt x="14861" y="20996"/>
                  </a:lnTo>
                  <a:cubicBezTo>
                    <a:pt x="14861" y="20886"/>
                    <a:pt x="14951" y="20795"/>
                    <a:pt x="15064" y="20795"/>
                  </a:cubicBezTo>
                  <a:lnTo>
                    <a:pt x="21888" y="20795"/>
                  </a:lnTo>
                  <a:lnTo>
                    <a:pt x="21888" y="18302"/>
                  </a:lnTo>
                  <a:lnTo>
                    <a:pt x="21655" y="18302"/>
                  </a:lnTo>
                  <a:cubicBezTo>
                    <a:pt x="21545" y="18302"/>
                    <a:pt x="21454" y="18211"/>
                    <a:pt x="21454" y="18099"/>
                  </a:cubicBezTo>
                  <a:lnTo>
                    <a:pt x="21454" y="17004"/>
                  </a:lnTo>
                  <a:cubicBezTo>
                    <a:pt x="21454" y="16860"/>
                    <a:pt x="21338" y="16744"/>
                    <a:pt x="21193" y="16744"/>
                  </a:cubicBezTo>
                  <a:lnTo>
                    <a:pt x="20552" y="16744"/>
                  </a:lnTo>
                  <a:cubicBezTo>
                    <a:pt x="20440" y="16744"/>
                    <a:pt x="20349" y="16652"/>
                    <a:pt x="20349" y="16542"/>
                  </a:cubicBezTo>
                  <a:lnTo>
                    <a:pt x="20349" y="15900"/>
                  </a:lnTo>
                  <a:lnTo>
                    <a:pt x="16755" y="15900"/>
                  </a:lnTo>
                  <a:lnTo>
                    <a:pt x="16755" y="16542"/>
                  </a:lnTo>
                  <a:cubicBezTo>
                    <a:pt x="16755" y="16652"/>
                    <a:pt x="16665" y="16744"/>
                    <a:pt x="16554" y="16744"/>
                  </a:cubicBezTo>
                  <a:lnTo>
                    <a:pt x="15911" y="16744"/>
                  </a:lnTo>
                  <a:cubicBezTo>
                    <a:pt x="15768" y="16744"/>
                    <a:pt x="15650" y="16860"/>
                    <a:pt x="15650" y="17004"/>
                  </a:cubicBezTo>
                  <a:lnTo>
                    <a:pt x="15650" y="18099"/>
                  </a:lnTo>
                  <a:cubicBezTo>
                    <a:pt x="15650" y="18211"/>
                    <a:pt x="15560" y="18302"/>
                    <a:pt x="15448" y="18302"/>
                  </a:cubicBezTo>
                  <a:lnTo>
                    <a:pt x="14874" y="18302"/>
                  </a:lnTo>
                  <a:cubicBezTo>
                    <a:pt x="14508" y="18302"/>
                    <a:pt x="14210" y="18003"/>
                    <a:pt x="14210" y="17636"/>
                  </a:cubicBezTo>
                  <a:lnTo>
                    <a:pt x="14210" y="15818"/>
                  </a:lnTo>
                  <a:cubicBezTo>
                    <a:pt x="14210" y="15454"/>
                    <a:pt x="14508" y="15155"/>
                    <a:pt x="14874" y="15154"/>
                  </a:cubicBezTo>
                  <a:lnTo>
                    <a:pt x="16092" y="15154"/>
                  </a:lnTo>
                  <a:cubicBezTo>
                    <a:pt x="16341" y="15154"/>
                    <a:pt x="16555" y="15293"/>
                    <a:pt x="16670" y="15496"/>
                  </a:cubicBezTo>
                  <a:lnTo>
                    <a:pt x="20437" y="15496"/>
                  </a:lnTo>
                  <a:cubicBezTo>
                    <a:pt x="20552" y="15293"/>
                    <a:pt x="20766" y="15154"/>
                    <a:pt x="21015" y="15154"/>
                  </a:cubicBezTo>
                  <a:lnTo>
                    <a:pt x="21888" y="15154"/>
                  </a:lnTo>
                  <a:lnTo>
                    <a:pt x="21888" y="14376"/>
                  </a:lnTo>
                  <a:lnTo>
                    <a:pt x="14874" y="14376"/>
                  </a:lnTo>
                  <a:cubicBezTo>
                    <a:pt x="14509" y="14376"/>
                    <a:pt x="14211" y="14078"/>
                    <a:pt x="14211" y="13713"/>
                  </a:cubicBezTo>
                  <a:lnTo>
                    <a:pt x="14211" y="11124"/>
                  </a:lnTo>
                  <a:cubicBezTo>
                    <a:pt x="14211" y="11042"/>
                    <a:pt x="14228" y="10963"/>
                    <a:pt x="14256" y="10891"/>
                  </a:cubicBezTo>
                  <a:cubicBezTo>
                    <a:pt x="14251" y="10874"/>
                    <a:pt x="14246" y="10856"/>
                    <a:pt x="14246" y="10836"/>
                  </a:cubicBezTo>
                  <a:lnTo>
                    <a:pt x="14246" y="8264"/>
                  </a:lnTo>
                  <a:lnTo>
                    <a:pt x="14144" y="8264"/>
                  </a:lnTo>
                  <a:cubicBezTo>
                    <a:pt x="14033" y="8264"/>
                    <a:pt x="13942" y="8173"/>
                    <a:pt x="13942" y="8062"/>
                  </a:cubicBezTo>
                  <a:lnTo>
                    <a:pt x="13942" y="6967"/>
                  </a:lnTo>
                  <a:cubicBezTo>
                    <a:pt x="13942" y="6822"/>
                    <a:pt x="13826" y="6706"/>
                    <a:pt x="13682" y="6706"/>
                  </a:cubicBezTo>
                  <a:lnTo>
                    <a:pt x="13040" y="6706"/>
                  </a:lnTo>
                  <a:cubicBezTo>
                    <a:pt x="12927" y="6706"/>
                    <a:pt x="12837" y="6615"/>
                    <a:pt x="12837" y="6505"/>
                  </a:cubicBezTo>
                  <a:lnTo>
                    <a:pt x="12837" y="5862"/>
                  </a:lnTo>
                  <a:lnTo>
                    <a:pt x="9243" y="5862"/>
                  </a:lnTo>
                  <a:lnTo>
                    <a:pt x="9243" y="6505"/>
                  </a:lnTo>
                  <a:cubicBezTo>
                    <a:pt x="9243" y="6615"/>
                    <a:pt x="9153" y="6706"/>
                    <a:pt x="9040" y="6706"/>
                  </a:cubicBezTo>
                  <a:lnTo>
                    <a:pt x="8400" y="6706"/>
                  </a:lnTo>
                  <a:cubicBezTo>
                    <a:pt x="8255" y="6706"/>
                    <a:pt x="8138" y="6822"/>
                    <a:pt x="8138" y="6967"/>
                  </a:cubicBezTo>
                  <a:lnTo>
                    <a:pt x="8138" y="8062"/>
                  </a:lnTo>
                  <a:cubicBezTo>
                    <a:pt x="8138" y="8173"/>
                    <a:pt x="8048" y="8264"/>
                    <a:pt x="7937" y="8264"/>
                  </a:cubicBezTo>
                  <a:lnTo>
                    <a:pt x="7362" y="8264"/>
                  </a:lnTo>
                  <a:cubicBezTo>
                    <a:pt x="7336" y="8264"/>
                    <a:pt x="7311" y="8259"/>
                    <a:pt x="7285" y="8256"/>
                  </a:cubicBezTo>
                  <a:lnTo>
                    <a:pt x="7285" y="23087"/>
                  </a:lnTo>
                  <a:cubicBezTo>
                    <a:pt x="7285" y="23200"/>
                    <a:pt x="7193" y="23290"/>
                    <a:pt x="7083" y="23290"/>
                  </a:cubicBezTo>
                  <a:cubicBezTo>
                    <a:pt x="6970" y="23290"/>
                    <a:pt x="6881" y="23200"/>
                    <a:pt x="6881" y="23087"/>
                  </a:cubicBezTo>
                  <a:lnTo>
                    <a:pt x="6881" y="8054"/>
                  </a:lnTo>
                  <a:cubicBezTo>
                    <a:pt x="6768" y="7937"/>
                    <a:pt x="6697" y="7776"/>
                    <a:pt x="6697" y="7600"/>
                  </a:cubicBezTo>
                  <a:lnTo>
                    <a:pt x="6697" y="5783"/>
                  </a:lnTo>
                  <a:cubicBezTo>
                    <a:pt x="6697" y="5416"/>
                    <a:pt x="6997" y="5118"/>
                    <a:pt x="7362" y="5118"/>
                  </a:cubicBezTo>
                  <a:lnTo>
                    <a:pt x="8578" y="5118"/>
                  </a:lnTo>
                  <a:cubicBezTo>
                    <a:pt x="8826" y="5118"/>
                    <a:pt x="9042" y="5257"/>
                    <a:pt x="9156" y="5458"/>
                  </a:cubicBezTo>
                  <a:lnTo>
                    <a:pt x="12925" y="5458"/>
                  </a:lnTo>
                  <a:cubicBezTo>
                    <a:pt x="13038" y="5257"/>
                    <a:pt x="13252" y="5118"/>
                    <a:pt x="13500" y="5118"/>
                  </a:cubicBezTo>
                  <a:lnTo>
                    <a:pt x="14246" y="5118"/>
                  </a:lnTo>
                  <a:lnTo>
                    <a:pt x="14246" y="4544"/>
                  </a:lnTo>
                  <a:lnTo>
                    <a:pt x="7362" y="4544"/>
                  </a:lnTo>
                  <a:cubicBezTo>
                    <a:pt x="6996" y="4544"/>
                    <a:pt x="6697" y="4245"/>
                    <a:pt x="6697" y="3880"/>
                  </a:cubicBezTo>
                  <a:lnTo>
                    <a:pt x="6697" y="1585"/>
                  </a:lnTo>
                  <a:lnTo>
                    <a:pt x="6622" y="1585"/>
                  </a:lnTo>
                  <a:cubicBezTo>
                    <a:pt x="6511" y="1585"/>
                    <a:pt x="6421" y="1494"/>
                    <a:pt x="6421" y="1384"/>
                  </a:cubicBezTo>
                  <a:lnTo>
                    <a:pt x="64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9"/>
            <p:cNvSpPr/>
            <p:nvPr/>
          </p:nvSpPr>
          <p:spPr>
            <a:xfrm flipH="1">
              <a:off x="5944772" y="2105845"/>
              <a:ext cx="270723" cy="166475"/>
            </a:xfrm>
            <a:custGeom>
              <a:avLst/>
              <a:gdLst/>
              <a:ahLst/>
              <a:cxnLst/>
              <a:rect l="l" t="t" r="r" b="b"/>
              <a:pathLst>
                <a:path w="5415" h="3330" extrusionOk="0">
                  <a:moveTo>
                    <a:pt x="5" y="1"/>
                  </a:moveTo>
                  <a:cubicBezTo>
                    <a:pt x="5" y="289"/>
                    <a:pt x="3" y="585"/>
                    <a:pt x="3" y="888"/>
                  </a:cubicBezTo>
                  <a:cubicBezTo>
                    <a:pt x="2" y="1657"/>
                    <a:pt x="2" y="2471"/>
                    <a:pt x="0" y="3329"/>
                  </a:cubicBezTo>
                  <a:lnTo>
                    <a:pt x="5414" y="3329"/>
                  </a:lnTo>
                  <a:lnTo>
                    <a:pt x="541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9"/>
            <p:cNvSpPr/>
            <p:nvPr/>
          </p:nvSpPr>
          <p:spPr>
            <a:xfrm flipH="1">
              <a:off x="6785487" y="2807139"/>
              <a:ext cx="507949" cy="34195"/>
            </a:xfrm>
            <a:custGeom>
              <a:avLst/>
              <a:gdLst/>
              <a:ahLst/>
              <a:cxnLst/>
              <a:rect l="l" t="t" r="r" b="b"/>
              <a:pathLst>
                <a:path w="10160" h="684" extrusionOk="0">
                  <a:moveTo>
                    <a:pt x="0" y="1"/>
                  </a:moveTo>
                  <a:lnTo>
                    <a:pt x="0" y="684"/>
                  </a:lnTo>
                  <a:lnTo>
                    <a:pt x="10159" y="684"/>
                  </a:lnTo>
                  <a:lnTo>
                    <a:pt x="10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9"/>
            <p:cNvSpPr/>
            <p:nvPr/>
          </p:nvSpPr>
          <p:spPr>
            <a:xfrm flipH="1">
              <a:off x="6921989" y="3088647"/>
              <a:ext cx="1094341" cy="1248913"/>
            </a:xfrm>
            <a:custGeom>
              <a:avLst/>
              <a:gdLst/>
              <a:ahLst/>
              <a:cxnLst/>
              <a:rect l="l" t="t" r="r" b="b"/>
              <a:pathLst>
                <a:path w="21889" h="24982" extrusionOk="0">
                  <a:moveTo>
                    <a:pt x="15468" y="1"/>
                  </a:moveTo>
                  <a:lnTo>
                    <a:pt x="15468" y="1382"/>
                  </a:lnTo>
                  <a:cubicBezTo>
                    <a:pt x="15468" y="1494"/>
                    <a:pt x="15377" y="1585"/>
                    <a:pt x="15265" y="1585"/>
                  </a:cubicBezTo>
                  <a:lnTo>
                    <a:pt x="15190" y="1585"/>
                  </a:lnTo>
                  <a:lnTo>
                    <a:pt x="15190" y="3880"/>
                  </a:lnTo>
                  <a:cubicBezTo>
                    <a:pt x="15190" y="4245"/>
                    <a:pt x="14892" y="4543"/>
                    <a:pt x="14526" y="4543"/>
                  </a:cubicBezTo>
                  <a:lnTo>
                    <a:pt x="7643" y="4543"/>
                  </a:lnTo>
                  <a:lnTo>
                    <a:pt x="7643" y="5118"/>
                  </a:lnTo>
                  <a:lnTo>
                    <a:pt x="8386" y="5118"/>
                  </a:lnTo>
                  <a:cubicBezTo>
                    <a:pt x="8635" y="5118"/>
                    <a:pt x="8849" y="5255"/>
                    <a:pt x="8964" y="5458"/>
                  </a:cubicBezTo>
                  <a:lnTo>
                    <a:pt x="12732" y="5458"/>
                  </a:lnTo>
                  <a:cubicBezTo>
                    <a:pt x="12846" y="5255"/>
                    <a:pt x="13060" y="5118"/>
                    <a:pt x="13309" y="5118"/>
                  </a:cubicBezTo>
                  <a:lnTo>
                    <a:pt x="14526" y="5118"/>
                  </a:lnTo>
                  <a:cubicBezTo>
                    <a:pt x="14892" y="5118"/>
                    <a:pt x="15190" y="5416"/>
                    <a:pt x="15190" y="5781"/>
                  </a:cubicBezTo>
                  <a:lnTo>
                    <a:pt x="15190" y="7598"/>
                  </a:lnTo>
                  <a:cubicBezTo>
                    <a:pt x="15190" y="7775"/>
                    <a:pt x="15121" y="7936"/>
                    <a:pt x="15008" y="8053"/>
                  </a:cubicBezTo>
                  <a:lnTo>
                    <a:pt x="15008" y="23086"/>
                  </a:lnTo>
                  <a:cubicBezTo>
                    <a:pt x="15008" y="23199"/>
                    <a:pt x="14917" y="23289"/>
                    <a:pt x="14806" y="23289"/>
                  </a:cubicBezTo>
                  <a:cubicBezTo>
                    <a:pt x="14694" y="23289"/>
                    <a:pt x="14604" y="23199"/>
                    <a:pt x="14604" y="23086"/>
                  </a:cubicBezTo>
                  <a:lnTo>
                    <a:pt x="14604" y="8256"/>
                  </a:lnTo>
                  <a:cubicBezTo>
                    <a:pt x="14578" y="8259"/>
                    <a:pt x="14553" y="8263"/>
                    <a:pt x="14526" y="8263"/>
                  </a:cubicBezTo>
                  <a:lnTo>
                    <a:pt x="13951" y="8263"/>
                  </a:lnTo>
                  <a:cubicBezTo>
                    <a:pt x="13841" y="8263"/>
                    <a:pt x="13749" y="8172"/>
                    <a:pt x="13749" y="8062"/>
                  </a:cubicBezTo>
                  <a:lnTo>
                    <a:pt x="13749" y="6966"/>
                  </a:lnTo>
                  <a:cubicBezTo>
                    <a:pt x="13749" y="6822"/>
                    <a:pt x="13634" y="6706"/>
                    <a:pt x="13489" y="6706"/>
                  </a:cubicBezTo>
                  <a:lnTo>
                    <a:pt x="12846" y="6706"/>
                  </a:lnTo>
                  <a:cubicBezTo>
                    <a:pt x="12736" y="6706"/>
                    <a:pt x="12645" y="6615"/>
                    <a:pt x="12645" y="6504"/>
                  </a:cubicBezTo>
                  <a:lnTo>
                    <a:pt x="12645" y="5861"/>
                  </a:lnTo>
                  <a:lnTo>
                    <a:pt x="9049" y="5861"/>
                  </a:lnTo>
                  <a:lnTo>
                    <a:pt x="9049" y="6504"/>
                  </a:lnTo>
                  <a:cubicBezTo>
                    <a:pt x="9049" y="6615"/>
                    <a:pt x="8960" y="6706"/>
                    <a:pt x="8848" y="6706"/>
                  </a:cubicBezTo>
                  <a:lnTo>
                    <a:pt x="8207" y="6706"/>
                  </a:lnTo>
                  <a:cubicBezTo>
                    <a:pt x="8063" y="6706"/>
                    <a:pt x="7944" y="6822"/>
                    <a:pt x="7944" y="6966"/>
                  </a:cubicBezTo>
                  <a:lnTo>
                    <a:pt x="7944" y="8062"/>
                  </a:lnTo>
                  <a:cubicBezTo>
                    <a:pt x="7944" y="8172"/>
                    <a:pt x="7856" y="8263"/>
                    <a:pt x="7743" y="8263"/>
                  </a:cubicBezTo>
                  <a:lnTo>
                    <a:pt x="7643" y="8263"/>
                  </a:lnTo>
                  <a:lnTo>
                    <a:pt x="7643" y="10836"/>
                  </a:lnTo>
                  <a:cubicBezTo>
                    <a:pt x="7643" y="10856"/>
                    <a:pt x="7637" y="10874"/>
                    <a:pt x="7632" y="10891"/>
                  </a:cubicBezTo>
                  <a:cubicBezTo>
                    <a:pt x="7661" y="10962"/>
                    <a:pt x="7677" y="11042"/>
                    <a:pt x="7677" y="11124"/>
                  </a:cubicBezTo>
                  <a:lnTo>
                    <a:pt x="7677" y="13713"/>
                  </a:lnTo>
                  <a:cubicBezTo>
                    <a:pt x="7677" y="14078"/>
                    <a:pt x="7380" y="14376"/>
                    <a:pt x="7012" y="14376"/>
                  </a:cubicBezTo>
                  <a:lnTo>
                    <a:pt x="1" y="14376"/>
                  </a:lnTo>
                  <a:lnTo>
                    <a:pt x="1" y="15154"/>
                  </a:lnTo>
                  <a:lnTo>
                    <a:pt x="874" y="15154"/>
                  </a:lnTo>
                  <a:cubicBezTo>
                    <a:pt x="1122" y="15154"/>
                    <a:pt x="1336" y="15293"/>
                    <a:pt x="1449" y="15494"/>
                  </a:cubicBezTo>
                  <a:lnTo>
                    <a:pt x="5219" y="15494"/>
                  </a:lnTo>
                  <a:cubicBezTo>
                    <a:pt x="5334" y="15293"/>
                    <a:pt x="5548" y="15154"/>
                    <a:pt x="5796" y="15154"/>
                  </a:cubicBezTo>
                  <a:lnTo>
                    <a:pt x="7012" y="15154"/>
                  </a:lnTo>
                  <a:cubicBezTo>
                    <a:pt x="7380" y="15154"/>
                    <a:pt x="7677" y="15452"/>
                    <a:pt x="7677" y="15818"/>
                  </a:cubicBezTo>
                  <a:lnTo>
                    <a:pt x="7677" y="17636"/>
                  </a:lnTo>
                  <a:cubicBezTo>
                    <a:pt x="7677" y="18002"/>
                    <a:pt x="7380" y="18300"/>
                    <a:pt x="7012" y="18300"/>
                  </a:cubicBezTo>
                  <a:lnTo>
                    <a:pt x="6439" y="18300"/>
                  </a:lnTo>
                  <a:cubicBezTo>
                    <a:pt x="6327" y="18300"/>
                    <a:pt x="6236" y="18209"/>
                    <a:pt x="6236" y="18099"/>
                  </a:cubicBezTo>
                  <a:lnTo>
                    <a:pt x="6236" y="17003"/>
                  </a:lnTo>
                  <a:cubicBezTo>
                    <a:pt x="6236" y="16860"/>
                    <a:pt x="6119" y="16744"/>
                    <a:pt x="5977" y="16744"/>
                  </a:cubicBezTo>
                  <a:lnTo>
                    <a:pt x="5334" y="16744"/>
                  </a:lnTo>
                  <a:cubicBezTo>
                    <a:pt x="5221" y="16744"/>
                    <a:pt x="5131" y="16652"/>
                    <a:pt x="5131" y="16541"/>
                  </a:cubicBezTo>
                  <a:lnTo>
                    <a:pt x="5131" y="15898"/>
                  </a:lnTo>
                  <a:lnTo>
                    <a:pt x="1537" y="15898"/>
                  </a:lnTo>
                  <a:lnTo>
                    <a:pt x="1537" y="16541"/>
                  </a:lnTo>
                  <a:cubicBezTo>
                    <a:pt x="1537" y="16652"/>
                    <a:pt x="1447" y="16744"/>
                    <a:pt x="1334" y="16744"/>
                  </a:cubicBezTo>
                  <a:lnTo>
                    <a:pt x="692" y="16744"/>
                  </a:lnTo>
                  <a:cubicBezTo>
                    <a:pt x="550" y="16744"/>
                    <a:pt x="432" y="16860"/>
                    <a:pt x="432" y="17003"/>
                  </a:cubicBezTo>
                  <a:lnTo>
                    <a:pt x="432" y="18099"/>
                  </a:lnTo>
                  <a:cubicBezTo>
                    <a:pt x="432" y="18209"/>
                    <a:pt x="343" y="18300"/>
                    <a:pt x="230" y="18300"/>
                  </a:cubicBezTo>
                  <a:lnTo>
                    <a:pt x="1" y="18300"/>
                  </a:lnTo>
                  <a:lnTo>
                    <a:pt x="1" y="20795"/>
                  </a:lnTo>
                  <a:lnTo>
                    <a:pt x="6824" y="20795"/>
                  </a:lnTo>
                  <a:cubicBezTo>
                    <a:pt x="6937" y="20795"/>
                    <a:pt x="7026" y="20886"/>
                    <a:pt x="7026" y="20996"/>
                  </a:cubicBezTo>
                  <a:lnTo>
                    <a:pt x="7026" y="22753"/>
                  </a:lnTo>
                  <a:cubicBezTo>
                    <a:pt x="7026" y="22863"/>
                    <a:pt x="6937" y="22954"/>
                    <a:pt x="6824" y="22954"/>
                  </a:cubicBezTo>
                  <a:lnTo>
                    <a:pt x="6533" y="22954"/>
                  </a:lnTo>
                  <a:lnTo>
                    <a:pt x="6533" y="24981"/>
                  </a:lnTo>
                  <a:lnTo>
                    <a:pt x="17478" y="24981"/>
                  </a:lnTo>
                  <a:lnTo>
                    <a:pt x="17478" y="22954"/>
                  </a:lnTo>
                  <a:lnTo>
                    <a:pt x="17187" y="22954"/>
                  </a:lnTo>
                  <a:cubicBezTo>
                    <a:pt x="17077" y="22954"/>
                    <a:pt x="16984" y="22863"/>
                    <a:pt x="16984" y="22753"/>
                  </a:cubicBezTo>
                  <a:lnTo>
                    <a:pt x="16984" y="20996"/>
                  </a:lnTo>
                  <a:cubicBezTo>
                    <a:pt x="16984" y="20886"/>
                    <a:pt x="17077" y="20795"/>
                    <a:pt x="17187" y="20795"/>
                  </a:cubicBezTo>
                  <a:lnTo>
                    <a:pt x="20448" y="20795"/>
                  </a:lnTo>
                  <a:cubicBezTo>
                    <a:pt x="20210" y="20597"/>
                    <a:pt x="20009" y="20354"/>
                    <a:pt x="19861" y="20081"/>
                  </a:cubicBezTo>
                  <a:cubicBezTo>
                    <a:pt x="19798" y="19967"/>
                    <a:pt x="19744" y="19847"/>
                    <a:pt x="19699" y="19724"/>
                  </a:cubicBezTo>
                  <a:cubicBezTo>
                    <a:pt x="19682" y="19676"/>
                    <a:pt x="19666" y="19627"/>
                    <a:pt x="19653" y="19579"/>
                  </a:cubicBezTo>
                  <a:cubicBezTo>
                    <a:pt x="19630" y="19505"/>
                    <a:pt x="19653" y="19427"/>
                    <a:pt x="19708" y="19373"/>
                  </a:cubicBezTo>
                  <a:cubicBezTo>
                    <a:pt x="19745" y="19340"/>
                    <a:pt x="19795" y="19321"/>
                    <a:pt x="19844" y="19321"/>
                  </a:cubicBezTo>
                  <a:cubicBezTo>
                    <a:pt x="19870" y="19321"/>
                    <a:pt x="19895" y="19326"/>
                    <a:pt x="19919" y="19336"/>
                  </a:cubicBezTo>
                  <a:cubicBezTo>
                    <a:pt x="20136" y="19419"/>
                    <a:pt x="20367" y="19460"/>
                    <a:pt x="20599" y="19460"/>
                  </a:cubicBezTo>
                  <a:cubicBezTo>
                    <a:pt x="21065" y="19460"/>
                    <a:pt x="21532" y="19295"/>
                    <a:pt x="21887" y="18990"/>
                  </a:cubicBezTo>
                  <a:cubicBezTo>
                    <a:pt x="21408" y="18955"/>
                    <a:pt x="20942" y="18782"/>
                    <a:pt x="20556" y="18494"/>
                  </a:cubicBezTo>
                  <a:cubicBezTo>
                    <a:pt x="20125" y="18171"/>
                    <a:pt x="19803" y="17708"/>
                    <a:pt x="19653" y="17190"/>
                  </a:cubicBezTo>
                  <a:cubicBezTo>
                    <a:pt x="19630" y="17116"/>
                    <a:pt x="19653" y="17036"/>
                    <a:pt x="19708" y="16984"/>
                  </a:cubicBezTo>
                  <a:cubicBezTo>
                    <a:pt x="19746" y="16949"/>
                    <a:pt x="19796" y="16930"/>
                    <a:pt x="19847" y="16930"/>
                  </a:cubicBezTo>
                  <a:cubicBezTo>
                    <a:pt x="19871" y="16930"/>
                    <a:pt x="19896" y="16935"/>
                    <a:pt x="19919" y="16944"/>
                  </a:cubicBezTo>
                  <a:cubicBezTo>
                    <a:pt x="20137" y="17028"/>
                    <a:pt x="20368" y="17069"/>
                    <a:pt x="20600" y="17069"/>
                  </a:cubicBezTo>
                  <a:cubicBezTo>
                    <a:pt x="21066" y="17069"/>
                    <a:pt x="21533" y="16904"/>
                    <a:pt x="21887" y="16597"/>
                  </a:cubicBezTo>
                  <a:cubicBezTo>
                    <a:pt x="21408" y="16564"/>
                    <a:pt x="20942" y="16392"/>
                    <a:pt x="20556" y="16102"/>
                  </a:cubicBezTo>
                  <a:cubicBezTo>
                    <a:pt x="20125" y="15779"/>
                    <a:pt x="19803" y="15316"/>
                    <a:pt x="19653" y="14798"/>
                  </a:cubicBezTo>
                  <a:cubicBezTo>
                    <a:pt x="19630" y="14724"/>
                    <a:pt x="19653" y="14646"/>
                    <a:pt x="19708" y="14592"/>
                  </a:cubicBezTo>
                  <a:cubicBezTo>
                    <a:pt x="19745" y="14558"/>
                    <a:pt x="19794" y="14540"/>
                    <a:pt x="19843" y="14540"/>
                  </a:cubicBezTo>
                  <a:cubicBezTo>
                    <a:pt x="19869" y="14540"/>
                    <a:pt x="19895" y="14544"/>
                    <a:pt x="19919" y="14554"/>
                  </a:cubicBezTo>
                  <a:cubicBezTo>
                    <a:pt x="20136" y="14638"/>
                    <a:pt x="20367" y="14678"/>
                    <a:pt x="20598" y="14678"/>
                  </a:cubicBezTo>
                  <a:cubicBezTo>
                    <a:pt x="21065" y="14678"/>
                    <a:pt x="21532" y="14514"/>
                    <a:pt x="21887" y="14207"/>
                  </a:cubicBezTo>
                  <a:cubicBezTo>
                    <a:pt x="21408" y="14174"/>
                    <a:pt x="20942" y="14001"/>
                    <a:pt x="20556" y="13712"/>
                  </a:cubicBezTo>
                  <a:cubicBezTo>
                    <a:pt x="20125" y="13387"/>
                    <a:pt x="19803" y="12924"/>
                    <a:pt x="19653" y="12407"/>
                  </a:cubicBezTo>
                  <a:cubicBezTo>
                    <a:pt x="19630" y="12333"/>
                    <a:pt x="19653" y="12254"/>
                    <a:pt x="19708" y="12201"/>
                  </a:cubicBezTo>
                  <a:cubicBezTo>
                    <a:pt x="19746" y="12167"/>
                    <a:pt x="19795" y="12149"/>
                    <a:pt x="19845" y="12149"/>
                  </a:cubicBezTo>
                  <a:cubicBezTo>
                    <a:pt x="19870" y="12149"/>
                    <a:pt x="19895" y="12153"/>
                    <a:pt x="19919" y="12162"/>
                  </a:cubicBezTo>
                  <a:cubicBezTo>
                    <a:pt x="20137" y="12246"/>
                    <a:pt x="20368" y="12287"/>
                    <a:pt x="20600" y="12287"/>
                  </a:cubicBezTo>
                  <a:cubicBezTo>
                    <a:pt x="21066" y="12287"/>
                    <a:pt x="21533" y="12122"/>
                    <a:pt x="21887" y="11815"/>
                  </a:cubicBezTo>
                  <a:cubicBezTo>
                    <a:pt x="21408" y="11781"/>
                    <a:pt x="20942" y="11609"/>
                    <a:pt x="20556" y="11321"/>
                  </a:cubicBezTo>
                  <a:cubicBezTo>
                    <a:pt x="20125" y="10997"/>
                    <a:pt x="19803" y="10533"/>
                    <a:pt x="19653" y="10016"/>
                  </a:cubicBezTo>
                  <a:cubicBezTo>
                    <a:pt x="19630" y="9943"/>
                    <a:pt x="19653" y="9861"/>
                    <a:pt x="19708" y="9811"/>
                  </a:cubicBezTo>
                  <a:cubicBezTo>
                    <a:pt x="19746" y="9776"/>
                    <a:pt x="19796" y="9757"/>
                    <a:pt x="19847" y="9757"/>
                  </a:cubicBezTo>
                  <a:cubicBezTo>
                    <a:pt x="19871" y="9757"/>
                    <a:pt x="19896" y="9761"/>
                    <a:pt x="19919" y="9770"/>
                  </a:cubicBezTo>
                  <a:cubicBezTo>
                    <a:pt x="20137" y="9854"/>
                    <a:pt x="20369" y="9895"/>
                    <a:pt x="20601" y="9895"/>
                  </a:cubicBezTo>
                  <a:cubicBezTo>
                    <a:pt x="21067" y="9895"/>
                    <a:pt x="21533" y="9731"/>
                    <a:pt x="21887" y="9426"/>
                  </a:cubicBezTo>
                  <a:cubicBezTo>
                    <a:pt x="21408" y="9389"/>
                    <a:pt x="20942" y="9217"/>
                    <a:pt x="20556" y="8930"/>
                  </a:cubicBezTo>
                  <a:cubicBezTo>
                    <a:pt x="20125" y="8605"/>
                    <a:pt x="19803" y="8143"/>
                    <a:pt x="19653" y="7624"/>
                  </a:cubicBezTo>
                  <a:cubicBezTo>
                    <a:pt x="19630" y="7552"/>
                    <a:pt x="19653" y="7471"/>
                    <a:pt x="19708" y="7420"/>
                  </a:cubicBezTo>
                  <a:cubicBezTo>
                    <a:pt x="19746" y="7384"/>
                    <a:pt x="19795" y="7365"/>
                    <a:pt x="19845" y="7365"/>
                  </a:cubicBezTo>
                  <a:cubicBezTo>
                    <a:pt x="19870" y="7365"/>
                    <a:pt x="19895" y="7370"/>
                    <a:pt x="19919" y="7380"/>
                  </a:cubicBezTo>
                  <a:cubicBezTo>
                    <a:pt x="20136" y="7463"/>
                    <a:pt x="20368" y="7504"/>
                    <a:pt x="20599" y="7504"/>
                  </a:cubicBezTo>
                  <a:cubicBezTo>
                    <a:pt x="21065" y="7504"/>
                    <a:pt x="21533" y="7339"/>
                    <a:pt x="21887" y="7034"/>
                  </a:cubicBezTo>
                  <a:cubicBezTo>
                    <a:pt x="21408" y="6999"/>
                    <a:pt x="20942" y="6827"/>
                    <a:pt x="20556" y="6538"/>
                  </a:cubicBezTo>
                  <a:cubicBezTo>
                    <a:pt x="20125" y="6215"/>
                    <a:pt x="19803" y="5751"/>
                    <a:pt x="19653" y="5234"/>
                  </a:cubicBezTo>
                  <a:cubicBezTo>
                    <a:pt x="19630" y="5160"/>
                    <a:pt x="19653" y="5080"/>
                    <a:pt x="19708" y="5028"/>
                  </a:cubicBezTo>
                  <a:cubicBezTo>
                    <a:pt x="19746" y="4992"/>
                    <a:pt x="19795" y="4973"/>
                    <a:pt x="19845" y="4973"/>
                  </a:cubicBezTo>
                  <a:cubicBezTo>
                    <a:pt x="19870" y="4973"/>
                    <a:pt x="19895" y="4978"/>
                    <a:pt x="19919" y="4988"/>
                  </a:cubicBezTo>
                  <a:cubicBezTo>
                    <a:pt x="20137" y="5072"/>
                    <a:pt x="20368" y="5113"/>
                    <a:pt x="20600" y="5113"/>
                  </a:cubicBezTo>
                  <a:cubicBezTo>
                    <a:pt x="21066" y="5113"/>
                    <a:pt x="21533" y="4947"/>
                    <a:pt x="21889" y="4642"/>
                  </a:cubicBezTo>
                  <a:cubicBezTo>
                    <a:pt x="21409" y="4608"/>
                    <a:pt x="20942" y="4436"/>
                    <a:pt x="20558" y="4146"/>
                  </a:cubicBezTo>
                  <a:cubicBezTo>
                    <a:pt x="20125" y="3823"/>
                    <a:pt x="19803" y="3360"/>
                    <a:pt x="19653" y="2842"/>
                  </a:cubicBezTo>
                  <a:cubicBezTo>
                    <a:pt x="19630" y="2768"/>
                    <a:pt x="19653" y="2688"/>
                    <a:pt x="19709" y="2636"/>
                  </a:cubicBezTo>
                  <a:cubicBezTo>
                    <a:pt x="19746" y="2601"/>
                    <a:pt x="19795" y="2583"/>
                    <a:pt x="19845" y="2583"/>
                  </a:cubicBezTo>
                  <a:cubicBezTo>
                    <a:pt x="19870" y="2583"/>
                    <a:pt x="19895" y="2588"/>
                    <a:pt x="19919" y="2597"/>
                  </a:cubicBezTo>
                  <a:cubicBezTo>
                    <a:pt x="20137" y="2681"/>
                    <a:pt x="20369" y="2722"/>
                    <a:pt x="20601" y="2722"/>
                  </a:cubicBezTo>
                  <a:cubicBezTo>
                    <a:pt x="21067" y="2722"/>
                    <a:pt x="21534" y="2557"/>
                    <a:pt x="21889" y="2249"/>
                  </a:cubicBezTo>
                  <a:cubicBezTo>
                    <a:pt x="21409" y="2216"/>
                    <a:pt x="20942" y="2044"/>
                    <a:pt x="20558" y="1754"/>
                  </a:cubicBezTo>
                  <a:cubicBezTo>
                    <a:pt x="20304" y="1565"/>
                    <a:pt x="20090" y="1329"/>
                    <a:pt x="19924" y="1059"/>
                  </a:cubicBezTo>
                  <a:cubicBezTo>
                    <a:pt x="19808" y="870"/>
                    <a:pt x="19717" y="664"/>
                    <a:pt x="19653" y="450"/>
                  </a:cubicBezTo>
                  <a:cubicBezTo>
                    <a:pt x="19630" y="376"/>
                    <a:pt x="19653" y="298"/>
                    <a:pt x="19709" y="244"/>
                  </a:cubicBezTo>
                  <a:cubicBezTo>
                    <a:pt x="19746" y="210"/>
                    <a:pt x="19795" y="192"/>
                    <a:pt x="19845" y="192"/>
                  </a:cubicBezTo>
                  <a:cubicBezTo>
                    <a:pt x="19870" y="192"/>
                    <a:pt x="19895" y="197"/>
                    <a:pt x="19919" y="206"/>
                  </a:cubicBezTo>
                  <a:cubicBezTo>
                    <a:pt x="20137" y="290"/>
                    <a:pt x="20369" y="331"/>
                    <a:pt x="20602" y="331"/>
                  </a:cubicBezTo>
                  <a:cubicBezTo>
                    <a:pt x="20991" y="331"/>
                    <a:pt x="21381" y="217"/>
                    <a:pt x="217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9"/>
            <p:cNvSpPr/>
            <p:nvPr/>
          </p:nvSpPr>
          <p:spPr>
            <a:xfrm flipH="1">
              <a:off x="6747341" y="2963566"/>
              <a:ext cx="528597" cy="104934"/>
            </a:xfrm>
            <a:custGeom>
              <a:avLst/>
              <a:gdLst/>
              <a:ahLst/>
              <a:cxnLst/>
              <a:rect l="l" t="t" r="r" b="b"/>
              <a:pathLst>
                <a:path w="10573" h="2099" extrusionOk="0">
                  <a:moveTo>
                    <a:pt x="261" y="1"/>
                  </a:moveTo>
                  <a:cubicBezTo>
                    <a:pt x="118" y="1"/>
                    <a:pt x="1" y="116"/>
                    <a:pt x="1" y="261"/>
                  </a:cubicBezTo>
                  <a:lnTo>
                    <a:pt x="1" y="1838"/>
                  </a:lnTo>
                  <a:cubicBezTo>
                    <a:pt x="1" y="1981"/>
                    <a:pt x="118" y="2099"/>
                    <a:pt x="261" y="2099"/>
                  </a:cubicBezTo>
                  <a:lnTo>
                    <a:pt x="10312" y="2099"/>
                  </a:lnTo>
                  <a:cubicBezTo>
                    <a:pt x="10455" y="2099"/>
                    <a:pt x="10573" y="1981"/>
                    <a:pt x="10573" y="1838"/>
                  </a:cubicBezTo>
                  <a:lnTo>
                    <a:pt x="10573" y="261"/>
                  </a:lnTo>
                  <a:cubicBezTo>
                    <a:pt x="10573" y="116"/>
                    <a:pt x="10455" y="1"/>
                    <a:pt x="103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9"/>
            <p:cNvSpPr/>
            <p:nvPr/>
          </p:nvSpPr>
          <p:spPr>
            <a:xfrm flipH="1">
              <a:off x="7709908" y="4236223"/>
              <a:ext cx="350365" cy="101335"/>
            </a:xfrm>
            <a:custGeom>
              <a:avLst/>
              <a:gdLst/>
              <a:ahLst/>
              <a:cxnLst/>
              <a:rect l="l" t="t" r="r" b="b"/>
              <a:pathLst>
                <a:path w="7008" h="2027" extrusionOk="0">
                  <a:moveTo>
                    <a:pt x="1" y="1"/>
                  </a:moveTo>
                  <a:lnTo>
                    <a:pt x="1" y="2026"/>
                  </a:lnTo>
                  <a:lnTo>
                    <a:pt x="7008" y="2026"/>
                  </a:lnTo>
                  <a:lnTo>
                    <a:pt x="70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9"/>
            <p:cNvSpPr/>
            <p:nvPr/>
          </p:nvSpPr>
          <p:spPr>
            <a:xfrm flipH="1">
              <a:off x="7685210" y="4148437"/>
              <a:ext cx="399660" cy="67640"/>
            </a:xfrm>
            <a:custGeom>
              <a:avLst/>
              <a:gdLst/>
              <a:ahLst/>
              <a:cxnLst/>
              <a:rect l="l" t="t" r="r" b="b"/>
              <a:pathLst>
                <a:path w="7994" h="1353" extrusionOk="0">
                  <a:moveTo>
                    <a:pt x="1" y="0"/>
                  </a:moveTo>
                  <a:lnTo>
                    <a:pt x="1" y="1353"/>
                  </a:lnTo>
                  <a:lnTo>
                    <a:pt x="7993" y="1353"/>
                  </a:lnTo>
                  <a:lnTo>
                    <a:pt x="79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9"/>
            <p:cNvSpPr/>
            <p:nvPr/>
          </p:nvSpPr>
          <p:spPr>
            <a:xfrm flipH="1">
              <a:off x="6784542" y="2432746"/>
              <a:ext cx="404710" cy="215468"/>
            </a:xfrm>
            <a:custGeom>
              <a:avLst/>
              <a:gdLst/>
              <a:ahLst/>
              <a:cxnLst/>
              <a:rect l="l" t="t" r="r" b="b"/>
              <a:pathLst>
                <a:path w="8095" h="4310" extrusionOk="0">
                  <a:moveTo>
                    <a:pt x="0" y="1"/>
                  </a:moveTo>
                  <a:lnTo>
                    <a:pt x="0" y="4310"/>
                  </a:lnTo>
                  <a:lnTo>
                    <a:pt x="8094" y="4310"/>
                  </a:lnTo>
                  <a:lnTo>
                    <a:pt x="8094" y="3945"/>
                  </a:lnTo>
                  <a:cubicBezTo>
                    <a:pt x="8091" y="2981"/>
                    <a:pt x="8091" y="2052"/>
                    <a:pt x="8090" y="1160"/>
                  </a:cubicBezTo>
                  <a:cubicBezTo>
                    <a:pt x="8090" y="767"/>
                    <a:pt x="8089" y="380"/>
                    <a:pt x="80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29"/>
            <p:cNvSpPr/>
            <p:nvPr/>
          </p:nvSpPr>
          <p:spPr>
            <a:xfrm flipH="1">
              <a:off x="6783906" y="3088647"/>
              <a:ext cx="107289" cy="1039644"/>
            </a:xfrm>
            <a:custGeom>
              <a:avLst/>
              <a:gdLst/>
              <a:ahLst/>
              <a:cxnLst/>
              <a:rect l="l" t="t" r="r" b="b"/>
              <a:pathLst>
                <a:path w="2146" h="20796" extrusionOk="0">
                  <a:moveTo>
                    <a:pt x="1" y="1"/>
                  </a:moveTo>
                  <a:lnTo>
                    <a:pt x="1" y="20795"/>
                  </a:lnTo>
                  <a:lnTo>
                    <a:pt x="2145" y="20795"/>
                  </a:lnTo>
                  <a:lnTo>
                    <a:pt x="2145" y="19724"/>
                  </a:lnTo>
                  <a:cubicBezTo>
                    <a:pt x="2145" y="16822"/>
                    <a:pt x="2144" y="9314"/>
                    <a:pt x="2138" y="1059"/>
                  </a:cubicBezTo>
                  <a:lnTo>
                    <a:pt x="21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9"/>
            <p:cNvSpPr/>
            <p:nvPr/>
          </p:nvSpPr>
          <p:spPr>
            <a:xfrm flipH="1">
              <a:off x="6784339" y="2861481"/>
              <a:ext cx="458704" cy="81938"/>
            </a:xfrm>
            <a:custGeom>
              <a:avLst/>
              <a:gdLst/>
              <a:ahLst/>
              <a:cxnLst/>
              <a:rect l="l" t="t" r="r" b="b"/>
              <a:pathLst>
                <a:path w="9175" h="1639" extrusionOk="0">
                  <a:moveTo>
                    <a:pt x="0" y="1"/>
                  </a:moveTo>
                  <a:lnTo>
                    <a:pt x="0" y="1639"/>
                  </a:lnTo>
                  <a:lnTo>
                    <a:pt x="9175" y="1639"/>
                  </a:lnTo>
                  <a:cubicBezTo>
                    <a:pt x="9175" y="1339"/>
                    <a:pt x="9175" y="1045"/>
                    <a:pt x="9173" y="751"/>
                  </a:cubicBezTo>
                  <a:cubicBezTo>
                    <a:pt x="9175" y="501"/>
                    <a:pt x="9173" y="249"/>
                    <a:pt x="9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29"/>
            <p:cNvSpPr/>
            <p:nvPr/>
          </p:nvSpPr>
          <p:spPr>
            <a:xfrm flipH="1">
              <a:off x="6785496" y="2066301"/>
              <a:ext cx="306869" cy="19397"/>
            </a:xfrm>
            <a:custGeom>
              <a:avLst/>
              <a:gdLst/>
              <a:ahLst/>
              <a:cxnLst/>
              <a:rect l="l" t="t" r="r" b="b"/>
              <a:pathLst>
                <a:path w="6138" h="388" extrusionOk="0">
                  <a:moveTo>
                    <a:pt x="1" y="1"/>
                  </a:moveTo>
                  <a:lnTo>
                    <a:pt x="1" y="388"/>
                  </a:lnTo>
                  <a:lnTo>
                    <a:pt x="6137" y="388"/>
                  </a:lnTo>
                  <a:lnTo>
                    <a:pt x="613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29"/>
            <p:cNvSpPr/>
            <p:nvPr/>
          </p:nvSpPr>
          <p:spPr>
            <a:xfrm flipH="1">
              <a:off x="6785491" y="2393202"/>
              <a:ext cx="417958" cy="19397"/>
            </a:xfrm>
            <a:custGeom>
              <a:avLst/>
              <a:gdLst/>
              <a:ahLst/>
              <a:cxnLst/>
              <a:rect l="l" t="t" r="r" b="b"/>
              <a:pathLst>
                <a:path w="8360" h="388" extrusionOk="0">
                  <a:moveTo>
                    <a:pt x="0" y="1"/>
                  </a:moveTo>
                  <a:lnTo>
                    <a:pt x="0" y="388"/>
                  </a:lnTo>
                  <a:lnTo>
                    <a:pt x="8359" y="388"/>
                  </a:lnTo>
                  <a:lnTo>
                    <a:pt x="83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9"/>
            <p:cNvSpPr/>
            <p:nvPr/>
          </p:nvSpPr>
          <p:spPr>
            <a:xfrm flipH="1">
              <a:off x="6785048" y="2105845"/>
              <a:ext cx="270673" cy="166475"/>
            </a:xfrm>
            <a:custGeom>
              <a:avLst/>
              <a:gdLst/>
              <a:ahLst/>
              <a:cxnLst/>
              <a:rect l="l" t="t" r="r" b="b"/>
              <a:pathLst>
                <a:path w="5414" h="3330" extrusionOk="0">
                  <a:moveTo>
                    <a:pt x="1" y="1"/>
                  </a:moveTo>
                  <a:lnTo>
                    <a:pt x="1" y="3329"/>
                  </a:lnTo>
                  <a:lnTo>
                    <a:pt x="5413" y="3329"/>
                  </a:lnTo>
                  <a:cubicBezTo>
                    <a:pt x="5412" y="2471"/>
                    <a:pt x="5412" y="1657"/>
                    <a:pt x="5410" y="888"/>
                  </a:cubicBezTo>
                  <a:cubicBezTo>
                    <a:pt x="5410" y="585"/>
                    <a:pt x="5409" y="289"/>
                    <a:pt x="54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9"/>
            <p:cNvSpPr/>
            <p:nvPr/>
          </p:nvSpPr>
          <p:spPr>
            <a:xfrm flipH="1">
              <a:off x="6785650" y="1784494"/>
              <a:ext cx="227277" cy="160926"/>
            </a:xfrm>
            <a:custGeom>
              <a:avLst/>
              <a:gdLst/>
              <a:ahLst/>
              <a:cxnLst/>
              <a:rect l="l" t="t" r="r" b="b"/>
              <a:pathLst>
                <a:path w="4546" h="3219" extrusionOk="0">
                  <a:moveTo>
                    <a:pt x="2953" y="1"/>
                  </a:moveTo>
                  <a:cubicBezTo>
                    <a:pt x="2859" y="15"/>
                    <a:pt x="2767" y="20"/>
                    <a:pt x="2676" y="20"/>
                  </a:cubicBezTo>
                  <a:cubicBezTo>
                    <a:pt x="2608" y="20"/>
                    <a:pt x="2540" y="17"/>
                    <a:pt x="2474" y="14"/>
                  </a:cubicBezTo>
                  <a:cubicBezTo>
                    <a:pt x="2399" y="10"/>
                    <a:pt x="2327" y="7"/>
                    <a:pt x="2256" y="7"/>
                  </a:cubicBezTo>
                  <a:cubicBezTo>
                    <a:pt x="2133" y="7"/>
                    <a:pt x="2018" y="18"/>
                    <a:pt x="1915" y="60"/>
                  </a:cubicBezTo>
                  <a:cubicBezTo>
                    <a:pt x="1732" y="138"/>
                    <a:pt x="1579" y="327"/>
                    <a:pt x="1511" y="563"/>
                  </a:cubicBezTo>
                  <a:cubicBezTo>
                    <a:pt x="1414" y="891"/>
                    <a:pt x="1490" y="1249"/>
                    <a:pt x="1705" y="1476"/>
                  </a:cubicBezTo>
                  <a:cubicBezTo>
                    <a:pt x="1846" y="1628"/>
                    <a:pt x="2055" y="1712"/>
                    <a:pt x="2256" y="1712"/>
                  </a:cubicBezTo>
                  <a:cubicBezTo>
                    <a:pt x="2314" y="1712"/>
                    <a:pt x="2371" y="1705"/>
                    <a:pt x="2426" y="1691"/>
                  </a:cubicBezTo>
                  <a:cubicBezTo>
                    <a:pt x="2426" y="1618"/>
                    <a:pt x="2432" y="1544"/>
                    <a:pt x="2443" y="1471"/>
                  </a:cubicBezTo>
                  <a:cubicBezTo>
                    <a:pt x="2484" y="1230"/>
                    <a:pt x="2584" y="990"/>
                    <a:pt x="2759" y="716"/>
                  </a:cubicBezTo>
                  <a:cubicBezTo>
                    <a:pt x="2794" y="658"/>
                    <a:pt x="2857" y="624"/>
                    <a:pt x="2924" y="621"/>
                  </a:cubicBezTo>
                  <a:cubicBezTo>
                    <a:pt x="2995" y="624"/>
                    <a:pt x="3056" y="653"/>
                    <a:pt x="3095" y="709"/>
                  </a:cubicBezTo>
                  <a:cubicBezTo>
                    <a:pt x="3177" y="828"/>
                    <a:pt x="3328" y="897"/>
                    <a:pt x="3475" y="897"/>
                  </a:cubicBezTo>
                  <a:cubicBezTo>
                    <a:pt x="3540" y="897"/>
                    <a:pt x="3605" y="884"/>
                    <a:pt x="3662" y="855"/>
                  </a:cubicBezTo>
                  <a:cubicBezTo>
                    <a:pt x="3691" y="841"/>
                    <a:pt x="3721" y="835"/>
                    <a:pt x="3750" y="835"/>
                  </a:cubicBezTo>
                  <a:cubicBezTo>
                    <a:pt x="3825" y="835"/>
                    <a:pt x="3896" y="876"/>
                    <a:pt x="3932" y="948"/>
                  </a:cubicBezTo>
                  <a:cubicBezTo>
                    <a:pt x="3981" y="1048"/>
                    <a:pt x="3939" y="1169"/>
                    <a:pt x="3839" y="1219"/>
                  </a:cubicBezTo>
                  <a:cubicBezTo>
                    <a:pt x="3725" y="1275"/>
                    <a:pt x="3600" y="1302"/>
                    <a:pt x="3475" y="1302"/>
                  </a:cubicBezTo>
                  <a:cubicBezTo>
                    <a:pt x="3298" y="1302"/>
                    <a:pt x="3121" y="1248"/>
                    <a:pt x="2975" y="1148"/>
                  </a:cubicBezTo>
                  <a:cubicBezTo>
                    <a:pt x="2905" y="1287"/>
                    <a:pt x="2863" y="1413"/>
                    <a:pt x="2841" y="1537"/>
                  </a:cubicBezTo>
                  <a:cubicBezTo>
                    <a:pt x="2827" y="1627"/>
                    <a:pt x="2828" y="1715"/>
                    <a:pt x="2838" y="1798"/>
                  </a:cubicBezTo>
                  <a:cubicBezTo>
                    <a:pt x="2840" y="1805"/>
                    <a:pt x="2840" y="1812"/>
                    <a:pt x="2840" y="1818"/>
                  </a:cubicBezTo>
                  <a:cubicBezTo>
                    <a:pt x="2857" y="1922"/>
                    <a:pt x="2893" y="2019"/>
                    <a:pt x="2947" y="2096"/>
                  </a:cubicBezTo>
                  <a:cubicBezTo>
                    <a:pt x="3036" y="2219"/>
                    <a:pt x="3181" y="2295"/>
                    <a:pt x="3313" y="2295"/>
                  </a:cubicBezTo>
                  <a:cubicBezTo>
                    <a:pt x="3338" y="2295"/>
                    <a:pt x="3362" y="2293"/>
                    <a:pt x="3386" y="2287"/>
                  </a:cubicBezTo>
                  <a:cubicBezTo>
                    <a:pt x="3401" y="2284"/>
                    <a:pt x="3416" y="2282"/>
                    <a:pt x="3431" y="2282"/>
                  </a:cubicBezTo>
                  <a:cubicBezTo>
                    <a:pt x="3524" y="2282"/>
                    <a:pt x="3608" y="2346"/>
                    <a:pt x="3629" y="2441"/>
                  </a:cubicBezTo>
                  <a:cubicBezTo>
                    <a:pt x="3654" y="2549"/>
                    <a:pt x="3584" y="2658"/>
                    <a:pt x="3476" y="2683"/>
                  </a:cubicBezTo>
                  <a:cubicBezTo>
                    <a:pt x="3422" y="2693"/>
                    <a:pt x="3367" y="2700"/>
                    <a:pt x="3312" y="2700"/>
                  </a:cubicBezTo>
                  <a:cubicBezTo>
                    <a:pt x="3051" y="2700"/>
                    <a:pt x="2786" y="2564"/>
                    <a:pt x="2621" y="2332"/>
                  </a:cubicBezTo>
                  <a:cubicBezTo>
                    <a:pt x="2568" y="2260"/>
                    <a:pt x="2527" y="2177"/>
                    <a:pt x="2495" y="2090"/>
                  </a:cubicBezTo>
                  <a:cubicBezTo>
                    <a:pt x="2417" y="2109"/>
                    <a:pt x="2335" y="2119"/>
                    <a:pt x="2253" y="2119"/>
                  </a:cubicBezTo>
                  <a:cubicBezTo>
                    <a:pt x="1973" y="2119"/>
                    <a:pt x="1692" y="2012"/>
                    <a:pt x="1474" y="1815"/>
                  </a:cubicBezTo>
                  <a:cubicBezTo>
                    <a:pt x="1264" y="1773"/>
                    <a:pt x="1118" y="1633"/>
                    <a:pt x="988" y="1508"/>
                  </a:cubicBezTo>
                  <a:cubicBezTo>
                    <a:pt x="917" y="1442"/>
                    <a:pt x="852" y="1378"/>
                    <a:pt x="784" y="1337"/>
                  </a:cubicBezTo>
                  <a:cubicBezTo>
                    <a:pt x="710" y="1292"/>
                    <a:pt x="622" y="1270"/>
                    <a:pt x="534" y="1270"/>
                  </a:cubicBezTo>
                  <a:cubicBezTo>
                    <a:pt x="406" y="1270"/>
                    <a:pt x="278" y="1316"/>
                    <a:pt x="189" y="1404"/>
                  </a:cubicBezTo>
                  <a:cubicBezTo>
                    <a:pt x="34" y="1553"/>
                    <a:pt x="0" y="1815"/>
                    <a:pt x="109" y="1998"/>
                  </a:cubicBezTo>
                  <a:cubicBezTo>
                    <a:pt x="147" y="2061"/>
                    <a:pt x="202" y="2122"/>
                    <a:pt x="260" y="2186"/>
                  </a:cubicBezTo>
                  <a:cubicBezTo>
                    <a:pt x="303" y="2234"/>
                    <a:pt x="346" y="2283"/>
                    <a:pt x="386" y="2334"/>
                  </a:cubicBezTo>
                  <a:cubicBezTo>
                    <a:pt x="543" y="2541"/>
                    <a:pt x="594" y="2758"/>
                    <a:pt x="532" y="2948"/>
                  </a:cubicBezTo>
                  <a:cubicBezTo>
                    <a:pt x="517" y="2988"/>
                    <a:pt x="500" y="3027"/>
                    <a:pt x="475" y="3063"/>
                  </a:cubicBezTo>
                  <a:cubicBezTo>
                    <a:pt x="436" y="3124"/>
                    <a:pt x="384" y="3176"/>
                    <a:pt x="325" y="3218"/>
                  </a:cubicBezTo>
                  <a:lnTo>
                    <a:pt x="4546" y="3218"/>
                  </a:lnTo>
                  <a:lnTo>
                    <a:pt x="4546" y="3063"/>
                  </a:lnTo>
                  <a:cubicBezTo>
                    <a:pt x="4543" y="1893"/>
                    <a:pt x="4538" y="903"/>
                    <a:pt x="4533" y="101"/>
                  </a:cubicBezTo>
                  <a:cubicBezTo>
                    <a:pt x="4488" y="207"/>
                    <a:pt x="4418" y="298"/>
                    <a:pt x="4331" y="369"/>
                  </a:cubicBezTo>
                  <a:cubicBezTo>
                    <a:pt x="4185" y="487"/>
                    <a:pt x="4001" y="546"/>
                    <a:pt x="3811" y="546"/>
                  </a:cubicBezTo>
                  <a:cubicBezTo>
                    <a:pt x="3617" y="546"/>
                    <a:pt x="3419" y="485"/>
                    <a:pt x="3253" y="361"/>
                  </a:cubicBezTo>
                  <a:cubicBezTo>
                    <a:pt x="3128" y="270"/>
                    <a:pt x="3028" y="146"/>
                    <a:pt x="29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9"/>
            <p:cNvSpPr/>
            <p:nvPr/>
          </p:nvSpPr>
          <p:spPr>
            <a:xfrm flipH="1">
              <a:off x="5805498" y="1858583"/>
              <a:ext cx="154685" cy="177623"/>
            </a:xfrm>
            <a:custGeom>
              <a:avLst/>
              <a:gdLst/>
              <a:ahLst/>
              <a:cxnLst/>
              <a:rect l="l" t="t" r="r" b="b"/>
              <a:pathLst>
                <a:path w="3094" h="3553" extrusionOk="0">
                  <a:moveTo>
                    <a:pt x="2267" y="0"/>
                  </a:moveTo>
                  <a:lnTo>
                    <a:pt x="2267" y="0"/>
                  </a:lnTo>
                  <a:cubicBezTo>
                    <a:pt x="2349" y="277"/>
                    <a:pt x="2348" y="566"/>
                    <a:pt x="2249" y="818"/>
                  </a:cubicBezTo>
                  <a:cubicBezTo>
                    <a:pt x="2151" y="1076"/>
                    <a:pt x="1932" y="1296"/>
                    <a:pt x="1667" y="1406"/>
                  </a:cubicBezTo>
                  <a:cubicBezTo>
                    <a:pt x="1542" y="1459"/>
                    <a:pt x="1414" y="1486"/>
                    <a:pt x="1288" y="1486"/>
                  </a:cubicBezTo>
                  <a:cubicBezTo>
                    <a:pt x="1174" y="1486"/>
                    <a:pt x="1061" y="1463"/>
                    <a:pt x="956" y="1419"/>
                  </a:cubicBezTo>
                  <a:cubicBezTo>
                    <a:pt x="865" y="1379"/>
                    <a:pt x="787" y="1327"/>
                    <a:pt x="710" y="1276"/>
                  </a:cubicBezTo>
                  <a:cubicBezTo>
                    <a:pt x="635" y="1225"/>
                    <a:pt x="561" y="1177"/>
                    <a:pt x="487" y="1156"/>
                  </a:cubicBezTo>
                  <a:cubicBezTo>
                    <a:pt x="458" y="1147"/>
                    <a:pt x="428" y="1143"/>
                    <a:pt x="397" y="1143"/>
                  </a:cubicBezTo>
                  <a:cubicBezTo>
                    <a:pt x="316" y="1143"/>
                    <a:pt x="232" y="1173"/>
                    <a:pt x="173" y="1230"/>
                  </a:cubicBezTo>
                  <a:cubicBezTo>
                    <a:pt x="89" y="1305"/>
                    <a:pt x="50" y="1429"/>
                    <a:pt x="73" y="1538"/>
                  </a:cubicBezTo>
                  <a:cubicBezTo>
                    <a:pt x="77" y="1554"/>
                    <a:pt x="79" y="1568"/>
                    <a:pt x="77" y="1581"/>
                  </a:cubicBezTo>
                  <a:cubicBezTo>
                    <a:pt x="74" y="1644"/>
                    <a:pt x="47" y="1700"/>
                    <a:pt x="0" y="1736"/>
                  </a:cubicBezTo>
                  <a:lnTo>
                    <a:pt x="2039" y="1736"/>
                  </a:lnTo>
                  <a:cubicBezTo>
                    <a:pt x="2151" y="1736"/>
                    <a:pt x="2242" y="1828"/>
                    <a:pt x="2242" y="1939"/>
                  </a:cubicBezTo>
                  <a:lnTo>
                    <a:pt x="2242" y="2728"/>
                  </a:lnTo>
                  <a:cubicBezTo>
                    <a:pt x="2242" y="2841"/>
                    <a:pt x="2151" y="2931"/>
                    <a:pt x="2039" y="2931"/>
                  </a:cubicBezTo>
                  <a:lnTo>
                    <a:pt x="2009" y="2931"/>
                  </a:lnTo>
                  <a:cubicBezTo>
                    <a:pt x="1923" y="3003"/>
                    <a:pt x="1847" y="3082"/>
                    <a:pt x="1779" y="3166"/>
                  </a:cubicBezTo>
                  <a:cubicBezTo>
                    <a:pt x="1658" y="3313"/>
                    <a:pt x="1750" y="3539"/>
                    <a:pt x="1938" y="3549"/>
                  </a:cubicBezTo>
                  <a:cubicBezTo>
                    <a:pt x="1971" y="3551"/>
                    <a:pt x="2004" y="3552"/>
                    <a:pt x="2036" y="3552"/>
                  </a:cubicBezTo>
                  <a:cubicBezTo>
                    <a:pt x="2219" y="3552"/>
                    <a:pt x="2390" y="3521"/>
                    <a:pt x="2539" y="3458"/>
                  </a:cubicBezTo>
                  <a:cubicBezTo>
                    <a:pt x="2831" y="3329"/>
                    <a:pt x="3046" y="3057"/>
                    <a:pt x="3069" y="2780"/>
                  </a:cubicBezTo>
                  <a:cubicBezTo>
                    <a:pt x="3093" y="2497"/>
                    <a:pt x="2895" y="2211"/>
                    <a:pt x="2642" y="2165"/>
                  </a:cubicBezTo>
                  <a:cubicBezTo>
                    <a:pt x="2575" y="2153"/>
                    <a:pt x="2518" y="2108"/>
                    <a:pt x="2492" y="2046"/>
                  </a:cubicBezTo>
                  <a:cubicBezTo>
                    <a:pt x="2466" y="1983"/>
                    <a:pt x="2472" y="1910"/>
                    <a:pt x="2510" y="1854"/>
                  </a:cubicBezTo>
                  <a:cubicBezTo>
                    <a:pt x="2571" y="1767"/>
                    <a:pt x="2620" y="1676"/>
                    <a:pt x="2659" y="1581"/>
                  </a:cubicBezTo>
                  <a:cubicBezTo>
                    <a:pt x="2810" y="1241"/>
                    <a:pt x="2823" y="879"/>
                    <a:pt x="2697" y="558"/>
                  </a:cubicBezTo>
                  <a:cubicBezTo>
                    <a:pt x="2611" y="339"/>
                    <a:pt x="2458" y="144"/>
                    <a:pt x="2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9"/>
            <p:cNvSpPr/>
            <p:nvPr/>
          </p:nvSpPr>
          <p:spPr>
            <a:xfrm flipH="1">
              <a:off x="6147752" y="1687009"/>
              <a:ext cx="66443" cy="104584"/>
            </a:xfrm>
            <a:custGeom>
              <a:avLst/>
              <a:gdLst/>
              <a:ahLst/>
              <a:cxnLst/>
              <a:rect l="l" t="t" r="r" b="b"/>
              <a:pathLst>
                <a:path w="1329" h="2092" extrusionOk="0">
                  <a:moveTo>
                    <a:pt x="11" y="1"/>
                  </a:moveTo>
                  <a:cubicBezTo>
                    <a:pt x="8" y="325"/>
                    <a:pt x="3" y="797"/>
                    <a:pt x="0" y="1418"/>
                  </a:cubicBezTo>
                  <a:cubicBezTo>
                    <a:pt x="37" y="1346"/>
                    <a:pt x="84" y="1281"/>
                    <a:pt x="145" y="1227"/>
                  </a:cubicBezTo>
                  <a:cubicBezTo>
                    <a:pt x="254" y="1129"/>
                    <a:pt x="398" y="1078"/>
                    <a:pt x="549" y="1078"/>
                  </a:cubicBezTo>
                  <a:cubicBezTo>
                    <a:pt x="626" y="1078"/>
                    <a:pt x="706" y="1092"/>
                    <a:pt x="784" y="1120"/>
                  </a:cubicBezTo>
                  <a:cubicBezTo>
                    <a:pt x="998" y="1195"/>
                    <a:pt x="1144" y="1362"/>
                    <a:pt x="1178" y="1564"/>
                  </a:cubicBezTo>
                  <a:cubicBezTo>
                    <a:pt x="1195" y="1674"/>
                    <a:pt x="1120" y="1779"/>
                    <a:pt x="1010" y="1796"/>
                  </a:cubicBezTo>
                  <a:cubicBezTo>
                    <a:pt x="998" y="1798"/>
                    <a:pt x="987" y="1799"/>
                    <a:pt x="976" y="1799"/>
                  </a:cubicBezTo>
                  <a:cubicBezTo>
                    <a:pt x="878" y="1799"/>
                    <a:pt x="794" y="1727"/>
                    <a:pt x="778" y="1628"/>
                  </a:cubicBezTo>
                  <a:cubicBezTo>
                    <a:pt x="765" y="1547"/>
                    <a:pt x="675" y="1509"/>
                    <a:pt x="649" y="1499"/>
                  </a:cubicBezTo>
                  <a:cubicBezTo>
                    <a:pt x="617" y="1488"/>
                    <a:pt x="583" y="1482"/>
                    <a:pt x="551" y="1482"/>
                  </a:cubicBezTo>
                  <a:cubicBezTo>
                    <a:pt x="497" y="1482"/>
                    <a:pt x="447" y="1498"/>
                    <a:pt x="413" y="1528"/>
                  </a:cubicBezTo>
                  <a:cubicBezTo>
                    <a:pt x="360" y="1576"/>
                    <a:pt x="331" y="1654"/>
                    <a:pt x="333" y="1742"/>
                  </a:cubicBezTo>
                  <a:cubicBezTo>
                    <a:pt x="336" y="1847"/>
                    <a:pt x="381" y="1947"/>
                    <a:pt x="454" y="2006"/>
                  </a:cubicBezTo>
                  <a:cubicBezTo>
                    <a:pt x="525" y="2063"/>
                    <a:pt x="619" y="2092"/>
                    <a:pt x="718" y="2092"/>
                  </a:cubicBezTo>
                  <a:cubicBezTo>
                    <a:pt x="828" y="2092"/>
                    <a:pt x="943" y="2057"/>
                    <a:pt x="1036" y="1987"/>
                  </a:cubicBezTo>
                  <a:cubicBezTo>
                    <a:pt x="1210" y="1858"/>
                    <a:pt x="1318" y="1627"/>
                    <a:pt x="1324" y="1366"/>
                  </a:cubicBezTo>
                  <a:cubicBezTo>
                    <a:pt x="1328" y="1160"/>
                    <a:pt x="1272" y="932"/>
                    <a:pt x="1157" y="687"/>
                  </a:cubicBezTo>
                  <a:cubicBezTo>
                    <a:pt x="727" y="557"/>
                    <a:pt x="329" y="318"/>
                    <a:pt x="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9"/>
            <p:cNvSpPr/>
            <p:nvPr/>
          </p:nvSpPr>
          <p:spPr>
            <a:xfrm flipH="1">
              <a:off x="5676814" y="2155238"/>
              <a:ext cx="208379" cy="189772"/>
            </a:xfrm>
            <a:custGeom>
              <a:avLst/>
              <a:gdLst/>
              <a:ahLst/>
              <a:cxnLst/>
              <a:rect l="l" t="t" r="r" b="b"/>
              <a:pathLst>
                <a:path w="4168" h="3796" extrusionOk="0">
                  <a:moveTo>
                    <a:pt x="1374" y="1"/>
                  </a:moveTo>
                  <a:cubicBezTo>
                    <a:pt x="1323" y="1"/>
                    <a:pt x="1271" y="5"/>
                    <a:pt x="1221" y="15"/>
                  </a:cubicBezTo>
                  <a:cubicBezTo>
                    <a:pt x="1386" y="122"/>
                    <a:pt x="1521" y="275"/>
                    <a:pt x="1601" y="456"/>
                  </a:cubicBezTo>
                  <a:cubicBezTo>
                    <a:pt x="1753" y="809"/>
                    <a:pt x="1686" y="1240"/>
                    <a:pt x="1433" y="1529"/>
                  </a:cubicBezTo>
                  <a:cubicBezTo>
                    <a:pt x="1395" y="1571"/>
                    <a:pt x="1340" y="1597"/>
                    <a:pt x="1283" y="1597"/>
                  </a:cubicBezTo>
                  <a:cubicBezTo>
                    <a:pt x="1280" y="1597"/>
                    <a:pt x="1277" y="1597"/>
                    <a:pt x="1274" y="1597"/>
                  </a:cubicBezTo>
                  <a:cubicBezTo>
                    <a:pt x="1217" y="1597"/>
                    <a:pt x="1170" y="1573"/>
                    <a:pt x="1133" y="1533"/>
                  </a:cubicBezTo>
                  <a:cubicBezTo>
                    <a:pt x="1010" y="1401"/>
                    <a:pt x="826" y="1321"/>
                    <a:pt x="646" y="1321"/>
                  </a:cubicBezTo>
                  <a:cubicBezTo>
                    <a:pt x="636" y="1321"/>
                    <a:pt x="625" y="1321"/>
                    <a:pt x="614" y="1322"/>
                  </a:cubicBezTo>
                  <a:cubicBezTo>
                    <a:pt x="422" y="1332"/>
                    <a:pt x="234" y="1439"/>
                    <a:pt x="132" y="1596"/>
                  </a:cubicBezTo>
                  <a:cubicBezTo>
                    <a:pt x="31" y="1751"/>
                    <a:pt x="1" y="1969"/>
                    <a:pt x="47" y="2210"/>
                  </a:cubicBezTo>
                  <a:cubicBezTo>
                    <a:pt x="54" y="2252"/>
                    <a:pt x="64" y="2297"/>
                    <a:pt x="79" y="2343"/>
                  </a:cubicBezTo>
                  <a:lnTo>
                    <a:pt x="3033" y="2343"/>
                  </a:lnTo>
                  <a:cubicBezTo>
                    <a:pt x="3144" y="2343"/>
                    <a:pt x="3235" y="2433"/>
                    <a:pt x="3235" y="2544"/>
                  </a:cubicBezTo>
                  <a:lnTo>
                    <a:pt x="3235" y="3335"/>
                  </a:lnTo>
                  <a:cubicBezTo>
                    <a:pt x="3235" y="3446"/>
                    <a:pt x="3144" y="3536"/>
                    <a:pt x="3033" y="3536"/>
                  </a:cubicBezTo>
                  <a:lnTo>
                    <a:pt x="2950" y="3536"/>
                  </a:lnTo>
                  <a:cubicBezTo>
                    <a:pt x="2826" y="3611"/>
                    <a:pt x="2714" y="3697"/>
                    <a:pt x="2616" y="3788"/>
                  </a:cubicBezTo>
                  <a:cubicBezTo>
                    <a:pt x="2677" y="3793"/>
                    <a:pt x="2735" y="3795"/>
                    <a:pt x="2789" y="3795"/>
                  </a:cubicBezTo>
                  <a:cubicBezTo>
                    <a:pt x="2911" y="3795"/>
                    <a:pt x="3012" y="3783"/>
                    <a:pt x="3088" y="3758"/>
                  </a:cubicBezTo>
                  <a:cubicBezTo>
                    <a:pt x="3240" y="3705"/>
                    <a:pt x="3513" y="3582"/>
                    <a:pt x="3628" y="3338"/>
                  </a:cubicBezTo>
                  <a:cubicBezTo>
                    <a:pt x="3703" y="3173"/>
                    <a:pt x="3676" y="2925"/>
                    <a:pt x="3515" y="2831"/>
                  </a:cubicBezTo>
                  <a:cubicBezTo>
                    <a:pt x="3450" y="2792"/>
                    <a:pt x="3412" y="2721"/>
                    <a:pt x="3416" y="2645"/>
                  </a:cubicBezTo>
                  <a:cubicBezTo>
                    <a:pt x="3421" y="2569"/>
                    <a:pt x="3467" y="2502"/>
                    <a:pt x="3537" y="2472"/>
                  </a:cubicBezTo>
                  <a:cubicBezTo>
                    <a:pt x="3786" y="2362"/>
                    <a:pt x="4001" y="2142"/>
                    <a:pt x="4084" y="1910"/>
                  </a:cubicBezTo>
                  <a:cubicBezTo>
                    <a:pt x="4168" y="1675"/>
                    <a:pt x="4146" y="1387"/>
                    <a:pt x="4022" y="1121"/>
                  </a:cubicBezTo>
                  <a:cubicBezTo>
                    <a:pt x="3980" y="1028"/>
                    <a:pt x="3925" y="937"/>
                    <a:pt x="3859" y="849"/>
                  </a:cubicBezTo>
                  <a:cubicBezTo>
                    <a:pt x="3839" y="1082"/>
                    <a:pt x="3768" y="1310"/>
                    <a:pt x="3647" y="1512"/>
                  </a:cubicBezTo>
                  <a:cubicBezTo>
                    <a:pt x="3495" y="1769"/>
                    <a:pt x="3279" y="1943"/>
                    <a:pt x="3038" y="2003"/>
                  </a:cubicBezTo>
                  <a:cubicBezTo>
                    <a:pt x="2983" y="2016"/>
                    <a:pt x="2927" y="2023"/>
                    <a:pt x="2872" y="2023"/>
                  </a:cubicBezTo>
                  <a:cubicBezTo>
                    <a:pt x="2607" y="2023"/>
                    <a:pt x="2360" y="1874"/>
                    <a:pt x="2267" y="1642"/>
                  </a:cubicBezTo>
                  <a:cubicBezTo>
                    <a:pt x="2249" y="1597"/>
                    <a:pt x="2248" y="1548"/>
                    <a:pt x="2264" y="1502"/>
                  </a:cubicBezTo>
                  <a:cubicBezTo>
                    <a:pt x="2358" y="1232"/>
                    <a:pt x="2351" y="901"/>
                    <a:pt x="2248" y="639"/>
                  </a:cubicBezTo>
                  <a:cubicBezTo>
                    <a:pt x="2136" y="356"/>
                    <a:pt x="1900" y="127"/>
                    <a:pt x="1631" y="41"/>
                  </a:cubicBezTo>
                  <a:cubicBezTo>
                    <a:pt x="1548" y="14"/>
                    <a:pt x="1461" y="1"/>
                    <a:pt x="13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9"/>
            <p:cNvSpPr/>
            <p:nvPr/>
          </p:nvSpPr>
          <p:spPr>
            <a:xfrm flipH="1">
              <a:off x="5549332" y="2483388"/>
              <a:ext cx="222378" cy="219017"/>
            </a:xfrm>
            <a:custGeom>
              <a:avLst/>
              <a:gdLst/>
              <a:ahLst/>
              <a:cxnLst/>
              <a:rect l="l" t="t" r="r" b="b"/>
              <a:pathLst>
                <a:path w="4448" h="4381" extrusionOk="0">
                  <a:moveTo>
                    <a:pt x="1157" y="0"/>
                  </a:moveTo>
                  <a:cubicBezTo>
                    <a:pt x="1106" y="0"/>
                    <a:pt x="1055" y="4"/>
                    <a:pt x="1004" y="11"/>
                  </a:cubicBezTo>
                  <a:cubicBezTo>
                    <a:pt x="1269" y="159"/>
                    <a:pt x="1482" y="375"/>
                    <a:pt x="1608" y="632"/>
                  </a:cubicBezTo>
                  <a:cubicBezTo>
                    <a:pt x="1847" y="1122"/>
                    <a:pt x="1717" y="1729"/>
                    <a:pt x="1313" y="2017"/>
                  </a:cubicBezTo>
                  <a:cubicBezTo>
                    <a:pt x="1122" y="2151"/>
                    <a:pt x="906" y="2204"/>
                    <a:pt x="695" y="2250"/>
                  </a:cubicBezTo>
                  <a:cubicBezTo>
                    <a:pt x="498" y="2296"/>
                    <a:pt x="312" y="2340"/>
                    <a:pt x="188" y="2451"/>
                  </a:cubicBezTo>
                  <a:cubicBezTo>
                    <a:pt x="68" y="2557"/>
                    <a:pt x="1" y="2735"/>
                    <a:pt x="5" y="2932"/>
                  </a:cubicBezTo>
                  <a:cubicBezTo>
                    <a:pt x="5" y="2984"/>
                    <a:pt x="10" y="3039"/>
                    <a:pt x="23" y="3096"/>
                  </a:cubicBezTo>
                  <a:cubicBezTo>
                    <a:pt x="34" y="3161"/>
                    <a:pt x="56" y="3227"/>
                    <a:pt x="84" y="3297"/>
                  </a:cubicBezTo>
                  <a:lnTo>
                    <a:pt x="2783" y="3297"/>
                  </a:lnTo>
                  <a:cubicBezTo>
                    <a:pt x="2894" y="3297"/>
                    <a:pt x="2985" y="3387"/>
                    <a:pt x="2985" y="3499"/>
                  </a:cubicBezTo>
                  <a:lnTo>
                    <a:pt x="2985" y="4378"/>
                  </a:lnTo>
                  <a:cubicBezTo>
                    <a:pt x="3017" y="4380"/>
                    <a:pt x="3047" y="4380"/>
                    <a:pt x="3077" y="4380"/>
                  </a:cubicBezTo>
                  <a:cubicBezTo>
                    <a:pt x="3147" y="4380"/>
                    <a:pt x="3214" y="4377"/>
                    <a:pt x="3278" y="4370"/>
                  </a:cubicBezTo>
                  <a:cubicBezTo>
                    <a:pt x="3614" y="4334"/>
                    <a:pt x="3893" y="4192"/>
                    <a:pt x="4044" y="3977"/>
                  </a:cubicBezTo>
                  <a:cubicBezTo>
                    <a:pt x="4218" y="3733"/>
                    <a:pt x="4215" y="3363"/>
                    <a:pt x="4035" y="3120"/>
                  </a:cubicBezTo>
                  <a:cubicBezTo>
                    <a:pt x="3995" y="3064"/>
                    <a:pt x="3945" y="3014"/>
                    <a:pt x="3887" y="2974"/>
                  </a:cubicBezTo>
                  <a:cubicBezTo>
                    <a:pt x="3879" y="2968"/>
                    <a:pt x="3871" y="2965"/>
                    <a:pt x="3864" y="2959"/>
                  </a:cubicBezTo>
                  <a:cubicBezTo>
                    <a:pt x="3851" y="2949"/>
                    <a:pt x="3837" y="2941"/>
                    <a:pt x="3821" y="2932"/>
                  </a:cubicBezTo>
                  <a:cubicBezTo>
                    <a:pt x="3701" y="2862"/>
                    <a:pt x="3564" y="2825"/>
                    <a:pt x="3429" y="2825"/>
                  </a:cubicBezTo>
                  <a:cubicBezTo>
                    <a:pt x="3358" y="2825"/>
                    <a:pt x="3287" y="2835"/>
                    <a:pt x="3220" y="2857"/>
                  </a:cubicBezTo>
                  <a:cubicBezTo>
                    <a:pt x="3200" y="2863"/>
                    <a:pt x="3179" y="2866"/>
                    <a:pt x="3159" y="2866"/>
                  </a:cubicBezTo>
                  <a:cubicBezTo>
                    <a:pt x="3073" y="2866"/>
                    <a:pt x="2995" y="2810"/>
                    <a:pt x="2968" y="2723"/>
                  </a:cubicBezTo>
                  <a:cubicBezTo>
                    <a:pt x="2935" y="2618"/>
                    <a:pt x="2991" y="2503"/>
                    <a:pt x="3100" y="2470"/>
                  </a:cubicBezTo>
                  <a:cubicBezTo>
                    <a:pt x="3205" y="2437"/>
                    <a:pt x="3316" y="2421"/>
                    <a:pt x="3426" y="2421"/>
                  </a:cubicBezTo>
                  <a:cubicBezTo>
                    <a:pt x="3630" y="2421"/>
                    <a:pt x="3835" y="2476"/>
                    <a:pt x="4016" y="2580"/>
                  </a:cubicBezTo>
                  <a:cubicBezTo>
                    <a:pt x="4165" y="2535"/>
                    <a:pt x="4277" y="2380"/>
                    <a:pt x="4335" y="2238"/>
                  </a:cubicBezTo>
                  <a:cubicBezTo>
                    <a:pt x="4448" y="1969"/>
                    <a:pt x="4445" y="1646"/>
                    <a:pt x="4326" y="1378"/>
                  </a:cubicBezTo>
                  <a:cubicBezTo>
                    <a:pt x="4306" y="1330"/>
                    <a:pt x="4281" y="1283"/>
                    <a:pt x="4252" y="1239"/>
                  </a:cubicBezTo>
                  <a:lnTo>
                    <a:pt x="4252" y="1239"/>
                  </a:lnTo>
                  <a:cubicBezTo>
                    <a:pt x="4294" y="1523"/>
                    <a:pt x="4239" y="1804"/>
                    <a:pt x="4093" y="2014"/>
                  </a:cubicBezTo>
                  <a:cubicBezTo>
                    <a:pt x="3939" y="2241"/>
                    <a:pt x="3684" y="2375"/>
                    <a:pt x="3429" y="2375"/>
                  </a:cubicBezTo>
                  <a:cubicBezTo>
                    <a:pt x="3380" y="2375"/>
                    <a:pt x="3332" y="2370"/>
                    <a:pt x="3284" y="2360"/>
                  </a:cubicBezTo>
                  <a:cubicBezTo>
                    <a:pt x="3188" y="2338"/>
                    <a:pt x="3104" y="2299"/>
                    <a:pt x="3033" y="2266"/>
                  </a:cubicBezTo>
                  <a:cubicBezTo>
                    <a:pt x="2988" y="2247"/>
                    <a:pt x="2945" y="2225"/>
                    <a:pt x="2901" y="2212"/>
                  </a:cubicBezTo>
                  <a:cubicBezTo>
                    <a:pt x="2872" y="2203"/>
                    <a:pt x="2845" y="2200"/>
                    <a:pt x="2823" y="2200"/>
                  </a:cubicBezTo>
                  <a:cubicBezTo>
                    <a:pt x="2789" y="2200"/>
                    <a:pt x="2767" y="2207"/>
                    <a:pt x="2762" y="2212"/>
                  </a:cubicBezTo>
                  <a:cubicBezTo>
                    <a:pt x="2724" y="2265"/>
                    <a:pt x="2662" y="2293"/>
                    <a:pt x="2600" y="2293"/>
                  </a:cubicBezTo>
                  <a:cubicBezTo>
                    <a:pt x="2571" y="2293"/>
                    <a:pt x="2542" y="2287"/>
                    <a:pt x="2515" y="2275"/>
                  </a:cubicBezTo>
                  <a:cubicBezTo>
                    <a:pt x="2426" y="2234"/>
                    <a:pt x="2381" y="2135"/>
                    <a:pt x="2403" y="2043"/>
                  </a:cubicBezTo>
                  <a:cubicBezTo>
                    <a:pt x="2506" y="1639"/>
                    <a:pt x="2483" y="1238"/>
                    <a:pt x="2337" y="880"/>
                  </a:cubicBezTo>
                  <a:cubicBezTo>
                    <a:pt x="2186" y="514"/>
                    <a:pt x="1914" y="224"/>
                    <a:pt x="1587" y="87"/>
                  </a:cubicBezTo>
                  <a:cubicBezTo>
                    <a:pt x="1449" y="29"/>
                    <a:pt x="1302" y="0"/>
                    <a:pt x="11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9"/>
            <p:cNvSpPr/>
            <p:nvPr/>
          </p:nvSpPr>
          <p:spPr>
            <a:xfrm flipH="1">
              <a:off x="5642602" y="2668360"/>
              <a:ext cx="572443" cy="34295"/>
            </a:xfrm>
            <a:custGeom>
              <a:avLst/>
              <a:gdLst/>
              <a:ahLst/>
              <a:cxnLst/>
              <a:rect l="l" t="t" r="r" b="b"/>
              <a:pathLst>
                <a:path w="11450" h="686" extrusionOk="0">
                  <a:moveTo>
                    <a:pt x="0" y="1"/>
                  </a:moveTo>
                  <a:lnTo>
                    <a:pt x="0" y="686"/>
                  </a:lnTo>
                  <a:lnTo>
                    <a:pt x="11449" y="686"/>
                  </a:lnTo>
                  <a:lnTo>
                    <a:pt x="114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9"/>
            <p:cNvSpPr/>
            <p:nvPr/>
          </p:nvSpPr>
          <p:spPr>
            <a:xfrm flipH="1">
              <a:off x="5743592" y="2292517"/>
              <a:ext cx="471553" cy="19347"/>
            </a:xfrm>
            <a:custGeom>
              <a:avLst/>
              <a:gdLst/>
              <a:ahLst/>
              <a:cxnLst/>
              <a:rect l="l" t="t" r="r" b="b"/>
              <a:pathLst>
                <a:path w="9432" h="387" extrusionOk="0">
                  <a:moveTo>
                    <a:pt x="1" y="1"/>
                  </a:moveTo>
                  <a:lnTo>
                    <a:pt x="1" y="386"/>
                  </a:lnTo>
                  <a:lnTo>
                    <a:pt x="9431" y="386"/>
                  </a:lnTo>
                  <a:lnTo>
                    <a:pt x="94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9"/>
            <p:cNvSpPr/>
            <p:nvPr/>
          </p:nvSpPr>
          <p:spPr>
            <a:xfrm flipH="1">
              <a:off x="5868279" y="1965567"/>
              <a:ext cx="346715" cy="19347"/>
            </a:xfrm>
            <a:custGeom>
              <a:avLst/>
              <a:gdLst/>
              <a:ahLst/>
              <a:cxnLst/>
              <a:rect l="l" t="t" r="r" b="b"/>
              <a:pathLst>
                <a:path w="6935" h="387" extrusionOk="0">
                  <a:moveTo>
                    <a:pt x="1" y="0"/>
                  </a:moveTo>
                  <a:cubicBezTo>
                    <a:pt x="1" y="128"/>
                    <a:pt x="1" y="257"/>
                    <a:pt x="1" y="387"/>
                  </a:cubicBezTo>
                  <a:lnTo>
                    <a:pt x="6935" y="387"/>
                  </a:lnTo>
                  <a:lnTo>
                    <a:pt x="69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9"/>
            <p:cNvSpPr/>
            <p:nvPr/>
          </p:nvSpPr>
          <p:spPr>
            <a:xfrm flipH="1">
              <a:off x="4954012" y="3631765"/>
              <a:ext cx="393911" cy="155477"/>
            </a:xfrm>
            <a:custGeom>
              <a:avLst/>
              <a:gdLst/>
              <a:ahLst/>
              <a:cxnLst/>
              <a:rect l="l" t="t" r="r" b="b"/>
              <a:pathLst>
                <a:path w="7879" h="3110" extrusionOk="0">
                  <a:moveTo>
                    <a:pt x="261" y="1"/>
                  </a:moveTo>
                  <a:cubicBezTo>
                    <a:pt x="118" y="1"/>
                    <a:pt x="0" y="118"/>
                    <a:pt x="0" y="260"/>
                  </a:cubicBezTo>
                  <a:lnTo>
                    <a:pt x="0" y="2849"/>
                  </a:lnTo>
                  <a:cubicBezTo>
                    <a:pt x="0" y="2994"/>
                    <a:pt x="118" y="3110"/>
                    <a:pt x="261" y="3110"/>
                  </a:cubicBezTo>
                  <a:lnTo>
                    <a:pt x="7617" y="3110"/>
                  </a:lnTo>
                  <a:cubicBezTo>
                    <a:pt x="7760" y="3110"/>
                    <a:pt x="7879" y="2994"/>
                    <a:pt x="7879" y="2849"/>
                  </a:cubicBezTo>
                  <a:lnTo>
                    <a:pt x="7879" y="260"/>
                  </a:lnTo>
                  <a:cubicBezTo>
                    <a:pt x="7879" y="118"/>
                    <a:pt x="7760" y="1"/>
                    <a:pt x="7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9"/>
            <p:cNvSpPr/>
            <p:nvPr/>
          </p:nvSpPr>
          <p:spPr>
            <a:xfrm flipH="1">
              <a:off x="4903622" y="3353057"/>
              <a:ext cx="327917" cy="259161"/>
            </a:xfrm>
            <a:custGeom>
              <a:avLst/>
              <a:gdLst/>
              <a:ahLst/>
              <a:cxnLst/>
              <a:rect l="l" t="t" r="r" b="b"/>
              <a:pathLst>
                <a:path w="6559" h="5184" extrusionOk="0">
                  <a:moveTo>
                    <a:pt x="2070" y="1"/>
                  </a:moveTo>
                  <a:cubicBezTo>
                    <a:pt x="1933" y="1"/>
                    <a:pt x="1794" y="20"/>
                    <a:pt x="1657" y="59"/>
                  </a:cubicBezTo>
                  <a:cubicBezTo>
                    <a:pt x="1404" y="134"/>
                    <a:pt x="1164" y="276"/>
                    <a:pt x="962" y="469"/>
                  </a:cubicBezTo>
                  <a:cubicBezTo>
                    <a:pt x="998" y="466"/>
                    <a:pt x="1034" y="465"/>
                    <a:pt x="1069" y="465"/>
                  </a:cubicBezTo>
                  <a:cubicBezTo>
                    <a:pt x="1202" y="465"/>
                    <a:pt x="1332" y="482"/>
                    <a:pt x="1460" y="517"/>
                  </a:cubicBezTo>
                  <a:cubicBezTo>
                    <a:pt x="1876" y="630"/>
                    <a:pt x="2193" y="942"/>
                    <a:pt x="2261" y="1310"/>
                  </a:cubicBezTo>
                  <a:cubicBezTo>
                    <a:pt x="2360" y="1810"/>
                    <a:pt x="2014" y="2253"/>
                    <a:pt x="1657" y="2500"/>
                  </a:cubicBezTo>
                  <a:cubicBezTo>
                    <a:pt x="1497" y="2613"/>
                    <a:pt x="1327" y="2703"/>
                    <a:pt x="1159" y="2789"/>
                  </a:cubicBezTo>
                  <a:cubicBezTo>
                    <a:pt x="975" y="2887"/>
                    <a:pt x="800" y="2978"/>
                    <a:pt x="647" y="3096"/>
                  </a:cubicBezTo>
                  <a:cubicBezTo>
                    <a:pt x="301" y="3363"/>
                    <a:pt x="66" y="3780"/>
                    <a:pt x="18" y="4213"/>
                  </a:cubicBezTo>
                  <a:cubicBezTo>
                    <a:pt x="15" y="4251"/>
                    <a:pt x="11" y="4290"/>
                    <a:pt x="11" y="4331"/>
                  </a:cubicBezTo>
                  <a:cubicBezTo>
                    <a:pt x="1" y="4620"/>
                    <a:pt x="72" y="4911"/>
                    <a:pt x="208" y="5172"/>
                  </a:cubicBezTo>
                  <a:lnTo>
                    <a:pt x="5289" y="5172"/>
                  </a:lnTo>
                  <a:cubicBezTo>
                    <a:pt x="5332" y="5172"/>
                    <a:pt x="5373" y="5178"/>
                    <a:pt x="5413" y="5184"/>
                  </a:cubicBezTo>
                  <a:cubicBezTo>
                    <a:pt x="5531" y="5082"/>
                    <a:pt x="5573" y="5017"/>
                    <a:pt x="5586" y="4994"/>
                  </a:cubicBezTo>
                  <a:cubicBezTo>
                    <a:pt x="5667" y="4835"/>
                    <a:pt x="5660" y="4596"/>
                    <a:pt x="5519" y="4494"/>
                  </a:cubicBezTo>
                  <a:cubicBezTo>
                    <a:pt x="5466" y="4455"/>
                    <a:pt x="5437" y="4396"/>
                    <a:pt x="5437" y="4331"/>
                  </a:cubicBezTo>
                  <a:lnTo>
                    <a:pt x="5437" y="4321"/>
                  </a:lnTo>
                  <a:cubicBezTo>
                    <a:pt x="5439" y="4252"/>
                    <a:pt x="5477" y="4190"/>
                    <a:pt x="5537" y="4157"/>
                  </a:cubicBezTo>
                  <a:cubicBezTo>
                    <a:pt x="6168" y="3788"/>
                    <a:pt x="6559" y="3035"/>
                    <a:pt x="6440" y="2405"/>
                  </a:cubicBezTo>
                  <a:cubicBezTo>
                    <a:pt x="6352" y="1913"/>
                    <a:pt x="5968" y="1494"/>
                    <a:pt x="5502" y="1317"/>
                  </a:cubicBezTo>
                  <a:lnTo>
                    <a:pt x="5502" y="1317"/>
                  </a:lnTo>
                  <a:cubicBezTo>
                    <a:pt x="5629" y="1601"/>
                    <a:pt x="5652" y="1946"/>
                    <a:pt x="5547" y="2261"/>
                  </a:cubicBezTo>
                  <a:cubicBezTo>
                    <a:pt x="5373" y="2778"/>
                    <a:pt x="4872" y="3153"/>
                    <a:pt x="4327" y="3175"/>
                  </a:cubicBezTo>
                  <a:cubicBezTo>
                    <a:pt x="4314" y="3176"/>
                    <a:pt x="4300" y="3176"/>
                    <a:pt x="4286" y="3176"/>
                  </a:cubicBezTo>
                  <a:cubicBezTo>
                    <a:pt x="4044" y="3176"/>
                    <a:pt x="3818" y="3117"/>
                    <a:pt x="3601" y="3058"/>
                  </a:cubicBezTo>
                  <a:cubicBezTo>
                    <a:pt x="3596" y="3059"/>
                    <a:pt x="3590" y="3061"/>
                    <a:pt x="3585" y="3061"/>
                  </a:cubicBezTo>
                  <a:cubicBezTo>
                    <a:pt x="3543" y="3061"/>
                    <a:pt x="3508" y="3045"/>
                    <a:pt x="3476" y="3026"/>
                  </a:cubicBezTo>
                  <a:cubicBezTo>
                    <a:pt x="3360" y="2996"/>
                    <a:pt x="3233" y="2967"/>
                    <a:pt x="3108" y="2959"/>
                  </a:cubicBezTo>
                  <a:cubicBezTo>
                    <a:pt x="3078" y="2957"/>
                    <a:pt x="3048" y="2956"/>
                    <a:pt x="3017" y="2956"/>
                  </a:cubicBezTo>
                  <a:cubicBezTo>
                    <a:pt x="2714" y="2956"/>
                    <a:pt x="2410" y="3079"/>
                    <a:pt x="2189" y="3290"/>
                  </a:cubicBezTo>
                  <a:cubicBezTo>
                    <a:pt x="1947" y="3520"/>
                    <a:pt x="1806" y="3859"/>
                    <a:pt x="1814" y="4192"/>
                  </a:cubicBezTo>
                  <a:cubicBezTo>
                    <a:pt x="1815" y="4245"/>
                    <a:pt x="1796" y="4293"/>
                    <a:pt x="1765" y="4331"/>
                  </a:cubicBezTo>
                  <a:cubicBezTo>
                    <a:pt x="1730" y="4373"/>
                    <a:pt x="1676" y="4397"/>
                    <a:pt x="1617" y="4399"/>
                  </a:cubicBezTo>
                  <a:cubicBezTo>
                    <a:pt x="1611" y="4399"/>
                    <a:pt x="1606" y="4399"/>
                    <a:pt x="1601" y="4399"/>
                  </a:cubicBezTo>
                  <a:cubicBezTo>
                    <a:pt x="1543" y="4399"/>
                    <a:pt x="1492" y="4372"/>
                    <a:pt x="1460" y="4331"/>
                  </a:cubicBezTo>
                  <a:cubicBezTo>
                    <a:pt x="1430" y="4296"/>
                    <a:pt x="1411" y="4250"/>
                    <a:pt x="1411" y="4202"/>
                  </a:cubicBezTo>
                  <a:cubicBezTo>
                    <a:pt x="1401" y="3754"/>
                    <a:pt x="1586" y="3304"/>
                    <a:pt x="1909" y="2999"/>
                  </a:cubicBezTo>
                  <a:cubicBezTo>
                    <a:pt x="2208" y="2713"/>
                    <a:pt x="2618" y="2552"/>
                    <a:pt x="3030" y="2552"/>
                  </a:cubicBezTo>
                  <a:cubicBezTo>
                    <a:pt x="3065" y="2552"/>
                    <a:pt x="3100" y="2553"/>
                    <a:pt x="3136" y="2555"/>
                  </a:cubicBezTo>
                  <a:cubicBezTo>
                    <a:pt x="3234" y="2563"/>
                    <a:pt x="3327" y="2579"/>
                    <a:pt x="3418" y="2597"/>
                  </a:cubicBezTo>
                  <a:cubicBezTo>
                    <a:pt x="3472" y="2225"/>
                    <a:pt x="3515" y="1823"/>
                    <a:pt x="3472" y="1439"/>
                  </a:cubicBezTo>
                  <a:cubicBezTo>
                    <a:pt x="3418" y="951"/>
                    <a:pt x="3226" y="544"/>
                    <a:pt x="2929" y="297"/>
                  </a:cubicBezTo>
                  <a:cubicBezTo>
                    <a:pt x="2696" y="103"/>
                    <a:pt x="2389" y="1"/>
                    <a:pt x="20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9"/>
            <p:cNvSpPr/>
            <p:nvPr/>
          </p:nvSpPr>
          <p:spPr>
            <a:xfrm flipH="1">
              <a:off x="5302813" y="2871630"/>
              <a:ext cx="331917" cy="248413"/>
            </a:xfrm>
            <a:custGeom>
              <a:avLst/>
              <a:gdLst/>
              <a:ahLst/>
              <a:cxnLst/>
              <a:rect l="l" t="t" r="r" b="b"/>
              <a:pathLst>
                <a:path w="6639" h="4969" extrusionOk="0">
                  <a:moveTo>
                    <a:pt x="2081" y="0"/>
                  </a:moveTo>
                  <a:cubicBezTo>
                    <a:pt x="2069" y="0"/>
                    <a:pt x="2057" y="0"/>
                    <a:pt x="2045" y="1"/>
                  </a:cubicBezTo>
                  <a:cubicBezTo>
                    <a:pt x="1735" y="9"/>
                    <a:pt x="1443" y="132"/>
                    <a:pt x="1224" y="329"/>
                  </a:cubicBezTo>
                  <a:cubicBezTo>
                    <a:pt x="1280" y="323"/>
                    <a:pt x="1335" y="320"/>
                    <a:pt x="1389" y="320"/>
                  </a:cubicBezTo>
                  <a:cubicBezTo>
                    <a:pt x="1733" y="320"/>
                    <a:pt x="2053" y="442"/>
                    <a:pt x="2297" y="674"/>
                  </a:cubicBezTo>
                  <a:cubicBezTo>
                    <a:pt x="2517" y="888"/>
                    <a:pt x="2647" y="1208"/>
                    <a:pt x="2642" y="1530"/>
                  </a:cubicBezTo>
                  <a:cubicBezTo>
                    <a:pt x="2639" y="1818"/>
                    <a:pt x="2527" y="2074"/>
                    <a:pt x="2335" y="2249"/>
                  </a:cubicBezTo>
                  <a:cubicBezTo>
                    <a:pt x="2029" y="2526"/>
                    <a:pt x="1637" y="2551"/>
                    <a:pt x="1257" y="2575"/>
                  </a:cubicBezTo>
                  <a:cubicBezTo>
                    <a:pt x="959" y="2594"/>
                    <a:pt x="677" y="2611"/>
                    <a:pt x="470" y="2750"/>
                  </a:cubicBezTo>
                  <a:cubicBezTo>
                    <a:pt x="1" y="3066"/>
                    <a:pt x="114" y="3828"/>
                    <a:pt x="157" y="4054"/>
                  </a:cubicBezTo>
                  <a:cubicBezTo>
                    <a:pt x="158" y="4064"/>
                    <a:pt x="161" y="4072"/>
                    <a:pt x="164" y="4083"/>
                  </a:cubicBezTo>
                  <a:cubicBezTo>
                    <a:pt x="189" y="4203"/>
                    <a:pt x="219" y="4323"/>
                    <a:pt x="248" y="4443"/>
                  </a:cubicBezTo>
                  <a:cubicBezTo>
                    <a:pt x="290" y="4614"/>
                    <a:pt x="335" y="4791"/>
                    <a:pt x="365" y="4969"/>
                  </a:cubicBezTo>
                  <a:lnTo>
                    <a:pt x="5842" y="4969"/>
                  </a:lnTo>
                  <a:cubicBezTo>
                    <a:pt x="5859" y="4694"/>
                    <a:pt x="5752" y="4417"/>
                    <a:pt x="5554" y="4226"/>
                  </a:cubicBezTo>
                  <a:cubicBezTo>
                    <a:pt x="5513" y="4187"/>
                    <a:pt x="5490" y="4136"/>
                    <a:pt x="5490" y="4083"/>
                  </a:cubicBezTo>
                  <a:cubicBezTo>
                    <a:pt x="5490" y="4064"/>
                    <a:pt x="5494" y="4045"/>
                    <a:pt x="5499" y="4025"/>
                  </a:cubicBezTo>
                  <a:cubicBezTo>
                    <a:pt x="5519" y="3954"/>
                    <a:pt x="5577" y="3899"/>
                    <a:pt x="5651" y="3883"/>
                  </a:cubicBezTo>
                  <a:cubicBezTo>
                    <a:pt x="6030" y="3799"/>
                    <a:pt x="6383" y="3443"/>
                    <a:pt x="6511" y="3015"/>
                  </a:cubicBezTo>
                  <a:cubicBezTo>
                    <a:pt x="6638" y="2597"/>
                    <a:pt x="6563" y="2107"/>
                    <a:pt x="6308" y="1706"/>
                  </a:cubicBezTo>
                  <a:cubicBezTo>
                    <a:pt x="6152" y="1459"/>
                    <a:pt x="5930" y="1247"/>
                    <a:pt x="5665" y="1082"/>
                  </a:cubicBezTo>
                  <a:lnTo>
                    <a:pt x="5665" y="1082"/>
                  </a:lnTo>
                  <a:cubicBezTo>
                    <a:pt x="5790" y="1534"/>
                    <a:pt x="5779" y="2061"/>
                    <a:pt x="5509" y="2497"/>
                  </a:cubicBezTo>
                  <a:cubicBezTo>
                    <a:pt x="5290" y="2856"/>
                    <a:pt x="4899" y="3130"/>
                    <a:pt x="4442" y="3249"/>
                  </a:cubicBezTo>
                  <a:cubicBezTo>
                    <a:pt x="4235" y="3303"/>
                    <a:pt x="4015" y="3331"/>
                    <a:pt x="3779" y="3331"/>
                  </a:cubicBezTo>
                  <a:cubicBezTo>
                    <a:pt x="3591" y="3331"/>
                    <a:pt x="3392" y="3314"/>
                    <a:pt x="3180" y="3279"/>
                  </a:cubicBezTo>
                  <a:cubicBezTo>
                    <a:pt x="3086" y="3263"/>
                    <a:pt x="2991" y="3243"/>
                    <a:pt x="2894" y="3225"/>
                  </a:cubicBezTo>
                  <a:cubicBezTo>
                    <a:pt x="2661" y="3181"/>
                    <a:pt x="2441" y="3140"/>
                    <a:pt x="2221" y="3140"/>
                  </a:cubicBezTo>
                  <a:cubicBezTo>
                    <a:pt x="2214" y="3140"/>
                    <a:pt x="2206" y="3140"/>
                    <a:pt x="2199" y="3140"/>
                  </a:cubicBezTo>
                  <a:cubicBezTo>
                    <a:pt x="1948" y="3143"/>
                    <a:pt x="1625" y="3231"/>
                    <a:pt x="1476" y="3469"/>
                  </a:cubicBezTo>
                  <a:cubicBezTo>
                    <a:pt x="1381" y="3616"/>
                    <a:pt x="1354" y="3822"/>
                    <a:pt x="1402" y="4030"/>
                  </a:cubicBezTo>
                  <a:cubicBezTo>
                    <a:pt x="1405" y="4048"/>
                    <a:pt x="1411" y="4065"/>
                    <a:pt x="1415" y="4083"/>
                  </a:cubicBezTo>
                  <a:cubicBezTo>
                    <a:pt x="1464" y="4248"/>
                    <a:pt x="1559" y="4421"/>
                    <a:pt x="1701" y="4613"/>
                  </a:cubicBezTo>
                  <a:cubicBezTo>
                    <a:pt x="1767" y="4702"/>
                    <a:pt x="1748" y="4830"/>
                    <a:pt x="1659" y="4896"/>
                  </a:cubicBezTo>
                  <a:cubicBezTo>
                    <a:pt x="1622" y="4923"/>
                    <a:pt x="1580" y="4936"/>
                    <a:pt x="1538" y="4936"/>
                  </a:cubicBezTo>
                  <a:cubicBezTo>
                    <a:pt x="1476" y="4936"/>
                    <a:pt x="1415" y="4908"/>
                    <a:pt x="1375" y="4856"/>
                  </a:cubicBezTo>
                  <a:cubicBezTo>
                    <a:pt x="1184" y="4598"/>
                    <a:pt x="1065" y="4358"/>
                    <a:pt x="1010" y="4122"/>
                  </a:cubicBezTo>
                  <a:cubicBezTo>
                    <a:pt x="1007" y="4110"/>
                    <a:pt x="1005" y="4096"/>
                    <a:pt x="1001" y="4083"/>
                  </a:cubicBezTo>
                  <a:cubicBezTo>
                    <a:pt x="940" y="3781"/>
                    <a:pt x="990" y="3479"/>
                    <a:pt x="1134" y="3251"/>
                  </a:cubicBezTo>
                  <a:cubicBezTo>
                    <a:pt x="1337" y="2936"/>
                    <a:pt x="1732" y="2743"/>
                    <a:pt x="2191" y="2736"/>
                  </a:cubicBezTo>
                  <a:cubicBezTo>
                    <a:pt x="2206" y="2736"/>
                    <a:pt x="2220" y="2735"/>
                    <a:pt x="2235" y="2735"/>
                  </a:cubicBezTo>
                  <a:cubicBezTo>
                    <a:pt x="2489" y="2735"/>
                    <a:pt x="2735" y="2782"/>
                    <a:pt x="2972" y="2829"/>
                  </a:cubicBezTo>
                  <a:cubicBezTo>
                    <a:pt x="3063" y="2847"/>
                    <a:pt x="3154" y="2865"/>
                    <a:pt x="3246" y="2878"/>
                  </a:cubicBezTo>
                  <a:cubicBezTo>
                    <a:pt x="3429" y="2910"/>
                    <a:pt x="3600" y="2925"/>
                    <a:pt x="3759" y="2925"/>
                  </a:cubicBezTo>
                  <a:cubicBezTo>
                    <a:pt x="3821" y="2925"/>
                    <a:pt x="3881" y="2922"/>
                    <a:pt x="3939" y="2918"/>
                  </a:cubicBezTo>
                  <a:cubicBezTo>
                    <a:pt x="3896" y="2827"/>
                    <a:pt x="3867" y="2737"/>
                    <a:pt x="3849" y="2681"/>
                  </a:cubicBezTo>
                  <a:cubicBezTo>
                    <a:pt x="3791" y="2498"/>
                    <a:pt x="3794" y="2320"/>
                    <a:pt x="3794" y="2144"/>
                  </a:cubicBezTo>
                  <a:lnTo>
                    <a:pt x="3796" y="2041"/>
                  </a:lnTo>
                  <a:cubicBezTo>
                    <a:pt x="3789" y="1498"/>
                    <a:pt x="3621" y="994"/>
                    <a:pt x="3319" y="623"/>
                  </a:cubicBezTo>
                  <a:cubicBezTo>
                    <a:pt x="3005" y="237"/>
                    <a:pt x="2535" y="0"/>
                    <a:pt x="2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9"/>
            <p:cNvSpPr/>
            <p:nvPr/>
          </p:nvSpPr>
          <p:spPr>
            <a:xfrm flipH="1">
              <a:off x="5329606" y="3140189"/>
              <a:ext cx="393861" cy="155427"/>
            </a:xfrm>
            <a:custGeom>
              <a:avLst/>
              <a:gdLst/>
              <a:ahLst/>
              <a:cxnLst/>
              <a:rect l="l" t="t" r="r" b="b"/>
              <a:pathLst>
                <a:path w="7878" h="3109" extrusionOk="0">
                  <a:moveTo>
                    <a:pt x="260" y="1"/>
                  </a:moveTo>
                  <a:cubicBezTo>
                    <a:pt x="116" y="1"/>
                    <a:pt x="0" y="118"/>
                    <a:pt x="0" y="260"/>
                  </a:cubicBezTo>
                  <a:lnTo>
                    <a:pt x="0" y="2849"/>
                  </a:lnTo>
                  <a:cubicBezTo>
                    <a:pt x="0" y="2992"/>
                    <a:pt x="116" y="3108"/>
                    <a:pt x="260" y="3108"/>
                  </a:cubicBezTo>
                  <a:lnTo>
                    <a:pt x="7617" y="3108"/>
                  </a:lnTo>
                  <a:cubicBezTo>
                    <a:pt x="7760" y="3108"/>
                    <a:pt x="7877" y="2992"/>
                    <a:pt x="7877" y="2849"/>
                  </a:cubicBezTo>
                  <a:lnTo>
                    <a:pt x="7877" y="260"/>
                  </a:lnTo>
                  <a:cubicBezTo>
                    <a:pt x="7877" y="118"/>
                    <a:pt x="7760" y="1"/>
                    <a:pt x="7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9"/>
            <p:cNvSpPr/>
            <p:nvPr/>
          </p:nvSpPr>
          <p:spPr>
            <a:xfrm flipH="1">
              <a:off x="7365910" y="2871630"/>
              <a:ext cx="331817" cy="248413"/>
            </a:xfrm>
            <a:custGeom>
              <a:avLst/>
              <a:gdLst/>
              <a:ahLst/>
              <a:cxnLst/>
              <a:rect l="l" t="t" r="r" b="b"/>
              <a:pathLst>
                <a:path w="6637" h="4969" extrusionOk="0">
                  <a:moveTo>
                    <a:pt x="4557" y="0"/>
                  </a:moveTo>
                  <a:cubicBezTo>
                    <a:pt x="4103" y="0"/>
                    <a:pt x="3632" y="237"/>
                    <a:pt x="3318" y="623"/>
                  </a:cubicBezTo>
                  <a:cubicBezTo>
                    <a:pt x="3019" y="994"/>
                    <a:pt x="2850" y="1498"/>
                    <a:pt x="2843" y="2041"/>
                  </a:cubicBezTo>
                  <a:lnTo>
                    <a:pt x="2843" y="2145"/>
                  </a:lnTo>
                  <a:cubicBezTo>
                    <a:pt x="2844" y="2320"/>
                    <a:pt x="2844" y="2500"/>
                    <a:pt x="2789" y="2682"/>
                  </a:cubicBezTo>
                  <a:cubicBezTo>
                    <a:pt x="2770" y="2739"/>
                    <a:pt x="2743" y="2827"/>
                    <a:pt x="2697" y="2918"/>
                  </a:cubicBezTo>
                  <a:cubicBezTo>
                    <a:pt x="2756" y="2922"/>
                    <a:pt x="2817" y="2925"/>
                    <a:pt x="2879" y="2925"/>
                  </a:cubicBezTo>
                  <a:cubicBezTo>
                    <a:pt x="3040" y="2925"/>
                    <a:pt x="3209" y="2911"/>
                    <a:pt x="3392" y="2879"/>
                  </a:cubicBezTo>
                  <a:cubicBezTo>
                    <a:pt x="3484" y="2865"/>
                    <a:pt x="3575" y="2847"/>
                    <a:pt x="3667" y="2830"/>
                  </a:cubicBezTo>
                  <a:cubicBezTo>
                    <a:pt x="3907" y="2783"/>
                    <a:pt x="4156" y="2736"/>
                    <a:pt x="4411" y="2736"/>
                  </a:cubicBezTo>
                  <a:cubicBezTo>
                    <a:pt x="4422" y="2736"/>
                    <a:pt x="4433" y="2736"/>
                    <a:pt x="4444" y="2736"/>
                  </a:cubicBezTo>
                  <a:cubicBezTo>
                    <a:pt x="4906" y="2743"/>
                    <a:pt x="5301" y="2937"/>
                    <a:pt x="5503" y="3251"/>
                  </a:cubicBezTo>
                  <a:cubicBezTo>
                    <a:pt x="5649" y="3479"/>
                    <a:pt x="5698" y="3781"/>
                    <a:pt x="5637" y="4084"/>
                  </a:cubicBezTo>
                  <a:cubicBezTo>
                    <a:pt x="5633" y="4096"/>
                    <a:pt x="5632" y="4110"/>
                    <a:pt x="5629" y="4122"/>
                  </a:cubicBezTo>
                  <a:cubicBezTo>
                    <a:pt x="5574" y="4358"/>
                    <a:pt x="5452" y="4598"/>
                    <a:pt x="5261" y="4856"/>
                  </a:cubicBezTo>
                  <a:cubicBezTo>
                    <a:pt x="5222" y="4908"/>
                    <a:pt x="5161" y="4936"/>
                    <a:pt x="5100" y="4936"/>
                  </a:cubicBezTo>
                  <a:cubicBezTo>
                    <a:pt x="5058" y="4936"/>
                    <a:pt x="5015" y="4923"/>
                    <a:pt x="4979" y="4896"/>
                  </a:cubicBezTo>
                  <a:cubicBezTo>
                    <a:pt x="4889" y="4830"/>
                    <a:pt x="4871" y="4704"/>
                    <a:pt x="4938" y="4614"/>
                  </a:cubicBezTo>
                  <a:cubicBezTo>
                    <a:pt x="5080" y="4421"/>
                    <a:pt x="5173" y="4248"/>
                    <a:pt x="5220" y="4083"/>
                  </a:cubicBezTo>
                  <a:cubicBezTo>
                    <a:pt x="5226" y="4065"/>
                    <a:pt x="5232" y="4048"/>
                    <a:pt x="5235" y="4030"/>
                  </a:cubicBezTo>
                  <a:cubicBezTo>
                    <a:pt x="5284" y="3822"/>
                    <a:pt x="5258" y="3616"/>
                    <a:pt x="5162" y="3469"/>
                  </a:cubicBezTo>
                  <a:cubicBezTo>
                    <a:pt x="5012" y="3231"/>
                    <a:pt x="4689" y="3144"/>
                    <a:pt x="4437" y="3140"/>
                  </a:cubicBezTo>
                  <a:cubicBezTo>
                    <a:pt x="4430" y="3140"/>
                    <a:pt x="4422" y="3140"/>
                    <a:pt x="4415" y="3140"/>
                  </a:cubicBezTo>
                  <a:cubicBezTo>
                    <a:pt x="4196" y="3140"/>
                    <a:pt x="3975" y="3181"/>
                    <a:pt x="3742" y="3227"/>
                  </a:cubicBezTo>
                  <a:cubicBezTo>
                    <a:pt x="3648" y="3244"/>
                    <a:pt x="3552" y="3263"/>
                    <a:pt x="3455" y="3279"/>
                  </a:cubicBezTo>
                  <a:cubicBezTo>
                    <a:pt x="3245" y="3314"/>
                    <a:pt x="3046" y="3331"/>
                    <a:pt x="2859" y="3331"/>
                  </a:cubicBezTo>
                  <a:cubicBezTo>
                    <a:pt x="2622" y="3331"/>
                    <a:pt x="2402" y="3304"/>
                    <a:pt x="2196" y="3249"/>
                  </a:cubicBezTo>
                  <a:cubicBezTo>
                    <a:pt x="1738" y="3130"/>
                    <a:pt x="1348" y="2856"/>
                    <a:pt x="1127" y="2497"/>
                  </a:cubicBezTo>
                  <a:cubicBezTo>
                    <a:pt x="859" y="2063"/>
                    <a:pt x="849" y="1536"/>
                    <a:pt x="971" y="1082"/>
                  </a:cubicBezTo>
                  <a:lnTo>
                    <a:pt x="971" y="1082"/>
                  </a:lnTo>
                  <a:cubicBezTo>
                    <a:pt x="706" y="1247"/>
                    <a:pt x="487" y="1460"/>
                    <a:pt x="328" y="1708"/>
                  </a:cubicBezTo>
                  <a:cubicBezTo>
                    <a:pt x="76" y="2107"/>
                    <a:pt x="0" y="2597"/>
                    <a:pt x="126" y="3015"/>
                  </a:cubicBezTo>
                  <a:cubicBezTo>
                    <a:pt x="255" y="3443"/>
                    <a:pt x="609" y="3799"/>
                    <a:pt x="988" y="3883"/>
                  </a:cubicBezTo>
                  <a:cubicBezTo>
                    <a:pt x="1060" y="3899"/>
                    <a:pt x="1118" y="3954"/>
                    <a:pt x="1140" y="4025"/>
                  </a:cubicBezTo>
                  <a:cubicBezTo>
                    <a:pt x="1144" y="4045"/>
                    <a:pt x="1147" y="4064"/>
                    <a:pt x="1147" y="4083"/>
                  </a:cubicBezTo>
                  <a:cubicBezTo>
                    <a:pt x="1144" y="4136"/>
                    <a:pt x="1124" y="4187"/>
                    <a:pt x="1085" y="4226"/>
                  </a:cubicBezTo>
                  <a:cubicBezTo>
                    <a:pt x="885" y="4417"/>
                    <a:pt x="778" y="4694"/>
                    <a:pt x="797" y="4969"/>
                  </a:cubicBezTo>
                  <a:lnTo>
                    <a:pt x="6273" y="4969"/>
                  </a:lnTo>
                  <a:cubicBezTo>
                    <a:pt x="6302" y="4791"/>
                    <a:pt x="6347" y="4614"/>
                    <a:pt x="6390" y="4443"/>
                  </a:cubicBezTo>
                  <a:cubicBezTo>
                    <a:pt x="6421" y="4323"/>
                    <a:pt x="6448" y="4203"/>
                    <a:pt x="6473" y="4083"/>
                  </a:cubicBezTo>
                  <a:cubicBezTo>
                    <a:pt x="6476" y="4072"/>
                    <a:pt x="6479" y="4064"/>
                    <a:pt x="6480" y="4054"/>
                  </a:cubicBezTo>
                  <a:cubicBezTo>
                    <a:pt x="6525" y="3829"/>
                    <a:pt x="6637" y="3066"/>
                    <a:pt x="6169" y="2750"/>
                  </a:cubicBezTo>
                  <a:cubicBezTo>
                    <a:pt x="5960" y="2611"/>
                    <a:pt x="5679" y="2594"/>
                    <a:pt x="5381" y="2575"/>
                  </a:cubicBezTo>
                  <a:cubicBezTo>
                    <a:pt x="5002" y="2551"/>
                    <a:pt x="4608" y="2526"/>
                    <a:pt x="4304" y="2249"/>
                  </a:cubicBezTo>
                  <a:cubicBezTo>
                    <a:pt x="4110" y="2074"/>
                    <a:pt x="4001" y="1818"/>
                    <a:pt x="3995" y="1530"/>
                  </a:cubicBezTo>
                  <a:cubicBezTo>
                    <a:pt x="3991" y="1208"/>
                    <a:pt x="4120" y="890"/>
                    <a:pt x="4341" y="675"/>
                  </a:cubicBezTo>
                  <a:cubicBezTo>
                    <a:pt x="4584" y="442"/>
                    <a:pt x="4903" y="320"/>
                    <a:pt x="5248" y="320"/>
                  </a:cubicBezTo>
                  <a:cubicBezTo>
                    <a:pt x="5303" y="320"/>
                    <a:pt x="5359" y="323"/>
                    <a:pt x="5414" y="329"/>
                  </a:cubicBezTo>
                  <a:cubicBezTo>
                    <a:pt x="5196" y="132"/>
                    <a:pt x="4902" y="9"/>
                    <a:pt x="4593" y="1"/>
                  </a:cubicBezTo>
                  <a:cubicBezTo>
                    <a:pt x="4581" y="0"/>
                    <a:pt x="4569" y="0"/>
                    <a:pt x="45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9"/>
            <p:cNvSpPr/>
            <p:nvPr/>
          </p:nvSpPr>
          <p:spPr>
            <a:xfrm flipH="1">
              <a:off x="7277070" y="3140189"/>
              <a:ext cx="393861" cy="155427"/>
            </a:xfrm>
            <a:custGeom>
              <a:avLst/>
              <a:gdLst/>
              <a:ahLst/>
              <a:cxnLst/>
              <a:rect l="l" t="t" r="r" b="b"/>
              <a:pathLst>
                <a:path w="7878" h="3109" extrusionOk="0">
                  <a:moveTo>
                    <a:pt x="259" y="1"/>
                  </a:moveTo>
                  <a:cubicBezTo>
                    <a:pt x="116" y="1"/>
                    <a:pt x="0" y="118"/>
                    <a:pt x="0" y="260"/>
                  </a:cubicBezTo>
                  <a:lnTo>
                    <a:pt x="0" y="2849"/>
                  </a:lnTo>
                  <a:cubicBezTo>
                    <a:pt x="0" y="2992"/>
                    <a:pt x="116" y="3108"/>
                    <a:pt x="259" y="3108"/>
                  </a:cubicBezTo>
                  <a:lnTo>
                    <a:pt x="7615" y="3108"/>
                  </a:lnTo>
                  <a:cubicBezTo>
                    <a:pt x="7760" y="3108"/>
                    <a:pt x="7877" y="2992"/>
                    <a:pt x="7877" y="2849"/>
                  </a:cubicBezTo>
                  <a:lnTo>
                    <a:pt x="7877" y="260"/>
                  </a:lnTo>
                  <a:cubicBezTo>
                    <a:pt x="7877" y="118"/>
                    <a:pt x="7760" y="1"/>
                    <a:pt x="7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9"/>
            <p:cNvSpPr/>
            <p:nvPr/>
          </p:nvSpPr>
          <p:spPr>
            <a:xfrm flipH="1">
              <a:off x="6785484" y="2668360"/>
              <a:ext cx="572443" cy="34295"/>
            </a:xfrm>
            <a:custGeom>
              <a:avLst/>
              <a:gdLst/>
              <a:ahLst/>
              <a:cxnLst/>
              <a:rect l="l" t="t" r="r" b="b"/>
              <a:pathLst>
                <a:path w="11450" h="686" extrusionOk="0">
                  <a:moveTo>
                    <a:pt x="0" y="1"/>
                  </a:moveTo>
                  <a:lnTo>
                    <a:pt x="0" y="686"/>
                  </a:lnTo>
                  <a:lnTo>
                    <a:pt x="11449" y="686"/>
                  </a:lnTo>
                  <a:lnTo>
                    <a:pt x="114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9"/>
            <p:cNvSpPr/>
            <p:nvPr/>
          </p:nvSpPr>
          <p:spPr>
            <a:xfrm flipH="1">
              <a:off x="7769051" y="3353057"/>
              <a:ext cx="327917" cy="259161"/>
            </a:xfrm>
            <a:custGeom>
              <a:avLst/>
              <a:gdLst/>
              <a:ahLst/>
              <a:cxnLst/>
              <a:rect l="l" t="t" r="r" b="b"/>
              <a:pathLst>
                <a:path w="6559" h="5184" extrusionOk="0">
                  <a:moveTo>
                    <a:pt x="4489" y="1"/>
                  </a:moveTo>
                  <a:cubicBezTo>
                    <a:pt x="4171" y="1"/>
                    <a:pt x="3863" y="104"/>
                    <a:pt x="3631" y="298"/>
                  </a:cubicBezTo>
                  <a:cubicBezTo>
                    <a:pt x="3334" y="546"/>
                    <a:pt x="3141" y="951"/>
                    <a:pt x="3086" y="1439"/>
                  </a:cubicBezTo>
                  <a:cubicBezTo>
                    <a:pt x="3044" y="1823"/>
                    <a:pt x="3088" y="2225"/>
                    <a:pt x="3141" y="2597"/>
                  </a:cubicBezTo>
                  <a:cubicBezTo>
                    <a:pt x="3230" y="2579"/>
                    <a:pt x="3325" y="2563"/>
                    <a:pt x="3422" y="2555"/>
                  </a:cubicBezTo>
                  <a:cubicBezTo>
                    <a:pt x="3458" y="2553"/>
                    <a:pt x="3493" y="2552"/>
                    <a:pt x="3528" y="2552"/>
                  </a:cubicBezTo>
                  <a:cubicBezTo>
                    <a:pt x="3940" y="2552"/>
                    <a:pt x="4351" y="2713"/>
                    <a:pt x="4647" y="2999"/>
                  </a:cubicBezTo>
                  <a:cubicBezTo>
                    <a:pt x="4970" y="3304"/>
                    <a:pt x="5158" y="3754"/>
                    <a:pt x="5148" y="4203"/>
                  </a:cubicBezTo>
                  <a:cubicBezTo>
                    <a:pt x="5148" y="4250"/>
                    <a:pt x="5128" y="4296"/>
                    <a:pt x="5099" y="4331"/>
                  </a:cubicBezTo>
                  <a:cubicBezTo>
                    <a:pt x="5065" y="4373"/>
                    <a:pt x="5014" y="4399"/>
                    <a:pt x="4958" y="4399"/>
                  </a:cubicBezTo>
                  <a:cubicBezTo>
                    <a:pt x="4952" y="4399"/>
                    <a:pt x="4947" y="4399"/>
                    <a:pt x="4941" y="4399"/>
                  </a:cubicBezTo>
                  <a:cubicBezTo>
                    <a:pt x="4883" y="4397"/>
                    <a:pt x="4831" y="4373"/>
                    <a:pt x="4796" y="4331"/>
                  </a:cubicBezTo>
                  <a:cubicBezTo>
                    <a:pt x="4763" y="4294"/>
                    <a:pt x="4744" y="4245"/>
                    <a:pt x="4744" y="4192"/>
                  </a:cubicBezTo>
                  <a:cubicBezTo>
                    <a:pt x="4752" y="3859"/>
                    <a:pt x="4613" y="3520"/>
                    <a:pt x="4371" y="3290"/>
                  </a:cubicBezTo>
                  <a:cubicBezTo>
                    <a:pt x="4149" y="3078"/>
                    <a:pt x="3841" y="2956"/>
                    <a:pt x="3537" y="2956"/>
                  </a:cubicBezTo>
                  <a:cubicBezTo>
                    <a:pt x="3508" y="2956"/>
                    <a:pt x="3479" y="2957"/>
                    <a:pt x="3450" y="2959"/>
                  </a:cubicBezTo>
                  <a:cubicBezTo>
                    <a:pt x="3325" y="2967"/>
                    <a:pt x="3198" y="2996"/>
                    <a:pt x="3081" y="3026"/>
                  </a:cubicBezTo>
                  <a:cubicBezTo>
                    <a:pt x="3050" y="3045"/>
                    <a:pt x="3014" y="3061"/>
                    <a:pt x="2973" y="3061"/>
                  </a:cubicBezTo>
                  <a:cubicBezTo>
                    <a:pt x="2969" y="3061"/>
                    <a:pt x="2963" y="3059"/>
                    <a:pt x="2959" y="3058"/>
                  </a:cubicBezTo>
                  <a:cubicBezTo>
                    <a:pt x="2740" y="3117"/>
                    <a:pt x="2514" y="3176"/>
                    <a:pt x="2272" y="3176"/>
                  </a:cubicBezTo>
                  <a:cubicBezTo>
                    <a:pt x="2258" y="3176"/>
                    <a:pt x="2244" y="3176"/>
                    <a:pt x="2231" y="3175"/>
                  </a:cubicBezTo>
                  <a:cubicBezTo>
                    <a:pt x="1685" y="3155"/>
                    <a:pt x="1185" y="2778"/>
                    <a:pt x="1013" y="2261"/>
                  </a:cubicBezTo>
                  <a:cubicBezTo>
                    <a:pt x="906" y="1946"/>
                    <a:pt x="930" y="1601"/>
                    <a:pt x="1056" y="1317"/>
                  </a:cubicBezTo>
                  <a:lnTo>
                    <a:pt x="1056" y="1317"/>
                  </a:lnTo>
                  <a:cubicBezTo>
                    <a:pt x="592" y="1494"/>
                    <a:pt x="208" y="1913"/>
                    <a:pt x="117" y="2405"/>
                  </a:cubicBezTo>
                  <a:cubicBezTo>
                    <a:pt x="1" y="3035"/>
                    <a:pt x="390" y="3788"/>
                    <a:pt x="1023" y="4157"/>
                  </a:cubicBezTo>
                  <a:cubicBezTo>
                    <a:pt x="1081" y="4190"/>
                    <a:pt x="1120" y="4252"/>
                    <a:pt x="1123" y="4321"/>
                  </a:cubicBezTo>
                  <a:lnTo>
                    <a:pt x="1123" y="4331"/>
                  </a:lnTo>
                  <a:cubicBezTo>
                    <a:pt x="1123" y="4396"/>
                    <a:pt x="1091" y="4455"/>
                    <a:pt x="1040" y="4494"/>
                  </a:cubicBezTo>
                  <a:cubicBezTo>
                    <a:pt x="900" y="4596"/>
                    <a:pt x="891" y="4835"/>
                    <a:pt x="972" y="4994"/>
                  </a:cubicBezTo>
                  <a:cubicBezTo>
                    <a:pt x="987" y="5017"/>
                    <a:pt x="1029" y="5082"/>
                    <a:pt x="1145" y="5184"/>
                  </a:cubicBezTo>
                  <a:cubicBezTo>
                    <a:pt x="1185" y="5178"/>
                    <a:pt x="1227" y="5172"/>
                    <a:pt x="1269" y="5172"/>
                  </a:cubicBezTo>
                  <a:lnTo>
                    <a:pt x="6349" y="5172"/>
                  </a:lnTo>
                  <a:cubicBezTo>
                    <a:pt x="6488" y="4911"/>
                    <a:pt x="6559" y="4620"/>
                    <a:pt x="6547" y="4331"/>
                  </a:cubicBezTo>
                  <a:cubicBezTo>
                    <a:pt x="6547" y="4292"/>
                    <a:pt x="6544" y="4252"/>
                    <a:pt x="6541" y="4213"/>
                  </a:cubicBezTo>
                  <a:cubicBezTo>
                    <a:pt x="6492" y="3782"/>
                    <a:pt x="6256" y="3363"/>
                    <a:pt x="5911" y="3097"/>
                  </a:cubicBezTo>
                  <a:cubicBezTo>
                    <a:pt x="5758" y="2978"/>
                    <a:pt x="5584" y="2887"/>
                    <a:pt x="5397" y="2789"/>
                  </a:cubicBezTo>
                  <a:cubicBezTo>
                    <a:pt x="5232" y="2703"/>
                    <a:pt x="5060" y="2613"/>
                    <a:pt x="4901" y="2502"/>
                  </a:cubicBezTo>
                  <a:cubicBezTo>
                    <a:pt x="4546" y="2254"/>
                    <a:pt x="4200" y="1810"/>
                    <a:pt x="4297" y="1310"/>
                  </a:cubicBezTo>
                  <a:cubicBezTo>
                    <a:pt x="4366" y="942"/>
                    <a:pt x="4681" y="630"/>
                    <a:pt x="5099" y="517"/>
                  </a:cubicBezTo>
                  <a:cubicBezTo>
                    <a:pt x="5226" y="482"/>
                    <a:pt x="5356" y="465"/>
                    <a:pt x="5489" y="465"/>
                  </a:cubicBezTo>
                  <a:cubicBezTo>
                    <a:pt x="5525" y="465"/>
                    <a:pt x="5561" y="466"/>
                    <a:pt x="5597" y="469"/>
                  </a:cubicBezTo>
                  <a:cubicBezTo>
                    <a:pt x="5395" y="276"/>
                    <a:pt x="5156" y="134"/>
                    <a:pt x="4901" y="59"/>
                  </a:cubicBezTo>
                  <a:cubicBezTo>
                    <a:pt x="4765" y="20"/>
                    <a:pt x="4626" y="1"/>
                    <a:pt x="4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9"/>
            <p:cNvSpPr/>
            <p:nvPr/>
          </p:nvSpPr>
          <p:spPr>
            <a:xfrm flipH="1">
              <a:off x="7652715" y="3631765"/>
              <a:ext cx="393761" cy="155477"/>
            </a:xfrm>
            <a:custGeom>
              <a:avLst/>
              <a:gdLst/>
              <a:ahLst/>
              <a:cxnLst/>
              <a:rect l="l" t="t" r="r" b="b"/>
              <a:pathLst>
                <a:path w="7876" h="3110" extrusionOk="0">
                  <a:moveTo>
                    <a:pt x="259" y="1"/>
                  </a:moveTo>
                  <a:cubicBezTo>
                    <a:pt x="116" y="1"/>
                    <a:pt x="0" y="118"/>
                    <a:pt x="0" y="260"/>
                  </a:cubicBezTo>
                  <a:lnTo>
                    <a:pt x="0" y="2849"/>
                  </a:lnTo>
                  <a:cubicBezTo>
                    <a:pt x="0" y="2994"/>
                    <a:pt x="116" y="3110"/>
                    <a:pt x="259" y="3110"/>
                  </a:cubicBezTo>
                  <a:lnTo>
                    <a:pt x="7615" y="3110"/>
                  </a:lnTo>
                  <a:cubicBezTo>
                    <a:pt x="7760" y="3110"/>
                    <a:pt x="7876" y="2994"/>
                    <a:pt x="7876" y="2849"/>
                  </a:cubicBezTo>
                  <a:lnTo>
                    <a:pt x="7876" y="260"/>
                  </a:lnTo>
                  <a:cubicBezTo>
                    <a:pt x="7876" y="118"/>
                    <a:pt x="7760" y="1"/>
                    <a:pt x="7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9"/>
            <p:cNvSpPr/>
            <p:nvPr/>
          </p:nvSpPr>
          <p:spPr>
            <a:xfrm flipH="1">
              <a:off x="7228885" y="2483388"/>
              <a:ext cx="222378" cy="219017"/>
            </a:xfrm>
            <a:custGeom>
              <a:avLst/>
              <a:gdLst/>
              <a:ahLst/>
              <a:cxnLst/>
              <a:rect l="l" t="t" r="r" b="b"/>
              <a:pathLst>
                <a:path w="4448" h="4381" extrusionOk="0">
                  <a:moveTo>
                    <a:pt x="3292" y="0"/>
                  </a:moveTo>
                  <a:cubicBezTo>
                    <a:pt x="3148" y="0"/>
                    <a:pt x="3001" y="29"/>
                    <a:pt x="2861" y="88"/>
                  </a:cubicBezTo>
                  <a:cubicBezTo>
                    <a:pt x="2535" y="224"/>
                    <a:pt x="2261" y="514"/>
                    <a:pt x="2111" y="882"/>
                  </a:cubicBezTo>
                  <a:cubicBezTo>
                    <a:pt x="1966" y="1238"/>
                    <a:pt x="1941" y="1640"/>
                    <a:pt x="2044" y="2044"/>
                  </a:cubicBezTo>
                  <a:cubicBezTo>
                    <a:pt x="2067" y="2137"/>
                    <a:pt x="2022" y="2235"/>
                    <a:pt x="1934" y="2276"/>
                  </a:cubicBezTo>
                  <a:cubicBezTo>
                    <a:pt x="1907" y="2289"/>
                    <a:pt x="1878" y="2295"/>
                    <a:pt x="1850" y="2295"/>
                  </a:cubicBezTo>
                  <a:cubicBezTo>
                    <a:pt x="1787" y="2295"/>
                    <a:pt x="1725" y="2265"/>
                    <a:pt x="1685" y="2212"/>
                  </a:cubicBezTo>
                  <a:cubicBezTo>
                    <a:pt x="1680" y="2207"/>
                    <a:pt x="1658" y="2200"/>
                    <a:pt x="1625" y="2200"/>
                  </a:cubicBezTo>
                  <a:cubicBezTo>
                    <a:pt x="1602" y="2200"/>
                    <a:pt x="1575" y="2203"/>
                    <a:pt x="1546" y="2212"/>
                  </a:cubicBezTo>
                  <a:cubicBezTo>
                    <a:pt x="1504" y="2227"/>
                    <a:pt x="1460" y="2247"/>
                    <a:pt x="1417" y="2267"/>
                  </a:cubicBezTo>
                  <a:cubicBezTo>
                    <a:pt x="1343" y="2301"/>
                    <a:pt x="1261" y="2338"/>
                    <a:pt x="1165" y="2360"/>
                  </a:cubicBezTo>
                  <a:cubicBezTo>
                    <a:pt x="1117" y="2370"/>
                    <a:pt x="1067" y="2375"/>
                    <a:pt x="1018" y="2375"/>
                  </a:cubicBezTo>
                  <a:cubicBezTo>
                    <a:pt x="764" y="2375"/>
                    <a:pt x="509" y="2241"/>
                    <a:pt x="354" y="2014"/>
                  </a:cubicBezTo>
                  <a:cubicBezTo>
                    <a:pt x="211" y="1805"/>
                    <a:pt x="154" y="1524"/>
                    <a:pt x="196" y="1239"/>
                  </a:cubicBezTo>
                  <a:lnTo>
                    <a:pt x="196" y="1239"/>
                  </a:lnTo>
                  <a:cubicBezTo>
                    <a:pt x="167" y="1283"/>
                    <a:pt x="141" y="1330"/>
                    <a:pt x="121" y="1378"/>
                  </a:cubicBezTo>
                  <a:cubicBezTo>
                    <a:pt x="5" y="1646"/>
                    <a:pt x="1" y="1970"/>
                    <a:pt x="112" y="2238"/>
                  </a:cubicBezTo>
                  <a:cubicBezTo>
                    <a:pt x="172" y="2380"/>
                    <a:pt x="283" y="2535"/>
                    <a:pt x="434" y="2581"/>
                  </a:cubicBezTo>
                  <a:cubicBezTo>
                    <a:pt x="614" y="2476"/>
                    <a:pt x="819" y="2421"/>
                    <a:pt x="1023" y="2421"/>
                  </a:cubicBezTo>
                  <a:cubicBezTo>
                    <a:pt x="1133" y="2421"/>
                    <a:pt x="1242" y="2437"/>
                    <a:pt x="1347" y="2470"/>
                  </a:cubicBezTo>
                  <a:cubicBezTo>
                    <a:pt x="1455" y="2503"/>
                    <a:pt x="1515" y="2618"/>
                    <a:pt x="1482" y="2723"/>
                  </a:cubicBezTo>
                  <a:cubicBezTo>
                    <a:pt x="1454" y="2810"/>
                    <a:pt x="1374" y="2866"/>
                    <a:pt x="1288" y="2866"/>
                  </a:cubicBezTo>
                  <a:cubicBezTo>
                    <a:pt x="1268" y="2866"/>
                    <a:pt x="1247" y="2863"/>
                    <a:pt x="1227" y="2857"/>
                  </a:cubicBezTo>
                  <a:cubicBezTo>
                    <a:pt x="1161" y="2836"/>
                    <a:pt x="1090" y="2825"/>
                    <a:pt x="1019" y="2825"/>
                  </a:cubicBezTo>
                  <a:cubicBezTo>
                    <a:pt x="884" y="2825"/>
                    <a:pt x="746" y="2862"/>
                    <a:pt x="628" y="2932"/>
                  </a:cubicBezTo>
                  <a:cubicBezTo>
                    <a:pt x="612" y="2941"/>
                    <a:pt x="599" y="2949"/>
                    <a:pt x="584" y="2961"/>
                  </a:cubicBezTo>
                  <a:cubicBezTo>
                    <a:pt x="577" y="2965"/>
                    <a:pt x="568" y="2970"/>
                    <a:pt x="560" y="2974"/>
                  </a:cubicBezTo>
                  <a:cubicBezTo>
                    <a:pt x="503" y="3014"/>
                    <a:pt x="453" y="3064"/>
                    <a:pt x="412" y="3120"/>
                  </a:cubicBezTo>
                  <a:cubicBezTo>
                    <a:pt x="232" y="3365"/>
                    <a:pt x="231" y="3733"/>
                    <a:pt x="405" y="3977"/>
                  </a:cubicBezTo>
                  <a:cubicBezTo>
                    <a:pt x="555" y="4192"/>
                    <a:pt x="835" y="4334"/>
                    <a:pt x="1169" y="4371"/>
                  </a:cubicBezTo>
                  <a:cubicBezTo>
                    <a:pt x="1229" y="4378"/>
                    <a:pt x="1291" y="4381"/>
                    <a:pt x="1356" y="4381"/>
                  </a:cubicBezTo>
                  <a:cubicBezTo>
                    <a:pt x="1391" y="4381"/>
                    <a:pt x="1426" y="4380"/>
                    <a:pt x="1463" y="4378"/>
                  </a:cubicBezTo>
                  <a:lnTo>
                    <a:pt x="1463" y="3499"/>
                  </a:lnTo>
                  <a:cubicBezTo>
                    <a:pt x="1463" y="3387"/>
                    <a:pt x="1553" y="3297"/>
                    <a:pt x="1666" y="3297"/>
                  </a:cubicBezTo>
                  <a:lnTo>
                    <a:pt x="4365" y="3297"/>
                  </a:lnTo>
                  <a:cubicBezTo>
                    <a:pt x="4391" y="3227"/>
                    <a:pt x="4414" y="3161"/>
                    <a:pt x="4426" y="3096"/>
                  </a:cubicBezTo>
                  <a:cubicBezTo>
                    <a:pt x="4439" y="3039"/>
                    <a:pt x="4443" y="2984"/>
                    <a:pt x="4443" y="2932"/>
                  </a:cubicBezTo>
                  <a:cubicBezTo>
                    <a:pt x="4448" y="2735"/>
                    <a:pt x="4381" y="2558"/>
                    <a:pt x="4261" y="2451"/>
                  </a:cubicBezTo>
                  <a:cubicBezTo>
                    <a:pt x="4135" y="2341"/>
                    <a:pt x="3949" y="2296"/>
                    <a:pt x="3753" y="2251"/>
                  </a:cubicBezTo>
                  <a:cubicBezTo>
                    <a:pt x="3543" y="2204"/>
                    <a:pt x="3327" y="2153"/>
                    <a:pt x="3134" y="2017"/>
                  </a:cubicBezTo>
                  <a:cubicBezTo>
                    <a:pt x="2730" y="1730"/>
                    <a:pt x="2601" y="1122"/>
                    <a:pt x="2840" y="634"/>
                  </a:cubicBezTo>
                  <a:cubicBezTo>
                    <a:pt x="2965" y="375"/>
                    <a:pt x="3178" y="159"/>
                    <a:pt x="3444" y="11"/>
                  </a:cubicBezTo>
                  <a:cubicBezTo>
                    <a:pt x="3394" y="4"/>
                    <a:pt x="3343" y="0"/>
                    <a:pt x="32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9"/>
            <p:cNvSpPr/>
            <p:nvPr/>
          </p:nvSpPr>
          <p:spPr>
            <a:xfrm flipH="1">
              <a:off x="7115352" y="2155238"/>
              <a:ext cx="208429" cy="189772"/>
            </a:xfrm>
            <a:custGeom>
              <a:avLst/>
              <a:gdLst/>
              <a:ahLst/>
              <a:cxnLst/>
              <a:rect l="l" t="t" r="r" b="b"/>
              <a:pathLst>
                <a:path w="4169" h="3796" extrusionOk="0">
                  <a:moveTo>
                    <a:pt x="2795" y="1"/>
                  </a:moveTo>
                  <a:cubicBezTo>
                    <a:pt x="2708" y="1"/>
                    <a:pt x="2621" y="14"/>
                    <a:pt x="2538" y="41"/>
                  </a:cubicBezTo>
                  <a:cubicBezTo>
                    <a:pt x="2268" y="127"/>
                    <a:pt x="2032" y="358"/>
                    <a:pt x="1921" y="639"/>
                  </a:cubicBezTo>
                  <a:cubicBezTo>
                    <a:pt x="1818" y="901"/>
                    <a:pt x="1811" y="1232"/>
                    <a:pt x="1905" y="1502"/>
                  </a:cubicBezTo>
                  <a:cubicBezTo>
                    <a:pt x="1919" y="1548"/>
                    <a:pt x="1919" y="1597"/>
                    <a:pt x="1900" y="1642"/>
                  </a:cubicBezTo>
                  <a:cubicBezTo>
                    <a:pt x="1808" y="1874"/>
                    <a:pt x="1560" y="2023"/>
                    <a:pt x="1296" y="2023"/>
                  </a:cubicBezTo>
                  <a:cubicBezTo>
                    <a:pt x="1241" y="2023"/>
                    <a:pt x="1185" y="2016"/>
                    <a:pt x="1130" y="2003"/>
                  </a:cubicBezTo>
                  <a:cubicBezTo>
                    <a:pt x="890" y="1945"/>
                    <a:pt x="673" y="1769"/>
                    <a:pt x="521" y="1512"/>
                  </a:cubicBezTo>
                  <a:cubicBezTo>
                    <a:pt x="400" y="1310"/>
                    <a:pt x="329" y="1082"/>
                    <a:pt x="309" y="849"/>
                  </a:cubicBezTo>
                  <a:cubicBezTo>
                    <a:pt x="243" y="937"/>
                    <a:pt x="189" y="1028"/>
                    <a:pt x="146" y="1121"/>
                  </a:cubicBezTo>
                  <a:cubicBezTo>
                    <a:pt x="22" y="1387"/>
                    <a:pt x="1" y="1675"/>
                    <a:pt x="85" y="1910"/>
                  </a:cubicBezTo>
                  <a:cubicBezTo>
                    <a:pt x="167" y="2142"/>
                    <a:pt x="382" y="2362"/>
                    <a:pt x="632" y="2472"/>
                  </a:cubicBezTo>
                  <a:cubicBezTo>
                    <a:pt x="702" y="2502"/>
                    <a:pt x="748" y="2569"/>
                    <a:pt x="752" y="2645"/>
                  </a:cubicBezTo>
                  <a:cubicBezTo>
                    <a:pt x="757" y="2721"/>
                    <a:pt x="719" y="2793"/>
                    <a:pt x="652" y="2831"/>
                  </a:cubicBezTo>
                  <a:cubicBezTo>
                    <a:pt x="492" y="2925"/>
                    <a:pt x="466" y="3173"/>
                    <a:pt x="541" y="3338"/>
                  </a:cubicBezTo>
                  <a:cubicBezTo>
                    <a:pt x="654" y="3582"/>
                    <a:pt x="927" y="3705"/>
                    <a:pt x="1081" y="3758"/>
                  </a:cubicBezTo>
                  <a:cubicBezTo>
                    <a:pt x="1156" y="3783"/>
                    <a:pt x="1258" y="3795"/>
                    <a:pt x="1380" y="3795"/>
                  </a:cubicBezTo>
                  <a:cubicBezTo>
                    <a:pt x="1434" y="3795"/>
                    <a:pt x="1491" y="3793"/>
                    <a:pt x="1553" y="3788"/>
                  </a:cubicBezTo>
                  <a:cubicBezTo>
                    <a:pt x="1454" y="3697"/>
                    <a:pt x="1342" y="3611"/>
                    <a:pt x="1218" y="3537"/>
                  </a:cubicBezTo>
                  <a:lnTo>
                    <a:pt x="1134" y="3537"/>
                  </a:lnTo>
                  <a:lnTo>
                    <a:pt x="1134" y="3536"/>
                  </a:lnTo>
                  <a:cubicBezTo>
                    <a:pt x="1023" y="3536"/>
                    <a:pt x="933" y="3446"/>
                    <a:pt x="933" y="3335"/>
                  </a:cubicBezTo>
                  <a:lnTo>
                    <a:pt x="933" y="2544"/>
                  </a:lnTo>
                  <a:cubicBezTo>
                    <a:pt x="933" y="2433"/>
                    <a:pt x="1023" y="2343"/>
                    <a:pt x="1134" y="2343"/>
                  </a:cubicBezTo>
                  <a:lnTo>
                    <a:pt x="4090" y="2343"/>
                  </a:lnTo>
                  <a:cubicBezTo>
                    <a:pt x="4103" y="2297"/>
                    <a:pt x="4114" y="2252"/>
                    <a:pt x="4122" y="2210"/>
                  </a:cubicBezTo>
                  <a:cubicBezTo>
                    <a:pt x="4168" y="1969"/>
                    <a:pt x="4138" y="1751"/>
                    <a:pt x="4036" y="1596"/>
                  </a:cubicBezTo>
                  <a:cubicBezTo>
                    <a:pt x="3935" y="1439"/>
                    <a:pt x="3747" y="1332"/>
                    <a:pt x="3554" y="1322"/>
                  </a:cubicBezTo>
                  <a:cubicBezTo>
                    <a:pt x="3543" y="1321"/>
                    <a:pt x="3533" y="1321"/>
                    <a:pt x="3522" y="1321"/>
                  </a:cubicBezTo>
                  <a:cubicBezTo>
                    <a:pt x="3342" y="1321"/>
                    <a:pt x="3159" y="1401"/>
                    <a:pt x="3036" y="1533"/>
                  </a:cubicBezTo>
                  <a:cubicBezTo>
                    <a:pt x="2999" y="1573"/>
                    <a:pt x="2951" y="1597"/>
                    <a:pt x="2895" y="1597"/>
                  </a:cubicBezTo>
                  <a:cubicBezTo>
                    <a:pt x="2892" y="1597"/>
                    <a:pt x="2888" y="1597"/>
                    <a:pt x="2885" y="1597"/>
                  </a:cubicBezTo>
                  <a:cubicBezTo>
                    <a:pt x="2829" y="1597"/>
                    <a:pt x="2774" y="1571"/>
                    <a:pt x="2736" y="1529"/>
                  </a:cubicBezTo>
                  <a:cubicBezTo>
                    <a:pt x="2483" y="1241"/>
                    <a:pt x="2414" y="809"/>
                    <a:pt x="2568" y="458"/>
                  </a:cubicBezTo>
                  <a:cubicBezTo>
                    <a:pt x="2648" y="275"/>
                    <a:pt x="2782" y="122"/>
                    <a:pt x="2947" y="15"/>
                  </a:cubicBezTo>
                  <a:cubicBezTo>
                    <a:pt x="2897" y="5"/>
                    <a:pt x="2846" y="1"/>
                    <a:pt x="27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9"/>
            <p:cNvSpPr/>
            <p:nvPr/>
          </p:nvSpPr>
          <p:spPr>
            <a:xfrm flipH="1">
              <a:off x="6785489" y="2292517"/>
              <a:ext cx="471453" cy="19347"/>
            </a:xfrm>
            <a:custGeom>
              <a:avLst/>
              <a:gdLst/>
              <a:ahLst/>
              <a:cxnLst/>
              <a:rect l="l" t="t" r="r" b="b"/>
              <a:pathLst>
                <a:path w="9430" h="387" extrusionOk="0">
                  <a:moveTo>
                    <a:pt x="0" y="1"/>
                  </a:moveTo>
                  <a:lnTo>
                    <a:pt x="0" y="386"/>
                  </a:lnTo>
                  <a:lnTo>
                    <a:pt x="9429" y="386"/>
                  </a:lnTo>
                  <a:lnTo>
                    <a:pt x="9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9"/>
            <p:cNvSpPr/>
            <p:nvPr/>
          </p:nvSpPr>
          <p:spPr>
            <a:xfrm flipH="1">
              <a:off x="6786358" y="1687009"/>
              <a:ext cx="66543" cy="104584"/>
            </a:xfrm>
            <a:custGeom>
              <a:avLst/>
              <a:gdLst/>
              <a:ahLst/>
              <a:cxnLst/>
              <a:rect l="l" t="t" r="r" b="b"/>
              <a:pathLst>
                <a:path w="1331" h="2092" extrusionOk="0">
                  <a:moveTo>
                    <a:pt x="1320" y="1"/>
                  </a:moveTo>
                  <a:cubicBezTo>
                    <a:pt x="1000" y="318"/>
                    <a:pt x="603" y="557"/>
                    <a:pt x="172" y="687"/>
                  </a:cubicBezTo>
                  <a:cubicBezTo>
                    <a:pt x="57" y="932"/>
                    <a:pt x="1" y="1160"/>
                    <a:pt x="7" y="1366"/>
                  </a:cubicBezTo>
                  <a:cubicBezTo>
                    <a:pt x="12" y="1627"/>
                    <a:pt x="120" y="1858"/>
                    <a:pt x="293" y="1989"/>
                  </a:cubicBezTo>
                  <a:cubicBezTo>
                    <a:pt x="386" y="2057"/>
                    <a:pt x="501" y="2092"/>
                    <a:pt x="611" y="2092"/>
                  </a:cubicBezTo>
                  <a:cubicBezTo>
                    <a:pt x="710" y="2092"/>
                    <a:pt x="805" y="2064"/>
                    <a:pt x="877" y="2006"/>
                  </a:cubicBezTo>
                  <a:cubicBezTo>
                    <a:pt x="948" y="1947"/>
                    <a:pt x="994" y="1847"/>
                    <a:pt x="997" y="1742"/>
                  </a:cubicBezTo>
                  <a:cubicBezTo>
                    <a:pt x="1000" y="1654"/>
                    <a:pt x="970" y="1576"/>
                    <a:pt x="916" y="1528"/>
                  </a:cubicBezTo>
                  <a:cubicBezTo>
                    <a:pt x="882" y="1498"/>
                    <a:pt x="833" y="1482"/>
                    <a:pt x="779" y="1482"/>
                  </a:cubicBezTo>
                  <a:cubicBezTo>
                    <a:pt x="747" y="1482"/>
                    <a:pt x="714" y="1488"/>
                    <a:pt x="681" y="1499"/>
                  </a:cubicBezTo>
                  <a:cubicBezTo>
                    <a:pt x="655" y="1509"/>
                    <a:pt x="566" y="1547"/>
                    <a:pt x="553" y="1629"/>
                  </a:cubicBezTo>
                  <a:cubicBezTo>
                    <a:pt x="536" y="1727"/>
                    <a:pt x="451" y="1799"/>
                    <a:pt x="354" y="1799"/>
                  </a:cubicBezTo>
                  <a:cubicBezTo>
                    <a:pt x="343" y="1799"/>
                    <a:pt x="332" y="1798"/>
                    <a:pt x="321" y="1796"/>
                  </a:cubicBezTo>
                  <a:cubicBezTo>
                    <a:pt x="211" y="1779"/>
                    <a:pt x="136" y="1674"/>
                    <a:pt x="153" y="1564"/>
                  </a:cubicBezTo>
                  <a:cubicBezTo>
                    <a:pt x="186" y="1362"/>
                    <a:pt x="332" y="1195"/>
                    <a:pt x="545" y="1120"/>
                  </a:cubicBezTo>
                  <a:cubicBezTo>
                    <a:pt x="623" y="1092"/>
                    <a:pt x="703" y="1078"/>
                    <a:pt x="781" y="1078"/>
                  </a:cubicBezTo>
                  <a:cubicBezTo>
                    <a:pt x="932" y="1078"/>
                    <a:pt x="1076" y="1129"/>
                    <a:pt x="1185" y="1227"/>
                  </a:cubicBezTo>
                  <a:cubicBezTo>
                    <a:pt x="1246" y="1281"/>
                    <a:pt x="1294" y="1346"/>
                    <a:pt x="1330" y="1418"/>
                  </a:cubicBezTo>
                  <a:cubicBezTo>
                    <a:pt x="1327" y="797"/>
                    <a:pt x="1323" y="325"/>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9"/>
            <p:cNvSpPr/>
            <p:nvPr/>
          </p:nvSpPr>
          <p:spPr>
            <a:xfrm flipH="1">
              <a:off x="6785544" y="1965567"/>
              <a:ext cx="346765" cy="19347"/>
            </a:xfrm>
            <a:custGeom>
              <a:avLst/>
              <a:gdLst/>
              <a:ahLst/>
              <a:cxnLst/>
              <a:rect l="l" t="t" r="r" b="b"/>
              <a:pathLst>
                <a:path w="6936" h="387" extrusionOk="0">
                  <a:moveTo>
                    <a:pt x="1" y="0"/>
                  </a:moveTo>
                  <a:lnTo>
                    <a:pt x="1" y="387"/>
                  </a:lnTo>
                  <a:lnTo>
                    <a:pt x="6935" y="387"/>
                  </a:lnTo>
                  <a:cubicBezTo>
                    <a:pt x="6935" y="257"/>
                    <a:pt x="6934" y="128"/>
                    <a:pt x="6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9"/>
            <p:cNvSpPr/>
            <p:nvPr/>
          </p:nvSpPr>
          <p:spPr>
            <a:xfrm flipH="1">
              <a:off x="7040516" y="1858583"/>
              <a:ext cx="154635" cy="177623"/>
            </a:xfrm>
            <a:custGeom>
              <a:avLst/>
              <a:gdLst/>
              <a:ahLst/>
              <a:cxnLst/>
              <a:rect l="l" t="t" r="r" b="b"/>
              <a:pathLst>
                <a:path w="3093" h="3553" extrusionOk="0">
                  <a:moveTo>
                    <a:pt x="828" y="0"/>
                  </a:moveTo>
                  <a:cubicBezTo>
                    <a:pt x="638" y="144"/>
                    <a:pt x="484" y="339"/>
                    <a:pt x="399" y="558"/>
                  </a:cubicBezTo>
                  <a:cubicBezTo>
                    <a:pt x="273" y="879"/>
                    <a:pt x="286" y="1241"/>
                    <a:pt x="434" y="1581"/>
                  </a:cubicBezTo>
                  <a:cubicBezTo>
                    <a:pt x="474" y="1676"/>
                    <a:pt x="523" y="1767"/>
                    <a:pt x="583" y="1854"/>
                  </a:cubicBezTo>
                  <a:cubicBezTo>
                    <a:pt x="622" y="1910"/>
                    <a:pt x="629" y="1983"/>
                    <a:pt x="603" y="2046"/>
                  </a:cubicBezTo>
                  <a:cubicBezTo>
                    <a:pt x="577" y="2108"/>
                    <a:pt x="519" y="2153"/>
                    <a:pt x="451" y="2165"/>
                  </a:cubicBezTo>
                  <a:cubicBezTo>
                    <a:pt x="201" y="2211"/>
                    <a:pt x="1" y="2497"/>
                    <a:pt x="27" y="2780"/>
                  </a:cubicBezTo>
                  <a:cubicBezTo>
                    <a:pt x="50" y="3057"/>
                    <a:pt x="261" y="3329"/>
                    <a:pt x="557" y="3458"/>
                  </a:cubicBezTo>
                  <a:cubicBezTo>
                    <a:pt x="703" y="3520"/>
                    <a:pt x="872" y="3553"/>
                    <a:pt x="1054" y="3553"/>
                  </a:cubicBezTo>
                  <a:cubicBezTo>
                    <a:pt x="1088" y="3553"/>
                    <a:pt x="1123" y="3551"/>
                    <a:pt x="1158" y="3549"/>
                  </a:cubicBezTo>
                  <a:cubicBezTo>
                    <a:pt x="1346" y="3539"/>
                    <a:pt x="1436" y="3313"/>
                    <a:pt x="1317" y="3166"/>
                  </a:cubicBezTo>
                  <a:cubicBezTo>
                    <a:pt x="1249" y="3082"/>
                    <a:pt x="1172" y="3003"/>
                    <a:pt x="1085" y="2931"/>
                  </a:cubicBezTo>
                  <a:lnTo>
                    <a:pt x="1056" y="2931"/>
                  </a:lnTo>
                  <a:cubicBezTo>
                    <a:pt x="943" y="2931"/>
                    <a:pt x="854" y="2841"/>
                    <a:pt x="854" y="2728"/>
                  </a:cubicBezTo>
                  <a:lnTo>
                    <a:pt x="854" y="1939"/>
                  </a:lnTo>
                  <a:cubicBezTo>
                    <a:pt x="854" y="1828"/>
                    <a:pt x="943" y="1736"/>
                    <a:pt x="1056" y="1736"/>
                  </a:cubicBezTo>
                  <a:lnTo>
                    <a:pt x="3092" y="1736"/>
                  </a:lnTo>
                  <a:cubicBezTo>
                    <a:pt x="3047" y="1700"/>
                    <a:pt x="3017" y="1644"/>
                    <a:pt x="3017" y="1581"/>
                  </a:cubicBezTo>
                  <a:cubicBezTo>
                    <a:pt x="3017" y="1565"/>
                    <a:pt x="3018" y="1552"/>
                    <a:pt x="3023" y="1538"/>
                  </a:cubicBezTo>
                  <a:cubicBezTo>
                    <a:pt x="3044" y="1429"/>
                    <a:pt x="3005" y="1305"/>
                    <a:pt x="2923" y="1230"/>
                  </a:cubicBezTo>
                  <a:cubicBezTo>
                    <a:pt x="2863" y="1173"/>
                    <a:pt x="2779" y="1143"/>
                    <a:pt x="2697" y="1143"/>
                  </a:cubicBezTo>
                  <a:cubicBezTo>
                    <a:pt x="2666" y="1143"/>
                    <a:pt x="2635" y="1147"/>
                    <a:pt x="2606" y="1156"/>
                  </a:cubicBezTo>
                  <a:cubicBezTo>
                    <a:pt x="2535" y="1177"/>
                    <a:pt x="2461" y="1225"/>
                    <a:pt x="2383" y="1276"/>
                  </a:cubicBezTo>
                  <a:cubicBezTo>
                    <a:pt x="2307" y="1327"/>
                    <a:pt x="2231" y="1379"/>
                    <a:pt x="2138" y="1419"/>
                  </a:cubicBezTo>
                  <a:cubicBezTo>
                    <a:pt x="2034" y="1463"/>
                    <a:pt x="1922" y="1486"/>
                    <a:pt x="1807" y="1486"/>
                  </a:cubicBezTo>
                  <a:cubicBezTo>
                    <a:pt x="1681" y="1486"/>
                    <a:pt x="1552" y="1459"/>
                    <a:pt x="1426" y="1406"/>
                  </a:cubicBezTo>
                  <a:cubicBezTo>
                    <a:pt x="1161" y="1296"/>
                    <a:pt x="945" y="1076"/>
                    <a:pt x="846" y="818"/>
                  </a:cubicBezTo>
                  <a:cubicBezTo>
                    <a:pt x="748" y="566"/>
                    <a:pt x="745" y="277"/>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9"/>
            <p:cNvSpPr/>
            <p:nvPr/>
          </p:nvSpPr>
          <p:spPr>
            <a:xfrm flipH="1">
              <a:off x="2389436" y="1649464"/>
              <a:ext cx="6830717" cy="3646353"/>
            </a:xfrm>
            <a:custGeom>
              <a:avLst/>
              <a:gdLst/>
              <a:ahLst/>
              <a:cxnLst/>
              <a:rect l="l" t="t" r="r" b="b"/>
              <a:pathLst>
                <a:path w="136628" h="72938" extrusionOk="0">
                  <a:moveTo>
                    <a:pt x="60139" y="752"/>
                  </a:moveTo>
                  <a:cubicBezTo>
                    <a:pt x="60459" y="1069"/>
                    <a:pt x="60855" y="1308"/>
                    <a:pt x="61285" y="1438"/>
                  </a:cubicBezTo>
                  <a:cubicBezTo>
                    <a:pt x="61400" y="1683"/>
                    <a:pt x="61456" y="1911"/>
                    <a:pt x="61452" y="2117"/>
                  </a:cubicBezTo>
                  <a:cubicBezTo>
                    <a:pt x="61446" y="2378"/>
                    <a:pt x="61338" y="2609"/>
                    <a:pt x="61164" y="2738"/>
                  </a:cubicBezTo>
                  <a:cubicBezTo>
                    <a:pt x="61071" y="2808"/>
                    <a:pt x="60956" y="2843"/>
                    <a:pt x="60846" y="2843"/>
                  </a:cubicBezTo>
                  <a:cubicBezTo>
                    <a:pt x="60747" y="2843"/>
                    <a:pt x="60653" y="2814"/>
                    <a:pt x="60582" y="2757"/>
                  </a:cubicBezTo>
                  <a:cubicBezTo>
                    <a:pt x="60509" y="2698"/>
                    <a:pt x="60464" y="2598"/>
                    <a:pt x="60461" y="2493"/>
                  </a:cubicBezTo>
                  <a:cubicBezTo>
                    <a:pt x="60459" y="2405"/>
                    <a:pt x="60488" y="2327"/>
                    <a:pt x="60541" y="2279"/>
                  </a:cubicBezTo>
                  <a:cubicBezTo>
                    <a:pt x="60575" y="2249"/>
                    <a:pt x="60625" y="2233"/>
                    <a:pt x="60679" y="2233"/>
                  </a:cubicBezTo>
                  <a:cubicBezTo>
                    <a:pt x="60711" y="2233"/>
                    <a:pt x="60745" y="2239"/>
                    <a:pt x="60777" y="2250"/>
                  </a:cubicBezTo>
                  <a:cubicBezTo>
                    <a:pt x="60803" y="2260"/>
                    <a:pt x="60893" y="2298"/>
                    <a:pt x="60906" y="2379"/>
                  </a:cubicBezTo>
                  <a:cubicBezTo>
                    <a:pt x="60922" y="2478"/>
                    <a:pt x="61006" y="2550"/>
                    <a:pt x="61104" y="2550"/>
                  </a:cubicBezTo>
                  <a:cubicBezTo>
                    <a:pt x="61115" y="2550"/>
                    <a:pt x="61126" y="2549"/>
                    <a:pt x="61138" y="2547"/>
                  </a:cubicBezTo>
                  <a:cubicBezTo>
                    <a:pt x="61248" y="2530"/>
                    <a:pt x="61323" y="2425"/>
                    <a:pt x="61306" y="2315"/>
                  </a:cubicBezTo>
                  <a:cubicBezTo>
                    <a:pt x="61272" y="2113"/>
                    <a:pt x="61126" y="1946"/>
                    <a:pt x="60912" y="1869"/>
                  </a:cubicBezTo>
                  <a:cubicBezTo>
                    <a:pt x="60835" y="1842"/>
                    <a:pt x="60756" y="1829"/>
                    <a:pt x="60678" y="1829"/>
                  </a:cubicBezTo>
                  <a:cubicBezTo>
                    <a:pt x="60527" y="1829"/>
                    <a:pt x="60383" y="1880"/>
                    <a:pt x="60273" y="1978"/>
                  </a:cubicBezTo>
                  <a:cubicBezTo>
                    <a:pt x="60212" y="2032"/>
                    <a:pt x="60163" y="2097"/>
                    <a:pt x="60128" y="2169"/>
                  </a:cubicBezTo>
                  <a:cubicBezTo>
                    <a:pt x="60131" y="1548"/>
                    <a:pt x="60136" y="1076"/>
                    <a:pt x="60139" y="752"/>
                  </a:cubicBezTo>
                  <a:close/>
                  <a:moveTo>
                    <a:pt x="48671" y="752"/>
                  </a:moveTo>
                  <a:cubicBezTo>
                    <a:pt x="48675" y="1076"/>
                    <a:pt x="48678" y="1548"/>
                    <a:pt x="48682" y="2169"/>
                  </a:cubicBezTo>
                  <a:cubicBezTo>
                    <a:pt x="48646" y="2097"/>
                    <a:pt x="48597" y="2032"/>
                    <a:pt x="48537" y="1978"/>
                  </a:cubicBezTo>
                  <a:cubicBezTo>
                    <a:pt x="48427" y="1880"/>
                    <a:pt x="48284" y="1830"/>
                    <a:pt x="48133" y="1830"/>
                  </a:cubicBezTo>
                  <a:cubicBezTo>
                    <a:pt x="48055" y="1830"/>
                    <a:pt x="47975" y="1843"/>
                    <a:pt x="47897" y="1871"/>
                  </a:cubicBezTo>
                  <a:cubicBezTo>
                    <a:pt x="47684" y="1946"/>
                    <a:pt x="47537" y="2113"/>
                    <a:pt x="47505" y="2315"/>
                  </a:cubicBezTo>
                  <a:cubicBezTo>
                    <a:pt x="47488" y="2425"/>
                    <a:pt x="47561" y="2530"/>
                    <a:pt x="47673" y="2547"/>
                  </a:cubicBezTo>
                  <a:cubicBezTo>
                    <a:pt x="47684" y="2549"/>
                    <a:pt x="47696" y="2550"/>
                    <a:pt x="47707" y="2550"/>
                  </a:cubicBezTo>
                  <a:cubicBezTo>
                    <a:pt x="47803" y="2550"/>
                    <a:pt x="47888" y="2479"/>
                    <a:pt x="47903" y="2380"/>
                  </a:cubicBezTo>
                  <a:cubicBezTo>
                    <a:pt x="47918" y="2298"/>
                    <a:pt x="48006" y="2260"/>
                    <a:pt x="48033" y="2250"/>
                  </a:cubicBezTo>
                  <a:cubicBezTo>
                    <a:pt x="48066" y="2239"/>
                    <a:pt x="48099" y="2233"/>
                    <a:pt x="48131" y="2233"/>
                  </a:cubicBezTo>
                  <a:cubicBezTo>
                    <a:pt x="48185" y="2233"/>
                    <a:pt x="48234" y="2249"/>
                    <a:pt x="48268" y="2279"/>
                  </a:cubicBezTo>
                  <a:cubicBezTo>
                    <a:pt x="48322" y="2327"/>
                    <a:pt x="48351" y="2405"/>
                    <a:pt x="48349" y="2493"/>
                  </a:cubicBezTo>
                  <a:cubicBezTo>
                    <a:pt x="48346" y="2598"/>
                    <a:pt x="48300" y="2699"/>
                    <a:pt x="48229" y="2757"/>
                  </a:cubicBezTo>
                  <a:cubicBezTo>
                    <a:pt x="48157" y="2815"/>
                    <a:pt x="48062" y="2843"/>
                    <a:pt x="47963" y="2843"/>
                  </a:cubicBezTo>
                  <a:cubicBezTo>
                    <a:pt x="47853" y="2843"/>
                    <a:pt x="47738" y="2808"/>
                    <a:pt x="47645" y="2740"/>
                  </a:cubicBezTo>
                  <a:cubicBezTo>
                    <a:pt x="47472" y="2609"/>
                    <a:pt x="47364" y="2378"/>
                    <a:pt x="47359" y="2117"/>
                  </a:cubicBezTo>
                  <a:cubicBezTo>
                    <a:pt x="47353" y="1911"/>
                    <a:pt x="47409" y="1683"/>
                    <a:pt x="47524" y="1438"/>
                  </a:cubicBezTo>
                  <a:cubicBezTo>
                    <a:pt x="47955" y="1308"/>
                    <a:pt x="48352" y="1069"/>
                    <a:pt x="48671" y="752"/>
                  </a:cubicBezTo>
                  <a:close/>
                  <a:moveTo>
                    <a:pt x="61707" y="2703"/>
                  </a:moveTo>
                  <a:cubicBezTo>
                    <a:pt x="61794" y="2716"/>
                    <a:pt x="61880" y="2720"/>
                    <a:pt x="61966" y="2720"/>
                  </a:cubicBezTo>
                  <a:cubicBezTo>
                    <a:pt x="62040" y="2720"/>
                    <a:pt x="62113" y="2717"/>
                    <a:pt x="62185" y="2714"/>
                  </a:cubicBezTo>
                  <a:cubicBezTo>
                    <a:pt x="62254" y="2711"/>
                    <a:pt x="62322" y="2708"/>
                    <a:pt x="62388" y="2708"/>
                  </a:cubicBezTo>
                  <a:cubicBezTo>
                    <a:pt x="62517" y="2708"/>
                    <a:pt x="62637" y="2719"/>
                    <a:pt x="62744" y="2763"/>
                  </a:cubicBezTo>
                  <a:cubicBezTo>
                    <a:pt x="62927" y="2839"/>
                    <a:pt x="63078" y="3026"/>
                    <a:pt x="63147" y="3265"/>
                  </a:cubicBezTo>
                  <a:cubicBezTo>
                    <a:pt x="63245" y="3592"/>
                    <a:pt x="63168" y="3952"/>
                    <a:pt x="62955" y="4179"/>
                  </a:cubicBezTo>
                  <a:cubicBezTo>
                    <a:pt x="62813" y="4330"/>
                    <a:pt x="62602" y="4412"/>
                    <a:pt x="62401" y="4412"/>
                  </a:cubicBezTo>
                  <a:cubicBezTo>
                    <a:pt x="62343" y="4412"/>
                    <a:pt x="62286" y="4406"/>
                    <a:pt x="62232" y="4392"/>
                  </a:cubicBezTo>
                  <a:cubicBezTo>
                    <a:pt x="62232" y="4319"/>
                    <a:pt x="62228" y="4247"/>
                    <a:pt x="62215" y="4173"/>
                  </a:cubicBezTo>
                  <a:cubicBezTo>
                    <a:pt x="62176" y="3931"/>
                    <a:pt x="62076" y="3691"/>
                    <a:pt x="61901" y="3417"/>
                  </a:cubicBezTo>
                  <a:cubicBezTo>
                    <a:pt x="61865" y="3359"/>
                    <a:pt x="61802" y="3325"/>
                    <a:pt x="61734" y="3323"/>
                  </a:cubicBezTo>
                  <a:cubicBezTo>
                    <a:pt x="61665" y="3325"/>
                    <a:pt x="61602" y="3355"/>
                    <a:pt x="61565" y="3410"/>
                  </a:cubicBezTo>
                  <a:cubicBezTo>
                    <a:pt x="61482" y="3529"/>
                    <a:pt x="61331" y="3598"/>
                    <a:pt x="61184" y="3598"/>
                  </a:cubicBezTo>
                  <a:cubicBezTo>
                    <a:pt x="61119" y="3598"/>
                    <a:pt x="61055" y="3585"/>
                    <a:pt x="60997" y="3556"/>
                  </a:cubicBezTo>
                  <a:cubicBezTo>
                    <a:pt x="60969" y="3542"/>
                    <a:pt x="60939" y="3536"/>
                    <a:pt x="60909" y="3536"/>
                  </a:cubicBezTo>
                  <a:cubicBezTo>
                    <a:pt x="60834" y="3536"/>
                    <a:pt x="60762" y="3577"/>
                    <a:pt x="60726" y="3649"/>
                  </a:cubicBezTo>
                  <a:cubicBezTo>
                    <a:pt x="60677" y="3749"/>
                    <a:pt x="60719" y="3870"/>
                    <a:pt x="60819" y="3920"/>
                  </a:cubicBezTo>
                  <a:cubicBezTo>
                    <a:pt x="60934" y="3976"/>
                    <a:pt x="61060" y="4003"/>
                    <a:pt x="61184" y="4003"/>
                  </a:cubicBezTo>
                  <a:cubicBezTo>
                    <a:pt x="61361" y="4003"/>
                    <a:pt x="61537" y="3949"/>
                    <a:pt x="61684" y="3850"/>
                  </a:cubicBezTo>
                  <a:cubicBezTo>
                    <a:pt x="61753" y="3988"/>
                    <a:pt x="61797" y="4115"/>
                    <a:pt x="61817" y="4238"/>
                  </a:cubicBezTo>
                  <a:cubicBezTo>
                    <a:pt x="61831" y="4329"/>
                    <a:pt x="61831" y="4416"/>
                    <a:pt x="61820" y="4499"/>
                  </a:cubicBezTo>
                  <a:cubicBezTo>
                    <a:pt x="61818" y="4506"/>
                    <a:pt x="61818" y="4513"/>
                    <a:pt x="61817" y="4519"/>
                  </a:cubicBezTo>
                  <a:cubicBezTo>
                    <a:pt x="61801" y="4625"/>
                    <a:pt x="61766" y="4720"/>
                    <a:pt x="61710" y="4799"/>
                  </a:cubicBezTo>
                  <a:cubicBezTo>
                    <a:pt x="61623" y="4921"/>
                    <a:pt x="61477" y="4998"/>
                    <a:pt x="61344" y="4998"/>
                  </a:cubicBezTo>
                  <a:cubicBezTo>
                    <a:pt x="61320" y="4998"/>
                    <a:pt x="61296" y="4995"/>
                    <a:pt x="61272" y="4990"/>
                  </a:cubicBezTo>
                  <a:cubicBezTo>
                    <a:pt x="61257" y="4986"/>
                    <a:pt x="61242" y="4985"/>
                    <a:pt x="61228" y="4985"/>
                  </a:cubicBezTo>
                  <a:cubicBezTo>
                    <a:pt x="61135" y="4985"/>
                    <a:pt x="61052" y="5048"/>
                    <a:pt x="61031" y="5142"/>
                  </a:cubicBezTo>
                  <a:cubicBezTo>
                    <a:pt x="61006" y="5250"/>
                    <a:pt x="61074" y="5359"/>
                    <a:pt x="61183" y="5384"/>
                  </a:cubicBezTo>
                  <a:cubicBezTo>
                    <a:pt x="61236" y="5395"/>
                    <a:pt x="61291" y="5401"/>
                    <a:pt x="61345" y="5401"/>
                  </a:cubicBezTo>
                  <a:cubicBezTo>
                    <a:pt x="61608" y="5401"/>
                    <a:pt x="61872" y="5265"/>
                    <a:pt x="62038" y="5033"/>
                  </a:cubicBezTo>
                  <a:cubicBezTo>
                    <a:pt x="62090" y="4961"/>
                    <a:pt x="62131" y="4880"/>
                    <a:pt x="62163" y="4793"/>
                  </a:cubicBezTo>
                  <a:cubicBezTo>
                    <a:pt x="62243" y="4810"/>
                    <a:pt x="62324" y="4820"/>
                    <a:pt x="62405" y="4820"/>
                  </a:cubicBezTo>
                  <a:cubicBezTo>
                    <a:pt x="62684" y="4820"/>
                    <a:pt x="62968" y="4713"/>
                    <a:pt x="63184" y="4518"/>
                  </a:cubicBezTo>
                  <a:cubicBezTo>
                    <a:pt x="63392" y="4474"/>
                    <a:pt x="63540" y="4335"/>
                    <a:pt x="63672" y="4209"/>
                  </a:cubicBezTo>
                  <a:cubicBezTo>
                    <a:pt x="63741" y="4143"/>
                    <a:pt x="63806" y="4080"/>
                    <a:pt x="63874" y="4038"/>
                  </a:cubicBezTo>
                  <a:cubicBezTo>
                    <a:pt x="63948" y="3993"/>
                    <a:pt x="64036" y="3971"/>
                    <a:pt x="64125" y="3971"/>
                  </a:cubicBezTo>
                  <a:cubicBezTo>
                    <a:pt x="64252" y="3971"/>
                    <a:pt x="64381" y="4017"/>
                    <a:pt x="64471" y="4105"/>
                  </a:cubicBezTo>
                  <a:cubicBezTo>
                    <a:pt x="64624" y="4256"/>
                    <a:pt x="64658" y="4516"/>
                    <a:pt x="64549" y="4700"/>
                  </a:cubicBezTo>
                  <a:cubicBezTo>
                    <a:pt x="64511" y="4762"/>
                    <a:pt x="64458" y="4823"/>
                    <a:pt x="64400" y="4887"/>
                  </a:cubicBezTo>
                  <a:cubicBezTo>
                    <a:pt x="64355" y="4935"/>
                    <a:pt x="64312" y="4983"/>
                    <a:pt x="64273" y="5035"/>
                  </a:cubicBezTo>
                  <a:cubicBezTo>
                    <a:pt x="64115" y="5243"/>
                    <a:pt x="64064" y="5460"/>
                    <a:pt x="64128" y="5649"/>
                  </a:cubicBezTo>
                  <a:cubicBezTo>
                    <a:pt x="64163" y="5759"/>
                    <a:pt x="64238" y="5853"/>
                    <a:pt x="64335" y="5919"/>
                  </a:cubicBezTo>
                  <a:lnTo>
                    <a:pt x="60114" y="5919"/>
                  </a:lnTo>
                  <a:cubicBezTo>
                    <a:pt x="60118" y="4680"/>
                    <a:pt x="60121" y="3639"/>
                    <a:pt x="60126" y="2803"/>
                  </a:cubicBezTo>
                  <a:cubicBezTo>
                    <a:pt x="60172" y="2908"/>
                    <a:pt x="60240" y="3000"/>
                    <a:pt x="60327" y="3070"/>
                  </a:cubicBezTo>
                  <a:cubicBezTo>
                    <a:pt x="60474" y="3189"/>
                    <a:pt x="60659" y="3248"/>
                    <a:pt x="60848" y="3248"/>
                  </a:cubicBezTo>
                  <a:cubicBezTo>
                    <a:pt x="61042" y="3248"/>
                    <a:pt x="61240" y="3186"/>
                    <a:pt x="61406" y="3062"/>
                  </a:cubicBezTo>
                  <a:cubicBezTo>
                    <a:pt x="61530" y="2971"/>
                    <a:pt x="61631" y="2847"/>
                    <a:pt x="61707" y="2703"/>
                  </a:cubicBezTo>
                  <a:close/>
                  <a:moveTo>
                    <a:pt x="47102" y="2703"/>
                  </a:moveTo>
                  <a:cubicBezTo>
                    <a:pt x="47179" y="2847"/>
                    <a:pt x="47279" y="2971"/>
                    <a:pt x="47404" y="3062"/>
                  </a:cubicBezTo>
                  <a:cubicBezTo>
                    <a:pt x="47570" y="3186"/>
                    <a:pt x="47767" y="3248"/>
                    <a:pt x="47961" y="3248"/>
                  </a:cubicBezTo>
                  <a:cubicBezTo>
                    <a:pt x="48150" y="3248"/>
                    <a:pt x="48335" y="3189"/>
                    <a:pt x="48482" y="3070"/>
                  </a:cubicBezTo>
                  <a:cubicBezTo>
                    <a:pt x="48569" y="3000"/>
                    <a:pt x="48639" y="2908"/>
                    <a:pt x="48685" y="2803"/>
                  </a:cubicBezTo>
                  <a:cubicBezTo>
                    <a:pt x="48688" y="3639"/>
                    <a:pt x="48692" y="4680"/>
                    <a:pt x="48695" y="5921"/>
                  </a:cubicBezTo>
                  <a:lnTo>
                    <a:pt x="44474" y="5921"/>
                  </a:lnTo>
                  <a:cubicBezTo>
                    <a:pt x="44573" y="5853"/>
                    <a:pt x="44647" y="5759"/>
                    <a:pt x="44681" y="5649"/>
                  </a:cubicBezTo>
                  <a:cubicBezTo>
                    <a:pt x="44745" y="5460"/>
                    <a:pt x="44694" y="5243"/>
                    <a:pt x="44537" y="5035"/>
                  </a:cubicBezTo>
                  <a:cubicBezTo>
                    <a:pt x="44497" y="4983"/>
                    <a:pt x="44454" y="4935"/>
                    <a:pt x="44411" y="4887"/>
                  </a:cubicBezTo>
                  <a:cubicBezTo>
                    <a:pt x="44353" y="4823"/>
                    <a:pt x="44298" y="4762"/>
                    <a:pt x="44260" y="4700"/>
                  </a:cubicBezTo>
                  <a:cubicBezTo>
                    <a:pt x="44151" y="4516"/>
                    <a:pt x="44186" y="4256"/>
                    <a:pt x="44340" y="4105"/>
                  </a:cubicBezTo>
                  <a:cubicBezTo>
                    <a:pt x="44429" y="4017"/>
                    <a:pt x="44558" y="3971"/>
                    <a:pt x="44685" y="3971"/>
                  </a:cubicBezTo>
                  <a:cubicBezTo>
                    <a:pt x="44774" y="3971"/>
                    <a:pt x="44862" y="3993"/>
                    <a:pt x="44936" y="4038"/>
                  </a:cubicBezTo>
                  <a:cubicBezTo>
                    <a:pt x="45003" y="4080"/>
                    <a:pt x="45068" y="4143"/>
                    <a:pt x="45139" y="4209"/>
                  </a:cubicBezTo>
                  <a:cubicBezTo>
                    <a:pt x="45269" y="4335"/>
                    <a:pt x="45417" y="4474"/>
                    <a:pt x="45625" y="4518"/>
                  </a:cubicBezTo>
                  <a:cubicBezTo>
                    <a:pt x="45843" y="4713"/>
                    <a:pt x="46125" y="4820"/>
                    <a:pt x="46404" y="4820"/>
                  </a:cubicBezTo>
                  <a:cubicBezTo>
                    <a:pt x="46487" y="4820"/>
                    <a:pt x="46568" y="4810"/>
                    <a:pt x="46646" y="4793"/>
                  </a:cubicBezTo>
                  <a:cubicBezTo>
                    <a:pt x="46678" y="4880"/>
                    <a:pt x="46719" y="4961"/>
                    <a:pt x="46771" y="5033"/>
                  </a:cubicBezTo>
                  <a:cubicBezTo>
                    <a:pt x="46937" y="5265"/>
                    <a:pt x="47202" y="5401"/>
                    <a:pt x="47464" y="5401"/>
                  </a:cubicBezTo>
                  <a:cubicBezTo>
                    <a:pt x="47519" y="5401"/>
                    <a:pt x="47573" y="5395"/>
                    <a:pt x="47627" y="5384"/>
                  </a:cubicBezTo>
                  <a:cubicBezTo>
                    <a:pt x="47737" y="5359"/>
                    <a:pt x="47805" y="5250"/>
                    <a:pt x="47780" y="5142"/>
                  </a:cubicBezTo>
                  <a:cubicBezTo>
                    <a:pt x="47759" y="5048"/>
                    <a:pt x="47675" y="4985"/>
                    <a:pt x="47583" y="4985"/>
                  </a:cubicBezTo>
                  <a:cubicBezTo>
                    <a:pt x="47568" y="4985"/>
                    <a:pt x="47553" y="4986"/>
                    <a:pt x="47538" y="4990"/>
                  </a:cubicBezTo>
                  <a:cubicBezTo>
                    <a:pt x="47515" y="4995"/>
                    <a:pt x="47491" y="4998"/>
                    <a:pt x="47466" y="4998"/>
                  </a:cubicBezTo>
                  <a:cubicBezTo>
                    <a:pt x="47332" y="4998"/>
                    <a:pt x="47188" y="4921"/>
                    <a:pt x="47099" y="4799"/>
                  </a:cubicBezTo>
                  <a:cubicBezTo>
                    <a:pt x="47043" y="4720"/>
                    <a:pt x="47008" y="4625"/>
                    <a:pt x="46992" y="4519"/>
                  </a:cubicBezTo>
                  <a:cubicBezTo>
                    <a:pt x="46992" y="4513"/>
                    <a:pt x="46991" y="4506"/>
                    <a:pt x="46989" y="4499"/>
                  </a:cubicBezTo>
                  <a:cubicBezTo>
                    <a:pt x="46979" y="4416"/>
                    <a:pt x="46978" y="4329"/>
                    <a:pt x="46992" y="4238"/>
                  </a:cubicBezTo>
                  <a:cubicBezTo>
                    <a:pt x="47014" y="4115"/>
                    <a:pt x="47056" y="3988"/>
                    <a:pt x="47126" y="3850"/>
                  </a:cubicBezTo>
                  <a:cubicBezTo>
                    <a:pt x="47272" y="3949"/>
                    <a:pt x="47449" y="4003"/>
                    <a:pt x="47625" y="4003"/>
                  </a:cubicBezTo>
                  <a:cubicBezTo>
                    <a:pt x="47750" y="4003"/>
                    <a:pt x="47875" y="3976"/>
                    <a:pt x="47990" y="3920"/>
                  </a:cubicBezTo>
                  <a:cubicBezTo>
                    <a:pt x="48091" y="3870"/>
                    <a:pt x="48132" y="3749"/>
                    <a:pt x="48083" y="3649"/>
                  </a:cubicBezTo>
                  <a:cubicBezTo>
                    <a:pt x="48047" y="3577"/>
                    <a:pt x="47976" y="3536"/>
                    <a:pt x="47901" y="3536"/>
                  </a:cubicBezTo>
                  <a:cubicBezTo>
                    <a:pt x="47871" y="3536"/>
                    <a:pt x="47841" y="3542"/>
                    <a:pt x="47812" y="3556"/>
                  </a:cubicBezTo>
                  <a:cubicBezTo>
                    <a:pt x="47755" y="3585"/>
                    <a:pt x="47690" y="3598"/>
                    <a:pt x="47625" y="3598"/>
                  </a:cubicBezTo>
                  <a:cubicBezTo>
                    <a:pt x="47479" y="3598"/>
                    <a:pt x="47328" y="3529"/>
                    <a:pt x="47246" y="3410"/>
                  </a:cubicBezTo>
                  <a:cubicBezTo>
                    <a:pt x="47207" y="3355"/>
                    <a:pt x="47144" y="3325"/>
                    <a:pt x="47075" y="3323"/>
                  </a:cubicBezTo>
                  <a:cubicBezTo>
                    <a:pt x="47008" y="3325"/>
                    <a:pt x="46946" y="3359"/>
                    <a:pt x="46910" y="3417"/>
                  </a:cubicBezTo>
                  <a:cubicBezTo>
                    <a:pt x="46735" y="3691"/>
                    <a:pt x="46635" y="3931"/>
                    <a:pt x="46594" y="4173"/>
                  </a:cubicBezTo>
                  <a:cubicBezTo>
                    <a:pt x="46583" y="4247"/>
                    <a:pt x="46577" y="4319"/>
                    <a:pt x="46577" y="4392"/>
                  </a:cubicBezTo>
                  <a:cubicBezTo>
                    <a:pt x="46523" y="4406"/>
                    <a:pt x="46466" y="4412"/>
                    <a:pt x="46408" y="4412"/>
                  </a:cubicBezTo>
                  <a:cubicBezTo>
                    <a:pt x="46207" y="4412"/>
                    <a:pt x="45996" y="4330"/>
                    <a:pt x="45854" y="4179"/>
                  </a:cubicBezTo>
                  <a:cubicBezTo>
                    <a:pt x="45641" y="3952"/>
                    <a:pt x="45566" y="3592"/>
                    <a:pt x="45662" y="3265"/>
                  </a:cubicBezTo>
                  <a:cubicBezTo>
                    <a:pt x="45731" y="3026"/>
                    <a:pt x="45883" y="2839"/>
                    <a:pt x="46067" y="2763"/>
                  </a:cubicBezTo>
                  <a:cubicBezTo>
                    <a:pt x="46172" y="2719"/>
                    <a:pt x="46293" y="2708"/>
                    <a:pt x="46421" y="2708"/>
                  </a:cubicBezTo>
                  <a:cubicBezTo>
                    <a:pt x="46487" y="2708"/>
                    <a:pt x="46555" y="2711"/>
                    <a:pt x="46625" y="2714"/>
                  </a:cubicBezTo>
                  <a:cubicBezTo>
                    <a:pt x="46696" y="2717"/>
                    <a:pt x="46769" y="2720"/>
                    <a:pt x="46843" y="2720"/>
                  </a:cubicBezTo>
                  <a:cubicBezTo>
                    <a:pt x="46929" y="2720"/>
                    <a:pt x="47015" y="2716"/>
                    <a:pt x="47102" y="2703"/>
                  </a:cubicBezTo>
                  <a:close/>
                  <a:moveTo>
                    <a:pt x="48697" y="6325"/>
                  </a:moveTo>
                  <a:cubicBezTo>
                    <a:pt x="48697" y="6451"/>
                    <a:pt x="48698" y="6580"/>
                    <a:pt x="48698" y="6710"/>
                  </a:cubicBezTo>
                  <a:lnTo>
                    <a:pt x="41764" y="6710"/>
                  </a:lnTo>
                  <a:lnTo>
                    <a:pt x="41764" y="6325"/>
                  </a:lnTo>
                  <a:close/>
                  <a:moveTo>
                    <a:pt x="67047" y="6323"/>
                  </a:moveTo>
                  <a:lnTo>
                    <a:pt x="67047" y="6710"/>
                  </a:lnTo>
                  <a:lnTo>
                    <a:pt x="60113" y="6710"/>
                  </a:lnTo>
                  <a:cubicBezTo>
                    <a:pt x="60113" y="6580"/>
                    <a:pt x="60113" y="6451"/>
                    <a:pt x="60113" y="6323"/>
                  </a:cubicBezTo>
                  <a:close/>
                  <a:moveTo>
                    <a:pt x="67476" y="4183"/>
                  </a:moveTo>
                  <a:lnTo>
                    <a:pt x="67476" y="4183"/>
                  </a:lnTo>
                  <a:cubicBezTo>
                    <a:pt x="67667" y="4327"/>
                    <a:pt x="67819" y="4522"/>
                    <a:pt x="67904" y="4741"/>
                  </a:cubicBezTo>
                  <a:cubicBezTo>
                    <a:pt x="68066" y="5150"/>
                    <a:pt x="67998" y="5623"/>
                    <a:pt x="67720" y="6037"/>
                  </a:cubicBezTo>
                  <a:cubicBezTo>
                    <a:pt x="67681" y="6093"/>
                    <a:pt x="67674" y="6166"/>
                    <a:pt x="67701" y="6228"/>
                  </a:cubicBezTo>
                  <a:cubicBezTo>
                    <a:pt x="67727" y="6291"/>
                    <a:pt x="67784" y="6336"/>
                    <a:pt x="67852" y="6348"/>
                  </a:cubicBezTo>
                  <a:cubicBezTo>
                    <a:pt x="68104" y="6393"/>
                    <a:pt x="68302" y="6680"/>
                    <a:pt x="68278" y="6962"/>
                  </a:cubicBezTo>
                  <a:cubicBezTo>
                    <a:pt x="68255" y="7240"/>
                    <a:pt x="68040" y="7512"/>
                    <a:pt x="67746" y="7640"/>
                  </a:cubicBezTo>
                  <a:cubicBezTo>
                    <a:pt x="67599" y="7704"/>
                    <a:pt x="67428" y="7735"/>
                    <a:pt x="67245" y="7735"/>
                  </a:cubicBezTo>
                  <a:cubicBezTo>
                    <a:pt x="67212" y="7735"/>
                    <a:pt x="67180" y="7734"/>
                    <a:pt x="67147" y="7732"/>
                  </a:cubicBezTo>
                  <a:cubicBezTo>
                    <a:pt x="66959" y="7721"/>
                    <a:pt x="66869" y="7498"/>
                    <a:pt x="66986" y="7350"/>
                  </a:cubicBezTo>
                  <a:cubicBezTo>
                    <a:pt x="67056" y="7265"/>
                    <a:pt x="67132" y="7185"/>
                    <a:pt x="67218" y="7114"/>
                  </a:cubicBezTo>
                  <a:lnTo>
                    <a:pt x="67248" y="7114"/>
                  </a:lnTo>
                  <a:cubicBezTo>
                    <a:pt x="67360" y="7114"/>
                    <a:pt x="67451" y="7024"/>
                    <a:pt x="67451" y="6913"/>
                  </a:cubicBezTo>
                  <a:lnTo>
                    <a:pt x="67451" y="6122"/>
                  </a:lnTo>
                  <a:cubicBezTo>
                    <a:pt x="67451" y="6011"/>
                    <a:pt x="67360" y="5919"/>
                    <a:pt x="67248" y="5919"/>
                  </a:cubicBezTo>
                  <a:lnTo>
                    <a:pt x="65209" y="5919"/>
                  </a:lnTo>
                  <a:cubicBezTo>
                    <a:pt x="65267" y="5873"/>
                    <a:pt x="65299" y="5798"/>
                    <a:pt x="65282" y="5721"/>
                  </a:cubicBezTo>
                  <a:cubicBezTo>
                    <a:pt x="65259" y="5612"/>
                    <a:pt x="65299" y="5488"/>
                    <a:pt x="65382" y="5411"/>
                  </a:cubicBezTo>
                  <a:cubicBezTo>
                    <a:pt x="65442" y="5356"/>
                    <a:pt x="65525" y="5326"/>
                    <a:pt x="65608" y="5326"/>
                  </a:cubicBezTo>
                  <a:cubicBezTo>
                    <a:pt x="65638" y="5326"/>
                    <a:pt x="65668" y="5330"/>
                    <a:pt x="65697" y="5339"/>
                  </a:cubicBezTo>
                  <a:cubicBezTo>
                    <a:pt x="65770" y="5360"/>
                    <a:pt x="65844" y="5408"/>
                    <a:pt x="65920" y="5460"/>
                  </a:cubicBezTo>
                  <a:cubicBezTo>
                    <a:pt x="65996" y="5510"/>
                    <a:pt x="66074" y="5562"/>
                    <a:pt x="66167" y="5601"/>
                  </a:cubicBezTo>
                  <a:cubicBezTo>
                    <a:pt x="66272" y="5646"/>
                    <a:pt x="66385" y="5669"/>
                    <a:pt x="66500" y="5669"/>
                  </a:cubicBezTo>
                  <a:cubicBezTo>
                    <a:pt x="66625" y="5669"/>
                    <a:pt x="66753" y="5642"/>
                    <a:pt x="66878" y="5591"/>
                  </a:cubicBezTo>
                  <a:cubicBezTo>
                    <a:pt x="67142" y="5479"/>
                    <a:pt x="67360" y="5259"/>
                    <a:pt x="67458" y="5001"/>
                  </a:cubicBezTo>
                  <a:cubicBezTo>
                    <a:pt x="67555" y="4749"/>
                    <a:pt x="67558" y="4461"/>
                    <a:pt x="67476" y="4183"/>
                  </a:cubicBezTo>
                  <a:close/>
                  <a:moveTo>
                    <a:pt x="41334" y="4183"/>
                  </a:moveTo>
                  <a:lnTo>
                    <a:pt x="41334" y="4183"/>
                  </a:lnTo>
                  <a:cubicBezTo>
                    <a:pt x="41251" y="4461"/>
                    <a:pt x="41254" y="4749"/>
                    <a:pt x="41352" y="5001"/>
                  </a:cubicBezTo>
                  <a:cubicBezTo>
                    <a:pt x="41451" y="5259"/>
                    <a:pt x="41668" y="5479"/>
                    <a:pt x="41933" y="5591"/>
                  </a:cubicBezTo>
                  <a:cubicBezTo>
                    <a:pt x="42056" y="5643"/>
                    <a:pt x="42184" y="5669"/>
                    <a:pt x="42308" y="5669"/>
                  </a:cubicBezTo>
                  <a:cubicBezTo>
                    <a:pt x="42425" y="5669"/>
                    <a:pt x="42538" y="5646"/>
                    <a:pt x="42644" y="5601"/>
                  </a:cubicBezTo>
                  <a:cubicBezTo>
                    <a:pt x="42737" y="5562"/>
                    <a:pt x="42813" y="5510"/>
                    <a:pt x="42889" y="5460"/>
                  </a:cubicBezTo>
                  <a:cubicBezTo>
                    <a:pt x="42967" y="5410"/>
                    <a:pt x="43039" y="5360"/>
                    <a:pt x="43113" y="5339"/>
                  </a:cubicBezTo>
                  <a:cubicBezTo>
                    <a:pt x="43142" y="5330"/>
                    <a:pt x="43172" y="5326"/>
                    <a:pt x="43202" y="5326"/>
                  </a:cubicBezTo>
                  <a:cubicBezTo>
                    <a:pt x="43285" y="5326"/>
                    <a:pt x="43369" y="5356"/>
                    <a:pt x="43429" y="5411"/>
                  </a:cubicBezTo>
                  <a:cubicBezTo>
                    <a:pt x="43511" y="5488"/>
                    <a:pt x="43550" y="5612"/>
                    <a:pt x="43527" y="5721"/>
                  </a:cubicBezTo>
                  <a:cubicBezTo>
                    <a:pt x="43511" y="5798"/>
                    <a:pt x="43542" y="5873"/>
                    <a:pt x="43600" y="5921"/>
                  </a:cubicBezTo>
                  <a:lnTo>
                    <a:pt x="41561" y="5921"/>
                  </a:lnTo>
                  <a:cubicBezTo>
                    <a:pt x="41449" y="5921"/>
                    <a:pt x="41358" y="6011"/>
                    <a:pt x="41358" y="6122"/>
                  </a:cubicBezTo>
                  <a:lnTo>
                    <a:pt x="41358" y="6913"/>
                  </a:lnTo>
                  <a:cubicBezTo>
                    <a:pt x="41358" y="7024"/>
                    <a:pt x="41449" y="7114"/>
                    <a:pt x="41561" y="7114"/>
                  </a:cubicBezTo>
                  <a:lnTo>
                    <a:pt x="41591" y="7114"/>
                  </a:lnTo>
                  <a:cubicBezTo>
                    <a:pt x="41677" y="7185"/>
                    <a:pt x="41753" y="7265"/>
                    <a:pt x="41823" y="7350"/>
                  </a:cubicBezTo>
                  <a:cubicBezTo>
                    <a:pt x="41942" y="7498"/>
                    <a:pt x="41852" y="7721"/>
                    <a:pt x="41662" y="7732"/>
                  </a:cubicBezTo>
                  <a:cubicBezTo>
                    <a:pt x="41628" y="7734"/>
                    <a:pt x="41594" y="7736"/>
                    <a:pt x="41560" y="7736"/>
                  </a:cubicBezTo>
                  <a:cubicBezTo>
                    <a:pt x="41379" y="7736"/>
                    <a:pt x="41209" y="7703"/>
                    <a:pt x="41063" y="7640"/>
                  </a:cubicBezTo>
                  <a:cubicBezTo>
                    <a:pt x="40769" y="7512"/>
                    <a:pt x="40556" y="7240"/>
                    <a:pt x="40531" y="6962"/>
                  </a:cubicBezTo>
                  <a:cubicBezTo>
                    <a:pt x="40507" y="6680"/>
                    <a:pt x="40705" y="6393"/>
                    <a:pt x="40959" y="6348"/>
                  </a:cubicBezTo>
                  <a:cubicBezTo>
                    <a:pt x="41025" y="6336"/>
                    <a:pt x="41082" y="6291"/>
                    <a:pt x="41109" y="6228"/>
                  </a:cubicBezTo>
                  <a:cubicBezTo>
                    <a:pt x="41135" y="6166"/>
                    <a:pt x="41128" y="6093"/>
                    <a:pt x="41090" y="6037"/>
                  </a:cubicBezTo>
                  <a:cubicBezTo>
                    <a:pt x="40811" y="5623"/>
                    <a:pt x="40743" y="5150"/>
                    <a:pt x="40905" y="4741"/>
                  </a:cubicBezTo>
                  <a:cubicBezTo>
                    <a:pt x="40990" y="4522"/>
                    <a:pt x="41144" y="4327"/>
                    <a:pt x="41334" y="4183"/>
                  </a:cubicBezTo>
                  <a:close/>
                  <a:moveTo>
                    <a:pt x="48699" y="7114"/>
                  </a:moveTo>
                  <a:cubicBezTo>
                    <a:pt x="48699" y="7380"/>
                    <a:pt x="48699" y="7654"/>
                    <a:pt x="48701" y="7935"/>
                  </a:cubicBezTo>
                  <a:lnTo>
                    <a:pt x="42544" y="7935"/>
                  </a:lnTo>
                  <a:cubicBezTo>
                    <a:pt x="42528" y="7864"/>
                    <a:pt x="42508" y="7793"/>
                    <a:pt x="42485" y="7725"/>
                  </a:cubicBezTo>
                  <a:cubicBezTo>
                    <a:pt x="42483" y="7721"/>
                    <a:pt x="42483" y="7718"/>
                    <a:pt x="42483" y="7715"/>
                  </a:cubicBezTo>
                  <a:cubicBezTo>
                    <a:pt x="42482" y="7712"/>
                    <a:pt x="42479" y="7710"/>
                    <a:pt x="42479" y="7709"/>
                  </a:cubicBezTo>
                  <a:cubicBezTo>
                    <a:pt x="42402" y="7493"/>
                    <a:pt x="42291" y="7293"/>
                    <a:pt x="42150" y="7114"/>
                  </a:cubicBezTo>
                  <a:close/>
                  <a:moveTo>
                    <a:pt x="66659" y="7114"/>
                  </a:moveTo>
                  <a:cubicBezTo>
                    <a:pt x="66518" y="7293"/>
                    <a:pt x="66407" y="7493"/>
                    <a:pt x="66332" y="7708"/>
                  </a:cubicBezTo>
                  <a:cubicBezTo>
                    <a:pt x="66330" y="7710"/>
                    <a:pt x="66329" y="7712"/>
                    <a:pt x="66327" y="7715"/>
                  </a:cubicBezTo>
                  <a:cubicBezTo>
                    <a:pt x="66326" y="7718"/>
                    <a:pt x="66326" y="7721"/>
                    <a:pt x="66326" y="7724"/>
                  </a:cubicBezTo>
                  <a:cubicBezTo>
                    <a:pt x="66301" y="7793"/>
                    <a:pt x="66281" y="7864"/>
                    <a:pt x="66265" y="7935"/>
                  </a:cubicBezTo>
                  <a:lnTo>
                    <a:pt x="60110" y="7935"/>
                  </a:lnTo>
                  <a:cubicBezTo>
                    <a:pt x="60110" y="7654"/>
                    <a:pt x="60111" y="7380"/>
                    <a:pt x="60111" y="7114"/>
                  </a:cubicBezTo>
                  <a:close/>
                  <a:moveTo>
                    <a:pt x="48699" y="8339"/>
                  </a:moveTo>
                  <a:lnTo>
                    <a:pt x="48699" y="8726"/>
                  </a:lnTo>
                  <a:lnTo>
                    <a:pt x="42563" y="8726"/>
                  </a:lnTo>
                  <a:lnTo>
                    <a:pt x="42563" y="8339"/>
                  </a:lnTo>
                  <a:close/>
                  <a:moveTo>
                    <a:pt x="66248" y="8339"/>
                  </a:moveTo>
                  <a:lnTo>
                    <a:pt x="66248" y="8726"/>
                  </a:lnTo>
                  <a:lnTo>
                    <a:pt x="60111" y="8726"/>
                  </a:lnTo>
                  <a:lnTo>
                    <a:pt x="60111" y="8339"/>
                  </a:lnTo>
                  <a:close/>
                  <a:moveTo>
                    <a:pt x="48704" y="9130"/>
                  </a:moveTo>
                  <a:cubicBezTo>
                    <a:pt x="48705" y="10152"/>
                    <a:pt x="48707" y="11262"/>
                    <a:pt x="48708" y="12460"/>
                  </a:cubicBezTo>
                  <a:lnTo>
                    <a:pt x="43296" y="12460"/>
                  </a:lnTo>
                  <a:lnTo>
                    <a:pt x="43296" y="9130"/>
                  </a:lnTo>
                  <a:close/>
                  <a:moveTo>
                    <a:pt x="65515" y="9130"/>
                  </a:moveTo>
                  <a:lnTo>
                    <a:pt x="65515" y="12460"/>
                  </a:lnTo>
                  <a:lnTo>
                    <a:pt x="60101" y="12460"/>
                  </a:lnTo>
                  <a:cubicBezTo>
                    <a:pt x="60102" y="11262"/>
                    <a:pt x="60105" y="10152"/>
                    <a:pt x="60107" y="9130"/>
                  </a:cubicBezTo>
                  <a:close/>
                  <a:moveTo>
                    <a:pt x="48699" y="12864"/>
                  </a:moveTo>
                  <a:lnTo>
                    <a:pt x="48699" y="13249"/>
                  </a:lnTo>
                  <a:lnTo>
                    <a:pt x="39270" y="13249"/>
                  </a:lnTo>
                  <a:lnTo>
                    <a:pt x="39270" y="12864"/>
                  </a:lnTo>
                  <a:close/>
                  <a:moveTo>
                    <a:pt x="69540" y="12864"/>
                  </a:moveTo>
                  <a:lnTo>
                    <a:pt x="69540" y="13249"/>
                  </a:lnTo>
                  <a:lnTo>
                    <a:pt x="60111" y="13249"/>
                  </a:lnTo>
                  <a:lnTo>
                    <a:pt x="60111" y="12864"/>
                  </a:lnTo>
                  <a:close/>
                  <a:moveTo>
                    <a:pt x="40727" y="10118"/>
                  </a:moveTo>
                  <a:cubicBezTo>
                    <a:pt x="40778" y="10118"/>
                    <a:pt x="40829" y="10122"/>
                    <a:pt x="40879" y="10132"/>
                  </a:cubicBezTo>
                  <a:cubicBezTo>
                    <a:pt x="40715" y="10239"/>
                    <a:pt x="40581" y="10392"/>
                    <a:pt x="40500" y="10573"/>
                  </a:cubicBezTo>
                  <a:cubicBezTo>
                    <a:pt x="40347" y="10926"/>
                    <a:pt x="40416" y="11357"/>
                    <a:pt x="40669" y="11646"/>
                  </a:cubicBezTo>
                  <a:cubicBezTo>
                    <a:pt x="40707" y="11688"/>
                    <a:pt x="40760" y="11714"/>
                    <a:pt x="40818" y="11714"/>
                  </a:cubicBezTo>
                  <a:cubicBezTo>
                    <a:pt x="40821" y="11714"/>
                    <a:pt x="40824" y="11714"/>
                    <a:pt x="40827" y="11714"/>
                  </a:cubicBezTo>
                  <a:cubicBezTo>
                    <a:pt x="40883" y="11714"/>
                    <a:pt x="40932" y="11690"/>
                    <a:pt x="40969" y="11650"/>
                  </a:cubicBezTo>
                  <a:cubicBezTo>
                    <a:pt x="41092" y="11518"/>
                    <a:pt x="41275" y="11438"/>
                    <a:pt x="41455" y="11438"/>
                  </a:cubicBezTo>
                  <a:cubicBezTo>
                    <a:pt x="41466" y="11438"/>
                    <a:pt x="41476" y="11438"/>
                    <a:pt x="41487" y="11439"/>
                  </a:cubicBezTo>
                  <a:cubicBezTo>
                    <a:pt x="41678" y="11449"/>
                    <a:pt x="41868" y="11556"/>
                    <a:pt x="41968" y="11713"/>
                  </a:cubicBezTo>
                  <a:cubicBezTo>
                    <a:pt x="42069" y="11868"/>
                    <a:pt x="42101" y="12086"/>
                    <a:pt x="42055" y="12327"/>
                  </a:cubicBezTo>
                  <a:cubicBezTo>
                    <a:pt x="42046" y="12369"/>
                    <a:pt x="42036" y="12412"/>
                    <a:pt x="42023" y="12458"/>
                  </a:cubicBezTo>
                  <a:lnTo>
                    <a:pt x="39067" y="12458"/>
                  </a:lnTo>
                  <a:cubicBezTo>
                    <a:pt x="38956" y="12458"/>
                    <a:pt x="38865" y="12550"/>
                    <a:pt x="38865" y="12661"/>
                  </a:cubicBezTo>
                  <a:lnTo>
                    <a:pt x="38865" y="13452"/>
                  </a:lnTo>
                  <a:cubicBezTo>
                    <a:pt x="38865" y="13563"/>
                    <a:pt x="38956" y="13653"/>
                    <a:pt x="39067" y="13653"/>
                  </a:cubicBezTo>
                  <a:lnTo>
                    <a:pt x="39150" y="13653"/>
                  </a:lnTo>
                  <a:cubicBezTo>
                    <a:pt x="39275" y="13728"/>
                    <a:pt x="39386" y="13812"/>
                    <a:pt x="39486" y="13905"/>
                  </a:cubicBezTo>
                  <a:cubicBezTo>
                    <a:pt x="39424" y="13910"/>
                    <a:pt x="39367" y="13912"/>
                    <a:pt x="39313" y="13912"/>
                  </a:cubicBezTo>
                  <a:cubicBezTo>
                    <a:pt x="39191" y="13912"/>
                    <a:pt x="39089" y="13900"/>
                    <a:pt x="39014" y="13875"/>
                  </a:cubicBezTo>
                  <a:cubicBezTo>
                    <a:pt x="38860" y="13822"/>
                    <a:pt x="38587" y="13699"/>
                    <a:pt x="38474" y="13455"/>
                  </a:cubicBezTo>
                  <a:cubicBezTo>
                    <a:pt x="38397" y="13290"/>
                    <a:pt x="38425" y="13042"/>
                    <a:pt x="38585" y="12948"/>
                  </a:cubicBezTo>
                  <a:cubicBezTo>
                    <a:pt x="38650" y="12909"/>
                    <a:pt x="38690" y="12838"/>
                    <a:pt x="38685" y="12762"/>
                  </a:cubicBezTo>
                  <a:cubicBezTo>
                    <a:pt x="38681" y="12686"/>
                    <a:pt x="38635" y="12619"/>
                    <a:pt x="38565" y="12589"/>
                  </a:cubicBezTo>
                  <a:cubicBezTo>
                    <a:pt x="38315" y="12479"/>
                    <a:pt x="38100" y="12259"/>
                    <a:pt x="38016" y="12027"/>
                  </a:cubicBezTo>
                  <a:cubicBezTo>
                    <a:pt x="37932" y="11792"/>
                    <a:pt x="37955" y="11504"/>
                    <a:pt x="38079" y="11238"/>
                  </a:cubicBezTo>
                  <a:cubicBezTo>
                    <a:pt x="38122" y="11145"/>
                    <a:pt x="38176" y="11054"/>
                    <a:pt x="38242" y="10966"/>
                  </a:cubicBezTo>
                  <a:cubicBezTo>
                    <a:pt x="38262" y="11199"/>
                    <a:pt x="38333" y="11427"/>
                    <a:pt x="38454" y="11629"/>
                  </a:cubicBezTo>
                  <a:cubicBezTo>
                    <a:pt x="38606" y="11886"/>
                    <a:pt x="38821" y="12060"/>
                    <a:pt x="39062" y="12120"/>
                  </a:cubicBezTo>
                  <a:cubicBezTo>
                    <a:pt x="39117" y="12133"/>
                    <a:pt x="39173" y="12140"/>
                    <a:pt x="39229" y="12140"/>
                  </a:cubicBezTo>
                  <a:cubicBezTo>
                    <a:pt x="39493" y="12140"/>
                    <a:pt x="39741" y="11991"/>
                    <a:pt x="39833" y="11759"/>
                  </a:cubicBezTo>
                  <a:cubicBezTo>
                    <a:pt x="39852" y="11714"/>
                    <a:pt x="39852" y="11665"/>
                    <a:pt x="39836" y="11619"/>
                  </a:cubicBezTo>
                  <a:cubicBezTo>
                    <a:pt x="39744" y="11349"/>
                    <a:pt x="39749" y="11018"/>
                    <a:pt x="39854" y="10756"/>
                  </a:cubicBezTo>
                  <a:cubicBezTo>
                    <a:pt x="39964" y="10473"/>
                    <a:pt x="40200" y="10244"/>
                    <a:pt x="40469" y="10158"/>
                  </a:cubicBezTo>
                  <a:cubicBezTo>
                    <a:pt x="40553" y="10131"/>
                    <a:pt x="40641" y="10118"/>
                    <a:pt x="40727" y="10118"/>
                  </a:cubicBezTo>
                  <a:close/>
                  <a:moveTo>
                    <a:pt x="68082" y="10119"/>
                  </a:moveTo>
                  <a:cubicBezTo>
                    <a:pt x="68169" y="10119"/>
                    <a:pt x="68256" y="10131"/>
                    <a:pt x="68340" y="10158"/>
                  </a:cubicBezTo>
                  <a:cubicBezTo>
                    <a:pt x="68609" y="10244"/>
                    <a:pt x="68845" y="10475"/>
                    <a:pt x="68957" y="10756"/>
                  </a:cubicBezTo>
                  <a:cubicBezTo>
                    <a:pt x="69060" y="11018"/>
                    <a:pt x="69065" y="11349"/>
                    <a:pt x="68973" y="11619"/>
                  </a:cubicBezTo>
                  <a:cubicBezTo>
                    <a:pt x="68957" y="11665"/>
                    <a:pt x="68958" y="11714"/>
                    <a:pt x="68976" y="11759"/>
                  </a:cubicBezTo>
                  <a:cubicBezTo>
                    <a:pt x="69068" y="11991"/>
                    <a:pt x="69315" y="12140"/>
                    <a:pt x="69579" y="12140"/>
                  </a:cubicBezTo>
                  <a:cubicBezTo>
                    <a:pt x="69635" y="12140"/>
                    <a:pt x="69691" y="12133"/>
                    <a:pt x="69747" y="12120"/>
                  </a:cubicBezTo>
                  <a:cubicBezTo>
                    <a:pt x="69988" y="12062"/>
                    <a:pt x="70204" y="11886"/>
                    <a:pt x="70356" y="11629"/>
                  </a:cubicBezTo>
                  <a:cubicBezTo>
                    <a:pt x="70476" y="11429"/>
                    <a:pt x="70548" y="11199"/>
                    <a:pt x="70567" y="10966"/>
                  </a:cubicBezTo>
                  <a:cubicBezTo>
                    <a:pt x="70634" y="11054"/>
                    <a:pt x="70689" y="11145"/>
                    <a:pt x="70731" y="11238"/>
                  </a:cubicBezTo>
                  <a:cubicBezTo>
                    <a:pt x="70854" y="11504"/>
                    <a:pt x="70877" y="11792"/>
                    <a:pt x="70793" y="12027"/>
                  </a:cubicBezTo>
                  <a:cubicBezTo>
                    <a:pt x="70710" y="12259"/>
                    <a:pt x="70495" y="12479"/>
                    <a:pt x="70244" y="12589"/>
                  </a:cubicBezTo>
                  <a:cubicBezTo>
                    <a:pt x="70175" y="12619"/>
                    <a:pt x="70128" y="12687"/>
                    <a:pt x="70124" y="12762"/>
                  </a:cubicBezTo>
                  <a:cubicBezTo>
                    <a:pt x="70120" y="12838"/>
                    <a:pt x="70159" y="12910"/>
                    <a:pt x="70224" y="12948"/>
                  </a:cubicBezTo>
                  <a:cubicBezTo>
                    <a:pt x="70385" y="13042"/>
                    <a:pt x="70412" y="13291"/>
                    <a:pt x="70335" y="13455"/>
                  </a:cubicBezTo>
                  <a:cubicBezTo>
                    <a:pt x="70222" y="13699"/>
                    <a:pt x="69949" y="13822"/>
                    <a:pt x="69795" y="13875"/>
                  </a:cubicBezTo>
                  <a:cubicBezTo>
                    <a:pt x="69721" y="13900"/>
                    <a:pt x="69619" y="13912"/>
                    <a:pt x="69497" y="13912"/>
                  </a:cubicBezTo>
                  <a:cubicBezTo>
                    <a:pt x="69443" y="13912"/>
                    <a:pt x="69385" y="13910"/>
                    <a:pt x="69323" y="13905"/>
                  </a:cubicBezTo>
                  <a:cubicBezTo>
                    <a:pt x="69423" y="13814"/>
                    <a:pt x="69535" y="13728"/>
                    <a:pt x="69659" y="13654"/>
                  </a:cubicBezTo>
                  <a:lnTo>
                    <a:pt x="69742" y="13654"/>
                  </a:lnTo>
                  <a:cubicBezTo>
                    <a:pt x="69853" y="13654"/>
                    <a:pt x="69943" y="13563"/>
                    <a:pt x="69943" y="13452"/>
                  </a:cubicBezTo>
                  <a:lnTo>
                    <a:pt x="69943" y="12661"/>
                  </a:lnTo>
                  <a:cubicBezTo>
                    <a:pt x="69943" y="12550"/>
                    <a:pt x="69853" y="12460"/>
                    <a:pt x="69742" y="12460"/>
                  </a:cubicBezTo>
                  <a:lnTo>
                    <a:pt x="66786" y="12460"/>
                  </a:lnTo>
                  <a:cubicBezTo>
                    <a:pt x="66773" y="12414"/>
                    <a:pt x="66762" y="12369"/>
                    <a:pt x="66754" y="12327"/>
                  </a:cubicBezTo>
                  <a:cubicBezTo>
                    <a:pt x="66710" y="12086"/>
                    <a:pt x="66740" y="11868"/>
                    <a:pt x="66841" y="11713"/>
                  </a:cubicBezTo>
                  <a:cubicBezTo>
                    <a:pt x="66943" y="11556"/>
                    <a:pt x="67131" y="11449"/>
                    <a:pt x="67322" y="11439"/>
                  </a:cubicBezTo>
                  <a:cubicBezTo>
                    <a:pt x="67333" y="11438"/>
                    <a:pt x="67343" y="11438"/>
                    <a:pt x="67354" y="11438"/>
                  </a:cubicBezTo>
                  <a:cubicBezTo>
                    <a:pt x="67534" y="11438"/>
                    <a:pt x="67719" y="11518"/>
                    <a:pt x="67842" y="11650"/>
                  </a:cubicBezTo>
                  <a:cubicBezTo>
                    <a:pt x="67878" y="11690"/>
                    <a:pt x="67926" y="11714"/>
                    <a:pt x="67983" y="11714"/>
                  </a:cubicBezTo>
                  <a:cubicBezTo>
                    <a:pt x="67986" y="11714"/>
                    <a:pt x="67989" y="11714"/>
                    <a:pt x="67992" y="11714"/>
                  </a:cubicBezTo>
                  <a:cubicBezTo>
                    <a:pt x="68049" y="11714"/>
                    <a:pt x="68103" y="11688"/>
                    <a:pt x="68140" y="11646"/>
                  </a:cubicBezTo>
                  <a:cubicBezTo>
                    <a:pt x="68394" y="11358"/>
                    <a:pt x="68462" y="10926"/>
                    <a:pt x="68310" y="10575"/>
                  </a:cubicBezTo>
                  <a:cubicBezTo>
                    <a:pt x="68230" y="10392"/>
                    <a:pt x="68094" y="10239"/>
                    <a:pt x="67930" y="10132"/>
                  </a:cubicBezTo>
                  <a:cubicBezTo>
                    <a:pt x="67980" y="10123"/>
                    <a:pt x="68031" y="10119"/>
                    <a:pt x="68082" y="10119"/>
                  </a:cubicBezTo>
                  <a:close/>
                  <a:moveTo>
                    <a:pt x="48711" y="13653"/>
                  </a:moveTo>
                  <a:cubicBezTo>
                    <a:pt x="48711" y="13924"/>
                    <a:pt x="48711" y="14197"/>
                    <a:pt x="48713" y="14474"/>
                  </a:cubicBezTo>
                  <a:lnTo>
                    <a:pt x="40319" y="14474"/>
                  </a:lnTo>
                  <a:cubicBezTo>
                    <a:pt x="40265" y="14292"/>
                    <a:pt x="40177" y="14115"/>
                    <a:pt x="40061" y="13951"/>
                  </a:cubicBezTo>
                  <a:cubicBezTo>
                    <a:pt x="40056" y="13945"/>
                    <a:pt x="40054" y="13940"/>
                    <a:pt x="40049" y="13935"/>
                  </a:cubicBezTo>
                  <a:cubicBezTo>
                    <a:pt x="39978" y="13837"/>
                    <a:pt x="39897" y="13743"/>
                    <a:pt x="39806" y="13653"/>
                  </a:cubicBezTo>
                  <a:close/>
                  <a:moveTo>
                    <a:pt x="69003" y="13653"/>
                  </a:moveTo>
                  <a:cubicBezTo>
                    <a:pt x="68913" y="13743"/>
                    <a:pt x="68831" y="13835"/>
                    <a:pt x="68760" y="13935"/>
                  </a:cubicBezTo>
                  <a:cubicBezTo>
                    <a:pt x="68757" y="13940"/>
                    <a:pt x="68753" y="13945"/>
                    <a:pt x="68750" y="13950"/>
                  </a:cubicBezTo>
                  <a:cubicBezTo>
                    <a:pt x="68634" y="14115"/>
                    <a:pt x="68546" y="14292"/>
                    <a:pt x="68492" y="14474"/>
                  </a:cubicBezTo>
                  <a:lnTo>
                    <a:pt x="60098" y="14474"/>
                  </a:lnTo>
                  <a:cubicBezTo>
                    <a:pt x="60098" y="14197"/>
                    <a:pt x="60099" y="13924"/>
                    <a:pt x="60099" y="13653"/>
                  </a:cubicBezTo>
                  <a:close/>
                  <a:moveTo>
                    <a:pt x="48699" y="14878"/>
                  </a:moveTo>
                  <a:lnTo>
                    <a:pt x="48699" y="15265"/>
                  </a:lnTo>
                  <a:lnTo>
                    <a:pt x="40340" y="15265"/>
                  </a:lnTo>
                  <a:lnTo>
                    <a:pt x="40340" y="14878"/>
                  </a:lnTo>
                  <a:close/>
                  <a:moveTo>
                    <a:pt x="68469" y="14878"/>
                  </a:moveTo>
                  <a:lnTo>
                    <a:pt x="68469" y="15265"/>
                  </a:lnTo>
                  <a:lnTo>
                    <a:pt x="60110" y="15265"/>
                  </a:lnTo>
                  <a:lnTo>
                    <a:pt x="60110" y="14878"/>
                  </a:lnTo>
                  <a:close/>
                  <a:moveTo>
                    <a:pt x="48714" y="15669"/>
                  </a:moveTo>
                  <a:cubicBezTo>
                    <a:pt x="48715" y="17018"/>
                    <a:pt x="48717" y="18453"/>
                    <a:pt x="48718" y="19978"/>
                  </a:cubicBezTo>
                  <a:lnTo>
                    <a:pt x="40624" y="19978"/>
                  </a:lnTo>
                  <a:lnTo>
                    <a:pt x="40624" y="15669"/>
                  </a:lnTo>
                  <a:close/>
                  <a:moveTo>
                    <a:pt x="68185" y="15669"/>
                  </a:moveTo>
                  <a:lnTo>
                    <a:pt x="68185" y="19978"/>
                  </a:lnTo>
                  <a:lnTo>
                    <a:pt x="60092" y="19978"/>
                  </a:lnTo>
                  <a:cubicBezTo>
                    <a:pt x="60094" y="18453"/>
                    <a:pt x="60095" y="17018"/>
                    <a:pt x="60097" y="15669"/>
                  </a:cubicBezTo>
                  <a:close/>
                  <a:moveTo>
                    <a:pt x="38674" y="16681"/>
                  </a:moveTo>
                  <a:cubicBezTo>
                    <a:pt x="38726" y="16681"/>
                    <a:pt x="38777" y="16685"/>
                    <a:pt x="38827" y="16692"/>
                  </a:cubicBezTo>
                  <a:cubicBezTo>
                    <a:pt x="38562" y="16840"/>
                    <a:pt x="38349" y="17056"/>
                    <a:pt x="38223" y="17315"/>
                  </a:cubicBezTo>
                  <a:cubicBezTo>
                    <a:pt x="37984" y="17803"/>
                    <a:pt x="38113" y="18410"/>
                    <a:pt x="38517" y="18698"/>
                  </a:cubicBezTo>
                  <a:cubicBezTo>
                    <a:pt x="38710" y="18832"/>
                    <a:pt x="38926" y="18883"/>
                    <a:pt x="39136" y="18932"/>
                  </a:cubicBezTo>
                  <a:cubicBezTo>
                    <a:pt x="39332" y="18977"/>
                    <a:pt x="39518" y="19021"/>
                    <a:pt x="39644" y="19132"/>
                  </a:cubicBezTo>
                  <a:cubicBezTo>
                    <a:pt x="39796" y="19267"/>
                    <a:pt x="39861" y="19519"/>
                    <a:pt x="39810" y="19777"/>
                  </a:cubicBezTo>
                  <a:cubicBezTo>
                    <a:pt x="39797" y="19840"/>
                    <a:pt x="39774" y="19908"/>
                    <a:pt x="39748" y="19978"/>
                  </a:cubicBezTo>
                  <a:lnTo>
                    <a:pt x="37049" y="19978"/>
                  </a:lnTo>
                  <a:cubicBezTo>
                    <a:pt x="36937" y="19978"/>
                    <a:pt x="36846" y="20069"/>
                    <a:pt x="36846" y="20180"/>
                  </a:cubicBezTo>
                  <a:lnTo>
                    <a:pt x="36846" y="21059"/>
                  </a:lnTo>
                  <a:cubicBezTo>
                    <a:pt x="36815" y="21061"/>
                    <a:pt x="36784" y="21061"/>
                    <a:pt x="36753" y="21061"/>
                  </a:cubicBezTo>
                  <a:cubicBezTo>
                    <a:pt x="36683" y="21061"/>
                    <a:pt x="36616" y="21058"/>
                    <a:pt x="36552" y="21051"/>
                  </a:cubicBezTo>
                  <a:cubicBezTo>
                    <a:pt x="36218" y="21015"/>
                    <a:pt x="35938" y="20873"/>
                    <a:pt x="35788" y="20658"/>
                  </a:cubicBezTo>
                  <a:cubicBezTo>
                    <a:pt x="35614" y="20414"/>
                    <a:pt x="35617" y="20046"/>
                    <a:pt x="35795" y="19801"/>
                  </a:cubicBezTo>
                  <a:cubicBezTo>
                    <a:pt x="35836" y="19746"/>
                    <a:pt x="35886" y="19695"/>
                    <a:pt x="35943" y="19655"/>
                  </a:cubicBezTo>
                  <a:cubicBezTo>
                    <a:pt x="35951" y="19651"/>
                    <a:pt x="35960" y="19646"/>
                    <a:pt x="35967" y="19640"/>
                  </a:cubicBezTo>
                  <a:cubicBezTo>
                    <a:pt x="36095" y="19553"/>
                    <a:pt x="36250" y="19506"/>
                    <a:pt x="36402" y="19506"/>
                  </a:cubicBezTo>
                  <a:cubicBezTo>
                    <a:pt x="36473" y="19506"/>
                    <a:pt x="36544" y="19516"/>
                    <a:pt x="36610" y="19538"/>
                  </a:cubicBezTo>
                  <a:cubicBezTo>
                    <a:pt x="36630" y="19544"/>
                    <a:pt x="36651" y="19547"/>
                    <a:pt x="36671" y="19547"/>
                  </a:cubicBezTo>
                  <a:cubicBezTo>
                    <a:pt x="36757" y="19547"/>
                    <a:pt x="36837" y="19491"/>
                    <a:pt x="36864" y="19404"/>
                  </a:cubicBezTo>
                  <a:cubicBezTo>
                    <a:pt x="36897" y="19299"/>
                    <a:pt x="36838" y="19186"/>
                    <a:pt x="36732" y="19151"/>
                  </a:cubicBezTo>
                  <a:cubicBezTo>
                    <a:pt x="36626" y="19118"/>
                    <a:pt x="36516" y="19102"/>
                    <a:pt x="36406" y="19102"/>
                  </a:cubicBezTo>
                  <a:cubicBezTo>
                    <a:pt x="36202" y="19102"/>
                    <a:pt x="35997" y="19157"/>
                    <a:pt x="35815" y="19261"/>
                  </a:cubicBezTo>
                  <a:cubicBezTo>
                    <a:pt x="35666" y="19216"/>
                    <a:pt x="35555" y="19061"/>
                    <a:pt x="35495" y="18919"/>
                  </a:cubicBezTo>
                  <a:cubicBezTo>
                    <a:pt x="35384" y="18650"/>
                    <a:pt x="35387" y="18329"/>
                    <a:pt x="35504" y="18059"/>
                  </a:cubicBezTo>
                  <a:cubicBezTo>
                    <a:pt x="35526" y="18011"/>
                    <a:pt x="35550" y="17964"/>
                    <a:pt x="35579" y="17919"/>
                  </a:cubicBezTo>
                  <a:lnTo>
                    <a:pt x="35579" y="17919"/>
                  </a:lnTo>
                  <a:cubicBezTo>
                    <a:pt x="35536" y="18204"/>
                    <a:pt x="35594" y="18485"/>
                    <a:pt x="35737" y="18695"/>
                  </a:cubicBezTo>
                  <a:cubicBezTo>
                    <a:pt x="35894" y="18921"/>
                    <a:pt x="36148" y="19056"/>
                    <a:pt x="36404" y="19056"/>
                  </a:cubicBezTo>
                  <a:cubicBezTo>
                    <a:pt x="36452" y="19056"/>
                    <a:pt x="36500" y="19051"/>
                    <a:pt x="36548" y="19041"/>
                  </a:cubicBezTo>
                  <a:cubicBezTo>
                    <a:pt x="36644" y="19021"/>
                    <a:pt x="36726" y="18982"/>
                    <a:pt x="36800" y="18947"/>
                  </a:cubicBezTo>
                  <a:cubicBezTo>
                    <a:pt x="36843" y="18927"/>
                    <a:pt x="36887" y="18906"/>
                    <a:pt x="36930" y="18893"/>
                  </a:cubicBezTo>
                  <a:cubicBezTo>
                    <a:pt x="36960" y="18884"/>
                    <a:pt x="36987" y="18881"/>
                    <a:pt x="37009" y="18881"/>
                  </a:cubicBezTo>
                  <a:cubicBezTo>
                    <a:pt x="37042" y="18881"/>
                    <a:pt x="37065" y="18888"/>
                    <a:pt x="37069" y="18893"/>
                  </a:cubicBezTo>
                  <a:cubicBezTo>
                    <a:pt x="37108" y="18946"/>
                    <a:pt x="37168" y="18975"/>
                    <a:pt x="37230" y="18975"/>
                  </a:cubicBezTo>
                  <a:cubicBezTo>
                    <a:pt x="37259" y="18975"/>
                    <a:pt x="37289" y="18969"/>
                    <a:pt x="37317" y="18956"/>
                  </a:cubicBezTo>
                  <a:cubicBezTo>
                    <a:pt x="37405" y="18915"/>
                    <a:pt x="37452" y="18818"/>
                    <a:pt x="37427" y="18724"/>
                  </a:cubicBezTo>
                  <a:cubicBezTo>
                    <a:pt x="37326" y="18320"/>
                    <a:pt x="37349" y="17919"/>
                    <a:pt x="37494" y="17563"/>
                  </a:cubicBezTo>
                  <a:cubicBezTo>
                    <a:pt x="37644" y="17195"/>
                    <a:pt x="37918" y="16905"/>
                    <a:pt x="38244" y="16768"/>
                  </a:cubicBezTo>
                  <a:cubicBezTo>
                    <a:pt x="38382" y="16710"/>
                    <a:pt x="38530" y="16681"/>
                    <a:pt x="38674" y="16681"/>
                  </a:cubicBezTo>
                  <a:close/>
                  <a:moveTo>
                    <a:pt x="70136" y="16683"/>
                  </a:moveTo>
                  <a:cubicBezTo>
                    <a:pt x="70281" y="16683"/>
                    <a:pt x="70428" y="16711"/>
                    <a:pt x="70567" y="16769"/>
                  </a:cubicBezTo>
                  <a:cubicBezTo>
                    <a:pt x="70893" y="16905"/>
                    <a:pt x="71166" y="17195"/>
                    <a:pt x="71317" y="17563"/>
                  </a:cubicBezTo>
                  <a:cubicBezTo>
                    <a:pt x="71462" y="17919"/>
                    <a:pt x="71485" y="18321"/>
                    <a:pt x="71384" y="18724"/>
                  </a:cubicBezTo>
                  <a:cubicBezTo>
                    <a:pt x="71359" y="18818"/>
                    <a:pt x="71405" y="18915"/>
                    <a:pt x="71492" y="18957"/>
                  </a:cubicBezTo>
                  <a:cubicBezTo>
                    <a:pt x="71520" y="18970"/>
                    <a:pt x="71549" y="18976"/>
                    <a:pt x="71578" y="18976"/>
                  </a:cubicBezTo>
                  <a:cubicBezTo>
                    <a:pt x="71642" y="18976"/>
                    <a:pt x="71703" y="18947"/>
                    <a:pt x="71741" y="18893"/>
                  </a:cubicBezTo>
                  <a:cubicBezTo>
                    <a:pt x="71746" y="18888"/>
                    <a:pt x="71768" y="18881"/>
                    <a:pt x="71802" y="18881"/>
                  </a:cubicBezTo>
                  <a:cubicBezTo>
                    <a:pt x="71824" y="18881"/>
                    <a:pt x="71851" y="18884"/>
                    <a:pt x="71880" y="18893"/>
                  </a:cubicBezTo>
                  <a:cubicBezTo>
                    <a:pt x="71924" y="18908"/>
                    <a:pt x="71967" y="18928"/>
                    <a:pt x="72011" y="18948"/>
                  </a:cubicBezTo>
                  <a:cubicBezTo>
                    <a:pt x="72084" y="18982"/>
                    <a:pt x="72167" y="19021"/>
                    <a:pt x="72263" y="19041"/>
                  </a:cubicBezTo>
                  <a:cubicBezTo>
                    <a:pt x="72311" y="19051"/>
                    <a:pt x="72360" y="19056"/>
                    <a:pt x="72409" y="19056"/>
                  </a:cubicBezTo>
                  <a:cubicBezTo>
                    <a:pt x="72664" y="19056"/>
                    <a:pt x="72917" y="18922"/>
                    <a:pt x="73072" y="18695"/>
                  </a:cubicBezTo>
                  <a:cubicBezTo>
                    <a:pt x="73217" y="18485"/>
                    <a:pt x="73275" y="18205"/>
                    <a:pt x="73231" y="17920"/>
                  </a:cubicBezTo>
                  <a:lnTo>
                    <a:pt x="73231" y="17920"/>
                  </a:lnTo>
                  <a:cubicBezTo>
                    <a:pt x="73260" y="17965"/>
                    <a:pt x="73285" y="18011"/>
                    <a:pt x="73307" y="18059"/>
                  </a:cubicBezTo>
                  <a:cubicBezTo>
                    <a:pt x="73422" y="18329"/>
                    <a:pt x="73427" y="18650"/>
                    <a:pt x="73315" y="18919"/>
                  </a:cubicBezTo>
                  <a:cubicBezTo>
                    <a:pt x="73256" y="19061"/>
                    <a:pt x="73144" y="19218"/>
                    <a:pt x="72995" y="19262"/>
                  </a:cubicBezTo>
                  <a:cubicBezTo>
                    <a:pt x="72814" y="19158"/>
                    <a:pt x="72610" y="19103"/>
                    <a:pt x="72407" y="19103"/>
                  </a:cubicBezTo>
                  <a:cubicBezTo>
                    <a:pt x="72296" y="19103"/>
                    <a:pt x="72185" y="19119"/>
                    <a:pt x="72079" y="19152"/>
                  </a:cubicBezTo>
                  <a:cubicBezTo>
                    <a:pt x="71972" y="19186"/>
                    <a:pt x="71914" y="19299"/>
                    <a:pt x="71947" y="19406"/>
                  </a:cubicBezTo>
                  <a:cubicBezTo>
                    <a:pt x="71974" y="19492"/>
                    <a:pt x="72053" y="19547"/>
                    <a:pt x="72140" y="19547"/>
                  </a:cubicBezTo>
                  <a:cubicBezTo>
                    <a:pt x="72160" y="19547"/>
                    <a:pt x="72180" y="19544"/>
                    <a:pt x="72200" y="19538"/>
                  </a:cubicBezTo>
                  <a:cubicBezTo>
                    <a:pt x="72266" y="19517"/>
                    <a:pt x="72336" y="19507"/>
                    <a:pt x="72407" y="19507"/>
                  </a:cubicBezTo>
                  <a:cubicBezTo>
                    <a:pt x="72559" y="19507"/>
                    <a:pt x="72715" y="19553"/>
                    <a:pt x="72843" y="19642"/>
                  </a:cubicBezTo>
                  <a:cubicBezTo>
                    <a:pt x="72850" y="19646"/>
                    <a:pt x="72859" y="19651"/>
                    <a:pt x="72866" y="19655"/>
                  </a:cubicBezTo>
                  <a:cubicBezTo>
                    <a:pt x="72924" y="19697"/>
                    <a:pt x="72975" y="19746"/>
                    <a:pt x="73016" y="19803"/>
                  </a:cubicBezTo>
                  <a:cubicBezTo>
                    <a:pt x="73194" y="20046"/>
                    <a:pt x="73197" y="20414"/>
                    <a:pt x="73023" y="20660"/>
                  </a:cubicBezTo>
                  <a:cubicBezTo>
                    <a:pt x="72872" y="20873"/>
                    <a:pt x="72593" y="21016"/>
                    <a:pt x="72258" y="21051"/>
                  </a:cubicBezTo>
                  <a:cubicBezTo>
                    <a:pt x="72194" y="21058"/>
                    <a:pt x="72128" y="21061"/>
                    <a:pt x="72057" y="21061"/>
                  </a:cubicBezTo>
                  <a:cubicBezTo>
                    <a:pt x="72027" y="21061"/>
                    <a:pt x="71996" y="21061"/>
                    <a:pt x="71964" y="21059"/>
                  </a:cubicBezTo>
                  <a:lnTo>
                    <a:pt x="71964" y="20180"/>
                  </a:lnTo>
                  <a:cubicBezTo>
                    <a:pt x="71964" y="20069"/>
                    <a:pt x="71873" y="19979"/>
                    <a:pt x="71762" y="19979"/>
                  </a:cubicBezTo>
                  <a:lnTo>
                    <a:pt x="69063" y="19979"/>
                  </a:lnTo>
                  <a:cubicBezTo>
                    <a:pt x="69036" y="19908"/>
                    <a:pt x="69013" y="19842"/>
                    <a:pt x="69000" y="19777"/>
                  </a:cubicBezTo>
                  <a:cubicBezTo>
                    <a:pt x="68948" y="19519"/>
                    <a:pt x="69013" y="19267"/>
                    <a:pt x="69167" y="19132"/>
                  </a:cubicBezTo>
                  <a:cubicBezTo>
                    <a:pt x="69291" y="19021"/>
                    <a:pt x="69478" y="18977"/>
                    <a:pt x="69675" y="18932"/>
                  </a:cubicBezTo>
                  <a:cubicBezTo>
                    <a:pt x="69885" y="18883"/>
                    <a:pt x="70101" y="18834"/>
                    <a:pt x="70292" y="18698"/>
                  </a:cubicBezTo>
                  <a:cubicBezTo>
                    <a:pt x="70697" y="18410"/>
                    <a:pt x="70826" y="17803"/>
                    <a:pt x="70587" y="17315"/>
                  </a:cubicBezTo>
                  <a:cubicBezTo>
                    <a:pt x="70461" y="17056"/>
                    <a:pt x="70248" y="16840"/>
                    <a:pt x="69983" y="16694"/>
                  </a:cubicBezTo>
                  <a:cubicBezTo>
                    <a:pt x="70034" y="16687"/>
                    <a:pt x="70085" y="16683"/>
                    <a:pt x="70136" y="16683"/>
                  </a:cubicBezTo>
                  <a:close/>
                  <a:moveTo>
                    <a:pt x="48699" y="20382"/>
                  </a:moveTo>
                  <a:lnTo>
                    <a:pt x="48699" y="21067"/>
                  </a:lnTo>
                  <a:lnTo>
                    <a:pt x="37250" y="21067"/>
                  </a:lnTo>
                  <a:lnTo>
                    <a:pt x="37250" y="20382"/>
                  </a:lnTo>
                  <a:close/>
                  <a:moveTo>
                    <a:pt x="71560" y="20382"/>
                  </a:moveTo>
                  <a:lnTo>
                    <a:pt x="71560" y="21067"/>
                  </a:lnTo>
                  <a:lnTo>
                    <a:pt x="60111" y="21067"/>
                  </a:lnTo>
                  <a:lnTo>
                    <a:pt x="60111" y="20382"/>
                  </a:lnTo>
                  <a:close/>
                  <a:moveTo>
                    <a:pt x="48720" y="21471"/>
                  </a:moveTo>
                  <a:cubicBezTo>
                    <a:pt x="48720" y="21892"/>
                    <a:pt x="48720" y="22319"/>
                    <a:pt x="48720" y="22754"/>
                  </a:cubicBezTo>
                  <a:lnTo>
                    <a:pt x="38527" y="22754"/>
                  </a:lnTo>
                  <a:cubicBezTo>
                    <a:pt x="38416" y="22279"/>
                    <a:pt x="38158" y="21833"/>
                    <a:pt x="37787" y="21471"/>
                  </a:cubicBezTo>
                  <a:close/>
                  <a:moveTo>
                    <a:pt x="71022" y="21471"/>
                  </a:moveTo>
                  <a:cubicBezTo>
                    <a:pt x="70651" y="21833"/>
                    <a:pt x="70395" y="22279"/>
                    <a:pt x="70282" y="22754"/>
                  </a:cubicBezTo>
                  <a:lnTo>
                    <a:pt x="60089" y="22754"/>
                  </a:lnTo>
                  <a:cubicBezTo>
                    <a:pt x="60089" y="22319"/>
                    <a:pt x="60091" y="21892"/>
                    <a:pt x="60091" y="21471"/>
                  </a:cubicBezTo>
                  <a:close/>
                  <a:moveTo>
                    <a:pt x="48699" y="23158"/>
                  </a:moveTo>
                  <a:lnTo>
                    <a:pt x="48699" y="23841"/>
                  </a:lnTo>
                  <a:lnTo>
                    <a:pt x="38540" y="23841"/>
                  </a:lnTo>
                  <a:lnTo>
                    <a:pt x="38540" y="23158"/>
                  </a:lnTo>
                  <a:close/>
                  <a:moveTo>
                    <a:pt x="70269" y="23158"/>
                  </a:moveTo>
                  <a:lnTo>
                    <a:pt x="70269" y="23841"/>
                  </a:lnTo>
                  <a:lnTo>
                    <a:pt x="60110" y="23841"/>
                  </a:lnTo>
                  <a:lnTo>
                    <a:pt x="60110" y="23158"/>
                  </a:lnTo>
                  <a:close/>
                  <a:moveTo>
                    <a:pt x="14917" y="22778"/>
                  </a:moveTo>
                  <a:cubicBezTo>
                    <a:pt x="14947" y="22778"/>
                    <a:pt x="14990" y="22804"/>
                    <a:pt x="15019" y="22843"/>
                  </a:cubicBezTo>
                  <a:cubicBezTo>
                    <a:pt x="15069" y="22906"/>
                    <a:pt x="15098" y="22998"/>
                    <a:pt x="15125" y="23088"/>
                  </a:cubicBezTo>
                  <a:lnTo>
                    <a:pt x="15404" y="23977"/>
                  </a:lnTo>
                  <a:cubicBezTo>
                    <a:pt x="15284" y="23979"/>
                    <a:pt x="15128" y="23979"/>
                    <a:pt x="14957" y="23979"/>
                  </a:cubicBezTo>
                  <a:cubicBezTo>
                    <a:pt x="14775" y="23979"/>
                    <a:pt x="14611" y="23979"/>
                    <a:pt x="14489" y="23977"/>
                  </a:cubicBezTo>
                  <a:cubicBezTo>
                    <a:pt x="14560" y="23647"/>
                    <a:pt x="14640" y="23312"/>
                    <a:pt x="14757" y="22997"/>
                  </a:cubicBezTo>
                  <a:cubicBezTo>
                    <a:pt x="14830" y="22804"/>
                    <a:pt x="14893" y="22781"/>
                    <a:pt x="14911" y="22778"/>
                  </a:cubicBezTo>
                  <a:cubicBezTo>
                    <a:pt x="14913" y="22778"/>
                    <a:pt x="14915" y="22778"/>
                    <a:pt x="14917" y="22778"/>
                  </a:cubicBezTo>
                  <a:close/>
                  <a:moveTo>
                    <a:pt x="93892" y="22778"/>
                  </a:moveTo>
                  <a:cubicBezTo>
                    <a:pt x="93894" y="22778"/>
                    <a:pt x="93896" y="22778"/>
                    <a:pt x="93898" y="22778"/>
                  </a:cubicBezTo>
                  <a:cubicBezTo>
                    <a:pt x="93917" y="22781"/>
                    <a:pt x="93981" y="22804"/>
                    <a:pt x="94053" y="22998"/>
                  </a:cubicBezTo>
                  <a:cubicBezTo>
                    <a:pt x="94171" y="23312"/>
                    <a:pt x="94250" y="23647"/>
                    <a:pt x="94321" y="23979"/>
                  </a:cubicBezTo>
                  <a:lnTo>
                    <a:pt x="93406" y="23979"/>
                  </a:lnTo>
                  <a:lnTo>
                    <a:pt x="93686" y="23088"/>
                  </a:lnTo>
                  <a:cubicBezTo>
                    <a:pt x="93713" y="22998"/>
                    <a:pt x="93742" y="22906"/>
                    <a:pt x="93790" y="22843"/>
                  </a:cubicBezTo>
                  <a:cubicBezTo>
                    <a:pt x="93819" y="22804"/>
                    <a:pt x="93863" y="22778"/>
                    <a:pt x="93892" y="22778"/>
                  </a:cubicBezTo>
                  <a:close/>
                  <a:moveTo>
                    <a:pt x="48721" y="24245"/>
                  </a:moveTo>
                  <a:cubicBezTo>
                    <a:pt x="48723" y="24782"/>
                    <a:pt x="48723" y="25327"/>
                    <a:pt x="48723" y="25883"/>
                  </a:cubicBezTo>
                  <a:lnTo>
                    <a:pt x="39548" y="25883"/>
                  </a:lnTo>
                  <a:lnTo>
                    <a:pt x="39548" y="24245"/>
                  </a:lnTo>
                  <a:close/>
                  <a:moveTo>
                    <a:pt x="69262" y="24245"/>
                  </a:moveTo>
                  <a:lnTo>
                    <a:pt x="69262" y="25883"/>
                  </a:lnTo>
                  <a:lnTo>
                    <a:pt x="60088" y="25883"/>
                  </a:lnTo>
                  <a:cubicBezTo>
                    <a:pt x="60088" y="25327"/>
                    <a:pt x="60088" y="24782"/>
                    <a:pt x="60088" y="24245"/>
                  </a:cubicBezTo>
                  <a:close/>
                  <a:moveTo>
                    <a:pt x="49202" y="26287"/>
                  </a:moveTo>
                  <a:cubicBezTo>
                    <a:pt x="49345" y="26287"/>
                    <a:pt x="49463" y="26402"/>
                    <a:pt x="49463" y="26547"/>
                  </a:cubicBezTo>
                  <a:lnTo>
                    <a:pt x="49463" y="28124"/>
                  </a:lnTo>
                  <a:cubicBezTo>
                    <a:pt x="49463" y="28267"/>
                    <a:pt x="49345" y="28385"/>
                    <a:pt x="49202" y="28385"/>
                  </a:cubicBezTo>
                  <a:lnTo>
                    <a:pt x="39151" y="28385"/>
                  </a:lnTo>
                  <a:cubicBezTo>
                    <a:pt x="39008" y="28385"/>
                    <a:pt x="38891" y="28267"/>
                    <a:pt x="38891" y="28124"/>
                  </a:cubicBezTo>
                  <a:lnTo>
                    <a:pt x="38891" y="26547"/>
                  </a:lnTo>
                  <a:cubicBezTo>
                    <a:pt x="38891" y="26402"/>
                    <a:pt x="39008" y="26287"/>
                    <a:pt x="39151" y="26287"/>
                  </a:cubicBezTo>
                  <a:close/>
                  <a:moveTo>
                    <a:pt x="69659" y="26287"/>
                  </a:moveTo>
                  <a:cubicBezTo>
                    <a:pt x="69802" y="26287"/>
                    <a:pt x="69920" y="26402"/>
                    <a:pt x="69920" y="26547"/>
                  </a:cubicBezTo>
                  <a:lnTo>
                    <a:pt x="69920" y="28124"/>
                  </a:lnTo>
                  <a:cubicBezTo>
                    <a:pt x="69920" y="28267"/>
                    <a:pt x="69802" y="28385"/>
                    <a:pt x="69659" y="28385"/>
                  </a:cubicBezTo>
                  <a:lnTo>
                    <a:pt x="59609" y="28385"/>
                  </a:lnTo>
                  <a:cubicBezTo>
                    <a:pt x="59465" y="28385"/>
                    <a:pt x="59348" y="28267"/>
                    <a:pt x="59348" y="28124"/>
                  </a:cubicBezTo>
                  <a:lnTo>
                    <a:pt x="59348" y="26547"/>
                  </a:lnTo>
                  <a:cubicBezTo>
                    <a:pt x="59348" y="26402"/>
                    <a:pt x="59464" y="26287"/>
                    <a:pt x="59609" y="26287"/>
                  </a:cubicBezTo>
                  <a:close/>
                  <a:moveTo>
                    <a:pt x="93853" y="24365"/>
                  </a:moveTo>
                  <a:cubicBezTo>
                    <a:pt x="94145" y="24365"/>
                    <a:pt x="94478" y="24367"/>
                    <a:pt x="94744" y="24369"/>
                  </a:cubicBezTo>
                  <a:cubicBezTo>
                    <a:pt x="95000" y="24371"/>
                    <a:pt x="95242" y="24484"/>
                    <a:pt x="95406" y="24681"/>
                  </a:cubicBezTo>
                  <a:lnTo>
                    <a:pt x="96900" y="26459"/>
                  </a:lnTo>
                  <a:cubicBezTo>
                    <a:pt x="96920" y="26484"/>
                    <a:pt x="96949" y="26517"/>
                    <a:pt x="96972" y="26552"/>
                  </a:cubicBezTo>
                  <a:cubicBezTo>
                    <a:pt x="96909" y="26541"/>
                    <a:pt x="96802" y="26517"/>
                    <a:pt x="96725" y="26492"/>
                  </a:cubicBezTo>
                  <a:cubicBezTo>
                    <a:pt x="96514" y="26426"/>
                    <a:pt x="96298" y="26365"/>
                    <a:pt x="96077" y="26365"/>
                  </a:cubicBezTo>
                  <a:cubicBezTo>
                    <a:pt x="96074" y="26365"/>
                    <a:pt x="96071" y="26365"/>
                    <a:pt x="96069" y="26365"/>
                  </a:cubicBezTo>
                  <a:cubicBezTo>
                    <a:pt x="95701" y="26372"/>
                    <a:pt x="95116" y="26520"/>
                    <a:pt x="94874" y="26547"/>
                  </a:cubicBezTo>
                  <a:cubicBezTo>
                    <a:pt x="94732" y="26567"/>
                    <a:pt x="94590" y="26580"/>
                    <a:pt x="94446" y="26580"/>
                  </a:cubicBezTo>
                  <a:cubicBezTo>
                    <a:pt x="94357" y="26580"/>
                    <a:pt x="94268" y="26575"/>
                    <a:pt x="94179" y="26563"/>
                  </a:cubicBezTo>
                  <a:cubicBezTo>
                    <a:pt x="93909" y="26521"/>
                    <a:pt x="93646" y="26437"/>
                    <a:pt x="93376" y="26391"/>
                  </a:cubicBezTo>
                  <a:cubicBezTo>
                    <a:pt x="93328" y="26378"/>
                    <a:pt x="93270" y="26361"/>
                    <a:pt x="93218" y="26361"/>
                  </a:cubicBezTo>
                  <a:cubicBezTo>
                    <a:pt x="93162" y="26361"/>
                    <a:pt x="93114" y="26381"/>
                    <a:pt x="93093" y="26450"/>
                  </a:cubicBezTo>
                  <a:cubicBezTo>
                    <a:pt x="93064" y="26599"/>
                    <a:pt x="93199" y="26615"/>
                    <a:pt x="93310" y="26615"/>
                  </a:cubicBezTo>
                  <a:cubicBezTo>
                    <a:pt x="93315" y="26615"/>
                    <a:pt x="93321" y="26615"/>
                    <a:pt x="93326" y="26615"/>
                  </a:cubicBezTo>
                  <a:cubicBezTo>
                    <a:pt x="93327" y="26615"/>
                    <a:pt x="93327" y="26615"/>
                    <a:pt x="93328" y="26615"/>
                  </a:cubicBezTo>
                  <a:cubicBezTo>
                    <a:pt x="93452" y="26615"/>
                    <a:pt x="93959" y="26807"/>
                    <a:pt x="94253" y="26827"/>
                  </a:cubicBezTo>
                  <a:cubicBezTo>
                    <a:pt x="94277" y="26827"/>
                    <a:pt x="94300" y="26828"/>
                    <a:pt x="94324" y="26828"/>
                  </a:cubicBezTo>
                  <a:cubicBezTo>
                    <a:pt x="94906" y="26828"/>
                    <a:pt x="95488" y="26612"/>
                    <a:pt x="95989" y="26594"/>
                  </a:cubicBezTo>
                  <a:cubicBezTo>
                    <a:pt x="96017" y="26591"/>
                    <a:pt x="96044" y="26590"/>
                    <a:pt x="96071" y="26590"/>
                  </a:cubicBezTo>
                  <a:cubicBezTo>
                    <a:pt x="96343" y="26590"/>
                    <a:pt x="96601" y="26718"/>
                    <a:pt x="96902" y="26776"/>
                  </a:cubicBezTo>
                  <a:cubicBezTo>
                    <a:pt x="96867" y="26796"/>
                    <a:pt x="96828" y="26817"/>
                    <a:pt x="96780" y="26835"/>
                  </a:cubicBezTo>
                  <a:cubicBezTo>
                    <a:pt x="96670" y="26879"/>
                    <a:pt x="96508" y="26922"/>
                    <a:pt x="96299" y="26964"/>
                  </a:cubicBezTo>
                  <a:cubicBezTo>
                    <a:pt x="95707" y="27083"/>
                    <a:pt x="95278" y="27604"/>
                    <a:pt x="95278" y="28202"/>
                  </a:cubicBezTo>
                  <a:lnTo>
                    <a:pt x="95278" y="28676"/>
                  </a:lnTo>
                  <a:cubicBezTo>
                    <a:pt x="95038" y="28674"/>
                    <a:pt x="94701" y="28673"/>
                    <a:pt x="94231" y="28671"/>
                  </a:cubicBezTo>
                  <a:lnTo>
                    <a:pt x="93476" y="28671"/>
                  </a:lnTo>
                  <a:cubicBezTo>
                    <a:pt x="93005" y="28673"/>
                    <a:pt x="92668" y="28674"/>
                    <a:pt x="92427" y="28676"/>
                  </a:cubicBezTo>
                  <a:lnTo>
                    <a:pt x="92427" y="28202"/>
                  </a:lnTo>
                  <a:cubicBezTo>
                    <a:pt x="92429" y="27604"/>
                    <a:pt x="91999" y="27084"/>
                    <a:pt x="91406" y="26966"/>
                  </a:cubicBezTo>
                  <a:cubicBezTo>
                    <a:pt x="91199" y="26924"/>
                    <a:pt x="91037" y="26880"/>
                    <a:pt x="90926" y="26835"/>
                  </a:cubicBezTo>
                  <a:cubicBezTo>
                    <a:pt x="90782" y="26779"/>
                    <a:pt x="90695" y="26712"/>
                    <a:pt x="90691" y="26657"/>
                  </a:cubicBezTo>
                  <a:cubicBezTo>
                    <a:pt x="90687" y="26601"/>
                    <a:pt x="90765" y="26508"/>
                    <a:pt x="90807" y="26459"/>
                  </a:cubicBezTo>
                  <a:lnTo>
                    <a:pt x="92300" y="24681"/>
                  </a:lnTo>
                  <a:cubicBezTo>
                    <a:pt x="92465" y="24484"/>
                    <a:pt x="92707" y="24371"/>
                    <a:pt x="92962" y="24369"/>
                  </a:cubicBezTo>
                  <a:cubicBezTo>
                    <a:pt x="92999" y="24368"/>
                    <a:pt x="93037" y="24368"/>
                    <a:pt x="93077" y="24368"/>
                  </a:cubicBezTo>
                  <a:cubicBezTo>
                    <a:pt x="93079" y="24368"/>
                    <a:pt x="93080" y="24369"/>
                    <a:pt x="93082" y="24371"/>
                  </a:cubicBezTo>
                  <a:cubicBezTo>
                    <a:pt x="93101" y="24377"/>
                    <a:pt x="93119" y="24380"/>
                    <a:pt x="93140" y="24380"/>
                  </a:cubicBezTo>
                  <a:cubicBezTo>
                    <a:pt x="93161" y="24380"/>
                    <a:pt x="93183" y="24375"/>
                    <a:pt x="93203" y="24368"/>
                  </a:cubicBezTo>
                  <a:cubicBezTo>
                    <a:pt x="93415" y="24367"/>
                    <a:pt x="93645" y="24365"/>
                    <a:pt x="93853" y="24365"/>
                  </a:cubicBezTo>
                  <a:close/>
                  <a:moveTo>
                    <a:pt x="14956" y="24365"/>
                  </a:moveTo>
                  <a:cubicBezTo>
                    <a:pt x="15164" y="24367"/>
                    <a:pt x="15394" y="24367"/>
                    <a:pt x="15607" y="24368"/>
                  </a:cubicBezTo>
                  <a:cubicBezTo>
                    <a:pt x="15627" y="24375"/>
                    <a:pt x="15649" y="24380"/>
                    <a:pt x="15671" y="24380"/>
                  </a:cubicBezTo>
                  <a:cubicBezTo>
                    <a:pt x="15690" y="24380"/>
                    <a:pt x="15710" y="24377"/>
                    <a:pt x="15729" y="24371"/>
                  </a:cubicBezTo>
                  <a:cubicBezTo>
                    <a:pt x="15730" y="24371"/>
                    <a:pt x="15732" y="24369"/>
                    <a:pt x="15733" y="24368"/>
                  </a:cubicBezTo>
                  <a:cubicBezTo>
                    <a:pt x="15772" y="24368"/>
                    <a:pt x="15811" y="24369"/>
                    <a:pt x="15848" y="24369"/>
                  </a:cubicBezTo>
                  <a:cubicBezTo>
                    <a:pt x="16104" y="24371"/>
                    <a:pt x="16344" y="24485"/>
                    <a:pt x="16509" y="24681"/>
                  </a:cubicBezTo>
                  <a:lnTo>
                    <a:pt x="18004" y="26459"/>
                  </a:lnTo>
                  <a:cubicBezTo>
                    <a:pt x="18046" y="26508"/>
                    <a:pt x="18122" y="26601"/>
                    <a:pt x="18118" y="26657"/>
                  </a:cubicBezTo>
                  <a:cubicBezTo>
                    <a:pt x="18114" y="26712"/>
                    <a:pt x="18027" y="26780"/>
                    <a:pt x="17883" y="26835"/>
                  </a:cubicBezTo>
                  <a:cubicBezTo>
                    <a:pt x="17772" y="26880"/>
                    <a:pt x="17611" y="26924"/>
                    <a:pt x="17403" y="26966"/>
                  </a:cubicBezTo>
                  <a:cubicBezTo>
                    <a:pt x="16810" y="27084"/>
                    <a:pt x="16382" y="27604"/>
                    <a:pt x="16382" y="28202"/>
                  </a:cubicBezTo>
                  <a:lnTo>
                    <a:pt x="16382" y="28677"/>
                  </a:lnTo>
                  <a:cubicBezTo>
                    <a:pt x="16142" y="28674"/>
                    <a:pt x="15804" y="28673"/>
                    <a:pt x="15335" y="28673"/>
                  </a:cubicBezTo>
                  <a:cubicBezTo>
                    <a:pt x="15334" y="28673"/>
                    <a:pt x="15334" y="28671"/>
                    <a:pt x="15332" y="28671"/>
                  </a:cubicBezTo>
                  <a:cubicBezTo>
                    <a:pt x="15199" y="28671"/>
                    <a:pt x="15076" y="28671"/>
                    <a:pt x="14957" y="28673"/>
                  </a:cubicBezTo>
                  <a:cubicBezTo>
                    <a:pt x="14838" y="28671"/>
                    <a:pt x="14714" y="28671"/>
                    <a:pt x="14581" y="28671"/>
                  </a:cubicBezTo>
                  <a:cubicBezTo>
                    <a:pt x="14581" y="28671"/>
                    <a:pt x="14579" y="28673"/>
                    <a:pt x="14579" y="28673"/>
                  </a:cubicBezTo>
                  <a:cubicBezTo>
                    <a:pt x="14109" y="28673"/>
                    <a:pt x="13771" y="28674"/>
                    <a:pt x="13531" y="28677"/>
                  </a:cubicBezTo>
                  <a:lnTo>
                    <a:pt x="13531" y="28202"/>
                  </a:lnTo>
                  <a:cubicBezTo>
                    <a:pt x="13532" y="27604"/>
                    <a:pt x="13102" y="27084"/>
                    <a:pt x="12511" y="26966"/>
                  </a:cubicBezTo>
                  <a:cubicBezTo>
                    <a:pt x="12303" y="26924"/>
                    <a:pt x="12141" y="26880"/>
                    <a:pt x="12029" y="26835"/>
                  </a:cubicBezTo>
                  <a:cubicBezTo>
                    <a:pt x="11981" y="26817"/>
                    <a:pt x="11944" y="26798"/>
                    <a:pt x="11909" y="26777"/>
                  </a:cubicBezTo>
                  <a:cubicBezTo>
                    <a:pt x="12209" y="26718"/>
                    <a:pt x="12468" y="26590"/>
                    <a:pt x="12739" y="26590"/>
                  </a:cubicBezTo>
                  <a:cubicBezTo>
                    <a:pt x="12767" y="26590"/>
                    <a:pt x="12794" y="26591"/>
                    <a:pt x="12821" y="26594"/>
                  </a:cubicBezTo>
                  <a:cubicBezTo>
                    <a:pt x="13322" y="26612"/>
                    <a:pt x="13905" y="26828"/>
                    <a:pt x="14486" y="26828"/>
                  </a:cubicBezTo>
                  <a:cubicBezTo>
                    <a:pt x="14509" y="26828"/>
                    <a:pt x="14533" y="26827"/>
                    <a:pt x="14556" y="26827"/>
                  </a:cubicBezTo>
                  <a:cubicBezTo>
                    <a:pt x="14850" y="26807"/>
                    <a:pt x="15359" y="26615"/>
                    <a:pt x="15481" y="26615"/>
                  </a:cubicBezTo>
                  <a:cubicBezTo>
                    <a:pt x="15482" y="26615"/>
                    <a:pt x="15482" y="26615"/>
                    <a:pt x="15483" y="26615"/>
                  </a:cubicBezTo>
                  <a:cubicBezTo>
                    <a:pt x="15488" y="26615"/>
                    <a:pt x="15494" y="26615"/>
                    <a:pt x="15500" y="26615"/>
                  </a:cubicBezTo>
                  <a:cubicBezTo>
                    <a:pt x="15611" y="26615"/>
                    <a:pt x="15746" y="26599"/>
                    <a:pt x="15717" y="26450"/>
                  </a:cubicBezTo>
                  <a:cubicBezTo>
                    <a:pt x="15697" y="26382"/>
                    <a:pt x="15648" y="26362"/>
                    <a:pt x="15592" y="26362"/>
                  </a:cubicBezTo>
                  <a:cubicBezTo>
                    <a:pt x="15540" y="26362"/>
                    <a:pt x="15482" y="26380"/>
                    <a:pt x="15435" y="26392"/>
                  </a:cubicBezTo>
                  <a:cubicBezTo>
                    <a:pt x="15164" y="26437"/>
                    <a:pt x="14902" y="26521"/>
                    <a:pt x="14631" y="26565"/>
                  </a:cubicBezTo>
                  <a:cubicBezTo>
                    <a:pt x="14544" y="26576"/>
                    <a:pt x="14457" y="26580"/>
                    <a:pt x="14370" y="26580"/>
                  </a:cubicBezTo>
                  <a:cubicBezTo>
                    <a:pt x="14225" y="26580"/>
                    <a:pt x="14080" y="26567"/>
                    <a:pt x="13936" y="26547"/>
                  </a:cubicBezTo>
                  <a:cubicBezTo>
                    <a:pt x="13694" y="26520"/>
                    <a:pt x="13109" y="26372"/>
                    <a:pt x="12742" y="26366"/>
                  </a:cubicBezTo>
                  <a:cubicBezTo>
                    <a:pt x="12737" y="26366"/>
                    <a:pt x="12731" y="26366"/>
                    <a:pt x="12726" y="26366"/>
                  </a:cubicBezTo>
                  <a:cubicBezTo>
                    <a:pt x="12506" y="26366"/>
                    <a:pt x="12294" y="26427"/>
                    <a:pt x="12084" y="26492"/>
                  </a:cubicBezTo>
                  <a:cubicBezTo>
                    <a:pt x="12008" y="26517"/>
                    <a:pt x="11902" y="26541"/>
                    <a:pt x="11838" y="26553"/>
                  </a:cubicBezTo>
                  <a:cubicBezTo>
                    <a:pt x="11861" y="26517"/>
                    <a:pt x="11890" y="26484"/>
                    <a:pt x="11910" y="26459"/>
                  </a:cubicBezTo>
                  <a:lnTo>
                    <a:pt x="13403" y="24681"/>
                  </a:lnTo>
                  <a:cubicBezTo>
                    <a:pt x="13568" y="24485"/>
                    <a:pt x="13810" y="24371"/>
                    <a:pt x="14065" y="24369"/>
                  </a:cubicBezTo>
                  <a:cubicBezTo>
                    <a:pt x="14332" y="24367"/>
                    <a:pt x="14666" y="24367"/>
                    <a:pt x="14956" y="24365"/>
                  </a:cubicBezTo>
                  <a:close/>
                  <a:moveTo>
                    <a:pt x="35010" y="24447"/>
                  </a:moveTo>
                  <a:cubicBezTo>
                    <a:pt x="35022" y="24447"/>
                    <a:pt x="35034" y="24447"/>
                    <a:pt x="35046" y="24448"/>
                  </a:cubicBezTo>
                  <a:cubicBezTo>
                    <a:pt x="35355" y="24456"/>
                    <a:pt x="35649" y="24579"/>
                    <a:pt x="35867" y="24775"/>
                  </a:cubicBezTo>
                  <a:cubicBezTo>
                    <a:pt x="35814" y="24769"/>
                    <a:pt x="35760" y="24767"/>
                    <a:pt x="35708" y="24767"/>
                  </a:cubicBezTo>
                  <a:cubicBezTo>
                    <a:pt x="35361" y="24767"/>
                    <a:pt x="35038" y="24886"/>
                    <a:pt x="34794" y="25122"/>
                  </a:cubicBezTo>
                  <a:cubicBezTo>
                    <a:pt x="34573" y="25337"/>
                    <a:pt x="34444" y="25657"/>
                    <a:pt x="34450" y="25978"/>
                  </a:cubicBezTo>
                  <a:cubicBezTo>
                    <a:pt x="34454" y="26265"/>
                    <a:pt x="34563" y="26520"/>
                    <a:pt x="34757" y="26696"/>
                  </a:cubicBezTo>
                  <a:cubicBezTo>
                    <a:pt x="35062" y="26973"/>
                    <a:pt x="35455" y="26998"/>
                    <a:pt x="35833" y="27022"/>
                  </a:cubicBezTo>
                  <a:cubicBezTo>
                    <a:pt x="36132" y="27040"/>
                    <a:pt x="36413" y="27058"/>
                    <a:pt x="36622" y="27197"/>
                  </a:cubicBezTo>
                  <a:cubicBezTo>
                    <a:pt x="37090" y="27513"/>
                    <a:pt x="36978" y="28275"/>
                    <a:pt x="36933" y="28501"/>
                  </a:cubicBezTo>
                  <a:cubicBezTo>
                    <a:pt x="36907" y="28629"/>
                    <a:pt x="36875" y="28760"/>
                    <a:pt x="36843" y="28890"/>
                  </a:cubicBezTo>
                  <a:cubicBezTo>
                    <a:pt x="36800" y="29061"/>
                    <a:pt x="36756" y="29238"/>
                    <a:pt x="36726" y="29416"/>
                  </a:cubicBezTo>
                  <a:lnTo>
                    <a:pt x="31250" y="29416"/>
                  </a:lnTo>
                  <a:cubicBezTo>
                    <a:pt x="31231" y="29142"/>
                    <a:pt x="31338" y="28864"/>
                    <a:pt x="31538" y="28671"/>
                  </a:cubicBezTo>
                  <a:cubicBezTo>
                    <a:pt x="31592" y="28621"/>
                    <a:pt x="31613" y="28544"/>
                    <a:pt x="31593" y="28472"/>
                  </a:cubicBezTo>
                  <a:cubicBezTo>
                    <a:pt x="31573" y="28401"/>
                    <a:pt x="31515" y="28346"/>
                    <a:pt x="31442" y="28330"/>
                  </a:cubicBezTo>
                  <a:cubicBezTo>
                    <a:pt x="31062" y="28246"/>
                    <a:pt x="30708" y="27890"/>
                    <a:pt x="30579" y="27462"/>
                  </a:cubicBezTo>
                  <a:cubicBezTo>
                    <a:pt x="30453" y="27044"/>
                    <a:pt x="30529" y="26554"/>
                    <a:pt x="30782" y="26153"/>
                  </a:cubicBezTo>
                  <a:cubicBezTo>
                    <a:pt x="30938" y="25906"/>
                    <a:pt x="31160" y="25693"/>
                    <a:pt x="31425" y="25529"/>
                  </a:cubicBezTo>
                  <a:lnTo>
                    <a:pt x="31425" y="25529"/>
                  </a:lnTo>
                  <a:cubicBezTo>
                    <a:pt x="31300" y="25983"/>
                    <a:pt x="31312" y="26510"/>
                    <a:pt x="31581" y="26945"/>
                  </a:cubicBezTo>
                  <a:cubicBezTo>
                    <a:pt x="31801" y="27302"/>
                    <a:pt x="32191" y="27575"/>
                    <a:pt x="32649" y="27697"/>
                  </a:cubicBezTo>
                  <a:cubicBezTo>
                    <a:pt x="32853" y="27751"/>
                    <a:pt x="33070" y="27778"/>
                    <a:pt x="33303" y="27778"/>
                  </a:cubicBezTo>
                  <a:cubicBezTo>
                    <a:pt x="33494" y="27778"/>
                    <a:pt x="33695" y="27760"/>
                    <a:pt x="33910" y="27724"/>
                  </a:cubicBezTo>
                  <a:cubicBezTo>
                    <a:pt x="34005" y="27710"/>
                    <a:pt x="34101" y="27691"/>
                    <a:pt x="34196" y="27672"/>
                  </a:cubicBezTo>
                  <a:cubicBezTo>
                    <a:pt x="34426" y="27628"/>
                    <a:pt x="34643" y="27587"/>
                    <a:pt x="34860" y="27587"/>
                  </a:cubicBezTo>
                  <a:cubicBezTo>
                    <a:pt x="34870" y="27587"/>
                    <a:pt x="34881" y="27587"/>
                    <a:pt x="34891" y="27587"/>
                  </a:cubicBezTo>
                  <a:cubicBezTo>
                    <a:pt x="35142" y="27591"/>
                    <a:pt x="35465" y="27680"/>
                    <a:pt x="35617" y="27916"/>
                  </a:cubicBezTo>
                  <a:cubicBezTo>
                    <a:pt x="35711" y="28063"/>
                    <a:pt x="35737" y="28267"/>
                    <a:pt x="35688" y="28477"/>
                  </a:cubicBezTo>
                  <a:cubicBezTo>
                    <a:pt x="35646" y="28657"/>
                    <a:pt x="35549" y="28848"/>
                    <a:pt x="35391" y="29061"/>
                  </a:cubicBezTo>
                  <a:cubicBezTo>
                    <a:pt x="35324" y="29151"/>
                    <a:pt x="35343" y="29277"/>
                    <a:pt x="35433" y="29343"/>
                  </a:cubicBezTo>
                  <a:cubicBezTo>
                    <a:pt x="35469" y="29370"/>
                    <a:pt x="35512" y="29383"/>
                    <a:pt x="35554" y="29383"/>
                  </a:cubicBezTo>
                  <a:cubicBezTo>
                    <a:pt x="35615" y="29383"/>
                    <a:pt x="35676" y="29355"/>
                    <a:pt x="35715" y="29303"/>
                  </a:cubicBezTo>
                  <a:cubicBezTo>
                    <a:pt x="35907" y="29045"/>
                    <a:pt x="36027" y="28805"/>
                    <a:pt x="36082" y="28569"/>
                  </a:cubicBezTo>
                  <a:cubicBezTo>
                    <a:pt x="36156" y="28254"/>
                    <a:pt x="36109" y="27937"/>
                    <a:pt x="35956" y="27698"/>
                  </a:cubicBezTo>
                  <a:cubicBezTo>
                    <a:pt x="35754" y="27383"/>
                    <a:pt x="35359" y="27190"/>
                    <a:pt x="34899" y="27183"/>
                  </a:cubicBezTo>
                  <a:cubicBezTo>
                    <a:pt x="34888" y="27183"/>
                    <a:pt x="34877" y="27183"/>
                    <a:pt x="34865" y="27183"/>
                  </a:cubicBezTo>
                  <a:cubicBezTo>
                    <a:pt x="34609" y="27183"/>
                    <a:pt x="34360" y="27230"/>
                    <a:pt x="34120" y="27276"/>
                  </a:cubicBezTo>
                  <a:cubicBezTo>
                    <a:pt x="34028" y="27294"/>
                    <a:pt x="33937" y="27312"/>
                    <a:pt x="33845" y="27326"/>
                  </a:cubicBezTo>
                  <a:cubicBezTo>
                    <a:pt x="33660" y="27357"/>
                    <a:pt x="33489" y="27371"/>
                    <a:pt x="33327" y="27371"/>
                  </a:cubicBezTo>
                  <a:cubicBezTo>
                    <a:pt x="33267" y="27371"/>
                    <a:pt x="33208" y="27369"/>
                    <a:pt x="33151" y="27365"/>
                  </a:cubicBezTo>
                  <a:cubicBezTo>
                    <a:pt x="33196" y="27274"/>
                    <a:pt x="33225" y="27184"/>
                    <a:pt x="33242" y="27129"/>
                  </a:cubicBezTo>
                  <a:cubicBezTo>
                    <a:pt x="33299" y="26947"/>
                    <a:pt x="33297" y="26766"/>
                    <a:pt x="33297" y="26592"/>
                  </a:cubicBezTo>
                  <a:lnTo>
                    <a:pt x="33296" y="26488"/>
                  </a:lnTo>
                  <a:cubicBezTo>
                    <a:pt x="33303" y="25945"/>
                    <a:pt x="33472" y="25441"/>
                    <a:pt x="33771" y="25072"/>
                  </a:cubicBezTo>
                  <a:cubicBezTo>
                    <a:pt x="34085" y="24684"/>
                    <a:pt x="34556" y="24447"/>
                    <a:pt x="35010" y="24447"/>
                  </a:cubicBezTo>
                  <a:close/>
                  <a:moveTo>
                    <a:pt x="73799" y="24447"/>
                  </a:moveTo>
                  <a:cubicBezTo>
                    <a:pt x="74254" y="24447"/>
                    <a:pt x="74724" y="24684"/>
                    <a:pt x="75038" y="25072"/>
                  </a:cubicBezTo>
                  <a:cubicBezTo>
                    <a:pt x="75338" y="25441"/>
                    <a:pt x="75508" y="25945"/>
                    <a:pt x="75513" y="26488"/>
                  </a:cubicBezTo>
                  <a:lnTo>
                    <a:pt x="75513" y="26592"/>
                  </a:lnTo>
                  <a:cubicBezTo>
                    <a:pt x="75512" y="26766"/>
                    <a:pt x="75512" y="26947"/>
                    <a:pt x="75568" y="27129"/>
                  </a:cubicBezTo>
                  <a:cubicBezTo>
                    <a:pt x="75586" y="27184"/>
                    <a:pt x="75613" y="27274"/>
                    <a:pt x="75660" y="27365"/>
                  </a:cubicBezTo>
                  <a:cubicBezTo>
                    <a:pt x="75602" y="27369"/>
                    <a:pt x="75543" y="27371"/>
                    <a:pt x="75483" y="27371"/>
                  </a:cubicBezTo>
                  <a:cubicBezTo>
                    <a:pt x="75321" y="27371"/>
                    <a:pt x="75151" y="27357"/>
                    <a:pt x="74966" y="27326"/>
                  </a:cubicBezTo>
                  <a:cubicBezTo>
                    <a:pt x="74873" y="27312"/>
                    <a:pt x="74782" y="27294"/>
                    <a:pt x="74691" y="27276"/>
                  </a:cubicBezTo>
                  <a:cubicBezTo>
                    <a:pt x="74451" y="27230"/>
                    <a:pt x="74201" y="27183"/>
                    <a:pt x="73945" y="27183"/>
                  </a:cubicBezTo>
                  <a:cubicBezTo>
                    <a:pt x="73934" y="27183"/>
                    <a:pt x="73923" y="27183"/>
                    <a:pt x="73912" y="27183"/>
                  </a:cubicBezTo>
                  <a:cubicBezTo>
                    <a:pt x="73451" y="27190"/>
                    <a:pt x="73055" y="27383"/>
                    <a:pt x="72853" y="27698"/>
                  </a:cubicBezTo>
                  <a:cubicBezTo>
                    <a:pt x="72701" y="27937"/>
                    <a:pt x="72655" y="28254"/>
                    <a:pt x="72729" y="28569"/>
                  </a:cubicBezTo>
                  <a:cubicBezTo>
                    <a:pt x="72784" y="28805"/>
                    <a:pt x="72904" y="29045"/>
                    <a:pt x="73095" y="29303"/>
                  </a:cubicBezTo>
                  <a:cubicBezTo>
                    <a:pt x="73135" y="29355"/>
                    <a:pt x="73195" y="29383"/>
                    <a:pt x="73257" y="29383"/>
                  </a:cubicBezTo>
                  <a:cubicBezTo>
                    <a:pt x="73299" y="29383"/>
                    <a:pt x="73341" y="29370"/>
                    <a:pt x="73378" y="29343"/>
                  </a:cubicBezTo>
                  <a:cubicBezTo>
                    <a:pt x="73467" y="29277"/>
                    <a:pt x="73486" y="29151"/>
                    <a:pt x="73420" y="29061"/>
                  </a:cubicBezTo>
                  <a:cubicBezTo>
                    <a:pt x="73262" y="28848"/>
                    <a:pt x="73165" y="28657"/>
                    <a:pt x="73123" y="28477"/>
                  </a:cubicBezTo>
                  <a:cubicBezTo>
                    <a:pt x="73073" y="28267"/>
                    <a:pt x="73100" y="28063"/>
                    <a:pt x="73194" y="27916"/>
                  </a:cubicBezTo>
                  <a:cubicBezTo>
                    <a:pt x="73346" y="27680"/>
                    <a:pt x="73667" y="27591"/>
                    <a:pt x="73919" y="27587"/>
                  </a:cubicBezTo>
                  <a:cubicBezTo>
                    <a:pt x="73927" y="27587"/>
                    <a:pt x="73934" y="27587"/>
                    <a:pt x="73941" y="27587"/>
                  </a:cubicBezTo>
                  <a:cubicBezTo>
                    <a:pt x="74161" y="27587"/>
                    <a:pt x="74382" y="27628"/>
                    <a:pt x="74614" y="27672"/>
                  </a:cubicBezTo>
                  <a:cubicBezTo>
                    <a:pt x="74710" y="27691"/>
                    <a:pt x="74805" y="27710"/>
                    <a:pt x="74901" y="27724"/>
                  </a:cubicBezTo>
                  <a:cubicBezTo>
                    <a:pt x="75115" y="27760"/>
                    <a:pt x="75316" y="27778"/>
                    <a:pt x="75507" y="27778"/>
                  </a:cubicBezTo>
                  <a:cubicBezTo>
                    <a:pt x="75740" y="27778"/>
                    <a:pt x="75957" y="27751"/>
                    <a:pt x="76161" y="27697"/>
                  </a:cubicBezTo>
                  <a:cubicBezTo>
                    <a:pt x="76620" y="27575"/>
                    <a:pt x="77009" y="27302"/>
                    <a:pt x="77229" y="26945"/>
                  </a:cubicBezTo>
                  <a:cubicBezTo>
                    <a:pt x="77498" y="26510"/>
                    <a:pt x="77509" y="25983"/>
                    <a:pt x="77386" y="25529"/>
                  </a:cubicBezTo>
                  <a:lnTo>
                    <a:pt x="77386" y="25529"/>
                  </a:lnTo>
                  <a:cubicBezTo>
                    <a:pt x="77651" y="25693"/>
                    <a:pt x="77871" y="25906"/>
                    <a:pt x="78028" y="26153"/>
                  </a:cubicBezTo>
                  <a:cubicBezTo>
                    <a:pt x="78282" y="26554"/>
                    <a:pt x="78357" y="27044"/>
                    <a:pt x="78230" y="27462"/>
                  </a:cubicBezTo>
                  <a:cubicBezTo>
                    <a:pt x="78102" y="27890"/>
                    <a:pt x="77748" y="28246"/>
                    <a:pt x="77368" y="28330"/>
                  </a:cubicBezTo>
                  <a:cubicBezTo>
                    <a:pt x="77296" y="28346"/>
                    <a:pt x="77238" y="28401"/>
                    <a:pt x="77218" y="28472"/>
                  </a:cubicBezTo>
                  <a:cubicBezTo>
                    <a:pt x="77197" y="28544"/>
                    <a:pt x="77219" y="28621"/>
                    <a:pt x="77273" y="28671"/>
                  </a:cubicBezTo>
                  <a:cubicBezTo>
                    <a:pt x="77471" y="28864"/>
                    <a:pt x="77580" y="29142"/>
                    <a:pt x="77561" y="29416"/>
                  </a:cubicBezTo>
                  <a:lnTo>
                    <a:pt x="72084" y="29416"/>
                  </a:lnTo>
                  <a:cubicBezTo>
                    <a:pt x="72054" y="29238"/>
                    <a:pt x="72011" y="29061"/>
                    <a:pt x="71967" y="28890"/>
                  </a:cubicBezTo>
                  <a:cubicBezTo>
                    <a:pt x="71935" y="28760"/>
                    <a:pt x="71903" y="28631"/>
                    <a:pt x="71877" y="28501"/>
                  </a:cubicBezTo>
                  <a:cubicBezTo>
                    <a:pt x="71831" y="28275"/>
                    <a:pt x="71720" y="27515"/>
                    <a:pt x="72189" y="27197"/>
                  </a:cubicBezTo>
                  <a:cubicBezTo>
                    <a:pt x="72396" y="27058"/>
                    <a:pt x="72678" y="27041"/>
                    <a:pt x="72976" y="27022"/>
                  </a:cubicBezTo>
                  <a:cubicBezTo>
                    <a:pt x="73356" y="26998"/>
                    <a:pt x="73748" y="26973"/>
                    <a:pt x="74052" y="26698"/>
                  </a:cubicBezTo>
                  <a:cubicBezTo>
                    <a:pt x="74246" y="26521"/>
                    <a:pt x="74356" y="26265"/>
                    <a:pt x="74361" y="25978"/>
                  </a:cubicBezTo>
                  <a:cubicBezTo>
                    <a:pt x="74365" y="25657"/>
                    <a:pt x="74236" y="25337"/>
                    <a:pt x="74016" y="25122"/>
                  </a:cubicBezTo>
                  <a:cubicBezTo>
                    <a:pt x="73772" y="24887"/>
                    <a:pt x="73452" y="24768"/>
                    <a:pt x="73107" y="24768"/>
                  </a:cubicBezTo>
                  <a:cubicBezTo>
                    <a:pt x="73053" y="24768"/>
                    <a:pt x="72998" y="24770"/>
                    <a:pt x="72943" y="24776"/>
                  </a:cubicBezTo>
                  <a:cubicBezTo>
                    <a:pt x="73160" y="24579"/>
                    <a:pt x="73456" y="24456"/>
                    <a:pt x="73763" y="24448"/>
                  </a:cubicBezTo>
                  <a:cubicBezTo>
                    <a:pt x="73775" y="24447"/>
                    <a:pt x="73787" y="24447"/>
                    <a:pt x="73799" y="24447"/>
                  </a:cubicBezTo>
                  <a:close/>
                  <a:moveTo>
                    <a:pt x="46184" y="28991"/>
                  </a:moveTo>
                  <a:lnTo>
                    <a:pt x="46184" y="30649"/>
                  </a:lnTo>
                  <a:cubicBezTo>
                    <a:pt x="46170" y="30646"/>
                    <a:pt x="46157" y="30641"/>
                    <a:pt x="46142" y="30641"/>
                  </a:cubicBezTo>
                  <a:cubicBezTo>
                    <a:pt x="45689" y="30641"/>
                    <a:pt x="45240" y="30492"/>
                    <a:pt x="44878" y="30221"/>
                  </a:cubicBezTo>
                  <a:cubicBezTo>
                    <a:pt x="44619" y="30025"/>
                    <a:pt x="44408" y="29772"/>
                    <a:pt x="44261" y="29485"/>
                  </a:cubicBezTo>
                  <a:lnTo>
                    <a:pt x="44261" y="29485"/>
                  </a:lnTo>
                  <a:cubicBezTo>
                    <a:pt x="44397" y="29510"/>
                    <a:pt x="44535" y="29521"/>
                    <a:pt x="44673" y="29521"/>
                  </a:cubicBezTo>
                  <a:cubicBezTo>
                    <a:pt x="45217" y="29521"/>
                    <a:pt x="45762" y="29336"/>
                    <a:pt x="46184" y="28991"/>
                  </a:cubicBezTo>
                  <a:close/>
                  <a:moveTo>
                    <a:pt x="62626" y="28991"/>
                  </a:moveTo>
                  <a:cubicBezTo>
                    <a:pt x="63049" y="29337"/>
                    <a:pt x="63592" y="29522"/>
                    <a:pt x="64135" y="29522"/>
                  </a:cubicBezTo>
                  <a:cubicBezTo>
                    <a:pt x="64273" y="29522"/>
                    <a:pt x="64411" y="29510"/>
                    <a:pt x="64548" y="29485"/>
                  </a:cubicBezTo>
                  <a:lnTo>
                    <a:pt x="64548" y="29485"/>
                  </a:lnTo>
                  <a:cubicBezTo>
                    <a:pt x="64403" y="29772"/>
                    <a:pt x="64191" y="30027"/>
                    <a:pt x="63932" y="30221"/>
                  </a:cubicBezTo>
                  <a:cubicBezTo>
                    <a:pt x="63569" y="30492"/>
                    <a:pt x="63121" y="30641"/>
                    <a:pt x="62668" y="30641"/>
                  </a:cubicBezTo>
                  <a:cubicBezTo>
                    <a:pt x="62652" y="30641"/>
                    <a:pt x="62639" y="30646"/>
                    <a:pt x="62626" y="30649"/>
                  </a:cubicBezTo>
                  <a:lnTo>
                    <a:pt x="62626" y="28991"/>
                  </a:lnTo>
                  <a:close/>
                  <a:moveTo>
                    <a:pt x="38606" y="29820"/>
                  </a:moveTo>
                  <a:cubicBezTo>
                    <a:pt x="38749" y="29820"/>
                    <a:pt x="38866" y="29936"/>
                    <a:pt x="38866" y="30080"/>
                  </a:cubicBezTo>
                  <a:lnTo>
                    <a:pt x="38866" y="32666"/>
                  </a:lnTo>
                  <a:cubicBezTo>
                    <a:pt x="38866" y="32811"/>
                    <a:pt x="38749" y="32927"/>
                    <a:pt x="38606" y="32927"/>
                  </a:cubicBezTo>
                  <a:lnTo>
                    <a:pt x="31250" y="32927"/>
                  </a:lnTo>
                  <a:cubicBezTo>
                    <a:pt x="31105" y="32927"/>
                    <a:pt x="30989" y="32811"/>
                    <a:pt x="30989" y="32666"/>
                  </a:cubicBezTo>
                  <a:lnTo>
                    <a:pt x="30989" y="30080"/>
                  </a:lnTo>
                  <a:cubicBezTo>
                    <a:pt x="30989" y="29936"/>
                    <a:pt x="31105" y="29820"/>
                    <a:pt x="31250" y="29820"/>
                  </a:cubicBezTo>
                  <a:close/>
                  <a:moveTo>
                    <a:pt x="77561" y="29820"/>
                  </a:moveTo>
                  <a:cubicBezTo>
                    <a:pt x="77704" y="29820"/>
                    <a:pt x="77821" y="29936"/>
                    <a:pt x="77821" y="30080"/>
                  </a:cubicBezTo>
                  <a:lnTo>
                    <a:pt x="77821" y="32666"/>
                  </a:lnTo>
                  <a:cubicBezTo>
                    <a:pt x="77821" y="32811"/>
                    <a:pt x="77704" y="32927"/>
                    <a:pt x="77561" y="32927"/>
                  </a:cubicBezTo>
                  <a:lnTo>
                    <a:pt x="70205" y="32927"/>
                  </a:lnTo>
                  <a:cubicBezTo>
                    <a:pt x="70062" y="32927"/>
                    <a:pt x="69944" y="32811"/>
                    <a:pt x="69944" y="32666"/>
                  </a:cubicBezTo>
                  <a:lnTo>
                    <a:pt x="69944" y="30080"/>
                  </a:lnTo>
                  <a:cubicBezTo>
                    <a:pt x="69944" y="29936"/>
                    <a:pt x="70062" y="29820"/>
                    <a:pt x="70205" y="29820"/>
                  </a:cubicBezTo>
                  <a:close/>
                  <a:moveTo>
                    <a:pt x="46184" y="31382"/>
                  </a:moveTo>
                  <a:lnTo>
                    <a:pt x="46184" y="33041"/>
                  </a:lnTo>
                  <a:cubicBezTo>
                    <a:pt x="46170" y="33039"/>
                    <a:pt x="46157" y="33033"/>
                    <a:pt x="46142" y="33033"/>
                  </a:cubicBezTo>
                  <a:cubicBezTo>
                    <a:pt x="45689" y="33033"/>
                    <a:pt x="45240" y="32884"/>
                    <a:pt x="44878" y="32611"/>
                  </a:cubicBezTo>
                  <a:cubicBezTo>
                    <a:pt x="44619" y="32417"/>
                    <a:pt x="44408" y="32164"/>
                    <a:pt x="44261" y="31876"/>
                  </a:cubicBezTo>
                  <a:lnTo>
                    <a:pt x="44261" y="31876"/>
                  </a:lnTo>
                  <a:cubicBezTo>
                    <a:pt x="44398" y="31901"/>
                    <a:pt x="44537" y="31913"/>
                    <a:pt x="44676" y="31913"/>
                  </a:cubicBezTo>
                  <a:cubicBezTo>
                    <a:pt x="45219" y="31913"/>
                    <a:pt x="45762" y="31727"/>
                    <a:pt x="46184" y="31382"/>
                  </a:cubicBezTo>
                  <a:close/>
                  <a:moveTo>
                    <a:pt x="62626" y="31382"/>
                  </a:moveTo>
                  <a:cubicBezTo>
                    <a:pt x="63048" y="31727"/>
                    <a:pt x="63591" y="31913"/>
                    <a:pt x="64133" y="31913"/>
                  </a:cubicBezTo>
                  <a:cubicBezTo>
                    <a:pt x="64272" y="31913"/>
                    <a:pt x="64411" y="31901"/>
                    <a:pt x="64548" y="31876"/>
                  </a:cubicBezTo>
                  <a:lnTo>
                    <a:pt x="64548" y="31876"/>
                  </a:lnTo>
                  <a:cubicBezTo>
                    <a:pt x="64401" y="32164"/>
                    <a:pt x="64190" y="32417"/>
                    <a:pt x="63932" y="32611"/>
                  </a:cubicBezTo>
                  <a:cubicBezTo>
                    <a:pt x="63569" y="32884"/>
                    <a:pt x="63120" y="33033"/>
                    <a:pt x="62668" y="33033"/>
                  </a:cubicBezTo>
                  <a:cubicBezTo>
                    <a:pt x="62654" y="33033"/>
                    <a:pt x="62639" y="33039"/>
                    <a:pt x="62626" y="33041"/>
                  </a:cubicBezTo>
                  <a:lnTo>
                    <a:pt x="62626" y="31382"/>
                  </a:lnTo>
                  <a:close/>
                  <a:moveTo>
                    <a:pt x="93853" y="29058"/>
                  </a:moveTo>
                  <a:cubicBezTo>
                    <a:pt x="94391" y="29058"/>
                    <a:pt x="95016" y="29061"/>
                    <a:pt x="95414" y="29064"/>
                  </a:cubicBezTo>
                  <a:cubicBezTo>
                    <a:pt x="95433" y="29070"/>
                    <a:pt x="95452" y="29075"/>
                    <a:pt x="95471" y="29075"/>
                  </a:cubicBezTo>
                  <a:cubicBezTo>
                    <a:pt x="95490" y="29075"/>
                    <a:pt x="95506" y="29070"/>
                    <a:pt x="95522" y="29065"/>
                  </a:cubicBezTo>
                  <a:cubicBezTo>
                    <a:pt x="95668" y="29067"/>
                    <a:pt x="95771" y="29070"/>
                    <a:pt x="95804" y="29073"/>
                  </a:cubicBezTo>
                  <a:lnTo>
                    <a:pt x="95807" y="29073"/>
                  </a:lnTo>
                  <a:cubicBezTo>
                    <a:pt x="96020" y="29106"/>
                    <a:pt x="96201" y="29293"/>
                    <a:pt x="96385" y="29497"/>
                  </a:cubicBezTo>
                  <a:cubicBezTo>
                    <a:pt x="96912" y="30083"/>
                    <a:pt x="97455" y="30688"/>
                    <a:pt x="97893" y="31355"/>
                  </a:cubicBezTo>
                  <a:cubicBezTo>
                    <a:pt x="97948" y="31437"/>
                    <a:pt x="97999" y="31518"/>
                    <a:pt x="98024" y="31601"/>
                  </a:cubicBezTo>
                  <a:cubicBezTo>
                    <a:pt x="98038" y="31648"/>
                    <a:pt x="98037" y="31692"/>
                    <a:pt x="98028" y="31731"/>
                  </a:cubicBezTo>
                  <a:cubicBezTo>
                    <a:pt x="97939" y="31758"/>
                    <a:pt x="97846" y="31768"/>
                    <a:pt x="97746" y="31768"/>
                  </a:cubicBezTo>
                  <a:cubicBezTo>
                    <a:pt x="97639" y="31768"/>
                    <a:pt x="97525" y="31756"/>
                    <a:pt x="97400" y="31740"/>
                  </a:cubicBezTo>
                  <a:cubicBezTo>
                    <a:pt x="97089" y="31683"/>
                    <a:pt x="96597" y="31608"/>
                    <a:pt x="96127" y="31608"/>
                  </a:cubicBezTo>
                  <a:cubicBezTo>
                    <a:pt x="95894" y="31608"/>
                    <a:pt x="95667" y="31626"/>
                    <a:pt x="95469" y="31675"/>
                  </a:cubicBezTo>
                  <a:cubicBezTo>
                    <a:pt x="95196" y="31732"/>
                    <a:pt x="94934" y="31838"/>
                    <a:pt x="94654" y="31870"/>
                  </a:cubicBezTo>
                  <a:cubicBezTo>
                    <a:pt x="94625" y="31874"/>
                    <a:pt x="94598" y="31877"/>
                    <a:pt x="94569" y="31880"/>
                  </a:cubicBezTo>
                  <a:cubicBezTo>
                    <a:pt x="94492" y="31890"/>
                    <a:pt x="94414" y="31895"/>
                    <a:pt x="94337" y="31895"/>
                  </a:cubicBezTo>
                  <a:cubicBezTo>
                    <a:pt x="94249" y="31895"/>
                    <a:pt x="94160" y="31889"/>
                    <a:pt x="94072" y="31877"/>
                  </a:cubicBezTo>
                  <a:cubicBezTo>
                    <a:pt x="94068" y="31876"/>
                    <a:pt x="94063" y="31876"/>
                    <a:pt x="94059" y="31874"/>
                  </a:cubicBezTo>
                  <a:cubicBezTo>
                    <a:pt x="93946" y="31857"/>
                    <a:pt x="93835" y="31841"/>
                    <a:pt x="93723" y="31815"/>
                  </a:cubicBezTo>
                  <a:cubicBezTo>
                    <a:pt x="93676" y="31806"/>
                    <a:pt x="93626" y="31784"/>
                    <a:pt x="93578" y="31784"/>
                  </a:cubicBezTo>
                  <a:cubicBezTo>
                    <a:pt x="93556" y="31784"/>
                    <a:pt x="93534" y="31789"/>
                    <a:pt x="93513" y="31802"/>
                  </a:cubicBezTo>
                  <a:cubicBezTo>
                    <a:pt x="93432" y="31847"/>
                    <a:pt x="93422" y="31976"/>
                    <a:pt x="93499" y="32028"/>
                  </a:cubicBezTo>
                  <a:cubicBezTo>
                    <a:pt x="93591" y="32081"/>
                    <a:pt x="93573" y="32047"/>
                    <a:pt x="93704" y="32071"/>
                  </a:cubicBezTo>
                  <a:cubicBezTo>
                    <a:pt x="93784" y="32090"/>
                    <a:pt x="94074" y="32119"/>
                    <a:pt x="94365" y="32119"/>
                  </a:cubicBezTo>
                  <a:cubicBezTo>
                    <a:pt x="94553" y="32119"/>
                    <a:pt x="94741" y="32107"/>
                    <a:pt x="94874" y="32073"/>
                  </a:cubicBezTo>
                  <a:cubicBezTo>
                    <a:pt x="95206" y="32015"/>
                    <a:pt x="95533" y="31919"/>
                    <a:pt x="95778" y="31903"/>
                  </a:cubicBezTo>
                  <a:cubicBezTo>
                    <a:pt x="95896" y="31887"/>
                    <a:pt x="96042" y="31881"/>
                    <a:pt x="96196" y="31881"/>
                  </a:cubicBezTo>
                  <a:cubicBezTo>
                    <a:pt x="96588" y="31881"/>
                    <a:pt x="97031" y="31921"/>
                    <a:pt x="97182" y="31945"/>
                  </a:cubicBezTo>
                  <a:cubicBezTo>
                    <a:pt x="97233" y="31953"/>
                    <a:pt x="97287" y="31960"/>
                    <a:pt x="97339" y="31967"/>
                  </a:cubicBezTo>
                  <a:cubicBezTo>
                    <a:pt x="97266" y="31974"/>
                    <a:pt x="97190" y="31982"/>
                    <a:pt x="97104" y="31987"/>
                  </a:cubicBezTo>
                  <a:cubicBezTo>
                    <a:pt x="96448" y="32037"/>
                    <a:pt x="95934" y="32590"/>
                    <a:pt x="95934" y="33244"/>
                  </a:cubicBezTo>
                  <a:lnTo>
                    <a:pt x="95934" y="33315"/>
                  </a:lnTo>
                  <a:cubicBezTo>
                    <a:pt x="95904" y="33312"/>
                    <a:pt x="95872" y="33309"/>
                    <a:pt x="95840" y="33309"/>
                  </a:cubicBezTo>
                  <a:cubicBezTo>
                    <a:pt x="95426" y="33301"/>
                    <a:pt x="94789" y="33296"/>
                    <a:pt x="94273" y="33295"/>
                  </a:cubicBezTo>
                  <a:cubicBezTo>
                    <a:pt x="94271" y="33293"/>
                    <a:pt x="94268" y="33292"/>
                    <a:pt x="94265" y="33292"/>
                  </a:cubicBezTo>
                  <a:cubicBezTo>
                    <a:pt x="94259" y="33292"/>
                    <a:pt x="94097" y="33292"/>
                    <a:pt x="93853" y="33293"/>
                  </a:cubicBezTo>
                  <a:cubicBezTo>
                    <a:pt x="93609" y="33292"/>
                    <a:pt x="93447" y="33292"/>
                    <a:pt x="93442" y="33292"/>
                  </a:cubicBezTo>
                  <a:cubicBezTo>
                    <a:pt x="93438" y="33292"/>
                    <a:pt x="93435" y="33295"/>
                    <a:pt x="93432" y="33295"/>
                  </a:cubicBezTo>
                  <a:cubicBezTo>
                    <a:pt x="92918" y="33296"/>
                    <a:pt x="92280" y="33301"/>
                    <a:pt x="91865" y="33309"/>
                  </a:cubicBezTo>
                  <a:cubicBezTo>
                    <a:pt x="91834" y="33309"/>
                    <a:pt x="91803" y="33312"/>
                    <a:pt x="91771" y="33315"/>
                  </a:cubicBezTo>
                  <a:lnTo>
                    <a:pt x="91771" y="33244"/>
                  </a:lnTo>
                  <a:cubicBezTo>
                    <a:pt x="91771" y="32590"/>
                    <a:pt x="91257" y="32037"/>
                    <a:pt x="90601" y="31987"/>
                  </a:cubicBezTo>
                  <a:cubicBezTo>
                    <a:pt x="90348" y="31968"/>
                    <a:pt x="90147" y="31945"/>
                    <a:pt x="90003" y="31918"/>
                  </a:cubicBezTo>
                  <a:cubicBezTo>
                    <a:pt x="89882" y="31895"/>
                    <a:pt x="89735" y="31857"/>
                    <a:pt x="89689" y="31776"/>
                  </a:cubicBezTo>
                  <a:cubicBezTo>
                    <a:pt x="89664" y="31734"/>
                    <a:pt x="89662" y="31669"/>
                    <a:pt x="89682" y="31601"/>
                  </a:cubicBezTo>
                  <a:cubicBezTo>
                    <a:pt x="89706" y="31520"/>
                    <a:pt x="89757" y="31437"/>
                    <a:pt x="89812" y="31355"/>
                  </a:cubicBezTo>
                  <a:cubicBezTo>
                    <a:pt x="90251" y="30688"/>
                    <a:pt x="90795" y="30083"/>
                    <a:pt x="91321" y="29497"/>
                  </a:cubicBezTo>
                  <a:cubicBezTo>
                    <a:pt x="91512" y="29284"/>
                    <a:pt x="91687" y="29106"/>
                    <a:pt x="91899" y="29073"/>
                  </a:cubicBezTo>
                  <a:lnTo>
                    <a:pt x="91902" y="29073"/>
                  </a:lnTo>
                  <a:cubicBezTo>
                    <a:pt x="91935" y="29070"/>
                    <a:pt x="92038" y="29067"/>
                    <a:pt x="92184" y="29065"/>
                  </a:cubicBezTo>
                  <a:cubicBezTo>
                    <a:pt x="92200" y="29070"/>
                    <a:pt x="92217" y="29075"/>
                    <a:pt x="92235" y="29075"/>
                  </a:cubicBezTo>
                  <a:cubicBezTo>
                    <a:pt x="92255" y="29075"/>
                    <a:pt x="92272" y="29070"/>
                    <a:pt x="92291" y="29064"/>
                  </a:cubicBezTo>
                  <a:cubicBezTo>
                    <a:pt x="92689" y="29061"/>
                    <a:pt x="93315" y="29058"/>
                    <a:pt x="93853" y="29058"/>
                  </a:cubicBezTo>
                  <a:close/>
                  <a:moveTo>
                    <a:pt x="14957" y="29058"/>
                  </a:moveTo>
                  <a:cubicBezTo>
                    <a:pt x="15494" y="29058"/>
                    <a:pt x="16120" y="29061"/>
                    <a:pt x="16519" y="29064"/>
                  </a:cubicBezTo>
                  <a:cubicBezTo>
                    <a:pt x="16537" y="29070"/>
                    <a:pt x="16556" y="29075"/>
                    <a:pt x="16574" y="29075"/>
                  </a:cubicBezTo>
                  <a:cubicBezTo>
                    <a:pt x="16593" y="29075"/>
                    <a:pt x="16609" y="29070"/>
                    <a:pt x="16627" y="29065"/>
                  </a:cubicBezTo>
                  <a:cubicBezTo>
                    <a:pt x="16771" y="29067"/>
                    <a:pt x="16874" y="29070"/>
                    <a:pt x="16907" y="29073"/>
                  </a:cubicBezTo>
                  <a:lnTo>
                    <a:pt x="16910" y="29073"/>
                  </a:lnTo>
                  <a:cubicBezTo>
                    <a:pt x="17123" y="29106"/>
                    <a:pt x="17298" y="29284"/>
                    <a:pt x="17488" y="29497"/>
                  </a:cubicBezTo>
                  <a:cubicBezTo>
                    <a:pt x="18015" y="30083"/>
                    <a:pt x="18558" y="30688"/>
                    <a:pt x="18998" y="31355"/>
                  </a:cubicBezTo>
                  <a:cubicBezTo>
                    <a:pt x="19052" y="31439"/>
                    <a:pt x="19104" y="31520"/>
                    <a:pt x="19127" y="31601"/>
                  </a:cubicBezTo>
                  <a:cubicBezTo>
                    <a:pt x="19148" y="31669"/>
                    <a:pt x="19145" y="31734"/>
                    <a:pt x="19121" y="31776"/>
                  </a:cubicBezTo>
                  <a:cubicBezTo>
                    <a:pt x="19074" y="31857"/>
                    <a:pt x="18929" y="31895"/>
                    <a:pt x="18806" y="31918"/>
                  </a:cubicBezTo>
                  <a:cubicBezTo>
                    <a:pt x="18664" y="31945"/>
                    <a:pt x="18463" y="31968"/>
                    <a:pt x="18209" y="31987"/>
                  </a:cubicBezTo>
                  <a:cubicBezTo>
                    <a:pt x="17552" y="32038"/>
                    <a:pt x="17038" y="32590"/>
                    <a:pt x="17038" y="33246"/>
                  </a:cubicBezTo>
                  <a:lnTo>
                    <a:pt x="17038" y="33317"/>
                  </a:lnTo>
                  <a:cubicBezTo>
                    <a:pt x="17007" y="33312"/>
                    <a:pt x="16976" y="33311"/>
                    <a:pt x="16944" y="33309"/>
                  </a:cubicBezTo>
                  <a:cubicBezTo>
                    <a:pt x="16530" y="33301"/>
                    <a:pt x="15892" y="33296"/>
                    <a:pt x="15377" y="33295"/>
                  </a:cubicBezTo>
                  <a:cubicBezTo>
                    <a:pt x="15374" y="33295"/>
                    <a:pt x="15371" y="33292"/>
                    <a:pt x="15368" y="33292"/>
                  </a:cubicBezTo>
                  <a:cubicBezTo>
                    <a:pt x="15362" y="33292"/>
                    <a:pt x="15200" y="33292"/>
                    <a:pt x="14957" y="33293"/>
                  </a:cubicBezTo>
                  <a:cubicBezTo>
                    <a:pt x="14712" y="33292"/>
                    <a:pt x="14550" y="33292"/>
                    <a:pt x="14546" y="33292"/>
                  </a:cubicBezTo>
                  <a:cubicBezTo>
                    <a:pt x="14543" y="33292"/>
                    <a:pt x="14540" y="33295"/>
                    <a:pt x="14536" y="33295"/>
                  </a:cubicBezTo>
                  <a:cubicBezTo>
                    <a:pt x="14022" y="33296"/>
                    <a:pt x="13383" y="33301"/>
                    <a:pt x="12969" y="33309"/>
                  </a:cubicBezTo>
                  <a:cubicBezTo>
                    <a:pt x="12937" y="33311"/>
                    <a:pt x="12907" y="33312"/>
                    <a:pt x="12875" y="33317"/>
                  </a:cubicBezTo>
                  <a:lnTo>
                    <a:pt x="12875" y="33246"/>
                  </a:lnTo>
                  <a:cubicBezTo>
                    <a:pt x="12875" y="32590"/>
                    <a:pt x="12361" y="32037"/>
                    <a:pt x="11705" y="31987"/>
                  </a:cubicBezTo>
                  <a:cubicBezTo>
                    <a:pt x="11621" y="31982"/>
                    <a:pt x="11544" y="31974"/>
                    <a:pt x="11470" y="31967"/>
                  </a:cubicBezTo>
                  <a:cubicBezTo>
                    <a:pt x="11524" y="31960"/>
                    <a:pt x="11576" y="31953"/>
                    <a:pt x="11628" y="31945"/>
                  </a:cubicBezTo>
                  <a:cubicBezTo>
                    <a:pt x="11779" y="31921"/>
                    <a:pt x="12222" y="31881"/>
                    <a:pt x="12613" y="31881"/>
                  </a:cubicBezTo>
                  <a:cubicBezTo>
                    <a:pt x="12768" y="31881"/>
                    <a:pt x="12914" y="31887"/>
                    <a:pt x="13031" y="31903"/>
                  </a:cubicBezTo>
                  <a:cubicBezTo>
                    <a:pt x="13277" y="31919"/>
                    <a:pt x="13605" y="32015"/>
                    <a:pt x="13935" y="32073"/>
                  </a:cubicBezTo>
                  <a:cubicBezTo>
                    <a:pt x="14068" y="32107"/>
                    <a:pt x="14257" y="32119"/>
                    <a:pt x="14444" y="32119"/>
                  </a:cubicBezTo>
                  <a:cubicBezTo>
                    <a:pt x="14736" y="32119"/>
                    <a:pt x="15026" y="32090"/>
                    <a:pt x="15105" y="32071"/>
                  </a:cubicBezTo>
                  <a:cubicBezTo>
                    <a:pt x="15238" y="32047"/>
                    <a:pt x="15218" y="32081"/>
                    <a:pt x="15310" y="32028"/>
                  </a:cubicBezTo>
                  <a:cubicBezTo>
                    <a:pt x="15389" y="31976"/>
                    <a:pt x="15378" y="31847"/>
                    <a:pt x="15297" y="31802"/>
                  </a:cubicBezTo>
                  <a:cubicBezTo>
                    <a:pt x="15276" y="31789"/>
                    <a:pt x="15254" y="31784"/>
                    <a:pt x="15231" y="31784"/>
                  </a:cubicBezTo>
                  <a:cubicBezTo>
                    <a:pt x="15183" y="31784"/>
                    <a:pt x="15133" y="31806"/>
                    <a:pt x="15086" y="31815"/>
                  </a:cubicBezTo>
                  <a:cubicBezTo>
                    <a:pt x="14976" y="31841"/>
                    <a:pt x="14863" y="31857"/>
                    <a:pt x="14750" y="31874"/>
                  </a:cubicBezTo>
                  <a:cubicBezTo>
                    <a:pt x="14746" y="31876"/>
                    <a:pt x="14741" y="31876"/>
                    <a:pt x="14737" y="31877"/>
                  </a:cubicBezTo>
                  <a:cubicBezTo>
                    <a:pt x="14649" y="31889"/>
                    <a:pt x="14559" y="31896"/>
                    <a:pt x="14469" y="31896"/>
                  </a:cubicBezTo>
                  <a:cubicBezTo>
                    <a:pt x="14393" y="31896"/>
                    <a:pt x="14316" y="31891"/>
                    <a:pt x="14240" y="31880"/>
                  </a:cubicBezTo>
                  <a:cubicBezTo>
                    <a:pt x="14213" y="31877"/>
                    <a:pt x="14184" y="31874"/>
                    <a:pt x="14156" y="31870"/>
                  </a:cubicBezTo>
                  <a:cubicBezTo>
                    <a:pt x="13875" y="31840"/>
                    <a:pt x="13613" y="31732"/>
                    <a:pt x="13340" y="31676"/>
                  </a:cubicBezTo>
                  <a:cubicBezTo>
                    <a:pt x="13141" y="31627"/>
                    <a:pt x="12912" y="31609"/>
                    <a:pt x="12679" y="31609"/>
                  </a:cubicBezTo>
                  <a:cubicBezTo>
                    <a:pt x="12210" y="31609"/>
                    <a:pt x="11720" y="31684"/>
                    <a:pt x="11411" y="31740"/>
                  </a:cubicBezTo>
                  <a:cubicBezTo>
                    <a:pt x="11285" y="31756"/>
                    <a:pt x="11170" y="31768"/>
                    <a:pt x="11063" y="31768"/>
                  </a:cubicBezTo>
                  <a:cubicBezTo>
                    <a:pt x="10963" y="31768"/>
                    <a:pt x="10870" y="31758"/>
                    <a:pt x="10781" y="31731"/>
                  </a:cubicBezTo>
                  <a:cubicBezTo>
                    <a:pt x="10772" y="31693"/>
                    <a:pt x="10772" y="31648"/>
                    <a:pt x="10785" y="31601"/>
                  </a:cubicBezTo>
                  <a:cubicBezTo>
                    <a:pt x="10810" y="31518"/>
                    <a:pt x="10861" y="31439"/>
                    <a:pt x="10916" y="31355"/>
                  </a:cubicBezTo>
                  <a:cubicBezTo>
                    <a:pt x="11354" y="30688"/>
                    <a:pt x="11899" y="30083"/>
                    <a:pt x="12425" y="29497"/>
                  </a:cubicBezTo>
                  <a:cubicBezTo>
                    <a:pt x="12608" y="29293"/>
                    <a:pt x="12791" y="29106"/>
                    <a:pt x="13004" y="29073"/>
                  </a:cubicBezTo>
                  <a:lnTo>
                    <a:pt x="13005" y="29073"/>
                  </a:lnTo>
                  <a:cubicBezTo>
                    <a:pt x="13038" y="29070"/>
                    <a:pt x="13141" y="29067"/>
                    <a:pt x="13288" y="29065"/>
                  </a:cubicBezTo>
                  <a:cubicBezTo>
                    <a:pt x="13303" y="29070"/>
                    <a:pt x="13321" y="29075"/>
                    <a:pt x="13338" y="29075"/>
                  </a:cubicBezTo>
                  <a:cubicBezTo>
                    <a:pt x="13358" y="29075"/>
                    <a:pt x="13377" y="29070"/>
                    <a:pt x="13395" y="29064"/>
                  </a:cubicBezTo>
                  <a:cubicBezTo>
                    <a:pt x="13793" y="29061"/>
                    <a:pt x="14418" y="29058"/>
                    <a:pt x="14957" y="29058"/>
                  </a:cubicBezTo>
                  <a:close/>
                  <a:moveTo>
                    <a:pt x="46184" y="33774"/>
                  </a:moveTo>
                  <a:lnTo>
                    <a:pt x="46184" y="35432"/>
                  </a:lnTo>
                  <a:cubicBezTo>
                    <a:pt x="46170" y="35429"/>
                    <a:pt x="46157" y="35423"/>
                    <a:pt x="46142" y="35423"/>
                  </a:cubicBezTo>
                  <a:cubicBezTo>
                    <a:pt x="45689" y="35423"/>
                    <a:pt x="45240" y="35274"/>
                    <a:pt x="44878" y="35003"/>
                  </a:cubicBezTo>
                  <a:cubicBezTo>
                    <a:pt x="44619" y="34809"/>
                    <a:pt x="44408" y="34555"/>
                    <a:pt x="44261" y="34268"/>
                  </a:cubicBezTo>
                  <a:lnTo>
                    <a:pt x="44261" y="34268"/>
                  </a:lnTo>
                  <a:cubicBezTo>
                    <a:pt x="44397" y="34292"/>
                    <a:pt x="44535" y="34304"/>
                    <a:pt x="44673" y="34304"/>
                  </a:cubicBezTo>
                  <a:cubicBezTo>
                    <a:pt x="45217" y="34304"/>
                    <a:pt x="45762" y="34118"/>
                    <a:pt x="46184" y="33774"/>
                  </a:cubicBezTo>
                  <a:close/>
                  <a:moveTo>
                    <a:pt x="62626" y="33774"/>
                  </a:moveTo>
                  <a:cubicBezTo>
                    <a:pt x="63049" y="34118"/>
                    <a:pt x="63593" y="34304"/>
                    <a:pt x="64136" y="34304"/>
                  </a:cubicBezTo>
                  <a:cubicBezTo>
                    <a:pt x="64274" y="34304"/>
                    <a:pt x="64412" y="34292"/>
                    <a:pt x="64548" y="34268"/>
                  </a:cubicBezTo>
                  <a:lnTo>
                    <a:pt x="64548" y="34268"/>
                  </a:lnTo>
                  <a:cubicBezTo>
                    <a:pt x="64401" y="34555"/>
                    <a:pt x="64190" y="34809"/>
                    <a:pt x="63932" y="35003"/>
                  </a:cubicBezTo>
                  <a:cubicBezTo>
                    <a:pt x="63570" y="35274"/>
                    <a:pt x="63120" y="35423"/>
                    <a:pt x="62668" y="35423"/>
                  </a:cubicBezTo>
                  <a:cubicBezTo>
                    <a:pt x="62654" y="35423"/>
                    <a:pt x="62639" y="35429"/>
                    <a:pt x="62626" y="35432"/>
                  </a:cubicBezTo>
                  <a:lnTo>
                    <a:pt x="62626" y="33774"/>
                  </a:lnTo>
                  <a:close/>
                  <a:moveTo>
                    <a:pt x="32466" y="34308"/>
                  </a:moveTo>
                  <a:cubicBezTo>
                    <a:pt x="32609" y="34308"/>
                    <a:pt x="32727" y="34426"/>
                    <a:pt x="32727" y="34569"/>
                  </a:cubicBezTo>
                  <a:lnTo>
                    <a:pt x="32727" y="35090"/>
                  </a:lnTo>
                  <a:lnTo>
                    <a:pt x="32287" y="35090"/>
                  </a:lnTo>
                  <a:cubicBezTo>
                    <a:pt x="31920" y="35090"/>
                    <a:pt x="31622" y="35389"/>
                    <a:pt x="31622" y="35755"/>
                  </a:cubicBezTo>
                  <a:lnTo>
                    <a:pt x="31622" y="36648"/>
                  </a:lnTo>
                  <a:lnTo>
                    <a:pt x="31250" y="36648"/>
                  </a:lnTo>
                  <a:cubicBezTo>
                    <a:pt x="31105" y="36648"/>
                    <a:pt x="30989" y="36531"/>
                    <a:pt x="30989" y="36388"/>
                  </a:cubicBezTo>
                  <a:lnTo>
                    <a:pt x="30989" y="34569"/>
                  </a:lnTo>
                  <a:cubicBezTo>
                    <a:pt x="30989" y="34426"/>
                    <a:pt x="31105" y="34308"/>
                    <a:pt x="31250" y="34308"/>
                  </a:cubicBezTo>
                  <a:lnTo>
                    <a:pt x="31519" y="34308"/>
                  </a:lnTo>
                  <a:cubicBezTo>
                    <a:pt x="31519" y="34308"/>
                    <a:pt x="31521" y="34310"/>
                    <a:pt x="31521" y="34310"/>
                  </a:cubicBezTo>
                  <a:cubicBezTo>
                    <a:pt x="31522" y="34310"/>
                    <a:pt x="31522" y="34308"/>
                    <a:pt x="31522" y="34308"/>
                  </a:cubicBezTo>
                  <a:close/>
                  <a:moveTo>
                    <a:pt x="38606" y="34308"/>
                  </a:moveTo>
                  <a:cubicBezTo>
                    <a:pt x="38749" y="34308"/>
                    <a:pt x="38866" y="34426"/>
                    <a:pt x="38866" y="34569"/>
                  </a:cubicBezTo>
                  <a:lnTo>
                    <a:pt x="38866" y="36388"/>
                  </a:lnTo>
                  <a:cubicBezTo>
                    <a:pt x="38866" y="36531"/>
                    <a:pt x="38749" y="36648"/>
                    <a:pt x="38606" y="36648"/>
                  </a:cubicBezTo>
                  <a:lnTo>
                    <a:pt x="38233" y="36648"/>
                  </a:lnTo>
                  <a:lnTo>
                    <a:pt x="38233" y="35755"/>
                  </a:lnTo>
                  <a:cubicBezTo>
                    <a:pt x="38233" y="35389"/>
                    <a:pt x="37935" y="35090"/>
                    <a:pt x="37569" y="35090"/>
                  </a:cubicBezTo>
                  <a:lnTo>
                    <a:pt x="37129" y="35090"/>
                  </a:lnTo>
                  <a:lnTo>
                    <a:pt x="37129" y="34569"/>
                  </a:lnTo>
                  <a:cubicBezTo>
                    <a:pt x="37129" y="34426"/>
                    <a:pt x="37244" y="34308"/>
                    <a:pt x="37389" y="34308"/>
                  </a:cubicBezTo>
                  <a:close/>
                  <a:moveTo>
                    <a:pt x="71421" y="34308"/>
                  </a:moveTo>
                  <a:cubicBezTo>
                    <a:pt x="71565" y="34308"/>
                    <a:pt x="71682" y="34426"/>
                    <a:pt x="71682" y="34569"/>
                  </a:cubicBezTo>
                  <a:lnTo>
                    <a:pt x="71682" y="35090"/>
                  </a:lnTo>
                  <a:lnTo>
                    <a:pt x="71242" y="35090"/>
                  </a:lnTo>
                  <a:cubicBezTo>
                    <a:pt x="70875" y="35090"/>
                    <a:pt x="70577" y="35389"/>
                    <a:pt x="70577" y="35755"/>
                  </a:cubicBezTo>
                  <a:lnTo>
                    <a:pt x="70577" y="36648"/>
                  </a:lnTo>
                  <a:lnTo>
                    <a:pt x="70205" y="36648"/>
                  </a:lnTo>
                  <a:cubicBezTo>
                    <a:pt x="70062" y="36648"/>
                    <a:pt x="69944" y="36531"/>
                    <a:pt x="69944" y="36388"/>
                  </a:cubicBezTo>
                  <a:lnTo>
                    <a:pt x="69944" y="34569"/>
                  </a:lnTo>
                  <a:cubicBezTo>
                    <a:pt x="69944" y="34426"/>
                    <a:pt x="70062" y="34308"/>
                    <a:pt x="70205" y="34308"/>
                  </a:cubicBezTo>
                  <a:close/>
                  <a:moveTo>
                    <a:pt x="77561" y="34308"/>
                  </a:moveTo>
                  <a:cubicBezTo>
                    <a:pt x="77704" y="34308"/>
                    <a:pt x="77821" y="34426"/>
                    <a:pt x="77821" y="34569"/>
                  </a:cubicBezTo>
                  <a:lnTo>
                    <a:pt x="77821" y="36388"/>
                  </a:lnTo>
                  <a:cubicBezTo>
                    <a:pt x="77821" y="36531"/>
                    <a:pt x="77704" y="36648"/>
                    <a:pt x="77561" y="36648"/>
                  </a:cubicBezTo>
                  <a:lnTo>
                    <a:pt x="77189" y="36648"/>
                  </a:lnTo>
                  <a:lnTo>
                    <a:pt x="77189" y="35755"/>
                  </a:lnTo>
                  <a:cubicBezTo>
                    <a:pt x="77189" y="35389"/>
                    <a:pt x="76890" y="35090"/>
                    <a:pt x="76524" y="35090"/>
                  </a:cubicBezTo>
                  <a:lnTo>
                    <a:pt x="76084" y="35090"/>
                  </a:lnTo>
                  <a:lnTo>
                    <a:pt x="76084" y="34569"/>
                  </a:lnTo>
                  <a:cubicBezTo>
                    <a:pt x="76084" y="34426"/>
                    <a:pt x="76201" y="34308"/>
                    <a:pt x="76344" y="34308"/>
                  </a:cubicBezTo>
                  <a:lnTo>
                    <a:pt x="77287" y="34308"/>
                  </a:lnTo>
                  <a:cubicBezTo>
                    <a:pt x="77289" y="34308"/>
                    <a:pt x="77289" y="34310"/>
                    <a:pt x="77289" y="34310"/>
                  </a:cubicBezTo>
                  <a:cubicBezTo>
                    <a:pt x="77290" y="34310"/>
                    <a:pt x="77290" y="34308"/>
                    <a:pt x="77291" y="34308"/>
                  </a:cubicBezTo>
                  <a:close/>
                  <a:moveTo>
                    <a:pt x="46184" y="36165"/>
                  </a:moveTo>
                  <a:lnTo>
                    <a:pt x="46184" y="37824"/>
                  </a:lnTo>
                  <a:cubicBezTo>
                    <a:pt x="46170" y="37821"/>
                    <a:pt x="46157" y="37815"/>
                    <a:pt x="46142" y="37815"/>
                  </a:cubicBezTo>
                  <a:cubicBezTo>
                    <a:pt x="45689" y="37815"/>
                    <a:pt x="45240" y="37665"/>
                    <a:pt x="44878" y="37394"/>
                  </a:cubicBezTo>
                  <a:cubicBezTo>
                    <a:pt x="44619" y="37200"/>
                    <a:pt x="44408" y="36947"/>
                    <a:pt x="44261" y="36659"/>
                  </a:cubicBezTo>
                  <a:lnTo>
                    <a:pt x="44261" y="36659"/>
                  </a:lnTo>
                  <a:cubicBezTo>
                    <a:pt x="44398" y="36683"/>
                    <a:pt x="44537" y="36695"/>
                    <a:pt x="44676" y="36695"/>
                  </a:cubicBezTo>
                  <a:cubicBezTo>
                    <a:pt x="45219" y="36695"/>
                    <a:pt x="45762" y="36510"/>
                    <a:pt x="46184" y="36165"/>
                  </a:cubicBezTo>
                  <a:close/>
                  <a:moveTo>
                    <a:pt x="62626" y="36165"/>
                  </a:moveTo>
                  <a:cubicBezTo>
                    <a:pt x="63048" y="36510"/>
                    <a:pt x="63591" y="36695"/>
                    <a:pt x="64133" y="36695"/>
                  </a:cubicBezTo>
                  <a:cubicBezTo>
                    <a:pt x="64272" y="36695"/>
                    <a:pt x="64411" y="36683"/>
                    <a:pt x="64548" y="36659"/>
                  </a:cubicBezTo>
                  <a:lnTo>
                    <a:pt x="64548" y="36659"/>
                  </a:lnTo>
                  <a:cubicBezTo>
                    <a:pt x="64401" y="36947"/>
                    <a:pt x="64190" y="37200"/>
                    <a:pt x="63932" y="37394"/>
                  </a:cubicBezTo>
                  <a:cubicBezTo>
                    <a:pt x="63570" y="37666"/>
                    <a:pt x="63120" y="37815"/>
                    <a:pt x="62668" y="37815"/>
                  </a:cubicBezTo>
                  <a:cubicBezTo>
                    <a:pt x="62654" y="37815"/>
                    <a:pt x="62639" y="37821"/>
                    <a:pt x="62626" y="37824"/>
                  </a:cubicBezTo>
                  <a:lnTo>
                    <a:pt x="62626" y="36165"/>
                  </a:lnTo>
                  <a:close/>
                  <a:moveTo>
                    <a:pt x="14957" y="33679"/>
                  </a:moveTo>
                  <a:cubicBezTo>
                    <a:pt x="15486" y="33680"/>
                    <a:pt x="16401" y="33684"/>
                    <a:pt x="16935" y="33696"/>
                  </a:cubicBezTo>
                  <a:cubicBezTo>
                    <a:pt x="17157" y="33700"/>
                    <a:pt x="17365" y="33789"/>
                    <a:pt x="17524" y="33944"/>
                  </a:cubicBezTo>
                  <a:lnTo>
                    <a:pt x="19843" y="36197"/>
                  </a:lnTo>
                  <a:cubicBezTo>
                    <a:pt x="20034" y="36383"/>
                    <a:pt x="20131" y="36643"/>
                    <a:pt x="20108" y="36909"/>
                  </a:cubicBezTo>
                  <a:cubicBezTo>
                    <a:pt x="20087" y="37160"/>
                    <a:pt x="19958" y="37385"/>
                    <a:pt x="19746" y="37532"/>
                  </a:cubicBezTo>
                  <a:cubicBezTo>
                    <a:pt x="19691" y="37571"/>
                    <a:pt x="19578" y="37627"/>
                    <a:pt x="19362" y="37685"/>
                  </a:cubicBezTo>
                  <a:cubicBezTo>
                    <a:pt x="18813" y="37831"/>
                    <a:pt x="18431" y="38337"/>
                    <a:pt x="18431" y="38916"/>
                  </a:cubicBezTo>
                  <a:lnTo>
                    <a:pt x="18431" y="39058"/>
                  </a:lnTo>
                  <a:cubicBezTo>
                    <a:pt x="17516" y="39074"/>
                    <a:pt x="15361" y="39075"/>
                    <a:pt x="14957" y="39075"/>
                  </a:cubicBezTo>
                  <a:cubicBezTo>
                    <a:pt x="14552" y="39075"/>
                    <a:pt x="12397" y="39074"/>
                    <a:pt x="11482" y="39058"/>
                  </a:cubicBezTo>
                  <a:lnTo>
                    <a:pt x="11482" y="38916"/>
                  </a:lnTo>
                  <a:cubicBezTo>
                    <a:pt x="11483" y="38338"/>
                    <a:pt x="11101" y="37833"/>
                    <a:pt x="10554" y="37687"/>
                  </a:cubicBezTo>
                  <a:lnTo>
                    <a:pt x="10554" y="37687"/>
                  </a:lnTo>
                  <a:cubicBezTo>
                    <a:pt x="10610" y="37689"/>
                    <a:pt x="10667" y="37691"/>
                    <a:pt x="10724" y="37691"/>
                  </a:cubicBezTo>
                  <a:cubicBezTo>
                    <a:pt x="11009" y="37691"/>
                    <a:pt x="11293" y="37659"/>
                    <a:pt x="11531" y="37634"/>
                  </a:cubicBezTo>
                  <a:cubicBezTo>
                    <a:pt x="11914" y="37592"/>
                    <a:pt x="12102" y="37537"/>
                    <a:pt x="12397" y="37537"/>
                  </a:cubicBezTo>
                  <a:cubicBezTo>
                    <a:pt x="12463" y="37537"/>
                    <a:pt x="12534" y="37540"/>
                    <a:pt x="12613" y="37546"/>
                  </a:cubicBezTo>
                  <a:cubicBezTo>
                    <a:pt x="12792" y="37559"/>
                    <a:pt x="13444" y="37772"/>
                    <a:pt x="13797" y="37852"/>
                  </a:cubicBezTo>
                  <a:cubicBezTo>
                    <a:pt x="14092" y="37912"/>
                    <a:pt x="14396" y="37929"/>
                    <a:pt x="14697" y="37929"/>
                  </a:cubicBezTo>
                  <a:cubicBezTo>
                    <a:pt x="14723" y="37929"/>
                    <a:pt x="14748" y="37929"/>
                    <a:pt x="14773" y="37928"/>
                  </a:cubicBezTo>
                  <a:cubicBezTo>
                    <a:pt x="14791" y="37926"/>
                    <a:pt x="14809" y="37926"/>
                    <a:pt x="14827" y="37926"/>
                  </a:cubicBezTo>
                  <a:cubicBezTo>
                    <a:pt x="14853" y="37926"/>
                    <a:pt x="14880" y="37927"/>
                    <a:pt x="14906" y="37927"/>
                  </a:cubicBezTo>
                  <a:cubicBezTo>
                    <a:pt x="14967" y="37927"/>
                    <a:pt x="15026" y="37921"/>
                    <a:pt x="15071" y="37879"/>
                  </a:cubicBezTo>
                  <a:cubicBezTo>
                    <a:pt x="15138" y="37815"/>
                    <a:pt x="15122" y="37695"/>
                    <a:pt x="15041" y="37649"/>
                  </a:cubicBezTo>
                  <a:cubicBezTo>
                    <a:pt x="15000" y="37636"/>
                    <a:pt x="14957" y="37632"/>
                    <a:pt x="14914" y="37632"/>
                  </a:cubicBezTo>
                  <a:cubicBezTo>
                    <a:pt x="14813" y="37632"/>
                    <a:pt x="14707" y="37656"/>
                    <a:pt x="14605" y="37656"/>
                  </a:cubicBezTo>
                  <a:cubicBezTo>
                    <a:pt x="14593" y="37656"/>
                    <a:pt x="14581" y="37655"/>
                    <a:pt x="14569" y="37655"/>
                  </a:cubicBezTo>
                  <a:cubicBezTo>
                    <a:pt x="14514" y="37657"/>
                    <a:pt x="14458" y="37658"/>
                    <a:pt x="14403" y="37658"/>
                  </a:cubicBezTo>
                  <a:cubicBezTo>
                    <a:pt x="14257" y="37658"/>
                    <a:pt x="14110" y="37650"/>
                    <a:pt x="13965" y="37630"/>
                  </a:cubicBezTo>
                  <a:cubicBezTo>
                    <a:pt x="13453" y="37561"/>
                    <a:pt x="12972" y="37326"/>
                    <a:pt x="12452" y="37303"/>
                  </a:cubicBezTo>
                  <a:cubicBezTo>
                    <a:pt x="12435" y="37303"/>
                    <a:pt x="12418" y="37303"/>
                    <a:pt x="12402" y="37303"/>
                  </a:cubicBezTo>
                  <a:cubicBezTo>
                    <a:pt x="11849" y="37303"/>
                    <a:pt x="11297" y="37411"/>
                    <a:pt x="10745" y="37411"/>
                  </a:cubicBezTo>
                  <a:cubicBezTo>
                    <a:pt x="10606" y="37411"/>
                    <a:pt x="10468" y="37404"/>
                    <a:pt x="10329" y="37387"/>
                  </a:cubicBezTo>
                  <a:cubicBezTo>
                    <a:pt x="10231" y="37378"/>
                    <a:pt x="10059" y="37336"/>
                    <a:pt x="9920" y="37270"/>
                  </a:cubicBezTo>
                  <a:cubicBezTo>
                    <a:pt x="9856" y="37161"/>
                    <a:pt x="9815" y="37039"/>
                    <a:pt x="9805" y="36909"/>
                  </a:cubicBezTo>
                  <a:cubicBezTo>
                    <a:pt x="9782" y="36643"/>
                    <a:pt x="9879" y="36383"/>
                    <a:pt x="10070" y="36197"/>
                  </a:cubicBezTo>
                  <a:lnTo>
                    <a:pt x="12388" y="33944"/>
                  </a:lnTo>
                  <a:cubicBezTo>
                    <a:pt x="12548" y="33789"/>
                    <a:pt x="12756" y="33700"/>
                    <a:pt x="12978" y="33696"/>
                  </a:cubicBezTo>
                  <a:cubicBezTo>
                    <a:pt x="13512" y="33684"/>
                    <a:pt x="14427" y="33680"/>
                    <a:pt x="14957" y="33679"/>
                  </a:cubicBezTo>
                  <a:close/>
                  <a:moveTo>
                    <a:pt x="93853" y="33680"/>
                  </a:moveTo>
                  <a:cubicBezTo>
                    <a:pt x="94382" y="33680"/>
                    <a:pt x="95297" y="33684"/>
                    <a:pt x="95831" y="33696"/>
                  </a:cubicBezTo>
                  <a:cubicBezTo>
                    <a:pt x="96053" y="33700"/>
                    <a:pt x="96261" y="33789"/>
                    <a:pt x="96421" y="33944"/>
                  </a:cubicBezTo>
                  <a:lnTo>
                    <a:pt x="98739" y="36197"/>
                  </a:lnTo>
                  <a:cubicBezTo>
                    <a:pt x="98930" y="36383"/>
                    <a:pt x="99027" y="36643"/>
                    <a:pt x="99005" y="36909"/>
                  </a:cubicBezTo>
                  <a:cubicBezTo>
                    <a:pt x="98994" y="37039"/>
                    <a:pt x="98953" y="37161"/>
                    <a:pt x="98890" y="37270"/>
                  </a:cubicBezTo>
                  <a:cubicBezTo>
                    <a:pt x="98751" y="37336"/>
                    <a:pt x="98578" y="37378"/>
                    <a:pt x="98480" y="37387"/>
                  </a:cubicBezTo>
                  <a:cubicBezTo>
                    <a:pt x="98341" y="37404"/>
                    <a:pt x="98203" y="37411"/>
                    <a:pt x="98064" y="37411"/>
                  </a:cubicBezTo>
                  <a:cubicBezTo>
                    <a:pt x="97512" y="37411"/>
                    <a:pt x="96960" y="37303"/>
                    <a:pt x="96408" y="37303"/>
                  </a:cubicBezTo>
                  <a:cubicBezTo>
                    <a:pt x="96391" y="37303"/>
                    <a:pt x="96374" y="37303"/>
                    <a:pt x="96357" y="37303"/>
                  </a:cubicBezTo>
                  <a:cubicBezTo>
                    <a:pt x="95837" y="37326"/>
                    <a:pt x="95357" y="37561"/>
                    <a:pt x="94844" y="37632"/>
                  </a:cubicBezTo>
                  <a:cubicBezTo>
                    <a:pt x="94700" y="37650"/>
                    <a:pt x="94554" y="37658"/>
                    <a:pt x="94409" y="37658"/>
                  </a:cubicBezTo>
                  <a:cubicBezTo>
                    <a:pt x="94352" y="37658"/>
                    <a:pt x="94296" y="37657"/>
                    <a:pt x="94240" y="37655"/>
                  </a:cubicBezTo>
                  <a:cubicBezTo>
                    <a:pt x="94228" y="37655"/>
                    <a:pt x="94216" y="37656"/>
                    <a:pt x="94204" y="37656"/>
                  </a:cubicBezTo>
                  <a:cubicBezTo>
                    <a:pt x="94104" y="37656"/>
                    <a:pt x="93999" y="37632"/>
                    <a:pt x="93898" y="37632"/>
                  </a:cubicBezTo>
                  <a:cubicBezTo>
                    <a:pt x="93854" y="37632"/>
                    <a:pt x="93810" y="37637"/>
                    <a:pt x="93768" y="37650"/>
                  </a:cubicBezTo>
                  <a:cubicBezTo>
                    <a:pt x="93687" y="37695"/>
                    <a:pt x="93671" y="37815"/>
                    <a:pt x="93739" y="37881"/>
                  </a:cubicBezTo>
                  <a:cubicBezTo>
                    <a:pt x="93783" y="37921"/>
                    <a:pt x="93841" y="37927"/>
                    <a:pt x="93901" y="37927"/>
                  </a:cubicBezTo>
                  <a:cubicBezTo>
                    <a:pt x="93928" y="37927"/>
                    <a:pt x="93956" y="37926"/>
                    <a:pt x="93982" y="37926"/>
                  </a:cubicBezTo>
                  <a:cubicBezTo>
                    <a:pt x="94001" y="37926"/>
                    <a:pt x="94019" y="37926"/>
                    <a:pt x="94036" y="37928"/>
                  </a:cubicBezTo>
                  <a:cubicBezTo>
                    <a:pt x="94061" y="37929"/>
                    <a:pt x="94087" y="37929"/>
                    <a:pt x="94112" y="37929"/>
                  </a:cubicBezTo>
                  <a:cubicBezTo>
                    <a:pt x="94414" y="37929"/>
                    <a:pt x="94717" y="37912"/>
                    <a:pt x="95013" y="37852"/>
                  </a:cubicBezTo>
                  <a:cubicBezTo>
                    <a:pt x="95367" y="37772"/>
                    <a:pt x="96017" y="37559"/>
                    <a:pt x="96196" y="37546"/>
                  </a:cubicBezTo>
                  <a:cubicBezTo>
                    <a:pt x="96274" y="37540"/>
                    <a:pt x="96343" y="37538"/>
                    <a:pt x="96408" y="37538"/>
                  </a:cubicBezTo>
                  <a:cubicBezTo>
                    <a:pt x="96705" y="37538"/>
                    <a:pt x="96893" y="37592"/>
                    <a:pt x="97278" y="37636"/>
                  </a:cubicBezTo>
                  <a:cubicBezTo>
                    <a:pt x="97513" y="37660"/>
                    <a:pt x="97793" y="37691"/>
                    <a:pt x="98074" y="37691"/>
                  </a:cubicBezTo>
                  <a:cubicBezTo>
                    <a:pt x="98135" y="37691"/>
                    <a:pt x="98195" y="37690"/>
                    <a:pt x="98255" y="37687"/>
                  </a:cubicBezTo>
                  <a:lnTo>
                    <a:pt x="98255" y="37687"/>
                  </a:lnTo>
                  <a:cubicBezTo>
                    <a:pt x="97708" y="37833"/>
                    <a:pt x="97327" y="38338"/>
                    <a:pt x="97327" y="38916"/>
                  </a:cubicBezTo>
                  <a:lnTo>
                    <a:pt x="97327" y="39058"/>
                  </a:lnTo>
                  <a:cubicBezTo>
                    <a:pt x="96412" y="39074"/>
                    <a:pt x="94257" y="39075"/>
                    <a:pt x="93852" y="39075"/>
                  </a:cubicBezTo>
                  <a:cubicBezTo>
                    <a:pt x="93448" y="39075"/>
                    <a:pt x="91293" y="39074"/>
                    <a:pt x="90378" y="39058"/>
                  </a:cubicBezTo>
                  <a:lnTo>
                    <a:pt x="90378" y="38916"/>
                  </a:lnTo>
                  <a:cubicBezTo>
                    <a:pt x="90380" y="38337"/>
                    <a:pt x="89996" y="37831"/>
                    <a:pt x="89449" y="37685"/>
                  </a:cubicBezTo>
                  <a:cubicBezTo>
                    <a:pt x="89232" y="37627"/>
                    <a:pt x="89120" y="37571"/>
                    <a:pt x="89064" y="37533"/>
                  </a:cubicBezTo>
                  <a:cubicBezTo>
                    <a:pt x="88851" y="37385"/>
                    <a:pt x="88722" y="37160"/>
                    <a:pt x="88702" y="36909"/>
                  </a:cubicBezTo>
                  <a:cubicBezTo>
                    <a:pt x="88678" y="36643"/>
                    <a:pt x="88775" y="36383"/>
                    <a:pt x="88967" y="36197"/>
                  </a:cubicBezTo>
                  <a:lnTo>
                    <a:pt x="91285" y="33944"/>
                  </a:lnTo>
                  <a:cubicBezTo>
                    <a:pt x="91444" y="33789"/>
                    <a:pt x="91654" y="33700"/>
                    <a:pt x="91874" y="33696"/>
                  </a:cubicBezTo>
                  <a:cubicBezTo>
                    <a:pt x="92408" y="33684"/>
                    <a:pt x="93324" y="33680"/>
                    <a:pt x="93853" y="33680"/>
                  </a:cubicBezTo>
                  <a:close/>
                  <a:moveTo>
                    <a:pt x="26954" y="34077"/>
                  </a:moveTo>
                  <a:cubicBezTo>
                    <a:pt x="27092" y="34077"/>
                    <a:pt x="27231" y="34096"/>
                    <a:pt x="27368" y="34136"/>
                  </a:cubicBezTo>
                  <a:cubicBezTo>
                    <a:pt x="27623" y="34210"/>
                    <a:pt x="27862" y="34353"/>
                    <a:pt x="28064" y="34547"/>
                  </a:cubicBezTo>
                  <a:cubicBezTo>
                    <a:pt x="28023" y="34544"/>
                    <a:pt x="27983" y="34542"/>
                    <a:pt x="27942" y="34542"/>
                  </a:cubicBezTo>
                  <a:cubicBezTo>
                    <a:pt x="27814" y="34542"/>
                    <a:pt x="27688" y="34560"/>
                    <a:pt x="27566" y="34594"/>
                  </a:cubicBezTo>
                  <a:cubicBezTo>
                    <a:pt x="27149" y="34707"/>
                    <a:pt x="26833" y="35018"/>
                    <a:pt x="26764" y="35387"/>
                  </a:cubicBezTo>
                  <a:cubicBezTo>
                    <a:pt x="26667" y="35885"/>
                    <a:pt x="27013" y="36330"/>
                    <a:pt x="27368" y="36577"/>
                  </a:cubicBezTo>
                  <a:cubicBezTo>
                    <a:pt x="27528" y="36690"/>
                    <a:pt x="27699" y="36780"/>
                    <a:pt x="27864" y="36867"/>
                  </a:cubicBezTo>
                  <a:cubicBezTo>
                    <a:pt x="28050" y="36964"/>
                    <a:pt x="28225" y="37055"/>
                    <a:pt x="28378" y="37173"/>
                  </a:cubicBezTo>
                  <a:cubicBezTo>
                    <a:pt x="28725" y="37439"/>
                    <a:pt x="28959" y="37857"/>
                    <a:pt x="29007" y="38290"/>
                  </a:cubicBezTo>
                  <a:cubicBezTo>
                    <a:pt x="29043" y="38618"/>
                    <a:pt x="28975" y="38954"/>
                    <a:pt x="28817" y="39249"/>
                  </a:cubicBezTo>
                  <a:lnTo>
                    <a:pt x="23736" y="39249"/>
                  </a:lnTo>
                  <a:cubicBezTo>
                    <a:pt x="23694" y="39249"/>
                    <a:pt x="23652" y="39253"/>
                    <a:pt x="23612" y="39261"/>
                  </a:cubicBezTo>
                  <a:cubicBezTo>
                    <a:pt x="23496" y="39159"/>
                    <a:pt x="23452" y="39094"/>
                    <a:pt x="23441" y="39071"/>
                  </a:cubicBezTo>
                  <a:cubicBezTo>
                    <a:pt x="23360" y="38912"/>
                    <a:pt x="23367" y="38674"/>
                    <a:pt x="23507" y="38571"/>
                  </a:cubicBezTo>
                  <a:cubicBezTo>
                    <a:pt x="23562" y="38531"/>
                    <a:pt x="23594" y="38466"/>
                    <a:pt x="23590" y="38398"/>
                  </a:cubicBezTo>
                  <a:cubicBezTo>
                    <a:pt x="23587" y="38329"/>
                    <a:pt x="23549" y="38267"/>
                    <a:pt x="23490" y="38234"/>
                  </a:cubicBezTo>
                  <a:cubicBezTo>
                    <a:pt x="22857" y="37866"/>
                    <a:pt x="22468" y="37113"/>
                    <a:pt x="22585" y="36482"/>
                  </a:cubicBezTo>
                  <a:cubicBezTo>
                    <a:pt x="22675" y="35990"/>
                    <a:pt x="23057" y="35571"/>
                    <a:pt x="23525" y="35394"/>
                  </a:cubicBezTo>
                  <a:lnTo>
                    <a:pt x="23525" y="35394"/>
                  </a:lnTo>
                  <a:cubicBezTo>
                    <a:pt x="23397" y="35678"/>
                    <a:pt x="23373" y="36023"/>
                    <a:pt x="23480" y="36340"/>
                  </a:cubicBezTo>
                  <a:cubicBezTo>
                    <a:pt x="23652" y="36855"/>
                    <a:pt x="24153" y="37230"/>
                    <a:pt x="24699" y="37252"/>
                  </a:cubicBezTo>
                  <a:cubicBezTo>
                    <a:pt x="24713" y="37253"/>
                    <a:pt x="24726" y="37253"/>
                    <a:pt x="24740" y="37253"/>
                  </a:cubicBezTo>
                  <a:cubicBezTo>
                    <a:pt x="24981" y="37253"/>
                    <a:pt x="25207" y="37194"/>
                    <a:pt x="25425" y="37135"/>
                  </a:cubicBezTo>
                  <a:cubicBezTo>
                    <a:pt x="25430" y="37135"/>
                    <a:pt x="25436" y="37138"/>
                    <a:pt x="25442" y="37138"/>
                  </a:cubicBezTo>
                  <a:cubicBezTo>
                    <a:pt x="25482" y="37138"/>
                    <a:pt x="25517" y="37123"/>
                    <a:pt x="25549" y="37102"/>
                  </a:cubicBezTo>
                  <a:cubicBezTo>
                    <a:pt x="25665" y="37073"/>
                    <a:pt x="25792" y="37044"/>
                    <a:pt x="25918" y="37035"/>
                  </a:cubicBezTo>
                  <a:cubicBezTo>
                    <a:pt x="25946" y="37033"/>
                    <a:pt x="25974" y="37032"/>
                    <a:pt x="26002" y="37032"/>
                  </a:cubicBezTo>
                  <a:cubicBezTo>
                    <a:pt x="26307" y="37032"/>
                    <a:pt x="26615" y="37154"/>
                    <a:pt x="26836" y="37367"/>
                  </a:cubicBezTo>
                  <a:cubicBezTo>
                    <a:pt x="27080" y="37597"/>
                    <a:pt x="27219" y="37934"/>
                    <a:pt x="27211" y="38270"/>
                  </a:cubicBezTo>
                  <a:cubicBezTo>
                    <a:pt x="27208" y="38380"/>
                    <a:pt x="27297" y="38473"/>
                    <a:pt x="27408" y="38476"/>
                  </a:cubicBezTo>
                  <a:cubicBezTo>
                    <a:pt x="27414" y="38476"/>
                    <a:pt x="27419" y="38476"/>
                    <a:pt x="27425" y="38476"/>
                  </a:cubicBezTo>
                  <a:cubicBezTo>
                    <a:pt x="27530" y="38476"/>
                    <a:pt x="27613" y="38385"/>
                    <a:pt x="27615" y="38279"/>
                  </a:cubicBezTo>
                  <a:cubicBezTo>
                    <a:pt x="27625" y="37831"/>
                    <a:pt x="27439" y="37381"/>
                    <a:pt x="27116" y="37074"/>
                  </a:cubicBezTo>
                  <a:cubicBezTo>
                    <a:pt x="26818" y="36790"/>
                    <a:pt x="26407" y="36629"/>
                    <a:pt x="25995" y="36629"/>
                  </a:cubicBezTo>
                  <a:cubicBezTo>
                    <a:pt x="25960" y="36629"/>
                    <a:pt x="25925" y="36630"/>
                    <a:pt x="25889" y="36632"/>
                  </a:cubicBezTo>
                  <a:cubicBezTo>
                    <a:pt x="25792" y="36640"/>
                    <a:pt x="25698" y="36654"/>
                    <a:pt x="25607" y="36674"/>
                  </a:cubicBezTo>
                  <a:cubicBezTo>
                    <a:pt x="25555" y="36302"/>
                    <a:pt x="25511" y="35900"/>
                    <a:pt x="25555" y="35515"/>
                  </a:cubicBezTo>
                  <a:cubicBezTo>
                    <a:pt x="25608" y="35027"/>
                    <a:pt x="25801" y="34623"/>
                    <a:pt x="26098" y="34374"/>
                  </a:cubicBezTo>
                  <a:cubicBezTo>
                    <a:pt x="26330" y="34180"/>
                    <a:pt x="26637" y="34077"/>
                    <a:pt x="26954" y="34077"/>
                  </a:cubicBezTo>
                  <a:close/>
                  <a:moveTo>
                    <a:pt x="81853" y="34078"/>
                  </a:moveTo>
                  <a:cubicBezTo>
                    <a:pt x="82172" y="34078"/>
                    <a:pt x="82480" y="34181"/>
                    <a:pt x="82713" y="34375"/>
                  </a:cubicBezTo>
                  <a:cubicBezTo>
                    <a:pt x="83010" y="34623"/>
                    <a:pt x="83202" y="35027"/>
                    <a:pt x="83256" y="35515"/>
                  </a:cubicBezTo>
                  <a:cubicBezTo>
                    <a:pt x="83299" y="35900"/>
                    <a:pt x="83256" y="36302"/>
                    <a:pt x="83202" y="36674"/>
                  </a:cubicBezTo>
                  <a:cubicBezTo>
                    <a:pt x="83112" y="36656"/>
                    <a:pt x="83018" y="36640"/>
                    <a:pt x="82921" y="36632"/>
                  </a:cubicBezTo>
                  <a:cubicBezTo>
                    <a:pt x="82886" y="36630"/>
                    <a:pt x="82851" y="36629"/>
                    <a:pt x="82815" y="36629"/>
                  </a:cubicBezTo>
                  <a:cubicBezTo>
                    <a:pt x="82404" y="36629"/>
                    <a:pt x="81992" y="36790"/>
                    <a:pt x="81695" y="37076"/>
                  </a:cubicBezTo>
                  <a:cubicBezTo>
                    <a:pt x="81372" y="37381"/>
                    <a:pt x="81185" y="37831"/>
                    <a:pt x="81195" y="38279"/>
                  </a:cubicBezTo>
                  <a:cubicBezTo>
                    <a:pt x="81198" y="38384"/>
                    <a:pt x="81280" y="38477"/>
                    <a:pt x="81383" y="38477"/>
                  </a:cubicBezTo>
                  <a:cubicBezTo>
                    <a:pt x="81389" y="38477"/>
                    <a:pt x="81395" y="38476"/>
                    <a:pt x="81401" y="38476"/>
                  </a:cubicBezTo>
                  <a:cubicBezTo>
                    <a:pt x="81512" y="38474"/>
                    <a:pt x="81601" y="38382"/>
                    <a:pt x="81599" y="38270"/>
                  </a:cubicBezTo>
                  <a:cubicBezTo>
                    <a:pt x="81590" y="37934"/>
                    <a:pt x="81731" y="37597"/>
                    <a:pt x="81973" y="37367"/>
                  </a:cubicBezTo>
                  <a:cubicBezTo>
                    <a:pt x="82195" y="37155"/>
                    <a:pt x="82501" y="37033"/>
                    <a:pt x="82805" y="37033"/>
                  </a:cubicBezTo>
                  <a:cubicBezTo>
                    <a:pt x="82834" y="37033"/>
                    <a:pt x="82863" y="37034"/>
                    <a:pt x="82892" y="37036"/>
                  </a:cubicBezTo>
                  <a:cubicBezTo>
                    <a:pt x="83017" y="37044"/>
                    <a:pt x="83146" y="37073"/>
                    <a:pt x="83261" y="37103"/>
                  </a:cubicBezTo>
                  <a:cubicBezTo>
                    <a:pt x="83292" y="37123"/>
                    <a:pt x="83328" y="37138"/>
                    <a:pt x="83369" y="37138"/>
                  </a:cubicBezTo>
                  <a:cubicBezTo>
                    <a:pt x="83374" y="37138"/>
                    <a:pt x="83380" y="37136"/>
                    <a:pt x="83385" y="37135"/>
                  </a:cubicBezTo>
                  <a:cubicBezTo>
                    <a:pt x="83604" y="37194"/>
                    <a:pt x="83828" y="37253"/>
                    <a:pt x="84070" y="37253"/>
                  </a:cubicBezTo>
                  <a:cubicBezTo>
                    <a:pt x="84084" y="37253"/>
                    <a:pt x="84098" y="37253"/>
                    <a:pt x="84111" y="37252"/>
                  </a:cubicBezTo>
                  <a:cubicBezTo>
                    <a:pt x="84657" y="37232"/>
                    <a:pt x="85158" y="36857"/>
                    <a:pt x="85331" y="36340"/>
                  </a:cubicBezTo>
                  <a:cubicBezTo>
                    <a:pt x="85436" y="36023"/>
                    <a:pt x="85413" y="35678"/>
                    <a:pt x="85286" y="35394"/>
                  </a:cubicBezTo>
                  <a:lnTo>
                    <a:pt x="85286" y="35394"/>
                  </a:lnTo>
                  <a:cubicBezTo>
                    <a:pt x="85752" y="35571"/>
                    <a:pt x="86136" y="35991"/>
                    <a:pt x="86226" y="36482"/>
                  </a:cubicBezTo>
                  <a:cubicBezTo>
                    <a:pt x="86341" y="37113"/>
                    <a:pt x="85953" y="37866"/>
                    <a:pt x="85321" y="38234"/>
                  </a:cubicBezTo>
                  <a:cubicBezTo>
                    <a:pt x="85261" y="38267"/>
                    <a:pt x="85223" y="38329"/>
                    <a:pt x="85221" y="38398"/>
                  </a:cubicBezTo>
                  <a:cubicBezTo>
                    <a:pt x="85216" y="38466"/>
                    <a:pt x="85248" y="38531"/>
                    <a:pt x="85303" y="38571"/>
                  </a:cubicBezTo>
                  <a:cubicBezTo>
                    <a:pt x="85444" y="38674"/>
                    <a:pt x="85451" y="38913"/>
                    <a:pt x="85370" y="39071"/>
                  </a:cubicBezTo>
                  <a:cubicBezTo>
                    <a:pt x="85357" y="39095"/>
                    <a:pt x="85315" y="39161"/>
                    <a:pt x="85199" y="39262"/>
                  </a:cubicBezTo>
                  <a:cubicBezTo>
                    <a:pt x="85158" y="39255"/>
                    <a:pt x="85116" y="39249"/>
                    <a:pt x="85074" y="39249"/>
                  </a:cubicBezTo>
                  <a:lnTo>
                    <a:pt x="79993" y="39249"/>
                  </a:lnTo>
                  <a:cubicBezTo>
                    <a:pt x="79836" y="38955"/>
                    <a:pt x="79767" y="38619"/>
                    <a:pt x="79802" y="38290"/>
                  </a:cubicBezTo>
                  <a:cubicBezTo>
                    <a:pt x="79851" y="37857"/>
                    <a:pt x="80086" y="37439"/>
                    <a:pt x="80431" y="37174"/>
                  </a:cubicBezTo>
                  <a:cubicBezTo>
                    <a:pt x="80584" y="37055"/>
                    <a:pt x="80759" y="36964"/>
                    <a:pt x="80945" y="36867"/>
                  </a:cubicBezTo>
                  <a:cubicBezTo>
                    <a:pt x="81110" y="36780"/>
                    <a:pt x="81282" y="36690"/>
                    <a:pt x="81443" y="36579"/>
                  </a:cubicBezTo>
                  <a:cubicBezTo>
                    <a:pt x="81798" y="36330"/>
                    <a:pt x="82144" y="35887"/>
                    <a:pt x="82047" y="35387"/>
                  </a:cubicBezTo>
                  <a:cubicBezTo>
                    <a:pt x="81977" y="35019"/>
                    <a:pt x="81661" y="34707"/>
                    <a:pt x="81244" y="34594"/>
                  </a:cubicBezTo>
                  <a:cubicBezTo>
                    <a:pt x="81121" y="34560"/>
                    <a:pt x="80996" y="34542"/>
                    <a:pt x="80867" y="34542"/>
                  </a:cubicBezTo>
                  <a:cubicBezTo>
                    <a:pt x="80827" y="34542"/>
                    <a:pt x="80786" y="34544"/>
                    <a:pt x="80745" y="34547"/>
                  </a:cubicBezTo>
                  <a:cubicBezTo>
                    <a:pt x="80949" y="34353"/>
                    <a:pt x="81188" y="34211"/>
                    <a:pt x="81441" y="34136"/>
                  </a:cubicBezTo>
                  <a:cubicBezTo>
                    <a:pt x="81577" y="34097"/>
                    <a:pt x="81716" y="34078"/>
                    <a:pt x="81853" y="34078"/>
                  </a:cubicBezTo>
                  <a:close/>
                  <a:moveTo>
                    <a:pt x="46184" y="38557"/>
                  </a:moveTo>
                  <a:lnTo>
                    <a:pt x="46184" y="40215"/>
                  </a:lnTo>
                  <a:cubicBezTo>
                    <a:pt x="46170" y="40212"/>
                    <a:pt x="46157" y="40206"/>
                    <a:pt x="46142" y="40206"/>
                  </a:cubicBezTo>
                  <a:cubicBezTo>
                    <a:pt x="45689" y="40206"/>
                    <a:pt x="45240" y="40057"/>
                    <a:pt x="44878" y="39786"/>
                  </a:cubicBezTo>
                  <a:cubicBezTo>
                    <a:pt x="44619" y="39591"/>
                    <a:pt x="44408" y="39337"/>
                    <a:pt x="44261" y="39051"/>
                  </a:cubicBezTo>
                  <a:lnTo>
                    <a:pt x="44261" y="39051"/>
                  </a:lnTo>
                  <a:cubicBezTo>
                    <a:pt x="44397" y="39075"/>
                    <a:pt x="44535" y="39087"/>
                    <a:pt x="44673" y="39087"/>
                  </a:cubicBezTo>
                  <a:cubicBezTo>
                    <a:pt x="45217" y="39087"/>
                    <a:pt x="45762" y="38901"/>
                    <a:pt x="46184" y="38557"/>
                  </a:cubicBezTo>
                  <a:close/>
                  <a:moveTo>
                    <a:pt x="62626" y="38557"/>
                  </a:moveTo>
                  <a:cubicBezTo>
                    <a:pt x="63049" y="38901"/>
                    <a:pt x="63593" y="39087"/>
                    <a:pt x="64136" y="39087"/>
                  </a:cubicBezTo>
                  <a:cubicBezTo>
                    <a:pt x="64274" y="39087"/>
                    <a:pt x="64412" y="39075"/>
                    <a:pt x="64548" y="39051"/>
                  </a:cubicBezTo>
                  <a:lnTo>
                    <a:pt x="64548" y="39051"/>
                  </a:lnTo>
                  <a:cubicBezTo>
                    <a:pt x="64401" y="39337"/>
                    <a:pt x="64190" y="39592"/>
                    <a:pt x="63932" y="39786"/>
                  </a:cubicBezTo>
                  <a:cubicBezTo>
                    <a:pt x="63569" y="40057"/>
                    <a:pt x="63120" y="40206"/>
                    <a:pt x="62668" y="40207"/>
                  </a:cubicBezTo>
                  <a:cubicBezTo>
                    <a:pt x="62654" y="40207"/>
                    <a:pt x="62639" y="40212"/>
                    <a:pt x="62626" y="40216"/>
                  </a:cubicBezTo>
                  <a:lnTo>
                    <a:pt x="62626" y="38557"/>
                  </a:lnTo>
                  <a:close/>
                  <a:moveTo>
                    <a:pt x="46184" y="40947"/>
                  </a:moveTo>
                  <a:lnTo>
                    <a:pt x="46184" y="42607"/>
                  </a:lnTo>
                  <a:cubicBezTo>
                    <a:pt x="46170" y="42604"/>
                    <a:pt x="46157" y="42598"/>
                    <a:pt x="46142" y="42598"/>
                  </a:cubicBezTo>
                  <a:cubicBezTo>
                    <a:pt x="45689" y="42598"/>
                    <a:pt x="45240" y="42449"/>
                    <a:pt x="44878" y="42177"/>
                  </a:cubicBezTo>
                  <a:cubicBezTo>
                    <a:pt x="44619" y="41983"/>
                    <a:pt x="44408" y="41729"/>
                    <a:pt x="44261" y="41441"/>
                  </a:cubicBezTo>
                  <a:lnTo>
                    <a:pt x="44261" y="41441"/>
                  </a:lnTo>
                  <a:cubicBezTo>
                    <a:pt x="44398" y="41466"/>
                    <a:pt x="44536" y="41478"/>
                    <a:pt x="44674" y="41478"/>
                  </a:cubicBezTo>
                  <a:cubicBezTo>
                    <a:pt x="45218" y="41478"/>
                    <a:pt x="45762" y="41293"/>
                    <a:pt x="46184" y="40947"/>
                  </a:cubicBezTo>
                  <a:close/>
                  <a:moveTo>
                    <a:pt x="62626" y="40947"/>
                  </a:moveTo>
                  <a:cubicBezTo>
                    <a:pt x="63049" y="41293"/>
                    <a:pt x="63593" y="41478"/>
                    <a:pt x="64135" y="41478"/>
                  </a:cubicBezTo>
                  <a:cubicBezTo>
                    <a:pt x="64274" y="41478"/>
                    <a:pt x="64412" y="41466"/>
                    <a:pt x="64548" y="41441"/>
                  </a:cubicBezTo>
                  <a:lnTo>
                    <a:pt x="64548" y="41441"/>
                  </a:lnTo>
                  <a:cubicBezTo>
                    <a:pt x="64401" y="41729"/>
                    <a:pt x="64190" y="41983"/>
                    <a:pt x="63932" y="42177"/>
                  </a:cubicBezTo>
                  <a:cubicBezTo>
                    <a:pt x="63569" y="42449"/>
                    <a:pt x="63120" y="42598"/>
                    <a:pt x="62668" y="42598"/>
                  </a:cubicBezTo>
                  <a:cubicBezTo>
                    <a:pt x="62654" y="42598"/>
                    <a:pt x="62639" y="42604"/>
                    <a:pt x="62626" y="42607"/>
                  </a:cubicBezTo>
                  <a:lnTo>
                    <a:pt x="62626" y="40947"/>
                  </a:lnTo>
                  <a:close/>
                  <a:moveTo>
                    <a:pt x="31092" y="39653"/>
                  </a:moveTo>
                  <a:cubicBezTo>
                    <a:pt x="31237" y="39653"/>
                    <a:pt x="31353" y="39770"/>
                    <a:pt x="31353" y="39914"/>
                  </a:cubicBezTo>
                  <a:lnTo>
                    <a:pt x="31353" y="42501"/>
                  </a:lnTo>
                  <a:cubicBezTo>
                    <a:pt x="31353" y="42644"/>
                    <a:pt x="31237" y="42762"/>
                    <a:pt x="31092" y="42762"/>
                  </a:cubicBezTo>
                  <a:lnTo>
                    <a:pt x="23880" y="42762"/>
                  </a:lnTo>
                  <a:cubicBezTo>
                    <a:pt x="23880" y="42762"/>
                    <a:pt x="23880" y="42760"/>
                    <a:pt x="23878" y="42760"/>
                  </a:cubicBezTo>
                  <a:cubicBezTo>
                    <a:pt x="23878" y="42760"/>
                    <a:pt x="23878" y="42762"/>
                    <a:pt x="23878" y="42762"/>
                  </a:cubicBezTo>
                  <a:lnTo>
                    <a:pt x="23736" y="42762"/>
                  </a:lnTo>
                  <a:cubicBezTo>
                    <a:pt x="23593" y="42762"/>
                    <a:pt x="23476" y="42644"/>
                    <a:pt x="23476" y="42501"/>
                  </a:cubicBezTo>
                  <a:lnTo>
                    <a:pt x="23476" y="39914"/>
                  </a:lnTo>
                  <a:cubicBezTo>
                    <a:pt x="23476" y="39770"/>
                    <a:pt x="23593" y="39653"/>
                    <a:pt x="23736" y="39653"/>
                  </a:cubicBezTo>
                  <a:close/>
                  <a:moveTo>
                    <a:pt x="85073" y="39653"/>
                  </a:moveTo>
                  <a:cubicBezTo>
                    <a:pt x="85218" y="39653"/>
                    <a:pt x="85334" y="39770"/>
                    <a:pt x="85334" y="39914"/>
                  </a:cubicBezTo>
                  <a:lnTo>
                    <a:pt x="85334" y="42501"/>
                  </a:lnTo>
                  <a:cubicBezTo>
                    <a:pt x="85334" y="42644"/>
                    <a:pt x="85218" y="42762"/>
                    <a:pt x="85073" y="42762"/>
                  </a:cubicBezTo>
                  <a:lnTo>
                    <a:pt x="84932" y="42762"/>
                  </a:lnTo>
                  <a:cubicBezTo>
                    <a:pt x="84932" y="42762"/>
                    <a:pt x="84931" y="42760"/>
                    <a:pt x="84931" y="42760"/>
                  </a:cubicBezTo>
                  <a:cubicBezTo>
                    <a:pt x="84931" y="42760"/>
                    <a:pt x="84931" y="42762"/>
                    <a:pt x="84931" y="42762"/>
                  </a:cubicBezTo>
                  <a:lnTo>
                    <a:pt x="77717" y="42762"/>
                  </a:lnTo>
                  <a:cubicBezTo>
                    <a:pt x="77574" y="42762"/>
                    <a:pt x="77456" y="42644"/>
                    <a:pt x="77456" y="42501"/>
                  </a:cubicBezTo>
                  <a:lnTo>
                    <a:pt x="77456" y="39914"/>
                  </a:lnTo>
                  <a:cubicBezTo>
                    <a:pt x="77456" y="39770"/>
                    <a:pt x="77574" y="39653"/>
                    <a:pt x="77717" y="39653"/>
                  </a:cubicBezTo>
                  <a:close/>
                  <a:moveTo>
                    <a:pt x="18630" y="39440"/>
                  </a:moveTo>
                  <a:cubicBezTo>
                    <a:pt x="18777" y="39440"/>
                    <a:pt x="18923" y="39477"/>
                    <a:pt x="19048" y="39547"/>
                  </a:cubicBezTo>
                  <a:cubicBezTo>
                    <a:pt x="19905" y="40024"/>
                    <a:pt x="20567" y="40843"/>
                    <a:pt x="21150" y="41567"/>
                  </a:cubicBezTo>
                  <a:lnTo>
                    <a:pt x="21903" y="42501"/>
                  </a:lnTo>
                  <a:cubicBezTo>
                    <a:pt x="22016" y="42642"/>
                    <a:pt x="22028" y="42713"/>
                    <a:pt x="22017" y="42730"/>
                  </a:cubicBezTo>
                  <a:cubicBezTo>
                    <a:pt x="22010" y="42741"/>
                    <a:pt x="21977" y="42772"/>
                    <a:pt x="21816" y="42782"/>
                  </a:cubicBezTo>
                  <a:cubicBezTo>
                    <a:pt x="21457" y="42808"/>
                    <a:pt x="20888" y="42825"/>
                    <a:pt x="20173" y="42830"/>
                  </a:cubicBezTo>
                  <a:cubicBezTo>
                    <a:pt x="19483" y="42836"/>
                    <a:pt x="18923" y="43402"/>
                    <a:pt x="18923" y="44091"/>
                  </a:cubicBezTo>
                  <a:lnTo>
                    <a:pt x="18923" y="44660"/>
                  </a:lnTo>
                  <a:cubicBezTo>
                    <a:pt x="17878" y="44653"/>
                    <a:pt x="16551" y="44650"/>
                    <a:pt x="15907" y="44650"/>
                  </a:cubicBezTo>
                  <a:lnTo>
                    <a:pt x="15519" y="44650"/>
                  </a:lnTo>
                  <a:cubicBezTo>
                    <a:pt x="14633" y="44650"/>
                    <a:pt x="12416" y="44653"/>
                    <a:pt x="10991" y="44660"/>
                  </a:cubicBezTo>
                  <a:lnTo>
                    <a:pt x="10991" y="44091"/>
                  </a:lnTo>
                  <a:cubicBezTo>
                    <a:pt x="10991" y="43402"/>
                    <a:pt x="10429" y="42836"/>
                    <a:pt x="9741" y="42830"/>
                  </a:cubicBezTo>
                  <a:cubicBezTo>
                    <a:pt x="9558" y="42830"/>
                    <a:pt x="9384" y="42827"/>
                    <a:pt x="9220" y="42824"/>
                  </a:cubicBezTo>
                  <a:cubicBezTo>
                    <a:pt x="9767" y="42737"/>
                    <a:pt x="10244" y="42650"/>
                    <a:pt x="10814" y="42650"/>
                  </a:cubicBezTo>
                  <a:cubicBezTo>
                    <a:pt x="10840" y="42650"/>
                    <a:pt x="10867" y="42650"/>
                    <a:pt x="10894" y="42650"/>
                  </a:cubicBezTo>
                  <a:cubicBezTo>
                    <a:pt x="11974" y="42659"/>
                    <a:pt x="13012" y="43072"/>
                    <a:pt x="14052" y="43111"/>
                  </a:cubicBezTo>
                  <a:cubicBezTo>
                    <a:pt x="14062" y="43110"/>
                    <a:pt x="14071" y="43110"/>
                    <a:pt x="14081" y="43110"/>
                  </a:cubicBezTo>
                  <a:cubicBezTo>
                    <a:pt x="14128" y="43110"/>
                    <a:pt x="14178" y="43114"/>
                    <a:pt x="14228" y="43114"/>
                  </a:cubicBezTo>
                  <a:cubicBezTo>
                    <a:pt x="14300" y="43114"/>
                    <a:pt x="14370" y="43105"/>
                    <a:pt x="14426" y="43060"/>
                  </a:cubicBezTo>
                  <a:cubicBezTo>
                    <a:pt x="14497" y="42992"/>
                    <a:pt x="14481" y="42866"/>
                    <a:pt x="14395" y="42817"/>
                  </a:cubicBezTo>
                  <a:cubicBezTo>
                    <a:pt x="14365" y="42800"/>
                    <a:pt x="14332" y="42796"/>
                    <a:pt x="14298" y="42796"/>
                  </a:cubicBezTo>
                  <a:cubicBezTo>
                    <a:pt x="14277" y="42796"/>
                    <a:pt x="14254" y="42798"/>
                    <a:pt x="14233" y="42798"/>
                  </a:cubicBezTo>
                  <a:cubicBezTo>
                    <a:pt x="14223" y="42798"/>
                    <a:pt x="14213" y="42797"/>
                    <a:pt x="14203" y="42796"/>
                  </a:cubicBezTo>
                  <a:cubicBezTo>
                    <a:pt x="13568" y="42795"/>
                    <a:pt x="13144" y="42753"/>
                    <a:pt x="12574" y="42644"/>
                  </a:cubicBezTo>
                  <a:cubicBezTo>
                    <a:pt x="12074" y="42545"/>
                    <a:pt x="11582" y="42406"/>
                    <a:pt x="11074" y="42355"/>
                  </a:cubicBezTo>
                  <a:cubicBezTo>
                    <a:pt x="10969" y="42344"/>
                    <a:pt x="10865" y="42340"/>
                    <a:pt x="10761" y="42340"/>
                  </a:cubicBezTo>
                  <a:cubicBezTo>
                    <a:pt x="10238" y="42340"/>
                    <a:pt x="9721" y="42459"/>
                    <a:pt x="9209" y="42553"/>
                  </a:cubicBezTo>
                  <a:cubicBezTo>
                    <a:pt x="8758" y="42633"/>
                    <a:pt x="8464" y="42699"/>
                    <a:pt x="8031" y="42702"/>
                  </a:cubicBezTo>
                  <a:cubicBezTo>
                    <a:pt x="8021" y="42703"/>
                    <a:pt x="8011" y="42703"/>
                    <a:pt x="8002" y="42703"/>
                  </a:cubicBezTo>
                  <a:cubicBezTo>
                    <a:pt x="7958" y="42703"/>
                    <a:pt x="7936" y="42695"/>
                    <a:pt x="7901" y="42686"/>
                  </a:cubicBezTo>
                  <a:cubicBezTo>
                    <a:pt x="7911" y="42649"/>
                    <a:pt x="7939" y="42591"/>
                    <a:pt x="8011" y="42501"/>
                  </a:cubicBezTo>
                  <a:lnTo>
                    <a:pt x="8764" y="41567"/>
                  </a:lnTo>
                  <a:cubicBezTo>
                    <a:pt x="9348" y="40843"/>
                    <a:pt x="10009" y="40024"/>
                    <a:pt x="10865" y="39547"/>
                  </a:cubicBezTo>
                  <a:cubicBezTo>
                    <a:pt x="10993" y="39476"/>
                    <a:pt x="11139" y="39440"/>
                    <a:pt x="11291" y="39440"/>
                  </a:cubicBezTo>
                  <a:cubicBezTo>
                    <a:pt x="11296" y="39440"/>
                    <a:pt x="11302" y="39440"/>
                    <a:pt x="11308" y="39440"/>
                  </a:cubicBezTo>
                  <a:cubicBezTo>
                    <a:pt x="12063" y="39459"/>
                    <a:pt x="14314" y="39462"/>
                    <a:pt x="14889" y="39462"/>
                  </a:cubicBezTo>
                  <a:lnTo>
                    <a:pt x="15025" y="39462"/>
                  </a:lnTo>
                  <a:cubicBezTo>
                    <a:pt x="15600" y="39462"/>
                    <a:pt x="17852" y="39459"/>
                    <a:pt x="18606" y="39440"/>
                  </a:cubicBezTo>
                  <a:cubicBezTo>
                    <a:pt x="18614" y="39440"/>
                    <a:pt x="18622" y="39440"/>
                    <a:pt x="18630" y="39440"/>
                  </a:cubicBezTo>
                  <a:close/>
                  <a:moveTo>
                    <a:pt x="90179" y="39440"/>
                  </a:moveTo>
                  <a:cubicBezTo>
                    <a:pt x="90187" y="39440"/>
                    <a:pt x="90195" y="39440"/>
                    <a:pt x="90203" y="39440"/>
                  </a:cubicBezTo>
                  <a:cubicBezTo>
                    <a:pt x="90959" y="39459"/>
                    <a:pt x="93211" y="39462"/>
                    <a:pt x="93785" y="39462"/>
                  </a:cubicBezTo>
                  <a:lnTo>
                    <a:pt x="93922" y="39462"/>
                  </a:lnTo>
                  <a:cubicBezTo>
                    <a:pt x="94496" y="39462"/>
                    <a:pt x="96748" y="39459"/>
                    <a:pt x="97502" y="39440"/>
                  </a:cubicBezTo>
                  <a:cubicBezTo>
                    <a:pt x="97508" y="39440"/>
                    <a:pt x="97514" y="39440"/>
                    <a:pt x="97520" y="39440"/>
                  </a:cubicBezTo>
                  <a:cubicBezTo>
                    <a:pt x="97671" y="39440"/>
                    <a:pt x="97817" y="39476"/>
                    <a:pt x="97944" y="39547"/>
                  </a:cubicBezTo>
                  <a:cubicBezTo>
                    <a:pt x="98801" y="40024"/>
                    <a:pt x="99463" y="40843"/>
                    <a:pt x="100047" y="41567"/>
                  </a:cubicBezTo>
                  <a:lnTo>
                    <a:pt x="100799" y="42501"/>
                  </a:lnTo>
                  <a:cubicBezTo>
                    <a:pt x="100872" y="42591"/>
                    <a:pt x="100899" y="42649"/>
                    <a:pt x="100910" y="42686"/>
                  </a:cubicBezTo>
                  <a:cubicBezTo>
                    <a:pt x="100874" y="42695"/>
                    <a:pt x="100852" y="42703"/>
                    <a:pt x="100808" y="42703"/>
                  </a:cubicBezTo>
                  <a:cubicBezTo>
                    <a:pt x="100799" y="42703"/>
                    <a:pt x="100790" y="42703"/>
                    <a:pt x="100779" y="42702"/>
                  </a:cubicBezTo>
                  <a:cubicBezTo>
                    <a:pt x="100346" y="42699"/>
                    <a:pt x="100051" y="42633"/>
                    <a:pt x="99602" y="42553"/>
                  </a:cubicBezTo>
                  <a:cubicBezTo>
                    <a:pt x="99089" y="42459"/>
                    <a:pt x="98571" y="42340"/>
                    <a:pt x="98049" y="42340"/>
                  </a:cubicBezTo>
                  <a:cubicBezTo>
                    <a:pt x="97945" y="42340"/>
                    <a:pt x="97841" y="42344"/>
                    <a:pt x="97737" y="42355"/>
                  </a:cubicBezTo>
                  <a:cubicBezTo>
                    <a:pt x="97229" y="42404"/>
                    <a:pt x="96736" y="42545"/>
                    <a:pt x="96237" y="42644"/>
                  </a:cubicBezTo>
                  <a:cubicBezTo>
                    <a:pt x="95665" y="42753"/>
                    <a:pt x="95242" y="42795"/>
                    <a:pt x="94606" y="42796"/>
                  </a:cubicBezTo>
                  <a:cubicBezTo>
                    <a:pt x="94597" y="42797"/>
                    <a:pt x="94587" y="42798"/>
                    <a:pt x="94576" y="42798"/>
                  </a:cubicBezTo>
                  <a:cubicBezTo>
                    <a:pt x="94555" y="42798"/>
                    <a:pt x="94533" y="42796"/>
                    <a:pt x="94511" y="42796"/>
                  </a:cubicBezTo>
                  <a:cubicBezTo>
                    <a:pt x="94478" y="42796"/>
                    <a:pt x="94445" y="42800"/>
                    <a:pt x="94415" y="42817"/>
                  </a:cubicBezTo>
                  <a:cubicBezTo>
                    <a:pt x="94330" y="42866"/>
                    <a:pt x="94313" y="42992"/>
                    <a:pt x="94383" y="43060"/>
                  </a:cubicBezTo>
                  <a:cubicBezTo>
                    <a:pt x="94440" y="43105"/>
                    <a:pt x="94510" y="43114"/>
                    <a:pt x="94582" y="43114"/>
                  </a:cubicBezTo>
                  <a:cubicBezTo>
                    <a:pt x="94631" y="43114"/>
                    <a:pt x="94682" y="43110"/>
                    <a:pt x="94729" y="43110"/>
                  </a:cubicBezTo>
                  <a:cubicBezTo>
                    <a:pt x="94739" y="43110"/>
                    <a:pt x="94749" y="43110"/>
                    <a:pt x="94758" y="43111"/>
                  </a:cubicBezTo>
                  <a:cubicBezTo>
                    <a:pt x="95798" y="43072"/>
                    <a:pt x="96836" y="42659"/>
                    <a:pt x="97917" y="42650"/>
                  </a:cubicBezTo>
                  <a:cubicBezTo>
                    <a:pt x="97943" y="42650"/>
                    <a:pt x="97970" y="42650"/>
                    <a:pt x="97996" y="42650"/>
                  </a:cubicBezTo>
                  <a:cubicBezTo>
                    <a:pt x="98565" y="42650"/>
                    <a:pt x="99044" y="42737"/>
                    <a:pt x="99590" y="42824"/>
                  </a:cubicBezTo>
                  <a:cubicBezTo>
                    <a:pt x="99427" y="42827"/>
                    <a:pt x="99253" y="42828"/>
                    <a:pt x="99069" y="42830"/>
                  </a:cubicBezTo>
                  <a:cubicBezTo>
                    <a:pt x="98380" y="42836"/>
                    <a:pt x="97820" y="43402"/>
                    <a:pt x="97820" y="44091"/>
                  </a:cubicBezTo>
                  <a:lnTo>
                    <a:pt x="97820" y="44660"/>
                  </a:lnTo>
                  <a:cubicBezTo>
                    <a:pt x="96393" y="44651"/>
                    <a:pt x="94176" y="44650"/>
                    <a:pt x="93292" y="44650"/>
                  </a:cubicBezTo>
                  <a:lnTo>
                    <a:pt x="92904" y="44650"/>
                  </a:lnTo>
                  <a:cubicBezTo>
                    <a:pt x="92259" y="44650"/>
                    <a:pt x="90931" y="44653"/>
                    <a:pt x="89887" y="44660"/>
                  </a:cubicBezTo>
                  <a:lnTo>
                    <a:pt x="89887" y="44091"/>
                  </a:lnTo>
                  <a:cubicBezTo>
                    <a:pt x="89886" y="43402"/>
                    <a:pt x="89326" y="42836"/>
                    <a:pt x="88636" y="42830"/>
                  </a:cubicBezTo>
                  <a:cubicBezTo>
                    <a:pt x="87921" y="42825"/>
                    <a:pt x="87353" y="42808"/>
                    <a:pt x="86994" y="42782"/>
                  </a:cubicBezTo>
                  <a:cubicBezTo>
                    <a:pt x="86834" y="42770"/>
                    <a:pt x="86800" y="42741"/>
                    <a:pt x="86793" y="42730"/>
                  </a:cubicBezTo>
                  <a:cubicBezTo>
                    <a:pt x="86783" y="42713"/>
                    <a:pt x="86793" y="42642"/>
                    <a:pt x="86906" y="42501"/>
                  </a:cubicBezTo>
                  <a:lnTo>
                    <a:pt x="87659" y="41567"/>
                  </a:lnTo>
                  <a:cubicBezTo>
                    <a:pt x="88244" y="40843"/>
                    <a:pt x="88906" y="40024"/>
                    <a:pt x="89761" y="39547"/>
                  </a:cubicBezTo>
                  <a:cubicBezTo>
                    <a:pt x="89888" y="39477"/>
                    <a:pt x="90034" y="39440"/>
                    <a:pt x="90179" y="39440"/>
                  </a:cubicBezTo>
                  <a:close/>
                  <a:moveTo>
                    <a:pt x="46184" y="43339"/>
                  </a:moveTo>
                  <a:lnTo>
                    <a:pt x="46184" y="44997"/>
                  </a:lnTo>
                  <a:cubicBezTo>
                    <a:pt x="46170" y="44995"/>
                    <a:pt x="46157" y="44989"/>
                    <a:pt x="46142" y="44989"/>
                  </a:cubicBezTo>
                  <a:cubicBezTo>
                    <a:pt x="45689" y="44989"/>
                    <a:pt x="45240" y="44840"/>
                    <a:pt x="44878" y="44569"/>
                  </a:cubicBezTo>
                  <a:cubicBezTo>
                    <a:pt x="44619" y="44375"/>
                    <a:pt x="44408" y="44120"/>
                    <a:pt x="44261" y="43833"/>
                  </a:cubicBezTo>
                  <a:lnTo>
                    <a:pt x="44261" y="43833"/>
                  </a:lnTo>
                  <a:cubicBezTo>
                    <a:pt x="44397" y="43858"/>
                    <a:pt x="44535" y="43869"/>
                    <a:pt x="44673" y="43869"/>
                  </a:cubicBezTo>
                  <a:cubicBezTo>
                    <a:pt x="45217" y="43869"/>
                    <a:pt x="45762" y="43684"/>
                    <a:pt x="46184" y="43339"/>
                  </a:cubicBezTo>
                  <a:close/>
                  <a:moveTo>
                    <a:pt x="62626" y="43339"/>
                  </a:moveTo>
                  <a:cubicBezTo>
                    <a:pt x="63049" y="43684"/>
                    <a:pt x="63594" y="43869"/>
                    <a:pt x="64137" y="43869"/>
                  </a:cubicBezTo>
                  <a:cubicBezTo>
                    <a:pt x="64275" y="43869"/>
                    <a:pt x="64412" y="43858"/>
                    <a:pt x="64548" y="43833"/>
                  </a:cubicBezTo>
                  <a:lnTo>
                    <a:pt x="64548" y="43833"/>
                  </a:lnTo>
                  <a:cubicBezTo>
                    <a:pt x="64401" y="44120"/>
                    <a:pt x="64190" y="44375"/>
                    <a:pt x="63932" y="44569"/>
                  </a:cubicBezTo>
                  <a:cubicBezTo>
                    <a:pt x="63569" y="44840"/>
                    <a:pt x="63120" y="44989"/>
                    <a:pt x="62668" y="44989"/>
                  </a:cubicBezTo>
                  <a:cubicBezTo>
                    <a:pt x="62654" y="44989"/>
                    <a:pt x="62639" y="44995"/>
                    <a:pt x="62626" y="44997"/>
                  </a:cubicBezTo>
                  <a:lnTo>
                    <a:pt x="62626" y="43339"/>
                  </a:lnTo>
                  <a:close/>
                  <a:moveTo>
                    <a:pt x="31092" y="44346"/>
                  </a:moveTo>
                  <a:cubicBezTo>
                    <a:pt x="31237" y="44346"/>
                    <a:pt x="31353" y="44463"/>
                    <a:pt x="31353" y="44606"/>
                  </a:cubicBezTo>
                  <a:lnTo>
                    <a:pt x="31353" y="46424"/>
                  </a:lnTo>
                  <a:cubicBezTo>
                    <a:pt x="31353" y="46568"/>
                    <a:pt x="31237" y="46684"/>
                    <a:pt x="31092" y="46684"/>
                  </a:cubicBezTo>
                  <a:lnTo>
                    <a:pt x="30720" y="46684"/>
                  </a:lnTo>
                  <a:lnTo>
                    <a:pt x="30720" y="45792"/>
                  </a:lnTo>
                  <a:cubicBezTo>
                    <a:pt x="30720" y="45426"/>
                    <a:pt x="30422" y="45128"/>
                    <a:pt x="30055" y="45128"/>
                  </a:cubicBezTo>
                  <a:lnTo>
                    <a:pt x="29615" y="45128"/>
                  </a:lnTo>
                  <a:lnTo>
                    <a:pt x="29615" y="44606"/>
                  </a:lnTo>
                  <a:cubicBezTo>
                    <a:pt x="29615" y="44463"/>
                    <a:pt x="29732" y="44346"/>
                    <a:pt x="29876" y="44346"/>
                  </a:cubicBezTo>
                  <a:close/>
                  <a:moveTo>
                    <a:pt x="24953" y="44346"/>
                  </a:moveTo>
                  <a:cubicBezTo>
                    <a:pt x="25097" y="44346"/>
                    <a:pt x="25213" y="44463"/>
                    <a:pt x="25213" y="44606"/>
                  </a:cubicBezTo>
                  <a:lnTo>
                    <a:pt x="25213" y="45128"/>
                  </a:lnTo>
                  <a:lnTo>
                    <a:pt x="24773" y="45128"/>
                  </a:lnTo>
                  <a:cubicBezTo>
                    <a:pt x="24407" y="45128"/>
                    <a:pt x="24110" y="45426"/>
                    <a:pt x="24110" y="45792"/>
                  </a:cubicBezTo>
                  <a:lnTo>
                    <a:pt x="24110" y="46686"/>
                  </a:lnTo>
                  <a:lnTo>
                    <a:pt x="23736" y="46686"/>
                  </a:lnTo>
                  <a:cubicBezTo>
                    <a:pt x="23593" y="46686"/>
                    <a:pt x="23476" y="46568"/>
                    <a:pt x="23476" y="46425"/>
                  </a:cubicBezTo>
                  <a:lnTo>
                    <a:pt x="23476" y="44606"/>
                  </a:lnTo>
                  <a:cubicBezTo>
                    <a:pt x="23476" y="44463"/>
                    <a:pt x="23593" y="44346"/>
                    <a:pt x="23736" y="44346"/>
                  </a:cubicBezTo>
                  <a:lnTo>
                    <a:pt x="23878" y="44346"/>
                  </a:lnTo>
                  <a:cubicBezTo>
                    <a:pt x="23878" y="44346"/>
                    <a:pt x="23878" y="44347"/>
                    <a:pt x="23878" y="44347"/>
                  </a:cubicBezTo>
                  <a:cubicBezTo>
                    <a:pt x="23880" y="44347"/>
                    <a:pt x="23880" y="44346"/>
                    <a:pt x="23880" y="44346"/>
                  </a:cubicBezTo>
                  <a:close/>
                  <a:moveTo>
                    <a:pt x="78933" y="44346"/>
                  </a:moveTo>
                  <a:cubicBezTo>
                    <a:pt x="79078" y="44346"/>
                    <a:pt x="79194" y="44463"/>
                    <a:pt x="79194" y="44606"/>
                  </a:cubicBezTo>
                  <a:lnTo>
                    <a:pt x="79194" y="45128"/>
                  </a:lnTo>
                  <a:lnTo>
                    <a:pt x="78754" y="45128"/>
                  </a:lnTo>
                  <a:cubicBezTo>
                    <a:pt x="78388" y="45128"/>
                    <a:pt x="78089" y="45426"/>
                    <a:pt x="78089" y="45792"/>
                  </a:cubicBezTo>
                  <a:lnTo>
                    <a:pt x="78089" y="46686"/>
                  </a:lnTo>
                  <a:lnTo>
                    <a:pt x="77717" y="46686"/>
                  </a:lnTo>
                  <a:cubicBezTo>
                    <a:pt x="77574" y="46686"/>
                    <a:pt x="77456" y="46568"/>
                    <a:pt x="77456" y="46425"/>
                  </a:cubicBezTo>
                  <a:lnTo>
                    <a:pt x="77456" y="44606"/>
                  </a:lnTo>
                  <a:cubicBezTo>
                    <a:pt x="77456" y="44463"/>
                    <a:pt x="77574" y="44346"/>
                    <a:pt x="77717" y="44346"/>
                  </a:cubicBezTo>
                  <a:close/>
                  <a:moveTo>
                    <a:pt x="85073" y="44346"/>
                  </a:moveTo>
                  <a:cubicBezTo>
                    <a:pt x="85218" y="44346"/>
                    <a:pt x="85334" y="44463"/>
                    <a:pt x="85334" y="44606"/>
                  </a:cubicBezTo>
                  <a:lnTo>
                    <a:pt x="85334" y="46425"/>
                  </a:lnTo>
                  <a:cubicBezTo>
                    <a:pt x="85334" y="46568"/>
                    <a:pt x="85218" y="46686"/>
                    <a:pt x="85073" y="46686"/>
                  </a:cubicBezTo>
                  <a:lnTo>
                    <a:pt x="84701" y="46686"/>
                  </a:lnTo>
                  <a:lnTo>
                    <a:pt x="84701" y="45792"/>
                  </a:lnTo>
                  <a:cubicBezTo>
                    <a:pt x="84701" y="45426"/>
                    <a:pt x="84402" y="45128"/>
                    <a:pt x="84036" y="45128"/>
                  </a:cubicBezTo>
                  <a:lnTo>
                    <a:pt x="83596" y="45128"/>
                  </a:lnTo>
                  <a:lnTo>
                    <a:pt x="83596" y="44606"/>
                  </a:lnTo>
                  <a:cubicBezTo>
                    <a:pt x="83596" y="44463"/>
                    <a:pt x="83713" y="44346"/>
                    <a:pt x="83857" y="44346"/>
                  </a:cubicBezTo>
                  <a:lnTo>
                    <a:pt x="84931" y="44346"/>
                  </a:lnTo>
                  <a:cubicBezTo>
                    <a:pt x="84931" y="44346"/>
                    <a:pt x="84931" y="44347"/>
                    <a:pt x="84931" y="44347"/>
                  </a:cubicBezTo>
                  <a:cubicBezTo>
                    <a:pt x="84932" y="44347"/>
                    <a:pt x="84932" y="44346"/>
                    <a:pt x="84932" y="44346"/>
                  </a:cubicBezTo>
                  <a:close/>
                  <a:moveTo>
                    <a:pt x="46184" y="45730"/>
                  </a:moveTo>
                  <a:lnTo>
                    <a:pt x="46184" y="47389"/>
                  </a:lnTo>
                  <a:cubicBezTo>
                    <a:pt x="46170" y="47387"/>
                    <a:pt x="46157" y="47381"/>
                    <a:pt x="46142" y="47381"/>
                  </a:cubicBezTo>
                  <a:cubicBezTo>
                    <a:pt x="45689" y="47381"/>
                    <a:pt x="45240" y="47230"/>
                    <a:pt x="44878" y="46959"/>
                  </a:cubicBezTo>
                  <a:cubicBezTo>
                    <a:pt x="44619" y="46765"/>
                    <a:pt x="44408" y="46512"/>
                    <a:pt x="44261" y="46224"/>
                  </a:cubicBezTo>
                  <a:lnTo>
                    <a:pt x="44261" y="46224"/>
                  </a:lnTo>
                  <a:cubicBezTo>
                    <a:pt x="44398" y="46249"/>
                    <a:pt x="44537" y="46261"/>
                    <a:pt x="44676" y="46261"/>
                  </a:cubicBezTo>
                  <a:cubicBezTo>
                    <a:pt x="45219" y="46261"/>
                    <a:pt x="45762" y="46075"/>
                    <a:pt x="46184" y="45730"/>
                  </a:cubicBezTo>
                  <a:close/>
                  <a:moveTo>
                    <a:pt x="62626" y="45730"/>
                  </a:moveTo>
                  <a:cubicBezTo>
                    <a:pt x="63048" y="46075"/>
                    <a:pt x="63591" y="46261"/>
                    <a:pt x="64133" y="46261"/>
                  </a:cubicBezTo>
                  <a:cubicBezTo>
                    <a:pt x="64272" y="46261"/>
                    <a:pt x="64411" y="46249"/>
                    <a:pt x="64548" y="46224"/>
                  </a:cubicBezTo>
                  <a:lnTo>
                    <a:pt x="64548" y="46224"/>
                  </a:lnTo>
                  <a:cubicBezTo>
                    <a:pt x="64401" y="46512"/>
                    <a:pt x="64190" y="46765"/>
                    <a:pt x="63932" y="46959"/>
                  </a:cubicBezTo>
                  <a:cubicBezTo>
                    <a:pt x="63569" y="47232"/>
                    <a:pt x="63120" y="47381"/>
                    <a:pt x="62668" y="47381"/>
                  </a:cubicBezTo>
                  <a:cubicBezTo>
                    <a:pt x="62654" y="47381"/>
                    <a:pt x="62639" y="47387"/>
                    <a:pt x="62626" y="47389"/>
                  </a:cubicBezTo>
                  <a:lnTo>
                    <a:pt x="62626" y="45730"/>
                  </a:lnTo>
                  <a:close/>
                  <a:moveTo>
                    <a:pt x="46184" y="48121"/>
                  </a:moveTo>
                  <a:lnTo>
                    <a:pt x="46184" y="49583"/>
                  </a:lnTo>
                  <a:lnTo>
                    <a:pt x="45276" y="49583"/>
                  </a:lnTo>
                  <a:cubicBezTo>
                    <a:pt x="45136" y="49519"/>
                    <a:pt x="45001" y="49443"/>
                    <a:pt x="44878" y="49351"/>
                  </a:cubicBezTo>
                  <a:cubicBezTo>
                    <a:pt x="44641" y="49173"/>
                    <a:pt x="44440" y="48940"/>
                    <a:pt x="44295" y="48675"/>
                  </a:cubicBezTo>
                  <a:cubicBezTo>
                    <a:pt x="44285" y="48655"/>
                    <a:pt x="44273" y="48635"/>
                    <a:pt x="44263" y="48614"/>
                  </a:cubicBezTo>
                  <a:lnTo>
                    <a:pt x="44263" y="48614"/>
                  </a:lnTo>
                  <a:cubicBezTo>
                    <a:pt x="44399" y="48639"/>
                    <a:pt x="44538" y="48651"/>
                    <a:pt x="44677" y="48651"/>
                  </a:cubicBezTo>
                  <a:cubicBezTo>
                    <a:pt x="45219" y="48651"/>
                    <a:pt x="45762" y="48465"/>
                    <a:pt x="46184" y="48121"/>
                  </a:cubicBezTo>
                  <a:close/>
                  <a:moveTo>
                    <a:pt x="48724" y="28789"/>
                  </a:moveTo>
                  <a:cubicBezTo>
                    <a:pt x="48731" y="38887"/>
                    <a:pt x="48731" y="48124"/>
                    <a:pt x="48731" y="49583"/>
                  </a:cubicBezTo>
                  <a:lnTo>
                    <a:pt x="46588" y="49583"/>
                  </a:lnTo>
                  <a:lnTo>
                    <a:pt x="46588" y="28789"/>
                  </a:lnTo>
                  <a:close/>
                  <a:moveTo>
                    <a:pt x="62222" y="28789"/>
                  </a:moveTo>
                  <a:lnTo>
                    <a:pt x="62222" y="49583"/>
                  </a:lnTo>
                  <a:lnTo>
                    <a:pt x="60078" y="49583"/>
                  </a:lnTo>
                  <a:cubicBezTo>
                    <a:pt x="60078" y="48124"/>
                    <a:pt x="60079" y="38887"/>
                    <a:pt x="60085" y="28789"/>
                  </a:cubicBezTo>
                  <a:close/>
                  <a:moveTo>
                    <a:pt x="62626" y="48121"/>
                  </a:moveTo>
                  <a:cubicBezTo>
                    <a:pt x="63048" y="48465"/>
                    <a:pt x="63591" y="48651"/>
                    <a:pt x="64133" y="48651"/>
                  </a:cubicBezTo>
                  <a:cubicBezTo>
                    <a:pt x="64272" y="48651"/>
                    <a:pt x="64411" y="48639"/>
                    <a:pt x="64548" y="48614"/>
                  </a:cubicBezTo>
                  <a:lnTo>
                    <a:pt x="64548" y="48614"/>
                  </a:lnTo>
                  <a:cubicBezTo>
                    <a:pt x="64538" y="48635"/>
                    <a:pt x="64526" y="48655"/>
                    <a:pt x="64514" y="48675"/>
                  </a:cubicBezTo>
                  <a:cubicBezTo>
                    <a:pt x="64371" y="48940"/>
                    <a:pt x="64170" y="49173"/>
                    <a:pt x="63932" y="49351"/>
                  </a:cubicBezTo>
                  <a:cubicBezTo>
                    <a:pt x="63809" y="49443"/>
                    <a:pt x="63675" y="49519"/>
                    <a:pt x="63534" y="49583"/>
                  </a:cubicBezTo>
                  <a:lnTo>
                    <a:pt x="62626" y="49583"/>
                  </a:lnTo>
                  <a:lnTo>
                    <a:pt x="62626" y="48121"/>
                  </a:lnTo>
                  <a:close/>
                  <a:moveTo>
                    <a:pt x="30702" y="49987"/>
                  </a:moveTo>
                  <a:lnTo>
                    <a:pt x="30702" y="51338"/>
                  </a:lnTo>
                  <a:lnTo>
                    <a:pt x="22710" y="51338"/>
                  </a:lnTo>
                  <a:lnTo>
                    <a:pt x="22710" y="49987"/>
                  </a:lnTo>
                  <a:close/>
                  <a:moveTo>
                    <a:pt x="67341" y="49987"/>
                  </a:moveTo>
                  <a:lnTo>
                    <a:pt x="67341" y="51338"/>
                  </a:lnTo>
                  <a:lnTo>
                    <a:pt x="59348" y="51338"/>
                  </a:lnTo>
                  <a:lnTo>
                    <a:pt x="59348" y="49987"/>
                  </a:lnTo>
                  <a:close/>
                  <a:moveTo>
                    <a:pt x="49463" y="49987"/>
                  </a:moveTo>
                  <a:lnTo>
                    <a:pt x="49463" y="51340"/>
                  </a:lnTo>
                  <a:lnTo>
                    <a:pt x="41470" y="51340"/>
                  </a:lnTo>
                  <a:lnTo>
                    <a:pt x="41470" y="49987"/>
                  </a:lnTo>
                  <a:close/>
                  <a:moveTo>
                    <a:pt x="86101" y="49987"/>
                  </a:moveTo>
                  <a:lnTo>
                    <a:pt x="86101" y="51340"/>
                  </a:lnTo>
                  <a:lnTo>
                    <a:pt x="78108" y="51340"/>
                  </a:lnTo>
                  <a:lnTo>
                    <a:pt x="78108" y="49987"/>
                  </a:lnTo>
                  <a:close/>
                  <a:moveTo>
                    <a:pt x="30209" y="51742"/>
                  </a:moveTo>
                  <a:lnTo>
                    <a:pt x="30209" y="53769"/>
                  </a:lnTo>
                  <a:lnTo>
                    <a:pt x="23203" y="53769"/>
                  </a:lnTo>
                  <a:lnTo>
                    <a:pt x="23203" y="51742"/>
                  </a:lnTo>
                  <a:close/>
                  <a:moveTo>
                    <a:pt x="45785" y="28789"/>
                  </a:moveTo>
                  <a:cubicBezTo>
                    <a:pt x="45460" y="29004"/>
                    <a:pt x="45071" y="29118"/>
                    <a:pt x="44682" y="29118"/>
                  </a:cubicBezTo>
                  <a:cubicBezTo>
                    <a:pt x="44449" y="29118"/>
                    <a:pt x="44216" y="29077"/>
                    <a:pt x="43998" y="28993"/>
                  </a:cubicBezTo>
                  <a:cubicBezTo>
                    <a:pt x="43975" y="28984"/>
                    <a:pt x="43951" y="28980"/>
                    <a:pt x="43927" y="28980"/>
                  </a:cubicBezTo>
                  <a:cubicBezTo>
                    <a:pt x="43877" y="28980"/>
                    <a:pt x="43827" y="28998"/>
                    <a:pt x="43788" y="29033"/>
                  </a:cubicBezTo>
                  <a:cubicBezTo>
                    <a:pt x="43733" y="29086"/>
                    <a:pt x="43710" y="29165"/>
                    <a:pt x="43731" y="29239"/>
                  </a:cubicBezTo>
                  <a:cubicBezTo>
                    <a:pt x="43883" y="29756"/>
                    <a:pt x="44203" y="30219"/>
                    <a:pt x="44635" y="30544"/>
                  </a:cubicBezTo>
                  <a:cubicBezTo>
                    <a:pt x="45022" y="30832"/>
                    <a:pt x="45488" y="31004"/>
                    <a:pt x="45967" y="31039"/>
                  </a:cubicBezTo>
                  <a:cubicBezTo>
                    <a:pt x="45612" y="31345"/>
                    <a:pt x="45146" y="31510"/>
                    <a:pt x="44680" y="31510"/>
                  </a:cubicBezTo>
                  <a:cubicBezTo>
                    <a:pt x="44448" y="31510"/>
                    <a:pt x="44216" y="31469"/>
                    <a:pt x="43998" y="31385"/>
                  </a:cubicBezTo>
                  <a:cubicBezTo>
                    <a:pt x="43974" y="31376"/>
                    <a:pt x="43949" y="31371"/>
                    <a:pt x="43924" y="31371"/>
                  </a:cubicBezTo>
                  <a:cubicBezTo>
                    <a:pt x="43874" y="31371"/>
                    <a:pt x="43826" y="31389"/>
                    <a:pt x="43788" y="31424"/>
                  </a:cubicBezTo>
                  <a:cubicBezTo>
                    <a:pt x="43731" y="31476"/>
                    <a:pt x="43710" y="31556"/>
                    <a:pt x="43731" y="31630"/>
                  </a:cubicBezTo>
                  <a:cubicBezTo>
                    <a:pt x="43883" y="32147"/>
                    <a:pt x="44203" y="32611"/>
                    <a:pt x="44635" y="32934"/>
                  </a:cubicBezTo>
                  <a:cubicBezTo>
                    <a:pt x="45022" y="33224"/>
                    <a:pt x="45488" y="33396"/>
                    <a:pt x="45967" y="33430"/>
                  </a:cubicBezTo>
                  <a:cubicBezTo>
                    <a:pt x="45612" y="33736"/>
                    <a:pt x="45146" y="33900"/>
                    <a:pt x="44680" y="33900"/>
                  </a:cubicBezTo>
                  <a:cubicBezTo>
                    <a:pt x="44448" y="33900"/>
                    <a:pt x="44216" y="33860"/>
                    <a:pt x="43998" y="33776"/>
                  </a:cubicBezTo>
                  <a:cubicBezTo>
                    <a:pt x="43974" y="33767"/>
                    <a:pt x="43950" y="33762"/>
                    <a:pt x="43926" y="33762"/>
                  </a:cubicBezTo>
                  <a:cubicBezTo>
                    <a:pt x="43875" y="33762"/>
                    <a:pt x="43826" y="33781"/>
                    <a:pt x="43788" y="33816"/>
                  </a:cubicBezTo>
                  <a:cubicBezTo>
                    <a:pt x="43731" y="33868"/>
                    <a:pt x="43710" y="33948"/>
                    <a:pt x="43731" y="34022"/>
                  </a:cubicBezTo>
                  <a:cubicBezTo>
                    <a:pt x="43883" y="34539"/>
                    <a:pt x="44203" y="35002"/>
                    <a:pt x="44635" y="35326"/>
                  </a:cubicBezTo>
                  <a:cubicBezTo>
                    <a:pt x="45020" y="35615"/>
                    <a:pt x="45488" y="35787"/>
                    <a:pt x="45967" y="35820"/>
                  </a:cubicBezTo>
                  <a:cubicBezTo>
                    <a:pt x="45613" y="36127"/>
                    <a:pt x="45145" y="36292"/>
                    <a:pt x="44678" y="36292"/>
                  </a:cubicBezTo>
                  <a:cubicBezTo>
                    <a:pt x="44447" y="36292"/>
                    <a:pt x="44215" y="36252"/>
                    <a:pt x="43998" y="36168"/>
                  </a:cubicBezTo>
                  <a:cubicBezTo>
                    <a:pt x="43974" y="36158"/>
                    <a:pt x="43949" y="36153"/>
                    <a:pt x="43924" y="36153"/>
                  </a:cubicBezTo>
                  <a:cubicBezTo>
                    <a:pt x="43874" y="36153"/>
                    <a:pt x="43826" y="36172"/>
                    <a:pt x="43788" y="36207"/>
                  </a:cubicBezTo>
                  <a:cubicBezTo>
                    <a:pt x="43731" y="36259"/>
                    <a:pt x="43710" y="36338"/>
                    <a:pt x="43731" y="36412"/>
                  </a:cubicBezTo>
                  <a:cubicBezTo>
                    <a:pt x="43883" y="36929"/>
                    <a:pt x="44203" y="37393"/>
                    <a:pt x="44635" y="37717"/>
                  </a:cubicBezTo>
                  <a:cubicBezTo>
                    <a:pt x="45020" y="38005"/>
                    <a:pt x="45488" y="38177"/>
                    <a:pt x="45967" y="38212"/>
                  </a:cubicBezTo>
                  <a:cubicBezTo>
                    <a:pt x="45613" y="38519"/>
                    <a:pt x="45146" y="38683"/>
                    <a:pt x="44680" y="38683"/>
                  </a:cubicBezTo>
                  <a:cubicBezTo>
                    <a:pt x="44448" y="38683"/>
                    <a:pt x="44216" y="38642"/>
                    <a:pt x="43998" y="38558"/>
                  </a:cubicBezTo>
                  <a:cubicBezTo>
                    <a:pt x="43974" y="38549"/>
                    <a:pt x="43950" y="38545"/>
                    <a:pt x="43926" y="38545"/>
                  </a:cubicBezTo>
                  <a:cubicBezTo>
                    <a:pt x="43875" y="38545"/>
                    <a:pt x="43826" y="38564"/>
                    <a:pt x="43788" y="38599"/>
                  </a:cubicBezTo>
                  <a:cubicBezTo>
                    <a:pt x="43731" y="38651"/>
                    <a:pt x="43710" y="38731"/>
                    <a:pt x="43731" y="38804"/>
                  </a:cubicBezTo>
                  <a:cubicBezTo>
                    <a:pt x="43883" y="39321"/>
                    <a:pt x="44203" y="39785"/>
                    <a:pt x="44636" y="40109"/>
                  </a:cubicBezTo>
                  <a:cubicBezTo>
                    <a:pt x="45022" y="40397"/>
                    <a:pt x="45488" y="40569"/>
                    <a:pt x="45967" y="40603"/>
                  </a:cubicBezTo>
                  <a:cubicBezTo>
                    <a:pt x="45612" y="40910"/>
                    <a:pt x="45145" y="41075"/>
                    <a:pt x="44678" y="41075"/>
                  </a:cubicBezTo>
                  <a:cubicBezTo>
                    <a:pt x="44446" y="41075"/>
                    <a:pt x="44215" y="41034"/>
                    <a:pt x="43998" y="40950"/>
                  </a:cubicBezTo>
                  <a:cubicBezTo>
                    <a:pt x="43974" y="40941"/>
                    <a:pt x="43949" y="40936"/>
                    <a:pt x="43924" y="40936"/>
                  </a:cubicBezTo>
                  <a:cubicBezTo>
                    <a:pt x="43874" y="40936"/>
                    <a:pt x="43826" y="40955"/>
                    <a:pt x="43788" y="40989"/>
                  </a:cubicBezTo>
                  <a:cubicBezTo>
                    <a:pt x="43731" y="41042"/>
                    <a:pt x="43710" y="41121"/>
                    <a:pt x="43731" y="41195"/>
                  </a:cubicBezTo>
                  <a:cubicBezTo>
                    <a:pt x="43883" y="41712"/>
                    <a:pt x="44203" y="42177"/>
                    <a:pt x="44635" y="42500"/>
                  </a:cubicBezTo>
                  <a:cubicBezTo>
                    <a:pt x="45022" y="42788"/>
                    <a:pt x="45488" y="42960"/>
                    <a:pt x="45967" y="42995"/>
                  </a:cubicBezTo>
                  <a:cubicBezTo>
                    <a:pt x="45612" y="43301"/>
                    <a:pt x="45146" y="43466"/>
                    <a:pt x="44680" y="43466"/>
                  </a:cubicBezTo>
                  <a:cubicBezTo>
                    <a:pt x="44448" y="43466"/>
                    <a:pt x="44216" y="43425"/>
                    <a:pt x="43998" y="43341"/>
                  </a:cubicBezTo>
                  <a:cubicBezTo>
                    <a:pt x="43974" y="43332"/>
                    <a:pt x="43949" y="43327"/>
                    <a:pt x="43924" y="43327"/>
                  </a:cubicBezTo>
                  <a:cubicBezTo>
                    <a:pt x="43874" y="43327"/>
                    <a:pt x="43826" y="43345"/>
                    <a:pt x="43788" y="43380"/>
                  </a:cubicBezTo>
                  <a:cubicBezTo>
                    <a:pt x="43731" y="43432"/>
                    <a:pt x="43710" y="43512"/>
                    <a:pt x="43731" y="43586"/>
                  </a:cubicBezTo>
                  <a:cubicBezTo>
                    <a:pt x="43883" y="44104"/>
                    <a:pt x="44203" y="44567"/>
                    <a:pt x="44635" y="44890"/>
                  </a:cubicBezTo>
                  <a:cubicBezTo>
                    <a:pt x="45022" y="45180"/>
                    <a:pt x="45488" y="45352"/>
                    <a:pt x="45967" y="45385"/>
                  </a:cubicBezTo>
                  <a:cubicBezTo>
                    <a:pt x="45612" y="45692"/>
                    <a:pt x="45145" y="45858"/>
                    <a:pt x="44678" y="45858"/>
                  </a:cubicBezTo>
                  <a:cubicBezTo>
                    <a:pt x="44446" y="45858"/>
                    <a:pt x="44215" y="45817"/>
                    <a:pt x="43998" y="45733"/>
                  </a:cubicBezTo>
                  <a:cubicBezTo>
                    <a:pt x="43974" y="45723"/>
                    <a:pt x="43949" y="45719"/>
                    <a:pt x="43924" y="45719"/>
                  </a:cubicBezTo>
                  <a:cubicBezTo>
                    <a:pt x="43874" y="45719"/>
                    <a:pt x="43826" y="45737"/>
                    <a:pt x="43788" y="45772"/>
                  </a:cubicBezTo>
                  <a:cubicBezTo>
                    <a:pt x="43731" y="45824"/>
                    <a:pt x="43710" y="45904"/>
                    <a:pt x="43731" y="45978"/>
                  </a:cubicBezTo>
                  <a:cubicBezTo>
                    <a:pt x="43883" y="46495"/>
                    <a:pt x="44203" y="46958"/>
                    <a:pt x="44635" y="47282"/>
                  </a:cubicBezTo>
                  <a:cubicBezTo>
                    <a:pt x="45022" y="47570"/>
                    <a:pt x="45488" y="47743"/>
                    <a:pt x="45967" y="47778"/>
                  </a:cubicBezTo>
                  <a:cubicBezTo>
                    <a:pt x="45612" y="48083"/>
                    <a:pt x="45146" y="48248"/>
                    <a:pt x="44680" y="48248"/>
                  </a:cubicBezTo>
                  <a:cubicBezTo>
                    <a:pt x="44448" y="48248"/>
                    <a:pt x="44216" y="48207"/>
                    <a:pt x="43998" y="48122"/>
                  </a:cubicBezTo>
                  <a:cubicBezTo>
                    <a:pt x="43974" y="48113"/>
                    <a:pt x="43950" y="48109"/>
                    <a:pt x="43926" y="48109"/>
                  </a:cubicBezTo>
                  <a:cubicBezTo>
                    <a:pt x="43875" y="48109"/>
                    <a:pt x="43826" y="48128"/>
                    <a:pt x="43788" y="48163"/>
                  </a:cubicBezTo>
                  <a:cubicBezTo>
                    <a:pt x="43731" y="48215"/>
                    <a:pt x="43710" y="48294"/>
                    <a:pt x="43731" y="48368"/>
                  </a:cubicBezTo>
                  <a:cubicBezTo>
                    <a:pt x="43782" y="48542"/>
                    <a:pt x="43853" y="48711"/>
                    <a:pt x="43941" y="48869"/>
                  </a:cubicBezTo>
                  <a:cubicBezTo>
                    <a:pt x="44089" y="49142"/>
                    <a:pt x="44292" y="49383"/>
                    <a:pt x="44528" y="49583"/>
                  </a:cubicBezTo>
                  <a:lnTo>
                    <a:pt x="41267" y="49583"/>
                  </a:lnTo>
                  <a:cubicBezTo>
                    <a:pt x="41155" y="49583"/>
                    <a:pt x="41064" y="49673"/>
                    <a:pt x="41064" y="49784"/>
                  </a:cubicBezTo>
                  <a:lnTo>
                    <a:pt x="41064" y="51541"/>
                  </a:lnTo>
                  <a:cubicBezTo>
                    <a:pt x="41064" y="51652"/>
                    <a:pt x="41155" y="51742"/>
                    <a:pt x="41267" y="51742"/>
                  </a:cubicBezTo>
                  <a:lnTo>
                    <a:pt x="41558" y="51742"/>
                  </a:lnTo>
                  <a:lnTo>
                    <a:pt x="41558" y="53769"/>
                  </a:lnTo>
                  <a:lnTo>
                    <a:pt x="30613" y="53769"/>
                  </a:lnTo>
                  <a:lnTo>
                    <a:pt x="30613" y="51742"/>
                  </a:lnTo>
                  <a:lnTo>
                    <a:pt x="30904" y="51742"/>
                  </a:lnTo>
                  <a:cubicBezTo>
                    <a:pt x="31015" y="51742"/>
                    <a:pt x="31106" y="51652"/>
                    <a:pt x="31106" y="51541"/>
                  </a:cubicBezTo>
                  <a:lnTo>
                    <a:pt x="31106" y="49784"/>
                  </a:lnTo>
                  <a:cubicBezTo>
                    <a:pt x="31106" y="49673"/>
                    <a:pt x="31015" y="49583"/>
                    <a:pt x="30904" y="49583"/>
                  </a:cubicBezTo>
                  <a:lnTo>
                    <a:pt x="24081" y="49583"/>
                  </a:lnTo>
                  <a:lnTo>
                    <a:pt x="24081" y="47088"/>
                  </a:lnTo>
                  <a:lnTo>
                    <a:pt x="24311" y="47088"/>
                  </a:lnTo>
                  <a:cubicBezTo>
                    <a:pt x="24423" y="47088"/>
                    <a:pt x="24512" y="46999"/>
                    <a:pt x="24512" y="46887"/>
                  </a:cubicBezTo>
                  <a:lnTo>
                    <a:pt x="24512" y="45791"/>
                  </a:lnTo>
                  <a:cubicBezTo>
                    <a:pt x="24512" y="45648"/>
                    <a:pt x="24630" y="45530"/>
                    <a:pt x="24773" y="45530"/>
                  </a:cubicBezTo>
                  <a:lnTo>
                    <a:pt x="25416" y="45530"/>
                  </a:lnTo>
                  <a:cubicBezTo>
                    <a:pt x="25527" y="45530"/>
                    <a:pt x="25617" y="45440"/>
                    <a:pt x="25617" y="45329"/>
                  </a:cubicBezTo>
                  <a:lnTo>
                    <a:pt x="25617" y="44688"/>
                  </a:lnTo>
                  <a:lnTo>
                    <a:pt x="29211" y="44688"/>
                  </a:lnTo>
                  <a:lnTo>
                    <a:pt x="29211" y="45329"/>
                  </a:lnTo>
                  <a:cubicBezTo>
                    <a:pt x="29211" y="45440"/>
                    <a:pt x="29302" y="45530"/>
                    <a:pt x="29414" y="45530"/>
                  </a:cubicBezTo>
                  <a:lnTo>
                    <a:pt x="30055" y="45530"/>
                  </a:lnTo>
                  <a:cubicBezTo>
                    <a:pt x="30200" y="45530"/>
                    <a:pt x="30316" y="45648"/>
                    <a:pt x="30316" y="45791"/>
                  </a:cubicBezTo>
                  <a:lnTo>
                    <a:pt x="30316" y="46887"/>
                  </a:lnTo>
                  <a:cubicBezTo>
                    <a:pt x="30316" y="46999"/>
                    <a:pt x="30407" y="47088"/>
                    <a:pt x="30519" y="47088"/>
                  </a:cubicBezTo>
                  <a:lnTo>
                    <a:pt x="31092" y="47088"/>
                  </a:lnTo>
                  <a:cubicBezTo>
                    <a:pt x="31460" y="47088"/>
                    <a:pt x="31757" y="46790"/>
                    <a:pt x="31757" y="46424"/>
                  </a:cubicBezTo>
                  <a:lnTo>
                    <a:pt x="31757" y="44606"/>
                  </a:lnTo>
                  <a:cubicBezTo>
                    <a:pt x="31757" y="44240"/>
                    <a:pt x="31460" y="43942"/>
                    <a:pt x="31092" y="43942"/>
                  </a:cubicBezTo>
                  <a:lnTo>
                    <a:pt x="29876" y="43942"/>
                  </a:lnTo>
                  <a:cubicBezTo>
                    <a:pt x="29628" y="43942"/>
                    <a:pt x="29414" y="44081"/>
                    <a:pt x="29299" y="44284"/>
                  </a:cubicBezTo>
                  <a:lnTo>
                    <a:pt x="25530" y="44284"/>
                  </a:lnTo>
                  <a:cubicBezTo>
                    <a:pt x="25416" y="44081"/>
                    <a:pt x="25202" y="43942"/>
                    <a:pt x="24953" y="43942"/>
                  </a:cubicBezTo>
                  <a:lnTo>
                    <a:pt x="24081" y="43942"/>
                  </a:lnTo>
                  <a:lnTo>
                    <a:pt x="24081" y="43164"/>
                  </a:lnTo>
                  <a:lnTo>
                    <a:pt x="31093" y="43164"/>
                  </a:lnTo>
                  <a:cubicBezTo>
                    <a:pt x="31460" y="43164"/>
                    <a:pt x="31757" y="42866"/>
                    <a:pt x="31757" y="42500"/>
                  </a:cubicBezTo>
                  <a:lnTo>
                    <a:pt x="31757" y="39914"/>
                  </a:lnTo>
                  <a:cubicBezTo>
                    <a:pt x="31757" y="39830"/>
                    <a:pt x="31741" y="39751"/>
                    <a:pt x="31712" y="39678"/>
                  </a:cubicBezTo>
                  <a:cubicBezTo>
                    <a:pt x="31717" y="39660"/>
                    <a:pt x="31723" y="39643"/>
                    <a:pt x="31723" y="39624"/>
                  </a:cubicBezTo>
                  <a:lnTo>
                    <a:pt x="31723" y="37051"/>
                  </a:lnTo>
                  <a:lnTo>
                    <a:pt x="31823" y="37051"/>
                  </a:lnTo>
                  <a:cubicBezTo>
                    <a:pt x="31935" y="37051"/>
                    <a:pt x="32026" y="36961"/>
                    <a:pt x="32026" y="36850"/>
                  </a:cubicBezTo>
                  <a:lnTo>
                    <a:pt x="32026" y="35754"/>
                  </a:lnTo>
                  <a:cubicBezTo>
                    <a:pt x="32026" y="35610"/>
                    <a:pt x="32143" y="35494"/>
                    <a:pt x="32287" y="35494"/>
                  </a:cubicBezTo>
                  <a:lnTo>
                    <a:pt x="32928" y="35494"/>
                  </a:lnTo>
                  <a:cubicBezTo>
                    <a:pt x="33041" y="35494"/>
                    <a:pt x="33131" y="35403"/>
                    <a:pt x="33131" y="35292"/>
                  </a:cubicBezTo>
                  <a:lnTo>
                    <a:pt x="33131" y="34650"/>
                  </a:lnTo>
                  <a:lnTo>
                    <a:pt x="36725" y="34650"/>
                  </a:lnTo>
                  <a:lnTo>
                    <a:pt x="36725" y="35292"/>
                  </a:lnTo>
                  <a:cubicBezTo>
                    <a:pt x="36725" y="35403"/>
                    <a:pt x="36816" y="35494"/>
                    <a:pt x="36927" y="35494"/>
                  </a:cubicBezTo>
                  <a:lnTo>
                    <a:pt x="37569" y="35494"/>
                  </a:lnTo>
                  <a:cubicBezTo>
                    <a:pt x="37712" y="35494"/>
                    <a:pt x="37829" y="35610"/>
                    <a:pt x="37829" y="35754"/>
                  </a:cubicBezTo>
                  <a:lnTo>
                    <a:pt x="37829" y="36850"/>
                  </a:lnTo>
                  <a:cubicBezTo>
                    <a:pt x="37829" y="36961"/>
                    <a:pt x="37921" y="37051"/>
                    <a:pt x="38032" y="37051"/>
                  </a:cubicBezTo>
                  <a:lnTo>
                    <a:pt x="38606" y="37051"/>
                  </a:lnTo>
                  <a:cubicBezTo>
                    <a:pt x="38633" y="37051"/>
                    <a:pt x="38658" y="37047"/>
                    <a:pt x="38684" y="37044"/>
                  </a:cubicBezTo>
                  <a:lnTo>
                    <a:pt x="38684" y="51874"/>
                  </a:lnTo>
                  <a:cubicBezTo>
                    <a:pt x="38684" y="51985"/>
                    <a:pt x="38775" y="52077"/>
                    <a:pt x="38886" y="52077"/>
                  </a:cubicBezTo>
                  <a:cubicBezTo>
                    <a:pt x="38998" y="52077"/>
                    <a:pt x="39088" y="51985"/>
                    <a:pt x="39088" y="51874"/>
                  </a:cubicBezTo>
                  <a:lnTo>
                    <a:pt x="39088" y="36841"/>
                  </a:lnTo>
                  <a:cubicBezTo>
                    <a:pt x="39201" y="36722"/>
                    <a:pt x="39270" y="36563"/>
                    <a:pt x="39270" y="36386"/>
                  </a:cubicBezTo>
                  <a:lnTo>
                    <a:pt x="39270" y="34569"/>
                  </a:lnTo>
                  <a:cubicBezTo>
                    <a:pt x="39270" y="34203"/>
                    <a:pt x="38972" y="33904"/>
                    <a:pt x="38606" y="33904"/>
                  </a:cubicBezTo>
                  <a:lnTo>
                    <a:pt x="37389" y="33904"/>
                  </a:lnTo>
                  <a:cubicBezTo>
                    <a:pt x="37142" y="33904"/>
                    <a:pt x="36927" y="34043"/>
                    <a:pt x="36813" y="34246"/>
                  </a:cubicBezTo>
                  <a:lnTo>
                    <a:pt x="33044" y="34246"/>
                  </a:lnTo>
                  <a:cubicBezTo>
                    <a:pt x="32929" y="34043"/>
                    <a:pt x="32715" y="33904"/>
                    <a:pt x="32466" y="33904"/>
                  </a:cubicBezTo>
                  <a:lnTo>
                    <a:pt x="31723" y="33904"/>
                  </a:lnTo>
                  <a:lnTo>
                    <a:pt x="31723" y="33331"/>
                  </a:lnTo>
                  <a:lnTo>
                    <a:pt x="38606" y="33331"/>
                  </a:lnTo>
                  <a:cubicBezTo>
                    <a:pt x="38972" y="33331"/>
                    <a:pt x="39270" y="33033"/>
                    <a:pt x="39270" y="32666"/>
                  </a:cubicBezTo>
                  <a:lnTo>
                    <a:pt x="39270" y="30373"/>
                  </a:lnTo>
                  <a:lnTo>
                    <a:pt x="39345" y="30373"/>
                  </a:lnTo>
                  <a:cubicBezTo>
                    <a:pt x="39457" y="30373"/>
                    <a:pt x="39548" y="30282"/>
                    <a:pt x="39548" y="30170"/>
                  </a:cubicBezTo>
                  <a:lnTo>
                    <a:pt x="39548" y="28789"/>
                  </a:lnTo>
                  <a:close/>
                  <a:moveTo>
                    <a:pt x="48969" y="51742"/>
                  </a:moveTo>
                  <a:lnTo>
                    <a:pt x="48969" y="53769"/>
                  </a:lnTo>
                  <a:lnTo>
                    <a:pt x="41962" y="53769"/>
                  </a:lnTo>
                  <a:lnTo>
                    <a:pt x="41962" y="51742"/>
                  </a:lnTo>
                  <a:close/>
                  <a:moveTo>
                    <a:pt x="66847" y="51742"/>
                  </a:moveTo>
                  <a:lnTo>
                    <a:pt x="66847" y="53769"/>
                  </a:lnTo>
                  <a:lnTo>
                    <a:pt x="59842" y="53769"/>
                  </a:lnTo>
                  <a:lnTo>
                    <a:pt x="59842" y="51742"/>
                  </a:lnTo>
                  <a:close/>
                  <a:moveTo>
                    <a:pt x="69265" y="28789"/>
                  </a:moveTo>
                  <a:lnTo>
                    <a:pt x="69265" y="30172"/>
                  </a:lnTo>
                  <a:cubicBezTo>
                    <a:pt x="69265" y="30282"/>
                    <a:pt x="69355" y="30373"/>
                    <a:pt x="69467" y="30373"/>
                  </a:cubicBezTo>
                  <a:lnTo>
                    <a:pt x="69543" y="30373"/>
                  </a:lnTo>
                  <a:lnTo>
                    <a:pt x="69543" y="32668"/>
                  </a:lnTo>
                  <a:cubicBezTo>
                    <a:pt x="69540" y="33033"/>
                    <a:pt x="69839" y="33331"/>
                    <a:pt x="70205" y="33331"/>
                  </a:cubicBezTo>
                  <a:lnTo>
                    <a:pt x="77087" y="33331"/>
                  </a:lnTo>
                  <a:lnTo>
                    <a:pt x="77087" y="33904"/>
                  </a:lnTo>
                  <a:lnTo>
                    <a:pt x="76344" y="33904"/>
                  </a:lnTo>
                  <a:cubicBezTo>
                    <a:pt x="76095" y="33904"/>
                    <a:pt x="75881" y="34043"/>
                    <a:pt x="75767" y="34246"/>
                  </a:cubicBezTo>
                  <a:lnTo>
                    <a:pt x="71998" y="34246"/>
                  </a:lnTo>
                  <a:cubicBezTo>
                    <a:pt x="71885" y="34043"/>
                    <a:pt x="71670" y="33904"/>
                    <a:pt x="71421" y="33904"/>
                  </a:cubicBezTo>
                  <a:lnTo>
                    <a:pt x="70205" y="33904"/>
                  </a:lnTo>
                  <a:cubicBezTo>
                    <a:pt x="69839" y="33904"/>
                    <a:pt x="69540" y="34203"/>
                    <a:pt x="69540" y="34569"/>
                  </a:cubicBezTo>
                  <a:lnTo>
                    <a:pt x="69540" y="36388"/>
                  </a:lnTo>
                  <a:cubicBezTo>
                    <a:pt x="69540" y="36563"/>
                    <a:pt x="69610" y="36724"/>
                    <a:pt x="69723" y="36842"/>
                  </a:cubicBezTo>
                  <a:lnTo>
                    <a:pt x="69723" y="51875"/>
                  </a:lnTo>
                  <a:cubicBezTo>
                    <a:pt x="69723" y="51987"/>
                    <a:pt x="69814" y="52077"/>
                    <a:pt x="69924" y="52077"/>
                  </a:cubicBezTo>
                  <a:cubicBezTo>
                    <a:pt x="70036" y="52077"/>
                    <a:pt x="70127" y="51987"/>
                    <a:pt x="70127" y="51875"/>
                  </a:cubicBezTo>
                  <a:lnTo>
                    <a:pt x="70127" y="37044"/>
                  </a:lnTo>
                  <a:cubicBezTo>
                    <a:pt x="70153" y="37047"/>
                    <a:pt x="70177" y="37052"/>
                    <a:pt x="70205" y="37052"/>
                  </a:cubicBezTo>
                  <a:lnTo>
                    <a:pt x="70778" y="37052"/>
                  </a:lnTo>
                  <a:cubicBezTo>
                    <a:pt x="70890" y="37052"/>
                    <a:pt x="70981" y="36961"/>
                    <a:pt x="70981" y="36850"/>
                  </a:cubicBezTo>
                  <a:lnTo>
                    <a:pt x="70981" y="35755"/>
                  </a:lnTo>
                  <a:cubicBezTo>
                    <a:pt x="70981" y="35612"/>
                    <a:pt x="71098" y="35494"/>
                    <a:pt x="71242" y="35494"/>
                  </a:cubicBezTo>
                  <a:lnTo>
                    <a:pt x="71885" y="35494"/>
                  </a:lnTo>
                  <a:cubicBezTo>
                    <a:pt x="71995" y="35494"/>
                    <a:pt x="72086" y="35403"/>
                    <a:pt x="72086" y="35293"/>
                  </a:cubicBezTo>
                  <a:lnTo>
                    <a:pt x="72086" y="34650"/>
                  </a:lnTo>
                  <a:lnTo>
                    <a:pt x="75680" y="34650"/>
                  </a:lnTo>
                  <a:lnTo>
                    <a:pt x="75680" y="35293"/>
                  </a:lnTo>
                  <a:cubicBezTo>
                    <a:pt x="75680" y="35403"/>
                    <a:pt x="75771" y="35494"/>
                    <a:pt x="75883" y="35494"/>
                  </a:cubicBezTo>
                  <a:lnTo>
                    <a:pt x="76524" y="35494"/>
                  </a:lnTo>
                  <a:cubicBezTo>
                    <a:pt x="76667" y="35494"/>
                    <a:pt x="76785" y="35612"/>
                    <a:pt x="76785" y="35755"/>
                  </a:cubicBezTo>
                  <a:lnTo>
                    <a:pt x="76785" y="36850"/>
                  </a:lnTo>
                  <a:cubicBezTo>
                    <a:pt x="76785" y="36961"/>
                    <a:pt x="76876" y="37052"/>
                    <a:pt x="76987" y="37052"/>
                  </a:cubicBezTo>
                  <a:lnTo>
                    <a:pt x="77087" y="37052"/>
                  </a:lnTo>
                  <a:lnTo>
                    <a:pt x="77087" y="39625"/>
                  </a:lnTo>
                  <a:cubicBezTo>
                    <a:pt x="77087" y="39644"/>
                    <a:pt x="77093" y="39662"/>
                    <a:pt x="77099" y="39679"/>
                  </a:cubicBezTo>
                  <a:cubicBezTo>
                    <a:pt x="77070" y="39751"/>
                    <a:pt x="77054" y="39831"/>
                    <a:pt x="77054" y="39914"/>
                  </a:cubicBezTo>
                  <a:lnTo>
                    <a:pt x="77054" y="42501"/>
                  </a:lnTo>
                  <a:cubicBezTo>
                    <a:pt x="77054" y="42867"/>
                    <a:pt x="77351" y="43166"/>
                    <a:pt x="77717" y="43166"/>
                  </a:cubicBezTo>
                  <a:lnTo>
                    <a:pt x="84730" y="43166"/>
                  </a:lnTo>
                  <a:lnTo>
                    <a:pt x="84730" y="43942"/>
                  </a:lnTo>
                  <a:lnTo>
                    <a:pt x="83858" y="43942"/>
                  </a:lnTo>
                  <a:cubicBezTo>
                    <a:pt x="83609" y="43942"/>
                    <a:pt x="83395" y="44081"/>
                    <a:pt x="83280" y="44284"/>
                  </a:cubicBezTo>
                  <a:lnTo>
                    <a:pt x="79511" y="44284"/>
                  </a:lnTo>
                  <a:cubicBezTo>
                    <a:pt x="79397" y="44081"/>
                    <a:pt x="79182" y="43942"/>
                    <a:pt x="78935" y="43942"/>
                  </a:cubicBezTo>
                  <a:lnTo>
                    <a:pt x="77719" y="43942"/>
                  </a:lnTo>
                  <a:cubicBezTo>
                    <a:pt x="77351" y="43942"/>
                    <a:pt x="77054" y="44240"/>
                    <a:pt x="77054" y="44606"/>
                  </a:cubicBezTo>
                  <a:lnTo>
                    <a:pt x="77054" y="46425"/>
                  </a:lnTo>
                  <a:cubicBezTo>
                    <a:pt x="77054" y="46791"/>
                    <a:pt x="77351" y="47088"/>
                    <a:pt x="77719" y="47088"/>
                  </a:cubicBezTo>
                  <a:lnTo>
                    <a:pt x="78292" y="47088"/>
                  </a:lnTo>
                  <a:cubicBezTo>
                    <a:pt x="78403" y="47088"/>
                    <a:pt x="78495" y="46999"/>
                    <a:pt x="78495" y="46887"/>
                  </a:cubicBezTo>
                  <a:lnTo>
                    <a:pt x="78495" y="45792"/>
                  </a:lnTo>
                  <a:cubicBezTo>
                    <a:pt x="78495" y="45648"/>
                    <a:pt x="78611" y="45532"/>
                    <a:pt x="78755" y="45532"/>
                  </a:cubicBezTo>
                  <a:lnTo>
                    <a:pt x="79397" y="45532"/>
                  </a:lnTo>
                  <a:cubicBezTo>
                    <a:pt x="79508" y="45532"/>
                    <a:pt x="79600" y="45440"/>
                    <a:pt x="79600" y="45329"/>
                  </a:cubicBezTo>
                  <a:lnTo>
                    <a:pt x="79600" y="44688"/>
                  </a:lnTo>
                  <a:lnTo>
                    <a:pt x="83193" y="44688"/>
                  </a:lnTo>
                  <a:lnTo>
                    <a:pt x="83193" y="45329"/>
                  </a:lnTo>
                  <a:cubicBezTo>
                    <a:pt x="83193" y="45440"/>
                    <a:pt x="83283" y="45532"/>
                    <a:pt x="83395" y="45532"/>
                  </a:cubicBezTo>
                  <a:lnTo>
                    <a:pt x="84038" y="45532"/>
                  </a:lnTo>
                  <a:cubicBezTo>
                    <a:pt x="84181" y="45532"/>
                    <a:pt x="84298" y="45648"/>
                    <a:pt x="84298" y="45792"/>
                  </a:cubicBezTo>
                  <a:lnTo>
                    <a:pt x="84298" y="46887"/>
                  </a:lnTo>
                  <a:cubicBezTo>
                    <a:pt x="84298" y="46999"/>
                    <a:pt x="84388" y="47088"/>
                    <a:pt x="84500" y="47088"/>
                  </a:cubicBezTo>
                  <a:lnTo>
                    <a:pt x="84730" y="47088"/>
                  </a:lnTo>
                  <a:lnTo>
                    <a:pt x="84730" y="49583"/>
                  </a:lnTo>
                  <a:lnTo>
                    <a:pt x="77907" y="49583"/>
                  </a:lnTo>
                  <a:cubicBezTo>
                    <a:pt x="77795" y="49583"/>
                    <a:pt x="77704" y="49674"/>
                    <a:pt x="77704" y="49786"/>
                  </a:cubicBezTo>
                  <a:lnTo>
                    <a:pt x="77704" y="51541"/>
                  </a:lnTo>
                  <a:cubicBezTo>
                    <a:pt x="77704" y="51652"/>
                    <a:pt x="77795" y="51742"/>
                    <a:pt x="77907" y="51742"/>
                  </a:cubicBezTo>
                  <a:lnTo>
                    <a:pt x="78198" y="51742"/>
                  </a:lnTo>
                  <a:lnTo>
                    <a:pt x="78198" y="53769"/>
                  </a:lnTo>
                  <a:lnTo>
                    <a:pt x="67253" y="53769"/>
                  </a:lnTo>
                  <a:lnTo>
                    <a:pt x="67253" y="51742"/>
                  </a:lnTo>
                  <a:lnTo>
                    <a:pt x="67544" y="51742"/>
                  </a:lnTo>
                  <a:cubicBezTo>
                    <a:pt x="67655" y="51742"/>
                    <a:pt x="67746" y="51652"/>
                    <a:pt x="67746" y="51541"/>
                  </a:cubicBezTo>
                  <a:lnTo>
                    <a:pt x="67746" y="49786"/>
                  </a:lnTo>
                  <a:cubicBezTo>
                    <a:pt x="67746" y="49674"/>
                    <a:pt x="67655" y="49583"/>
                    <a:pt x="67544" y="49583"/>
                  </a:cubicBezTo>
                  <a:lnTo>
                    <a:pt x="64283" y="49583"/>
                  </a:lnTo>
                  <a:cubicBezTo>
                    <a:pt x="64519" y="49385"/>
                    <a:pt x="64723" y="49142"/>
                    <a:pt x="64869" y="48869"/>
                  </a:cubicBezTo>
                  <a:cubicBezTo>
                    <a:pt x="64957" y="48711"/>
                    <a:pt x="65028" y="48542"/>
                    <a:pt x="65079" y="48368"/>
                  </a:cubicBezTo>
                  <a:cubicBezTo>
                    <a:pt x="65101" y="48294"/>
                    <a:pt x="65079" y="48215"/>
                    <a:pt x="65023" y="48163"/>
                  </a:cubicBezTo>
                  <a:cubicBezTo>
                    <a:pt x="64985" y="48128"/>
                    <a:pt x="64936" y="48109"/>
                    <a:pt x="64886" y="48109"/>
                  </a:cubicBezTo>
                  <a:cubicBezTo>
                    <a:pt x="64861" y="48109"/>
                    <a:pt x="64836" y="48114"/>
                    <a:pt x="64813" y="48124"/>
                  </a:cubicBezTo>
                  <a:cubicBezTo>
                    <a:pt x="64595" y="48208"/>
                    <a:pt x="64363" y="48249"/>
                    <a:pt x="64131" y="48249"/>
                  </a:cubicBezTo>
                  <a:cubicBezTo>
                    <a:pt x="63665" y="48249"/>
                    <a:pt x="63198" y="48084"/>
                    <a:pt x="62843" y="47778"/>
                  </a:cubicBezTo>
                  <a:cubicBezTo>
                    <a:pt x="63323" y="47743"/>
                    <a:pt x="63790" y="47572"/>
                    <a:pt x="64176" y="47282"/>
                  </a:cubicBezTo>
                  <a:cubicBezTo>
                    <a:pt x="64607" y="46959"/>
                    <a:pt x="64927" y="46496"/>
                    <a:pt x="65079" y="45978"/>
                  </a:cubicBezTo>
                  <a:cubicBezTo>
                    <a:pt x="65101" y="45904"/>
                    <a:pt x="65079" y="45824"/>
                    <a:pt x="65023" y="45772"/>
                  </a:cubicBezTo>
                  <a:cubicBezTo>
                    <a:pt x="64985" y="45737"/>
                    <a:pt x="64936" y="45719"/>
                    <a:pt x="64887" y="45719"/>
                  </a:cubicBezTo>
                  <a:cubicBezTo>
                    <a:pt x="64862" y="45719"/>
                    <a:pt x="64837" y="45724"/>
                    <a:pt x="64813" y="45733"/>
                  </a:cubicBezTo>
                  <a:cubicBezTo>
                    <a:pt x="64595" y="45817"/>
                    <a:pt x="64363" y="45858"/>
                    <a:pt x="64131" y="45858"/>
                  </a:cubicBezTo>
                  <a:cubicBezTo>
                    <a:pt x="63665" y="45858"/>
                    <a:pt x="63198" y="45693"/>
                    <a:pt x="62843" y="45387"/>
                  </a:cubicBezTo>
                  <a:cubicBezTo>
                    <a:pt x="63323" y="45352"/>
                    <a:pt x="63790" y="45180"/>
                    <a:pt x="64176" y="44892"/>
                  </a:cubicBezTo>
                  <a:cubicBezTo>
                    <a:pt x="64607" y="44567"/>
                    <a:pt x="64929" y="44104"/>
                    <a:pt x="65079" y="43587"/>
                  </a:cubicBezTo>
                  <a:cubicBezTo>
                    <a:pt x="65101" y="43513"/>
                    <a:pt x="65079" y="43434"/>
                    <a:pt x="65023" y="43381"/>
                  </a:cubicBezTo>
                  <a:cubicBezTo>
                    <a:pt x="64985" y="43347"/>
                    <a:pt x="64936" y="43328"/>
                    <a:pt x="64887" y="43328"/>
                  </a:cubicBezTo>
                  <a:cubicBezTo>
                    <a:pt x="64862" y="43328"/>
                    <a:pt x="64837" y="43333"/>
                    <a:pt x="64813" y="43342"/>
                  </a:cubicBezTo>
                  <a:cubicBezTo>
                    <a:pt x="64596" y="43426"/>
                    <a:pt x="64365" y="43467"/>
                    <a:pt x="64133" y="43467"/>
                  </a:cubicBezTo>
                  <a:cubicBezTo>
                    <a:pt x="63667" y="43467"/>
                    <a:pt x="63199" y="43302"/>
                    <a:pt x="62843" y="42995"/>
                  </a:cubicBezTo>
                  <a:cubicBezTo>
                    <a:pt x="63323" y="42962"/>
                    <a:pt x="63790" y="42789"/>
                    <a:pt x="64176" y="42500"/>
                  </a:cubicBezTo>
                  <a:cubicBezTo>
                    <a:pt x="64607" y="42177"/>
                    <a:pt x="64929" y="41713"/>
                    <a:pt x="65079" y="41195"/>
                  </a:cubicBezTo>
                  <a:cubicBezTo>
                    <a:pt x="65101" y="41121"/>
                    <a:pt x="65079" y="41042"/>
                    <a:pt x="65023" y="40989"/>
                  </a:cubicBezTo>
                  <a:cubicBezTo>
                    <a:pt x="64985" y="40955"/>
                    <a:pt x="64936" y="40936"/>
                    <a:pt x="64887" y="40936"/>
                  </a:cubicBezTo>
                  <a:cubicBezTo>
                    <a:pt x="64862" y="40936"/>
                    <a:pt x="64837" y="40941"/>
                    <a:pt x="64813" y="40950"/>
                  </a:cubicBezTo>
                  <a:cubicBezTo>
                    <a:pt x="64595" y="41035"/>
                    <a:pt x="64364" y="41075"/>
                    <a:pt x="64132" y="41075"/>
                  </a:cubicBezTo>
                  <a:cubicBezTo>
                    <a:pt x="63665" y="41075"/>
                    <a:pt x="63198" y="40911"/>
                    <a:pt x="62843" y="40604"/>
                  </a:cubicBezTo>
                  <a:cubicBezTo>
                    <a:pt x="63323" y="40569"/>
                    <a:pt x="63790" y="40397"/>
                    <a:pt x="64176" y="40109"/>
                  </a:cubicBezTo>
                  <a:cubicBezTo>
                    <a:pt x="64607" y="39785"/>
                    <a:pt x="64929" y="39321"/>
                    <a:pt x="65081" y="38804"/>
                  </a:cubicBezTo>
                  <a:cubicBezTo>
                    <a:pt x="65101" y="38731"/>
                    <a:pt x="65079" y="38651"/>
                    <a:pt x="65023" y="38599"/>
                  </a:cubicBezTo>
                  <a:cubicBezTo>
                    <a:pt x="64985" y="38564"/>
                    <a:pt x="64936" y="38545"/>
                    <a:pt x="64887" y="38545"/>
                  </a:cubicBezTo>
                  <a:cubicBezTo>
                    <a:pt x="64862" y="38545"/>
                    <a:pt x="64837" y="38550"/>
                    <a:pt x="64813" y="38560"/>
                  </a:cubicBezTo>
                  <a:cubicBezTo>
                    <a:pt x="64596" y="38644"/>
                    <a:pt x="64365" y="38684"/>
                    <a:pt x="64133" y="38684"/>
                  </a:cubicBezTo>
                  <a:cubicBezTo>
                    <a:pt x="63667" y="38684"/>
                    <a:pt x="63199" y="38519"/>
                    <a:pt x="62843" y="38212"/>
                  </a:cubicBezTo>
                  <a:cubicBezTo>
                    <a:pt x="63323" y="38179"/>
                    <a:pt x="63790" y="38007"/>
                    <a:pt x="64176" y="37717"/>
                  </a:cubicBezTo>
                  <a:cubicBezTo>
                    <a:pt x="64607" y="37394"/>
                    <a:pt x="64929" y="36931"/>
                    <a:pt x="65081" y="36412"/>
                  </a:cubicBezTo>
                  <a:cubicBezTo>
                    <a:pt x="65102" y="36338"/>
                    <a:pt x="65079" y="36259"/>
                    <a:pt x="65023" y="36207"/>
                  </a:cubicBezTo>
                  <a:cubicBezTo>
                    <a:pt x="64985" y="36173"/>
                    <a:pt x="64936" y="36154"/>
                    <a:pt x="64886" y="36154"/>
                  </a:cubicBezTo>
                  <a:cubicBezTo>
                    <a:pt x="64862" y="36154"/>
                    <a:pt x="64837" y="36159"/>
                    <a:pt x="64814" y="36168"/>
                  </a:cubicBezTo>
                  <a:cubicBezTo>
                    <a:pt x="64596" y="36252"/>
                    <a:pt x="64364" y="36293"/>
                    <a:pt x="64132" y="36293"/>
                  </a:cubicBezTo>
                  <a:cubicBezTo>
                    <a:pt x="63665" y="36293"/>
                    <a:pt x="63198" y="36128"/>
                    <a:pt x="62843" y="35822"/>
                  </a:cubicBezTo>
                  <a:cubicBezTo>
                    <a:pt x="63324" y="35787"/>
                    <a:pt x="63790" y="35615"/>
                    <a:pt x="64176" y="35326"/>
                  </a:cubicBezTo>
                  <a:cubicBezTo>
                    <a:pt x="64607" y="35002"/>
                    <a:pt x="64929" y="34539"/>
                    <a:pt x="65081" y="34022"/>
                  </a:cubicBezTo>
                  <a:cubicBezTo>
                    <a:pt x="65102" y="33948"/>
                    <a:pt x="65079" y="33868"/>
                    <a:pt x="65023" y="33816"/>
                  </a:cubicBezTo>
                  <a:cubicBezTo>
                    <a:pt x="64985" y="33781"/>
                    <a:pt x="64936" y="33763"/>
                    <a:pt x="64887" y="33763"/>
                  </a:cubicBezTo>
                  <a:cubicBezTo>
                    <a:pt x="64863" y="33763"/>
                    <a:pt x="64838" y="33767"/>
                    <a:pt x="64814" y="33777"/>
                  </a:cubicBezTo>
                  <a:cubicBezTo>
                    <a:pt x="64597" y="33861"/>
                    <a:pt x="64365" y="33901"/>
                    <a:pt x="64134" y="33901"/>
                  </a:cubicBezTo>
                  <a:cubicBezTo>
                    <a:pt x="63667" y="33901"/>
                    <a:pt x="63199" y="33736"/>
                    <a:pt x="62845" y="33430"/>
                  </a:cubicBezTo>
                  <a:cubicBezTo>
                    <a:pt x="63324" y="33396"/>
                    <a:pt x="63790" y="33224"/>
                    <a:pt x="64176" y="32934"/>
                  </a:cubicBezTo>
                  <a:cubicBezTo>
                    <a:pt x="64609" y="32611"/>
                    <a:pt x="64929" y="32148"/>
                    <a:pt x="65081" y="31630"/>
                  </a:cubicBezTo>
                  <a:cubicBezTo>
                    <a:pt x="65102" y="31556"/>
                    <a:pt x="65081" y="31476"/>
                    <a:pt x="65023" y="31424"/>
                  </a:cubicBezTo>
                  <a:cubicBezTo>
                    <a:pt x="64985" y="31389"/>
                    <a:pt x="64936" y="31371"/>
                    <a:pt x="64887" y="31371"/>
                  </a:cubicBezTo>
                  <a:cubicBezTo>
                    <a:pt x="64863" y="31371"/>
                    <a:pt x="64838" y="31376"/>
                    <a:pt x="64814" y="31385"/>
                  </a:cubicBezTo>
                  <a:cubicBezTo>
                    <a:pt x="64596" y="31469"/>
                    <a:pt x="64364" y="31510"/>
                    <a:pt x="64132" y="31510"/>
                  </a:cubicBezTo>
                  <a:cubicBezTo>
                    <a:pt x="63666" y="31510"/>
                    <a:pt x="63199" y="31345"/>
                    <a:pt x="62845" y="31039"/>
                  </a:cubicBezTo>
                  <a:cubicBezTo>
                    <a:pt x="63324" y="31004"/>
                    <a:pt x="63790" y="30832"/>
                    <a:pt x="64176" y="30544"/>
                  </a:cubicBezTo>
                  <a:cubicBezTo>
                    <a:pt x="64609" y="30221"/>
                    <a:pt x="64929" y="29757"/>
                    <a:pt x="65081" y="29239"/>
                  </a:cubicBezTo>
                  <a:cubicBezTo>
                    <a:pt x="65102" y="29165"/>
                    <a:pt x="65081" y="29086"/>
                    <a:pt x="65024" y="29033"/>
                  </a:cubicBezTo>
                  <a:cubicBezTo>
                    <a:pt x="64986" y="28999"/>
                    <a:pt x="64938" y="28980"/>
                    <a:pt x="64888" y="28980"/>
                  </a:cubicBezTo>
                  <a:cubicBezTo>
                    <a:pt x="64863" y="28980"/>
                    <a:pt x="64838" y="28985"/>
                    <a:pt x="64814" y="28994"/>
                  </a:cubicBezTo>
                  <a:cubicBezTo>
                    <a:pt x="64596" y="29079"/>
                    <a:pt x="64364" y="29119"/>
                    <a:pt x="64132" y="29119"/>
                  </a:cubicBezTo>
                  <a:cubicBezTo>
                    <a:pt x="63742" y="29119"/>
                    <a:pt x="63352" y="29005"/>
                    <a:pt x="63027" y="28789"/>
                  </a:cubicBezTo>
                  <a:close/>
                  <a:moveTo>
                    <a:pt x="85607" y="51742"/>
                  </a:moveTo>
                  <a:lnTo>
                    <a:pt x="85607" y="53769"/>
                  </a:lnTo>
                  <a:lnTo>
                    <a:pt x="78600" y="53769"/>
                  </a:lnTo>
                  <a:lnTo>
                    <a:pt x="78600" y="51742"/>
                  </a:lnTo>
                  <a:close/>
                  <a:moveTo>
                    <a:pt x="15677" y="45037"/>
                  </a:moveTo>
                  <a:cubicBezTo>
                    <a:pt x="16175" y="45037"/>
                    <a:pt x="17773" y="45038"/>
                    <a:pt x="18971" y="45047"/>
                  </a:cubicBezTo>
                  <a:cubicBezTo>
                    <a:pt x="19007" y="45089"/>
                    <a:pt x="19058" y="45116"/>
                    <a:pt x="19117" y="45116"/>
                  </a:cubicBezTo>
                  <a:cubicBezTo>
                    <a:pt x="19175" y="45116"/>
                    <a:pt x="19226" y="45089"/>
                    <a:pt x="19260" y="45048"/>
                  </a:cubicBezTo>
                  <a:cubicBezTo>
                    <a:pt x="19507" y="45051"/>
                    <a:pt x="19728" y="45052"/>
                    <a:pt x="19906" y="45055"/>
                  </a:cubicBezTo>
                  <a:cubicBezTo>
                    <a:pt x="20158" y="45060"/>
                    <a:pt x="20394" y="45171"/>
                    <a:pt x="20556" y="45359"/>
                  </a:cubicBezTo>
                  <a:cubicBezTo>
                    <a:pt x="21241" y="46163"/>
                    <a:pt x="21909" y="47001"/>
                    <a:pt x="22542" y="47850"/>
                  </a:cubicBezTo>
                  <a:cubicBezTo>
                    <a:pt x="22584" y="47905"/>
                    <a:pt x="22634" y="47974"/>
                    <a:pt x="22640" y="48028"/>
                  </a:cubicBezTo>
                  <a:cubicBezTo>
                    <a:pt x="22647" y="48111"/>
                    <a:pt x="22555" y="48209"/>
                    <a:pt x="22362" y="48323"/>
                  </a:cubicBezTo>
                  <a:cubicBezTo>
                    <a:pt x="21874" y="48613"/>
                    <a:pt x="21065" y="49033"/>
                    <a:pt x="20471" y="49336"/>
                  </a:cubicBezTo>
                  <a:cubicBezTo>
                    <a:pt x="20047" y="49551"/>
                    <a:pt x="19783" y="49981"/>
                    <a:pt x="19783" y="50459"/>
                  </a:cubicBezTo>
                  <a:lnTo>
                    <a:pt x="19783" y="53795"/>
                  </a:lnTo>
                  <a:lnTo>
                    <a:pt x="10131" y="53795"/>
                  </a:lnTo>
                  <a:lnTo>
                    <a:pt x="10131" y="50459"/>
                  </a:lnTo>
                  <a:cubicBezTo>
                    <a:pt x="10131" y="49981"/>
                    <a:pt x="9867" y="49551"/>
                    <a:pt x="9443" y="49336"/>
                  </a:cubicBezTo>
                  <a:cubicBezTo>
                    <a:pt x="8876" y="49046"/>
                    <a:pt x="8111" y="48649"/>
                    <a:pt x="7619" y="48361"/>
                  </a:cubicBezTo>
                  <a:lnTo>
                    <a:pt x="7619" y="48361"/>
                  </a:lnTo>
                  <a:cubicBezTo>
                    <a:pt x="7733" y="48367"/>
                    <a:pt x="7850" y="48365"/>
                    <a:pt x="7962" y="48370"/>
                  </a:cubicBezTo>
                  <a:cubicBezTo>
                    <a:pt x="8161" y="48368"/>
                    <a:pt x="8381" y="48366"/>
                    <a:pt x="8606" y="48366"/>
                  </a:cubicBezTo>
                  <a:cubicBezTo>
                    <a:pt x="9144" y="48366"/>
                    <a:pt x="9713" y="48378"/>
                    <a:pt x="10101" y="48435"/>
                  </a:cubicBezTo>
                  <a:cubicBezTo>
                    <a:pt x="10687" y="48497"/>
                    <a:pt x="11228" y="48727"/>
                    <a:pt x="11782" y="48917"/>
                  </a:cubicBezTo>
                  <a:cubicBezTo>
                    <a:pt x="12438" y="49117"/>
                    <a:pt x="13124" y="49185"/>
                    <a:pt x="13802" y="49263"/>
                  </a:cubicBezTo>
                  <a:cubicBezTo>
                    <a:pt x="13842" y="49265"/>
                    <a:pt x="13886" y="49274"/>
                    <a:pt x="13928" y="49274"/>
                  </a:cubicBezTo>
                  <a:cubicBezTo>
                    <a:pt x="13971" y="49274"/>
                    <a:pt x="14012" y="49265"/>
                    <a:pt x="14045" y="49231"/>
                  </a:cubicBezTo>
                  <a:cubicBezTo>
                    <a:pt x="14138" y="49141"/>
                    <a:pt x="14065" y="48976"/>
                    <a:pt x="13937" y="48976"/>
                  </a:cubicBezTo>
                  <a:cubicBezTo>
                    <a:pt x="13935" y="48976"/>
                    <a:pt x="13932" y="48976"/>
                    <a:pt x="13929" y="48976"/>
                  </a:cubicBezTo>
                  <a:cubicBezTo>
                    <a:pt x="13293" y="48891"/>
                    <a:pt x="12766" y="48845"/>
                    <a:pt x="12023" y="48680"/>
                  </a:cubicBezTo>
                  <a:cubicBezTo>
                    <a:pt x="11582" y="48580"/>
                    <a:pt x="11160" y="48410"/>
                    <a:pt x="10720" y="48303"/>
                  </a:cubicBezTo>
                  <a:cubicBezTo>
                    <a:pt x="9808" y="48080"/>
                    <a:pt x="8861" y="48128"/>
                    <a:pt x="7930" y="48112"/>
                  </a:cubicBezTo>
                  <a:cubicBezTo>
                    <a:pt x="7677" y="48102"/>
                    <a:pt x="7483" y="48108"/>
                    <a:pt x="7304" y="48048"/>
                  </a:cubicBezTo>
                  <a:lnTo>
                    <a:pt x="7304" y="48048"/>
                  </a:lnTo>
                  <a:cubicBezTo>
                    <a:pt x="7306" y="48049"/>
                    <a:pt x="7306" y="48050"/>
                    <a:pt x="7305" y="48050"/>
                  </a:cubicBezTo>
                  <a:cubicBezTo>
                    <a:pt x="7304" y="48050"/>
                    <a:pt x="7290" y="48042"/>
                    <a:pt x="7275" y="48034"/>
                  </a:cubicBezTo>
                  <a:cubicBezTo>
                    <a:pt x="7275" y="48032"/>
                    <a:pt x="7274" y="48031"/>
                    <a:pt x="7274" y="48028"/>
                  </a:cubicBezTo>
                  <a:cubicBezTo>
                    <a:pt x="7280" y="47974"/>
                    <a:pt x="7332" y="47905"/>
                    <a:pt x="7374" y="47848"/>
                  </a:cubicBezTo>
                  <a:cubicBezTo>
                    <a:pt x="8005" y="47000"/>
                    <a:pt x="8674" y="46163"/>
                    <a:pt x="9358" y="45361"/>
                  </a:cubicBezTo>
                  <a:cubicBezTo>
                    <a:pt x="9520" y="45171"/>
                    <a:pt x="9756" y="45060"/>
                    <a:pt x="10008" y="45055"/>
                  </a:cubicBezTo>
                  <a:cubicBezTo>
                    <a:pt x="10169" y="45054"/>
                    <a:pt x="10392" y="45051"/>
                    <a:pt x="10654" y="45050"/>
                  </a:cubicBezTo>
                  <a:cubicBezTo>
                    <a:pt x="10690" y="45089"/>
                    <a:pt x="10739" y="45116"/>
                    <a:pt x="10797" y="45116"/>
                  </a:cubicBezTo>
                  <a:cubicBezTo>
                    <a:pt x="10856" y="45116"/>
                    <a:pt x="10907" y="45089"/>
                    <a:pt x="10942" y="45047"/>
                  </a:cubicBezTo>
                  <a:cubicBezTo>
                    <a:pt x="12455" y="45038"/>
                    <a:pt x="14918" y="45037"/>
                    <a:pt x="15677" y="45037"/>
                  </a:cubicBezTo>
                  <a:close/>
                  <a:moveTo>
                    <a:pt x="93134" y="45037"/>
                  </a:moveTo>
                  <a:cubicBezTo>
                    <a:pt x="93893" y="45037"/>
                    <a:pt x="96356" y="45038"/>
                    <a:pt x="97867" y="45047"/>
                  </a:cubicBezTo>
                  <a:cubicBezTo>
                    <a:pt x="97904" y="45089"/>
                    <a:pt x="97954" y="45116"/>
                    <a:pt x="98012" y="45116"/>
                  </a:cubicBezTo>
                  <a:cubicBezTo>
                    <a:pt x="98070" y="45116"/>
                    <a:pt x="98121" y="45089"/>
                    <a:pt x="98155" y="45050"/>
                  </a:cubicBezTo>
                  <a:cubicBezTo>
                    <a:pt x="98419" y="45051"/>
                    <a:pt x="98642" y="45052"/>
                    <a:pt x="98803" y="45055"/>
                  </a:cubicBezTo>
                  <a:cubicBezTo>
                    <a:pt x="99053" y="45060"/>
                    <a:pt x="99291" y="45171"/>
                    <a:pt x="99451" y="45359"/>
                  </a:cubicBezTo>
                  <a:cubicBezTo>
                    <a:pt x="100136" y="46163"/>
                    <a:pt x="100804" y="47000"/>
                    <a:pt x="101437" y="47848"/>
                  </a:cubicBezTo>
                  <a:cubicBezTo>
                    <a:pt x="101479" y="47905"/>
                    <a:pt x="101531" y="47974"/>
                    <a:pt x="101535" y="48028"/>
                  </a:cubicBezTo>
                  <a:cubicBezTo>
                    <a:pt x="101535" y="48029"/>
                    <a:pt x="101534" y="48032"/>
                    <a:pt x="101534" y="48034"/>
                  </a:cubicBezTo>
                  <a:cubicBezTo>
                    <a:pt x="101520" y="48042"/>
                    <a:pt x="101506" y="48050"/>
                    <a:pt x="101505" y="48050"/>
                  </a:cubicBezTo>
                  <a:cubicBezTo>
                    <a:pt x="101504" y="48050"/>
                    <a:pt x="101505" y="48049"/>
                    <a:pt x="101506" y="48048"/>
                  </a:cubicBezTo>
                  <a:lnTo>
                    <a:pt x="101506" y="48048"/>
                  </a:lnTo>
                  <a:cubicBezTo>
                    <a:pt x="101327" y="48108"/>
                    <a:pt x="101134" y="48102"/>
                    <a:pt x="100881" y="48112"/>
                  </a:cubicBezTo>
                  <a:cubicBezTo>
                    <a:pt x="99948" y="48128"/>
                    <a:pt x="99003" y="48080"/>
                    <a:pt x="98090" y="48303"/>
                  </a:cubicBezTo>
                  <a:cubicBezTo>
                    <a:pt x="97650" y="48410"/>
                    <a:pt x="97229" y="48578"/>
                    <a:pt x="96787" y="48680"/>
                  </a:cubicBezTo>
                  <a:cubicBezTo>
                    <a:pt x="96044" y="48845"/>
                    <a:pt x="95516" y="48891"/>
                    <a:pt x="94880" y="48976"/>
                  </a:cubicBezTo>
                  <a:cubicBezTo>
                    <a:pt x="94877" y="48976"/>
                    <a:pt x="94874" y="48976"/>
                    <a:pt x="94870" y="48976"/>
                  </a:cubicBezTo>
                  <a:cubicBezTo>
                    <a:pt x="94743" y="48976"/>
                    <a:pt x="94673" y="49141"/>
                    <a:pt x="94766" y="49231"/>
                  </a:cubicBezTo>
                  <a:cubicBezTo>
                    <a:pt x="94798" y="49265"/>
                    <a:pt x="94839" y="49274"/>
                    <a:pt x="94881" y="49274"/>
                  </a:cubicBezTo>
                  <a:cubicBezTo>
                    <a:pt x="94923" y="49274"/>
                    <a:pt x="94967" y="49265"/>
                    <a:pt x="95008" y="49263"/>
                  </a:cubicBezTo>
                  <a:cubicBezTo>
                    <a:pt x="95687" y="49184"/>
                    <a:pt x="96373" y="49117"/>
                    <a:pt x="97029" y="48917"/>
                  </a:cubicBezTo>
                  <a:cubicBezTo>
                    <a:pt x="97581" y="48727"/>
                    <a:pt x="98124" y="48497"/>
                    <a:pt x="98710" y="48435"/>
                  </a:cubicBezTo>
                  <a:cubicBezTo>
                    <a:pt x="99092" y="48378"/>
                    <a:pt x="99650" y="48366"/>
                    <a:pt x="100181" y="48366"/>
                  </a:cubicBezTo>
                  <a:cubicBezTo>
                    <a:pt x="100415" y="48366"/>
                    <a:pt x="100643" y="48368"/>
                    <a:pt x="100849" y="48370"/>
                  </a:cubicBezTo>
                  <a:cubicBezTo>
                    <a:pt x="100960" y="48365"/>
                    <a:pt x="101076" y="48367"/>
                    <a:pt x="101192" y="48361"/>
                  </a:cubicBezTo>
                  <a:lnTo>
                    <a:pt x="101192" y="48361"/>
                  </a:lnTo>
                  <a:cubicBezTo>
                    <a:pt x="100700" y="48649"/>
                    <a:pt x="99935" y="49046"/>
                    <a:pt x="99367" y="49336"/>
                  </a:cubicBezTo>
                  <a:cubicBezTo>
                    <a:pt x="98943" y="49551"/>
                    <a:pt x="98680" y="49981"/>
                    <a:pt x="98680" y="50458"/>
                  </a:cubicBezTo>
                  <a:lnTo>
                    <a:pt x="98680" y="53795"/>
                  </a:lnTo>
                  <a:lnTo>
                    <a:pt x="89027" y="53795"/>
                  </a:lnTo>
                  <a:lnTo>
                    <a:pt x="89027" y="50458"/>
                  </a:lnTo>
                  <a:cubicBezTo>
                    <a:pt x="89027" y="49981"/>
                    <a:pt x="88764" y="49551"/>
                    <a:pt x="88340" y="49336"/>
                  </a:cubicBezTo>
                  <a:cubicBezTo>
                    <a:pt x="87746" y="49033"/>
                    <a:pt x="86936" y="48613"/>
                    <a:pt x="86448" y="48323"/>
                  </a:cubicBezTo>
                  <a:cubicBezTo>
                    <a:pt x="86256" y="48209"/>
                    <a:pt x="86163" y="48111"/>
                    <a:pt x="86170" y="48028"/>
                  </a:cubicBezTo>
                  <a:cubicBezTo>
                    <a:pt x="86175" y="47974"/>
                    <a:pt x="86227" y="47905"/>
                    <a:pt x="86269" y="47848"/>
                  </a:cubicBezTo>
                  <a:cubicBezTo>
                    <a:pt x="86900" y="47001"/>
                    <a:pt x="87569" y="46163"/>
                    <a:pt x="88254" y="45359"/>
                  </a:cubicBezTo>
                  <a:cubicBezTo>
                    <a:pt x="88416" y="45171"/>
                    <a:pt x="88652" y="45060"/>
                    <a:pt x="88903" y="45055"/>
                  </a:cubicBezTo>
                  <a:cubicBezTo>
                    <a:pt x="89082" y="45052"/>
                    <a:pt x="89304" y="45051"/>
                    <a:pt x="89549" y="45048"/>
                  </a:cubicBezTo>
                  <a:cubicBezTo>
                    <a:pt x="89585" y="45089"/>
                    <a:pt x="89636" y="45116"/>
                    <a:pt x="89693" y="45116"/>
                  </a:cubicBezTo>
                  <a:cubicBezTo>
                    <a:pt x="89753" y="45116"/>
                    <a:pt x="89803" y="45089"/>
                    <a:pt x="89838" y="45047"/>
                  </a:cubicBezTo>
                  <a:cubicBezTo>
                    <a:pt x="91036" y="45038"/>
                    <a:pt x="92634" y="45037"/>
                    <a:pt x="93134" y="45037"/>
                  </a:cubicBezTo>
                  <a:close/>
                  <a:moveTo>
                    <a:pt x="84688" y="54173"/>
                  </a:moveTo>
                  <a:cubicBezTo>
                    <a:pt x="84701" y="54176"/>
                    <a:pt x="84714" y="54182"/>
                    <a:pt x="84730" y="54182"/>
                  </a:cubicBezTo>
                  <a:lnTo>
                    <a:pt x="136129" y="54182"/>
                  </a:lnTo>
                  <a:cubicBezTo>
                    <a:pt x="135926" y="57421"/>
                    <a:pt x="136004" y="60670"/>
                    <a:pt x="135991" y="63912"/>
                  </a:cubicBezTo>
                  <a:cubicBezTo>
                    <a:pt x="135941" y="66054"/>
                    <a:pt x="135748" y="68204"/>
                    <a:pt x="135735" y="70339"/>
                  </a:cubicBezTo>
                  <a:cubicBezTo>
                    <a:pt x="135752" y="70388"/>
                    <a:pt x="135790" y="70424"/>
                    <a:pt x="135834" y="70447"/>
                  </a:cubicBezTo>
                  <a:cubicBezTo>
                    <a:pt x="135729" y="70569"/>
                    <a:pt x="135605" y="70689"/>
                    <a:pt x="135470" y="70831"/>
                  </a:cubicBezTo>
                  <a:cubicBezTo>
                    <a:pt x="134889" y="71394"/>
                    <a:pt x="134145" y="71663"/>
                    <a:pt x="133265" y="71891"/>
                  </a:cubicBezTo>
                  <a:cubicBezTo>
                    <a:pt x="132031" y="72180"/>
                    <a:pt x="130976" y="72272"/>
                    <a:pt x="129696" y="72374"/>
                  </a:cubicBezTo>
                  <a:cubicBezTo>
                    <a:pt x="127305" y="72543"/>
                    <a:pt x="124909" y="72587"/>
                    <a:pt x="122513" y="72587"/>
                  </a:cubicBezTo>
                  <a:cubicBezTo>
                    <a:pt x="120813" y="72587"/>
                    <a:pt x="119112" y="72565"/>
                    <a:pt x="117412" y="72550"/>
                  </a:cubicBezTo>
                  <a:cubicBezTo>
                    <a:pt x="112444" y="72474"/>
                    <a:pt x="107476" y="72347"/>
                    <a:pt x="102512" y="72115"/>
                  </a:cubicBezTo>
                  <a:cubicBezTo>
                    <a:pt x="96124" y="71912"/>
                    <a:pt x="89731" y="71875"/>
                    <a:pt x="83341" y="71744"/>
                  </a:cubicBezTo>
                  <a:cubicBezTo>
                    <a:pt x="78702" y="71713"/>
                    <a:pt x="74062" y="71582"/>
                    <a:pt x="69422" y="71582"/>
                  </a:cubicBezTo>
                  <a:cubicBezTo>
                    <a:pt x="68535" y="71582"/>
                    <a:pt x="67648" y="71587"/>
                    <a:pt x="66760" y="71598"/>
                  </a:cubicBezTo>
                  <a:cubicBezTo>
                    <a:pt x="60640" y="71672"/>
                    <a:pt x="54521" y="71931"/>
                    <a:pt x="48400" y="71931"/>
                  </a:cubicBezTo>
                  <a:cubicBezTo>
                    <a:pt x="47644" y="71931"/>
                    <a:pt x="46887" y="71927"/>
                    <a:pt x="46131" y="71918"/>
                  </a:cubicBezTo>
                  <a:cubicBezTo>
                    <a:pt x="40612" y="71886"/>
                    <a:pt x="35100" y="71626"/>
                    <a:pt x="29583" y="71472"/>
                  </a:cubicBezTo>
                  <a:cubicBezTo>
                    <a:pt x="28407" y="71455"/>
                    <a:pt x="27231" y="71452"/>
                    <a:pt x="26054" y="71452"/>
                  </a:cubicBezTo>
                  <a:cubicBezTo>
                    <a:pt x="25320" y="71452"/>
                    <a:pt x="24587" y="71453"/>
                    <a:pt x="23853" y="71453"/>
                  </a:cubicBezTo>
                  <a:cubicBezTo>
                    <a:pt x="21428" y="71453"/>
                    <a:pt x="19002" y="71439"/>
                    <a:pt x="16579" y="71317"/>
                  </a:cubicBezTo>
                  <a:cubicBezTo>
                    <a:pt x="12736" y="71116"/>
                    <a:pt x="8893" y="70919"/>
                    <a:pt x="5053" y="70654"/>
                  </a:cubicBezTo>
                  <a:cubicBezTo>
                    <a:pt x="3863" y="70590"/>
                    <a:pt x="2670" y="70451"/>
                    <a:pt x="1480" y="70451"/>
                  </a:cubicBezTo>
                  <a:cubicBezTo>
                    <a:pt x="1402" y="70451"/>
                    <a:pt x="1325" y="70452"/>
                    <a:pt x="1248" y="70453"/>
                  </a:cubicBezTo>
                  <a:cubicBezTo>
                    <a:pt x="1213" y="70423"/>
                    <a:pt x="1171" y="70401"/>
                    <a:pt x="1121" y="70401"/>
                  </a:cubicBezTo>
                  <a:cubicBezTo>
                    <a:pt x="1118" y="70401"/>
                    <a:pt x="1115" y="70401"/>
                    <a:pt x="1111" y="70401"/>
                  </a:cubicBezTo>
                  <a:cubicBezTo>
                    <a:pt x="1009" y="70395"/>
                    <a:pt x="997" y="70385"/>
                    <a:pt x="880" y="70369"/>
                  </a:cubicBezTo>
                  <a:cubicBezTo>
                    <a:pt x="875" y="70266"/>
                    <a:pt x="851" y="70160"/>
                    <a:pt x="852" y="70062"/>
                  </a:cubicBezTo>
                  <a:cubicBezTo>
                    <a:pt x="723" y="68345"/>
                    <a:pt x="544" y="66632"/>
                    <a:pt x="447" y="64913"/>
                  </a:cubicBezTo>
                  <a:cubicBezTo>
                    <a:pt x="343" y="62760"/>
                    <a:pt x="347" y="60602"/>
                    <a:pt x="416" y="58449"/>
                  </a:cubicBezTo>
                  <a:cubicBezTo>
                    <a:pt x="458" y="57179"/>
                    <a:pt x="470" y="55911"/>
                    <a:pt x="499" y="54641"/>
                  </a:cubicBezTo>
                  <a:cubicBezTo>
                    <a:pt x="503" y="54487"/>
                    <a:pt x="502" y="54335"/>
                    <a:pt x="497" y="54182"/>
                  </a:cubicBezTo>
                  <a:lnTo>
                    <a:pt x="24081" y="54182"/>
                  </a:lnTo>
                  <a:cubicBezTo>
                    <a:pt x="24095" y="54182"/>
                    <a:pt x="24108" y="54176"/>
                    <a:pt x="24123" y="54173"/>
                  </a:cubicBezTo>
                  <a:lnTo>
                    <a:pt x="47450" y="54173"/>
                  </a:lnTo>
                  <a:cubicBezTo>
                    <a:pt x="47464" y="54176"/>
                    <a:pt x="47477" y="54182"/>
                    <a:pt x="47492" y="54182"/>
                  </a:cubicBezTo>
                  <a:lnTo>
                    <a:pt x="60234" y="54182"/>
                  </a:lnTo>
                  <a:cubicBezTo>
                    <a:pt x="60249" y="54182"/>
                    <a:pt x="60262" y="54176"/>
                    <a:pt x="60276" y="54173"/>
                  </a:cubicBezTo>
                  <a:close/>
                  <a:moveTo>
                    <a:pt x="48861" y="1"/>
                  </a:moveTo>
                  <a:cubicBezTo>
                    <a:pt x="48795" y="1"/>
                    <a:pt x="48730" y="33"/>
                    <a:pt x="48691" y="93"/>
                  </a:cubicBezTo>
                  <a:cubicBezTo>
                    <a:pt x="48379" y="571"/>
                    <a:pt x="47884" y="928"/>
                    <a:pt x="47333" y="1073"/>
                  </a:cubicBezTo>
                  <a:cubicBezTo>
                    <a:pt x="47276" y="1087"/>
                    <a:pt x="47230" y="1125"/>
                    <a:pt x="47204" y="1176"/>
                  </a:cubicBezTo>
                  <a:cubicBezTo>
                    <a:pt x="47031" y="1510"/>
                    <a:pt x="46949" y="1830"/>
                    <a:pt x="46955" y="2126"/>
                  </a:cubicBezTo>
                  <a:cubicBezTo>
                    <a:pt x="46958" y="2189"/>
                    <a:pt x="46963" y="2252"/>
                    <a:pt x="46973" y="2312"/>
                  </a:cubicBezTo>
                  <a:cubicBezTo>
                    <a:pt x="46930" y="2315"/>
                    <a:pt x="46885" y="2317"/>
                    <a:pt x="46839" y="2317"/>
                  </a:cubicBezTo>
                  <a:cubicBezTo>
                    <a:pt x="46776" y="2317"/>
                    <a:pt x="46711" y="2314"/>
                    <a:pt x="46643" y="2311"/>
                  </a:cubicBezTo>
                  <a:cubicBezTo>
                    <a:pt x="46569" y="2307"/>
                    <a:pt x="46494" y="2304"/>
                    <a:pt x="46418" y="2304"/>
                  </a:cubicBezTo>
                  <a:cubicBezTo>
                    <a:pt x="46251" y="2304"/>
                    <a:pt x="46081" y="2321"/>
                    <a:pt x="45914" y="2391"/>
                  </a:cubicBezTo>
                  <a:cubicBezTo>
                    <a:pt x="45617" y="2512"/>
                    <a:pt x="45378" y="2798"/>
                    <a:pt x="45275" y="3152"/>
                  </a:cubicBezTo>
                  <a:cubicBezTo>
                    <a:pt x="45217" y="3352"/>
                    <a:pt x="45207" y="3561"/>
                    <a:pt x="45237" y="3760"/>
                  </a:cubicBezTo>
                  <a:cubicBezTo>
                    <a:pt x="45208" y="3739"/>
                    <a:pt x="45181" y="3716"/>
                    <a:pt x="45149" y="3695"/>
                  </a:cubicBezTo>
                  <a:cubicBezTo>
                    <a:pt x="45009" y="3609"/>
                    <a:pt x="44847" y="3568"/>
                    <a:pt x="44686" y="3568"/>
                  </a:cubicBezTo>
                  <a:cubicBezTo>
                    <a:pt x="44454" y="3568"/>
                    <a:pt x="44223" y="3653"/>
                    <a:pt x="44057" y="3817"/>
                  </a:cubicBezTo>
                  <a:cubicBezTo>
                    <a:pt x="43772" y="4095"/>
                    <a:pt x="43711" y="4564"/>
                    <a:pt x="43914" y="4906"/>
                  </a:cubicBezTo>
                  <a:cubicBezTo>
                    <a:pt x="43972" y="5004"/>
                    <a:pt x="44043" y="5082"/>
                    <a:pt x="44111" y="5159"/>
                  </a:cubicBezTo>
                  <a:cubicBezTo>
                    <a:pt x="44148" y="5198"/>
                    <a:pt x="44185" y="5239"/>
                    <a:pt x="44217" y="5279"/>
                  </a:cubicBezTo>
                  <a:cubicBezTo>
                    <a:pt x="44287" y="5373"/>
                    <a:pt x="44319" y="5463"/>
                    <a:pt x="44299" y="5523"/>
                  </a:cubicBezTo>
                  <a:cubicBezTo>
                    <a:pt x="44283" y="5575"/>
                    <a:pt x="44217" y="5620"/>
                    <a:pt x="44141" y="5628"/>
                  </a:cubicBezTo>
                  <a:cubicBezTo>
                    <a:pt x="44128" y="5630"/>
                    <a:pt x="44114" y="5631"/>
                    <a:pt x="44100" y="5631"/>
                  </a:cubicBezTo>
                  <a:cubicBezTo>
                    <a:pt x="44051" y="5631"/>
                    <a:pt x="43996" y="5622"/>
                    <a:pt x="43937" y="5608"/>
                  </a:cubicBezTo>
                  <a:cubicBezTo>
                    <a:pt x="43924" y="5423"/>
                    <a:pt x="43841" y="5242"/>
                    <a:pt x="43702" y="5114"/>
                  </a:cubicBezTo>
                  <a:cubicBezTo>
                    <a:pt x="43567" y="4990"/>
                    <a:pt x="43385" y="4922"/>
                    <a:pt x="43203" y="4922"/>
                  </a:cubicBezTo>
                  <a:cubicBezTo>
                    <a:pt x="43134" y="4922"/>
                    <a:pt x="43064" y="4932"/>
                    <a:pt x="42997" y="4952"/>
                  </a:cubicBezTo>
                  <a:cubicBezTo>
                    <a:pt x="42867" y="4991"/>
                    <a:pt x="42761" y="5062"/>
                    <a:pt x="42667" y="5124"/>
                  </a:cubicBezTo>
                  <a:cubicBezTo>
                    <a:pt x="42603" y="5166"/>
                    <a:pt x="42544" y="5205"/>
                    <a:pt x="42485" y="5230"/>
                  </a:cubicBezTo>
                  <a:cubicBezTo>
                    <a:pt x="42431" y="5254"/>
                    <a:pt x="42372" y="5265"/>
                    <a:pt x="42311" y="5265"/>
                  </a:cubicBezTo>
                  <a:cubicBezTo>
                    <a:pt x="42239" y="5265"/>
                    <a:pt x="42165" y="5250"/>
                    <a:pt x="42091" y="5219"/>
                  </a:cubicBezTo>
                  <a:cubicBezTo>
                    <a:pt x="41924" y="5149"/>
                    <a:pt x="41790" y="5014"/>
                    <a:pt x="41729" y="4857"/>
                  </a:cubicBezTo>
                  <a:cubicBezTo>
                    <a:pt x="41614" y="4558"/>
                    <a:pt x="41700" y="4175"/>
                    <a:pt x="41949" y="3879"/>
                  </a:cubicBezTo>
                  <a:cubicBezTo>
                    <a:pt x="42004" y="3814"/>
                    <a:pt x="42011" y="3718"/>
                    <a:pt x="41968" y="3645"/>
                  </a:cubicBezTo>
                  <a:cubicBezTo>
                    <a:pt x="41930" y="3583"/>
                    <a:pt x="41864" y="3548"/>
                    <a:pt x="41793" y="3548"/>
                  </a:cubicBezTo>
                  <a:cubicBezTo>
                    <a:pt x="41779" y="3548"/>
                    <a:pt x="41765" y="3549"/>
                    <a:pt x="41751" y="3552"/>
                  </a:cubicBezTo>
                  <a:cubicBezTo>
                    <a:pt x="41202" y="3674"/>
                    <a:pt x="40734" y="4072"/>
                    <a:pt x="40530" y="4594"/>
                  </a:cubicBezTo>
                  <a:cubicBezTo>
                    <a:pt x="40347" y="5056"/>
                    <a:pt x="40384" y="5575"/>
                    <a:pt x="40627" y="6045"/>
                  </a:cubicBezTo>
                  <a:cubicBezTo>
                    <a:pt x="40308" y="6226"/>
                    <a:pt x="40096" y="6610"/>
                    <a:pt x="40130" y="6998"/>
                  </a:cubicBezTo>
                  <a:cubicBezTo>
                    <a:pt x="40166" y="7424"/>
                    <a:pt x="40469" y="7822"/>
                    <a:pt x="40904" y="8010"/>
                  </a:cubicBezTo>
                  <a:cubicBezTo>
                    <a:pt x="41125" y="8107"/>
                    <a:pt x="41352" y="8141"/>
                    <a:pt x="41562" y="8141"/>
                  </a:cubicBezTo>
                  <a:cubicBezTo>
                    <a:pt x="41777" y="8141"/>
                    <a:pt x="41975" y="8104"/>
                    <a:pt x="42133" y="8062"/>
                  </a:cubicBezTo>
                  <a:cubicBezTo>
                    <a:pt x="42140" y="8061"/>
                    <a:pt x="42149" y="8057"/>
                    <a:pt x="42157" y="8055"/>
                  </a:cubicBezTo>
                  <a:cubicBezTo>
                    <a:pt x="42160" y="8071"/>
                    <a:pt x="42163" y="8087"/>
                    <a:pt x="42166" y="8104"/>
                  </a:cubicBezTo>
                  <a:cubicBezTo>
                    <a:pt x="42163" y="8116"/>
                    <a:pt x="42159" y="8126"/>
                    <a:pt x="42159" y="8138"/>
                  </a:cubicBezTo>
                  <a:lnTo>
                    <a:pt x="42159" y="8928"/>
                  </a:lnTo>
                  <a:cubicBezTo>
                    <a:pt x="42159" y="9040"/>
                    <a:pt x="42249" y="9130"/>
                    <a:pt x="42360" y="9130"/>
                  </a:cubicBezTo>
                  <a:lnTo>
                    <a:pt x="42892" y="9130"/>
                  </a:lnTo>
                  <a:lnTo>
                    <a:pt x="42892" y="12460"/>
                  </a:lnTo>
                  <a:lnTo>
                    <a:pt x="42438" y="12460"/>
                  </a:lnTo>
                  <a:cubicBezTo>
                    <a:pt x="42443" y="12441"/>
                    <a:pt x="42449" y="12421"/>
                    <a:pt x="42453" y="12402"/>
                  </a:cubicBezTo>
                  <a:cubicBezTo>
                    <a:pt x="42518" y="12059"/>
                    <a:pt x="42466" y="11736"/>
                    <a:pt x="42308" y="11493"/>
                  </a:cubicBezTo>
                  <a:cubicBezTo>
                    <a:pt x="42137" y="11229"/>
                    <a:pt x="41832" y="11054"/>
                    <a:pt x="41509" y="11035"/>
                  </a:cubicBezTo>
                  <a:cubicBezTo>
                    <a:pt x="41492" y="11034"/>
                    <a:pt x="41475" y="11034"/>
                    <a:pt x="41457" y="11034"/>
                  </a:cubicBezTo>
                  <a:cubicBezTo>
                    <a:pt x="41250" y="11034"/>
                    <a:pt x="41044" y="11098"/>
                    <a:pt x="40870" y="11210"/>
                  </a:cubicBezTo>
                  <a:cubicBezTo>
                    <a:pt x="40809" y="11060"/>
                    <a:pt x="40808" y="10883"/>
                    <a:pt x="40872" y="10735"/>
                  </a:cubicBezTo>
                  <a:cubicBezTo>
                    <a:pt x="40963" y="10527"/>
                    <a:pt x="41186" y="10376"/>
                    <a:pt x="41412" y="10369"/>
                  </a:cubicBezTo>
                  <a:cubicBezTo>
                    <a:pt x="41494" y="10368"/>
                    <a:pt x="41567" y="10315"/>
                    <a:pt x="41596" y="10237"/>
                  </a:cubicBezTo>
                  <a:cubicBezTo>
                    <a:pt x="41625" y="10160"/>
                    <a:pt x="41603" y="10074"/>
                    <a:pt x="41542" y="10019"/>
                  </a:cubicBezTo>
                  <a:cubicBezTo>
                    <a:pt x="41325" y="9821"/>
                    <a:pt x="41030" y="9714"/>
                    <a:pt x="40729" y="9714"/>
                  </a:cubicBezTo>
                  <a:cubicBezTo>
                    <a:pt x="40601" y="9714"/>
                    <a:pt x="40471" y="9734"/>
                    <a:pt x="40346" y="9774"/>
                  </a:cubicBezTo>
                  <a:cubicBezTo>
                    <a:pt x="39959" y="9898"/>
                    <a:pt x="39635" y="10211"/>
                    <a:pt x="39477" y="10608"/>
                  </a:cubicBezTo>
                  <a:cubicBezTo>
                    <a:pt x="39350" y="10932"/>
                    <a:pt x="39332" y="11317"/>
                    <a:pt x="39427" y="11659"/>
                  </a:cubicBezTo>
                  <a:cubicBezTo>
                    <a:pt x="39382" y="11707"/>
                    <a:pt x="39308" y="11736"/>
                    <a:pt x="39230" y="11736"/>
                  </a:cubicBezTo>
                  <a:cubicBezTo>
                    <a:pt x="39206" y="11736"/>
                    <a:pt x="39182" y="11733"/>
                    <a:pt x="39159" y="11727"/>
                  </a:cubicBezTo>
                  <a:cubicBezTo>
                    <a:pt x="38978" y="11684"/>
                    <a:pt x="38858" y="11519"/>
                    <a:pt x="38801" y="11423"/>
                  </a:cubicBezTo>
                  <a:cubicBezTo>
                    <a:pt x="38633" y="11141"/>
                    <a:pt x="38594" y="10786"/>
                    <a:pt x="38697" y="10473"/>
                  </a:cubicBezTo>
                  <a:cubicBezTo>
                    <a:pt x="38726" y="10388"/>
                    <a:pt x="38694" y="10295"/>
                    <a:pt x="38620" y="10244"/>
                  </a:cubicBezTo>
                  <a:cubicBezTo>
                    <a:pt x="38585" y="10220"/>
                    <a:pt x="38545" y="10208"/>
                    <a:pt x="38505" y="10208"/>
                  </a:cubicBezTo>
                  <a:cubicBezTo>
                    <a:pt x="38460" y="10208"/>
                    <a:pt x="38415" y="10223"/>
                    <a:pt x="38378" y="10253"/>
                  </a:cubicBezTo>
                  <a:cubicBezTo>
                    <a:pt x="38071" y="10502"/>
                    <a:pt x="37847" y="10776"/>
                    <a:pt x="37712" y="11068"/>
                  </a:cubicBezTo>
                  <a:cubicBezTo>
                    <a:pt x="37546" y="11430"/>
                    <a:pt x="37518" y="11830"/>
                    <a:pt x="37637" y="12164"/>
                  </a:cubicBezTo>
                  <a:cubicBezTo>
                    <a:pt x="37728" y="12416"/>
                    <a:pt x="37918" y="12652"/>
                    <a:pt x="38155" y="12819"/>
                  </a:cubicBezTo>
                  <a:cubicBezTo>
                    <a:pt x="38012" y="13045"/>
                    <a:pt x="37983" y="13356"/>
                    <a:pt x="38107" y="13624"/>
                  </a:cubicBezTo>
                  <a:cubicBezTo>
                    <a:pt x="38239" y="13906"/>
                    <a:pt x="38514" y="14132"/>
                    <a:pt x="38885" y="14258"/>
                  </a:cubicBezTo>
                  <a:cubicBezTo>
                    <a:pt x="39002" y="14297"/>
                    <a:pt x="39146" y="14316"/>
                    <a:pt x="39315" y="14316"/>
                  </a:cubicBezTo>
                  <a:cubicBezTo>
                    <a:pt x="39457" y="14316"/>
                    <a:pt x="39616" y="14302"/>
                    <a:pt x="39793" y="14274"/>
                  </a:cubicBezTo>
                  <a:cubicBezTo>
                    <a:pt x="39864" y="14391"/>
                    <a:pt x="39913" y="14515"/>
                    <a:pt x="39945" y="14642"/>
                  </a:cubicBezTo>
                  <a:cubicBezTo>
                    <a:pt x="39942" y="14654"/>
                    <a:pt x="39938" y="14664"/>
                    <a:pt x="39938" y="14677"/>
                  </a:cubicBezTo>
                  <a:lnTo>
                    <a:pt x="39938" y="15467"/>
                  </a:lnTo>
                  <a:cubicBezTo>
                    <a:pt x="39938" y="15579"/>
                    <a:pt x="40027" y="15669"/>
                    <a:pt x="40139" y="15669"/>
                  </a:cubicBezTo>
                  <a:lnTo>
                    <a:pt x="40222" y="15669"/>
                  </a:lnTo>
                  <a:lnTo>
                    <a:pt x="40222" y="19449"/>
                  </a:lnTo>
                  <a:cubicBezTo>
                    <a:pt x="40190" y="19202"/>
                    <a:pt x="40084" y="18982"/>
                    <a:pt x="39912" y="18830"/>
                  </a:cubicBezTo>
                  <a:cubicBezTo>
                    <a:pt x="39709" y="18651"/>
                    <a:pt x="39453" y="18592"/>
                    <a:pt x="39227" y="18538"/>
                  </a:cubicBezTo>
                  <a:cubicBezTo>
                    <a:pt x="39047" y="18498"/>
                    <a:pt x="38878" y="18459"/>
                    <a:pt x="38752" y="18369"/>
                  </a:cubicBezTo>
                  <a:cubicBezTo>
                    <a:pt x="38509" y="18195"/>
                    <a:pt x="38435" y="17803"/>
                    <a:pt x="38587" y="17493"/>
                  </a:cubicBezTo>
                  <a:cubicBezTo>
                    <a:pt x="38732" y="17195"/>
                    <a:pt x="39043" y="16975"/>
                    <a:pt x="39419" y="16905"/>
                  </a:cubicBezTo>
                  <a:cubicBezTo>
                    <a:pt x="39499" y="16891"/>
                    <a:pt x="39561" y="16831"/>
                    <a:pt x="39580" y="16753"/>
                  </a:cubicBezTo>
                  <a:cubicBezTo>
                    <a:pt x="39599" y="16675"/>
                    <a:pt x="39568" y="16594"/>
                    <a:pt x="39505" y="16546"/>
                  </a:cubicBezTo>
                  <a:cubicBezTo>
                    <a:pt x="39271" y="16371"/>
                    <a:pt x="38975" y="16280"/>
                    <a:pt x="38673" y="16280"/>
                  </a:cubicBezTo>
                  <a:cubicBezTo>
                    <a:pt x="38476" y="16280"/>
                    <a:pt x="38276" y="16318"/>
                    <a:pt x="38089" y="16397"/>
                  </a:cubicBezTo>
                  <a:cubicBezTo>
                    <a:pt x="37664" y="16574"/>
                    <a:pt x="37311" y="16944"/>
                    <a:pt x="37120" y="17411"/>
                  </a:cubicBezTo>
                  <a:cubicBezTo>
                    <a:pt x="36984" y="17744"/>
                    <a:pt x="36935" y="18107"/>
                    <a:pt x="36974" y="18478"/>
                  </a:cubicBezTo>
                  <a:cubicBezTo>
                    <a:pt x="36920" y="18481"/>
                    <a:pt x="36865" y="18491"/>
                    <a:pt x="36809" y="18508"/>
                  </a:cubicBezTo>
                  <a:cubicBezTo>
                    <a:pt x="36746" y="18528"/>
                    <a:pt x="36688" y="18554"/>
                    <a:pt x="36631" y="18582"/>
                  </a:cubicBezTo>
                  <a:cubicBezTo>
                    <a:pt x="36570" y="18609"/>
                    <a:pt x="36513" y="18635"/>
                    <a:pt x="36464" y="18647"/>
                  </a:cubicBezTo>
                  <a:cubicBezTo>
                    <a:pt x="36445" y="18651"/>
                    <a:pt x="36425" y="18653"/>
                    <a:pt x="36405" y="18653"/>
                  </a:cubicBezTo>
                  <a:cubicBezTo>
                    <a:pt x="36283" y="18653"/>
                    <a:pt x="36150" y="18580"/>
                    <a:pt x="36070" y="18466"/>
                  </a:cubicBezTo>
                  <a:cubicBezTo>
                    <a:pt x="35979" y="18334"/>
                    <a:pt x="35947" y="18146"/>
                    <a:pt x="35983" y="17951"/>
                  </a:cubicBezTo>
                  <a:cubicBezTo>
                    <a:pt x="36015" y="17783"/>
                    <a:pt x="36093" y="17605"/>
                    <a:pt x="36232" y="17392"/>
                  </a:cubicBezTo>
                  <a:cubicBezTo>
                    <a:pt x="36279" y="17319"/>
                    <a:pt x="36274" y="17224"/>
                    <a:pt x="36221" y="17156"/>
                  </a:cubicBezTo>
                  <a:cubicBezTo>
                    <a:pt x="36181" y="17107"/>
                    <a:pt x="36123" y="17079"/>
                    <a:pt x="36063" y="17079"/>
                  </a:cubicBezTo>
                  <a:cubicBezTo>
                    <a:pt x="36039" y="17079"/>
                    <a:pt x="36016" y="17083"/>
                    <a:pt x="35993" y="17092"/>
                  </a:cubicBezTo>
                  <a:cubicBezTo>
                    <a:pt x="35617" y="17230"/>
                    <a:pt x="35295" y="17531"/>
                    <a:pt x="35135" y="17898"/>
                  </a:cubicBezTo>
                  <a:cubicBezTo>
                    <a:pt x="34973" y="18272"/>
                    <a:pt x="34968" y="18701"/>
                    <a:pt x="35123" y="19074"/>
                  </a:cubicBezTo>
                  <a:cubicBezTo>
                    <a:pt x="35207" y="19278"/>
                    <a:pt x="35335" y="19439"/>
                    <a:pt x="35487" y="19545"/>
                  </a:cubicBezTo>
                  <a:cubicBezTo>
                    <a:pt x="35481" y="19552"/>
                    <a:pt x="35475" y="19558"/>
                    <a:pt x="35469" y="19565"/>
                  </a:cubicBezTo>
                  <a:cubicBezTo>
                    <a:pt x="35188" y="19949"/>
                    <a:pt x="35184" y="20508"/>
                    <a:pt x="35459" y="20893"/>
                  </a:cubicBezTo>
                  <a:cubicBezTo>
                    <a:pt x="35678" y="21201"/>
                    <a:pt x="36060" y="21405"/>
                    <a:pt x="36509" y="21453"/>
                  </a:cubicBezTo>
                  <a:cubicBezTo>
                    <a:pt x="36589" y="21462"/>
                    <a:pt x="36671" y="21466"/>
                    <a:pt x="36758" y="21466"/>
                  </a:cubicBezTo>
                  <a:cubicBezTo>
                    <a:pt x="36827" y="21466"/>
                    <a:pt x="36901" y="21462"/>
                    <a:pt x="36978" y="21456"/>
                  </a:cubicBezTo>
                  <a:cubicBezTo>
                    <a:pt x="37001" y="21465"/>
                    <a:pt x="37024" y="21471"/>
                    <a:pt x="37049" y="21471"/>
                  </a:cubicBezTo>
                  <a:lnTo>
                    <a:pt x="37155" y="21471"/>
                  </a:lnTo>
                  <a:cubicBezTo>
                    <a:pt x="37677" y="21830"/>
                    <a:pt x="38034" y="22347"/>
                    <a:pt x="38148" y="22904"/>
                  </a:cubicBezTo>
                  <a:cubicBezTo>
                    <a:pt x="38144" y="22922"/>
                    <a:pt x="38138" y="22937"/>
                    <a:pt x="38138" y="22956"/>
                  </a:cubicBezTo>
                  <a:lnTo>
                    <a:pt x="38138" y="24044"/>
                  </a:lnTo>
                  <a:cubicBezTo>
                    <a:pt x="38138" y="24155"/>
                    <a:pt x="38229" y="24246"/>
                    <a:pt x="38341" y="24246"/>
                  </a:cubicBezTo>
                  <a:lnTo>
                    <a:pt x="39144" y="24246"/>
                  </a:lnTo>
                  <a:lnTo>
                    <a:pt x="39144" y="25884"/>
                  </a:lnTo>
                  <a:cubicBezTo>
                    <a:pt x="38782" y="25888"/>
                    <a:pt x="38488" y="26184"/>
                    <a:pt x="38488" y="26547"/>
                  </a:cubicBezTo>
                  <a:lnTo>
                    <a:pt x="38488" y="28124"/>
                  </a:lnTo>
                  <a:cubicBezTo>
                    <a:pt x="38488" y="28489"/>
                    <a:pt x="38782" y="28784"/>
                    <a:pt x="39144" y="28789"/>
                  </a:cubicBezTo>
                  <a:lnTo>
                    <a:pt x="39144" y="29694"/>
                  </a:lnTo>
                  <a:cubicBezTo>
                    <a:pt x="39024" y="29527"/>
                    <a:pt x="38829" y="29416"/>
                    <a:pt x="38606" y="29416"/>
                  </a:cubicBezTo>
                  <a:lnTo>
                    <a:pt x="37137" y="29416"/>
                  </a:lnTo>
                  <a:cubicBezTo>
                    <a:pt x="37165" y="29277"/>
                    <a:pt x="37198" y="29135"/>
                    <a:pt x="37236" y="28987"/>
                  </a:cubicBezTo>
                  <a:cubicBezTo>
                    <a:pt x="37269" y="28852"/>
                    <a:pt x="37302" y="28716"/>
                    <a:pt x="37330" y="28582"/>
                  </a:cubicBezTo>
                  <a:cubicBezTo>
                    <a:pt x="37485" y="27813"/>
                    <a:pt x="37304" y="27171"/>
                    <a:pt x="36848" y="26864"/>
                  </a:cubicBezTo>
                  <a:cubicBezTo>
                    <a:pt x="36549" y="26663"/>
                    <a:pt x="36198" y="26640"/>
                    <a:pt x="35859" y="26620"/>
                  </a:cubicBezTo>
                  <a:cubicBezTo>
                    <a:pt x="35534" y="26599"/>
                    <a:pt x="35229" y="26579"/>
                    <a:pt x="35029" y="26398"/>
                  </a:cubicBezTo>
                  <a:cubicBezTo>
                    <a:pt x="34919" y="26298"/>
                    <a:pt x="34857" y="26146"/>
                    <a:pt x="34854" y="25972"/>
                  </a:cubicBezTo>
                  <a:cubicBezTo>
                    <a:pt x="34851" y="25760"/>
                    <a:pt x="34933" y="25551"/>
                    <a:pt x="35075" y="25413"/>
                  </a:cubicBezTo>
                  <a:cubicBezTo>
                    <a:pt x="35241" y="25254"/>
                    <a:pt x="35463" y="25172"/>
                    <a:pt x="35706" y="25172"/>
                  </a:cubicBezTo>
                  <a:cubicBezTo>
                    <a:pt x="35885" y="25172"/>
                    <a:pt x="36075" y="25216"/>
                    <a:pt x="36263" y="25305"/>
                  </a:cubicBezTo>
                  <a:cubicBezTo>
                    <a:pt x="36290" y="25318"/>
                    <a:pt x="36320" y="25324"/>
                    <a:pt x="36349" y="25324"/>
                  </a:cubicBezTo>
                  <a:cubicBezTo>
                    <a:pt x="36399" y="25324"/>
                    <a:pt x="36448" y="25306"/>
                    <a:pt x="36486" y="25270"/>
                  </a:cubicBezTo>
                  <a:cubicBezTo>
                    <a:pt x="36547" y="25214"/>
                    <a:pt x="36567" y="25127"/>
                    <a:pt x="36538" y="25050"/>
                  </a:cubicBezTo>
                  <a:cubicBezTo>
                    <a:pt x="36316" y="24477"/>
                    <a:pt x="35708" y="24063"/>
                    <a:pt x="35058" y="24044"/>
                  </a:cubicBezTo>
                  <a:cubicBezTo>
                    <a:pt x="35040" y="24043"/>
                    <a:pt x="35022" y="24043"/>
                    <a:pt x="35003" y="24043"/>
                  </a:cubicBezTo>
                  <a:cubicBezTo>
                    <a:pt x="34425" y="24043"/>
                    <a:pt x="33852" y="24331"/>
                    <a:pt x="33458" y="24818"/>
                  </a:cubicBezTo>
                  <a:cubicBezTo>
                    <a:pt x="33102" y="25259"/>
                    <a:pt x="32901" y="25851"/>
                    <a:pt x="32893" y="26485"/>
                  </a:cubicBezTo>
                  <a:lnTo>
                    <a:pt x="32893" y="26595"/>
                  </a:lnTo>
                  <a:cubicBezTo>
                    <a:pt x="32893" y="26744"/>
                    <a:pt x="32895" y="26888"/>
                    <a:pt x="32856" y="27011"/>
                  </a:cubicBezTo>
                  <a:cubicBezTo>
                    <a:pt x="32790" y="27222"/>
                    <a:pt x="32738" y="27278"/>
                    <a:pt x="32712" y="27294"/>
                  </a:cubicBezTo>
                  <a:cubicBezTo>
                    <a:pt x="32372" y="27195"/>
                    <a:pt x="32085" y="26993"/>
                    <a:pt x="31925" y="26734"/>
                  </a:cubicBezTo>
                  <a:cubicBezTo>
                    <a:pt x="31635" y="26265"/>
                    <a:pt x="31754" y="25623"/>
                    <a:pt x="31985" y="25225"/>
                  </a:cubicBezTo>
                  <a:cubicBezTo>
                    <a:pt x="32029" y="25153"/>
                    <a:pt x="32022" y="25060"/>
                    <a:pt x="31967" y="24995"/>
                  </a:cubicBezTo>
                  <a:cubicBezTo>
                    <a:pt x="31928" y="24948"/>
                    <a:pt x="31871" y="24922"/>
                    <a:pt x="31813" y="24922"/>
                  </a:cubicBezTo>
                  <a:cubicBezTo>
                    <a:pt x="31790" y="24922"/>
                    <a:pt x="31767" y="24926"/>
                    <a:pt x="31745" y="24934"/>
                  </a:cubicBezTo>
                  <a:cubicBezTo>
                    <a:pt x="31192" y="25127"/>
                    <a:pt x="30730" y="25484"/>
                    <a:pt x="30442" y="25938"/>
                  </a:cubicBezTo>
                  <a:cubicBezTo>
                    <a:pt x="30126" y="26437"/>
                    <a:pt x="30033" y="27051"/>
                    <a:pt x="30194" y="27578"/>
                  </a:cubicBezTo>
                  <a:cubicBezTo>
                    <a:pt x="30332" y="28039"/>
                    <a:pt x="30663" y="28428"/>
                    <a:pt x="31062" y="28621"/>
                  </a:cubicBezTo>
                  <a:cubicBezTo>
                    <a:pt x="30905" y="28865"/>
                    <a:pt x="30827" y="29159"/>
                    <a:pt x="30847" y="29452"/>
                  </a:cubicBezTo>
                  <a:cubicBezTo>
                    <a:pt x="30850" y="29481"/>
                    <a:pt x="30857" y="29511"/>
                    <a:pt x="30863" y="29542"/>
                  </a:cubicBezTo>
                  <a:cubicBezTo>
                    <a:pt x="30695" y="29663"/>
                    <a:pt x="30585" y="29859"/>
                    <a:pt x="30585" y="30080"/>
                  </a:cubicBezTo>
                  <a:lnTo>
                    <a:pt x="30585" y="32668"/>
                  </a:lnTo>
                  <a:cubicBezTo>
                    <a:pt x="30585" y="33034"/>
                    <a:pt x="30883" y="33332"/>
                    <a:pt x="31250" y="33332"/>
                  </a:cubicBezTo>
                  <a:lnTo>
                    <a:pt x="31319" y="33332"/>
                  </a:lnTo>
                  <a:lnTo>
                    <a:pt x="31319" y="33906"/>
                  </a:lnTo>
                  <a:lnTo>
                    <a:pt x="31250" y="33906"/>
                  </a:lnTo>
                  <a:cubicBezTo>
                    <a:pt x="30883" y="33906"/>
                    <a:pt x="30585" y="34204"/>
                    <a:pt x="30585" y="34571"/>
                  </a:cubicBezTo>
                  <a:lnTo>
                    <a:pt x="30585" y="36388"/>
                  </a:lnTo>
                  <a:cubicBezTo>
                    <a:pt x="30585" y="36754"/>
                    <a:pt x="30883" y="37052"/>
                    <a:pt x="31250" y="37052"/>
                  </a:cubicBezTo>
                  <a:lnTo>
                    <a:pt x="31319" y="37052"/>
                  </a:lnTo>
                  <a:lnTo>
                    <a:pt x="31319" y="39292"/>
                  </a:lnTo>
                  <a:cubicBezTo>
                    <a:pt x="31248" y="39266"/>
                    <a:pt x="31173" y="39249"/>
                    <a:pt x="31093" y="39249"/>
                  </a:cubicBezTo>
                  <a:lnTo>
                    <a:pt x="29265" y="39249"/>
                  </a:lnTo>
                  <a:cubicBezTo>
                    <a:pt x="29395" y="38932"/>
                    <a:pt x="29446" y="38587"/>
                    <a:pt x="29409" y="38247"/>
                  </a:cubicBezTo>
                  <a:cubicBezTo>
                    <a:pt x="29349" y="37707"/>
                    <a:pt x="29056" y="37186"/>
                    <a:pt x="28626" y="36854"/>
                  </a:cubicBezTo>
                  <a:cubicBezTo>
                    <a:pt x="28444" y="36714"/>
                    <a:pt x="28245" y="36611"/>
                    <a:pt x="28053" y="36509"/>
                  </a:cubicBezTo>
                  <a:cubicBezTo>
                    <a:pt x="27890" y="36425"/>
                    <a:pt x="27738" y="36346"/>
                    <a:pt x="27599" y="36247"/>
                  </a:cubicBezTo>
                  <a:cubicBezTo>
                    <a:pt x="27359" y="36079"/>
                    <a:pt x="27100" y="35774"/>
                    <a:pt x="27161" y="35464"/>
                  </a:cubicBezTo>
                  <a:cubicBezTo>
                    <a:pt x="27208" y="35215"/>
                    <a:pt x="27452" y="35044"/>
                    <a:pt x="27673" y="34983"/>
                  </a:cubicBezTo>
                  <a:cubicBezTo>
                    <a:pt x="27761" y="34959"/>
                    <a:pt x="27853" y="34947"/>
                    <a:pt x="27947" y="34947"/>
                  </a:cubicBezTo>
                  <a:cubicBezTo>
                    <a:pt x="28126" y="34947"/>
                    <a:pt x="28315" y="34991"/>
                    <a:pt x="28510" y="35080"/>
                  </a:cubicBezTo>
                  <a:cubicBezTo>
                    <a:pt x="28537" y="35092"/>
                    <a:pt x="28565" y="35098"/>
                    <a:pt x="28592" y="35098"/>
                  </a:cubicBezTo>
                  <a:cubicBezTo>
                    <a:pt x="28648" y="35098"/>
                    <a:pt x="28704" y="35075"/>
                    <a:pt x="28743" y="35031"/>
                  </a:cubicBezTo>
                  <a:cubicBezTo>
                    <a:pt x="28803" y="34966"/>
                    <a:pt x="28813" y="34870"/>
                    <a:pt x="28768" y="34795"/>
                  </a:cubicBezTo>
                  <a:cubicBezTo>
                    <a:pt x="28473" y="34284"/>
                    <a:pt x="28005" y="33903"/>
                    <a:pt x="27482" y="33748"/>
                  </a:cubicBezTo>
                  <a:cubicBezTo>
                    <a:pt x="27310" y="33698"/>
                    <a:pt x="27133" y="33674"/>
                    <a:pt x="26959" y="33674"/>
                  </a:cubicBezTo>
                  <a:cubicBezTo>
                    <a:pt x="26546" y="33674"/>
                    <a:pt x="26145" y="33810"/>
                    <a:pt x="25839" y="34065"/>
                  </a:cubicBezTo>
                  <a:cubicBezTo>
                    <a:pt x="25462" y="34379"/>
                    <a:pt x="25217" y="34879"/>
                    <a:pt x="25154" y="35471"/>
                  </a:cubicBezTo>
                  <a:cubicBezTo>
                    <a:pt x="25103" y="35919"/>
                    <a:pt x="25155" y="36366"/>
                    <a:pt x="25215" y="36773"/>
                  </a:cubicBezTo>
                  <a:cubicBezTo>
                    <a:pt x="25059" y="36815"/>
                    <a:pt x="24908" y="36849"/>
                    <a:pt x="24761" y="36849"/>
                  </a:cubicBezTo>
                  <a:cubicBezTo>
                    <a:pt x="24745" y="36849"/>
                    <a:pt x="24729" y="36849"/>
                    <a:pt x="24714" y="36848"/>
                  </a:cubicBezTo>
                  <a:cubicBezTo>
                    <a:pt x="24340" y="36834"/>
                    <a:pt x="23982" y="36567"/>
                    <a:pt x="23864" y="36213"/>
                  </a:cubicBezTo>
                  <a:cubicBezTo>
                    <a:pt x="23746" y="35865"/>
                    <a:pt x="23865" y="35444"/>
                    <a:pt x="24129" y="35273"/>
                  </a:cubicBezTo>
                  <a:cubicBezTo>
                    <a:pt x="24204" y="35224"/>
                    <a:pt x="24239" y="35132"/>
                    <a:pt x="24213" y="35047"/>
                  </a:cubicBezTo>
                  <a:cubicBezTo>
                    <a:pt x="24188" y="34961"/>
                    <a:pt x="24111" y="34902"/>
                    <a:pt x="24021" y="34901"/>
                  </a:cubicBezTo>
                  <a:lnTo>
                    <a:pt x="24003" y="34901"/>
                  </a:lnTo>
                  <a:cubicBezTo>
                    <a:pt x="23140" y="34901"/>
                    <a:pt x="22345" y="35559"/>
                    <a:pt x="22188" y="36408"/>
                  </a:cubicBezTo>
                  <a:cubicBezTo>
                    <a:pt x="22052" y="37141"/>
                    <a:pt x="22424" y="37965"/>
                    <a:pt x="23086" y="38451"/>
                  </a:cubicBezTo>
                  <a:cubicBezTo>
                    <a:pt x="22946" y="38696"/>
                    <a:pt x="22960" y="39019"/>
                    <a:pt x="23082" y="39256"/>
                  </a:cubicBezTo>
                  <a:cubicBezTo>
                    <a:pt x="23118" y="39324"/>
                    <a:pt x="23173" y="39395"/>
                    <a:pt x="23245" y="39470"/>
                  </a:cubicBezTo>
                  <a:cubicBezTo>
                    <a:pt x="23140" y="39588"/>
                    <a:pt x="23072" y="39743"/>
                    <a:pt x="23072" y="39914"/>
                  </a:cubicBezTo>
                  <a:lnTo>
                    <a:pt x="23072" y="42501"/>
                  </a:lnTo>
                  <a:cubicBezTo>
                    <a:pt x="23072" y="42846"/>
                    <a:pt x="23339" y="43128"/>
                    <a:pt x="23677" y="43158"/>
                  </a:cubicBezTo>
                  <a:lnTo>
                    <a:pt x="23677" y="43949"/>
                  </a:lnTo>
                  <a:cubicBezTo>
                    <a:pt x="23338" y="43979"/>
                    <a:pt x="23072" y="44260"/>
                    <a:pt x="23072" y="44606"/>
                  </a:cubicBezTo>
                  <a:lnTo>
                    <a:pt x="23072" y="46425"/>
                  </a:lnTo>
                  <a:cubicBezTo>
                    <a:pt x="23072" y="46770"/>
                    <a:pt x="23339" y="47052"/>
                    <a:pt x="23677" y="47083"/>
                  </a:cubicBezTo>
                  <a:lnTo>
                    <a:pt x="23677" y="49583"/>
                  </a:lnTo>
                  <a:lnTo>
                    <a:pt x="22508" y="49583"/>
                  </a:lnTo>
                  <a:cubicBezTo>
                    <a:pt x="22397" y="49583"/>
                    <a:pt x="22306" y="49674"/>
                    <a:pt x="22306" y="49786"/>
                  </a:cubicBezTo>
                  <a:lnTo>
                    <a:pt x="22306" y="51541"/>
                  </a:lnTo>
                  <a:cubicBezTo>
                    <a:pt x="22306" y="51652"/>
                    <a:pt x="22397" y="51742"/>
                    <a:pt x="22508" y="51742"/>
                  </a:cubicBezTo>
                  <a:lnTo>
                    <a:pt x="22799" y="51742"/>
                  </a:lnTo>
                  <a:lnTo>
                    <a:pt x="22799" y="53795"/>
                  </a:lnTo>
                  <a:lnTo>
                    <a:pt x="20170" y="53795"/>
                  </a:lnTo>
                  <a:lnTo>
                    <a:pt x="20170" y="50459"/>
                  </a:lnTo>
                  <a:cubicBezTo>
                    <a:pt x="20170" y="50128"/>
                    <a:pt x="20352" y="49829"/>
                    <a:pt x="20646" y="49680"/>
                  </a:cubicBezTo>
                  <a:cubicBezTo>
                    <a:pt x="21244" y="49375"/>
                    <a:pt x="22062" y="48950"/>
                    <a:pt x="22559" y="48655"/>
                  </a:cubicBezTo>
                  <a:cubicBezTo>
                    <a:pt x="22682" y="48583"/>
                    <a:pt x="23059" y="48360"/>
                    <a:pt x="23024" y="47993"/>
                  </a:cubicBezTo>
                  <a:cubicBezTo>
                    <a:pt x="23009" y="47831"/>
                    <a:pt x="22914" y="47702"/>
                    <a:pt x="22850" y="47618"/>
                  </a:cubicBezTo>
                  <a:cubicBezTo>
                    <a:pt x="22214" y="46764"/>
                    <a:pt x="21541" y="45920"/>
                    <a:pt x="20850" y="45109"/>
                  </a:cubicBezTo>
                  <a:cubicBezTo>
                    <a:pt x="20616" y="44835"/>
                    <a:pt x="20274" y="44676"/>
                    <a:pt x="19912" y="44670"/>
                  </a:cubicBezTo>
                  <a:cubicBezTo>
                    <a:pt x="19744" y="44667"/>
                    <a:pt x="19538" y="44664"/>
                    <a:pt x="19310" y="44663"/>
                  </a:cubicBezTo>
                  <a:lnTo>
                    <a:pt x="19310" y="44091"/>
                  </a:lnTo>
                  <a:cubicBezTo>
                    <a:pt x="19310" y="43613"/>
                    <a:pt x="19698" y="43221"/>
                    <a:pt x="20176" y="43216"/>
                  </a:cubicBezTo>
                  <a:cubicBezTo>
                    <a:pt x="20681" y="43214"/>
                    <a:pt x="21379" y="43202"/>
                    <a:pt x="21842" y="43169"/>
                  </a:cubicBezTo>
                  <a:cubicBezTo>
                    <a:pt x="21958" y="43160"/>
                    <a:pt x="22227" y="43141"/>
                    <a:pt x="22352" y="42922"/>
                  </a:cubicBezTo>
                  <a:cubicBezTo>
                    <a:pt x="22459" y="42736"/>
                    <a:pt x="22408" y="42513"/>
                    <a:pt x="22204" y="42259"/>
                  </a:cubicBezTo>
                  <a:lnTo>
                    <a:pt x="21451" y="41325"/>
                  </a:lnTo>
                  <a:cubicBezTo>
                    <a:pt x="20845" y="40574"/>
                    <a:pt x="20158" y="39722"/>
                    <a:pt x="19236" y="39210"/>
                  </a:cubicBezTo>
                  <a:cubicBezTo>
                    <a:pt x="19107" y="39137"/>
                    <a:pt x="18965" y="39091"/>
                    <a:pt x="18817" y="39069"/>
                  </a:cubicBezTo>
                  <a:lnTo>
                    <a:pt x="18817" y="38916"/>
                  </a:lnTo>
                  <a:cubicBezTo>
                    <a:pt x="18817" y="38512"/>
                    <a:pt x="19082" y="38160"/>
                    <a:pt x="19462" y="38059"/>
                  </a:cubicBezTo>
                  <a:cubicBezTo>
                    <a:pt x="19680" y="38001"/>
                    <a:pt x="19845" y="37933"/>
                    <a:pt x="19976" y="37843"/>
                  </a:cubicBezTo>
                  <a:cubicBezTo>
                    <a:pt x="20274" y="37637"/>
                    <a:pt x="20464" y="37309"/>
                    <a:pt x="20494" y="36941"/>
                  </a:cubicBezTo>
                  <a:cubicBezTo>
                    <a:pt x="20526" y="36559"/>
                    <a:pt x="20387" y="36186"/>
                    <a:pt x="20112" y="35920"/>
                  </a:cubicBezTo>
                  <a:lnTo>
                    <a:pt x="17795" y="33666"/>
                  </a:lnTo>
                  <a:cubicBezTo>
                    <a:pt x="17685" y="33560"/>
                    <a:pt x="17561" y="33477"/>
                    <a:pt x="17426" y="33416"/>
                  </a:cubicBezTo>
                  <a:lnTo>
                    <a:pt x="17426" y="33244"/>
                  </a:lnTo>
                  <a:cubicBezTo>
                    <a:pt x="17426" y="32789"/>
                    <a:pt x="17782" y="32407"/>
                    <a:pt x="18238" y="32372"/>
                  </a:cubicBezTo>
                  <a:cubicBezTo>
                    <a:pt x="18506" y="32352"/>
                    <a:pt x="18722" y="32326"/>
                    <a:pt x="18878" y="32297"/>
                  </a:cubicBezTo>
                  <a:cubicBezTo>
                    <a:pt x="19094" y="32257"/>
                    <a:pt x="19331" y="32184"/>
                    <a:pt x="19456" y="31968"/>
                  </a:cubicBezTo>
                  <a:cubicBezTo>
                    <a:pt x="19533" y="31834"/>
                    <a:pt x="19549" y="31660"/>
                    <a:pt x="19498" y="31491"/>
                  </a:cubicBezTo>
                  <a:cubicBezTo>
                    <a:pt x="19460" y="31359"/>
                    <a:pt x="19389" y="31246"/>
                    <a:pt x="19321" y="31142"/>
                  </a:cubicBezTo>
                  <a:cubicBezTo>
                    <a:pt x="18865" y="30452"/>
                    <a:pt x="18312" y="29836"/>
                    <a:pt x="17776" y="29238"/>
                  </a:cubicBezTo>
                  <a:cubicBezTo>
                    <a:pt x="17545" y="28980"/>
                    <a:pt x="17309" y="28744"/>
                    <a:pt x="16971" y="28690"/>
                  </a:cubicBezTo>
                  <a:lnTo>
                    <a:pt x="16970" y="28693"/>
                  </a:lnTo>
                  <a:cubicBezTo>
                    <a:pt x="16936" y="28689"/>
                    <a:pt x="16877" y="28684"/>
                    <a:pt x="16768" y="28682"/>
                  </a:cubicBezTo>
                  <a:lnTo>
                    <a:pt x="16768" y="28202"/>
                  </a:lnTo>
                  <a:cubicBezTo>
                    <a:pt x="16768" y="27787"/>
                    <a:pt x="17067" y="27426"/>
                    <a:pt x="17479" y="27344"/>
                  </a:cubicBezTo>
                  <a:cubicBezTo>
                    <a:pt x="17710" y="27297"/>
                    <a:pt x="17894" y="27248"/>
                    <a:pt x="18027" y="27195"/>
                  </a:cubicBezTo>
                  <a:cubicBezTo>
                    <a:pt x="18328" y="27076"/>
                    <a:pt x="18489" y="26905"/>
                    <a:pt x="18505" y="26685"/>
                  </a:cubicBezTo>
                  <a:cubicBezTo>
                    <a:pt x="18519" y="26472"/>
                    <a:pt x="18382" y="26308"/>
                    <a:pt x="18300" y="26211"/>
                  </a:cubicBezTo>
                  <a:lnTo>
                    <a:pt x="16806" y="24432"/>
                  </a:lnTo>
                  <a:cubicBezTo>
                    <a:pt x="16569" y="24149"/>
                    <a:pt x="16220" y="23986"/>
                    <a:pt x="15852" y="23983"/>
                  </a:cubicBezTo>
                  <a:lnTo>
                    <a:pt x="15810" y="23983"/>
                  </a:lnTo>
                  <a:lnTo>
                    <a:pt x="15494" y="22972"/>
                  </a:lnTo>
                  <a:cubicBezTo>
                    <a:pt x="15460" y="22862"/>
                    <a:pt x="15416" y="22725"/>
                    <a:pt x="15326" y="22607"/>
                  </a:cubicBezTo>
                  <a:cubicBezTo>
                    <a:pt x="15221" y="22472"/>
                    <a:pt x="15069" y="22392"/>
                    <a:pt x="14918" y="22392"/>
                  </a:cubicBezTo>
                  <a:cubicBezTo>
                    <a:pt x="14898" y="22392"/>
                    <a:pt x="14878" y="22393"/>
                    <a:pt x="14859" y="22396"/>
                  </a:cubicBezTo>
                  <a:cubicBezTo>
                    <a:pt x="14657" y="22423"/>
                    <a:pt x="14501" y="22580"/>
                    <a:pt x="14395" y="22862"/>
                  </a:cubicBezTo>
                  <a:cubicBezTo>
                    <a:pt x="14258" y="23228"/>
                    <a:pt x="14172" y="23609"/>
                    <a:pt x="14093" y="23983"/>
                  </a:cubicBezTo>
                  <a:lnTo>
                    <a:pt x="14062" y="23983"/>
                  </a:lnTo>
                  <a:cubicBezTo>
                    <a:pt x="13694" y="23986"/>
                    <a:pt x="13345" y="24149"/>
                    <a:pt x="13108" y="24432"/>
                  </a:cubicBezTo>
                  <a:lnTo>
                    <a:pt x="11615" y="26210"/>
                  </a:lnTo>
                  <a:cubicBezTo>
                    <a:pt x="11533" y="26308"/>
                    <a:pt x="11395" y="26472"/>
                    <a:pt x="11409" y="26685"/>
                  </a:cubicBezTo>
                  <a:cubicBezTo>
                    <a:pt x="11425" y="26905"/>
                    <a:pt x="11586" y="27076"/>
                    <a:pt x="11887" y="27195"/>
                  </a:cubicBezTo>
                  <a:cubicBezTo>
                    <a:pt x="12021" y="27248"/>
                    <a:pt x="12204" y="27297"/>
                    <a:pt x="12435" y="27344"/>
                  </a:cubicBezTo>
                  <a:cubicBezTo>
                    <a:pt x="12847" y="27426"/>
                    <a:pt x="13146" y="27788"/>
                    <a:pt x="13146" y="28202"/>
                  </a:cubicBezTo>
                  <a:lnTo>
                    <a:pt x="13146" y="28682"/>
                  </a:lnTo>
                  <a:cubicBezTo>
                    <a:pt x="13037" y="28686"/>
                    <a:pt x="12978" y="28689"/>
                    <a:pt x="12944" y="28693"/>
                  </a:cubicBezTo>
                  <a:lnTo>
                    <a:pt x="12943" y="28690"/>
                  </a:lnTo>
                  <a:cubicBezTo>
                    <a:pt x="12578" y="28748"/>
                    <a:pt x="12313" y="29044"/>
                    <a:pt x="12138" y="29238"/>
                  </a:cubicBezTo>
                  <a:cubicBezTo>
                    <a:pt x="11602" y="29836"/>
                    <a:pt x="11049" y="30452"/>
                    <a:pt x="10593" y="31142"/>
                  </a:cubicBezTo>
                  <a:cubicBezTo>
                    <a:pt x="10525" y="31246"/>
                    <a:pt x="10455" y="31359"/>
                    <a:pt x="10416" y="31491"/>
                  </a:cubicBezTo>
                  <a:cubicBezTo>
                    <a:pt x="10365" y="31660"/>
                    <a:pt x="10381" y="31834"/>
                    <a:pt x="10458" y="31968"/>
                  </a:cubicBezTo>
                  <a:cubicBezTo>
                    <a:pt x="10583" y="32184"/>
                    <a:pt x="10820" y="32257"/>
                    <a:pt x="11036" y="32297"/>
                  </a:cubicBezTo>
                  <a:cubicBezTo>
                    <a:pt x="11192" y="32326"/>
                    <a:pt x="11408" y="32352"/>
                    <a:pt x="11676" y="32372"/>
                  </a:cubicBezTo>
                  <a:cubicBezTo>
                    <a:pt x="12132" y="32407"/>
                    <a:pt x="12488" y="32789"/>
                    <a:pt x="12488" y="33244"/>
                  </a:cubicBezTo>
                  <a:lnTo>
                    <a:pt x="12488" y="33416"/>
                  </a:lnTo>
                  <a:cubicBezTo>
                    <a:pt x="12354" y="33477"/>
                    <a:pt x="12228" y="33560"/>
                    <a:pt x="12120" y="33666"/>
                  </a:cubicBezTo>
                  <a:lnTo>
                    <a:pt x="9802" y="35920"/>
                  </a:lnTo>
                  <a:cubicBezTo>
                    <a:pt x="9527" y="36186"/>
                    <a:pt x="9388" y="36559"/>
                    <a:pt x="9420" y="36941"/>
                  </a:cubicBezTo>
                  <a:cubicBezTo>
                    <a:pt x="9452" y="37307"/>
                    <a:pt x="9640" y="37637"/>
                    <a:pt x="9950" y="37852"/>
                  </a:cubicBezTo>
                  <a:cubicBezTo>
                    <a:pt x="10070" y="37933"/>
                    <a:pt x="10234" y="38001"/>
                    <a:pt x="10452" y="38059"/>
                  </a:cubicBezTo>
                  <a:cubicBezTo>
                    <a:pt x="10832" y="38160"/>
                    <a:pt x="11097" y="38512"/>
                    <a:pt x="11097" y="38916"/>
                  </a:cubicBezTo>
                  <a:lnTo>
                    <a:pt x="11097" y="39069"/>
                  </a:lnTo>
                  <a:cubicBezTo>
                    <a:pt x="10950" y="39091"/>
                    <a:pt x="10807" y="39137"/>
                    <a:pt x="10678" y="39210"/>
                  </a:cubicBezTo>
                  <a:cubicBezTo>
                    <a:pt x="9756" y="39722"/>
                    <a:pt x="9070" y="40574"/>
                    <a:pt x="8463" y="41325"/>
                  </a:cubicBezTo>
                  <a:lnTo>
                    <a:pt x="7710" y="42259"/>
                  </a:lnTo>
                  <a:cubicBezTo>
                    <a:pt x="7506" y="42513"/>
                    <a:pt x="7455" y="42736"/>
                    <a:pt x="7562" y="42922"/>
                  </a:cubicBezTo>
                  <a:cubicBezTo>
                    <a:pt x="7687" y="43141"/>
                    <a:pt x="7956" y="43160"/>
                    <a:pt x="8072" y="43169"/>
                  </a:cubicBezTo>
                  <a:cubicBezTo>
                    <a:pt x="8535" y="43200"/>
                    <a:pt x="9233" y="43212"/>
                    <a:pt x="9739" y="43216"/>
                  </a:cubicBezTo>
                  <a:cubicBezTo>
                    <a:pt x="10216" y="43221"/>
                    <a:pt x="10604" y="43613"/>
                    <a:pt x="10604" y="44091"/>
                  </a:cubicBezTo>
                  <a:lnTo>
                    <a:pt x="10604" y="44663"/>
                  </a:lnTo>
                  <a:cubicBezTo>
                    <a:pt x="10361" y="44666"/>
                    <a:pt x="10154" y="44667"/>
                    <a:pt x="10002" y="44670"/>
                  </a:cubicBezTo>
                  <a:cubicBezTo>
                    <a:pt x="9640" y="44675"/>
                    <a:pt x="9298" y="44835"/>
                    <a:pt x="9064" y="45109"/>
                  </a:cubicBezTo>
                  <a:cubicBezTo>
                    <a:pt x="8375" y="45918"/>
                    <a:pt x="7701" y="46763"/>
                    <a:pt x="7064" y="47618"/>
                  </a:cubicBezTo>
                  <a:cubicBezTo>
                    <a:pt x="7000" y="47702"/>
                    <a:pt x="6905" y="47831"/>
                    <a:pt x="6890" y="47993"/>
                  </a:cubicBezTo>
                  <a:cubicBezTo>
                    <a:pt x="6856" y="48360"/>
                    <a:pt x="7232" y="48583"/>
                    <a:pt x="7355" y="48655"/>
                  </a:cubicBezTo>
                  <a:cubicBezTo>
                    <a:pt x="7853" y="48950"/>
                    <a:pt x="8670" y="49375"/>
                    <a:pt x="9268" y="49680"/>
                  </a:cubicBezTo>
                  <a:cubicBezTo>
                    <a:pt x="9562" y="49829"/>
                    <a:pt x="9746" y="50128"/>
                    <a:pt x="9746" y="50458"/>
                  </a:cubicBezTo>
                  <a:lnTo>
                    <a:pt x="9746" y="53795"/>
                  </a:lnTo>
                  <a:lnTo>
                    <a:pt x="360" y="53795"/>
                  </a:lnTo>
                  <a:cubicBezTo>
                    <a:pt x="318" y="53795"/>
                    <a:pt x="282" y="53811"/>
                    <a:pt x="250" y="53834"/>
                  </a:cubicBezTo>
                  <a:cubicBezTo>
                    <a:pt x="124" y="53837"/>
                    <a:pt x="1" y="53933"/>
                    <a:pt x="5" y="54075"/>
                  </a:cubicBezTo>
                  <a:cubicBezTo>
                    <a:pt x="182" y="56745"/>
                    <a:pt x="114" y="59416"/>
                    <a:pt x="101" y="62089"/>
                  </a:cubicBezTo>
                  <a:cubicBezTo>
                    <a:pt x="98" y="64904"/>
                    <a:pt x="180" y="67732"/>
                    <a:pt x="418" y="70534"/>
                  </a:cubicBezTo>
                  <a:cubicBezTo>
                    <a:pt x="431" y="70569"/>
                    <a:pt x="451" y="70596"/>
                    <a:pt x="474" y="70619"/>
                  </a:cubicBezTo>
                  <a:cubicBezTo>
                    <a:pt x="490" y="70767"/>
                    <a:pt x="661" y="70841"/>
                    <a:pt x="804" y="70841"/>
                  </a:cubicBezTo>
                  <a:cubicBezTo>
                    <a:pt x="824" y="70843"/>
                    <a:pt x="844" y="70844"/>
                    <a:pt x="863" y="70844"/>
                  </a:cubicBezTo>
                  <a:cubicBezTo>
                    <a:pt x="931" y="70844"/>
                    <a:pt x="999" y="70832"/>
                    <a:pt x="1065" y="70822"/>
                  </a:cubicBezTo>
                  <a:lnTo>
                    <a:pt x="1065" y="70822"/>
                  </a:lnTo>
                  <a:cubicBezTo>
                    <a:pt x="1058" y="70824"/>
                    <a:pt x="1060" y="70825"/>
                    <a:pt x="1068" y="70825"/>
                  </a:cubicBezTo>
                  <a:cubicBezTo>
                    <a:pt x="1089" y="70825"/>
                    <a:pt x="1151" y="70819"/>
                    <a:pt x="1200" y="70802"/>
                  </a:cubicBezTo>
                  <a:cubicBezTo>
                    <a:pt x="3172" y="70816"/>
                    <a:pt x="5137" y="71036"/>
                    <a:pt x="7106" y="71146"/>
                  </a:cubicBezTo>
                  <a:cubicBezTo>
                    <a:pt x="11595" y="71387"/>
                    <a:pt x="16081" y="71714"/>
                    <a:pt x="20575" y="71788"/>
                  </a:cubicBezTo>
                  <a:cubicBezTo>
                    <a:pt x="21451" y="71804"/>
                    <a:pt x="22327" y="71809"/>
                    <a:pt x="23203" y="71809"/>
                  </a:cubicBezTo>
                  <a:cubicBezTo>
                    <a:pt x="24408" y="71809"/>
                    <a:pt x="25612" y="71800"/>
                    <a:pt x="26816" y="71800"/>
                  </a:cubicBezTo>
                  <a:cubicBezTo>
                    <a:pt x="27739" y="71800"/>
                    <a:pt x="28661" y="71805"/>
                    <a:pt x="29583" y="71824"/>
                  </a:cubicBezTo>
                  <a:cubicBezTo>
                    <a:pt x="34747" y="71965"/>
                    <a:pt x="39907" y="72211"/>
                    <a:pt x="45072" y="72259"/>
                  </a:cubicBezTo>
                  <a:cubicBezTo>
                    <a:pt x="46076" y="72273"/>
                    <a:pt x="47080" y="72279"/>
                    <a:pt x="48084" y="72279"/>
                  </a:cubicBezTo>
                  <a:cubicBezTo>
                    <a:pt x="55515" y="72279"/>
                    <a:pt x="62943" y="71931"/>
                    <a:pt x="70373" y="71931"/>
                  </a:cubicBezTo>
                  <a:cubicBezTo>
                    <a:pt x="72194" y="71931"/>
                    <a:pt x="74016" y="71951"/>
                    <a:pt x="75838" y="72004"/>
                  </a:cubicBezTo>
                  <a:cubicBezTo>
                    <a:pt x="84384" y="72106"/>
                    <a:pt x="92931" y="72240"/>
                    <a:pt x="101477" y="72424"/>
                  </a:cubicBezTo>
                  <a:cubicBezTo>
                    <a:pt x="106820" y="72670"/>
                    <a:pt x="112166" y="72828"/>
                    <a:pt x="117515" y="72901"/>
                  </a:cubicBezTo>
                  <a:cubicBezTo>
                    <a:pt x="119193" y="72916"/>
                    <a:pt x="120873" y="72938"/>
                    <a:pt x="122553" y="72938"/>
                  </a:cubicBezTo>
                  <a:cubicBezTo>
                    <a:pt x="124996" y="72938"/>
                    <a:pt x="127440" y="72892"/>
                    <a:pt x="129877" y="72712"/>
                  </a:cubicBezTo>
                  <a:cubicBezTo>
                    <a:pt x="132063" y="72480"/>
                    <a:pt x="134929" y="72418"/>
                    <a:pt x="136277" y="70433"/>
                  </a:cubicBezTo>
                  <a:cubicBezTo>
                    <a:pt x="136333" y="70346"/>
                    <a:pt x="136378" y="70249"/>
                    <a:pt x="136410" y="70149"/>
                  </a:cubicBezTo>
                  <a:cubicBezTo>
                    <a:pt x="136436" y="70059"/>
                    <a:pt x="136378" y="69956"/>
                    <a:pt x="136287" y="69933"/>
                  </a:cubicBezTo>
                  <a:cubicBezTo>
                    <a:pt x="136272" y="69931"/>
                    <a:pt x="136259" y="69930"/>
                    <a:pt x="136247" y="69930"/>
                  </a:cubicBezTo>
                  <a:cubicBezTo>
                    <a:pt x="136219" y="69930"/>
                    <a:pt x="136196" y="69935"/>
                    <a:pt x="136175" y="69942"/>
                  </a:cubicBezTo>
                  <a:cubicBezTo>
                    <a:pt x="136349" y="65986"/>
                    <a:pt x="136149" y="62026"/>
                    <a:pt x="136303" y="58068"/>
                  </a:cubicBezTo>
                  <a:cubicBezTo>
                    <a:pt x="136340" y="56895"/>
                    <a:pt x="136446" y="55727"/>
                    <a:pt x="136566" y="54560"/>
                  </a:cubicBezTo>
                  <a:cubicBezTo>
                    <a:pt x="136586" y="54370"/>
                    <a:pt x="136605" y="54179"/>
                    <a:pt x="136626" y="53988"/>
                  </a:cubicBezTo>
                  <a:cubicBezTo>
                    <a:pt x="136627" y="53923"/>
                    <a:pt x="136600" y="53862"/>
                    <a:pt x="136555" y="53816"/>
                  </a:cubicBezTo>
                  <a:cubicBezTo>
                    <a:pt x="136509" y="53768"/>
                    <a:pt x="136451" y="53747"/>
                    <a:pt x="136393" y="53747"/>
                  </a:cubicBezTo>
                  <a:cubicBezTo>
                    <a:pt x="136339" y="53747"/>
                    <a:pt x="136285" y="53765"/>
                    <a:pt x="136240" y="53795"/>
                  </a:cubicBezTo>
                  <a:lnTo>
                    <a:pt x="99065" y="53795"/>
                  </a:lnTo>
                  <a:lnTo>
                    <a:pt x="99065" y="50459"/>
                  </a:lnTo>
                  <a:cubicBezTo>
                    <a:pt x="99065" y="50128"/>
                    <a:pt x="99249" y="49829"/>
                    <a:pt x="99543" y="49680"/>
                  </a:cubicBezTo>
                  <a:cubicBezTo>
                    <a:pt x="100141" y="49376"/>
                    <a:pt x="100957" y="48950"/>
                    <a:pt x="101455" y="48656"/>
                  </a:cubicBezTo>
                  <a:cubicBezTo>
                    <a:pt x="101579" y="48583"/>
                    <a:pt x="101955" y="48360"/>
                    <a:pt x="101920" y="47993"/>
                  </a:cubicBezTo>
                  <a:cubicBezTo>
                    <a:pt x="101906" y="47831"/>
                    <a:pt x="101810" y="47702"/>
                    <a:pt x="101746" y="47618"/>
                  </a:cubicBezTo>
                  <a:cubicBezTo>
                    <a:pt x="101109" y="46763"/>
                    <a:pt x="100436" y="45918"/>
                    <a:pt x="99745" y="45110"/>
                  </a:cubicBezTo>
                  <a:cubicBezTo>
                    <a:pt x="99512" y="44835"/>
                    <a:pt x="99171" y="44676"/>
                    <a:pt x="98809" y="44670"/>
                  </a:cubicBezTo>
                  <a:cubicBezTo>
                    <a:pt x="98656" y="44667"/>
                    <a:pt x="98449" y="44666"/>
                    <a:pt x="98206" y="44663"/>
                  </a:cubicBezTo>
                  <a:lnTo>
                    <a:pt x="98206" y="44091"/>
                  </a:lnTo>
                  <a:cubicBezTo>
                    <a:pt x="98206" y="43613"/>
                    <a:pt x="98594" y="43221"/>
                    <a:pt x="99072" y="43216"/>
                  </a:cubicBezTo>
                  <a:cubicBezTo>
                    <a:pt x="99577" y="43214"/>
                    <a:pt x="100275" y="43202"/>
                    <a:pt x="100739" y="43169"/>
                  </a:cubicBezTo>
                  <a:cubicBezTo>
                    <a:pt x="100855" y="43160"/>
                    <a:pt x="101122" y="43141"/>
                    <a:pt x="101248" y="42922"/>
                  </a:cubicBezTo>
                  <a:cubicBezTo>
                    <a:pt x="101354" y="42736"/>
                    <a:pt x="101305" y="42513"/>
                    <a:pt x="101101" y="42259"/>
                  </a:cubicBezTo>
                  <a:lnTo>
                    <a:pt x="100348" y="41325"/>
                  </a:lnTo>
                  <a:cubicBezTo>
                    <a:pt x="99741" y="40574"/>
                    <a:pt x="99055" y="39722"/>
                    <a:pt x="98132" y="39210"/>
                  </a:cubicBezTo>
                  <a:cubicBezTo>
                    <a:pt x="98003" y="39137"/>
                    <a:pt x="97860" y="39091"/>
                    <a:pt x="97714" y="39069"/>
                  </a:cubicBezTo>
                  <a:lnTo>
                    <a:pt x="97714" y="38916"/>
                  </a:lnTo>
                  <a:cubicBezTo>
                    <a:pt x="97714" y="38512"/>
                    <a:pt x="97979" y="38160"/>
                    <a:pt x="98357" y="38059"/>
                  </a:cubicBezTo>
                  <a:cubicBezTo>
                    <a:pt x="98577" y="38001"/>
                    <a:pt x="98740" y="37933"/>
                    <a:pt x="98861" y="37852"/>
                  </a:cubicBezTo>
                  <a:cubicBezTo>
                    <a:pt x="99171" y="37637"/>
                    <a:pt x="99359" y="37307"/>
                    <a:pt x="99391" y="36941"/>
                  </a:cubicBezTo>
                  <a:cubicBezTo>
                    <a:pt x="99422" y="36559"/>
                    <a:pt x="99283" y="36186"/>
                    <a:pt x="99008" y="35920"/>
                  </a:cubicBezTo>
                  <a:lnTo>
                    <a:pt x="96690" y="33666"/>
                  </a:lnTo>
                  <a:cubicBezTo>
                    <a:pt x="96582" y="33560"/>
                    <a:pt x="96457" y="33477"/>
                    <a:pt x="96321" y="33416"/>
                  </a:cubicBezTo>
                  <a:lnTo>
                    <a:pt x="96321" y="33244"/>
                  </a:lnTo>
                  <a:cubicBezTo>
                    <a:pt x="96321" y="32791"/>
                    <a:pt x="96679" y="32407"/>
                    <a:pt x="97135" y="32372"/>
                  </a:cubicBezTo>
                  <a:cubicBezTo>
                    <a:pt x="97403" y="32352"/>
                    <a:pt x="97618" y="32328"/>
                    <a:pt x="97775" y="32297"/>
                  </a:cubicBezTo>
                  <a:cubicBezTo>
                    <a:pt x="97990" y="32257"/>
                    <a:pt x="98228" y="32186"/>
                    <a:pt x="98352" y="31968"/>
                  </a:cubicBezTo>
                  <a:cubicBezTo>
                    <a:pt x="98429" y="31834"/>
                    <a:pt x="98445" y="31660"/>
                    <a:pt x="98394" y="31491"/>
                  </a:cubicBezTo>
                  <a:cubicBezTo>
                    <a:pt x="98355" y="31359"/>
                    <a:pt x="98286" y="31246"/>
                    <a:pt x="98216" y="31142"/>
                  </a:cubicBezTo>
                  <a:cubicBezTo>
                    <a:pt x="97762" y="30452"/>
                    <a:pt x="97208" y="29836"/>
                    <a:pt x="96673" y="29239"/>
                  </a:cubicBezTo>
                  <a:cubicBezTo>
                    <a:pt x="96498" y="29044"/>
                    <a:pt x="96233" y="28748"/>
                    <a:pt x="95868" y="28690"/>
                  </a:cubicBezTo>
                  <a:lnTo>
                    <a:pt x="95866" y="28693"/>
                  </a:lnTo>
                  <a:cubicBezTo>
                    <a:pt x="95833" y="28689"/>
                    <a:pt x="95774" y="28686"/>
                    <a:pt x="95665" y="28683"/>
                  </a:cubicBezTo>
                  <a:lnTo>
                    <a:pt x="95665" y="28202"/>
                  </a:lnTo>
                  <a:cubicBezTo>
                    <a:pt x="95665" y="27788"/>
                    <a:pt x="95963" y="27426"/>
                    <a:pt x="96376" y="27344"/>
                  </a:cubicBezTo>
                  <a:cubicBezTo>
                    <a:pt x="96606" y="27297"/>
                    <a:pt x="96790" y="27248"/>
                    <a:pt x="96923" y="27196"/>
                  </a:cubicBezTo>
                  <a:cubicBezTo>
                    <a:pt x="97224" y="27076"/>
                    <a:pt x="97385" y="26905"/>
                    <a:pt x="97400" y="26685"/>
                  </a:cubicBezTo>
                  <a:cubicBezTo>
                    <a:pt x="97416" y="26472"/>
                    <a:pt x="97278" y="26308"/>
                    <a:pt x="97195" y="26211"/>
                  </a:cubicBezTo>
                  <a:lnTo>
                    <a:pt x="95703" y="24433"/>
                  </a:lnTo>
                  <a:cubicBezTo>
                    <a:pt x="95465" y="24149"/>
                    <a:pt x="95116" y="23986"/>
                    <a:pt x="94747" y="23983"/>
                  </a:cubicBezTo>
                  <a:lnTo>
                    <a:pt x="94718" y="23983"/>
                  </a:lnTo>
                  <a:cubicBezTo>
                    <a:pt x="94638" y="23609"/>
                    <a:pt x="94551" y="23228"/>
                    <a:pt x="94415" y="22862"/>
                  </a:cubicBezTo>
                  <a:cubicBezTo>
                    <a:pt x="94310" y="22581"/>
                    <a:pt x="94153" y="22423"/>
                    <a:pt x="93952" y="22396"/>
                  </a:cubicBezTo>
                  <a:cubicBezTo>
                    <a:pt x="93932" y="22393"/>
                    <a:pt x="93912" y="22392"/>
                    <a:pt x="93892" y="22392"/>
                  </a:cubicBezTo>
                  <a:cubicBezTo>
                    <a:pt x="93741" y="22392"/>
                    <a:pt x="93589" y="22472"/>
                    <a:pt x="93484" y="22609"/>
                  </a:cubicBezTo>
                  <a:cubicBezTo>
                    <a:pt x="93394" y="22725"/>
                    <a:pt x="93351" y="22862"/>
                    <a:pt x="93316" y="22972"/>
                  </a:cubicBezTo>
                  <a:lnTo>
                    <a:pt x="93001" y="23983"/>
                  </a:lnTo>
                  <a:lnTo>
                    <a:pt x="92959" y="23983"/>
                  </a:lnTo>
                  <a:cubicBezTo>
                    <a:pt x="92589" y="23986"/>
                    <a:pt x="92242" y="24149"/>
                    <a:pt x="92004" y="24433"/>
                  </a:cubicBezTo>
                  <a:lnTo>
                    <a:pt x="90510" y="26211"/>
                  </a:lnTo>
                  <a:cubicBezTo>
                    <a:pt x="90429" y="26308"/>
                    <a:pt x="90291" y="26472"/>
                    <a:pt x="90306" y="26685"/>
                  </a:cubicBezTo>
                  <a:cubicBezTo>
                    <a:pt x="90322" y="26905"/>
                    <a:pt x="90483" y="27077"/>
                    <a:pt x="90784" y="27196"/>
                  </a:cubicBezTo>
                  <a:cubicBezTo>
                    <a:pt x="90917" y="27248"/>
                    <a:pt x="91101" y="27297"/>
                    <a:pt x="91331" y="27344"/>
                  </a:cubicBezTo>
                  <a:cubicBezTo>
                    <a:pt x="91742" y="27426"/>
                    <a:pt x="92042" y="27788"/>
                    <a:pt x="92042" y="28202"/>
                  </a:cubicBezTo>
                  <a:lnTo>
                    <a:pt x="92042" y="28683"/>
                  </a:lnTo>
                  <a:cubicBezTo>
                    <a:pt x="91933" y="28686"/>
                    <a:pt x="91874" y="28689"/>
                    <a:pt x="91839" y="28693"/>
                  </a:cubicBezTo>
                  <a:lnTo>
                    <a:pt x="91839" y="28690"/>
                  </a:lnTo>
                  <a:cubicBezTo>
                    <a:pt x="91502" y="28744"/>
                    <a:pt x="91266" y="28980"/>
                    <a:pt x="91034" y="29238"/>
                  </a:cubicBezTo>
                  <a:cubicBezTo>
                    <a:pt x="90499" y="29836"/>
                    <a:pt x="89944" y="30452"/>
                    <a:pt x="89489" y="31142"/>
                  </a:cubicBezTo>
                  <a:cubicBezTo>
                    <a:pt x="89421" y="31246"/>
                    <a:pt x="89350" y="31359"/>
                    <a:pt x="89311" y="31491"/>
                  </a:cubicBezTo>
                  <a:cubicBezTo>
                    <a:pt x="89262" y="31660"/>
                    <a:pt x="89276" y="31835"/>
                    <a:pt x="89355" y="31968"/>
                  </a:cubicBezTo>
                  <a:cubicBezTo>
                    <a:pt x="89479" y="32186"/>
                    <a:pt x="89717" y="32257"/>
                    <a:pt x="89932" y="32297"/>
                  </a:cubicBezTo>
                  <a:cubicBezTo>
                    <a:pt x="90089" y="32328"/>
                    <a:pt x="90304" y="32352"/>
                    <a:pt x="90572" y="32372"/>
                  </a:cubicBezTo>
                  <a:cubicBezTo>
                    <a:pt x="91028" y="32407"/>
                    <a:pt x="91385" y="32791"/>
                    <a:pt x="91385" y="33246"/>
                  </a:cubicBezTo>
                  <a:lnTo>
                    <a:pt x="91385" y="33418"/>
                  </a:lnTo>
                  <a:cubicBezTo>
                    <a:pt x="91250" y="33477"/>
                    <a:pt x="91124" y="33560"/>
                    <a:pt x="91015" y="33666"/>
                  </a:cubicBezTo>
                  <a:lnTo>
                    <a:pt x="88697" y="35920"/>
                  </a:lnTo>
                  <a:cubicBezTo>
                    <a:pt x="88424" y="36186"/>
                    <a:pt x="88285" y="36559"/>
                    <a:pt x="88316" y="36941"/>
                  </a:cubicBezTo>
                  <a:cubicBezTo>
                    <a:pt x="88347" y="37309"/>
                    <a:pt x="88536" y="37637"/>
                    <a:pt x="88835" y="37844"/>
                  </a:cubicBezTo>
                  <a:cubicBezTo>
                    <a:pt x="88965" y="37933"/>
                    <a:pt x="89130" y="38001"/>
                    <a:pt x="89349" y="38059"/>
                  </a:cubicBezTo>
                  <a:cubicBezTo>
                    <a:pt x="89728" y="38160"/>
                    <a:pt x="89993" y="38512"/>
                    <a:pt x="89993" y="38916"/>
                  </a:cubicBezTo>
                  <a:lnTo>
                    <a:pt x="89993" y="39069"/>
                  </a:lnTo>
                  <a:cubicBezTo>
                    <a:pt x="89845" y="39091"/>
                    <a:pt x="89704" y="39137"/>
                    <a:pt x="89575" y="39210"/>
                  </a:cubicBezTo>
                  <a:cubicBezTo>
                    <a:pt x="88652" y="39722"/>
                    <a:pt x="87965" y="40574"/>
                    <a:pt x="87359" y="41325"/>
                  </a:cubicBezTo>
                  <a:lnTo>
                    <a:pt x="86606" y="42259"/>
                  </a:lnTo>
                  <a:cubicBezTo>
                    <a:pt x="86401" y="42513"/>
                    <a:pt x="86351" y="42736"/>
                    <a:pt x="86459" y="42922"/>
                  </a:cubicBezTo>
                  <a:cubicBezTo>
                    <a:pt x="86583" y="43141"/>
                    <a:pt x="86852" y="43160"/>
                    <a:pt x="86967" y="43169"/>
                  </a:cubicBezTo>
                  <a:cubicBezTo>
                    <a:pt x="87430" y="43202"/>
                    <a:pt x="88130" y="43214"/>
                    <a:pt x="88635" y="43216"/>
                  </a:cubicBezTo>
                  <a:cubicBezTo>
                    <a:pt x="89111" y="43221"/>
                    <a:pt x="89501" y="43613"/>
                    <a:pt x="89501" y="44091"/>
                  </a:cubicBezTo>
                  <a:lnTo>
                    <a:pt x="89501" y="44663"/>
                  </a:lnTo>
                  <a:cubicBezTo>
                    <a:pt x="89272" y="44664"/>
                    <a:pt x="89066" y="44667"/>
                    <a:pt x="88897" y="44670"/>
                  </a:cubicBezTo>
                  <a:cubicBezTo>
                    <a:pt x="88535" y="44676"/>
                    <a:pt x="88193" y="44835"/>
                    <a:pt x="87960" y="45110"/>
                  </a:cubicBezTo>
                  <a:cubicBezTo>
                    <a:pt x="87270" y="45920"/>
                    <a:pt x="86596" y="46764"/>
                    <a:pt x="85959" y="47618"/>
                  </a:cubicBezTo>
                  <a:cubicBezTo>
                    <a:pt x="85897" y="47704"/>
                    <a:pt x="85801" y="47831"/>
                    <a:pt x="85785" y="47993"/>
                  </a:cubicBezTo>
                  <a:cubicBezTo>
                    <a:pt x="85752" y="48360"/>
                    <a:pt x="86128" y="48583"/>
                    <a:pt x="86252" y="48656"/>
                  </a:cubicBezTo>
                  <a:cubicBezTo>
                    <a:pt x="86748" y="48950"/>
                    <a:pt x="87565" y="49375"/>
                    <a:pt x="88164" y="49680"/>
                  </a:cubicBezTo>
                  <a:cubicBezTo>
                    <a:pt x="88458" y="49829"/>
                    <a:pt x="88641" y="50128"/>
                    <a:pt x="88641" y="50459"/>
                  </a:cubicBezTo>
                  <a:lnTo>
                    <a:pt x="88641" y="53795"/>
                  </a:lnTo>
                  <a:lnTo>
                    <a:pt x="86011" y="53795"/>
                  </a:lnTo>
                  <a:lnTo>
                    <a:pt x="86011" y="51744"/>
                  </a:lnTo>
                  <a:lnTo>
                    <a:pt x="86302" y="51744"/>
                  </a:lnTo>
                  <a:cubicBezTo>
                    <a:pt x="86414" y="51744"/>
                    <a:pt x="86505" y="51652"/>
                    <a:pt x="86505" y="51541"/>
                  </a:cubicBezTo>
                  <a:lnTo>
                    <a:pt x="86505" y="49786"/>
                  </a:lnTo>
                  <a:cubicBezTo>
                    <a:pt x="86505" y="49674"/>
                    <a:pt x="86414" y="49583"/>
                    <a:pt x="86302" y="49583"/>
                  </a:cubicBezTo>
                  <a:lnTo>
                    <a:pt x="85134" y="49583"/>
                  </a:lnTo>
                  <a:lnTo>
                    <a:pt x="85134" y="47083"/>
                  </a:lnTo>
                  <a:cubicBezTo>
                    <a:pt x="85471" y="47052"/>
                    <a:pt x="85738" y="46771"/>
                    <a:pt x="85738" y="46425"/>
                  </a:cubicBezTo>
                  <a:lnTo>
                    <a:pt x="85738" y="44606"/>
                  </a:lnTo>
                  <a:cubicBezTo>
                    <a:pt x="85738" y="44262"/>
                    <a:pt x="85471" y="43979"/>
                    <a:pt x="85134" y="43949"/>
                  </a:cubicBezTo>
                  <a:lnTo>
                    <a:pt x="85134" y="43158"/>
                  </a:lnTo>
                  <a:cubicBezTo>
                    <a:pt x="85471" y="43128"/>
                    <a:pt x="85738" y="42846"/>
                    <a:pt x="85738" y="42501"/>
                  </a:cubicBezTo>
                  <a:lnTo>
                    <a:pt x="85738" y="39914"/>
                  </a:lnTo>
                  <a:cubicBezTo>
                    <a:pt x="85738" y="39743"/>
                    <a:pt x="85671" y="39588"/>
                    <a:pt x="85564" y="39470"/>
                  </a:cubicBezTo>
                  <a:cubicBezTo>
                    <a:pt x="85636" y="39395"/>
                    <a:pt x="85693" y="39324"/>
                    <a:pt x="85727" y="39256"/>
                  </a:cubicBezTo>
                  <a:cubicBezTo>
                    <a:pt x="85849" y="39019"/>
                    <a:pt x="85864" y="38696"/>
                    <a:pt x="85724" y="38451"/>
                  </a:cubicBezTo>
                  <a:cubicBezTo>
                    <a:pt x="86385" y="37965"/>
                    <a:pt x="86757" y="37141"/>
                    <a:pt x="86622" y="36408"/>
                  </a:cubicBezTo>
                  <a:cubicBezTo>
                    <a:pt x="86466" y="35559"/>
                    <a:pt x="85671" y="34901"/>
                    <a:pt x="84808" y="34901"/>
                  </a:cubicBezTo>
                  <a:lnTo>
                    <a:pt x="84789" y="34901"/>
                  </a:lnTo>
                  <a:cubicBezTo>
                    <a:pt x="84699" y="34902"/>
                    <a:pt x="84621" y="34961"/>
                    <a:pt x="84597" y="35047"/>
                  </a:cubicBezTo>
                  <a:cubicBezTo>
                    <a:pt x="84572" y="35132"/>
                    <a:pt x="84607" y="35224"/>
                    <a:pt x="84681" y="35273"/>
                  </a:cubicBezTo>
                  <a:cubicBezTo>
                    <a:pt x="84944" y="35444"/>
                    <a:pt x="85064" y="35865"/>
                    <a:pt x="84947" y="36213"/>
                  </a:cubicBezTo>
                  <a:cubicBezTo>
                    <a:pt x="84828" y="36567"/>
                    <a:pt x="84471" y="36834"/>
                    <a:pt x="84097" y="36848"/>
                  </a:cubicBezTo>
                  <a:cubicBezTo>
                    <a:pt x="84081" y="36849"/>
                    <a:pt x="84065" y="36849"/>
                    <a:pt x="84049" y="36849"/>
                  </a:cubicBezTo>
                  <a:cubicBezTo>
                    <a:pt x="83902" y="36849"/>
                    <a:pt x="83751" y="36815"/>
                    <a:pt x="83596" y="36773"/>
                  </a:cubicBezTo>
                  <a:cubicBezTo>
                    <a:pt x="83655" y="36366"/>
                    <a:pt x="83706" y="35919"/>
                    <a:pt x="83657" y="35471"/>
                  </a:cubicBezTo>
                  <a:cubicBezTo>
                    <a:pt x="83592" y="34879"/>
                    <a:pt x="83348" y="34379"/>
                    <a:pt x="82970" y="34065"/>
                  </a:cubicBezTo>
                  <a:cubicBezTo>
                    <a:pt x="82665" y="33810"/>
                    <a:pt x="82263" y="33674"/>
                    <a:pt x="81851" y="33674"/>
                  </a:cubicBezTo>
                  <a:cubicBezTo>
                    <a:pt x="81676" y="33674"/>
                    <a:pt x="81499" y="33698"/>
                    <a:pt x="81327" y="33748"/>
                  </a:cubicBezTo>
                  <a:cubicBezTo>
                    <a:pt x="80806" y="33903"/>
                    <a:pt x="80337" y="34284"/>
                    <a:pt x="80041" y="34795"/>
                  </a:cubicBezTo>
                  <a:cubicBezTo>
                    <a:pt x="79998" y="34870"/>
                    <a:pt x="80008" y="34966"/>
                    <a:pt x="80067" y="35031"/>
                  </a:cubicBezTo>
                  <a:cubicBezTo>
                    <a:pt x="80106" y="35075"/>
                    <a:pt x="80161" y="35098"/>
                    <a:pt x="80217" y="35098"/>
                  </a:cubicBezTo>
                  <a:cubicBezTo>
                    <a:pt x="80244" y="35098"/>
                    <a:pt x="80272" y="35092"/>
                    <a:pt x="80299" y="35080"/>
                  </a:cubicBezTo>
                  <a:cubicBezTo>
                    <a:pt x="80495" y="34991"/>
                    <a:pt x="80684" y="34947"/>
                    <a:pt x="80863" y="34947"/>
                  </a:cubicBezTo>
                  <a:cubicBezTo>
                    <a:pt x="80957" y="34947"/>
                    <a:pt x="81049" y="34959"/>
                    <a:pt x="81137" y="34983"/>
                  </a:cubicBezTo>
                  <a:cubicBezTo>
                    <a:pt x="81359" y="35044"/>
                    <a:pt x="81602" y="35215"/>
                    <a:pt x="81648" y="35464"/>
                  </a:cubicBezTo>
                  <a:cubicBezTo>
                    <a:pt x="81709" y="35774"/>
                    <a:pt x="81450" y="36079"/>
                    <a:pt x="81210" y="36247"/>
                  </a:cubicBezTo>
                  <a:cubicBezTo>
                    <a:pt x="81071" y="36346"/>
                    <a:pt x="80919" y="36425"/>
                    <a:pt x="80758" y="36509"/>
                  </a:cubicBezTo>
                  <a:cubicBezTo>
                    <a:pt x="80565" y="36609"/>
                    <a:pt x="80366" y="36714"/>
                    <a:pt x="80185" y="36854"/>
                  </a:cubicBezTo>
                  <a:cubicBezTo>
                    <a:pt x="79754" y="37186"/>
                    <a:pt x="79461" y="37707"/>
                    <a:pt x="79401" y="38247"/>
                  </a:cubicBezTo>
                  <a:cubicBezTo>
                    <a:pt x="79365" y="38586"/>
                    <a:pt x="79416" y="38932"/>
                    <a:pt x="79546" y="39249"/>
                  </a:cubicBezTo>
                  <a:lnTo>
                    <a:pt x="77717" y="39249"/>
                  </a:lnTo>
                  <a:cubicBezTo>
                    <a:pt x="77637" y="39249"/>
                    <a:pt x="77562" y="39266"/>
                    <a:pt x="77491" y="39291"/>
                  </a:cubicBezTo>
                  <a:lnTo>
                    <a:pt x="77491" y="37052"/>
                  </a:lnTo>
                  <a:lnTo>
                    <a:pt x="77561" y="37052"/>
                  </a:lnTo>
                  <a:cubicBezTo>
                    <a:pt x="77927" y="37052"/>
                    <a:pt x="78225" y="36754"/>
                    <a:pt x="78225" y="36388"/>
                  </a:cubicBezTo>
                  <a:lnTo>
                    <a:pt x="78225" y="34569"/>
                  </a:lnTo>
                  <a:cubicBezTo>
                    <a:pt x="78225" y="34204"/>
                    <a:pt x="77927" y="33906"/>
                    <a:pt x="77561" y="33906"/>
                  </a:cubicBezTo>
                  <a:lnTo>
                    <a:pt x="77491" y="33906"/>
                  </a:lnTo>
                  <a:lnTo>
                    <a:pt x="77491" y="33332"/>
                  </a:lnTo>
                  <a:lnTo>
                    <a:pt x="77561" y="33332"/>
                  </a:lnTo>
                  <a:cubicBezTo>
                    <a:pt x="77927" y="33332"/>
                    <a:pt x="78225" y="33034"/>
                    <a:pt x="78225" y="32668"/>
                  </a:cubicBezTo>
                  <a:lnTo>
                    <a:pt x="78225" y="30080"/>
                  </a:lnTo>
                  <a:cubicBezTo>
                    <a:pt x="78225" y="29859"/>
                    <a:pt x="78114" y="29663"/>
                    <a:pt x="77946" y="29542"/>
                  </a:cubicBezTo>
                  <a:cubicBezTo>
                    <a:pt x="77953" y="29511"/>
                    <a:pt x="77960" y="29481"/>
                    <a:pt x="77962" y="29452"/>
                  </a:cubicBezTo>
                  <a:cubicBezTo>
                    <a:pt x="77984" y="29159"/>
                    <a:pt x="77905" y="28865"/>
                    <a:pt x="77748" y="28621"/>
                  </a:cubicBezTo>
                  <a:cubicBezTo>
                    <a:pt x="78147" y="28428"/>
                    <a:pt x="78479" y="28039"/>
                    <a:pt x="78616" y="27578"/>
                  </a:cubicBezTo>
                  <a:cubicBezTo>
                    <a:pt x="78777" y="27051"/>
                    <a:pt x="78684" y="26437"/>
                    <a:pt x="78369" y="25938"/>
                  </a:cubicBezTo>
                  <a:cubicBezTo>
                    <a:pt x="78081" y="25484"/>
                    <a:pt x="77617" y="25127"/>
                    <a:pt x="77066" y="24934"/>
                  </a:cubicBezTo>
                  <a:cubicBezTo>
                    <a:pt x="77043" y="24926"/>
                    <a:pt x="77020" y="24922"/>
                    <a:pt x="76998" y="24922"/>
                  </a:cubicBezTo>
                  <a:cubicBezTo>
                    <a:pt x="76939" y="24922"/>
                    <a:pt x="76882" y="24948"/>
                    <a:pt x="76843" y="24995"/>
                  </a:cubicBezTo>
                  <a:cubicBezTo>
                    <a:pt x="76789" y="25060"/>
                    <a:pt x="76782" y="25153"/>
                    <a:pt x="76824" y="25225"/>
                  </a:cubicBezTo>
                  <a:cubicBezTo>
                    <a:pt x="77057" y="25623"/>
                    <a:pt x="77174" y="26265"/>
                    <a:pt x="76885" y="26734"/>
                  </a:cubicBezTo>
                  <a:cubicBezTo>
                    <a:pt x="76725" y="26993"/>
                    <a:pt x="76439" y="27195"/>
                    <a:pt x="76097" y="27294"/>
                  </a:cubicBezTo>
                  <a:cubicBezTo>
                    <a:pt x="76072" y="27278"/>
                    <a:pt x="76019" y="27222"/>
                    <a:pt x="75953" y="27011"/>
                  </a:cubicBezTo>
                  <a:cubicBezTo>
                    <a:pt x="75916" y="26886"/>
                    <a:pt x="75916" y="26744"/>
                    <a:pt x="75917" y="26595"/>
                  </a:cubicBezTo>
                  <a:lnTo>
                    <a:pt x="75917" y="26485"/>
                  </a:lnTo>
                  <a:cubicBezTo>
                    <a:pt x="75909" y="25849"/>
                    <a:pt x="75709" y="25259"/>
                    <a:pt x="75353" y="24818"/>
                  </a:cubicBezTo>
                  <a:cubicBezTo>
                    <a:pt x="74958" y="24331"/>
                    <a:pt x="74385" y="24043"/>
                    <a:pt x="73806" y="24043"/>
                  </a:cubicBezTo>
                  <a:cubicBezTo>
                    <a:pt x="73788" y="24043"/>
                    <a:pt x="73769" y="24043"/>
                    <a:pt x="73751" y="24044"/>
                  </a:cubicBezTo>
                  <a:cubicBezTo>
                    <a:pt x="73101" y="24063"/>
                    <a:pt x="72493" y="24477"/>
                    <a:pt x="72273" y="25050"/>
                  </a:cubicBezTo>
                  <a:cubicBezTo>
                    <a:pt x="72244" y="25127"/>
                    <a:pt x="72264" y="25214"/>
                    <a:pt x="72323" y="25270"/>
                  </a:cubicBezTo>
                  <a:cubicBezTo>
                    <a:pt x="72362" y="25306"/>
                    <a:pt x="72411" y="25324"/>
                    <a:pt x="72461" y="25324"/>
                  </a:cubicBezTo>
                  <a:cubicBezTo>
                    <a:pt x="72490" y="25324"/>
                    <a:pt x="72520" y="25318"/>
                    <a:pt x="72548" y="25305"/>
                  </a:cubicBezTo>
                  <a:cubicBezTo>
                    <a:pt x="72736" y="25216"/>
                    <a:pt x="72926" y="25172"/>
                    <a:pt x="73104" y="25172"/>
                  </a:cubicBezTo>
                  <a:cubicBezTo>
                    <a:pt x="73347" y="25172"/>
                    <a:pt x="73569" y="25254"/>
                    <a:pt x="73735" y="25413"/>
                  </a:cubicBezTo>
                  <a:cubicBezTo>
                    <a:pt x="73877" y="25551"/>
                    <a:pt x="73960" y="25760"/>
                    <a:pt x="73957" y="25972"/>
                  </a:cubicBezTo>
                  <a:cubicBezTo>
                    <a:pt x="73954" y="26146"/>
                    <a:pt x="73892" y="26298"/>
                    <a:pt x="73782" y="26398"/>
                  </a:cubicBezTo>
                  <a:cubicBezTo>
                    <a:pt x="73582" y="26579"/>
                    <a:pt x="73275" y="26598"/>
                    <a:pt x="72952" y="26620"/>
                  </a:cubicBezTo>
                  <a:cubicBezTo>
                    <a:pt x="72612" y="26640"/>
                    <a:pt x="72261" y="26663"/>
                    <a:pt x="71963" y="26864"/>
                  </a:cubicBezTo>
                  <a:cubicBezTo>
                    <a:pt x="71507" y="27171"/>
                    <a:pt x="71326" y="27813"/>
                    <a:pt x="71481" y="28582"/>
                  </a:cubicBezTo>
                  <a:cubicBezTo>
                    <a:pt x="71507" y="28716"/>
                    <a:pt x="71541" y="28852"/>
                    <a:pt x="71575" y="28987"/>
                  </a:cubicBezTo>
                  <a:cubicBezTo>
                    <a:pt x="71612" y="29135"/>
                    <a:pt x="71646" y="29277"/>
                    <a:pt x="71672" y="29416"/>
                  </a:cubicBezTo>
                  <a:lnTo>
                    <a:pt x="70204" y="29416"/>
                  </a:lnTo>
                  <a:cubicBezTo>
                    <a:pt x="69982" y="29416"/>
                    <a:pt x="69787" y="29526"/>
                    <a:pt x="69666" y="29694"/>
                  </a:cubicBezTo>
                  <a:lnTo>
                    <a:pt x="69666" y="28789"/>
                  </a:lnTo>
                  <a:cubicBezTo>
                    <a:pt x="70028" y="28784"/>
                    <a:pt x="70322" y="28489"/>
                    <a:pt x="70322" y="28124"/>
                  </a:cubicBezTo>
                  <a:lnTo>
                    <a:pt x="70322" y="26547"/>
                  </a:lnTo>
                  <a:cubicBezTo>
                    <a:pt x="70322" y="26184"/>
                    <a:pt x="70028" y="25888"/>
                    <a:pt x="69666" y="25884"/>
                  </a:cubicBezTo>
                  <a:lnTo>
                    <a:pt x="69666" y="24246"/>
                  </a:lnTo>
                  <a:lnTo>
                    <a:pt x="70470" y="24246"/>
                  </a:lnTo>
                  <a:cubicBezTo>
                    <a:pt x="70581" y="24246"/>
                    <a:pt x="70673" y="24155"/>
                    <a:pt x="70673" y="24044"/>
                  </a:cubicBezTo>
                  <a:lnTo>
                    <a:pt x="70673" y="22956"/>
                  </a:lnTo>
                  <a:cubicBezTo>
                    <a:pt x="70673" y="22937"/>
                    <a:pt x="70667" y="22922"/>
                    <a:pt x="70663" y="22904"/>
                  </a:cubicBezTo>
                  <a:cubicBezTo>
                    <a:pt x="70777" y="22347"/>
                    <a:pt x="71133" y="21830"/>
                    <a:pt x="71656" y="21471"/>
                  </a:cubicBezTo>
                  <a:lnTo>
                    <a:pt x="71760" y="21471"/>
                  </a:lnTo>
                  <a:cubicBezTo>
                    <a:pt x="71786" y="21471"/>
                    <a:pt x="71809" y="21465"/>
                    <a:pt x="71833" y="21456"/>
                  </a:cubicBezTo>
                  <a:cubicBezTo>
                    <a:pt x="71909" y="21462"/>
                    <a:pt x="71983" y="21466"/>
                    <a:pt x="72053" y="21466"/>
                  </a:cubicBezTo>
                  <a:cubicBezTo>
                    <a:pt x="72139" y="21466"/>
                    <a:pt x="72221" y="21462"/>
                    <a:pt x="72302" y="21453"/>
                  </a:cubicBezTo>
                  <a:cubicBezTo>
                    <a:pt x="72749" y="21405"/>
                    <a:pt x="73133" y="21201"/>
                    <a:pt x="73351" y="20893"/>
                  </a:cubicBezTo>
                  <a:cubicBezTo>
                    <a:pt x="73625" y="20506"/>
                    <a:pt x="73621" y="19949"/>
                    <a:pt x="73341" y="19565"/>
                  </a:cubicBezTo>
                  <a:cubicBezTo>
                    <a:pt x="73336" y="19558"/>
                    <a:pt x="73328" y="19552"/>
                    <a:pt x="73324" y="19545"/>
                  </a:cubicBezTo>
                  <a:cubicBezTo>
                    <a:pt x="73475" y="19439"/>
                    <a:pt x="73603" y="19278"/>
                    <a:pt x="73687" y="19074"/>
                  </a:cubicBezTo>
                  <a:cubicBezTo>
                    <a:pt x="73842" y="18701"/>
                    <a:pt x="73838" y="18272"/>
                    <a:pt x="73676" y="17898"/>
                  </a:cubicBezTo>
                  <a:cubicBezTo>
                    <a:pt x="73514" y="17531"/>
                    <a:pt x="73194" y="17230"/>
                    <a:pt x="72817" y="17092"/>
                  </a:cubicBezTo>
                  <a:cubicBezTo>
                    <a:pt x="72795" y="17083"/>
                    <a:pt x="72771" y="17079"/>
                    <a:pt x="72748" y="17079"/>
                  </a:cubicBezTo>
                  <a:cubicBezTo>
                    <a:pt x="72687" y="17079"/>
                    <a:pt x="72628" y="17107"/>
                    <a:pt x="72590" y="17156"/>
                  </a:cubicBezTo>
                  <a:cubicBezTo>
                    <a:pt x="72536" y="17224"/>
                    <a:pt x="72530" y="17318"/>
                    <a:pt x="72578" y="17392"/>
                  </a:cubicBezTo>
                  <a:cubicBezTo>
                    <a:pt x="72716" y="17605"/>
                    <a:pt x="72795" y="17783"/>
                    <a:pt x="72827" y="17951"/>
                  </a:cubicBezTo>
                  <a:cubicBezTo>
                    <a:pt x="72862" y="18146"/>
                    <a:pt x="72830" y="18334"/>
                    <a:pt x="72739" y="18466"/>
                  </a:cubicBezTo>
                  <a:cubicBezTo>
                    <a:pt x="72661" y="18580"/>
                    <a:pt x="72528" y="18653"/>
                    <a:pt x="72406" y="18653"/>
                  </a:cubicBezTo>
                  <a:cubicBezTo>
                    <a:pt x="72386" y="18653"/>
                    <a:pt x="72366" y="18651"/>
                    <a:pt x="72347" y="18647"/>
                  </a:cubicBezTo>
                  <a:cubicBezTo>
                    <a:pt x="72297" y="18635"/>
                    <a:pt x="72239" y="18609"/>
                    <a:pt x="72180" y="18582"/>
                  </a:cubicBezTo>
                  <a:cubicBezTo>
                    <a:pt x="72122" y="18554"/>
                    <a:pt x="72063" y="18528"/>
                    <a:pt x="72002" y="18508"/>
                  </a:cubicBezTo>
                  <a:cubicBezTo>
                    <a:pt x="71945" y="18491"/>
                    <a:pt x="71890" y="18481"/>
                    <a:pt x="71835" y="18478"/>
                  </a:cubicBezTo>
                  <a:cubicBezTo>
                    <a:pt x="71875" y="18107"/>
                    <a:pt x="71825" y="17744"/>
                    <a:pt x="71689" y="17411"/>
                  </a:cubicBezTo>
                  <a:cubicBezTo>
                    <a:pt x="71498" y="16944"/>
                    <a:pt x="71146" y="16574"/>
                    <a:pt x="70722" y="16397"/>
                  </a:cubicBezTo>
                  <a:cubicBezTo>
                    <a:pt x="70534" y="16318"/>
                    <a:pt x="70334" y="16280"/>
                    <a:pt x="70137" y="16280"/>
                  </a:cubicBezTo>
                  <a:cubicBezTo>
                    <a:pt x="69834" y="16280"/>
                    <a:pt x="69538" y="16371"/>
                    <a:pt x="69306" y="16546"/>
                  </a:cubicBezTo>
                  <a:cubicBezTo>
                    <a:pt x="69242" y="16594"/>
                    <a:pt x="69212" y="16675"/>
                    <a:pt x="69230" y="16753"/>
                  </a:cubicBezTo>
                  <a:cubicBezTo>
                    <a:pt x="69249" y="16831"/>
                    <a:pt x="69312" y="16892"/>
                    <a:pt x="69390" y="16905"/>
                  </a:cubicBezTo>
                  <a:cubicBezTo>
                    <a:pt x="69768" y="16975"/>
                    <a:pt x="70079" y="17195"/>
                    <a:pt x="70224" y="17493"/>
                  </a:cubicBezTo>
                  <a:cubicBezTo>
                    <a:pt x="70376" y="17803"/>
                    <a:pt x="70302" y="18195"/>
                    <a:pt x="70059" y="18369"/>
                  </a:cubicBezTo>
                  <a:cubicBezTo>
                    <a:pt x="69931" y="18457"/>
                    <a:pt x="69762" y="18498"/>
                    <a:pt x="69584" y="18538"/>
                  </a:cubicBezTo>
                  <a:cubicBezTo>
                    <a:pt x="69356" y="18592"/>
                    <a:pt x="69102" y="18651"/>
                    <a:pt x="68899" y="18830"/>
                  </a:cubicBezTo>
                  <a:cubicBezTo>
                    <a:pt x="68727" y="18982"/>
                    <a:pt x="68621" y="19202"/>
                    <a:pt x="68589" y="19448"/>
                  </a:cubicBezTo>
                  <a:lnTo>
                    <a:pt x="68589" y="15669"/>
                  </a:lnTo>
                  <a:lnTo>
                    <a:pt x="68672" y="15669"/>
                  </a:lnTo>
                  <a:cubicBezTo>
                    <a:pt x="68783" y="15669"/>
                    <a:pt x="68873" y="15579"/>
                    <a:pt x="68873" y="15467"/>
                  </a:cubicBezTo>
                  <a:lnTo>
                    <a:pt x="68873" y="14677"/>
                  </a:lnTo>
                  <a:cubicBezTo>
                    <a:pt x="68873" y="14664"/>
                    <a:pt x="68868" y="14654"/>
                    <a:pt x="68866" y="14642"/>
                  </a:cubicBezTo>
                  <a:cubicBezTo>
                    <a:pt x="68897" y="14515"/>
                    <a:pt x="68947" y="14391"/>
                    <a:pt x="69018" y="14274"/>
                  </a:cubicBezTo>
                  <a:cubicBezTo>
                    <a:pt x="69194" y="14302"/>
                    <a:pt x="69354" y="14316"/>
                    <a:pt x="69495" y="14316"/>
                  </a:cubicBezTo>
                  <a:cubicBezTo>
                    <a:pt x="69665" y="14316"/>
                    <a:pt x="69808" y="14296"/>
                    <a:pt x="69926" y="14257"/>
                  </a:cubicBezTo>
                  <a:cubicBezTo>
                    <a:pt x="70296" y="14131"/>
                    <a:pt x="70571" y="13906"/>
                    <a:pt x="70703" y="13624"/>
                  </a:cubicBezTo>
                  <a:cubicBezTo>
                    <a:pt x="70826" y="13356"/>
                    <a:pt x="70799" y="13043"/>
                    <a:pt x="70654" y="12819"/>
                  </a:cubicBezTo>
                  <a:cubicBezTo>
                    <a:pt x="70893" y="12652"/>
                    <a:pt x="71082" y="12416"/>
                    <a:pt x="71172" y="12163"/>
                  </a:cubicBezTo>
                  <a:cubicBezTo>
                    <a:pt x="71292" y="11830"/>
                    <a:pt x="71265" y="11430"/>
                    <a:pt x="71098" y="11068"/>
                  </a:cubicBezTo>
                  <a:cubicBezTo>
                    <a:pt x="70964" y="10776"/>
                    <a:pt x="70739" y="10502"/>
                    <a:pt x="70432" y="10253"/>
                  </a:cubicBezTo>
                  <a:cubicBezTo>
                    <a:pt x="70395" y="10223"/>
                    <a:pt x="70350" y="10208"/>
                    <a:pt x="70304" y="10208"/>
                  </a:cubicBezTo>
                  <a:cubicBezTo>
                    <a:pt x="70265" y="10208"/>
                    <a:pt x="70225" y="10219"/>
                    <a:pt x="70190" y="10243"/>
                  </a:cubicBezTo>
                  <a:cubicBezTo>
                    <a:pt x="70117" y="10295"/>
                    <a:pt x="70085" y="10388"/>
                    <a:pt x="70114" y="10473"/>
                  </a:cubicBezTo>
                  <a:cubicBezTo>
                    <a:pt x="70217" y="10786"/>
                    <a:pt x="70177" y="11141"/>
                    <a:pt x="70008" y="11423"/>
                  </a:cubicBezTo>
                  <a:cubicBezTo>
                    <a:pt x="69953" y="11519"/>
                    <a:pt x="69831" y="11684"/>
                    <a:pt x="69652" y="11727"/>
                  </a:cubicBezTo>
                  <a:cubicBezTo>
                    <a:pt x="69629" y="11733"/>
                    <a:pt x="69605" y="11736"/>
                    <a:pt x="69582" y="11736"/>
                  </a:cubicBezTo>
                  <a:cubicBezTo>
                    <a:pt x="69503" y="11736"/>
                    <a:pt x="69427" y="11706"/>
                    <a:pt x="69383" y="11659"/>
                  </a:cubicBezTo>
                  <a:cubicBezTo>
                    <a:pt x="69478" y="11317"/>
                    <a:pt x="69459" y="10932"/>
                    <a:pt x="69332" y="10608"/>
                  </a:cubicBezTo>
                  <a:cubicBezTo>
                    <a:pt x="69175" y="10211"/>
                    <a:pt x="68851" y="9898"/>
                    <a:pt x="68463" y="9774"/>
                  </a:cubicBezTo>
                  <a:cubicBezTo>
                    <a:pt x="68339" y="9734"/>
                    <a:pt x="68209" y="9714"/>
                    <a:pt x="68081" y="9714"/>
                  </a:cubicBezTo>
                  <a:cubicBezTo>
                    <a:pt x="67781" y="9714"/>
                    <a:pt x="67485" y="9821"/>
                    <a:pt x="67268" y="10019"/>
                  </a:cubicBezTo>
                  <a:cubicBezTo>
                    <a:pt x="67208" y="10074"/>
                    <a:pt x="67186" y="10160"/>
                    <a:pt x="67215" y="10237"/>
                  </a:cubicBezTo>
                  <a:cubicBezTo>
                    <a:pt x="67244" y="10315"/>
                    <a:pt x="67316" y="10368"/>
                    <a:pt x="67399" y="10369"/>
                  </a:cubicBezTo>
                  <a:cubicBezTo>
                    <a:pt x="67625" y="10376"/>
                    <a:pt x="67848" y="10527"/>
                    <a:pt x="67939" y="10735"/>
                  </a:cubicBezTo>
                  <a:cubicBezTo>
                    <a:pt x="68003" y="10883"/>
                    <a:pt x="68000" y="11060"/>
                    <a:pt x="67940" y="11210"/>
                  </a:cubicBezTo>
                  <a:cubicBezTo>
                    <a:pt x="67766" y="11098"/>
                    <a:pt x="67559" y="11034"/>
                    <a:pt x="67353" y="11034"/>
                  </a:cubicBezTo>
                  <a:cubicBezTo>
                    <a:pt x="67336" y="11034"/>
                    <a:pt x="67319" y="11034"/>
                    <a:pt x="67302" y="11035"/>
                  </a:cubicBezTo>
                  <a:cubicBezTo>
                    <a:pt x="66979" y="11054"/>
                    <a:pt x="66673" y="11229"/>
                    <a:pt x="66502" y="11493"/>
                  </a:cubicBezTo>
                  <a:cubicBezTo>
                    <a:pt x="66345" y="11736"/>
                    <a:pt x="66293" y="12059"/>
                    <a:pt x="66358" y="12402"/>
                  </a:cubicBezTo>
                  <a:cubicBezTo>
                    <a:pt x="66361" y="12421"/>
                    <a:pt x="66368" y="12441"/>
                    <a:pt x="66372" y="12460"/>
                  </a:cubicBezTo>
                  <a:lnTo>
                    <a:pt x="65919" y="12460"/>
                  </a:lnTo>
                  <a:lnTo>
                    <a:pt x="65919" y="9130"/>
                  </a:lnTo>
                  <a:lnTo>
                    <a:pt x="66449" y="9130"/>
                  </a:lnTo>
                  <a:cubicBezTo>
                    <a:pt x="66560" y="9130"/>
                    <a:pt x="66652" y="9040"/>
                    <a:pt x="66652" y="8928"/>
                  </a:cubicBezTo>
                  <a:lnTo>
                    <a:pt x="66652" y="8138"/>
                  </a:lnTo>
                  <a:cubicBezTo>
                    <a:pt x="66652" y="8126"/>
                    <a:pt x="66647" y="8116"/>
                    <a:pt x="66644" y="8104"/>
                  </a:cubicBezTo>
                  <a:cubicBezTo>
                    <a:pt x="66647" y="8087"/>
                    <a:pt x="66650" y="8071"/>
                    <a:pt x="66653" y="8055"/>
                  </a:cubicBezTo>
                  <a:cubicBezTo>
                    <a:pt x="66662" y="8057"/>
                    <a:pt x="66670" y="8061"/>
                    <a:pt x="66678" y="8062"/>
                  </a:cubicBezTo>
                  <a:cubicBezTo>
                    <a:pt x="66836" y="8104"/>
                    <a:pt x="67034" y="8141"/>
                    <a:pt x="67248" y="8141"/>
                  </a:cubicBezTo>
                  <a:cubicBezTo>
                    <a:pt x="67458" y="8141"/>
                    <a:pt x="67685" y="8107"/>
                    <a:pt x="67907" y="8010"/>
                  </a:cubicBezTo>
                  <a:cubicBezTo>
                    <a:pt x="68341" y="7822"/>
                    <a:pt x="68644" y="7424"/>
                    <a:pt x="68680" y="6998"/>
                  </a:cubicBezTo>
                  <a:cubicBezTo>
                    <a:pt x="68715" y="6610"/>
                    <a:pt x="68502" y="6226"/>
                    <a:pt x="68184" y="6045"/>
                  </a:cubicBezTo>
                  <a:cubicBezTo>
                    <a:pt x="68427" y="5575"/>
                    <a:pt x="68463" y="5056"/>
                    <a:pt x="68281" y="4594"/>
                  </a:cubicBezTo>
                  <a:cubicBezTo>
                    <a:pt x="68076" y="4072"/>
                    <a:pt x="67609" y="3674"/>
                    <a:pt x="67060" y="3552"/>
                  </a:cubicBezTo>
                  <a:cubicBezTo>
                    <a:pt x="67046" y="3549"/>
                    <a:pt x="67032" y="3548"/>
                    <a:pt x="67017" y="3548"/>
                  </a:cubicBezTo>
                  <a:cubicBezTo>
                    <a:pt x="66947" y="3548"/>
                    <a:pt x="66880" y="3583"/>
                    <a:pt x="66843" y="3645"/>
                  </a:cubicBezTo>
                  <a:cubicBezTo>
                    <a:pt x="66799" y="3718"/>
                    <a:pt x="66807" y="3814"/>
                    <a:pt x="66862" y="3879"/>
                  </a:cubicBezTo>
                  <a:cubicBezTo>
                    <a:pt x="67111" y="4175"/>
                    <a:pt x="67196" y="4558"/>
                    <a:pt x="67082" y="4857"/>
                  </a:cubicBezTo>
                  <a:cubicBezTo>
                    <a:pt x="67021" y="5013"/>
                    <a:pt x="66886" y="5149"/>
                    <a:pt x="66720" y="5219"/>
                  </a:cubicBezTo>
                  <a:cubicBezTo>
                    <a:pt x="66646" y="5250"/>
                    <a:pt x="66571" y="5265"/>
                    <a:pt x="66500" y="5265"/>
                  </a:cubicBezTo>
                  <a:cubicBezTo>
                    <a:pt x="66438" y="5265"/>
                    <a:pt x="66379" y="5254"/>
                    <a:pt x="66326" y="5230"/>
                  </a:cubicBezTo>
                  <a:cubicBezTo>
                    <a:pt x="66266" y="5205"/>
                    <a:pt x="66207" y="5166"/>
                    <a:pt x="66143" y="5124"/>
                  </a:cubicBezTo>
                  <a:cubicBezTo>
                    <a:pt x="66049" y="5062"/>
                    <a:pt x="65944" y="4991"/>
                    <a:pt x="65813" y="4952"/>
                  </a:cubicBezTo>
                  <a:cubicBezTo>
                    <a:pt x="65746" y="4932"/>
                    <a:pt x="65677" y="4922"/>
                    <a:pt x="65607" y="4922"/>
                  </a:cubicBezTo>
                  <a:cubicBezTo>
                    <a:pt x="65425" y="4922"/>
                    <a:pt x="65243" y="4990"/>
                    <a:pt x="65108" y="5114"/>
                  </a:cubicBezTo>
                  <a:cubicBezTo>
                    <a:pt x="64969" y="5242"/>
                    <a:pt x="64887" y="5423"/>
                    <a:pt x="64873" y="5608"/>
                  </a:cubicBezTo>
                  <a:cubicBezTo>
                    <a:pt x="64815" y="5622"/>
                    <a:pt x="64760" y="5631"/>
                    <a:pt x="64710" y="5631"/>
                  </a:cubicBezTo>
                  <a:cubicBezTo>
                    <a:pt x="64696" y="5631"/>
                    <a:pt x="64683" y="5630"/>
                    <a:pt x="64669" y="5628"/>
                  </a:cubicBezTo>
                  <a:cubicBezTo>
                    <a:pt x="64594" y="5620"/>
                    <a:pt x="64527" y="5575"/>
                    <a:pt x="64511" y="5523"/>
                  </a:cubicBezTo>
                  <a:cubicBezTo>
                    <a:pt x="64491" y="5463"/>
                    <a:pt x="64523" y="5373"/>
                    <a:pt x="64594" y="5279"/>
                  </a:cubicBezTo>
                  <a:cubicBezTo>
                    <a:pt x="64626" y="5239"/>
                    <a:pt x="64662" y="5198"/>
                    <a:pt x="64698" y="5159"/>
                  </a:cubicBezTo>
                  <a:cubicBezTo>
                    <a:pt x="64768" y="5082"/>
                    <a:pt x="64839" y="5004"/>
                    <a:pt x="64897" y="4906"/>
                  </a:cubicBezTo>
                  <a:cubicBezTo>
                    <a:pt x="65099" y="4564"/>
                    <a:pt x="65039" y="4095"/>
                    <a:pt x="64753" y="3817"/>
                  </a:cubicBezTo>
                  <a:cubicBezTo>
                    <a:pt x="64587" y="3653"/>
                    <a:pt x="64356" y="3568"/>
                    <a:pt x="64125" y="3568"/>
                  </a:cubicBezTo>
                  <a:cubicBezTo>
                    <a:pt x="63963" y="3568"/>
                    <a:pt x="63801" y="3609"/>
                    <a:pt x="63662" y="3695"/>
                  </a:cubicBezTo>
                  <a:cubicBezTo>
                    <a:pt x="63630" y="3716"/>
                    <a:pt x="63602" y="3739"/>
                    <a:pt x="63573" y="3760"/>
                  </a:cubicBezTo>
                  <a:cubicBezTo>
                    <a:pt x="63604" y="3561"/>
                    <a:pt x="63595" y="3352"/>
                    <a:pt x="63536" y="3152"/>
                  </a:cubicBezTo>
                  <a:cubicBezTo>
                    <a:pt x="63433" y="2798"/>
                    <a:pt x="63194" y="2512"/>
                    <a:pt x="62897" y="2391"/>
                  </a:cubicBezTo>
                  <a:cubicBezTo>
                    <a:pt x="62730" y="2321"/>
                    <a:pt x="62560" y="2304"/>
                    <a:pt x="62393" y="2304"/>
                  </a:cubicBezTo>
                  <a:cubicBezTo>
                    <a:pt x="62317" y="2304"/>
                    <a:pt x="62242" y="2307"/>
                    <a:pt x="62167" y="2311"/>
                  </a:cubicBezTo>
                  <a:cubicBezTo>
                    <a:pt x="62100" y="2314"/>
                    <a:pt x="62035" y="2317"/>
                    <a:pt x="61972" y="2317"/>
                  </a:cubicBezTo>
                  <a:cubicBezTo>
                    <a:pt x="61926" y="2317"/>
                    <a:pt x="61881" y="2315"/>
                    <a:pt x="61837" y="2312"/>
                  </a:cubicBezTo>
                  <a:cubicBezTo>
                    <a:pt x="61846" y="2252"/>
                    <a:pt x="61853" y="2189"/>
                    <a:pt x="61854" y="2126"/>
                  </a:cubicBezTo>
                  <a:cubicBezTo>
                    <a:pt x="61862" y="1830"/>
                    <a:pt x="61778" y="1510"/>
                    <a:pt x="61607" y="1176"/>
                  </a:cubicBezTo>
                  <a:cubicBezTo>
                    <a:pt x="61581" y="1125"/>
                    <a:pt x="61533" y="1087"/>
                    <a:pt x="61478" y="1073"/>
                  </a:cubicBezTo>
                  <a:cubicBezTo>
                    <a:pt x="60926" y="928"/>
                    <a:pt x="60431" y="571"/>
                    <a:pt x="60120" y="93"/>
                  </a:cubicBezTo>
                  <a:cubicBezTo>
                    <a:pt x="60081" y="33"/>
                    <a:pt x="60016" y="1"/>
                    <a:pt x="59949" y="1"/>
                  </a:cubicBezTo>
                  <a:cubicBezTo>
                    <a:pt x="59917" y="1"/>
                    <a:pt x="59884" y="8"/>
                    <a:pt x="59853" y="25"/>
                  </a:cubicBezTo>
                  <a:cubicBezTo>
                    <a:pt x="59735" y="90"/>
                    <a:pt x="59735" y="90"/>
                    <a:pt x="59723" y="2463"/>
                  </a:cubicBezTo>
                  <a:cubicBezTo>
                    <a:pt x="59717" y="3424"/>
                    <a:pt x="59713" y="4660"/>
                    <a:pt x="59710" y="6105"/>
                  </a:cubicBezTo>
                  <a:cubicBezTo>
                    <a:pt x="59709" y="6112"/>
                    <a:pt x="59706" y="6116"/>
                    <a:pt x="59706" y="6122"/>
                  </a:cubicBezTo>
                  <a:lnTo>
                    <a:pt x="59706" y="6913"/>
                  </a:lnTo>
                  <a:cubicBezTo>
                    <a:pt x="59706" y="6916"/>
                    <a:pt x="59707" y="6917"/>
                    <a:pt x="59707" y="6920"/>
                  </a:cubicBezTo>
                  <a:cubicBezTo>
                    <a:pt x="59707" y="7386"/>
                    <a:pt x="59706" y="7871"/>
                    <a:pt x="59704" y="8374"/>
                  </a:cubicBezTo>
                  <a:cubicBezTo>
                    <a:pt x="59695" y="12551"/>
                    <a:pt x="59688" y="18441"/>
                    <a:pt x="59684" y="25883"/>
                  </a:cubicBezTo>
                  <a:lnTo>
                    <a:pt x="59609" y="25883"/>
                  </a:lnTo>
                  <a:cubicBezTo>
                    <a:pt x="59242" y="25883"/>
                    <a:pt x="58944" y="26181"/>
                    <a:pt x="58944" y="26547"/>
                  </a:cubicBezTo>
                  <a:lnTo>
                    <a:pt x="58944" y="28124"/>
                  </a:lnTo>
                  <a:cubicBezTo>
                    <a:pt x="58944" y="28490"/>
                    <a:pt x="59242" y="28789"/>
                    <a:pt x="59609" y="28789"/>
                  </a:cubicBezTo>
                  <a:lnTo>
                    <a:pt x="59681" y="28789"/>
                  </a:lnTo>
                  <a:cubicBezTo>
                    <a:pt x="59675" y="38887"/>
                    <a:pt x="59675" y="48124"/>
                    <a:pt x="59675" y="49583"/>
                  </a:cubicBezTo>
                  <a:lnTo>
                    <a:pt x="59147" y="49583"/>
                  </a:lnTo>
                  <a:cubicBezTo>
                    <a:pt x="59035" y="49583"/>
                    <a:pt x="58944" y="49674"/>
                    <a:pt x="58944" y="49786"/>
                  </a:cubicBezTo>
                  <a:lnTo>
                    <a:pt x="58944" y="51541"/>
                  </a:lnTo>
                  <a:cubicBezTo>
                    <a:pt x="58944" y="51652"/>
                    <a:pt x="59035" y="51744"/>
                    <a:pt x="59147" y="51744"/>
                  </a:cubicBezTo>
                  <a:lnTo>
                    <a:pt x="59438" y="51744"/>
                  </a:lnTo>
                  <a:lnTo>
                    <a:pt x="59438" y="53797"/>
                  </a:lnTo>
                  <a:lnTo>
                    <a:pt x="49373" y="53797"/>
                  </a:lnTo>
                  <a:lnTo>
                    <a:pt x="49373" y="51744"/>
                  </a:lnTo>
                  <a:lnTo>
                    <a:pt x="49664" y="51744"/>
                  </a:lnTo>
                  <a:cubicBezTo>
                    <a:pt x="49775" y="51744"/>
                    <a:pt x="49867" y="51652"/>
                    <a:pt x="49867" y="51541"/>
                  </a:cubicBezTo>
                  <a:lnTo>
                    <a:pt x="49867" y="49786"/>
                  </a:lnTo>
                  <a:cubicBezTo>
                    <a:pt x="49867" y="49674"/>
                    <a:pt x="49775" y="49583"/>
                    <a:pt x="49664" y="49583"/>
                  </a:cubicBezTo>
                  <a:lnTo>
                    <a:pt x="49135" y="49583"/>
                  </a:lnTo>
                  <a:cubicBezTo>
                    <a:pt x="49135" y="48124"/>
                    <a:pt x="49135" y="38887"/>
                    <a:pt x="49130" y="28789"/>
                  </a:cubicBezTo>
                  <a:lnTo>
                    <a:pt x="49202" y="28789"/>
                  </a:lnTo>
                  <a:cubicBezTo>
                    <a:pt x="49568" y="28789"/>
                    <a:pt x="49867" y="28490"/>
                    <a:pt x="49867" y="28124"/>
                  </a:cubicBezTo>
                  <a:lnTo>
                    <a:pt x="49867" y="26547"/>
                  </a:lnTo>
                  <a:cubicBezTo>
                    <a:pt x="49867" y="26181"/>
                    <a:pt x="49568" y="25883"/>
                    <a:pt x="49202" y="25883"/>
                  </a:cubicBezTo>
                  <a:lnTo>
                    <a:pt x="49127" y="25883"/>
                  </a:lnTo>
                  <a:cubicBezTo>
                    <a:pt x="49122" y="18441"/>
                    <a:pt x="49115" y="12551"/>
                    <a:pt x="49106" y="8374"/>
                  </a:cubicBezTo>
                  <a:cubicBezTo>
                    <a:pt x="49105" y="7871"/>
                    <a:pt x="49103" y="7386"/>
                    <a:pt x="49103" y="6920"/>
                  </a:cubicBezTo>
                  <a:cubicBezTo>
                    <a:pt x="49103" y="6917"/>
                    <a:pt x="49105" y="6916"/>
                    <a:pt x="49105" y="6913"/>
                  </a:cubicBezTo>
                  <a:lnTo>
                    <a:pt x="49105" y="6122"/>
                  </a:lnTo>
                  <a:cubicBezTo>
                    <a:pt x="49105" y="6116"/>
                    <a:pt x="49101" y="6112"/>
                    <a:pt x="49101" y="6105"/>
                  </a:cubicBezTo>
                  <a:cubicBezTo>
                    <a:pt x="49098" y="4660"/>
                    <a:pt x="49092" y="3424"/>
                    <a:pt x="49088" y="2463"/>
                  </a:cubicBezTo>
                  <a:cubicBezTo>
                    <a:pt x="49076" y="90"/>
                    <a:pt x="49076" y="90"/>
                    <a:pt x="48957" y="25"/>
                  </a:cubicBezTo>
                  <a:cubicBezTo>
                    <a:pt x="48927" y="8"/>
                    <a:pt x="48894" y="1"/>
                    <a:pt x="488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9"/>
            <p:cNvSpPr/>
            <p:nvPr/>
          </p:nvSpPr>
          <p:spPr>
            <a:xfrm flipH="1">
              <a:off x="5993223" y="3935619"/>
              <a:ext cx="96090" cy="82988"/>
            </a:xfrm>
            <a:custGeom>
              <a:avLst/>
              <a:gdLst/>
              <a:ahLst/>
              <a:cxnLst/>
              <a:rect l="l" t="t" r="r" b="b"/>
              <a:pathLst>
                <a:path w="1922" h="1660" extrusionOk="0">
                  <a:moveTo>
                    <a:pt x="0" y="0"/>
                  </a:moveTo>
                  <a:lnTo>
                    <a:pt x="0" y="1659"/>
                  </a:lnTo>
                  <a:cubicBezTo>
                    <a:pt x="13" y="1657"/>
                    <a:pt x="26" y="1651"/>
                    <a:pt x="42" y="1651"/>
                  </a:cubicBezTo>
                  <a:cubicBezTo>
                    <a:pt x="494" y="1651"/>
                    <a:pt x="943" y="1502"/>
                    <a:pt x="1306" y="1229"/>
                  </a:cubicBezTo>
                  <a:cubicBezTo>
                    <a:pt x="1564" y="1035"/>
                    <a:pt x="1775" y="782"/>
                    <a:pt x="1922" y="494"/>
                  </a:cubicBezTo>
                  <a:lnTo>
                    <a:pt x="1922" y="494"/>
                  </a:lnTo>
                  <a:cubicBezTo>
                    <a:pt x="1785" y="519"/>
                    <a:pt x="1646" y="531"/>
                    <a:pt x="1507" y="531"/>
                  </a:cubicBezTo>
                  <a:cubicBezTo>
                    <a:pt x="965" y="531"/>
                    <a:pt x="422" y="345"/>
                    <a:pt x="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9"/>
            <p:cNvSpPr/>
            <p:nvPr/>
          </p:nvSpPr>
          <p:spPr>
            <a:xfrm flipH="1">
              <a:off x="5993273" y="4055101"/>
              <a:ext cx="96140" cy="73189"/>
            </a:xfrm>
            <a:custGeom>
              <a:avLst/>
              <a:gdLst/>
              <a:ahLst/>
              <a:cxnLst/>
              <a:rect l="l" t="t" r="r" b="b"/>
              <a:pathLst>
                <a:path w="1923" h="1464" extrusionOk="0">
                  <a:moveTo>
                    <a:pt x="1" y="1"/>
                  </a:moveTo>
                  <a:lnTo>
                    <a:pt x="1" y="1463"/>
                  </a:lnTo>
                  <a:lnTo>
                    <a:pt x="910" y="1463"/>
                  </a:lnTo>
                  <a:cubicBezTo>
                    <a:pt x="1051" y="1399"/>
                    <a:pt x="1184" y="1323"/>
                    <a:pt x="1307" y="1231"/>
                  </a:cubicBezTo>
                  <a:cubicBezTo>
                    <a:pt x="1546" y="1053"/>
                    <a:pt x="1747" y="820"/>
                    <a:pt x="1890" y="555"/>
                  </a:cubicBezTo>
                  <a:cubicBezTo>
                    <a:pt x="1902" y="535"/>
                    <a:pt x="1912" y="515"/>
                    <a:pt x="1922" y="494"/>
                  </a:cubicBezTo>
                  <a:lnTo>
                    <a:pt x="1922" y="494"/>
                  </a:lnTo>
                  <a:cubicBezTo>
                    <a:pt x="1786" y="519"/>
                    <a:pt x="1647" y="531"/>
                    <a:pt x="1509" y="531"/>
                  </a:cubicBezTo>
                  <a:cubicBezTo>
                    <a:pt x="967" y="531"/>
                    <a:pt x="424" y="345"/>
                    <a:pt x="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9"/>
            <p:cNvSpPr/>
            <p:nvPr/>
          </p:nvSpPr>
          <p:spPr>
            <a:xfrm flipH="1">
              <a:off x="5770439" y="2332011"/>
              <a:ext cx="445255" cy="41044"/>
            </a:xfrm>
            <a:custGeom>
              <a:avLst/>
              <a:gdLst/>
              <a:ahLst/>
              <a:cxnLst/>
              <a:rect l="l" t="t" r="r" b="b"/>
              <a:pathLst>
                <a:path w="8906" h="821" extrusionOk="0">
                  <a:moveTo>
                    <a:pt x="1" y="0"/>
                  </a:moveTo>
                  <a:cubicBezTo>
                    <a:pt x="1" y="271"/>
                    <a:pt x="0" y="544"/>
                    <a:pt x="0" y="821"/>
                  </a:cubicBezTo>
                  <a:lnTo>
                    <a:pt x="8394" y="821"/>
                  </a:lnTo>
                  <a:cubicBezTo>
                    <a:pt x="8448" y="639"/>
                    <a:pt x="8536" y="462"/>
                    <a:pt x="8652" y="298"/>
                  </a:cubicBezTo>
                  <a:cubicBezTo>
                    <a:pt x="8655" y="292"/>
                    <a:pt x="8659" y="287"/>
                    <a:pt x="8662" y="282"/>
                  </a:cubicBezTo>
                  <a:cubicBezTo>
                    <a:pt x="8733" y="184"/>
                    <a:pt x="8815" y="90"/>
                    <a:pt x="8905"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9"/>
            <p:cNvSpPr/>
            <p:nvPr/>
          </p:nvSpPr>
          <p:spPr>
            <a:xfrm flipH="1">
              <a:off x="5887677" y="2005061"/>
              <a:ext cx="327467" cy="41094"/>
            </a:xfrm>
            <a:custGeom>
              <a:avLst/>
              <a:gdLst/>
              <a:ahLst/>
              <a:cxnLst/>
              <a:rect l="l" t="t" r="r" b="b"/>
              <a:pathLst>
                <a:path w="6550" h="822" extrusionOk="0">
                  <a:moveTo>
                    <a:pt x="2" y="1"/>
                  </a:moveTo>
                  <a:cubicBezTo>
                    <a:pt x="2" y="267"/>
                    <a:pt x="1" y="541"/>
                    <a:pt x="1" y="822"/>
                  </a:cubicBezTo>
                  <a:lnTo>
                    <a:pt x="6156" y="822"/>
                  </a:lnTo>
                  <a:cubicBezTo>
                    <a:pt x="6172" y="751"/>
                    <a:pt x="6192" y="680"/>
                    <a:pt x="6217" y="612"/>
                  </a:cubicBezTo>
                  <a:cubicBezTo>
                    <a:pt x="6218" y="608"/>
                    <a:pt x="6217" y="605"/>
                    <a:pt x="6218" y="602"/>
                  </a:cubicBezTo>
                  <a:cubicBezTo>
                    <a:pt x="6220" y="599"/>
                    <a:pt x="6221" y="597"/>
                    <a:pt x="6223" y="596"/>
                  </a:cubicBezTo>
                  <a:cubicBezTo>
                    <a:pt x="6298" y="380"/>
                    <a:pt x="6409" y="180"/>
                    <a:pt x="655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9"/>
            <p:cNvSpPr/>
            <p:nvPr/>
          </p:nvSpPr>
          <p:spPr>
            <a:xfrm flipH="1">
              <a:off x="5669549" y="2722802"/>
              <a:ext cx="546595" cy="64190"/>
            </a:xfrm>
            <a:custGeom>
              <a:avLst/>
              <a:gdLst/>
              <a:ahLst/>
              <a:cxnLst/>
              <a:rect l="l" t="t" r="r" b="b"/>
              <a:pathLst>
                <a:path w="10933" h="1284" extrusionOk="0">
                  <a:moveTo>
                    <a:pt x="2" y="1"/>
                  </a:moveTo>
                  <a:cubicBezTo>
                    <a:pt x="2" y="422"/>
                    <a:pt x="0" y="849"/>
                    <a:pt x="0" y="1284"/>
                  </a:cubicBezTo>
                  <a:lnTo>
                    <a:pt x="10193" y="1284"/>
                  </a:lnTo>
                  <a:cubicBezTo>
                    <a:pt x="10306" y="809"/>
                    <a:pt x="10562" y="363"/>
                    <a:pt x="10933"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9"/>
            <p:cNvSpPr/>
            <p:nvPr/>
          </p:nvSpPr>
          <p:spPr>
            <a:xfrm flipH="1">
              <a:off x="5993223" y="3337909"/>
              <a:ext cx="96090" cy="82938"/>
            </a:xfrm>
            <a:custGeom>
              <a:avLst/>
              <a:gdLst/>
              <a:ahLst/>
              <a:cxnLst/>
              <a:rect l="l" t="t" r="r" b="b"/>
              <a:pathLst>
                <a:path w="1922" h="1659" extrusionOk="0">
                  <a:moveTo>
                    <a:pt x="0" y="0"/>
                  </a:moveTo>
                  <a:lnTo>
                    <a:pt x="0" y="1658"/>
                  </a:lnTo>
                  <a:cubicBezTo>
                    <a:pt x="13" y="1655"/>
                    <a:pt x="26" y="1649"/>
                    <a:pt x="42" y="1649"/>
                  </a:cubicBezTo>
                  <a:cubicBezTo>
                    <a:pt x="495" y="1649"/>
                    <a:pt x="944" y="1500"/>
                    <a:pt x="1306" y="1229"/>
                  </a:cubicBezTo>
                  <a:cubicBezTo>
                    <a:pt x="1564" y="1035"/>
                    <a:pt x="1775" y="781"/>
                    <a:pt x="1922" y="494"/>
                  </a:cubicBezTo>
                  <a:lnTo>
                    <a:pt x="1922" y="494"/>
                  </a:lnTo>
                  <a:cubicBezTo>
                    <a:pt x="1786" y="518"/>
                    <a:pt x="1648" y="530"/>
                    <a:pt x="1510" y="530"/>
                  </a:cubicBezTo>
                  <a:cubicBezTo>
                    <a:pt x="967" y="530"/>
                    <a:pt x="423" y="344"/>
                    <a:pt x="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9"/>
            <p:cNvSpPr/>
            <p:nvPr/>
          </p:nvSpPr>
          <p:spPr>
            <a:xfrm flipH="1">
              <a:off x="5329621" y="3364605"/>
              <a:ext cx="86941" cy="117032"/>
            </a:xfrm>
            <a:custGeom>
              <a:avLst/>
              <a:gdLst/>
              <a:ahLst/>
              <a:cxnLst/>
              <a:rect l="l" t="t" r="r" b="b"/>
              <a:pathLst>
                <a:path w="1739" h="2341" extrusionOk="0">
                  <a:moveTo>
                    <a:pt x="261" y="0"/>
                  </a:moveTo>
                  <a:cubicBezTo>
                    <a:pt x="118" y="0"/>
                    <a:pt x="1" y="118"/>
                    <a:pt x="1" y="261"/>
                  </a:cubicBezTo>
                  <a:lnTo>
                    <a:pt x="1" y="782"/>
                  </a:lnTo>
                  <a:lnTo>
                    <a:pt x="441" y="782"/>
                  </a:lnTo>
                  <a:cubicBezTo>
                    <a:pt x="807" y="782"/>
                    <a:pt x="1106" y="1081"/>
                    <a:pt x="1106" y="1447"/>
                  </a:cubicBezTo>
                  <a:lnTo>
                    <a:pt x="1106" y="2340"/>
                  </a:lnTo>
                  <a:lnTo>
                    <a:pt x="1478" y="2340"/>
                  </a:lnTo>
                  <a:cubicBezTo>
                    <a:pt x="1621" y="2340"/>
                    <a:pt x="1738" y="2223"/>
                    <a:pt x="1738" y="2080"/>
                  </a:cubicBezTo>
                  <a:lnTo>
                    <a:pt x="1738" y="261"/>
                  </a:lnTo>
                  <a:cubicBezTo>
                    <a:pt x="1738" y="118"/>
                    <a:pt x="1621" y="0"/>
                    <a:pt x="1478" y="0"/>
                  </a:cubicBezTo>
                  <a:lnTo>
                    <a:pt x="1208" y="0"/>
                  </a:lnTo>
                  <a:cubicBezTo>
                    <a:pt x="1207" y="0"/>
                    <a:pt x="1207" y="2"/>
                    <a:pt x="1206" y="2"/>
                  </a:cubicBezTo>
                  <a:cubicBezTo>
                    <a:pt x="1206" y="2"/>
                    <a:pt x="1206" y="0"/>
                    <a:pt x="1204"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9"/>
            <p:cNvSpPr/>
            <p:nvPr/>
          </p:nvSpPr>
          <p:spPr>
            <a:xfrm flipH="1">
              <a:off x="4954076" y="3866379"/>
              <a:ext cx="86941" cy="117032"/>
            </a:xfrm>
            <a:custGeom>
              <a:avLst/>
              <a:gdLst/>
              <a:ahLst/>
              <a:cxnLst/>
              <a:rect l="l" t="t" r="r" b="b"/>
              <a:pathLst>
                <a:path w="1739" h="2341" extrusionOk="0">
                  <a:moveTo>
                    <a:pt x="262" y="1"/>
                  </a:moveTo>
                  <a:cubicBezTo>
                    <a:pt x="118" y="1"/>
                    <a:pt x="1" y="118"/>
                    <a:pt x="1" y="261"/>
                  </a:cubicBezTo>
                  <a:lnTo>
                    <a:pt x="1" y="783"/>
                  </a:lnTo>
                  <a:lnTo>
                    <a:pt x="441" y="783"/>
                  </a:lnTo>
                  <a:cubicBezTo>
                    <a:pt x="807" y="783"/>
                    <a:pt x="1106" y="1081"/>
                    <a:pt x="1106" y="1447"/>
                  </a:cubicBezTo>
                  <a:lnTo>
                    <a:pt x="1106" y="2341"/>
                  </a:lnTo>
                  <a:lnTo>
                    <a:pt x="1478" y="2341"/>
                  </a:lnTo>
                  <a:cubicBezTo>
                    <a:pt x="1621" y="2341"/>
                    <a:pt x="1739" y="2223"/>
                    <a:pt x="1739" y="2080"/>
                  </a:cubicBezTo>
                  <a:lnTo>
                    <a:pt x="1739" y="261"/>
                  </a:lnTo>
                  <a:cubicBezTo>
                    <a:pt x="1739" y="118"/>
                    <a:pt x="1621" y="1"/>
                    <a:pt x="1478" y="1"/>
                  </a:cubicBezTo>
                  <a:lnTo>
                    <a:pt x="1337" y="1"/>
                  </a:lnTo>
                  <a:cubicBezTo>
                    <a:pt x="1337" y="1"/>
                    <a:pt x="1336" y="2"/>
                    <a:pt x="1336" y="2"/>
                  </a:cubicBezTo>
                  <a:cubicBezTo>
                    <a:pt x="1336" y="2"/>
                    <a:pt x="1336" y="1"/>
                    <a:pt x="1336"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9"/>
            <p:cNvSpPr/>
            <p:nvPr/>
          </p:nvSpPr>
          <p:spPr>
            <a:xfrm flipH="1">
              <a:off x="5993223" y="3816087"/>
              <a:ext cx="96090" cy="82938"/>
            </a:xfrm>
            <a:custGeom>
              <a:avLst/>
              <a:gdLst/>
              <a:ahLst/>
              <a:cxnLst/>
              <a:rect l="l" t="t" r="r" b="b"/>
              <a:pathLst>
                <a:path w="1922" h="1659" extrusionOk="0">
                  <a:moveTo>
                    <a:pt x="0" y="0"/>
                  </a:moveTo>
                  <a:lnTo>
                    <a:pt x="0" y="1658"/>
                  </a:lnTo>
                  <a:cubicBezTo>
                    <a:pt x="13" y="1656"/>
                    <a:pt x="26" y="1650"/>
                    <a:pt x="42" y="1650"/>
                  </a:cubicBezTo>
                  <a:cubicBezTo>
                    <a:pt x="494" y="1650"/>
                    <a:pt x="943" y="1501"/>
                    <a:pt x="1306" y="1230"/>
                  </a:cubicBezTo>
                  <a:cubicBezTo>
                    <a:pt x="1564" y="1036"/>
                    <a:pt x="1775" y="781"/>
                    <a:pt x="1922" y="494"/>
                  </a:cubicBezTo>
                  <a:lnTo>
                    <a:pt x="1922" y="494"/>
                  </a:lnTo>
                  <a:cubicBezTo>
                    <a:pt x="1786" y="519"/>
                    <a:pt x="1649" y="530"/>
                    <a:pt x="1511" y="530"/>
                  </a:cubicBezTo>
                  <a:cubicBezTo>
                    <a:pt x="968" y="530"/>
                    <a:pt x="423" y="345"/>
                    <a:pt x="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9"/>
            <p:cNvSpPr/>
            <p:nvPr/>
          </p:nvSpPr>
          <p:spPr>
            <a:xfrm flipH="1">
              <a:off x="5993223" y="3457391"/>
              <a:ext cx="96090" cy="83038"/>
            </a:xfrm>
            <a:custGeom>
              <a:avLst/>
              <a:gdLst/>
              <a:ahLst/>
              <a:cxnLst/>
              <a:rect l="l" t="t" r="r" b="b"/>
              <a:pathLst>
                <a:path w="1922" h="1661" extrusionOk="0">
                  <a:moveTo>
                    <a:pt x="0" y="1"/>
                  </a:moveTo>
                  <a:lnTo>
                    <a:pt x="0" y="1660"/>
                  </a:lnTo>
                  <a:cubicBezTo>
                    <a:pt x="13" y="1657"/>
                    <a:pt x="26" y="1651"/>
                    <a:pt x="42" y="1651"/>
                  </a:cubicBezTo>
                  <a:cubicBezTo>
                    <a:pt x="495" y="1651"/>
                    <a:pt x="944" y="1501"/>
                    <a:pt x="1306" y="1230"/>
                  </a:cubicBezTo>
                  <a:cubicBezTo>
                    <a:pt x="1564" y="1036"/>
                    <a:pt x="1775" y="783"/>
                    <a:pt x="1922" y="495"/>
                  </a:cubicBezTo>
                  <a:lnTo>
                    <a:pt x="1922" y="495"/>
                  </a:lnTo>
                  <a:cubicBezTo>
                    <a:pt x="1785" y="519"/>
                    <a:pt x="1646" y="531"/>
                    <a:pt x="1507" y="531"/>
                  </a:cubicBezTo>
                  <a:cubicBezTo>
                    <a:pt x="965" y="531"/>
                    <a:pt x="422" y="346"/>
                    <a:pt x="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9"/>
            <p:cNvSpPr/>
            <p:nvPr/>
          </p:nvSpPr>
          <p:spPr>
            <a:xfrm flipH="1">
              <a:off x="5993223" y="3576973"/>
              <a:ext cx="96090" cy="82938"/>
            </a:xfrm>
            <a:custGeom>
              <a:avLst/>
              <a:gdLst/>
              <a:ahLst/>
              <a:cxnLst/>
              <a:rect l="l" t="t" r="r" b="b"/>
              <a:pathLst>
                <a:path w="1922" h="1659" extrusionOk="0">
                  <a:moveTo>
                    <a:pt x="0" y="1"/>
                  </a:moveTo>
                  <a:lnTo>
                    <a:pt x="0" y="1659"/>
                  </a:lnTo>
                  <a:cubicBezTo>
                    <a:pt x="13" y="1656"/>
                    <a:pt x="26" y="1650"/>
                    <a:pt x="42" y="1650"/>
                  </a:cubicBezTo>
                  <a:cubicBezTo>
                    <a:pt x="494" y="1650"/>
                    <a:pt x="943" y="1501"/>
                    <a:pt x="1306" y="1230"/>
                  </a:cubicBezTo>
                  <a:cubicBezTo>
                    <a:pt x="1564" y="1035"/>
                    <a:pt x="1775" y="781"/>
                    <a:pt x="1922" y="495"/>
                  </a:cubicBezTo>
                  <a:lnTo>
                    <a:pt x="1922" y="495"/>
                  </a:lnTo>
                  <a:cubicBezTo>
                    <a:pt x="1786" y="519"/>
                    <a:pt x="1648" y="531"/>
                    <a:pt x="1510" y="531"/>
                  </a:cubicBezTo>
                  <a:cubicBezTo>
                    <a:pt x="967" y="531"/>
                    <a:pt x="423" y="345"/>
                    <a:pt x="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9"/>
            <p:cNvSpPr/>
            <p:nvPr/>
          </p:nvSpPr>
          <p:spPr>
            <a:xfrm flipH="1">
              <a:off x="5993223" y="3098795"/>
              <a:ext cx="96090" cy="82938"/>
            </a:xfrm>
            <a:custGeom>
              <a:avLst/>
              <a:gdLst/>
              <a:ahLst/>
              <a:cxnLst/>
              <a:rect l="l" t="t" r="r" b="b"/>
              <a:pathLst>
                <a:path w="1922" h="1659" extrusionOk="0">
                  <a:moveTo>
                    <a:pt x="0" y="0"/>
                  </a:moveTo>
                  <a:lnTo>
                    <a:pt x="0" y="1658"/>
                  </a:lnTo>
                  <a:cubicBezTo>
                    <a:pt x="13" y="1655"/>
                    <a:pt x="26" y="1650"/>
                    <a:pt x="42" y="1650"/>
                  </a:cubicBezTo>
                  <a:cubicBezTo>
                    <a:pt x="494" y="1650"/>
                    <a:pt x="943" y="1501"/>
                    <a:pt x="1306" y="1230"/>
                  </a:cubicBezTo>
                  <a:cubicBezTo>
                    <a:pt x="1564" y="1036"/>
                    <a:pt x="1775" y="781"/>
                    <a:pt x="1922" y="494"/>
                  </a:cubicBezTo>
                  <a:lnTo>
                    <a:pt x="1922" y="494"/>
                  </a:lnTo>
                  <a:cubicBezTo>
                    <a:pt x="1785" y="519"/>
                    <a:pt x="1647" y="531"/>
                    <a:pt x="1509" y="531"/>
                  </a:cubicBezTo>
                  <a:cubicBezTo>
                    <a:pt x="966" y="531"/>
                    <a:pt x="423" y="346"/>
                    <a:pt x="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9"/>
            <p:cNvSpPr/>
            <p:nvPr/>
          </p:nvSpPr>
          <p:spPr>
            <a:xfrm flipH="1">
              <a:off x="5993223" y="3696505"/>
              <a:ext cx="96090" cy="82988"/>
            </a:xfrm>
            <a:custGeom>
              <a:avLst/>
              <a:gdLst/>
              <a:ahLst/>
              <a:cxnLst/>
              <a:rect l="l" t="t" r="r" b="b"/>
              <a:pathLst>
                <a:path w="1922" h="1660" extrusionOk="0">
                  <a:moveTo>
                    <a:pt x="0" y="0"/>
                  </a:moveTo>
                  <a:lnTo>
                    <a:pt x="0" y="1660"/>
                  </a:lnTo>
                  <a:cubicBezTo>
                    <a:pt x="13" y="1657"/>
                    <a:pt x="26" y="1651"/>
                    <a:pt x="42" y="1651"/>
                  </a:cubicBezTo>
                  <a:cubicBezTo>
                    <a:pt x="494" y="1651"/>
                    <a:pt x="943" y="1502"/>
                    <a:pt x="1306" y="1230"/>
                  </a:cubicBezTo>
                  <a:cubicBezTo>
                    <a:pt x="1564" y="1036"/>
                    <a:pt x="1775" y="782"/>
                    <a:pt x="1922" y="494"/>
                  </a:cubicBezTo>
                  <a:lnTo>
                    <a:pt x="1922" y="494"/>
                  </a:lnTo>
                  <a:cubicBezTo>
                    <a:pt x="1786" y="519"/>
                    <a:pt x="1648" y="531"/>
                    <a:pt x="1509" y="531"/>
                  </a:cubicBezTo>
                  <a:cubicBezTo>
                    <a:pt x="967" y="531"/>
                    <a:pt x="423" y="346"/>
                    <a:pt x="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9"/>
            <p:cNvSpPr/>
            <p:nvPr/>
          </p:nvSpPr>
          <p:spPr>
            <a:xfrm flipH="1">
              <a:off x="5993223" y="3218327"/>
              <a:ext cx="96090" cy="82988"/>
            </a:xfrm>
            <a:custGeom>
              <a:avLst/>
              <a:gdLst/>
              <a:ahLst/>
              <a:cxnLst/>
              <a:rect l="l" t="t" r="r" b="b"/>
              <a:pathLst>
                <a:path w="1922" h="1660" extrusionOk="0">
                  <a:moveTo>
                    <a:pt x="0" y="0"/>
                  </a:moveTo>
                  <a:lnTo>
                    <a:pt x="0" y="1659"/>
                  </a:lnTo>
                  <a:cubicBezTo>
                    <a:pt x="13" y="1657"/>
                    <a:pt x="26" y="1651"/>
                    <a:pt x="42" y="1651"/>
                  </a:cubicBezTo>
                  <a:cubicBezTo>
                    <a:pt x="494" y="1651"/>
                    <a:pt x="943" y="1502"/>
                    <a:pt x="1306" y="1229"/>
                  </a:cubicBezTo>
                  <a:cubicBezTo>
                    <a:pt x="1564" y="1035"/>
                    <a:pt x="1775" y="782"/>
                    <a:pt x="1922" y="494"/>
                  </a:cubicBezTo>
                  <a:lnTo>
                    <a:pt x="1922" y="494"/>
                  </a:lnTo>
                  <a:cubicBezTo>
                    <a:pt x="1785" y="519"/>
                    <a:pt x="1646" y="531"/>
                    <a:pt x="1507" y="531"/>
                  </a:cubicBezTo>
                  <a:cubicBezTo>
                    <a:pt x="965" y="531"/>
                    <a:pt x="422" y="345"/>
                    <a:pt x="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9"/>
            <p:cNvSpPr/>
            <p:nvPr/>
          </p:nvSpPr>
          <p:spPr>
            <a:xfrm flipH="1">
              <a:off x="5636576" y="3364605"/>
              <a:ext cx="86891" cy="117032"/>
            </a:xfrm>
            <a:custGeom>
              <a:avLst/>
              <a:gdLst/>
              <a:ahLst/>
              <a:cxnLst/>
              <a:rect l="l" t="t" r="r" b="b"/>
              <a:pathLst>
                <a:path w="1738" h="2341" extrusionOk="0">
                  <a:moveTo>
                    <a:pt x="261" y="0"/>
                  </a:moveTo>
                  <a:cubicBezTo>
                    <a:pt x="118" y="0"/>
                    <a:pt x="0" y="118"/>
                    <a:pt x="0" y="261"/>
                  </a:cubicBezTo>
                  <a:lnTo>
                    <a:pt x="0" y="2080"/>
                  </a:lnTo>
                  <a:cubicBezTo>
                    <a:pt x="0" y="2223"/>
                    <a:pt x="118" y="2340"/>
                    <a:pt x="261" y="2340"/>
                  </a:cubicBezTo>
                  <a:lnTo>
                    <a:pt x="633" y="2340"/>
                  </a:lnTo>
                  <a:lnTo>
                    <a:pt x="633" y="1447"/>
                  </a:lnTo>
                  <a:cubicBezTo>
                    <a:pt x="633" y="1081"/>
                    <a:pt x="931" y="782"/>
                    <a:pt x="1298" y="782"/>
                  </a:cubicBezTo>
                  <a:lnTo>
                    <a:pt x="1738" y="782"/>
                  </a:lnTo>
                  <a:lnTo>
                    <a:pt x="1738" y="261"/>
                  </a:lnTo>
                  <a:cubicBezTo>
                    <a:pt x="1738" y="118"/>
                    <a:pt x="1621" y="0"/>
                    <a:pt x="1477"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9"/>
            <p:cNvSpPr/>
            <p:nvPr/>
          </p:nvSpPr>
          <p:spPr>
            <a:xfrm flipH="1">
              <a:off x="5260981" y="3866379"/>
              <a:ext cx="86941" cy="117032"/>
            </a:xfrm>
            <a:custGeom>
              <a:avLst/>
              <a:gdLst/>
              <a:ahLst/>
              <a:cxnLst/>
              <a:rect l="l" t="t" r="r" b="b"/>
              <a:pathLst>
                <a:path w="1739" h="2341" extrusionOk="0">
                  <a:moveTo>
                    <a:pt x="261" y="1"/>
                  </a:moveTo>
                  <a:cubicBezTo>
                    <a:pt x="118" y="1"/>
                    <a:pt x="0" y="118"/>
                    <a:pt x="0" y="261"/>
                  </a:cubicBezTo>
                  <a:lnTo>
                    <a:pt x="0" y="2080"/>
                  </a:lnTo>
                  <a:cubicBezTo>
                    <a:pt x="0" y="2223"/>
                    <a:pt x="118" y="2341"/>
                    <a:pt x="261" y="2341"/>
                  </a:cubicBezTo>
                  <a:lnTo>
                    <a:pt x="633" y="2341"/>
                  </a:lnTo>
                  <a:lnTo>
                    <a:pt x="633" y="1447"/>
                  </a:lnTo>
                  <a:cubicBezTo>
                    <a:pt x="633" y="1081"/>
                    <a:pt x="932" y="783"/>
                    <a:pt x="1298" y="783"/>
                  </a:cubicBezTo>
                  <a:lnTo>
                    <a:pt x="1738" y="783"/>
                  </a:lnTo>
                  <a:lnTo>
                    <a:pt x="1738" y="261"/>
                  </a:lnTo>
                  <a:cubicBezTo>
                    <a:pt x="1738" y="118"/>
                    <a:pt x="1622" y="1"/>
                    <a:pt x="1477"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9"/>
            <p:cNvSpPr/>
            <p:nvPr/>
          </p:nvSpPr>
          <p:spPr>
            <a:xfrm flipH="1">
              <a:off x="7277084" y="3364605"/>
              <a:ext cx="86941" cy="117032"/>
            </a:xfrm>
            <a:custGeom>
              <a:avLst/>
              <a:gdLst/>
              <a:ahLst/>
              <a:cxnLst/>
              <a:rect l="l" t="t" r="r" b="b"/>
              <a:pathLst>
                <a:path w="1739" h="2341" extrusionOk="0">
                  <a:moveTo>
                    <a:pt x="261" y="0"/>
                  </a:moveTo>
                  <a:cubicBezTo>
                    <a:pt x="116" y="0"/>
                    <a:pt x="1" y="118"/>
                    <a:pt x="1" y="261"/>
                  </a:cubicBezTo>
                  <a:lnTo>
                    <a:pt x="1" y="782"/>
                  </a:lnTo>
                  <a:lnTo>
                    <a:pt x="441" y="782"/>
                  </a:lnTo>
                  <a:cubicBezTo>
                    <a:pt x="807" y="782"/>
                    <a:pt x="1105" y="1081"/>
                    <a:pt x="1105" y="1447"/>
                  </a:cubicBezTo>
                  <a:lnTo>
                    <a:pt x="1105" y="2340"/>
                  </a:lnTo>
                  <a:lnTo>
                    <a:pt x="1478" y="2340"/>
                  </a:lnTo>
                  <a:cubicBezTo>
                    <a:pt x="1621" y="2340"/>
                    <a:pt x="1738" y="2223"/>
                    <a:pt x="1738" y="2080"/>
                  </a:cubicBezTo>
                  <a:lnTo>
                    <a:pt x="1738" y="261"/>
                  </a:lnTo>
                  <a:cubicBezTo>
                    <a:pt x="1738" y="118"/>
                    <a:pt x="1621" y="0"/>
                    <a:pt x="1478"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9"/>
            <p:cNvSpPr/>
            <p:nvPr/>
          </p:nvSpPr>
          <p:spPr>
            <a:xfrm flipH="1">
              <a:off x="6784485" y="2722802"/>
              <a:ext cx="546595" cy="64190"/>
            </a:xfrm>
            <a:custGeom>
              <a:avLst/>
              <a:gdLst/>
              <a:ahLst/>
              <a:cxnLst/>
              <a:rect l="l" t="t" r="r" b="b"/>
              <a:pathLst>
                <a:path w="10933" h="1284" extrusionOk="0">
                  <a:moveTo>
                    <a:pt x="0" y="1"/>
                  </a:moveTo>
                  <a:cubicBezTo>
                    <a:pt x="371" y="363"/>
                    <a:pt x="629" y="809"/>
                    <a:pt x="740" y="1284"/>
                  </a:cubicBezTo>
                  <a:lnTo>
                    <a:pt x="10933" y="1284"/>
                  </a:lnTo>
                  <a:cubicBezTo>
                    <a:pt x="10933" y="849"/>
                    <a:pt x="10933" y="422"/>
                    <a:pt x="10933"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9"/>
            <p:cNvSpPr/>
            <p:nvPr/>
          </p:nvSpPr>
          <p:spPr>
            <a:xfrm flipH="1">
              <a:off x="7652729" y="3866379"/>
              <a:ext cx="86891" cy="117032"/>
            </a:xfrm>
            <a:custGeom>
              <a:avLst/>
              <a:gdLst/>
              <a:ahLst/>
              <a:cxnLst/>
              <a:rect l="l" t="t" r="r" b="b"/>
              <a:pathLst>
                <a:path w="1738" h="2341" extrusionOk="0">
                  <a:moveTo>
                    <a:pt x="261" y="1"/>
                  </a:moveTo>
                  <a:cubicBezTo>
                    <a:pt x="117" y="1"/>
                    <a:pt x="0" y="118"/>
                    <a:pt x="0" y="261"/>
                  </a:cubicBezTo>
                  <a:lnTo>
                    <a:pt x="0" y="783"/>
                  </a:lnTo>
                  <a:lnTo>
                    <a:pt x="440" y="783"/>
                  </a:lnTo>
                  <a:cubicBezTo>
                    <a:pt x="807" y="783"/>
                    <a:pt x="1105" y="1081"/>
                    <a:pt x="1105" y="1447"/>
                  </a:cubicBezTo>
                  <a:lnTo>
                    <a:pt x="1105" y="2341"/>
                  </a:lnTo>
                  <a:lnTo>
                    <a:pt x="1477" y="2341"/>
                  </a:lnTo>
                  <a:cubicBezTo>
                    <a:pt x="1622" y="2341"/>
                    <a:pt x="1738" y="2223"/>
                    <a:pt x="1738" y="2080"/>
                  </a:cubicBezTo>
                  <a:lnTo>
                    <a:pt x="1738" y="261"/>
                  </a:lnTo>
                  <a:cubicBezTo>
                    <a:pt x="1738" y="118"/>
                    <a:pt x="1622" y="1"/>
                    <a:pt x="1477"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9"/>
            <p:cNvSpPr/>
            <p:nvPr/>
          </p:nvSpPr>
          <p:spPr>
            <a:xfrm flipH="1">
              <a:off x="7584039" y="3364605"/>
              <a:ext cx="86991" cy="117032"/>
            </a:xfrm>
            <a:custGeom>
              <a:avLst/>
              <a:gdLst/>
              <a:ahLst/>
              <a:cxnLst/>
              <a:rect l="l" t="t" r="r" b="b"/>
              <a:pathLst>
                <a:path w="1740" h="2341" extrusionOk="0">
                  <a:moveTo>
                    <a:pt x="263" y="0"/>
                  </a:moveTo>
                  <a:cubicBezTo>
                    <a:pt x="118" y="0"/>
                    <a:pt x="1" y="118"/>
                    <a:pt x="1" y="261"/>
                  </a:cubicBezTo>
                  <a:lnTo>
                    <a:pt x="1" y="2080"/>
                  </a:lnTo>
                  <a:cubicBezTo>
                    <a:pt x="1" y="2223"/>
                    <a:pt x="118" y="2340"/>
                    <a:pt x="263" y="2340"/>
                  </a:cubicBezTo>
                  <a:lnTo>
                    <a:pt x="635" y="2340"/>
                  </a:lnTo>
                  <a:lnTo>
                    <a:pt x="635" y="1447"/>
                  </a:lnTo>
                  <a:cubicBezTo>
                    <a:pt x="635" y="1081"/>
                    <a:pt x="932" y="782"/>
                    <a:pt x="1300" y="782"/>
                  </a:cubicBezTo>
                  <a:lnTo>
                    <a:pt x="1740" y="782"/>
                  </a:lnTo>
                  <a:lnTo>
                    <a:pt x="1740" y="261"/>
                  </a:lnTo>
                  <a:cubicBezTo>
                    <a:pt x="1740" y="118"/>
                    <a:pt x="1622" y="0"/>
                    <a:pt x="1479" y="0"/>
                  </a:cubicBezTo>
                  <a:lnTo>
                    <a:pt x="535" y="0"/>
                  </a:lnTo>
                  <a:cubicBezTo>
                    <a:pt x="535" y="0"/>
                    <a:pt x="534" y="2"/>
                    <a:pt x="534" y="2"/>
                  </a:cubicBezTo>
                  <a:cubicBezTo>
                    <a:pt x="534" y="2"/>
                    <a:pt x="532" y="0"/>
                    <a:pt x="532"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9"/>
            <p:cNvSpPr/>
            <p:nvPr/>
          </p:nvSpPr>
          <p:spPr>
            <a:xfrm flipH="1">
              <a:off x="7959634" y="3866379"/>
              <a:ext cx="86941" cy="117032"/>
            </a:xfrm>
            <a:custGeom>
              <a:avLst/>
              <a:gdLst/>
              <a:ahLst/>
              <a:cxnLst/>
              <a:rect l="l" t="t" r="r" b="b"/>
              <a:pathLst>
                <a:path w="1739" h="2341" extrusionOk="0">
                  <a:moveTo>
                    <a:pt x="261" y="1"/>
                  </a:moveTo>
                  <a:cubicBezTo>
                    <a:pt x="118" y="1"/>
                    <a:pt x="1" y="118"/>
                    <a:pt x="1" y="261"/>
                  </a:cubicBezTo>
                  <a:lnTo>
                    <a:pt x="1" y="2080"/>
                  </a:lnTo>
                  <a:cubicBezTo>
                    <a:pt x="1" y="2223"/>
                    <a:pt x="118" y="2341"/>
                    <a:pt x="261" y="2341"/>
                  </a:cubicBezTo>
                  <a:lnTo>
                    <a:pt x="633" y="2341"/>
                  </a:lnTo>
                  <a:lnTo>
                    <a:pt x="633" y="1447"/>
                  </a:lnTo>
                  <a:cubicBezTo>
                    <a:pt x="633" y="1081"/>
                    <a:pt x="932" y="783"/>
                    <a:pt x="1298" y="783"/>
                  </a:cubicBezTo>
                  <a:lnTo>
                    <a:pt x="1738" y="783"/>
                  </a:lnTo>
                  <a:lnTo>
                    <a:pt x="1738" y="261"/>
                  </a:lnTo>
                  <a:cubicBezTo>
                    <a:pt x="1738" y="118"/>
                    <a:pt x="1621" y="1"/>
                    <a:pt x="1478" y="1"/>
                  </a:cubicBezTo>
                  <a:lnTo>
                    <a:pt x="405" y="1"/>
                  </a:lnTo>
                  <a:cubicBezTo>
                    <a:pt x="405" y="1"/>
                    <a:pt x="403" y="2"/>
                    <a:pt x="403" y="2"/>
                  </a:cubicBezTo>
                  <a:cubicBezTo>
                    <a:pt x="403" y="2"/>
                    <a:pt x="403" y="1"/>
                    <a:pt x="403"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9"/>
            <p:cNvSpPr/>
            <p:nvPr/>
          </p:nvSpPr>
          <p:spPr>
            <a:xfrm flipH="1">
              <a:off x="6911238" y="3218327"/>
              <a:ext cx="96190" cy="82988"/>
            </a:xfrm>
            <a:custGeom>
              <a:avLst/>
              <a:gdLst/>
              <a:ahLst/>
              <a:cxnLst/>
              <a:rect l="l" t="t" r="r" b="b"/>
              <a:pathLst>
                <a:path w="1924" h="1660" extrusionOk="0">
                  <a:moveTo>
                    <a:pt x="1923" y="0"/>
                  </a:moveTo>
                  <a:cubicBezTo>
                    <a:pt x="1501" y="345"/>
                    <a:pt x="958" y="531"/>
                    <a:pt x="415" y="531"/>
                  </a:cubicBezTo>
                  <a:cubicBezTo>
                    <a:pt x="276" y="531"/>
                    <a:pt x="137" y="519"/>
                    <a:pt x="0" y="494"/>
                  </a:cubicBezTo>
                  <a:lnTo>
                    <a:pt x="0" y="494"/>
                  </a:lnTo>
                  <a:cubicBezTo>
                    <a:pt x="147" y="782"/>
                    <a:pt x="358" y="1035"/>
                    <a:pt x="617" y="1229"/>
                  </a:cubicBezTo>
                  <a:cubicBezTo>
                    <a:pt x="979" y="1502"/>
                    <a:pt x="1428" y="1651"/>
                    <a:pt x="1881" y="1651"/>
                  </a:cubicBezTo>
                  <a:cubicBezTo>
                    <a:pt x="1896" y="1651"/>
                    <a:pt x="1909" y="1657"/>
                    <a:pt x="1923" y="1659"/>
                  </a:cubicBezTo>
                  <a:lnTo>
                    <a:pt x="1923" y="0"/>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9"/>
            <p:cNvSpPr/>
            <p:nvPr/>
          </p:nvSpPr>
          <p:spPr>
            <a:xfrm flipH="1">
              <a:off x="6911238" y="4055101"/>
              <a:ext cx="96140" cy="73189"/>
            </a:xfrm>
            <a:custGeom>
              <a:avLst/>
              <a:gdLst/>
              <a:ahLst/>
              <a:cxnLst/>
              <a:rect l="l" t="t" r="r" b="b"/>
              <a:pathLst>
                <a:path w="1923" h="1464" extrusionOk="0">
                  <a:moveTo>
                    <a:pt x="1922" y="1"/>
                  </a:moveTo>
                  <a:cubicBezTo>
                    <a:pt x="1500" y="345"/>
                    <a:pt x="957" y="531"/>
                    <a:pt x="415" y="531"/>
                  </a:cubicBezTo>
                  <a:cubicBezTo>
                    <a:pt x="276" y="531"/>
                    <a:pt x="137" y="519"/>
                    <a:pt x="1" y="494"/>
                  </a:cubicBezTo>
                  <a:lnTo>
                    <a:pt x="1" y="494"/>
                  </a:lnTo>
                  <a:cubicBezTo>
                    <a:pt x="11" y="515"/>
                    <a:pt x="23" y="535"/>
                    <a:pt x="33" y="555"/>
                  </a:cubicBezTo>
                  <a:cubicBezTo>
                    <a:pt x="176" y="820"/>
                    <a:pt x="377" y="1053"/>
                    <a:pt x="616" y="1231"/>
                  </a:cubicBezTo>
                  <a:cubicBezTo>
                    <a:pt x="739" y="1323"/>
                    <a:pt x="874" y="1399"/>
                    <a:pt x="1014" y="1463"/>
                  </a:cubicBezTo>
                  <a:lnTo>
                    <a:pt x="1922" y="1463"/>
                  </a:lnTo>
                  <a:lnTo>
                    <a:pt x="1922"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9"/>
            <p:cNvSpPr/>
            <p:nvPr/>
          </p:nvSpPr>
          <p:spPr>
            <a:xfrm flipH="1">
              <a:off x="6911238" y="3935619"/>
              <a:ext cx="96190" cy="82988"/>
            </a:xfrm>
            <a:custGeom>
              <a:avLst/>
              <a:gdLst/>
              <a:ahLst/>
              <a:cxnLst/>
              <a:rect l="l" t="t" r="r" b="b"/>
              <a:pathLst>
                <a:path w="1924" h="1660" extrusionOk="0">
                  <a:moveTo>
                    <a:pt x="1923" y="0"/>
                  </a:moveTo>
                  <a:cubicBezTo>
                    <a:pt x="1501" y="345"/>
                    <a:pt x="958" y="531"/>
                    <a:pt x="415" y="531"/>
                  </a:cubicBezTo>
                  <a:cubicBezTo>
                    <a:pt x="276" y="531"/>
                    <a:pt x="137" y="519"/>
                    <a:pt x="0" y="494"/>
                  </a:cubicBezTo>
                  <a:lnTo>
                    <a:pt x="0" y="494"/>
                  </a:lnTo>
                  <a:cubicBezTo>
                    <a:pt x="147" y="782"/>
                    <a:pt x="358" y="1035"/>
                    <a:pt x="617" y="1229"/>
                  </a:cubicBezTo>
                  <a:cubicBezTo>
                    <a:pt x="979" y="1502"/>
                    <a:pt x="1428" y="1651"/>
                    <a:pt x="1881" y="1651"/>
                  </a:cubicBezTo>
                  <a:cubicBezTo>
                    <a:pt x="1896" y="1651"/>
                    <a:pt x="1909" y="1657"/>
                    <a:pt x="1923" y="1659"/>
                  </a:cubicBezTo>
                  <a:lnTo>
                    <a:pt x="1923" y="0"/>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9"/>
            <p:cNvSpPr/>
            <p:nvPr/>
          </p:nvSpPr>
          <p:spPr>
            <a:xfrm flipH="1">
              <a:off x="6911238" y="3816087"/>
              <a:ext cx="96190" cy="82938"/>
            </a:xfrm>
            <a:custGeom>
              <a:avLst/>
              <a:gdLst/>
              <a:ahLst/>
              <a:cxnLst/>
              <a:rect l="l" t="t" r="r" b="b"/>
              <a:pathLst>
                <a:path w="1924" h="1659" extrusionOk="0">
                  <a:moveTo>
                    <a:pt x="1923" y="0"/>
                  </a:moveTo>
                  <a:cubicBezTo>
                    <a:pt x="1501" y="345"/>
                    <a:pt x="956" y="530"/>
                    <a:pt x="412" y="530"/>
                  </a:cubicBezTo>
                  <a:cubicBezTo>
                    <a:pt x="274" y="530"/>
                    <a:pt x="136" y="519"/>
                    <a:pt x="0" y="494"/>
                  </a:cubicBezTo>
                  <a:lnTo>
                    <a:pt x="0" y="494"/>
                  </a:lnTo>
                  <a:cubicBezTo>
                    <a:pt x="147" y="781"/>
                    <a:pt x="358" y="1036"/>
                    <a:pt x="617" y="1230"/>
                  </a:cubicBezTo>
                  <a:cubicBezTo>
                    <a:pt x="979" y="1501"/>
                    <a:pt x="1428" y="1650"/>
                    <a:pt x="1881" y="1650"/>
                  </a:cubicBezTo>
                  <a:cubicBezTo>
                    <a:pt x="1896" y="1650"/>
                    <a:pt x="1909" y="1656"/>
                    <a:pt x="1923" y="1658"/>
                  </a:cubicBezTo>
                  <a:lnTo>
                    <a:pt x="1923" y="0"/>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9"/>
            <p:cNvSpPr/>
            <p:nvPr/>
          </p:nvSpPr>
          <p:spPr>
            <a:xfrm flipH="1">
              <a:off x="6911238" y="3696505"/>
              <a:ext cx="96190" cy="82988"/>
            </a:xfrm>
            <a:custGeom>
              <a:avLst/>
              <a:gdLst/>
              <a:ahLst/>
              <a:cxnLst/>
              <a:rect l="l" t="t" r="r" b="b"/>
              <a:pathLst>
                <a:path w="1924" h="1660" extrusionOk="0">
                  <a:moveTo>
                    <a:pt x="1923" y="0"/>
                  </a:moveTo>
                  <a:cubicBezTo>
                    <a:pt x="1501" y="346"/>
                    <a:pt x="957" y="531"/>
                    <a:pt x="413" y="531"/>
                  </a:cubicBezTo>
                  <a:cubicBezTo>
                    <a:pt x="275" y="531"/>
                    <a:pt x="137" y="519"/>
                    <a:pt x="0" y="494"/>
                  </a:cubicBezTo>
                  <a:lnTo>
                    <a:pt x="0" y="494"/>
                  </a:lnTo>
                  <a:cubicBezTo>
                    <a:pt x="147" y="782"/>
                    <a:pt x="358" y="1036"/>
                    <a:pt x="617" y="1230"/>
                  </a:cubicBezTo>
                  <a:cubicBezTo>
                    <a:pt x="979" y="1502"/>
                    <a:pt x="1428" y="1651"/>
                    <a:pt x="1881" y="1651"/>
                  </a:cubicBezTo>
                  <a:cubicBezTo>
                    <a:pt x="1896" y="1651"/>
                    <a:pt x="1909" y="1657"/>
                    <a:pt x="1923" y="1660"/>
                  </a:cubicBezTo>
                  <a:lnTo>
                    <a:pt x="1923" y="0"/>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9"/>
            <p:cNvSpPr/>
            <p:nvPr/>
          </p:nvSpPr>
          <p:spPr>
            <a:xfrm flipH="1">
              <a:off x="6911238" y="3098795"/>
              <a:ext cx="96190" cy="82938"/>
            </a:xfrm>
            <a:custGeom>
              <a:avLst/>
              <a:gdLst/>
              <a:ahLst/>
              <a:cxnLst/>
              <a:rect l="l" t="t" r="r" b="b"/>
              <a:pathLst>
                <a:path w="1924" h="1659" extrusionOk="0">
                  <a:moveTo>
                    <a:pt x="1923" y="0"/>
                  </a:moveTo>
                  <a:cubicBezTo>
                    <a:pt x="1501" y="346"/>
                    <a:pt x="957" y="531"/>
                    <a:pt x="413" y="531"/>
                  </a:cubicBezTo>
                  <a:cubicBezTo>
                    <a:pt x="275" y="531"/>
                    <a:pt x="137" y="519"/>
                    <a:pt x="0" y="494"/>
                  </a:cubicBezTo>
                  <a:lnTo>
                    <a:pt x="0" y="494"/>
                  </a:lnTo>
                  <a:cubicBezTo>
                    <a:pt x="147" y="781"/>
                    <a:pt x="358" y="1034"/>
                    <a:pt x="617" y="1228"/>
                  </a:cubicBezTo>
                  <a:cubicBezTo>
                    <a:pt x="979" y="1501"/>
                    <a:pt x="1428" y="1650"/>
                    <a:pt x="1881" y="1650"/>
                  </a:cubicBezTo>
                  <a:cubicBezTo>
                    <a:pt x="1896" y="1650"/>
                    <a:pt x="1909" y="1655"/>
                    <a:pt x="1923" y="1658"/>
                  </a:cubicBezTo>
                  <a:lnTo>
                    <a:pt x="1923" y="0"/>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9"/>
            <p:cNvSpPr/>
            <p:nvPr/>
          </p:nvSpPr>
          <p:spPr>
            <a:xfrm flipH="1">
              <a:off x="6911238" y="3576973"/>
              <a:ext cx="96190" cy="83038"/>
            </a:xfrm>
            <a:custGeom>
              <a:avLst/>
              <a:gdLst/>
              <a:ahLst/>
              <a:cxnLst/>
              <a:rect l="l" t="t" r="r" b="b"/>
              <a:pathLst>
                <a:path w="1924" h="1661" extrusionOk="0">
                  <a:moveTo>
                    <a:pt x="1923" y="1"/>
                  </a:moveTo>
                  <a:cubicBezTo>
                    <a:pt x="1501" y="345"/>
                    <a:pt x="956" y="531"/>
                    <a:pt x="412" y="531"/>
                  </a:cubicBezTo>
                  <a:cubicBezTo>
                    <a:pt x="274" y="531"/>
                    <a:pt x="136" y="519"/>
                    <a:pt x="0" y="495"/>
                  </a:cubicBezTo>
                  <a:lnTo>
                    <a:pt x="0" y="495"/>
                  </a:lnTo>
                  <a:cubicBezTo>
                    <a:pt x="147" y="781"/>
                    <a:pt x="358" y="1036"/>
                    <a:pt x="617" y="1230"/>
                  </a:cubicBezTo>
                  <a:cubicBezTo>
                    <a:pt x="979" y="1501"/>
                    <a:pt x="1428" y="1650"/>
                    <a:pt x="1881" y="1651"/>
                  </a:cubicBezTo>
                  <a:cubicBezTo>
                    <a:pt x="1896" y="1651"/>
                    <a:pt x="1909" y="1656"/>
                    <a:pt x="1923" y="1660"/>
                  </a:cubicBezTo>
                  <a:lnTo>
                    <a:pt x="1923"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9"/>
            <p:cNvSpPr/>
            <p:nvPr/>
          </p:nvSpPr>
          <p:spPr>
            <a:xfrm flipH="1">
              <a:off x="6911238" y="3457391"/>
              <a:ext cx="96190" cy="83038"/>
            </a:xfrm>
            <a:custGeom>
              <a:avLst/>
              <a:gdLst/>
              <a:ahLst/>
              <a:cxnLst/>
              <a:rect l="l" t="t" r="r" b="b"/>
              <a:pathLst>
                <a:path w="1924" h="1661" extrusionOk="0">
                  <a:moveTo>
                    <a:pt x="1923" y="1"/>
                  </a:moveTo>
                  <a:cubicBezTo>
                    <a:pt x="1501" y="346"/>
                    <a:pt x="958" y="531"/>
                    <a:pt x="415" y="531"/>
                  </a:cubicBezTo>
                  <a:cubicBezTo>
                    <a:pt x="276" y="531"/>
                    <a:pt x="137" y="519"/>
                    <a:pt x="0" y="495"/>
                  </a:cubicBezTo>
                  <a:lnTo>
                    <a:pt x="0" y="495"/>
                  </a:lnTo>
                  <a:cubicBezTo>
                    <a:pt x="147" y="783"/>
                    <a:pt x="358" y="1036"/>
                    <a:pt x="617" y="1230"/>
                  </a:cubicBezTo>
                  <a:cubicBezTo>
                    <a:pt x="979" y="1502"/>
                    <a:pt x="1428" y="1651"/>
                    <a:pt x="1881" y="1651"/>
                  </a:cubicBezTo>
                  <a:cubicBezTo>
                    <a:pt x="1896" y="1651"/>
                    <a:pt x="1909" y="1657"/>
                    <a:pt x="1923" y="1660"/>
                  </a:cubicBezTo>
                  <a:lnTo>
                    <a:pt x="1923"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9"/>
            <p:cNvSpPr/>
            <p:nvPr/>
          </p:nvSpPr>
          <p:spPr>
            <a:xfrm flipH="1">
              <a:off x="6911238" y="3337909"/>
              <a:ext cx="96190" cy="82938"/>
            </a:xfrm>
            <a:custGeom>
              <a:avLst/>
              <a:gdLst/>
              <a:ahLst/>
              <a:cxnLst/>
              <a:rect l="l" t="t" r="r" b="b"/>
              <a:pathLst>
                <a:path w="1924" h="1659" extrusionOk="0">
                  <a:moveTo>
                    <a:pt x="1923" y="0"/>
                  </a:moveTo>
                  <a:cubicBezTo>
                    <a:pt x="1501" y="344"/>
                    <a:pt x="956" y="530"/>
                    <a:pt x="412" y="530"/>
                  </a:cubicBezTo>
                  <a:cubicBezTo>
                    <a:pt x="274" y="530"/>
                    <a:pt x="136" y="518"/>
                    <a:pt x="0" y="494"/>
                  </a:cubicBezTo>
                  <a:lnTo>
                    <a:pt x="0" y="494"/>
                  </a:lnTo>
                  <a:cubicBezTo>
                    <a:pt x="147" y="781"/>
                    <a:pt x="358" y="1035"/>
                    <a:pt x="617" y="1229"/>
                  </a:cubicBezTo>
                  <a:cubicBezTo>
                    <a:pt x="979" y="1500"/>
                    <a:pt x="1428" y="1649"/>
                    <a:pt x="1881" y="1649"/>
                  </a:cubicBezTo>
                  <a:cubicBezTo>
                    <a:pt x="1896" y="1649"/>
                    <a:pt x="1909" y="1655"/>
                    <a:pt x="1923" y="1658"/>
                  </a:cubicBezTo>
                  <a:lnTo>
                    <a:pt x="1923" y="0"/>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9"/>
            <p:cNvSpPr/>
            <p:nvPr/>
          </p:nvSpPr>
          <p:spPr>
            <a:xfrm flipH="1">
              <a:off x="6785445" y="2005061"/>
              <a:ext cx="327517" cy="41094"/>
            </a:xfrm>
            <a:custGeom>
              <a:avLst/>
              <a:gdLst/>
              <a:ahLst/>
              <a:cxnLst/>
              <a:rect l="l" t="t" r="r" b="b"/>
              <a:pathLst>
                <a:path w="6551" h="822" extrusionOk="0">
                  <a:moveTo>
                    <a:pt x="0" y="1"/>
                  </a:moveTo>
                  <a:cubicBezTo>
                    <a:pt x="141" y="180"/>
                    <a:pt x="252" y="380"/>
                    <a:pt x="327" y="595"/>
                  </a:cubicBezTo>
                  <a:cubicBezTo>
                    <a:pt x="329" y="597"/>
                    <a:pt x="332" y="599"/>
                    <a:pt x="332" y="602"/>
                  </a:cubicBezTo>
                  <a:cubicBezTo>
                    <a:pt x="333" y="605"/>
                    <a:pt x="333" y="608"/>
                    <a:pt x="335" y="611"/>
                  </a:cubicBezTo>
                  <a:cubicBezTo>
                    <a:pt x="358" y="680"/>
                    <a:pt x="378" y="751"/>
                    <a:pt x="394" y="822"/>
                  </a:cubicBezTo>
                  <a:lnTo>
                    <a:pt x="6551" y="822"/>
                  </a:lnTo>
                  <a:cubicBezTo>
                    <a:pt x="6549" y="541"/>
                    <a:pt x="6549" y="267"/>
                    <a:pt x="6549"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9"/>
            <p:cNvSpPr/>
            <p:nvPr/>
          </p:nvSpPr>
          <p:spPr>
            <a:xfrm flipH="1">
              <a:off x="6784840" y="2332011"/>
              <a:ext cx="445355" cy="41044"/>
            </a:xfrm>
            <a:custGeom>
              <a:avLst/>
              <a:gdLst/>
              <a:ahLst/>
              <a:cxnLst/>
              <a:rect l="l" t="t" r="r" b="b"/>
              <a:pathLst>
                <a:path w="8908" h="821" extrusionOk="0">
                  <a:moveTo>
                    <a:pt x="1" y="0"/>
                  </a:moveTo>
                  <a:cubicBezTo>
                    <a:pt x="92" y="90"/>
                    <a:pt x="173" y="182"/>
                    <a:pt x="244" y="282"/>
                  </a:cubicBezTo>
                  <a:cubicBezTo>
                    <a:pt x="249" y="287"/>
                    <a:pt x="251" y="292"/>
                    <a:pt x="256" y="297"/>
                  </a:cubicBezTo>
                  <a:cubicBezTo>
                    <a:pt x="370" y="462"/>
                    <a:pt x="459" y="639"/>
                    <a:pt x="514" y="821"/>
                  </a:cubicBezTo>
                  <a:lnTo>
                    <a:pt x="8908" y="821"/>
                  </a:lnTo>
                  <a:cubicBezTo>
                    <a:pt x="8906" y="544"/>
                    <a:pt x="8906" y="271"/>
                    <a:pt x="8906"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9"/>
            <p:cNvSpPr/>
            <p:nvPr/>
          </p:nvSpPr>
          <p:spPr>
            <a:xfrm flipH="1">
              <a:off x="6785198" y="2105845"/>
              <a:ext cx="270523" cy="44443"/>
            </a:xfrm>
            <a:custGeom>
              <a:avLst/>
              <a:gdLst/>
              <a:ahLst/>
              <a:cxnLst/>
              <a:rect l="l" t="t" r="r" b="b"/>
              <a:pathLst>
                <a:path w="5411" h="889" extrusionOk="0">
                  <a:moveTo>
                    <a:pt x="1" y="1"/>
                  </a:moveTo>
                  <a:lnTo>
                    <a:pt x="1" y="888"/>
                  </a:lnTo>
                  <a:lnTo>
                    <a:pt x="5410" y="888"/>
                  </a:lnTo>
                  <a:cubicBezTo>
                    <a:pt x="5410" y="585"/>
                    <a:pt x="5409" y="289"/>
                    <a:pt x="5409"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9"/>
            <p:cNvSpPr/>
            <p:nvPr/>
          </p:nvSpPr>
          <p:spPr>
            <a:xfrm flipH="1">
              <a:off x="5944772" y="2105845"/>
              <a:ext cx="270573" cy="44443"/>
            </a:xfrm>
            <a:custGeom>
              <a:avLst/>
              <a:gdLst/>
              <a:ahLst/>
              <a:cxnLst/>
              <a:rect l="l" t="t" r="r" b="b"/>
              <a:pathLst>
                <a:path w="5412" h="889" extrusionOk="0">
                  <a:moveTo>
                    <a:pt x="2" y="1"/>
                  </a:moveTo>
                  <a:cubicBezTo>
                    <a:pt x="2" y="289"/>
                    <a:pt x="0" y="585"/>
                    <a:pt x="0" y="888"/>
                  </a:cubicBezTo>
                  <a:lnTo>
                    <a:pt x="5411" y="888"/>
                  </a:lnTo>
                  <a:lnTo>
                    <a:pt x="5411"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9"/>
            <p:cNvSpPr/>
            <p:nvPr/>
          </p:nvSpPr>
          <p:spPr>
            <a:xfrm flipH="1">
              <a:off x="7040516" y="1937621"/>
              <a:ext cx="154635" cy="98585"/>
            </a:xfrm>
            <a:custGeom>
              <a:avLst/>
              <a:gdLst/>
              <a:ahLst/>
              <a:cxnLst/>
              <a:rect l="l" t="t" r="r" b="b"/>
              <a:pathLst>
                <a:path w="3093" h="1972" extrusionOk="0">
                  <a:moveTo>
                    <a:pt x="434" y="0"/>
                  </a:moveTo>
                  <a:cubicBezTo>
                    <a:pt x="474" y="95"/>
                    <a:pt x="523" y="186"/>
                    <a:pt x="583" y="273"/>
                  </a:cubicBezTo>
                  <a:cubicBezTo>
                    <a:pt x="622" y="329"/>
                    <a:pt x="629" y="402"/>
                    <a:pt x="603" y="465"/>
                  </a:cubicBezTo>
                  <a:cubicBezTo>
                    <a:pt x="577" y="527"/>
                    <a:pt x="519" y="572"/>
                    <a:pt x="453" y="584"/>
                  </a:cubicBezTo>
                  <a:cubicBezTo>
                    <a:pt x="201" y="630"/>
                    <a:pt x="1" y="916"/>
                    <a:pt x="27" y="1199"/>
                  </a:cubicBezTo>
                  <a:cubicBezTo>
                    <a:pt x="50" y="1476"/>
                    <a:pt x="263" y="1748"/>
                    <a:pt x="557" y="1877"/>
                  </a:cubicBezTo>
                  <a:cubicBezTo>
                    <a:pt x="703" y="1939"/>
                    <a:pt x="872" y="1972"/>
                    <a:pt x="1054" y="1972"/>
                  </a:cubicBezTo>
                  <a:cubicBezTo>
                    <a:pt x="1088" y="1972"/>
                    <a:pt x="1123" y="1970"/>
                    <a:pt x="1158" y="1968"/>
                  </a:cubicBezTo>
                  <a:cubicBezTo>
                    <a:pt x="1346" y="1958"/>
                    <a:pt x="1436" y="1732"/>
                    <a:pt x="1317" y="1585"/>
                  </a:cubicBezTo>
                  <a:cubicBezTo>
                    <a:pt x="1249" y="1501"/>
                    <a:pt x="1172" y="1422"/>
                    <a:pt x="1085" y="1350"/>
                  </a:cubicBezTo>
                  <a:lnTo>
                    <a:pt x="1056" y="1350"/>
                  </a:lnTo>
                  <a:cubicBezTo>
                    <a:pt x="943" y="1350"/>
                    <a:pt x="854" y="1260"/>
                    <a:pt x="854" y="1147"/>
                  </a:cubicBezTo>
                  <a:lnTo>
                    <a:pt x="854" y="358"/>
                  </a:lnTo>
                  <a:cubicBezTo>
                    <a:pt x="854" y="247"/>
                    <a:pt x="943" y="155"/>
                    <a:pt x="1056" y="155"/>
                  </a:cubicBezTo>
                  <a:lnTo>
                    <a:pt x="3092" y="155"/>
                  </a:lnTo>
                  <a:cubicBezTo>
                    <a:pt x="3047" y="119"/>
                    <a:pt x="3017" y="63"/>
                    <a:pt x="3017"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9"/>
            <p:cNvSpPr/>
            <p:nvPr/>
          </p:nvSpPr>
          <p:spPr>
            <a:xfrm flipH="1">
              <a:off x="5805498" y="1937621"/>
              <a:ext cx="154685" cy="98585"/>
            </a:xfrm>
            <a:custGeom>
              <a:avLst/>
              <a:gdLst/>
              <a:ahLst/>
              <a:cxnLst/>
              <a:rect l="l" t="t" r="r" b="b"/>
              <a:pathLst>
                <a:path w="3094" h="1972" extrusionOk="0">
                  <a:moveTo>
                    <a:pt x="77" y="0"/>
                  </a:moveTo>
                  <a:cubicBezTo>
                    <a:pt x="74" y="63"/>
                    <a:pt x="47" y="119"/>
                    <a:pt x="0" y="155"/>
                  </a:cubicBezTo>
                  <a:lnTo>
                    <a:pt x="2039" y="155"/>
                  </a:lnTo>
                  <a:cubicBezTo>
                    <a:pt x="2151" y="155"/>
                    <a:pt x="2242" y="247"/>
                    <a:pt x="2242" y="358"/>
                  </a:cubicBezTo>
                  <a:lnTo>
                    <a:pt x="2242" y="1147"/>
                  </a:lnTo>
                  <a:cubicBezTo>
                    <a:pt x="2242" y="1260"/>
                    <a:pt x="2151" y="1350"/>
                    <a:pt x="2039" y="1350"/>
                  </a:cubicBezTo>
                  <a:lnTo>
                    <a:pt x="2009" y="1350"/>
                  </a:lnTo>
                  <a:cubicBezTo>
                    <a:pt x="1923" y="1422"/>
                    <a:pt x="1847" y="1501"/>
                    <a:pt x="1779" y="1585"/>
                  </a:cubicBezTo>
                  <a:cubicBezTo>
                    <a:pt x="1658" y="1732"/>
                    <a:pt x="1750" y="1958"/>
                    <a:pt x="1938" y="1968"/>
                  </a:cubicBezTo>
                  <a:cubicBezTo>
                    <a:pt x="1971" y="1970"/>
                    <a:pt x="2004" y="1971"/>
                    <a:pt x="2036" y="1971"/>
                  </a:cubicBezTo>
                  <a:cubicBezTo>
                    <a:pt x="2219" y="1971"/>
                    <a:pt x="2390" y="1940"/>
                    <a:pt x="2539" y="1877"/>
                  </a:cubicBezTo>
                  <a:cubicBezTo>
                    <a:pt x="2831" y="1748"/>
                    <a:pt x="3046" y="1476"/>
                    <a:pt x="3069" y="1199"/>
                  </a:cubicBezTo>
                  <a:cubicBezTo>
                    <a:pt x="3093" y="916"/>
                    <a:pt x="2895" y="630"/>
                    <a:pt x="2642" y="584"/>
                  </a:cubicBezTo>
                  <a:cubicBezTo>
                    <a:pt x="2575" y="572"/>
                    <a:pt x="2520" y="527"/>
                    <a:pt x="2492" y="465"/>
                  </a:cubicBezTo>
                  <a:cubicBezTo>
                    <a:pt x="2466" y="402"/>
                    <a:pt x="2472" y="329"/>
                    <a:pt x="2510" y="273"/>
                  </a:cubicBezTo>
                  <a:cubicBezTo>
                    <a:pt x="2571" y="186"/>
                    <a:pt x="2620" y="95"/>
                    <a:pt x="266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9"/>
            <p:cNvSpPr/>
            <p:nvPr/>
          </p:nvSpPr>
          <p:spPr>
            <a:xfrm flipH="1">
              <a:off x="6784792" y="2432746"/>
              <a:ext cx="404460" cy="58041"/>
            </a:xfrm>
            <a:custGeom>
              <a:avLst/>
              <a:gdLst/>
              <a:ahLst/>
              <a:cxnLst/>
              <a:rect l="l" t="t" r="r" b="b"/>
              <a:pathLst>
                <a:path w="8090" h="1161" extrusionOk="0">
                  <a:moveTo>
                    <a:pt x="0" y="1"/>
                  </a:moveTo>
                  <a:lnTo>
                    <a:pt x="0" y="1160"/>
                  </a:lnTo>
                  <a:lnTo>
                    <a:pt x="8090" y="1160"/>
                  </a:lnTo>
                  <a:cubicBezTo>
                    <a:pt x="8090" y="767"/>
                    <a:pt x="8089" y="380"/>
                    <a:pt x="8089"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9"/>
            <p:cNvSpPr/>
            <p:nvPr/>
          </p:nvSpPr>
          <p:spPr>
            <a:xfrm flipH="1">
              <a:off x="5811335" y="2432746"/>
              <a:ext cx="404510" cy="58041"/>
            </a:xfrm>
            <a:custGeom>
              <a:avLst/>
              <a:gdLst/>
              <a:ahLst/>
              <a:cxnLst/>
              <a:rect l="l" t="t" r="r" b="b"/>
              <a:pathLst>
                <a:path w="8091" h="1161" extrusionOk="0">
                  <a:moveTo>
                    <a:pt x="2" y="1"/>
                  </a:moveTo>
                  <a:cubicBezTo>
                    <a:pt x="2" y="380"/>
                    <a:pt x="0" y="767"/>
                    <a:pt x="0" y="1160"/>
                  </a:cubicBezTo>
                  <a:lnTo>
                    <a:pt x="8090" y="1160"/>
                  </a:lnTo>
                  <a:lnTo>
                    <a:pt x="8090"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9"/>
            <p:cNvSpPr/>
            <p:nvPr/>
          </p:nvSpPr>
          <p:spPr>
            <a:xfrm flipH="1">
              <a:off x="7229086" y="2629916"/>
              <a:ext cx="210629" cy="72489"/>
            </a:xfrm>
            <a:custGeom>
              <a:avLst/>
              <a:gdLst/>
              <a:ahLst/>
              <a:cxnLst/>
              <a:rect l="l" t="t" r="r" b="b"/>
              <a:pathLst>
                <a:path w="4213" h="1450" extrusionOk="0">
                  <a:moveTo>
                    <a:pt x="397" y="1"/>
                  </a:moveTo>
                  <a:cubicBezTo>
                    <a:pt x="381" y="10"/>
                    <a:pt x="368" y="18"/>
                    <a:pt x="353" y="30"/>
                  </a:cubicBezTo>
                  <a:cubicBezTo>
                    <a:pt x="346" y="34"/>
                    <a:pt x="337" y="39"/>
                    <a:pt x="329" y="43"/>
                  </a:cubicBezTo>
                  <a:cubicBezTo>
                    <a:pt x="272" y="83"/>
                    <a:pt x="222" y="133"/>
                    <a:pt x="181" y="189"/>
                  </a:cubicBezTo>
                  <a:cubicBezTo>
                    <a:pt x="1" y="434"/>
                    <a:pt x="0" y="802"/>
                    <a:pt x="174" y="1046"/>
                  </a:cubicBezTo>
                  <a:cubicBezTo>
                    <a:pt x="324" y="1261"/>
                    <a:pt x="604" y="1403"/>
                    <a:pt x="938" y="1440"/>
                  </a:cubicBezTo>
                  <a:cubicBezTo>
                    <a:pt x="998" y="1447"/>
                    <a:pt x="1060" y="1450"/>
                    <a:pt x="1125" y="1450"/>
                  </a:cubicBezTo>
                  <a:cubicBezTo>
                    <a:pt x="1160" y="1450"/>
                    <a:pt x="1195" y="1449"/>
                    <a:pt x="1232" y="1447"/>
                  </a:cubicBezTo>
                  <a:lnTo>
                    <a:pt x="1232" y="568"/>
                  </a:lnTo>
                  <a:cubicBezTo>
                    <a:pt x="1232" y="456"/>
                    <a:pt x="1322" y="366"/>
                    <a:pt x="1435" y="366"/>
                  </a:cubicBezTo>
                  <a:lnTo>
                    <a:pt x="4134" y="366"/>
                  </a:lnTo>
                  <a:cubicBezTo>
                    <a:pt x="4160" y="296"/>
                    <a:pt x="4183" y="230"/>
                    <a:pt x="4195" y="165"/>
                  </a:cubicBezTo>
                  <a:cubicBezTo>
                    <a:pt x="4208" y="108"/>
                    <a:pt x="4212" y="53"/>
                    <a:pt x="421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9"/>
            <p:cNvSpPr/>
            <p:nvPr/>
          </p:nvSpPr>
          <p:spPr>
            <a:xfrm flipH="1">
              <a:off x="5560831" y="2629916"/>
              <a:ext cx="210629" cy="72489"/>
            </a:xfrm>
            <a:custGeom>
              <a:avLst/>
              <a:gdLst/>
              <a:ahLst/>
              <a:cxnLst/>
              <a:rect l="l" t="t" r="r" b="b"/>
              <a:pathLst>
                <a:path w="4213" h="1450" extrusionOk="0">
                  <a:moveTo>
                    <a:pt x="0" y="1"/>
                  </a:moveTo>
                  <a:cubicBezTo>
                    <a:pt x="0" y="53"/>
                    <a:pt x="5" y="108"/>
                    <a:pt x="18" y="165"/>
                  </a:cubicBezTo>
                  <a:cubicBezTo>
                    <a:pt x="29" y="230"/>
                    <a:pt x="51" y="296"/>
                    <a:pt x="79" y="366"/>
                  </a:cubicBezTo>
                  <a:lnTo>
                    <a:pt x="2778" y="366"/>
                  </a:lnTo>
                  <a:cubicBezTo>
                    <a:pt x="2889" y="366"/>
                    <a:pt x="2980" y="456"/>
                    <a:pt x="2980" y="568"/>
                  </a:cubicBezTo>
                  <a:lnTo>
                    <a:pt x="2980" y="1447"/>
                  </a:lnTo>
                  <a:cubicBezTo>
                    <a:pt x="3012" y="1449"/>
                    <a:pt x="3043" y="1449"/>
                    <a:pt x="3073" y="1449"/>
                  </a:cubicBezTo>
                  <a:cubicBezTo>
                    <a:pt x="3143" y="1449"/>
                    <a:pt x="3209" y="1446"/>
                    <a:pt x="3273" y="1439"/>
                  </a:cubicBezTo>
                  <a:cubicBezTo>
                    <a:pt x="3609" y="1403"/>
                    <a:pt x="3888" y="1261"/>
                    <a:pt x="4039" y="1046"/>
                  </a:cubicBezTo>
                  <a:cubicBezTo>
                    <a:pt x="4213" y="802"/>
                    <a:pt x="4210" y="432"/>
                    <a:pt x="4030" y="189"/>
                  </a:cubicBezTo>
                  <a:cubicBezTo>
                    <a:pt x="3990" y="133"/>
                    <a:pt x="3940" y="83"/>
                    <a:pt x="3882" y="43"/>
                  </a:cubicBezTo>
                  <a:cubicBezTo>
                    <a:pt x="3874" y="37"/>
                    <a:pt x="3866" y="34"/>
                    <a:pt x="3859" y="28"/>
                  </a:cubicBezTo>
                  <a:cubicBezTo>
                    <a:pt x="3846" y="18"/>
                    <a:pt x="3832" y="10"/>
                    <a:pt x="3816"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9"/>
            <p:cNvSpPr/>
            <p:nvPr/>
          </p:nvSpPr>
          <p:spPr>
            <a:xfrm flipH="1">
              <a:off x="6784339" y="2861481"/>
              <a:ext cx="458704" cy="37594"/>
            </a:xfrm>
            <a:custGeom>
              <a:avLst/>
              <a:gdLst/>
              <a:ahLst/>
              <a:cxnLst/>
              <a:rect l="l" t="t" r="r" b="b"/>
              <a:pathLst>
                <a:path w="9175" h="752" extrusionOk="0">
                  <a:moveTo>
                    <a:pt x="0" y="1"/>
                  </a:moveTo>
                  <a:lnTo>
                    <a:pt x="0" y="751"/>
                  </a:lnTo>
                  <a:lnTo>
                    <a:pt x="9173" y="751"/>
                  </a:lnTo>
                  <a:cubicBezTo>
                    <a:pt x="9175" y="501"/>
                    <a:pt x="9173" y="249"/>
                    <a:pt x="9173"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9"/>
            <p:cNvSpPr/>
            <p:nvPr/>
          </p:nvSpPr>
          <p:spPr>
            <a:xfrm flipH="1">
              <a:off x="5757490" y="2861481"/>
              <a:ext cx="458754" cy="37594"/>
            </a:xfrm>
            <a:custGeom>
              <a:avLst/>
              <a:gdLst/>
              <a:ahLst/>
              <a:cxnLst/>
              <a:rect l="l" t="t" r="r" b="b"/>
              <a:pathLst>
                <a:path w="9176" h="752" extrusionOk="0">
                  <a:moveTo>
                    <a:pt x="1" y="1"/>
                  </a:moveTo>
                  <a:lnTo>
                    <a:pt x="1" y="751"/>
                  </a:lnTo>
                  <a:lnTo>
                    <a:pt x="9175" y="751"/>
                  </a:lnTo>
                  <a:lnTo>
                    <a:pt x="9175"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9"/>
            <p:cNvSpPr/>
            <p:nvPr/>
          </p:nvSpPr>
          <p:spPr>
            <a:xfrm flipH="1">
              <a:off x="6931225" y="3088647"/>
              <a:ext cx="311819" cy="52992"/>
            </a:xfrm>
            <a:custGeom>
              <a:avLst/>
              <a:gdLst/>
              <a:ahLst/>
              <a:cxnLst/>
              <a:rect l="l" t="t" r="r" b="b"/>
              <a:pathLst>
                <a:path w="6237" h="1060" extrusionOk="0">
                  <a:moveTo>
                    <a:pt x="0" y="1"/>
                  </a:moveTo>
                  <a:lnTo>
                    <a:pt x="0" y="1059"/>
                  </a:lnTo>
                  <a:lnTo>
                    <a:pt x="4454" y="1059"/>
                  </a:lnTo>
                  <a:cubicBezTo>
                    <a:pt x="4338" y="870"/>
                    <a:pt x="4247" y="664"/>
                    <a:pt x="4185" y="450"/>
                  </a:cubicBezTo>
                  <a:cubicBezTo>
                    <a:pt x="4162" y="376"/>
                    <a:pt x="4185" y="298"/>
                    <a:pt x="4240" y="244"/>
                  </a:cubicBezTo>
                  <a:cubicBezTo>
                    <a:pt x="4277" y="210"/>
                    <a:pt x="4327" y="192"/>
                    <a:pt x="4376" y="192"/>
                  </a:cubicBezTo>
                  <a:cubicBezTo>
                    <a:pt x="4402" y="192"/>
                    <a:pt x="4427" y="197"/>
                    <a:pt x="4451" y="206"/>
                  </a:cubicBezTo>
                  <a:cubicBezTo>
                    <a:pt x="4668" y="290"/>
                    <a:pt x="4900" y="330"/>
                    <a:pt x="5131" y="330"/>
                  </a:cubicBezTo>
                  <a:cubicBezTo>
                    <a:pt x="5521" y="330"/>
                    <a:pt x="5912" y="216"/>
                    <a:pt x="6237"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9"/>
            <p:cNvSpPr/>
            <p:nvPr/>
          </p:nvSpPr>
          <p:spPr>
            <a:xfrm flipH="1">
              <a:off x="6784256" y="3088647"/>
              <a:ext cx="106939" cy="52992"/>
            </a:xfrm>
            <a:custGeom>
              <a:avLst/>
              <a:gdLst/>
              <a:ahLst/>
              <a:cxnLst/>
              <a:rect l="l" t="t" r="r" b="b"/>
              <a:pathLst>
                <a:path w="2139" h="1060" extrusionOk="0">
                  <a:moveTo>
                    <a:pt x="1" y="1"/>
                  </a:moveTo>
                  <a:lnTo>
                    <a:pt x="1" y="1059"/>
                  </a:lnTo>
                  <a:lnTo>
                    <a:pt x="2138" y="1059"/>
                  </a:lnTo>
                  <a:lnTo>
                    <a:pt x="2138"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9"/>
            <p:cNvSpPr/>
            <p:nvPr/>
          </p:nvSpPr>
          <p:spPr>
            <a:xfrm flipH="1">
              <a:off x="6109555" y="3088647"/>
              <a:ext cx="106789" cy="52992"/>
            </a:xfrm>
            <a:custGeom>
              <a:avLst/>
              <a:gdLst/>
              <a:ahLst/>
              <a:cxnLst/>
              <a:rect l="l" t="t" r="r" b="b"/>
              <a:pathLst>
                <a:path w="2136" h="1060" extrusionOk="0">
                  <a:moveTo>
                    <a:pt x="0" y="1"/>
                  </a:moveTo>
                  <a:lnTo>
                    <a:pt x="0" y="1059"/>
                  </a:lnTo>
                  <a:lnTo>
                    <a:pt x="2136" y="1059"/>
                  </a:lnTo>
                  <a:lnTo>
                    <a:pt x="2136"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9"/>
            <p:cNvSpPr/>
            <p:nvPr/>
          </p:nvSpPr>
          <p:spPr>
            <a:xfrm flipH="1">
              <a:off x="5757447" y="3088647"/>
              <a:ext cx="311919" cy="52992"/>
            </a:xfrm>
            <a:custGeom>
              <a:avLst/>
              <a:gdLst/>
              <a:ahLst/>
              <a:cxnLst/>
              <a:rect l="l" t="t" r="r" b="b"/>
              <a:pathLst>
                <a:path w="6239" h="1060" extrusionOk="0">
                  <a:moveTo>
                    <a:pt x="1" y="1"/>
                  </a:moveTo>
                  <a:cubicBezTo>
                    <a:pt x="326" y="216"/>
                    <a:pt x="715" y="330"/>
                    <a:pt x="1105" y="330"/>
                  </a:cubicBezTo>
                  <a:cubicBezTo>
                    <a:pt x="1337" y="330"/>
                    <a:pt x="1569" y="289"/>
                    <a:pt x="1786" y="205"/>
                  </a:cubicBezTo>
                  <a:cubicBezTo>
                    <a:pt x="1810" y="196"/>
                    <a:pt x="1835" y="192"/>
                    <a:pt x="1859" y="192"/>
                  </a:cubicBezTo>
                  <a:cubicBezTo>
                    <a:pt x="1909" y="192"/>
                    <a:pt x="1958" y="210"/>
                    <a:pt x="1995" y="244"/>
                  </a:cubicBezTo>
                  <a:cubicBezTo>
                    <a:pt x="2053" y="298"/>
                    <a:pt x="2074" y="376"/>
                    <a:pt x="2053" y="450"/>
                  </a:cubicBezTo>
                  <a:cubicBezTo>
                    <a:pt x="1990" y="664"/>
                    <a:pt x="1899" y="870"/>
                    <a:pt x="1783" y="1059"/>
                  </a:cubicBezTo>
                  <a:lnTo>
                    <a:pt x="6239" y="1059"/>
                  </a:lnTo>
                  <a:lnTo>
                    <a:pt x="6239"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9"/>
            <p:cNvSpPr/>
            <p:nvPr/>
          </p:nvSpPr>
          <p:spPr>
            <a:xfrm flipH="1">
              <a:off x="7277070" y="3235675"/>
              <a:ext cx="393861" cy="59941"/>
            </a:xfrm>
            <a:custGeom>
              <a:avLst/>
              <a:gdLst/>
              <a:ahLst/>
              <a:cxnLst/>
              <a:rect l="l" t="t" r="r" b="b"/>
              <a:pathLst>
                <a:path w="7878" h="1199" extrusionOk="0">
                  <a:moveTo>
                    <a:pt x="0" y="1"/>
                  </a:moveTo>
                  <a:lnTo>
                    <a:pt x="0" y="939"/>
                  </a:lnTo>
                  <a:cubicBezTo>
                    <a:pt x="0" y="1082"/>
                    <a:pt x="116" y="1198"/>
                    <a:pt x="259" y="1198"/>
                  </a:cubicBezTo>
                  <a:lnTo>
                    <a:pt x="7615" y="1198"/>
                  </a:lnTo>
                  <a:cubicBezTo>
                    <a:pt x="7760" y="1198"/>
                    <a:pt x="7877" y="1082"/>
                    <a:pt x="7877" y="939"/>
                  </a:cubicBezTo>
                  <a:lnTo>
                    <a:pt x="7877"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9"/>
            <p:cNvSpPr/>
            <p:nvPr/>
          </p:nvSpPr>
          <p:spPr>
            <a:xfrm flipH="1">
              <a:off x="5329606" y="3235675"/>
              <a:ext cx="393861" cy="59941"/>
            </a:xfrm>
            <a:custGeom>
              <a:avLst/>
              <a:gdLst/>
              <a:ahLst/>
              <a:cxnLst/>
              <a:rect l="l" t="t" r="r" b="b"/>
              <a:pathLst>
                <a:path w="7878" h="1199" extrusionOk="0">
                  <a:moveTo>
                    <a:pt x="0" y="1"/>
                  </a:moveTo>
                  <a:lnTo>
                    <a:pt x="0" y="939"/>
                  </a:lnTo>
                  <a:cubicBezTo>
                    <a:pt x="0" y="1082"/>
                    <a:pt x="116" y="1198"/>
                    <a:pt x="260" y="1198"/>
                  </a:cubicBezTo>
                  <a:lnTo>
                    <a:pt x="7617" y="1198"/>
                  </a:lnTo>
                  <a:cubicBezTo>
                    <a:pt x="7760" y="1198"/>
                    <a:pt x="7877" y="1082"/>
                    <a:pt x="7877" y="939"/>
                  </a:cubicBezTo>
                  <a:lnTo>
                    <a:pt x="7877"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9"/>
            <p:cNvSpPr/>
            <p:nvPr/>
          </p:nvSpPr>
          <p:spPr>
            <a:xfrm flipH="1">
              <a:off x="7374111" y="3075699"/>
              <a:ext cx="284772" cy="44343"/>
            </a:xfrm>
            <a:custGeom>
              <a:avLst/>
              <a:gdLst/>
              <a:ahLst/>
              <a:cxnLst/>
              <a:rect l="l" t="t" r="r" b="b"/>
              <a:pathLst>
                <a:path w="5696" h="887" extrusionOk="0">
                  <a:moveTo>
                    <a:pt x="5696" y="1"/>
                  </a:moveTo>
                  <a:cubicBezTo>
                    <a:pt x="5696" y="1"/>
                    <a:pt x="5696" y="2"/>
                    <a:pt x="5696" y="2"/>
                  </a:cubicBezTo>
                  <a:lnTo>
                    <a:pt x="5696" y="2"/>
                  </a:lnTo>
                  <a:lnTo>
                    <a:pt x="5696" y="1"/>
                  </a:lnTo>
                  <a:close/>
                  <a:moveTo>
                    <a:pt x="370" y="1"/>
                  </a:moveTo>
                  <a:cubicBezTo>
                    <a:pt x="367" y="54"/>
                    <a:pt x="347" y="105"/>
                    <a:pt x="308" y="144"/>
                  </a:cubicBezTo>
                  <a:cubicBezTo>
                    <a:pt x="108" y="335"/>
                    <a:pt x="1" y="612"/>
                    <a:pt x="20" y="887"/>
                  </a:cubicBezTo>
                  <a:lnTo>
                    <a:pt x="5496" y="887"/>
                  </a:lnTo>
                  <a:cubicBezTo>
                    <a:pt x="5525" y="709"/>
                    <a:pt x="5570" y="532"/>
                    <a:pt x="5613" y="361"/>
                  </a:cubicBezTo>
                  <a:cubicBezTo>
                    <a:pt x="5644" y="241"/>
                    <a:pt x="5671" y="122"/>
                    <a:pt x="5696" y="2"/>
                  </a:cubicBezTo>
                  <a:lnTo>
                    <a:pt x="4860" y="2"/>
                  </a:lnTo>
                  <a:cubicBezTo>
                    <a:pt x="4856" y="14"/>
                    <a:pt x="4855" y="28"/>
                    <a:pt x="4852" y="40"/>
                  </a:cubicBezTo>
                  <a:cubicBezTo>
                    <a:pt x="4797" y="276"/>
                    <a:pt x="4675" y="516"/>
                    <a:pt x="4484" y="774"/>
                  </a:cubicBezTo>
                  <a:cubicBezTo>
                    <a:pt x="4445" y="826"/>
                    <a:pt x="4384" y="854"/>
                    <a:pt x="4323" y="854"/>
                  </a:cubicBezTo>
                  <a:cubicBezTo>
                    <a:pt x="4281" y="854"/>
                    <a:pt x="4238" y="841"/>
                    <a:pt x="4202" y="814"/>
                  </a:cubicBezTo>
                  <a:cubicBezTo>
                    <a:pt x="4112" y="748"/>
                    <a:pt x="4094" y="622"/>
                    <a:pt x="4161" y="532"/>
                  </a:cubicBezTo>
                  <a:cubicBezTo>
                    <a:pt x="4303" y="339"/>
                    <a:pt x="4396" y="166"/>
                    <a:pt x="4443"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9"/>
            <p:cNvSpPr/>
            <p:nvPr/>
          </p:nvSpPr>
          <p:spPr>
            <a:xfrm flipH="1">
              <a:off x="5341760" y="3075699"/>
              <a:ext cx="284772" cy="44343"/>
            </a:xfrm>
            <a:custGeom>
              <a:avLst/>
              <a:gdLst/>
              <a:ahLst/>
              <a:cxnLst/>
              <a:rect l="l" t="t" r="r" b="b"/>
              <a:pathLst>
                <a:path w="5696" h="887" extrusionOk="0">
                  <a:moveTo>
                    <a:pt x="0" y="1"/>
                  </a:moveTo>
                  <a:cubicBezTo>
                    <a:pt x="25" y="121"/>
                    <a:pt x="55" y="241"/>
                    <a:pt x="84" y="361"/>
                  </a:cubicBezTo>
                  <a:cubicBezTo>
                    <a:pt x="126" y="532"/>
                    <a:pt x="171" y="709"/>
                    <a:pt x="201" y="887"/>
                  </a:cubicBezTo>
                  <a:lnTo>
                    <a:pt x="5678" y="887"/>
                  </a:lnTo>
                  <a:cubicBezTo>
                    <a:pt x="5695" y="612"/>
                    <a:pt x="5588" y="335"/>
                    <a:pt x="5390" y="142"/>
                  </a:cubicBezTo>
                  <a:cubicBezTo>
                    <a:pt x="5349" y="105"/>
                    <a:pt x="5326" y="54"/>
                    <a:pt x="5326" y="1"/>
                  </a:cubicBezTo>
                  <a:lnTo>
                    <a:pt x="1251" y="1"/>
                  </a:lnTo>
                  <a:cubicBezTo>
                    <a:pt x="1300" y="166"/>
                    <a:pt x="1395" y="339"/>
                    <a:pt x="1537" y="531"/>
                  </a:cubicBezTo>
                  <a:cubicBezTo>
                    <a:pt x="1603" y="620"/>
                    <a:pt x="1584" y="748"/>
                    <a:pt x="1495" y="814"/>
                  </a:cubicBezTo>
                  <a:cubicBezTo>
                    <a:pt x="1458" y="841"/>
                    <a:pt x="1416" y="854"/>
                    <a:pt x="1374" y="854"/>
                  </a:cubicBezTo>
                  <a:cubicBezTo>
                    <a:pt x="1312" y="854"/>
                    <a:pt x="1252" y="826"/>
                    <a:pt x="1212" y="774"/>
                  </a:cubicBezTo>
                  <a:cubicBezTo>
                    <a:pt x="1020" y="516"/>
                    <a:pt x="901" y="276"/>
                    <a:pt x="846" y="40"/>
                  </a:cubicBezTo>
                  <a:cubicBezTo>
                    <a:pt x="843" y="28"/>
                    <a:pt x="841" y="14"/>
                    <a:pt x="837"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9"/>
            <p:cNvSpPr/>
            <p:nvPr/>
          </p:nvSpPr>
          <p:spPr>
            <a:xfrm flipH="1">
              <a:off x="7709908" y="4236223"/>
              <a:ext cx="350365" cy="22847"/>
            </a:xfrm>
            <a:custGeom>
              <a:avLst/>
              <a:gdLst/>
              <a:ahLst/>
              <a:cxnLst/>
              <a:rect l="l" t="t" r="r" b="b"/>
              <a:pathLst>
                <a:path w="7008" h="457" extrusionOk="0">
                  <a:moveTo>
                    <a:pt x="1" y="1"/>
                  </a:moveTo>
                  <a:lnTo>
                    <a:pt x="1" y="457"/>
                  </a:lnTo>
                  <a:lnTo>
                    <a:pt x="7008" y="457"/>
                  </a:lnTo>
                  <a:lnTo>
                    <a:pt x="7008"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9"/>
            <p:cNvSpPr/>
            <p:nvPr/>
          </p:nvSpPr>
          <p:spPr>
            <a:xfrm flipH="1">
              <a:off x="7685210" y="4183831"/>
              <a:ext cx="399660" cy="32245"/>
            </a:xfrm>
            <a:custGeom>
              <a:avLst/>
              <a:gdLst/>
              <a:ahLst/>
              <a:cxnLst/>
              <a:rect l="l" t="t" r="r" b="b"/>
              <a:pathLst>
                <a:path w="7994" h="645" extrusionOk="0">
                  <a:moveTo>
                    <a:pt x="1" y="0"/>
                  </a:moveTo>
                  <a:lnTo>
                    <a:pt x="1" y="645"/>
                  </a:lnTo>
                  <a:lnTo>
                    <a:pt x="7993" y="645"/>
                  </a:lnTo>
                  <a:lnTo>
                    <a:pt x="7993" y="0"/>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9"/>
            <p:cNvSpPr/>
            <p:nvPr/>
          </p:nvSpPr>
          <p:spPr>
            <a:xfrm flipH="1">
              <a:off x="6772046" y="4236223"/>
              <a:ext cx="350315" cy="22847"/>
            </a:xfrm>
            <a:custGeom>
              <a:avLst/>
              <a:gdLst/>
              <a:ahLst/>
              <a:cxnLst/>
              <a:rect l="l" t="t" r="r" b="b"/>
              <a:pathLst>
                <a:path w="7007" h="457" extrusionOk="0">
                  <a:moveTo>
                    <a:pt x="0" y="1"/>
                  </a:moveTo>
                  <a:lnTo>
                    <a:pt x="0" y="457"/>
                  </a:lnTo>
                  <a:lnTo>
                    <a:pt x="7007" y="457"/>
                  </a:lnTo>
                  <a:lnTo>
                    <a:pt x="7007"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9"/>
            <p:cNvSpPr/>
            <p:nvPr/>
          </p:nvSpPr>
          <p:spPr>
            <a:xfrm flipH="1">
              <a:off x="6747348" y="4183831"/>
              <a:ext cx="399710" cy="32245"/>
            </a:xfrm>
            <a:custGeom>
              <a:avLst/>
              <a:gdLst/>
              <a:ahLst/>
              <a:cxnLst/>
              <a:rect l="l" t="t" r="r" b="b"/>
              <a:pathLst>
                <a:path w="7995" h="645" extrusionOk="0">
                  <a:moveTo>
                    <a:pt x="0" y="0"/>
                  </a:moveTo>
                  <a:lnTo>
                    <a:pt x="0" y="645"/>
                  </a:lnTo>
                  <a:lnTo>
                    <a:pt x="7995" y="645"/>
                  </a:lnTo>
                  <a:lnTo>
                    <a:pt x="7995" y="0"/>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9"/>
            <p:cNvSpPr/>
            <p:nvPr/>
          </p:nvSpPr>
          <p:spPr>
            <a:xfrm flipH="1">
              <a:off x="5878228" y="4236223"/>
              <a:ext cx="350315" cy="22847"/>
            </a:xfrm>
            <a:custGeom>
              <a:avLst/>
              <a:gdLst/>
              <a:ahLst/>
              <a:cxnLst/>
              <a:rect l="l" t="t" r="r" b="b"/>
              <a:pathLst>
                <a:path w="7007" h="457" extrusionOk="0">
                  <a:moveTo>
                    <a:pt x="1" y="1"/>
                  </a:moveTo>
                  <a:lnTo>
                    <a:pt x="1" y="457"/>
                  </a:lnTo>
                  <a:lnTo>
                    <a:pt x="7006" y="457"/>
                  </a:lnTo>
                  <a:lnTo>
                    <a:pt x="7006"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9"/>
            <p:cNvSpPr/>
            <p:nvPr/>
          </p:nvSpPr>
          <p:spPr>
            <a:xfrm flipH="1">
              <a:off x="5853579" y="4183831"/>
              <a:ext cx="399660" cy="32245"/>
            </a:xfrm>
            <a:custGeom>
              <a:avLst/>
              <a:gdLst/>
              <a:ahLst/>
              <a:cxnLst/>
              <a:rect l="l" t="t" r="r" b="b"/>
              <a:pathLst>
                <a:path w="7994" h="645" extrusionOk="0">
                  <a:moveTo>
                    <a:pt x="1" y="0"/>
                  </a:moveTo>
                  <a:lnTo>
                    <a:pt x="1" y="645"/>
                  </a:lnTo>
                  <a:lnTo>
                    <a:pt x="7994" y="645"/>
                  </a:lnTo>
                  <a:lnTo>
                    <a:pt x="7994" y="0"/>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9"/>
            <p:cNvSpPr/>
            <p:nvPr/>
          </p:nvSpPr>
          <p:spPr>
            <a:xfrm flipH="1">
              <a:off x="4940366" y="4236223"/>
              <a:ext cx="350315" cy="22847"/>
            </a:xfrm>
            <a:custGeom>
              <a:avLst/>
              <a:gdLst/>
              <a:ahLst/>
              <a:cxnLst/>
              <a:rect l="l" t="t" r="r" b="b"/>
              <a:pathLst>
                <a:path w="7007" h="457" extrusionOk="0">
                  <a:moveTo>
                    <a:pt x="1" y="1"/>
                  </a:moveTo>
                  <a:lnTo>
                    <a:pt x="1" y="457"/>
                  </a:lnTo>
                  <a:lnTo>
                    <a:pt x="7006" y="457"/>
                  </a:lnTo>
                  <a:lnTo>
                    <a:pt x="7006"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9"/>
            <p:cNvSpPr/>
            <p:nvPr/>
          </p:nvSpPr>
          <p:spPr>
            <a:xfrm flipH="1">
              <a:off x="4915767" y="4183831"/>
              <a:ext cx="399560" cy="32245"/>
            </a:xfrm>
            <a:custGeom>
              <a:avLst/>
              <a:gdLst/>
              <a:ahLst/>
              <a:cxnLst/>
              <a:rect l="l" t="t" r="r" b="b"/>
              <a:pathLst>
                <a:path w="7992" h="645" extrusionOk="0">
                  <a:moveTo>
                    <a:pt x="0" y="0"/>
                  </a:moveTo>
                  <a:lnTo>
                    <a:pt x="0" y="645"/>
                  </a:lnTo>
                  <a:lnTo>
                    <a:pt x="7992" y="645"/>
                  </a:lnTo>
                  <a:lnTo>
                    <a:pt x="7992" y="0"/>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9"/>
            <p:cNvSpPr/>
            <p:nvPr/>
          </p:nvSpPr>
          <p:spPr>
            <a:xfrm flipH="1">
              <a:off x="7652715" y="3713802"/>
              <a:ext cx="393761" cy="73389"/>
            </a:xfrm>
            <a:custGeom>
              <a:avLst/>
              <a:gdLst/>
              <a:ahLst/>
              <a:cxnLst/>
              <a:rect l="l" t="t" r="r" b="b"/>
              <a:pathLst>
                <a:path w="7876" h="1468" extrusionOk="0">
                  <a:moveTo>
                    <a:pt x="0" y="0"/>
                  </a:moveTo>
                  <a:lnTo>
                    <a:pt x="0" y="1208"/>
                  </a:lnTo>
                  <a:cubicBezTo>
                    <a:pt x="0" y="1351"/>
                    <a:pt x="116" y="1467"/>
                    <a:pt x="259" y="1467"/>
                  </a:cubicBezTo>
                  <a:lnTo>
                    <a:pt x="7615" y="1467"/>
                  </a:lnTo>
                  <a:cubicBezTo>
                    <a:pt x="7760" y="1467"/>
                    <a:pt x="7876" y="1351"/>
                    <a:pt x="7876" y="1208"/>
                  </a:cubicBezTo>
                  <a:lnTo>
                    <a:pt x="7876" y="0"/>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9"/>
            <p:cNvSpPr/>
            <p:nvPr/>
          </p:nvSpPr>
          <p:spPr>
            <a:xfrm flipH="1">
              <a:off x="4954012" y="3713802"/>
              <a:ext cx="393911" cy="73389"/>
            </a:xfrm>
            <a:custGeom>
              <a:avLst/>
              <a:gdLst/>
              <a:ahLst/>
              <a:cxnLst/>
              <a:rect l="l" t="t" r="r" b="b"/>
              <a:pathLst>
                <a:path w="7879" h="1468" extrusionOk="0">
                  <a:moveTo>
                    <a:pt x="0" y="0"/>
                  </a:moveTo>
                  <a:lnTo>
                    <a:pt x="0" y="1208"/>
                  </a:lnTo>
                  <a:cubicBezTo>
                    <a:pt x="0" y="1351"/>
                    <a:pt x="118" y="1467"/>
                    <a:pt x="261" y="1467"/>
                  </a:cubicBezTo>
                  <a:lnTo>
                    <a:pt x="7617" y="1467"/>
                  </a:lnTo>
                  <a:cubicBezTo>
                    <a:pt x="7760" y="1467"/>
                    <a:pt x="7879" y="1351"/>
                    <a:pt x="7879" y="1208"/>
                  </a:cubicBezTo>
                  <a:lnTo>
                    <a:pt x="7879" y="0"/>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9"/>
            <p:cNvSpPr/>
            <p:nvPr/>
          </p:nvSpPr>
          <p:spPr>
            <a:xfrm flipH="1">
              <a:off x="7769053" y="3569524"/>
              <a:ext cx="283372" cy="42694"/>
            </a:xfrm>
            <a:custGeom>
              <a:avLst/>
              <a:gdLst/>
              <a:ahLst/>
              <a:cxnLst/>
              <a:rect l="l" t="t" r="r" b="b"/>
              <a:pathLst>
                <a:path w="5668" h="854" extrusionOk="0">
                  <a:moveTo>
                    <a:pt x="232" y="1"/>
                  </a:moveTo>
                  <a:cubicBezTo>
                    <a:pt x="232" y="66"/>
                    <a:pt x="200" y="125"/>
                    <a:pt x="149" y="164"/>
                  </a:cubicBezTo>
                  <a:cubicBezTo>
                    <a:pt x="9" y="266"/>
                    <a:pt x="0" y="505"/>
                    <a:pt x="81" y="664"/>
                  </a:cubicBezTo>
                  <a:cubicBezTo>
                    <a:pt x="96" y="687"/>
                    <a:pt x="138" y="752"/>
                    <a:pt x="254" y="854"/>
                  </a:cubicBezTo>
                  <a:cubicBezTo>
                    <a:pt x="294" y="848"/>
                    <a:pt x="336" y="842"/>
                    <a:pt x="378" y="842"/>
                  </a:cubicBezTo>
                  <a:lnTo>
                    <a:pt x="5458" y="842"/>
                  </a:lnTo>
                  <a:cubicBezTo>
                    <a:pt x="5597" y="581"/>
                    <a:pt x="5668" y="290"/>
                    <a:pt x="5656" y="1"/>
                  </a:cubicBezTo>
                  <a:lnTo>
                    <a:pt x="4208" y="1"/>
                  </a:lnTo>
                  <a:cubicBezTo>
                    <a:pt x="4174" y="43"/>
                    <a:pt x="4123" y="69"/>
                    <a:pt x="4067" y="69"/>
                  </a:cubicBezTo>
                  <a:cubicBezTo>
                    <a:pt x="4061" y="69"/>
                    <a:pt x="4056" y="69"/>
                    <a:pt x="4050" y="69"/>
                  </a:cubicBezTo>
                  <a:cubicBezTo>
                    <a:pt x="3992" y="67"/>
                    <a:pt x="3940" y="43"/>
                    <a:pt x="3905"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9"/>
            <p:cNvSpPr/>
            <p:nvPr/>
          </p:nvSpPr>
          <p:spPr>
            <a:xfrm flipH="1">
              <a:off x="4948218" y="3569524"/>
              <a:ext cx="283322" cy="42694"/>
            </a:xfrm>
            <a:custGeom>
              <a:avLst/>
              <a:gdLst/>
              <a:ahLst/>
              <a:cxnLst/>
              <a:rect l="l" t="t" r="r" b="b"/>
              <a:pathLst>
                <a:path w="5667" h="854" extrusionOk="0">
                  <a:moveTo>
                    <a:pt x="11" y="1"/>
                  </a:moveTo>
                  <a:cubicBezTo>
                    <a:pt x="1" y="290"/>
                    <a:pt x="72" y="581"/>
                    <a:pt x="208" y="842"/>
                  </a:cubicBezTo>
                  <a:lnTo>
                    <a:pt x="5289" y="842"/>
                  </a:lnTo>
                  <a:cubicBezTo>
                    <a:pt x="5332" y="842"/>
                    <a:pt x="5373" y="848"/>
                    <a:pt x="5413" y="854"/>
                  </a:cubicBezTo>
                  <a:cubicBezTo>
                    <a:pt x="5531" y="752"/>
                    <a:pt x="5573" y="687"/>
                    <a:pt x="5586" y="664"/>
                  </a:cubicBezTo>
                  <a:cubicBezTo>
                    <a:pt x="5667" y="505"/>
                    <a:pt x="5660" y="266"/>
                    <a:pt x="5518" y="164"/>
                  </a:cubicBezTo>
                  <a:cubicBezTo>
                    <a:pt x="5466" y="125"/>
                    <a:pt x="5435" y="66"/>
                    <a:pt x="5435" y="1"/>
                  </a:cubicBezTo>
                  <a:lnTo>
                    <a:pt x="1765" y="1"/>
                  </a:lnTo>
                  <a:cubicBezTo>
                    <a:pt x="1728" y="43"/>
                    <a:pt x="1676" y="67"/>
                    <a:pt x="1617" y="69"/>
                  </a:cubicBezTo>
                  <a:cubicBezTo>
                    <a:pt x="1611" y="69"/>
                    <a:pt x="1606" y="69"/>
                    <a:pt x="1600" y="69"/>
                  </a:cubicBezTo>
                  <a:cubicBezTo>
                    <a:pt x="1543" y="69"/>
                    <a:pt x="1492" y="43"/>
                    <a:pt x="146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9"/>
            <p:cNvSpPr/>
            <p:nvPr/>
          </p:nvSpPr>
          <p:spPr>
            <a:xfrm flipH="1">
              <a:off x="6994032" y="4074648"/>
              <a:ext cx="1022298" cy="262911"/>
            </a:xfrm>
            <a:custGeom>
              <a:avLst/>
              <a:gdLst/>
              <a:ahLst/>
              <a:cxnLst/>
              <a:rect l="l" t="t" r="r" b="b"/>
              <a:pathLst>
                <a:path w="20448" h="5259" extrusionOk="0">
                  <a:moveTo>
                    <a:pt x="1" y="1"/>
                  </a:moveTo>
                  <a:lnTo>
                    <a:pt x="1" y="1072"/>
                  </a:lnTo>
                  <a:lnTo>
                    <a:pt x="6824" y="1072"/>
                  </a:lnTo>
                  <a:cubicBezTo>
                    <a:pt x="6937" y="1072"/>
                    <a:pt x="7026" y="1163"/>
                    <a:pt x="7026" y="1273"/>
                  </a:cubicBezTo>
                  <a:lnTo>
                    <a:pt x="7026" y="3030"/>
                  </a:lnTo>
                  <a:cubicBezTo>
                    <a:pt x="7026" y="3140"/>
                    <a:pt x="6937" y="3233"/>
                    <a:pt x="6824" y="3233"/>
                  </a:cubicBezTo>
                  <a:lnTo>
                    <a:pt x="6533" y="3233"/>
                  </a:lnTo>
                  <a:lnTo>
                    <a:pt x="6533" y="5258"/>
                  </a:lnTo>
                  <a:lnTo>
                    <a:pt x="17478" y="5258"/>
                  </a:lnTo>
                  <a:lnTo>
                    <a:pt x="17478" y="3233"/>
                  </a:lnTo>
                  <a:lnTo>
                    <a:pt x="17187" y="3233"/>
                  </a:lnTo>
                  <a:cubicBezTo>
                    <a:pt x="17075" y="3233"/>
                    <a:pt x="16984" y="3141"/>
                    <a:pt x="16984" y="3030"/>
                  </a:cubicBezTo>
                  <a:lnTo>
                    <a:pt x="16984" y="1273"/>
                  </a:lnTo>
                  <a:cubicBezTo>
                    <a:pt x="16984" y="1163"/>
                    <a:pt x="17075" y="1072"/>
                    <a:pt x="17187" y="1072"/>
                  </a:cubicBezTo>
                  <a:lnTo>
                    <a:pt x="20448" y="1072"/>
                  </a:lnTo>
                  <a:cubicBezTo>
                    <a:pt x="20210" y="874"/>
                    <a:pt x="20009" y="631"/>
                    <a:pt x="19861" y="358"/>
                  </a:cubicBezTo>
                  <a:cubicBezTo>
                    <a:pt x="19798" y="245"/>
                    <a:pt x="19744" y="124"/>
                    <a:pt x="19699" y="1"/>
                  </a:cubicBezTo>
                  <a:lnTo>
                    <a:pt x="15008" y="1"/>
                  </a:lnTo>
                  <a:lnTo>
                    <a:pt x="15008" y="3363"/>
                  </a:lnTo>
                  <a:cubicBezTo>
                    <a:pt x="15008" y="3476"/>
                    <a:pt x="14917" y="3566"/>
                    <a:pt x="14805" y="3566"/>
                  </a:cubicBezTo>
                  <a:cubicBezTo>
                    <a:pt x="14694" y="3566"/>
                    <a:pt x="14604" y="3476"/>
                    <a:pt x="14604" y="3363"/>
                  </a:cubicBezTo>
                  <a:lnTo>
                    <a:pt x="14604"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9"/>
            <p:cNvSpPr/>
            <p:nvPr/>
          </p:nvSpPr>
          <p:spPr>
            <a:xfrm flipH="1">
              <a:off x="6783906" y="4074648"/>
              <a:ext cx="107289" cy="53642"/>
            </a:xfrm>
            <a:custGeom>
              <a:avLst/>
              <a:gdLst/>
              <a:ahLst/>
              <a:cxnLst/>
              <a:rect l="l" t="t" r="r" b="b"/>
              <a:pathLst>
                <a:path w="2146" h="1073" extrusionOk="0">
                  <a:moveTo>
                    <a:pt x="1" y="1"/>
                  </a:moveTo>
                  <a:lnTo>
                    <a:pt x="1" y="1072"/>
                  </a:lnTo>
                  <a:lnTo>
                    <a:pt x="2145" y="1072"/>
                  </a:lnTo>
                  <a:lnTo>
                    <a:pt x="2145"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9"/>
            <p:cNvSpPr/>
            <p:nvPr/>
          </p:nvSpPr>
          <p:spPr>
            <a:xfrm flipH="1">
              <a:off x="6109555" y="4074648"/>
              <a:ext cx="107089" cy="53642"/>
            </a:xfrm>
            <a:custGeom>
              <a:avLst/>
              <a:gdLst/>
              <a:ahLst/>
              <a:cxnLst/>
              <a:rect l="l" t="t" r="r" b="b"/>
              <a:pathLst>
                <a:path w="2142" h="1073" extrusionOk="0">
                  <a:moveTo>
                    <a:pt x="0" y="1"/>
                  </a:moveTo>
                  <a:lnTo>
                    <a:pt x="0" y="1072"/>
                  </a:lnTo>
                  <a:lnTo>
                    <a:pt x="2142" y="1072"/>
                  </a:lnTo>
                  <a:lnTo>
                    <a:pt x="2142"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9"/>
            <p:cNvSpPr/>
            <p:nvPr/>
          </p:nvSpPr>
          <p:spPr>
            <a:xfrm flipH="1">
              <a:off x="4984228" y="4074648"/>
              <a:ext cx="1022348" cy="262911"/>
            </a:xfrm>
            <a:custGeom>
              <a:avLst/>
              <a:gdLst/>
              <a:ahLst/>
              <a:cxnLst/>
              <a:rect l="l" t="t" r="r" b="b"/>
              <a:pathLst>
                <a:path w="20449" h="5259" extrusionOk="0">
                  <a:moveTo>
                    <a:pt x="750" y="1"/>
                  </a:moveTo>
                  <a:cubicBezTo>
                    <a:pt x="707" y="124"/>
                    <a:pt x="650" y="245"/>
                    <a:pt x="588" y="360"/>
                  </a:cubicBezTo>
                  <a:cubicBezTo>
                    <a:pt x="442" y="632"/>
                    <a:pt x="238" y="874"/>
                    <a:pt x="0" y="1072"/>
                  </a:cubicBezTo>
                  <a:lnTo>
                    <a:pt x="3261" y="1072"/>
                  </a:lnTo>
                  <a:cubicBezTo>
                    <a:pt x="3374" y="1072"/>
                    <a:pt x="3464" y="1163"/>
                    <a:pt x="3464" y="1273"/>
                  </a:cubicBezTo>
                  <a:lnTo>
                    <a:pt x="3464" y="3030"/>
                  </a:lnTo>
                  <a:cubicBezTo>
                    <a:pt x="3464" y="3141"/>
                    <a:pt x="3374" y="3233"/>
                    <a:pt x="3261" y="3233"/>
                  </a:cubicBezTo>
                  <a:lnTo>
                    <a:pt x="2970" y="3233"/>
                  </a:lnTo>
                  <a:lnTo>
                    <a:pt x="2970" y="5258"/>
                  </a:lnTo>
                  <a:lnTo>
                    <a:pt x="13917" y="5258"/>
                  </a:lnTo>
                  <a:lnTo>
                    <a:pt x="13917" y="3233"/>
                  </a:lnTo>
                  <a:lnTo>
                    <a:pt x="13626" y="3233"/>
                  </a:lnTo>
                  <a:cubicBezTo>
                    <a:pt x="13513" y="3233"/>
                    <a:pt x="13423" y="3141"/>
                    <a:pt x="13423" y="3030"/>
                  </a:cubicBezTo>
                  <a:lnTo>
                    <a:pt x="13423" y="1273"/>
                  </a:lnTo>
                  <a:cubicBezTo>
                    <a:pt x="13423" y="1163"/>
                    <a:pt x="13513" y="1072"/>
                    <a:pt x="13626" y="1072"/>
                  </a:cubicBezTo>
                  <a:lnTo>
                    <a:pt x="20449" y="1072"/>
                  </a:lnTo>
                  <a:lnTo>
                    <a:pt x="20449" y="1"/>
                  </a:lnTo>
                  <a:lnTo>
                    <a:pt x="5846" y="1"/>
                  </a:lnTo>
                  <a:lnTo>
                    <a:pt x="5846" y="3364"/>
                  </a:lnTo>
                  <a:cubicBezTo>
                    <a:pt x="5846" y="3476"/>
                    <a:pt x="5755" y="3566"/>
                    <a:pt x="5645" y="3566"/>
                  </a:cubicBezTo>
                  <a:cubicBezTo>
                    <a:pt x="5532" y="3566"/>
                    <a:pt x="5442" y="3476"/>
                    <a:pt x="5442" y="3364"/>
                  </a:cubicBezTo>
                  <a:lnTo>
                    <a:pt x="5442"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9"/>
            <p:cNvSpPr/>
            <p:nvPr/>
          </p:nvSpPr>
          <p:spPr>
            <a:xfrm flipH="1">
              <a:off x="6357624" y="3794290"/>
              <a:ext cx="200" cy="250"/>
            </a:xfrm>
            <a:custGeom>
              <a:avLst/>
              <a:gdLst/>
              <a:ahLst/>
              <a:cxnLst/>
              <a:rect l="l" t="t" r="r" b="b"/>
              <a:pathLst>
                <a:path w="4" h="5" extrusionOk="0">
                  <a:moveTo>
                    <a:pt x="1" y="1"/>
                  </a:moveTo>
                  <a:cubicBezTo>
                    <a:pt x="2" y="2"/>
                    <a:pt x="2" y="4"/>
                    <a:pt x="4" y="5"/>
                  </a:cubicBezTo>
                  <a:cubicBezTo>
                    <a:pt x="4" y="4"/>
                    <a:pt x="2" y="4"/>
                    <a:pt x="2" y="2"/>
                  </a:cubicBezTo>
                  <a:cubicBezTo>
                    <a:pt x="2" y="1"/>
                    <a:pt x="2" y="1"/>
                    <a:pt x="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9"/>
            <p:cNvSpPr/>
            <p:nvPr/>
          </p:nvSpPr>
          <p:spPr>
            <a:xfrm flipH="1">
              <a:off x="5856844" y="2412099"/>
              <a:ext cx="80592" cy="10948"/>
            </a:xfrm>
            <a:custGeom>
              <a:avLst/>
              <a:gdLst/>
              <a:ahLst/>
              <a:cxnLst/>
              <a:rect l="l" t="t" r="r" b="b"/>
              <a:pathLst>
                <a:path w="1612" h="219" extrusionOk="0">
                  <a:moveTo>
                    <a:pt x="0" y="1"/>
                  </a:moveTo>
                  <a:lnTo>
                    <a:pt x="0" y="28"/>
                  </a:lnTo>
                  <a:cubicBezTo>
                    <a:pt x="36" y="83"/>
                    <a:pt x="68" y="144"/>
                    <a:pt x="93" y="211"/>
                  </a:cubicBezTo>
                  <a:cubicBezTo>
                    <a:pt x="93" y="211"/>
                    <a:pt x="94" y="215"/>
                    <a:pt x="96" y="218"/>
                  </a:cubicBezTo>
                  <a:cubicBezTo>
                    <a:pt x="178" y="173"/>
                    <a:pt x="269" y="141"/>
                    <a:pt x="353" y="112"/>
                  </a:cubicBezTo>
                  <a:cubicBezTo>
                    <a:pt x="556" y="66"/>
                    <a:pt x="725" y="41"/>
                    <a:pt x="890" y="41"/>
                  </a:cubicBezTo>
                  <a:cubicBezTo>
                    <a:pt x="1113" y="41"/>
                    <a:pt x="1327" y="86"/>
                    <a:pt x="1600" y="185"/>
                  </a:cubicBezTo>
                  <a:cubicBezTo>
                    <a:pt x="1603" y="152"/>
                    <a:pt x="1604" y="114"/>
                    <a:pt x="1606" y="83"/>
                  </a:cubicBezTo>
                  <a:cubicBezTo>
                    <a:pt x="1604" y="54"/>
                    <a:pt x="1609" y="28"/>
                    <a:pt x="161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9"/>
            <p:cNvSpPr/>
            <p:nvPr/>
          </p:nvSpPr>
          <p:spPr>
            <a:xfrm flipH="1">
              <a:off x="5247737" y="3282218"/>
              <a:ext cx="500" cy="700"/>
            </a:xfrm>
            <a:custGeom>
              <a:avLst/>
              <a:gdLst/>
              <a:ahLst/>
              <a:cxnLst/>
              <a:rect l="l" t="t" r="r" b="b"/>
              <a:pathLst>
                <a:path w="10" h="14" extrusionOk="0">
                  <a:moveTo>
                    <a:pt x="0" y="1"/>
                  </a:moveTo>
                  <a:cubicBezTo>
                    <a:pt x="0" y="2"/>
                    <a:pt x="0" y="2"/>
                    <a:pt x="0" y="2"/>
                  </a:cubicBezTo>
                  <a:cubicBezTo>
                    <a:pt x="3" y="6"/>
                    <a:pt x="6" y="11"/>
                    <a:pt x="9" y="14"/>
                  </a:cubicBezTo>
                  <a:cubicBezTo>
                    <a:pt x="9" y="14"/>
                    <a:pt x="9" y="12"/>
                    <a:pt x="9" y="12"/>
                  </a:cubicBezTo>
                  <a:cubicBezTo>
                    <a:pt x="6" y="9"/>
                    <a:pt x="5" y="6"/>
                    <a:pt x="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9"/>
            <p:cNvSpPr/>
            <p:nvPr/>
          </p:nvSpPr>
          <p:spPr>
            <a:xfrm flipH="1">
              <a:off x="5709469" y="3988011"/>
              <a:ext cx="450" cy="2500"/>
            </a:xfrm>
            <a:custGeom>
              <a:avLst/>
              <a:gdLst/>
              <a:ahLst/>
              <a:cxnLst/>
              <a:rect l="l" t="t" r="r" b="b"/>
              <a:pathLst>
                <a:path w="9" h="50" extrusionOk="0">
                  <a:moveTo>
                    <a:pt x="0" y="0"/>
                  </a:moveTo>
                  <a:cubicBezTo>
                    <a:pt x="0" y="2"/>
                    <a:pt x="0" y="3"/>
                    <a:pt x="1" y="5"/>
                  </a:cubicBezTo>
                  <a:lnTo>
                    <a:pt x="1" y="5"/>
                  </a:lnTo>
                  <a:cubicBezTo>
                    <a:pt x="1" y="4"/>
                    <a:pt x="0" y="2"/>
                    <a:pt x="0" y="0"/>
                  </a:cubicBezTo>
                  <a:close/>
                  <a:moveTo>
                    <a:pt x="4" y="13"/>
                  </a:moveTo>
                  <a:cubicBezTo>
                    <a:pt x="4" y="13"/>
                    <a:pt x="4" y="13"/>
                    <a:pt x="4" y="13"/>
                  </a:cubicBezTo>
                  <a:cubicBezTo>
                    <a:pt x="6" y="16"/>
                    <a:pt x="6" y="18"/>
                    <a:pt x="7" y="21"/>
                  </a:cubicBezTo>
                  <a:cubicBezTo>
                    <a:pt x="6" y="16"/>
                    <a:pt x="5" y="14"/>
                    <a:pt x="4" y="13"/>
                  </a:cubicBezTo>
                  <a:close/>
                  <a:moveTo>
                    <a:pt x="1" y="5"/>
                  </a:moveTo>
                  <a:cubicBezTo>
                    <a:pt x="4" y="20"/>
                    <a:pt x="8" y="34"/>
                    <a:pt x="9" y="50"/>
                  </a:cubicBezTo>
                  <a:cubicBezTo>
                    <a:pt x="9" y="40"/>
                    <a:pt x="3" y="13"/>
                    <a:pt x="4" y="13"/>
                  </a:cubicBezTo>
                  <a:lnTo>
                    <a:pt x="4" y="13"/>
                  </a:lnTo>
                  <a:cubicBezTo>
                    <a:pt x="4" y="13"/>
                    <a:pt x="4" y="13"/>
                    <a:pt x="4" y="13"/>
                  </a:cubicBezTo>
                  <a:lnTo>
                    <a:pt x="4" y="13"/>
                  </a:lnTo>
                  <a:cubicBezTo>
                    <a:pt x="3" y="10"/>
                    <a:pt x="2" y="8"/>
                    <a:pt x="1" y="5"/>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9"/>
            <p:cNvSpPr/>
            <p:nvPr/>
          </p:nvSpPr>
          <p:spPr>
            <a:xfrm flipH="1">
              <a:off x="6111210" y="2471390"/>
              <a:ext cx="200" cy="150"/>
            </a:xfrm>
            <a:custGeom>
              <a:avLst/>
              <a:gdLst/>
              <a:ahLst/>
              <a:cxnLst/>
              <a:rect l="l" t="t" r="r" b="b"/>
              <a:pathLst>
                <a:path w="4" h="3" extrusionOk="0">
                  <a:moveTo>
                    <a:pt x="3" y="1"/>
                  </a:moveTo>
                  <a:cubicBezTo>
                    <a:pt x="2" y="1"/>
                    <a:pt x="2" y="1"/>
                    <a:pt x="2" y="2"/>
                  </a:cubicBezTo>
                  <a:lnTo>
                    <a:pt x="2" y="2"/>
                  </a:lnTo>
                  <a:cubicBezTo>
                    <a:pt x="3" y="1"/>
                    <a:pt x="3" y="1"/>
                    <a:pt x="3" y="1"/>
                  </a:cubicBezTo>
                  <a:close/>
                  <a:moveTo>
                    <a:pt x="2" y="2"/>
                  </a:moveTo>
                  <a:cubicBezTo>
                    <a:pt x="2" y="2"/>
                    <a:pt x="1" y="2"/>
                    <a:pt x="1" y="2"/>
                  </a:cubicBezTo>
                  <a:lnTo>
                    <a:pt x="2" y="2"/>
                  </a:lnTo>
                  <a:cubicBezTo>
                    <a:pt x="2" y="2"/>
                    <a:pt x="2" y="2"/>
                    <a:pt x="2" y="2"/>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9"/>
            <p:cNvSpPr/>
            <p:nvPr/>
          </p:nvSpPr>
          <p:spPr>
            <a:xfrm flipH="1">
              <a:off x="6111360" y="2471490"/>
              <a:ext cx="850" cy="700"/>
            </a:xfrm>
            <a:custGeom>
              <a:avLst/>
              <a:gdLst/>
              <a:ahLst/>
              <a:cxnLst/>
              <a:rect l="l" t="t" r="r" b="b"/>
              <a:pathLst>
                <a:path w="17" h="14" extrusionOk="0">
                  <a:moveTo>
                    <a:pt x="17" y="0"/>
                  </a:moveTo>
                  <a:lnTo>
                    <a:pt x="17" y="0"/>
                  </a:lnTo>
                  <a:cubicBezTo>
                    <a:pt x="12" y="3"/>
                    <a:pt x="8" y="7"/>
                    <a:pt x="4" y="10"/>
                  </a:cubicBezTo>
                  <a:cubicBezTo>
                    <a:pt x="1" y="12"/>
                    <a:pt x="0" y="13"/>
                    <a:pt x="0" y="13"/>
                  </a:cubicBezTo>
                  <a:cubicBezTo>
                    <a:pt x="0" y="13"/>
                    <a:pt x="11" y="5"/>
                    <a:pt x="17"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9"/>
            <p:cNvSpPr/>
            <p:nvPr/>
          </p:nvSpPr>
          <p:spPr>
            <a:xfrm flipH="1">
              <a:off x="5668025" y="2578524"/>
              <a:ext cx="300" cy="150"/>
            </a:xfrm>
            <a:custGeom>
              <a:avLst/>
              <a:gdLst/>
              <a:ahLst/>
              <a:cxnLst/>
              <a:rect l="l" t="t" r="r" b="b"/>
              <a:pathLst>
                <a:path w="6" h="3" extrusionOk="0">
                  <a:moveTo>
                    <a:pt x="1" y="1"/>
                  </a:moveTo>
                  <a:cubicBezTo>
                    <a:pt x="2" y="2"/>
                    <a:pt x="4" y="2"/>
                    <a:pt x="5" y="2"/>
                  </a:cubicBezTo>
                  <a:lnTo>
                    <a:pt x="1"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9"/>
            <p:cNvSpPr/>
            <p:nvPr/>
          </p:nvSpPr>
          <p:spPr>
            <a:xfrm flipH="1">
              <a:off x="5702720" y="2513384"/>
              <a:ext cx="800" cy="550"/>
            </a:xfrm>
            <a:custGeom>
              <a:avLst/>
              <a:gdLst/>
              <a:ahLst/>
              <a:cxnLst/>
              <a:rect l="l" t="t" r="r" b="b"/>
              <a:pathLst>
                <a:path w="16" h="11" extrusionOk="0">
                  <a:moveTo>
                    <a:pt x="15" y="1"/>
                  </a:moveTo>
                  <a:lnTo>
                    <a:pt x="15" y="1"/>
                  </a:lnTo>
                  <a:cubicBezTo>
                    <a:pt x="13" y="2"/>
                    <a:pt x="11" y="4"/>
                    <a:pt x="8" y="6"/>
                  </a:cubicBezTo>
                  <a:lnTo>
                    <a:pt x="8" y="6"/>
                  </a:lnTo>
                  <a:cubicBezTo>
                    <a:pt x="10" y="4"/>
                    <a:pt x="13" y="2"/>
                    <a:pt x="15" y="1"/>
                  </a:cubicBezTo>
                  <a:close/>
                  <a:moveTo>
                    <a:pt x="8" y="6"/>
                  </a:moveTo>
                  <a:cubicBezTo>
                    <a:pt x="6" y="8"/>
                    <a:pt x="3" y="9"/>
                    <a:pt x="1" y="11"/>
                  </a:cubicBezTo>
                  <a:lnTo>
                    <a:pt x="2" y="11"/>
                  </a:lnTo>
                  <a:cubicBezTo>
                    <a:pt x="4" y="9"/>
                    <a:pt x="6" y="7"/>
                    <a:pt x="8" y="6"/>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9"/>
            <p:cNvSpPr/>
            <p:nvPr/>
          </p:nvSpPr>
          <p:spPr>
            <a:xfrm flipH="1">
              <a:off x="5665875" y="2578274"/>
              <a:ext cx="4550" cy="300"/>
            </a:xfrm>
            <a:custGeom>
              <a:avLst/>
              <a:gdLst/>
              <a:ahLst/>
              <a:cxnLst/>
              <a:rect l="l" t="t" r="r" b="b"/>
              <a:pathLst>
                <a:path w="91" h="6" extrusionOk="0">
                  <a:moveTo>
                    <a:pt x="1" y="0"/>
                  </a:moveTo>
                  <a:lnTo>
                    <a:pt x="1" y="0"/>
                  </a:lnTo>
                  <a:cubicBezTo>
                    <a:pt x="15" y="3"/>
                    <a:pt x="30" y="4"/>
                    <a:pt x="43" y="6"/>
                  </a:cubicBezTo>
                  <a:cubicBezTo>
                    <a:pt x="90" y="0"/>
                    <a:pt x="48" y="1"/>
                    <a:pt x="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9"/>
            <p:cNvSpPr/>
            <p:nvPr/>
          </p:nvSpPr>
          <p:spPr>
            <a:xfrm flipH="1">
              <a:off x="5667025" y="2663361"/>
              <a:ext cx="150" cy="150"/>
            </a:xfrm>
            <a:custGeom>
              <a:avLst/>
              <a:gdLst/>
              <a:ahLst/>
              <a:cxnLst/>
              <a:rect l="l" t="t" r="r" b="b"/>
              <a:pathLst>
                <a:path w="3" h="3" extrusionOk="0">
                  <a:moveTo>
                    <a:pt x="2" y="1"/>
                  </a:moveTo>
                  <a:lnTo>
                    <a:pt x="2" y="1"/>
                  </a:lnTo>
                  <a:cubicBezTo>
                    <a:pt x="2" y="2"/>
                    <a:pt x="2" y="2"/>
                    <a:pt x="1" y="2"/>
                  </a:cubicBezTo>
                  <a:lnTo>
                    <a:pt x="1" y="2"/>
                  </a:lnTo>
                  <a:cubicBezTo>
                    <a:pt x="2" y="2"/>
                    <a:pt x="2" y="2"/>
                    <a:pt x="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9"/>
            <p:cNvSpPr/>
            <p:nvPr/>
          </p:nvSpPr>
          <p:spPr>
            <a:xfrm flipH="1">
              <a:off x="5932136" y="2462192"/>
              <a:ext cx="700" cy="350"/>
            </a:xfrm>
            <a:custGeom>
              <a:avLst/>
              <a:gdLst/>
              <a:ahLst/>
              <a:cxnLst/>
              <a:rect l="l" t="t" r="r" b="b"/>
              <a:pathLst>
                <a:path w="14" h="7" extrusionOk="0">
                  <a:moveTo>
                    <a:pt x="1" y="1"/>
                  </a:moveTo>
                  <a:lnTo>
                    <a:pt x="1" y="1"/>
                  </a:lnTo>
                  <a:cubicBezTo>
                    <a:pt x="2" y="2"/>
                    <a:pt x="4" y="2"/>
                    <a:pt x="4" y="2"/>
                  </a:cubicBezTo>
                  <a:cubicBezTo>
                    <a:pt x="4" y="3"/>
                    <a:pt x="5" y="3"/>
                    <a:pt x="6" y="3"/>
                  </a:cubicBezTo>
                  <a:lnTo>
                    <a:pt x="6" y="3"/>
                  </a:lnTo>
                  <a:cubicBezTo>
                    <a:pt x="5" y="3"/>
                    <a:pt x="3" y="2"/>
                    <a:pt x="1" y="1"/>
                  </a:cubicBezTo>
                  <a:close/>
                  <a:moveTo>
                    <a:pt x="6" y="3"/>
                  </a:moveTo>
                  <a:cubicBezTo>
                    <a:pt x="9" y="5"/>
                    <a:pt x="11" y="6"/>
                    <a:pt x="14" y="7"/>
                  </a:cubicBezTo>
                  <a:cubicBezTo>
                    <a:pt x="11" y="6"/>
                    <a:pt x="9" y="4"/>
                    <a:pt x="6" y="3"/>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9"/>
            <p:cNvSpPr/>
            <p:nvPr/>
          </p:nvSpPr>
          <p:spPr>
            <a:xfrm flipH="1">
              <a:off x="6088413" y="2602770"/>
              <a:ext cx="350" cy="200"/>
            </a:xfrm>
            <a:custGeom>
              <a:avLst/>
              <a:gdLst/>
              <a:ahLst/>
              <a:cxnLst/>
              <a:rect l="l" t="t" r="r" b="b"/>
              <a:pathLst>
                <a:path w="7" h="4" extrusionOk="0">
                  <a:moveTo>
                    <a:pt x="1" y="1"/>
                  </a:moveTo>
                  <a:cubicBezTo>
                    <a:pt x="3" y="2"/>
                    <a:pt x="4" y="3"/>
                    <a:pt x="5" y="3"/>
                  </a:cubicBezTo>
                  <a:lnTo>
                    <a:pt x="5" y="3"/>
                  </a:lnTo>
                  <a:cubicBezTo>
                    <a:pt x="4" y="3"/>
                    <a:pt x="4" y="2"/>
                    <a:pt x="4" y="2"/>
                  </a:cubicBezTo>
                  <a:cubicBezTo>
                    <a:pt x="2" y="1"/>
                    <a:pt x="2" y="1"/>
                    <a:pt x="1" y="1"/>
                  </a:cubicBezTo>
                  <a:close/>
                  <a:moveTo>
                    <a:pt x="5" y="3"/>
                  </a:moveTo>
                  <a:lnTo>
                    <a:pt x="5" y="3"/>
                  </a:lnTo>
                  <a:cubicBezTo>
                    <a:pt x="6" y="4"/>
                    <a:pt x="6" y="4"/>
                    <a:pt x="7" y="4"/>
                  </a:cubicBezTo>
                  <a:lnTo>
                    <a:pt x="7" y="4"/>
                  </a:lnTo>
                  <a:cubicBezTo>
                    <a:pt x="6" y="4"/>
                    <a:pt x="6" y="4"/>
                    <a:pt x="5" y="3"/>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9"/>
            <p:cNvSpPr/>
            <p:nvPr/>
          </p:nvSpPr>
          <p:spPr>
            <a:xfrm flipH="1">
              <a:off x="6088713" y="2601870"/>
              <a:ext cx="1200" cy="950"/>
            </a:xfrm>
            <a:custGeom>
              <a:avLst/>
              <a:gdLst/>
              <a:ahLst/>
              <a:cxnLst/>
              <a:rect l="l" t="t" r="r" b="b"/>
              <a:pathLst>
                <a:path w="24" h="19" extrusionOk="0">
                  <a:moveTo>
                    <a:pt x="0" y="1"/>
                  </a:moveTo>
                  <a:lnTo>
                    <a:pt x="0" y="1"/>
                  </a:lnTo>
                  <a:cubicBezTo>
                    <a:pt x="0" y="1"/>
                    <a:pt x="3" y="3"/>
                    <a:pt x="12" y="10"/>
                  </a:cubicBezTo>
                  <a:cubicBezTo>
                    <a:pt x="15" y="12"/>
                    <a:pt x="17" y="14"/>
                    <a:pt x="19" y="15"/>
                  </a:cubicBezTo>
                  <a:lnTo>
                    <a:pt x="19" y="15"/>
                  </a:lnTo>
                  <a:cubicBezTo>
                    <a:pt x="11" y="9"/>
                    <a:pt x="1" y="1"/>
                    <a:pt x="0" y="1"/>
                  </a:cubicBezTo>
                  <a:close/>
                  <a:moveTo>
                    <a:pt x="19" y="15"/>
                  </a:moveTo>
                  <a:cubicBezTo>
                    <a:pt x="21" y="17"/>
                    <a:pt x="23" y="18"/>
                    <a:pt x="24" y="19"/>
                  </a:cubicBezTo>
                  <a:cubicBezTo>
                    <a:pt x="23" y="18"/>
                    <a:pt x="21" y="16"/>
                    <a:pt x="19" y="15"/>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9"/>
            <p:cNvSpPr/>
            <p:nvPr/>
          </p:nvSpPr>
          <p:spPr>
            <a:xfrm flipH="1">
              <a:off x="5586337" y="4037503"/>
              <a:ext cx="1350" cy="500"/>
            </a:xfrm>
            <a:custGeom>
              <a:avLst/>
              <a:gdLst/>
              <a:ahLst/>
              <a:cxnLst/>
              <a:rect l="l" t="t" r="r" b="b"/>
              <a:pathLst>
                <a:path w="27" h="10" extrusionOk="0">
                  <a:moveTo>
                    <a:pt x="25" y="0"/>
                  </a:moveTo>
                  <a:cubicBezTo>
                    <a:pt x="24" y="0"/>
                    <a:pt x="23" y="0"/>
                    <a:pt x="21" y="1"/>
                  </a:cubicBezTo>
                  <a:cubicBezTo>
                    <a:pt x="17" y="4"/>
                    <a:pt x="12" y="5"/>
                    <a:pt x="8" y="7"/>
                  </a:cubicBezTo>
                  <a:lnTo>
                    <a:pt x="7" y="7"/>
                  </a:lnTo>
                  <a:cubicBezTo>
                    <a:pt x="4" y="8"/>
                    <a:pt x="2" y="8"/>
                    <a:pt x="1" y="10"/>
                  </a:cubicBezTo>
                  <a:cubicBezTo>
                    <a:pt x="14" y="5"/>
                    <a:pt x="27" y="0"/>
                    <a:pt x="25"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9"/>
            <p:cNvSpPr/>
            <p:nvPr/>
          </p:nvSpPr>
          <p:spPr>
            <a:xfrm flipH="1">
              <a:off x="6116809" y="4378702"/>
              <a:ext cx="100" cy="550"/>
            </a:xfrm>
            <a:custGeom>
              <a:avLst/>
              <a:gdLst/>
              <a:ahLst/>
              <a:cxnLst/>
              <a:rect l="l" t="t" r="r" b="b"/>
              <a:pathLst>
                <a:path w="2" h="11" extrusionOk="0">
                  <a:moveTo>
                    <a:pt x="2" y="0"/>
                  </a:moveTo>
                  <a:cubicBezTo>
                    <a:pt x="2" y="3"/>
                    <a:pt x="1" y="5"/>
                    <a:pt x="1" y="7"/>
                  </a:cubicBezTo>
                  <a:lnTo>
                    <a:pt x="1" y="7"/>
                  </a:lnTo>
                  <a:cubicBezTo>
                    <a:pt x="2" y="6"/>
                    <a:pt x="2" y="6"/>
                    <a:pt x="2" y="5"/>
                  </a:cubicBezTo>
                  <a:cubicBezTo>
                    <a:pt x="2" y="3"/>
                    <a:pt x="2" y="2"/>
                    <a:pt x="2" y="0"/>
                  </a:cubicBezTo>
                  <a:close/>
                  <a:moveTo>
                    <a:pt x="1" y="7"/>
                  </a:moveTo>
                  <a:lnTo>
                    <a:pt x="1" y="7"/>
                  </a:lnTo>
                  <a:cubicBezTo>
                    <a:pt x="1" y="7"/>
                    <a:pt x="1" y="7"/>
                    <a:pt x="1" y="7"/>
                  </a:cubicBezTo>
                  <a:cubicBezTo>
                    <a:pt x="1" y="7"/>
                    <a:pt x="1" y="7"/>
                    <a:pt x="1" y="9"/>
                  </a:cubicBezTo>
                  <a:cubicBezTo>
                    <a:pt x="1" y="9"/>
                    <a:pt x="1" y="10"/>
                    <a:pt x="1" y="10"/>
                  </a:cubicBezTo>
                  <a:cubicBezTo>
                    <a:pt x="1" y="9"/>
                    <a:pt x="1" y="8"/>
                    <a:pt x="1" y="7"/>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29"/>
            <p:cNvSpPr/>
            <p:nvPr/>
          </p:nvSpPr>
          <p:spPr>
            <a:xfrm flipH="1">
              <a:off x="6328528" y="3023207"/>
              <a:ext cx="700" cy="1500"/>
            </a:xfrm>
            <a:custGeom>
              <a:avLst/>
              <a:gdLst/>
              <a:ahLst/>
              <a:cxnLst/>
              <a:rect l="l" t="t" r="r" b="b"/>
              <a:pathLst>
                <a:path w="14" h="30" extrusionOk="0">
                  <a:moveTo>
                    <a:pt x="14" y="1"/>
                  </a:moveTo>
                  <a:cubicBezTo>
                    <a:pt x="8" y="15"/>
                    <a:pt x="1" y="30"/>
                    <a:pt x="2" y="30"/>
                  </a:cubicBezTo>
                  <a:cubicBezTo>
                    <a:pt x="2" y="30"/>
                    <a:pt x="3" y="28"/>
                    <a:pt x="5" y="25"/>
                  </a:cubicBezTo>
                  <a:cubicBezTo>
                    <a:pt x="8" y="18"/>
                    <a:pt x="11" y="9"/>
                    <a:pt x="14"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29"/>
            <p:cNvSpPr/>
            <p:nvPr/>
          </p:nvSpPr>
          <p:spPr>
            <a:xfrm flipH="1">
              <a:off x="6328078" y="3022207"/>
              <a:ext cx="500" cy="1050"/>
            </a:xfrm>
            <a:custGeom>
              <a:avLst/>
              <a:gdLst/>
              <a:ahLst/>
              <a:cxnLst/>
              <a:rect l="l" t="t" r="r" b="b"/>
              <a:pathLst>
                <a:path w="10" h="21" extrusionOk="0">
                  <a:moveTo>
                    <a:pt x="9" y="0"/>
                  </a:moveTo>
                  <a:cubicBezTo>
                    <a:pt x="9" y="1"/>
                    <a:pt x="9" y="1"/>
                    <a:pt x="9" y="2"/>
                  </a:cubicBezTo>
                  <a:lnTo>
                    <a:pt x="9" y="2"/>
                  </a:lnTo>
                  <a:cubicBezTo>
                    <a:pt x="9" y="1"/>
                    <a:pt x="9" y="1"/>
                    <a:pt x="9" y="0"/>
                  </a:cubicBezTo>
                  <a:close/>
                  <a:moveTo>
                    <a:pt x="9" y="2"/>
                  </a:moveTo>
                  <a:cubicBezTo>
                    <a:pt x="9" y="2"/>
                    <a:pt x="8" y="2"/>
                    <a:pt x="8" y="3"/>
                  </a:cubicBezTo>
                  <a:cubicBezTo>
                    <a:pt x="8" y="4"/>
                    <a:pt x="8" y="4"/>
                    <a:pt x="8" y="5"/>
                  </a:cubicBezTo>
                  <a:lnTo>
                    <a:pt x="8" y="5"/>
                  </a:lnTo>
                  <a:cubicBezTo>
                    <a:pt x="8" y="3"/>
                    <a:pt x="9" y="2"/>
                    <a:pt x="9" y="2"/>
                  </a:cubicBezTo>
                  <a:close/>
                  <a:moveTo>
                    <a:pt x="8" y="5"/>
                  </a:moveTo>
                  <a:cubicBezTo>
                    <a:pt x="8" y="5"/>
                    <a:pt x="7" y="6"/>
                    <a:pt x="7" y="6"/>
                  </a:cubicBezTo>
                  <a:lnTo>
                    <a:pt x="7" y="6"/>
                  </a:lnTo>
                  <a:cubicBezTo>
                    <a:pt x="7" y="6"/>
                    <a:pt x="8" y="5"/>
                    <a:pt x="8" y="5"/>
                  </a:cubicBezTo>
                  <a:cubicBezTo>
                    <a:pt x="8" y="5"/>
                    <a:pt x="8" y="5"/>
                    <a:pt x="8" y="5"/>
                  </a:cubicBezTo>
                  <a:close/>
                  <a:moveTo>
                    <a:pt x="7" y="6"/>
                  </a:moveTo>
                  <a:lnTo>
                    <a:pt x="7" y="6"/>
                  </a:lnTo>
                  <a:cubicBezTo>
                    <a:pt x="6" y="8"/>
                    <a:pt x="6" y="10"/>
                    <a:pt x="5" y="12"/>
                  </a:cubicBezTo>
                  <a:lnTo>
                    <a:pt x="5" y="12"/>
                  </a:lnTo>
                  <a:cubicBezTo>
                    <a:pt x="6" y="10"/>
                    <a:pt x="7" y="8"/>
                    <a:pt x="7" y="6"/>
                  </a:cubicBezTo>
                  <a:close/>
                  <a:moveTo>
                    <a:pt x="5" y="12"/>
                  </a:moveTo>
                  <a:cubicBezTo>
                    <a:pt x="4" y="14"/>
                    <a:pt x="2" y="17"/>
                    <a:pt x="1" y="21"/>
                  </a:cubicBezTo>
                  <a:cubicBezTo>
                    <a:pt x="2" y="18"/>
                    <a:pt x="4" y="15"/>
                    <a:pt x="5" y="12"/>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9"/>
            <p:cNvSpPr/>
            <p:nvPr/>
          </p:nvSpPr>
          <p:spPr>
            <a:xfrm flipH="1">
              <a:off x="6708872" y="2868580"/>
              <a:ext cx="100" cy="50"/>
            </a:xfrm>
            <a:custGeom>
              <a:avLst/>
              <a:gdLst/>
              <a:ahLst/>
              <a:cxnLst/>
              <a:rect l="l" t="t" r="r" b="b"/>
              <a:pathLst>
                <a:path w="2" h="1" extrusionOk="0">
                  <a:moveTo>
                    <a:pt x="0" y="1"/>
                  </a:moveTo>
                  <a:cubicBezTo>
                    <a:pt x="0" y="1"/>
                    <a:pt x="0" y="1"/>
                    <a:pt x="0" y="1"/>
                  </a:cubicBezTo>
                  <a:cubicBezTo>
                    <a:pt x="0" y="1"/>
                    <a:pt x="0" y="1"/>
                    <a:pt x="2" y="1"/>
                  </a:cubicBezTo>
                  <a:cubicBezTo>
                    <a:pt x="0" y="1"/>
                    <a:pt x="0" y="1"/>
                    <a:pt x="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29"/>
            <p:cNvSpPr/>
            <p:nvPr/>
          </p:nvSpPr>
          <p:spPr>
            <a:xfrm flipH="1">
              <a:off x="6111210" y="2471390"/>
              <a:ext cx="100" cy="150"/>
            </a:xfrm>
            <a:custGeom>
              <a:avLst/>
              <a:gdLst/>
              <a:ahLst/>
              <a:cxnLst/>
              <a:rect l="l" t="t" r="r" b="b"/>
              <a:pathLst>
                <a:path w="2" h="3" extrusionOk="0">
                  <a:moveTo>
                    <a:pt x="1" y="1"/>
                  </a:moveTo>
                  <a:cubicBezTo>
                    <a:pt x="0" y="1"/>
                    <a:pt x="0" y="1"/>
                    <a:pt x="0" y="2"/>
                  </a:cubicBezTo>
                  <a:cubicBezTo>
                    <a:pt x="0" y="1"/>
                    <a:pt x="1" y="1"/>
                    <a:pt x="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29"/>
            <p:cNvSpPr/>
            <p:nvPr/>
          </p:nvSpPr>
          <p:spPr>
            <a:xfrm flipH="1">
              <a:off x="5668025" y="2578624"/>
              <a:ext cx="50" cy="50"/>
            </a:xfrm>
            <a:custGeom>
              <a:avLst/>
              <a:gdLst/>
              <a:ahLst/>
              <a:cxnLst/>
              <a:rect l="l" t="t" r="r" b="b"/>
              <a:pathLst>
                <a:path w="1" h="1" extrusionOk="0">
                  <a:moveTo>
                    <a:pt x="0" y="0"/>
                  </a:move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9"/>
            <p:cNvSpPr/>
            <p:nvPr/>
          </p:nvSpPr>
          <p:spPr>
            <a:xfrm flipH="1">
              <a:off x="5703370" y="2513884"/>
              <a:ext cx="150" cy="50"/>
            </a:xfrm>
            <a:custGeom>
              <a:avLst/>
              <a:gdLst/>
              <a:ahLst/>
              <a:cxnLst/>
              <a:rect l="l" t="t" r="r" b="b"/>
              <a:pathLst>
                <a:path w="3" h="1" extrusionOk="0">
                  <a:moveTo>
                    <a:pt x="1" y="1"/>
                  </a:moveTo>
                  <a:cubicBezTo>
                    <a:pt x="1" y="1"/>
                    <a:pt x="1" y="1"/>
                    <a:pt x="2" y="1"/>
                  </a:cubicBezTo>
                  <a:cubicBezTo>
                    <a:pt x="2" y="1"/>
                    <a:pt x="2" y="1"/>
                    <a:pt x="2" y="1"/>
                  </a:cubicBezTo>
                  <a:cubicBezTo>
                    <a:pt x="2" y="1"/>
                    <a:pt x="2" y="1"/>
                    <a:pt x="2" y="1"/>
                  </a:cubicBezTo>
                  <a:cubicBezTo>
                    <a:pt x="1" y="1"/>
                    <a:pt x="1" y="1"/>
                    <a:pt x="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29"/>
            <p:cNvSpPr/>
            <p:nvPr/>
          </p:nvSpPr>
          <p:spPr>
            <a:xfrm flipH="1">
              <a:off x="5587287" y="4037803"/>
              <a:ext cx="100" cy="50"/>
            </a:xfrm>
            <a:custGeom>
              <a:avLst/>
              <a:gdLst/>
              <a:ahLst/>
              <a:cxnLst/>
              <a:rect l="l" t="t" r="r" b="b"/>
              <a:pathLst>
                <a:path w="2" h="1" extrusionOk="0">
                  <a:moveTo>
                    <a:pt x="1" y="1"/>
                  </a:moveTo>
                  <a:cubicBezTo>
                    <a:pt x="1" y="1"/>
                    <a:pt x="1" y="1"/>
                    <a:pt x="1" y="1"/>
                  </a:cubicBezTo>
                  <a:cubicBezTo>
                    <a:pt x="1" y="1"/>
                    <a:pt x="2" y="1"/>
                    <a:pt x="2" y="1"/>
                  </a:cubicBezTo>
                  <a:cubicBezTo>
                    <a:pt x="2" y="1"/>
                    <a:pt x="1" y="1"/>
                    <a:pt x="1" y="1"/>
                  </a:cubicBezTo>
                  <a:cubicBezTo>
                    <a:pt x="1" y="1"/>
                    <a:pt x="1" y="1"/>
                    <a:pt x="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29"/>
            <p:cNvSpPr/>
            <p:nvPr/>
          </p:nvSpPr>
          <p:spPr>
            <a:xfrm flipH="1">
              <a:off x="6116809" y="4378952"/>
              <a:ext cx="100" cy="150"/>
            </a:xfrm>
            <a:custGeom>
              <a:avLst/>
              <a:gdLst/>
              <a:ahLst/>
              <a:cxnLst/>
              <a:rect l="l" t="t" r="r" b="b"/>
              <a:pathLst>
                <a:path w="2" h="3" extrusionOk="0">
                  <a:moveTo>
                    <a:pt x="2" y="1"/>
                  </a:moveTo>
                  <a:cubicBezTo>
                    <a:pt x="1" y="1"/>
                    <a:pt x="1" y="1"/>
                    <a:pt x="1" y="2"/>
                  </a:cubicBezTo>
                  <a:cubicBezTo>
                    <a:pt x="1" y="1"/>
                    <a:pt x="2" y="1"/>
                    <a:pt x="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9"/>
            <p:cNvSpPr/>
            <p:nvPr/>
          </p:nvSpPr>
          <p:spPr>
            <a:xfrm flipH="1">
              <a:off x="6328178" y="3022357"/>
              <a:ext cx="50" cy="100"/>
            </a:xfrm>
            <a:custGeom>
              <a:avLst/>
              <a:gdLst/>
              <a:ahLst/>
              <a:cxnLst/>
              <a:rect l="l" t="t" r="r" b="b"/>
              <a:pathLst>
                <a:path w="1" h="2" extrusionOk="0">
                  <a:moveTo>
                    <a:pt x="1" y="0"/>
                  </a:moveTo>
                  <a:cubicBezTo>
                    <a:pt x="1" y="0"/>
                    <a:pt x="1" y="0"/>
                    <a:pt x="1" y="0"/>
                  </a:cubicBezTo>
                  <a:cubicBezTo>
                    <a:pt x="1" y="0"/>
                    <a:pt x="1" y="2"/>
                    <a:pt x="1" y="2"/>
                  </a:cubicBezTo>
                  <a:cubicBezTo>
                    <a:pt x="1" y="2"/>
                    <a:pt x="1" y="0"/>
                    <a:pt x="1" y="0"/>
                  </a:cubicBezTo>
                  <a:cubicBezTo>
                    <a:pt x="1" y="0"/>
                    <a:pt x="1" y="0"/>
                    <a:pt x="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29"/>
            <p:cNvSpPr/>
            <p:nvPr/>
          </p:nvSpPr>
          <p:spPr>
            <a:xfrm flipH="1">
              <a:off x="4879641" y="4378702"/>
              <a:ext cx="150" cy="550"/>
            </a:xfrm>
            <a:custGeom>
              <a:avLst/>
              <a:gdLst/>
              <a:ahLst/>
              <a:cxnLst/>
              <a:rect l="l" t="t" r="r" b="b"/>
              <a:pathLst>
                <a:path w="3" h="11" extrusionOk="0">
                  <a:moveTo>
                    <a:pt x="2" y="0"/>
                  </a:moveTo>
                  <a:cubicBezTo>
                    <a:pt x="2" y="3"/>
                    <a:pt x="2" y="5"/>
                    <a:pt x="1" y="7"/>
                  </a:cubicBezTo>
                  <a:lnTo>
                    <a:pt x="1" y="7"/>
                  </a:lnTo>
                  <a:cubicBezTo>
                    <a:pt x="2" y="6"/>
                    <a:pt x="2" y="6"/>
                    <a:pt x="2" y="6"/>
                  </a:cubicBezTo>
                  <a:cubicBezTo>
                    <a:pt x="2" y="3"/>
                    <a:pt x="2" y="2"/>
                    <a:pt x="2" y="0"/>
                  </a:cubicBezTo>
                  <a:close/>
                  <a:moveTo>
                    <a:pt x="1" y="7"/>
                  </a:moveTo>
                  <a:cubicBezTo>
                    <a:pt x="1" y="7"/>
                    <a:pt x="1" y="7"/>
                    <a:pt x="1" y="7"/>
                  </a:cubicBezTo>
                  <a:cubicBezTo>
                    <a:pt x="1" y="8"/>
                    <a:pt x="1" y="8"/>
                    <a:pt x="1" y="8"/>
                  </a:cubicBezTo>
                  <a:cubicBezTo>
                    <a:pt x="1" y="8"/>
                    <a:pt x="1" y="8"/>
                    <a:pt x="1" y="9"/>
                  </a:cubicBezTo>
                  <a:cubicBezTo>
                    <a:pt x="1" y="9"/>
                    <a:pt x="1" y="10"/>
                    <a:pt x="1" y="10"/>
                  </a:cubicBezTo>
                  <a:cubicBezTo>
                    <a:pt x="1" y="9"/>
                    <a:pt x="1" y="8"/>
                    <a:pt x="1" y="7"/>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29"/>
            <p:cNvSpPr/>
            <p:nvPr/>
          </p:nvSpPr>
          <p:spPr>
            <a:xfrm flipH="1">
              <a:off x="4879641" y="4378952"/>
              <a:ext cx="150" cy="150"/>
            </a:xfrm>
            <a:custGeom>
              <a:avLst/>
              <a:gdLst/>
              <a:ahLst/>
              <a:cxnLst/>
              <a:rect l="l" t="t" r="r" b="b"/>
              <a:pathLst>
                <a:path w="3" h="3" extrusionOk="0">
                  <a:moveTo>
                    <a:pt x="2" y="1"/>
                  </a:moveTo>
                  <a:cubicBezTo>
                    <a:pt x="1" y="1"/>
                    <a:pt x="1" y="1"/>
                    <a:pt x="1" y="2"/>
                  </a:cubicBezTo>
                  <a:cubicBezTo>
                    <a:pt x="1" y="1"/>
                    <a:pt x="2" y="1"/>
                    <a:pt x="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9"/>
            <p:cNvSpPr/>
            <p:nvPr/>
          </p:nvSpPr>
          <p:spPr>
            <a:xfrm flipH="1">
              <a:off x="6780861" y="3761945"/>
              <a:ext cx="100" cy="850"/>
            </a:xfrm>
            <a:custGeom>
              <a:avLst/>
              <a:gdLst/>
              <a:ahLst/>
              <a:cxnLst/>
              <a:rect l="l" t="t" r="r" b="b"/>
              <a:pathLst>
                <a:path w="2" h="17" extrusionOk="0">
                  <a:moveTo>
                    <a:pt x="0" y="1"/>
                  </a:moveTo>
                  <a:cubicBezTo>
                    <a:pt x="0" y="1"/>
                    <a:pt x="0" y="3"/>
                    <a:pt x="1" y="7"/>
                  </a:cubicBezTo>
                  <a:lnTo>
                    <a:pt x="1" y="7"/>
                  </a:lnTo>
                  <a:cubicBezTo>
                    <a:pt x="0" y="3"/>
                    <a:pt x="0" y="1"/>
                    <a:pt x="0" y="1"/>
                  </a:cubicBezTo>
                  <a:close/>
                  <a:moveTo>
                    <a:pt x="1" y="7"/>
                  </a:moveTo>
                  <a:cubicBezTo>
                    <a:pt x="1" y="10"/>
                    <a:pt x="1" y="13"/>
                    <a:pt x="1" y="16"/>
                  </a:cubicBezTo>
                  <a:lnTo>
                    <a:pt x="1" y="15"/>
                  </a:lnTo>
                  <a:cubicBezTo>
                    <a:pt x="1" y="12"/>
                    <a:pt x="1" y="9"/>
                    <a:pt x="1" y="7"/>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9"/>
            <p:cNvSpPr/>
            <p:nvPr/>
          </p:nvSpPr>
          <p:spPr>
            <a:xfrm flipH="1">
              <a:off x="6780861" y="3762645"/>
              <a:ext cx="50" cy="150"/>
            </a:xfrm>
            <a:custGeom>
              <a:avLst/>
              <a:gdLst/>
              <a:ahLst/>
              <a:cxnLst/>
              <a:rect l="l" t="t" r="r" b="b"/>
              <a:pathLst>
                <a:path w="1" h="3" extrusionOk="0">
                  <a:moveTo>
                    <a:pt x="0" y="1"/>
                  </a:moveTo>
                  <a:lnTo>
                    <a:pt x="0" y="2"/>
                  </a:lnTo>
                  <a:lnTo>
                    <a:pt x="0" y="2"/>
                  </a:lnTo>
                  <a:lnTo>
                    <a:pt x="0"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9"/>
            <p:cNvSpPr/>
            <p:nvPr/>
          </p:nvSpPr>
          <p:spPr>
            <a:xfrm flipH="1">
              <a:off x="6732619" y="2816838"/>
              <a:ext cx="100" cy="150"/>
            </a:xfrm>
            <a:custGeom>
              <a:avLst/>
              <a:gdLst/>
              <a:ahLst/>
              <a:cxnLst/>
              <a:rect l="l" t="t" r="r" b="b"/>
              <a:pathLst>
                <a:path w="2" h="3" extrusionOk="0">
                  <a:moveTo>
                    <a:pt x="2" y="1"/>
                  </a:moveTo>
                  <a:cubicBezTo>
                    <a:pt x="1" y="1"/>
                    <a:pt x="1" y="2"/>
                    <a:pt x="1" y="2"/>
                  </a:cubicBezTo>
                  <a:cubicBezTo>
                    <a:pt x="1" y="2"/>
                    <a:pt x="1" y="2"/>
                    <a:pt x="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9"/>
            <p:cNvSpPr/>
            <p:nvPr/>
          </p:nvSpPr>
          <p:spPr>
            <a:xfrm flipH="1">
              <a:off x="6732469" y="2816538"/>
              <a:ext cx="200" cy="350"/>
            </a:xfrm>
            <a:custGeom>
              <a:avLst/>
              <a:gdLst/>
              <a:ahLst/>
              <a:cxnLst/>
              <a:rect l="l" t="t" r="r" b="b"/>
              <a:pathLst>
                <a:path w="4" h="7" extrusionOk="0">
                  <a:moveTo>
                    <a:pt x="4" y="1"/>
                  </a:moveTo>
                  <a:cubicBezTo>
                    <a:pt x="3" y="2"/>
                    <a:pt x="2" y="2"/>
                    <a:pt x="2" y="3"/>
                  </a:cubicBezTo>
                  <a:lnTo>
                    <a:pt x="2" y="3"/>
                  </a:lnTo>
                  <a:cubicBezTo>
                    <a:pt x="3" y="3"/>
                    <a:pt x="3" y="2"/>
                    <a:pt x="4" y="1"/>
                  </a:cubicBezTo>
                  <a:close/>
                  <a:moveTo>
                    <a:pt x="2" y="3"/>
                  </a:moveTo>
                  <a:cubicBezTo>
                    <a:pt x="2" y="5"/>
                    <a:pt x="1" y="6"/>
                    <a:pt x="1" y="7"/>
                  </a:cubicBezTo>
                  <a:lnTo>
                    <a:pt x="1" y="7"/>
                  </a:lnTo>
                  <a:cubicBezTo>
                    <a:pt x="1" y="5"/>
                    <a:pt x="2" y="5"/>
                    <a:pt x="2" y="4"/>
                  </a:cubicBezTo>
                  <a:cubicBezTo>
                    <a:pt x="2" y="4"/>
                    <a:pt x="2" y="3"/>
                    <a:pt x="2" y="3"/>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29"/>
            <p:cNvSpPr/>
            <p:nvPr/>
          </p:nvSpPr>
          <p:spPr>
            <a:xfrm flipH="1">
              <a:off x="6731819" y="2815088"/>
              <a:ext cx="700" cy="1500"/>
            </a:xfrm>
            <a:custGeom>
              <a:avLst/>
              <a:gdLst/>
              <a:ahLst/>
              <a:cxnLst/>
              <a:rect l="l" t="t" r="r" b="b"/>
              <a:pathLst>
                <a:path w="14" h="30" extrusionOk="0">
                  <a:moveTo>
                    <a:pt x="13" y="1"/>
                  </a:moveTo>
                  <a:lnTo>
                    <a:pt x="13" y="1"/>
                  </a:lnTo>
                  <a:cubicBezTo>
                    <a:pt x="13" y="1"/>
                    <a:pt x="10" y="8"/>
                    <a:pt x="1" y="28"/>
                  </a:cubicBezTo>
                  <a:cubicBezTo>
                    <a:pt x="1" y="28"/>
                    <a:pt x="1" y="30"/>
                    <a:pt x="1" y="30"/>
                  </a:cubicBezTo>
                  <a:cubicBezTo>
                    <a:pt x="5" y="19"/>
                    <a:pt x="13" y="1"/>
                    <a:pt x="13"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5" name="Google Shape;1555;p29"/>
          <p:cNvGrpSpPr/>
          <p:nvPr/>
        </p:nvGrpSpPr>
        <p:grpSpPr>
          <a:xfrm>
            <a:off x="-155134" y="5770367"/>
            <a:ext cx="12425868" cy="1453479"/>
            <a:chOff x="-116351" y="4337550"/>
            <a:chExt cx="9319401" cy="1090109"/>
          </a:xfrm>
        </p:grpSpPr>
        <p:sp>
          <p:nvSpPr>
            <p:cNvPr id="1556" name="Google Shape;1556;p29"/>
            <p:cNvSpPr/>
            <p:nvPr/>
          </p:nvSpPr>
          <p:spPr>
            <a:xfrm flipH="1">
              <a:off x="-116351" y="4337550"/>
              <a:ext cx="9319401" cy="1090109"/>
            </a:xfrm>
            <a:custGeom>
              <a:avLst/>
              <a:gdLst/>
              <a:ahLst/>
              <a:cxnLst/>
              <a:rect l="l" t="t" r="r" b="b"/>
              <a:pathLst>
                <a:path w="135787" h="18414" extrusionOk="0">
                  <a:moveTo>
                    <a:pt x="23781" y="0"/>
                  </a:moveTo>
                  <a:cubicBezTo>
                    <a:pt x="23766" y="3"/>
                    <a:pt x="23753" y="9"/>
                    <a:pt x="23739" y="9"/>
                  </a:cubicBezTo>
                  <a:lnTo>
                    <a:pt x="155" y="9"/>
                  </a:lnTo>
                  <a:cubicBezTo>
                    <a:pt x="158" y="162"/>
                    <a:pt x="161" y="316"/>
                    <a:pt x="157" y="468"/>
                  </a:cubicBezTo>
                  <a:cubicBezTo>
                    <a:pt x="128" y="1738"/>
                    <a:pt x="116" y="3006"/>
                    <a:pt x="74" y="4276"/>
                  </a:cubicBezTo>
                  <a:cubicBezTo>
                    <a:pt x="5" y="6429"/>
                    <a:pt x="1" y="8587"/>
                    <a:pt x="105" y="10740"/>
                  </a:cubicBezTo>
                  <a:cubicBezTo>
                    <a:pt x="202" y="12460"/>
                    <a:pt x="381" y="14173"/>
                    <a:pt x="510" y="15889"/>
                  </a:cubicBezTo>
                  <a:cubicBezTo>
                    <a:pt x="509" y="15987"/>
                    <a:pt x="533" y="16093"/>
                    <a:pt x="538" y="16196"/>
                  </a:cubicBezTo>
                  <a:cubicBezTo>
                    <a:pt x="655" y="16212"/>
                    <a:pt x="667" y="16222"/>
                    <a:pt x="769" y="16228"/>
                  </a:cubicBezTo>
                  <a:cubicBezTo>
                    <a:pt x="771" y="16228"/>
                    <a:pt x="773" y="16228"/>
                    <a:pt x="775" y="16228"/>
                  </a:cubicBezTo>
                  <a:cubicBezTo>
                    <a:pt x="827" y="16228"/>
                    <a:pt x="870" y="16249"/>
                    <a:pt x="906" y="16280"/>
                  </a:cubicBezTo>
                  <a:cubicBezTo>
                    <a:pt x="982" y="16279"/>
                    <a:pt x="1059" y="16278"/>
                    <a:pt x="1136" y="16278"/>
                  </a:cubicBezTo>
                  <a:cubicBezTo>
                    <a:pt x="2327" y="16278"/>
                    <a:pt x="3521" y="16419"/>
                    <a:pt x="4711" y="16481"/>
                  </a:cubicBezTo>
                  <a:cubicBezTo>
                    <a:pt x="8551" y="16746"/>
                    <a:pt x="12394" y="16943"/>
                    <a:pt x="16237" y="17144"/>
                  </a:cubicBezTo>
                  <a:cubicBezTo>
                    <a:pt x="18660" y="17266"/>
                    <a:pt x="21086" y="17280"/>
                    <a:pt x="23511" y="17280"/>
                  </a:cubicBezTo>
                  <a:cubicBezTo>
                    <a:pt x="24245" y="17280"/>
                    <a:pt x="24978" y="17279"/>
                    <a:pt x="25712" y="17279"/>
                  </a:cubicBezTo>
                  <a:cubicBezTo>
                    <a:pt x="26889" y="17279"/>
                    <a:pt x="28065" y="17282"/>
                    <a:pt x="29241" y="17299"/>
                  </a:cubicBezTo>
                  <a:cubicBezTo>
                    <a:pt x="34758" y="17453"/>
                    <a:pt x="40270" y="17713"/>
                    <a:pt x="45789" y="17745"/>
                  </a:cubicBezTo>
                  <a:cubicBezTo>
                    <a:pt x="46545" y="17754"/>
                    <a:pt x="47302" y="17758"/>
                    <a:pt x="48058" y="17758"/>
                  </a:cubicBezTo>
                  <a:cubicBezTo>
                    <a:pt x="54179" y="17758"/>
                    <a:pt x="60298" y="17499"/>
                    <a:pt x="66418" y="17425"/>
                  </a:cubicBezTo>
                  <a:cubicBezTo>
                    <a:pt x="67300" y="17414"/>
                    <a:pt x="68181" y="17409"/>
                    <a:pt x="69063" y="17409"/>
                  </a:cubicBezTo>
                  <a:cubicBezTo>
                    <a:pt x="73708" y="17409"/>
                    <a:pt x="78354" y="17541"/>
                    <a:pt x="82999" y="17573"/>
                  </a:cubicBezTo>
                  <a:cubicBezTo>
                    <a:pt x="89389" y="17702"/>
                    <a:pt x="95782" y="17739"/>
                    <a:pt x="102170" y="17942"/>
                  </a:cubicBezTo>
                  <a:cubicBezTo>
                    <a:pt x="107134" y="18174"/>
                    <a:pt x="112102" y="18301"/>
                    <a:pt x="117070" y="18377"/>
                  </a:cubicBezTo>
                  <a:cubicBezTo>
                    <a:pt x="118770" y="18392"/>
                    <a:pt x="120471" y="18414"/>
                    <a:pt x="122171" y="18414"/>
                  </a:cubicBezTo>
                  <a:cubicBezTo>
                    <a:pt x="124567" y="18414"/>
                    <a:pt x="126963" y="18370"/>
                    <a:pt x="129354" y="18201"/>
                  </a:cubicBezTo>
                  <a:cubicBezTo>
                    <a:pt x="130634" y="18099"/>
                    <a:pt x="131689" y="18007"/>
                    <a:pt x="132923" y="17718"/>
                  </a:cubicBezTo>
                  <a:cubicBezTo>
                    <a:pt x="133803" y="17490"/>
                    <a:pt x="134547" y="17220"/>
                    <a:pt x="135128" y="16658"/>
                  </a:cubicBezTo>
                  <a:cubicBezTo>
                    <a:pt x="135263" y="16516"/>
                    <a:pt x="135387" y="16396"/>
                    <a:pt x="135492" y="16274"/>
                  </a:cubicBezTo>
                  <a:cubicBezTo>
                    <a:pt x="135448" y="16251"/>
                    <a:pt x="135410" y="16215"/>
                    <a:pt x="135393" y="16166"/>
                  </a:cubicBezTo>
                  <a:cubicBezTo>
                    <a:pt x="135406" y="14031"/>
                    <a:pt x="135599" y="11879"/>
                    <a:pt x="135649" y="9739"/>
                  </a:cubicBezTo>
                  <a:cubicBezTo>
                    <a:pt x="135662" y="6497"/>
                    <a:pt x="135584" y="3248"/>
                    <a:pt x="135787" y="9"/>
                  </a:cubicBezTo>
                  <a:lnTo>
                    <a:pt x="84388" y="9"/>
                  </a:lnTo>
                  <a:cubicBezTo>
                    <a:pt x="84372" y="9"/>
                    <a:pt x="84359" y="3"/>
                    <a:pt x="84346" y="0"/>
                  </a:cubicBezTo>
                  <a:lnTo>
                    <a:pt x="59934" y="0"/>
                  </a:lnTo>
                  <a:cubicBezTo>
                    <a:pt x="59920" y="3"/>
                    <a:pt x="59907" y="9"/>
                    <a:pt x="59892" y="9"/>
                  </a:cubicBezTo>
                  <a:lnTo>
                    <a:pt x="47150" y="9"/>
                  </a:lnTo>
                  <a:cubicBezTo>
                    <a:pt x="47135" y="9"/>
                    <a:pt x="47122" y="3"/>
                    <a:pt x="47108" y="0"/>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57" name="Google Shape;1557;p29"/>
            <p:cNvGrpSpPr/>
            <p:nvPr/>
          </p:nvGrpSpPr>
          <p:grpSpPr>
            <a:xfrm flipH="1">
              <a:off x="4727576" y="4541869"/>
              <a:ext cx="4317821" cy="617389"/>
              <a:chOff x="1296305" y="3383056"/>
              <a:chExt cx="3365410" cy="481207"/>
            </a:xfrm>
          </p:grpSpPr>
          <p:sp>
            <p:nvSpPr>
              <p:cNvPr id="1558" name="Google Shape;1558;p29"/>
              <p:cNvSpPr/>
              <p:nvPr/>
            </p:nvSpPr>
            <p:spPr>
              <a:xfrm>
                <a:off x="1963331" y="3456425"/>
                <a:ext cx="68695" cy="20574"/>
              </a:xfrm>
              <a:custGeom>
                <a:avLst/>
                <a:gdLst/>
                <a:ahLst/>
                <a:cxnLst/>
                <a:rect l="l" t="t" r="r" b="b"/>
                <a:pathLst>
                  <a:path w="1763" h="528" extrusionOk="0">
                    <a:moveTo>
                      <a:pt x="881" y="0"/>
                    </a:moveTo>
                    <a:cubicBezTo>
                      <a:pt x="395" y="0"/>
                      <a:pt x="1" y="117"/>
                      <a:pt x="1" y="264"/>
                    </a:cubicBezTo>
                    <a:cubicBezTo>
                      <a:pt x="1" y="408"/>
                      <a:pt x="395" y="527"/>
                      <a:pt x="881" y="527"/>
                    </a:cubicBezTo>
                    <a:cubicBezTo>
                      <a:pt x="1368" y="527"/>
                      <a:pt x="1763" y="408"/>
                      <a:pt x="1763" y="264"/>
                    </a:cubicBezTo>
                    <a:cubicBezTo>
                      <a:pt x="1763" y="117"/>
                      <a:pt x="1368" y="0"/>
                      <a:pt x="88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29"/>
              <p:cNvSpPr/>
              <p:nvPr/>
            </p:nvSpPr>
            <p:spPr>
              <a:xfrm>
                <a:off x="1865843" y="3823116"/>
                <a:ext cx="61253" cy="27431"/>
              </a:xfrm>
              <a:custGeom>
                <a:avLst/>
                <a:gdLst/>
                <a:ahLst/>
                <a:cxnLst/>
                <a:rect l="l" t="t" r="r" b="b"/>
                <a:pathLst>
                  <a:path w="1572" h="704" extrusionOk="0">
                    <a:moveTo>
                      <a:pt x="787" y="1"/>
                    </a:moveTo>
                    <a:cubicBezTo>
                      <a:pt x="352" y="1"/>
                      <a:pt x="1" y="159"/>
                      <a:pt x="1" y="353"/>
                    </a:cubicBezTo>
                    <a:cubicBezTo>
                      <a:pt x="1" y="547"/>
                      <a:pt x="352" y="703"/>
                      <a:pt x="787" y="703"/>
                    </a:cubicBezTo>
                    <a:cubicBezTo>
                      <a:pt x="1220" y="703"/>
                      <a:pt x="1572" y="545"/>
                      <a:pt x="1572" y="353"/>
                    </a:cubicBezTo>
                    <a:cubicBezTo>
                      <a:pt x="1572" y="159"/>
                      <a:pt x="1220" y="1"/>
                      <a:pt x="787"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29"/>
              <p:cNvSpPr/>
              <p:nvPr/>
            </p:nvSpPr>
            <p:spPr>
              <a:xfrm>
                <a:off x="1881156" y="3549627"/>
                <a:ext cx="49719" cy="19755"/>
              </a:xfrm>
              <a:custGeom>
                <a:avLst/>
                <a:gdLst/>
                <a:ahLst/>
                <a:cxnLst/>
                <a:rect l="l" t="t" r="r" b="b"/>
                <a:pathLst>
                  <a:path w="1276" h="507" extrusionOk="0">
                    <a:moveTo>
                      <a:pt x="637" y="0"/>
                    </a:moveTo>
                    <a:cubicBezTo>
                      <a:pt x="285" y="0"/>
                      <a:pt x="0" y="113"/>
                      <a:pt x="0" y="254"/>
                    </a:cubicBezTo>
                    <a:cubicBezTo>
                      <a:pt x="0" y="394"/>
                      <a:pt x="285" y="507"/>
                      <a:pt x="637" y="507"/>
                    </a:cubicBezTo>
                    <a:cubicBezTo>
                      <a:pt x="989" y="507"/>
                      <a:pt x="1276" y="394"/>
                      <a:pt x="1276" y="254"/>
                    </a:cubicBezTo>
                    <a:cubicBezTo>
                      <a:pt x="1276" y="113"/>
                      <a:pt x="989" y="0"/>
                      <a:pt x="637"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9"/>
              <p:cNvSpPr/>
              <p:nvPr/>
            </p:nvSpPr>
            <p:spPr>
              <a:xfrm>
                <a:off x="1606732" y="3448281"/>
                <a:ext cx="27626" cy="8183"/>
              </a:xfrm>
              <a:custGeom>
                <a:avLst/>
                <a:gdLst/>
                <a:ahLst/>
                <a:cxnLst/>
                <a:rect l="l" t="t" r="r" b="b"/>
                <a:pathLst>
                  <a:path w="709" h="210" extrusionOk="0">
                    <a:moveTo>
                      <a:pt x="355" y="1"/>
                    </a:moveTo>
                    <a:cubicBezTo>
                      <a:pt x="158" y="1"/>
                      <a:pt x="0" y="47"/>
                      <a:pt x="0" y="105"/>
                    </a:cubicBezTo>
                    <a:cubicBezTo>
                      <a:pt x="0" y="161"/>
                      <a:pt x="158" y="209"/>
                      <a:pt x="355" y="209"/>
                    </a:cubicBezTo>
                    <a:cubicBezTo>
                      <a:pt x="550" y="209"/>
                      <a:pt x="708" y="161"/>
                      <a:pt x="708" y="105"/>
                    </a:cubicBezTo>
                    <a:cubicBezTo>
                      <a:pt x="708" y="47"/>
                      <a:pt x="550" y="1"/>
                      <a:pt x="355"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9"/>
              <p:cNvSpPr/>
              <p:nvPr/>
            </p:nvSpPr>
            <p:spPr>
              <a:xfrm>
                <a:off x="1606732" y="3677585"/>
                <a:ext cx="51317" cy="13287"/>
              </a:xfrm>
              <a:custGeom>
                <a:avLst/>
                <a:gdLst/>
                <a:ahLst/>
                <a:cxnLst/>
                <a:rect l="l" t="t" r="r" b="b"/>
                <a:pathLst>
                  <a:path w="1317" h="341" extrusionOk="0">
                    <a:moveTo>
                      <a:pt x="659" y="0"/>
                    </a:moveTo>
                    <a:cubicBezTo>
                      <a:pt x="295" y="0"/>
                      <a:pt x="0" y="77"/>
                      <a:pt x="0" y="171"/>
                    </a:cubicBezTo>
                    <a:cubicBezTo>
                      <a:pt x="0" y="265"/>
                      <a:pt x="295" y="340"/>
                      <a:pt x="659" y="340"/>
                    </a:cubicBezTo>
                    <a:cubicBezTo>
                      <a:pt x="1022" y="340"/>
                      <a:pt x="1316" y="265"/>
                      <a:pt x="1316" y="171"/>
                    </a:cubicBezTo>
                    <a:cubicBezTo>
                      <a:pt x="1316" y="77"/>
                      <a:pt x="1022" y="0"/>
                      <a:pt x="659"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9"/>
              <p:cNvSpPr/>
              <p:nvPr/>
            </p:nvSpPr>
            <p:spPr>
              <a:xfrm>
                <a:off x="1448304" y="3487401"/>
                <a:ext cx="32575" cy="13716"/>
              </a:xfrm>
              <a:custGeom>
                <a:avLst/>
                <a:gdLst/>
                <a:ahLst/>
                <a:cxnLst/>
                <a:rect l="l" t="t" r="r" b="b"/>
                <a:pathLst>
                  <a:path w="836" h="352" extrusionOk="0">
                    <a:moveTo>
                      <a:pt x="419" y="0"/>
                    </a:moveTo>
                    <a:cubicBezTo>
                      <a:pt x="187" y="0"/>
                      <a:pt x="0" y="78"/>
                      <a:pt x="0" y="175"/>
                    </a:cubicBezTo>
                    <a:cubicBezTo>
                      <a:pt x="0" y="272"/>
                      <a:pt x="187" y="352"/>
                      <a:pt x="419" y="352"/>
                    </a:cubicBezTo>
                    <a:cubicBezTo>
                      <a:pt x="649" y="352"/>
                      <a:pt x="836" y="272"/>
                      <a:pt x="836" y="175"/>
                    </a:cubicBezTo>
                    <a:cubicBezTo>
                      <a:pt x="836" y="78"/>
                      <a:pt x="649" y="0"/>
                      <a:pt x="419"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9"/>
              <p:cNvSpPr/>
              <p:nvPr/>
            </p:nvSpPr>
            <p:spPr>
              <a:xfrm>
                <a:off x="1762432" y="3422487"/>
                <a:ext cx="34211" cy="10326"/>
              </a:xfrm>
              <a:custGeom>
                <a:avLst/>
                <a:gdLst/>
                <a:ahLst/>
                <a:cxnLst/>
                <a:rect l="l" t="t" r="r" b="b"/>
                <a:pathLst>
                  <a:path w="878" h="265" extrusionOk="0">
                    <a:moveTo>
                      <a:pt x="439" y="1"/>
                    </a:moveTo>
                    <a:cubicBezTo>
                      <a:pt x="197" y="1"/>
                      <a:pt x="0" y="60"/>
                      <a:pt x="0" y="133"/>
                    </a:cubicBezTo>
                    <a:cubicBezTo>
                      <a:pt x="0" y="205"/>
                      <a:pt x="197" y="264"/>
                      <a:pt x="439" y="264"/>
                    </a:cubicBezTo>
                    <a:cubicBezTo>
                      <a:pt x="681" y="264"/>
                      <a:pt x="878" y="205"/>
                      <a:pt x="878" y="133"/>
                    </a:cubicBezTo>
                    <a:cubicBezTo>
                      <a:pt x="878" y="60"/>
                      <a:pt x="682" y="1"/>
                      <a:pt x="439"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9"/>
              <p:cNvSpPr/>
              <p:nvPr/>
            </p:nvSpPr>
            <p:spPr>
              <a:xfrm>
                <a:off x="2129396" y="3389602"/>
                <a:ext cx="49797" cy="17145"/>
              </a:xfrm>
              <a:custGeom>
                <a:avLst/>
                <a:gdLst/>
                <a:ahLst/>
                <a:cxnLst/>
                <a:rect l="l" t="t" r="r" b="b"/>
                <a:pathLst>
                  <a:path w="1278" h="440" extrusionOk="0">
                    <a:moveTo>
                      <a:pt x="639" y="1"/>
                    </a:moveTo>
                    <a:cubicBezTo>
                      <a:pt x="285" y="1"/>
                      <a:pt x="0" y="99"/>
                      <a:pt x="0" y="221"/>
                    </a:cubicBezTo>
                    <a:cubicBezTo>
                      <a:pt x="0" y="341"/>
                      <a:pt x="285" y="439"/>
                      <a:pt x="639" y="439"/>
                    </a:cubicBezTo>
                    <a:cubicBezTo>
                      <a:pt x="991" y="439"/>
                      <a:pt x="1277" y="341"/>
                      <a:pt x="1277" y="221"/>
                    </a:cubicBezTo>
                    <a:cubicBezTo>
                      <a:pt x="1277" y="99"/>
                      <a:pt x="991" y="1"/>
                      <a:pt x="639"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9"/>
              <p:cNvSpPr/>
              <p:nvPr/>
            </p:nvSpPr>
            <p:spPr>
              <a:xfrm>
                <a:off x="1773615" y="3695236"/>
                <a:ext cx="33861" cy="12391"/>
              </a:xfrm>
              <a:custGeom>
                <a:avLst/>
                <a:gdLst/>
                <a:ahLst/>
                <a:cxnLst/>
                <a:rect l="l" t="t" r="r" b="b"/>
                <a:pathLst>
                  <a:path w="869" h="318" extrusionOk="0">
                    <a:moveTo>
                      <a:pt x="435" y="0"/>
                    </a:moveTo>
                    <a:cubicBezTo>
                      <a:pt x="194" y="0"/>
                      <a:pt x="0" y="71"/>
                      <a:pt x="0" y="160"/>
                    </a:cubicBezTo>
                    <a:cubicBezTo>
                      <a:pt x="0" y="247"/>
                      <a:pt x="194" y="318"/>
                      <a:pt x="435" y="318"/>
                    </a:cubicBezTo>
                    <a:cubicBezTo>
                      <a:pt x="673" y="318"/>
                      <a:pt x="869" y="247"/>
                      <a:pt x="869" y="160"/>
                    </a:cubicBezTo>
                    <a:cubicBezTo>
                      <a:pt x="869" y="71"/>
                      <a:pt x="673" y="0"/>
                      <a:pt x="435"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9"/>
              <p:cNvSpPr/>
              <p:nvPr/>
            </p:nvSpPr>
            <p:spPr>
              <a:xfrm>
                <a:off x="1483371" y="3547796"/>
                <a:ext cx="16911" cy="2689"/>
              </a:xfrm>
              <a:custGeom>
                <a:avLst/>
                <a:gdLst/>
                <a:ahLst/>
                <a:cxnLst/>
                <a:rect l="l" t="t" r="r" b="b"/>
                <a:pathLst>
                  <a:path w="434" h="69" extrusionOk="0">
                    <a:moveTo>
                      <a:pt x="216" y="1"/>
                    </a:moveTo>
                    <a:cubicBezTo>
                      <a:pt x="98" y="1"/>
                      <a:pt x="1" y="17"/>
                      <a:pt x="1" y="36"/>
                    </a:cubicBezTo>
                    <a:cubicBezTo>
                      <a:pt x="1" y="54"/>
                      <a:pt x="98" y="69"/>
                      <a:pt x="216" y="69"/>
                    </a:cubicBezTo>
                    <a:cubicBezTo>
                      <a:pt x="337" y="69"/>
                      <a:pt x="434" y="54"/>
                      <a:pt x="434" y="36"/>
                    </a:cubicBezTo>
                    <a:cubicBezTo>
                      <a:pt x="434" y="17"/>
                      <a:pt x="337" y="1"/>
                      <a:pt x="216"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9"/>
              <p:cNvSpPr/>
              <p:nvPr/>
            </p:nvSpPr>
            <p:spPr>
              <a:xfrm>
                <a:off x="1381870" y="3389602"/>
                <a:ext cx="27431" cy="8611"/>
              </a:xfrm>
              <a:custGeom>
                <a:avLst/>
                <a:gdLst/>
                <a:ahLst/>
                <a:cxnLst/>
                <a:rect l="l" t="t" r="r" b="b"/>
                <a:pathLst>
                  <a:path w="704" h="221" extrusionOk="0">
                    <a:moveTo>
                      <a:pt x="353" y="1"/>
                    </a:moveTo>
                    <a:cubicBezTo>
                      <a:pt x="159" y="1"/>
                      <a:pt x="1" y="50"/>
                      <a:pt x="1" y="111"/>
                    </a:cubicBezTo>
                    <a:cubicBezTo>
                      <a:pt x="1" y="172"/>
                      <a:pt x="159" y="221"/>
                      <a:pt x="353" y="221"/>
                    </a:cubicBezTo>
                    <a:cubicBezTo>
                      <a:pt x="545" y="221"/>
                      <a:pt x="703" y="172"/>
                      <a:pt x="703" y="111"/>
                    </a:cubicBezTo>
                    <a:cubicBezTo>
                      <a:pt x="703" y="50"/>
                      <a:pt x="545" y="1"/>
                      <a:pt x="353"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9"/>
              <p:cNvSpPr/>
              <p:nvPr/>
            </p:nvSpPr>
            <p:spPr>
              <a:xfrm>
                <a:off x="1555221" y="3836832"/>
                <a:ext cx="51551" cy="27431"/>
              </a:xfrm>
              <a:custGeom>
                <a:avLst/>
                <a:gdLst/>
                <a:ahLst/>
                <a:cxnLst/>
                <a:rect l="l" t="t" r="r" b="b"/>
                <a:pathLst>
                  <a:path w="1323" h="704" extrusionOk="0">
                    <a:moveTo>
                      <a:pt x="660" y="1"/>
                    </a:moveTo>
                    <a:cubicBezTo>
                      <a:pt x="295" y="1"/>
                      <a:pt x="0" y="157"/>
                      <a:pt x="0" y="351"/>
                    </a:cubicBezTo>
                    <a:cubicBezTo>
                      <a:pt x="0" y="545"/>
                      <a:pt x="295" y="703"/>
                      <a:pt x="660" y="703"/>
                    </a:cubicBezTo>
                    <a:cubicBezTo>
                      <a:pt x="1027" y="703"/>
                      <a:pt x="1322" y="545"/>
                      <a:pt x="1322" y="351"/>
                    </a:cubicBezTo>
                    <a:cubicBezTo>
                      <a:pt x="1322" y="157"/>
                      <a:pt x="1027" y="1"/>
                      <a:pt x="66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9"/>
              <p:cNvSpPr/>
              <p:nvPr/>
            </p:nvSpPr>
            <p:spPr>
              <a:xfrm>
                <a:off x="3365026" y="3747175"/>
                <a:ext cx="51317" cy="23963"/>
              </a:xfrm>
              <a:custGeom>
                <a:avLst/>
                <a:gdLst/>
                <a:ahLst/>
                <a:cxnLst/>
                <a:rect l="l" t="t" r="r" b="b"/>
                <a:pathLst>
                  <a:path w="1317" h="615" extrusionOk="0">
                    <a:moveTo>
                      <a:pt x="658" y="1"/>
                    </a:moveTo>
                    <a:cubicBezTo>
                      <a:pt x="294" y="1"/>
                      <a:pt x="1" y="139"/>
                      <a:pt x="1" y="308"/>
                    </a:cubicBezTo>
                    <a:cubicBezTo>
                      <a:pt x="1" y="477"/>
                      <a:pt x="294" y="615"/>
                      <a:pt x="658" y="615"/>
                    </a:cubicBezTo>
                    <a:cubicBezTo>
                      <a:pt x="1021" y="615"/>
                      <a:pt x="1317" y="477"/>
                      <a:pt x="1317" y="308"/>
                    </a:cubicBezTo>
                    <a:cubicBezTo>
                      <a:pt x="1317" y="139"/>
                      <a:pt x="1021" y="1"/>
                      <a:pt x="658"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9"/>
              <p:cNvSpPr/>
              <p:nvPr/>
            </p:nvSpPr>
            <p:spPr>
              <a:xfrm>
                <a:off x="3158945" y="3747175"/>
                <a:ext cx="33939" cy="15703"/>
              </a:xfrm>
              <a:custGeom>
                <a:avLst/>
                <a:gdLst/>
                <a:ahLst/>
                <a:cxnLst/>
                <a:rect l="l" t="t" r="r" b="b"/>
                <a:pathLst>
                  <a:path w="871" h="403" extrusionOk="0">
                    <a:moveTo>
                      <a:pt x="434" y="1"/>
                    </a:moveTo>
                    <a:cubicBezTo>
                      <a:pt x="194" y="1"/>
                      <a:pt x="0" y="91"/>
                      <a:pt x="0" y="201"/>
                    </a:cubicBezTo>
                    <a:cubicBezTo>
                      <a:pt x="0" y="312"/>
                      <a:pt x="194" y="402"/>
                      <a:pt x="434" y="402"/>
                    </a:cubicBezTo>
                    <a:cubicBezTo>
                      <a:pt x="675" y="402"/>
                      <a:pt x="870" y="312"/>
                      <a:pt x="870" y="201"/>
                    </a:cubicBezTo>
                    <a:cubicBezTo>
                      <a:pt x="870" y="91"/>
                      <a:pt x="675" y="1"/>
                      <a:pt x="434"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9"/>
              <p:cNvSpPr/>
              <p:nvPr/>
            </p:nvSpPr>
            <p:spPr>
              <a:xfrm>
                <a:off x="3651880" y="3718030"/>
                <a:ext cx="15430" cy="15430"/>
              </a:xfrm>
              <a:custGeom>
                <a:avLst/>
                <a:gdLst/>
                <a:ahLst/>
                <a:cxnLst/>
                <a:rect l="l" t="t" r="r" b="b"/>
                <a:pathLst>
                  <a:path w="396" h="396" extrusionOk="0">
                    <a:moveTo>
                      <a:pt x="198" y="0"/>
                    </a:moveTo>
                    <a:cubicBezTo>
                      <a:pt x="88" y="0"/>
                      <a:pt x="0" y="90"/>
                      <a:pt x="0" y="199"/>
                    </a:cubicBezTo>
                    <a:cubicBezTo>
                      <a:pt x="0" y="307"/>
                      <a:pt x="88" y="396"/>
                      <a:pt x="198" y="396"/>
                    </a:cubicBezTo>
                    <a:cubicBezTo>
                      <a:pt x="307" y="396"/>
                      <a:pt x="395" y="307"/>
                      <a:pt x="395" y="199"/>
                    </a:cubicBezTo>
                    <a:cubicBezTo>
                      <a:pt x="395" y="90"/>
                      <a:pt x="307" y="0"/>
                      <a:pt x="198"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9"/>
              <p:cNvSpPr/>
              <p:nvPr/>
            </p:nvSpPr>
            <p:spPr>
              <a:xfrm>
                <a:off x="3257096" y="3820778"/>
                <a:ext cx="20067" cy="3702"/>
              </a:xfrm>
              <a:custGeom>
                <a:avLst/>
                <a:gdLst/>
                <a:ahLst/>
                <a:cxnLst/>
                <a:rect l="l" t="t" r="r" b="b"/>
                <a:pathLst>
                  <a:path w="515" h="95" extrusionOk="0">
                    <a:moveTo>
                      <a:pt x="257" y="0"/>
                    </a:moveTo>
                    <a:cubicBezTo>
                      <a:pt x="115" y="0"/>
                      <a:pt x="1" y="22"/>
                      <a:pt x="1" y="46"/>
                    </a:cubicBezTo>
                    <a:cubicBezTo>
                      <a:pt x="1" y="73"/>
                      <a:pt x="115" y="94"/>
                      <a:pt x="257" y="94"/>
                    </a:cubicBezTo>
                    <a:cubicBezTo>
                      <a:pt x="399" y="94"/>
                      <a:pt x="515" y="73"/>
                      <a:pt x="515" y="46"/>
                    </a:cubicBezTo>
                    <a:cubicBezTo>
                      <a:pt x="515" y="22"/>
                      <a:pt x="399" y="0"/>
                      <a:pt x="257"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9"/>
              <p:cNvSpPr/>
              <p:nvPr/>
            </p:nvSpPr>
            <p:spPr>
              <a:xfrm>
                <a:off x="2933421" y="3759137"/>
                <a:ext cx="30860" cy="12001"/>
              </a:xfrm>
              <a:custGeom>
                <a:avLst/>
                <a:gdLst/>
                <a:ahLst/>
                <a:cxnLst/>
                <a:rect l="l" t="t" r="r" b="b"/>
                <a:pathLst>
                  <a:path w="792" h="308" extrusionOk="0">
                    <a:moveTo>
                      <a:pt x="396" y="1"/>
                    </a:moveTo>
                    <a:cubicBezTo>
                      <a:pt x="179" y="1"/>
                      <a:pt x="0" y="69"/>
                      <a:pt x="0" y="154"/>
                    </a:cubicBezTo>
                    <a:cubicBezTo>
                      <a:pt x="0" y="238"/>
                      <a:pt x="179" y="308"/>
                      <a:pt x="396" y="308"/>
                    </a:cubicBezTo>
                    <a:cubicBezTo>
                      <a:pt x="614" y="308"/>
                      <a:pt x="791" y="238"/>
                      <a:pt x="791" y="154"/>
                    </a:cubicBezTo>
                    <a:cubicBezTo>
                      <a:pt x="791" y="69"/>
                      <a:pt x="614" y="1"/>
                      <a:pt x="396"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9"/>
              <p:cNvSpPr/>
              <p:nvPr/>
            </p:nvSpPr>
            <p:spPr>
              <a:xfrm>
                <a:off x="3584161" y="3833403"/>
                <a:ext cx="44615" cy="13677"/>
              </a:xfrm>
              <a:custGeom>
                <a:avLst/>
                <a:gdLst/>
                <a:ahLst/>
                <a:cxnLst/>
                <a:rect l="l" t="t" r="r" b="b"/>
                <a:pathLst>
                  <a:path w="1145" h="351" extrusionOk="0">
                    <a:moveTo>
                      <a:pt x="572" y="1"/>
                    </a:moveTo>
                    <a:cubicBezTo>
                      <a:pt x="257" y="1"/>
                      <a:pt x="0" y="79"/>
                      <a:pt x="0" y="176"/>
                    </a:cubicBezTo>
                    <a:cubicBezTo>
                      <a:pt x="0" y="273"/>
                      <a:pt x="257" y="351"/>
                      <a:pt x="572" y="351"/>
                    </a:cubicBezTo>
                    <a:cubicBezTo>
                      <a:pt x="888" y="351"/>
                      <a:pt x="1144" y="273"/>
                      <a:pt x="1144" y="176"/>
                    </a:cubicBezTo>
                    <a:cubicBezTo>
                      <a:pt x="1144" y="79"/>
                      <a:pt x="888" y="1"/>
                      <a:pt x="57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9"/>
              <p:cNvSpPr/>
              <p:nvPr/>
            </p:nvSpPr>
            <p:spPr>
              <a:xfrm>
                <a:off x="3584161" y="3438424"/>
                <a:ext cx="27392" cy="13677"/>
              </a:xfrm>
              <a:custGeom>
                <a:avLst/>
                <a:gdLst/>
                <a:ahLst/>
                <a:cxnLst/>
                <a:rect l="l" t="t" r="r" b="b"/>
                <a:pathLst>
                  <a:path w="703" h="351" extrusionOk="0">
                    <a:moveTo>
                      <a:pt x="352" y="0"/>
                    </a:moveTo>
                    <a:cubicBezTo>
                      <a:pt x="158" y="0"/>
                      <a:pt x="0" y="78"/>
                      <a:pt x="0" y="175"/>
                    </a:cubicBezTo>
                    <a:cubicBezTo>
                      <a:pt x="0" y="272"/>
                      <a:pt x="158" y="351"/>
                      <a:pt x="352" y="351"/>
                    </a:cubicBezTo>
                    <a:cubicBezTo>
                      <a:pt x="546" y="351"/>
                      <a:pt x="703" y="272"/>
                      <a:pt x="703" y="175"/>
                    </a:cubicBezTo>
                    <a:cubicBezTo>
                      <a:pt x="703" y="78"/>
                      <a:pt x="546" y="0"/>
                      <a:pt x="352"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9"/>
              <p:cNvSpPr/>
              <p:nvPr/>
            </p:nvSpPr>
            <p:spPr>
              <a:xfrm>
                <a:off x="3737640" y="3397433"/>
                <a:ext cx="44537" cy="26068"/>
              </a:xfrm>
              <a:custGeom>
                <a:avLst/>
                <a:gdLst/>
                <a:ahLst/>
                <a:cxnLst/>
                <a:rect l="l" t="t" r="r" b="b"/>
                <a:pathLst>
                  <a:path w="1143" h="669" extrusionOk="0">
                    <a:moveTo>
                      <a:pt x="571" y="1"/>
                    </a:moveTo>
                    <a:cubicBezTo>
                      <a:pt x="256" y="1"/>
                      <a:pt x="0" y="150"/>
                      <a:pt x="0" y="335"/>
                    </a:cubicBezTo>
                    <a:cubicBezTo>
                      <a:pt x="0" y="519"/>
                      <a:pt x="256" y="668"/>
                      <a:pt x="571" y="668"/>
                    </a:cubicBezTo>
                    <a:cubicBezTo>
                      <a:pt x="886" y="668"/>
                      <a:pt x="1142" y="519"/>
                      <a:pt x="1142" y="335"/>
                    </a:cubicBezTo>
                    <a:cubicBezTo>
                      <a:pt x="1142" y="152"/>
                      <a:pt x="886" y="1"/>
                      <a:pt x="57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9"/>
              <p:cNvSpPr/>
              <p:nvPr/>
            </p:nvSpPr>
            <p:spPr>
              <a:xfrm>
                <a:off x="4423915" y="3725745"/>
                <a:ext cx="47927" cy="7715"/>
              </a:xfrm>
              <a:custGeom>
                <a:avLst/>
                <a:gdLst/>
                <a:ahLst/>
                <a:cxnLst/>
                <a:rect l="l" t="t" r="r" b="b"/>
                <a:pathLst>
                  <a:path w="1230" h="198" extrusionOk="0">
                    <a:moveTo>
                      <a:pt x="614" y="1"/>
                    </a:moveTo>
                    <a:cubicBezTo>
                      <a:pt x="275" y="1"/>
                      <a:pt x="0" y="44"/>
                      <a:pt x="0" y="99"/>
                    </a:cubicBezTo>
                    <a:cubicBezTo>
                      <a:pt x="0" y="154"/>
                      <a:pt x="275" y="198"/>
                      <a:pt x="614" y="198"/>
                    </a:cubicBezTo>
                    <a:cubicBezTo>
                      <a:pt x="955" y="198"/>
                      <a:pt x="1230" y="154"/>
                      <a:pt x="1230" y="99"/>
                    </a:cubicBezTo>
                    <a:cubicBezTo>
                      <a:pt x="1230" y="44"/>
                      <a:pt x="955" y="1"/>
                      <a:pt x="614"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9"/>
              <p:cNvSpPr/>
              <p:nvPr/>
            </p:nvSpPr>
            <p:spPr>
              <a:xfrm>
                <a:off x="4610358" y="3778580"/>
                <a:ext cx="51356" cy="17106"/>
              </a:xfrm>
              <a:custGeom>
                <a:avLst/>
                <a:gdLst/>
                <a:ahLst/>
                <a:cxnLst/>
                <a:rect l="l" t="t" r="r" b="b"/>
                <a:pathLst>
                  <a:path w="1318" h="439" extrusionOk="0">
                    <a:moveTo>
                      <a:pt x="658" y="0"/>
                    </a:moveTo>
                    <a:cubicBezTo>
                      <a:pt x="295" y="0"/>
                      <a:pt x="1" y="99"/>
                      <a:pt x="1" y="219"/>
                    </a:cubicBezTo>
                    <a:cubicBezTo>
                      <a:pt x="1" y="340"/>
                      <a:pt x="295" y="439"/>
                      <a:pt x="658" y="439"/>
                    </a:cubicBezTo>
                    <a:cubicBezTo>
                      <a:pt x="1023" y="439"/>
                      <a:pt x="1317" y="340"/>
                      <a:pt x="1317" y="219"/>
                    </a:cubicBezTo>
                    <a:cubicBezTo>
                      <a:pt x="1317" y="99"/>
                      <a:pt x="1023" y="0"/>
                      <a:pt x="658"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9"/>
              <p:cNvSpPr/>
              <p:nvPr/>
            </p:nvSpPr>
            <p:spPr>
              <a:xfrm>
                <a:off x="4386003" y="3833403"/>
                <a:ext cx="61876" cy="13677"/>
              </a:xfrm>
              <a:custGeom>
                <a:avLst/>
                <a:gdLst/>
                <a:ahLst/>
                <a:cxnLst/>
                <a:rect l="l" t="t" r="r" b="b"/>
                <a:pathLst>
                  <a:path w="1588" h="351" extrusionOk="0">
                    <a:moveTo>
                      <a:pt x="794" y="1"/>
                    </a:moveTo>
                    <a:cubicBezTo>
                      <a:pt x="355" y="1"/>
                      <a:pt x="0" y="79"/>
                      <a:pt x="0" y="176"/>
                    </a:cubicBezTo>
                    <a:cubicBezTo>
                      <a:pt x="0" y="273"/>
                      <a:pt x="355" y="351"/>
                      <a:pt x="794" y="351"/>
                    </a:cubicBezTo>
                    <a:cubicBezTo>
                      <a:pt x="1233" y="351"/>
                      <a:pt x="1587" y="273"/>
                      <a:pt x="1587" y="176"/>
                    </a:cubicBezTo>
                    <a:cubicBezTo>
                      <a:pt x="1587" y="79"/>
                      <a:pt x="1233" y="1"/>
                      <a:pt x="794"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9"/>
              <p:cNvSpPr/>
              <p:nvPr/>
            </p:nvSpPr>
            <p:spPr>
              <a:xfrm>
                <a:off x="4230692" y="3391745"/>
                <a:ext cx="78" cy="156"/>
              </a:xfrm>
              <a:custGeom>
                <a:avLst/>
                <a:gdLst/>
                <a:ahLst/>
                <a:cxnLst/>
                <a:rect l="l" t="t" r="r" b="b"/>
                <a:pathLst>
                  <a:path w="2" h="4" extrusionOk="0">
                    <a:moveTo>
                      <a:pt x="0" y="1"/>
                    </a:moveTo>
                    <a:lnTo>
                      <a:pt x="0" y="1"/>
                    </a:lnTo>
                    <a:cubicBezTo>
                      <a:pt x="1" y="2"/>
                      <a:pt x="1" y="2"/>
                      <a:pt x="1" y="4"/>
                    </a:cubicBezTo>
                    <a:cubicBezTo>
                      <a:pt x="1" y="4"/>
                      <a:pt x="1" y="2"/>
                      <a:pt x="1" y="2"/>
                    </a:cubicBezTo>
                    <a:cubicBezTo>
                      <a:pt x="1" y="2"/>
                      <a:pt x="1" y="2"/>
                      <a:pt x="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9"/>
              <p:cNvSpPr/>
              <p:nvPr/>
            </p:nvSpPr>
            <p:spPr>
              <a:xfrm>
                <a:off x="4230380" y="3391238"/>
                <a:ext cx="312" cy="546"/>
              </a:xfrm>
              <a:custGeom>
                <a:avLst/>
                <a:gdLst/>
                <a:ahLst/>
                <a:cxnLst/>
                <a:rect l="l" t="t" r="r" b="b"/>
                <a:pathLst>
                  <a:path w="8" h="14" extrusionOk="0">
                    <a:moveTo>
                      <a:pt x="1" y="1"/>
                    </a:moveTo>
                    <a:lnTo>
                      <a:pt x="1" y="1"/>
                    </a:lnTo>
                    <a:cubicBezTo>
                      <a:pt x="4" y="5"/>
                      <a:pt x="5" y="8"/>
                      <a:pt x="7" y="11"/>
                    </a:cubicBezTo>
                    <a:cubicBezTo>
                      <a:pt x="7" y="12"/>
                      <a:pt x="7" y="12"/>
                      <a:pt x="8" y="13"/>
                    </a:cubicBezTo>
                    <a:lnTo>
                      <a:pt x="8" y="13"/>
                    </a:lnTo>
                    <a:cubicBezTo>
                      <a:pt x="6" y="9"/>
                      <a:pt x="3" y="5"/>
                      <a:pt x="1" y="1"/>
                    </a:cubicBezTo>
                    <a:close/>
                    <a:moveTo>
                      <a:pt x="8" y="13"/>
                    </a:moveTo>
                    <a:lnTo>
                      <a:pt x="8" y="13"/>
                    </a:lnTo>
                    <a:cubicBezTo>
                      <a:pt x="8" y="13"/>
                      <a:pt x="8" y="13"/>
                      <a:pt x="8" y="14"/>
                    </a:cubicBezTo>
                    <a:cubicBezTo>
                      <a:pt x="8" y="13"/>
                      <a:pt x="8" y="13"/>
                      <a:pt x="8" y="13"/>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29"/>
              <p:cNvSpPr/>
              <p:nvPr/>
            </p:nvSpPr>
            <p:spPr>
              <a:xfrm>
                <a:off x="4230887" y="3392212"/>
                <a:ext cx="390" cy="1091"/>
              </a:xfrm>
              <a:custGeom>
                <a:avLst/>
                <a:gdLst/>
                <a:ahLst/>
                <a:cxnLst/>
                <a:rect l="l" t="t" r="r" b="b"/>
                <a:pathLst>
                  <a:path w="10" h="28" extrusionOk="0">
                    <a:moveTo>
                      <a:pt x="1" y="0"/>
                    </a:moveTo>
                    <a:cubicBezTo>
                      <a:pt x="1" y="0"/>
                      <a:pt x="1" y="0"/>
                      <a:pt x="1" y="2"/>
                    </a:cubicBezTo>
                    <a:cubicBezTo>
                      <a:pt x="6" y="21"/>
                      <a:pt x="8" y="28"/>
                      <a:pt x="9" y="28"/>
                    </a:cubicBezTo>
                    <a:cubicBezTo>
                      <a:pt x="10" y="28"/>
                      <a:pt x="7" y="15"/>
                      <a:pt x="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29"/>
              <p:cNvSpPr/>
              <p:nvPr/>
            </p:nvSpPr>
            <p:spPr>
              <a:xfrm>
                <a:off x="4229991" y="3391004"/>
                <a:ext cx="779" cy="974"/>
              </a:xfrm>
              <a:custGeom>
                <a:avLst/>
                <a:gdLst/>
                <a:ahLst/>
                <a:cxnLst/>
                <a:rect l="l" t="t" r="r" b="b"/>
                <a:pathLst>
                  <a:path w="20" h="25" extrusionOk="0">
                    <a:moveTo>
                      <a:pt x="1" y="1"/>
                    </a:moveTo>
                    <a:lnTo>
                      <a:pt x="1" y="1"/>
                    </a:lnTo>
                    <a:cubicBezTo>
                      <a:pt x="6" y="10"/>
                      <a:pt x="12" y="17"/>
                      <a:pt x="19" y="24"/>
                    </a:cubicBezTo>
                    <a:cubicBezTo>
                      <a:pt x="19" y="23"/>
                      <a:pt x="18" y="20"/>
                      <a:pt x="17" y="17"/>
                    </a:cubicBezTo>
                    <a:cubicBezTo>
                      <a:pt x="11" y="11"/>
                      <a:pt x="8" y="7"/>
                      <a:pt x="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9"/>
              <p:cNvSpPr/>
              <p:nvPr/>
            </p:nvSpPr>
            <p:spPr>
              <a:xfrm>
                <a:off x="4231004" y="3392251"/>
                <a:ext cx="156" cy="312"/>
              </a:xfrm>
              <a:custGeom>
                <a:avLst/>
                <a:gdLst/>
                <a:ahLst/>
                <a:cxnLst/>
                <a:rect l="l" t="t" r="r" b="b"/>
                <a:pathLst>
                  <a:path w="4" h="8" extrusionOk="0">
                    <a:moveTo>
                      <a:pt x="2" y="1"/>
                    </a:moveTo>
                    <a:cubicBezTo>
                      <a:pt x="1" y="1"/>
                      <a:pt x="1" y="1"/>
                      <a:pt x="1" y="2"/>
                    </a:cubicBezTo>
                    <a:cubicBezTo>
                      <a:pt x="2" y="4"/>
                      <a:pt x="4" y="7"/>
                      <a:pt x="4" y="8"/>
                    </a:cubicBezTo>
                    <a:cubicBezTo>
                      <a:pt x="4" y="5"/>
                      <a:pt x="2" y="4"/>
                      <a:pt x="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9"/>
              <p:cNvSpPr/>
              <p:nvPr/>
            </p:nvSpPr>
            <p:spPr>
              <a:xfrm>
                <a:off x="4389432" y="3492584"/>
                <a:ext cx="1831" cy="10365"/>
              </a:xfrm>
              <a:custGeom>
                <a:avLst/>
                <a:gdLst/>
                <a:ahLst/>
                <a:cxnLst/>
                <a:rect l="l" t="t" r="r" b="b"/>
                <a:pathLst>
                  <a:path w="47" h="266" extrusionOk="0">
                    <a:moveTo>
                      <a:pt x="47" y="0"/>
                    </a:moveTo>
                    <a:lnTo>
                      <a:pt x="47" y="0"/>
                    </a:lnTo>
                    <a:cubicBezTo>
                      <a:pt x="19" y="93"/>
                      <a:pt x="1" y="175"/>
                      <a:pt x="4" y="245"/>
                    </a:cubicBezTo>
                    <a:cubicBezTo>
                      <a:pt x="4" y="245"/>
                      <a:pt x="4" y="245"/>
                      <a:pt x="4" y="246"/>
                    </a:cubicBezTo>
                    <a:cubicBezTo>
                      <a:pt x="5" y="248"/>
                      <a:pt x="5" y="249"/>
                      <a:pt x="5" y="249"/>
                    </a:cubicBezTo>
                    <a:cubicBezTo>
                      <a:pt x="8" y="255"/>
                      <a:pt x="9" y="259"/>
                      <a:pt x="12" y="265"/>
                    </a:cubicBezTo>
                    <a:cubicBezTo>
                      <a:pt x="24" y="177"/>
                      <a:pt x="35" y="89"/>
                      <a:pt x="47"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9"/>
              <p:cNvSpPr/>
              <p:nvPr/>
            </p:nvSpPr>
            <p:spPr>
              <a:xfrm>
                <a:off x="4640673" y="3489311"/>
                <a:ext cx="390" cy="156"/>
              </a:xfrm>
              <a:custGeom>
                <a:avLst/>
                <a:gdLst/>
                <a:ahLst/>
                <a:cxnLst/>
                <a:rect l="l" t="t" r="r" b="b"/>
                <a:pathLst>
                  <a:path w="10" h="4" extrusionOk="0">
                    <a:moveTo>
                      <a:pt x="0" y="0"/>
                    </a:moveTo>
                    <a:lnTo>
                      <a:pt x="0" y="0"/>
                    </a:lnTo>
                    <a:cubicBezTo>
                      <a:pt x="3" y="2"/>
                      <a:pt x="6" y="3"/>
                      <a:pt x="9" y="3"/>
                    </a:cubicBezTo>
                    <a:cubicBezTo>
                      <a:pt x="6" y="3"/>
                      <a:pt x="2" y="0"/>
                      <a:pt x="0" y="0"/>
                    </a:cubicBezTo>
                    <a:close/>
                    <a:moveTo>
                      <a:pt x="9" y="3"/>
                    </a:moveTo>
                    <a:cubicBezTo>
                      <a:pt x="8" y="3"/>
                      <a:pt x="8" y="4"/>
                      <a:pt x="8" y="4"/>
                    </a:cubicBezTo>
                    <a:cubicBezTo>
                      <a:pt x="8" y="4"/>
                      <a:pt x="9" y="4"/>
                      <a:pt x="9" y="3"/>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9"/>
              <p:cNvSpPr/>
              <p:nvPr/>
            </p:nvSpPr>
            <p:spPr>
              <a:xfrm>
                <a:off x="2409431" y="3392212"/>
                <a:ext cx="429" cy="1091"/>
              </a:xfrm>
              <a:custGeom>
                <a:avLst/>
                <a:gdLst/>
                <a:ahLst/>
                <a:cxnLst/>
                <a:rect l="l" t="t" r="r" b="b"/>
                <a:pathLst>
                  <a:path w="11" h="28" extrusionOk="0">
                    <a:moveTo>
                      <a:pt x="1" y="0"/>
                    </a:moveTo>
                    <a:cubicBezTo>
                      <a:pt x="1" y="0"/>
                      <a:pt x="1" y="0"/>
                      <a:pt x="1" y="2"/>
                    </a:cubicBezTo>
                    <a:cubicBezTo>
                      <a:pt x="6" y="21"/>
                      <a:pt x="9" y="28"/>
                      <a:pt x="10" y="28"/>
                    </a:cubicBezTo>
                    <a:cubicBezTo>
                      <a:pt x="10" y="28"/>
                      <a:pt x="7" y="15"/>
                      <a:pt x="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9"/>
              <p:cNvSpPr/>
              <p:nvPr/>
            </p:nvSpPr>
            <p:spPr>
              <a:xfrm>
                <a:off x="2819217" y="3489311"/>
                <a:ext cx="390" cy="156"/>
              </a:xfrm>
              <a:custGeom>
                <a:avLst/>
                <a:gdLst/>
                <a:ahLst/>
                <a:cxnLst/>
                <a:rect l="l" t="t" r="r" b="b"/>
                <a:pathLst>
                  <a:path w="10" h="4" extrusionOk="0">
                    <a:moveTo>
                      <a:pt x="1" y="0"/>
                    </a:moveTo>
                    <a:cubicBezTo>
                      <a:pt x="4" y="2"/>
                      <a:pt x="6" y="3"/>
                      <a:pt x="9" y="3"/>
                    </a:cubicBezTo>
                    <a:cubicBezTo>
                      <a:pt x="8" y="3"/>
                      <a:pt x="4" y="0"/>
                      <a:pt x="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9"/>
              <p:cNvSpPr/>
              <p:nvPr/>
            </p:nvSpPr>
            <p:spPr>
              <a:xfrm>
                <a:off x="2409276" y="3391745"/>
                <a:ext cx="117" cy="156"/>
              </a:xfrm>
              <a:custGeom>
                <a:avLst/>
                <a:gdLst/>
                <a:ahLst/>
                <a:cxnLst/>
                <a:rect l="l" t="t" r="r" b="b"/>
                <a:pathLst>
                  <a:path w="3" h="4" extrusionOk="0">
                    <a:moveTo>
                      <a:pt x="1" y="1"/>
                    </a:moveTo>
                    <a:cubicBezTo>
                      <a:pt x="1" y="2"/>
                      <a:pt x="1" y="2"/>
                      <a:pt x="1" y="2"/>
                    </a:cubicBezTo>
                    <a:lnTo>
                      <a:pt x="1" y="2"/>
                    </a:lnTo>
                    <a:lnTo>
                      <a:pt x="1" y="1"/>
                    </a:lnTo>
                    <a:close/>
                    <a:moveTo>
                      <a:pt x="1" y="2"/>
                    </a:moveTo>
                    <a:lnTo>
                      <a:pt x="2" y="4"/>
                    </a:lnTo>
                    <a:cubicBezTo>
                      <a:pt x="2" y="4"/>
                      <a:pt x="2" y="2"/>
                      <a:pt x="2" y="2"/>
                    </a:cubicBezTo>
                    <a:cubicBezTo>
                      <a:pt x="2" y="2"/>
                      <a:pt x="2" y="2"/>
                      <a:pt x="1" y="2"/>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9"/>
              <p:cNvSpPr/>
              <p:nvPr/>
            </p:nvSpPr>
            <p:spPr>
              <a:xfrm>
                <a:off x="2819061" y="3489194"/>
                <a:ext cx="546" cy="273"/>
              </a:xfrm>
              <a:custGeom>
                <a:avLst/>
                <a:gdLst/>
                <a:ahLst/>
                <a:cxnLst/>
                <a:rect l="l" t="t" r="r" b="b"/>
                <a:pathLst>
                  <a:path w="14" h="7" extrusionOk="0">
                    <a:moveTo>
                      <a:pt x="0" y="0"/>
                    </a:moveTo>
                    <a:lnTo>
                      <a:pt x="0" y="0"/>
                    </a:lnTo>
                    <a:cubicBezTo>
                      <a:pt x="2" y="1"/>
                      <a:pt x="3" y="2"/>
                      <a:pt x="5" y="3"/>
                    </a:cubicBezTo>
                    <a:lnTo>
                      <a:pt x="5" y="3"/>
                    </a:lnTo>
                    <a:cubicBezTo>
                      <a:pt x="3" y="2"/>
                      <a:pt x="2" y="1"/>
                      <a:pt x="0" y="0"/>
                    </a:cubicBezTo>
                    <a:close/>
                    <a:moveTo>
                      <a:pt x="5" y="3"/>
                    </a:moveTo>
                    <a:lnTo>
                      <a:pt x="5" y="3"/>
                    </a:lnTo>
                    <a:cubicBezTo>
                      <a:pt x="8" y="4"/>
                      <a:pt x="10" y="5"/>
                      <a:pt x="13" y="6"/>
                    </a:cubicBezTo>
                    <a:cubicBezTo>
                      <a:pt x="10" y="4"/>
                      <a:pt x="8" y="4"/>
                      <a:pt x="5" y="3"/>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9"/>
              <p:cNvSpPr/>
              <p:nvPr/>
            </p:nvSpPr>
            <p:spPr>
              <a:xfrm>
                <a:off x="1297084" y="3383874"/>
                <a:ext cx="78" cy="117"/>
              </a:xfrm>
              <a:custGeom>
                <a:avLst/>
                <a:gdLst/>
                <a:ahLst/>
                <a:cxnLst/>
                <a:rect l="l" t="t" r="r" b="b"/>
                <a:pathLst>
                  <a:path w="2" h="3" extrusionOk="0">
                    <a:moveTo>
                      <a:pt x="1" y="0"/>
                    </a:moveTo>
                    <a:lnTo>
                      <a:pt x="1" y="0"/>
                    </a:lnTo>
                    <a:cubicBezTo>
                      <a:pt x="2" y="1"/>
                      <a:pt x="2" y="1"/>
                      <a:pt x="2" y="3"/>
                    </a:cubicBezTo>
                    <a:lnTo>
                      <a:pt x="2" y="1"/>
                    </a:lnTo>
                    <a:cubicBezTo>
                      <a:pt x="2" y="1"/>
                      <a:pt x="2" y="1"/>
                      <a:pt x="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9"/>
              <p:cNvSpPr/>
              <p:nvPr/>
            </p:nvSpPr>
            <p:spPr>
              <a:xfrm>
                <a:off x="1296305" y="3383056"/>
                <a:ext cx="818" cy="818"/>
              </a:xfrm>
              <a:custGeom>
                <a:avLst/>
                <a:gdLst/>
                <a:ahLst/>
                <a:cxnLst/>
                <a:rect l="l" t="t" r="r" b="b"/>
                <a:pathLst>
                  <a:path w="21" h="21" extrusionOk="0">
                    <a:moveTo>
                      <a:pt x="0" y="1"/>
                    </a:moveTo>
                    <a:cubicBezTo>
                      <a:pt x="5" y="5"/>
                      <a:pt x="12" y="12"/>
                      <a:pt x="20" y="21"/>
                    </a:cubicBezTo>
                    <a:cubicBezTo>
                      <a:pt x="15" y="14"/>
                      <a:pt x="7" y="8"/>
                      <a:pt x="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9"/>
              <p:cNvSpPr/>
              <p:nvPr/>
            </p:nvSpPr>
            <p:spPr>
              <a:xfrm>
                <a:off x="3084212" y="3580292"/>
                <a:ext cx="117" cy="234"/>
              </a:xfrm>
              <a:custGeom>
                <a:avLst/>
                <a:gdLst/>
                <a:ahLst/>
                <a:cxnLst/>
                <a:rect l="l" t="t" r="r" b="b"/>
                <a:pathLst>
                  <a:path w="3" h="6" extrusionOk="0">
                    <a:moveTo>
                      <a:pt x="2" y="1"/>
                    </a:moveTo>
                    <a:cubicBezTo>
                      <a:pt x="2" y="2"/>
                      <a:pt x="2" y="4"/>
                      <a:pt x="1" y="5"/>
                    </a:cubicBezTo>
                    <a:lnTo>
                      <a:pt x="2" y="4"/>
                    </a:lnTo>
                    <a:cubicBezTo>
                      <a:pt x="2" y="2"/>
                      <a:pt x="2" y="1"/>
                      <a:pt x="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9"/>
              <p:cNvSpPr/>
              <p:nvPr/>
            </p:nvSpPr>
            <p:spPr>
              <a:xfrm>
                <a:off x="4230848" y="3392095"/>
                <a:ext cx="78" cy="156"/>
              </a:xfrm>
              <a:custGeom>
                <a:avLst/>
                <a:gdLst/>
                <a:ahLst/>
                <a:cxnLst/>
                <a:rect l="l" t="t" r="r" b="b"/>
                <a:pathLst>
                  <a:path w="2" h="4" extrusionOk="0">
                    <a:moveTo>
                      <a:pt x="0" y="0"/>
                    </a:moveTo>
                    <a:lnTo>
                      <a:pt x="2" y="3"/>
                    </a:lnTo>
                    <a:cubicBezTo>
                      <a:pt x="2" y="3"/>
                      <a:pt x="2" y="2"/>
                      <a:pt x="2" y="2"/>
                    </a:cubicBezTo>
                    <a:cubicBezTo>
                      <a:pt x="2" y="2"/>
                      <a:pt x="0" y="0"/>
                      <a:pt x="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9"/>
              <p:cNvSpPr/>
              <p:nvPr/>
            </p:nvSpPr>
            <p:spPr>
              <a:xfrm>
                <a:off x="4230887" y="3392212"/>
                <a:ext cx="39" cy="39"/>
              </a:xfrm>
              <a:custGeom>
                <a:avLst/>
                <a:gdLst/>
                <a:ahLst/>
                <a:cxnLst/>
                <a:rect l="l" t="t" r="r" b="b"/>
                <a:pathLst>
                  <a:path w="1" h="1" extrusionOk="0">
                    <a:moveTo>
                      <a:pt x="1" y="0"/>
                    </a:move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9"/>
              <p:cNvSpPr/>
              <p:nvPr/>
            </p:nvSpPr>
            <p:spPr>
              <a:xfrm>
                <a:off x="4230887" y="3392017"/>
                <a:ext cx="234" cy="351"/>
              </a:xfrm>
              <a:custGeom>
                <a:avLst/>
                <a:gdLst/>
                <a:ahLst/>
                <a:cxnLst/>
                <a:rect l="l" t="t" r="r" b="b"/>
                <a:pathLst>
                  <a:path w="6" h="9" extrusionOk="0">
                    <a:moveTo>
                      <a:pt x="1" y="1"/>
                    </a:moveTo>
                    <a:cubicBezTo>
                      <a:pt x="1" y="2"/>
                      <a:pt x="1" y="2"/>
                      <a:pt x="1" y="4"/>
                    </a:cubicBezTo>
                    <a:cubicBezTo>
                      <a:pt x="2" y="5"/>
                      <a:pt x="2" y="7"/>
                      <a:pt x="4" y="8"/>
                    </a:cubicBezTo>
                    <a:lnTo>
                      <a:pt x="4" y="8"/>
                    </a:lnTo>
                    <a:cubicBezTo>
                      <a:pt x="2" y="7"/>
                      <a:pt x="4" y="7"/>
                      <a:pt x="5" y="7"/>
                    </a:cubicBezTo>
                    <a:cubicBezTo>
                      <a:pt x="4" y="5"/>
                      <a:pt x="2" y="2"/>
                      <a:pt x="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9"/>
              <p:cNvSpPr/>
              <p:nvPr/>
            </p:nvSpPr>
            <p:spPr>
              <a:xfrm>
                <a:off x="4230887" y="3392134"/>
                <a:ext cx="39" cy="39"/>
              </a:xfrm>
              <a:custGeom>
                <a:avLst/>
                <a:gdLst/>
                <a:ahLst/>
                <a:cxnLst/>
                <a:rect l="l" t="t" r="r" b="b"/>
                <a:pathLst>
                  <a:path w="1" h="1" extrusionOk="0">
                    <a:moveTo>
                      <a:pt x="1" y="1"/>
                    </a:moveTo>
                    <a:lnTo>
                      <a:pt x="1" y="1"/>
                    </a:lnTo>
                    <a:lnTo>
                      <a:pt x="1" y="1"/>
                    </a:lnTo>
                    <a:lnTo>
                      <a:pt x="1"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9"/>
              <p:cNvSpPr/>
              <p:nvPr/>
            </p:nvSpPr>
            <p:spPr>
              <a:xfrm>
                <a:off x="4230614" y="3391628"/>
                <a:ext cx="156" cy="351"/>
              </a:xfrm>
              <a:custGeom>
                <a:avLst/>
                <a:gdLst/>
                <a:ahLst/>
                <a:cxnLst/>
                <a:rect l="l" t="t" r="r" b="b"/>
                <a:pathLst>
                  <a:path w="4" h="9" extrusionOk="0">
                    <a:moveTo>
                      <a:pt x="1" y="1"/>
                    </a:moveTo>
                    <a:cubicBezTo>
                      <a:pt x="1" y="1"/>
                      <a:pt x="1" y="2"/>
                      <a:pt x="1" y="2"/>
                    </a:cubicBezTo>
                    <a:lnTo>
                      <a:pt x="1" y="2"/>
                    </a:lnTo>
                    <a:cubicBezTo>
                      <a:pt x="1" y="2"/>
                      <a:pt x="1" y="1"/>
                      <a:pt x="1" y="1"/>
                    </a:cubicBezTo>
                    <a:close/>
                    <a:moveTo>
                      <a:pt x="1" y="2"/>
                    </a:moveTo>
                    <a:cubicBezTo>
                      <a:pt x="2" y="5"/>
                      <a:pt x="2" y="7"/>
                      <a:pt x="3" y="8"/>
                    </a:cubicBezTo>
                    <a:cubicBezTo>
                      <a:pt x="3" y="8"/>
                      <a:pt x="3" y="8"/>
                      <a:pt x="3" y="7"/>
                    </a:cubicBezTo>
                    <a:cubicBezTo>
                      <a:pt x="3" y="5"/>
                      <a:pt x="3" y="5"/>
                      <a:pt x="2" y="4"/>
                    </a:cubicBezTo>
                    <a:cubicBezTo>
                      <a:pt x="2" y="3"/>
                      <a:pt x="1" y="3"/>
                      <a:pt x="1" y="2"/>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9"/>
              <p:cNvSpPr/>
              <p:nvPr/>
            </p:nvSpPr>
            <p:spPr>
              <a:xfrm>
                <a:off x="4230614" y="3391628"/>
                <a:ext cx="39" cy="39"/>
              </a:xfrm>
              <a:custGeom>
                <a:avLst/>
                <a:gdLst/>
                <a:ahLst/>
                <a:cxnLst/>
                <a:rect l="l" t="t" r="r" b="b"/>
                <a:pathLst>
                  <a:path w="1" h="1" extrusionOk="0">
                    <a:moveTo>
                      <a:pt x="1" y="1"/>
                    </a:moveTo>
                    <a:lnTo>
                      <a:pt x="1" y="1"/>
                    </a:lnTo>
                    <a:lnTo>
                      <a:pt x="1"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9"/>
              <p:cNvSpPr/>
              <p:nvPr/>
            </p:nvSpPr>
            <p:spPr>
              <a:xfrm>
                <a:off x="4230731" y="3391861"/>
                <a:ext cx="39" cy="39"/>
              </a:xfrm>
              <a:custGeom>
                <a:avLst/>
                <a:gdLst/>
                <a:ahLst/>
                <a:cxnLst/>
                <a:rect l="l" t="t" r="r" b="b"/>
                <a:pathLst>
                  <a:path w="1" h="1" extrusionOk="0">
                    <a:moveTo>
                      <a:pt x="0" y="1"/>
                    </a:moveTo>
                    <a:lnTo>
                      <a:pt x="0" y="1"/>
                    </a:lnTo>
                    <a:cubicBezTo>
                      <a:pt x="0" y="1"/>
                      <a:pt x="0" y="1"/>
                      <a:pt x="0" y="1"/>
                    </a:cubicBezTo>
                    <a:lnTo>
                      <a:pt x="0" y="1"/>
                    </a:lnTo>
                    <a:cubicBezTo>
                      <a:pt x="0" y="1"/>
                      <a:pt x="0" y="1"/>
                      <a:pt x="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9"/>
              <p:cNvSpPr/>
              <p:nvPr/>
            </p:nvSpPr>
            <p:spPr>
              <a:xfrm>
                <a:off x="4230653" y="3391745"/>
                <a:ext cx="39" cy="39"/>
              </a:xfrm>
              <a:custGeom>
                <a:avLst/>
                <a:gdLst/>
                <a:ahLst/>
                <a:cxnLst/>
                <a:rect l="l" t="t" r="r" b="b"/>
                <a:pathLst>
                  <a:path w="1" h="1" extrusionOk="0">
                    <a:moveTo>
                      <a:pt x="1" y="1"/>
                    </a:moveTo>
                    <a:lnTo>
                      <a:pt x="1" y="1"/>
                    </a:lnTo>
                    <a:cubicBezTo>
                      <a:pt x="1" y="1"/>
                      <a:pt x="1" y="1"/>
                      <a:pt x="1" y="1"/>
                    </a:cubicBezTo>
                    <a:lnTo>
                      <a:pt x="1"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9"/>
              <p:cNvSpPr/>
              <p:nvPr/>
            </p:nvSpPr>
            <p:spPr>
              <a:xfrm>
                <a:off x="4230848" y="3392095"/>
                <a:ext cx="39" cy="39"/>
              </a:xfrm>
              <a:custGeom>
                <a:avLst/>
                <a:gdLst/>
                <a:ahLst/>
                <a:cxnLst/>
                <a:rect l="l" t="t" r="r" b="b"/>
                <a:pathLst>
                  <a:path w="1" h="1" extrusionOk="0">
                    <a:moveTo>
                      <a:pt x="0" y="0"/>
                    </a:moveTo>
                    <a:cubicBezTo>
                      <a:pt x="0" y="0"/>
                      <a:pt x="0" y="0"/>
                      <a:pt x="0" y="0"/>
                    </a:cubicBezTo>
                    <a:lnTo>
                      <a:pt x="0" y="0"/>
                    </a:lnTo>
                    <a:lnTo>
                      <a:pt x="0" y="0"/>
                    </a:lnTo>
                    <a:lnTo>
                      <a:pt x="0" y="0"/>
                    </a:lnTo>
                    <a:cubicBezTo>
                      <a:pt x="0" y="0"/>
                      <a:pt x="0" y="0"/>
                      <a:pt x="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9"/>
              <p:cNvSpPr/>
              <p:nvPr/>
            </p:nvSpPr>
            <p:spPr>
              <a:xfrm>
                <a:off x="4230653" y="3392329"/>
                <a:ext cx="39" cy="39"/>
              </a:xfrm>
              <a:custGeom>
                <a:avLst/>
                <a:gdLst/>
                <a:ahLst/>
                <a:cxnLst/>
                <a:rect l="l" t="t" r="r" b="b"/>
                <a:pathLst>
                  <a:path w="1" h="1" extrusionOk="0">
                    <a:moveTo>
                      <a:pt x="1" y="0"/>
                    </a:moveTo>
                    <a:lnTo>
                      <a:pt x="1" y="0"/>
                    </a:lnTo>
                    <a:lnTo>
                      <a:pt x="1" y="0"/>
                    </a:lnTo>
                    <a:lnTo>
                      <a:pt x="1" y="0"/>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9"/>
              <p:cNvSpPr/>
              <p:nvPr/>
            </p:nvSpPr>
            <p:spPr>
              <a:xfrm>
                <a:off x="4048418" y="3580292"/>
                <a:ext cx="117" cy="234"/>
              </a:xfrm>
              <a:custGeom>
                <a:avLst/>
                <a:gdLst/>
                <a:ahLst/>
                <a:cxnLst/>
                <a:rect l="l" t="t" r="r" b="b"/>
                <a:pathLst>
                  <a:path w="3" h="6" extrusionOk="0">
                    <a:moveTo>
                      <a:pt x="2" y="1"/>
                    </a:moveTo>
                    <a:cubicBezTo>
                      <a:pt x="2" y="2"/>
                      <a:pt x="2" y="4"/>
                      <a:pt x="1" y="5"/>
                    </a:cubicBezTo>
                    <a:cubicBezTo>
                      <a:pt x="2" y="5"/>
                      <a:pt x="2" y="5"/>
                      <a:pt x="2" y="4"/>
                    </a:cubicBezTo>
                    <a:cubicBezTo>
                      <a:pt x="2" y="4"/>
                      <a:pt x="2" y="4"/>
                      <a:pt x="2" y="2"/>
                    </a:cubicBezTo>
                    <a:cubicBezTo>
                      <a:pt x="2" y="2"/>
                      <a:pt x="2" y="1"/>
                      <a:pt x="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9"/>
              <p:cNvSpPr/>
              <p:nvPr/>
            </p:nvSpPr>
            <p:spPr>
              <a:xfrm>
                <a:off x="4048496" y="3580370"/>
                <a:ext cx="39" cy="78"/>
              </a:xfrm>
              <a:custGeom>
                <a:avLst/>
                <a:gdLst/>
                <a:ahLst/>
                <a:cxnLst/>
                <a:rect l="l" t="t" r="r" b="b"/>
                <a:pathLst>
                  <a:path w="1" h="2" extrusionOk="0">
                    <a:moveTo>
                      <a:pt x="0" y="2"/>
                    </a:moveTo>
                    <a:cubicBezTo>
                      <a:pt x="0" y="2"/>
                      <a:pt x="0" y="2"/>
                      <a:pt x="0" y="2"/>
                    </a:cubicBezTo>
                    <a:lnTo>
                      <a:pt x="0" y="0"/>
                    </a:lnTo>
                    <a:cubicBezTo>
                      <a:pt x="0" y="2"/>
                      <a:pt x="0" y="2"/>
                      <a:pt x="0" y="2"/>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9"/>
              <p:cNvSpPr/>
              <p:nvPr/>
            </p:nvSpPr>
            <p:spPr>
              <a:xfrm>
                <a:off x="2409431" y="3392095"/>
                <a:ext cx="39" cy="156"/>
              </a:xfrm>
              <a:custGeom>
                <a:avLst/>
                <a:gdLst/>
                <a:ahLst/>
                <a:cxnLst/>
                <a:rect l="l" t="t" r="r" b="b"/>
                <a:pathLst>
                  <a:path w="1" h="4" extrusionOk="0">
                    <a:moveTo>
                      <a:pt x="1" y="0"/>
                    </a:moveTo>
                    <a:cubicBezTo>
                      <a:pt x="1" y="2"/>
                      <a:pt x="1" y="2"/>
                      <a:pt x="1" y="2"/>
                    </a:cubicBezTo>
                    <a:cubicBezTo>
                      <a:pt x="1" y="2"/>
                      <a:pt x="1" y="3"/>
                      <a:pt x="1" y="3"/>
                    </a:cubicBezTo>
                    <a:lnTo>
                      <a:pt x="1" y="2"/>
                    </a:lnTo>
                    <a:cubicBezTo>
                      <a:pt x="1" y="2"/>
                      <a:pt x="1" y="2"/>
                      <a:pt x="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9"/>
              <p:cNvSpPr/>
              <p:nvPr/>
            </p:nvSpPr>
            <p:spPr>
              <a:xfrm>
                <a:off x="2409431" y="3392134"/>
                <a:ext cx="39" cy="117"/>
              </a:xfrm>
              <a:custGeom>
                <a:avLst/>
                <a:gdLst/>
                <a:ahLst/>
                <a:cxnLst/>
                <a:rect l="l" t="t" r="r" b="b"/>
                <a:pathLst>
                  <a:path w="1" h="3" extrusionOk="0">
                    <a:moveTo>
                      <a:pt x="1" y="2"/>
                    </a:moveTo>
                    <a:lnTo>
                      <a:pt x="1" y="2"/>
                    </a:lnTo>
                    <a:cubicBezTo>
                      <a:pt x="1" y="1"/>
                      <a:pt x="1" y="1"/>
                      <a:pt x="1" y="1"/>
                    </a:cubicBezTo>
                    <a:cubicBezTo>
                      <a:pt x="1" y="1"/>
                      <a:pt x="1" y="2"/>
                      <a:pt x="1" y="2"/>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9"/>
              <p:cNvSpPr/>
              <p:nvPr/>
            </p:nvSpPr>
            <p:spPr>
              <a:xfrm>
                <a:off x="2409431" y="3391978"/>
                <a:ext cx="234" cy="390"/>
              </a:xfrm>
              <a:custGeom>
                <a:avLst/>
                <a:gdLst/>
                <a:ahLst/>
                <a:cxnLst/>
                <a:rect l="l" t="t" r="r" b="b"/>
                <a:pathLst>
                  <a:path w="6" h="10" extrusionOk="0">
                    <a:moveTo>
                      <a:pt x="1" y="1"/>
                    </a:moveTo>
                    <a:cubicBezTo>
                      <a:pt x="1" y="3"/>
                      <a:pt x="1" y="3"/>
                      <a:pt x="1" y="5"/>
                    </a:cubicBezTo>
                    <a:cubicBezTo>
                      <a:pt x="2" y="6"/>
                      <a:pt x="4" y="8"/>
                      <a:pt x="5" y="9"/>
                    </a:cubicBezTo>
                    <a:cubicBezTo>
                      <a:pt x="4" y="8"/>
                      <a:pt x="4" y="8"/>
                      <a:pt x="5" y="8"/>
                    </a:cubicBezTo>
                    <a:cubicBezTo>
                      <a:pt x="4" y="6"/>
                      <a:pt x="2" y="3"/>
                      <a:pt x="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9"/>
              <p:cNvSpPr/>
              <p:nvPr/>
            </p:nvSpPr>
            <p:spPr>
              <a:xfrm>
                <a:off x="2409159" y="3391628"/>
                <a:ext cx="234" cy="390"/>
              </a:xfrm>
              <a:custGeom>
                <a:avLst/>
                <a:gdLst/>
                <a:ahLst/>
                <a:cxnLst/>
                <a:rect l="l" t="t" r="r" b="b"/>
                <a:pathLst>
                  <a:path w="6" h="10" extrusionOk="0">
                    <a:moveTo>
                      <a:pt x="1" y="1"/>
                    </a:moveTo>
                    <a:lnTo>
                      <a:pt x="1" y="1"/>
                    </a:lnTo>
                    <a:cubicBezTo>
                      <a:pt x="2" y="4"/>
                      <a:pt x="4" y="7"/>
                      <a:pt x="5" y="10"/>
                    </a:cubicBezTo>
                    <a:lnTo>
                      <a:pt x="5" y="7"/>
                    </a:lnTo>
                    <a:cubicBezTo>
                      <a:pt x="4" y="5"/>
                      <a:pt x="4" y="5"/>
                      <a:pt x="4" y="4"/>
                    </a:cubicBezTo>
                    <a:cubicBezTo>
                      <a:pt x="4" y="2"/>
                      <a:pt x="2" y="2"/>
                      <a:pt x="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9"/>
              <p:cNvSpPr/>
              <p:nvPr/>
            </p:nvSpPr>
            <p:spPr>
              <a:xfrm>
                <a:off x="2409353" y="3391861"/>
                <a:ext cx="39" cy="39"/>
              </a:xfrm>
              <a:custGeom>
                <a:avLst/>
                <a:gdLst/>
                <a:ahLst/>
                <a:cxnLst/>
                <a:rect l="l" t="t" r="r" b="b"/>
                <a:pathLst>
                  <a:path w="1" h="1" extrusionOk="0">
                    <a:moveTo>
                      <a:pt x="0" y="1"/>
                    </a:moveTo>
                    <a:lnTo>
                      <a:pt x="0" y="1"/>
                    </a:lnTo>
                    <a:lnTo>
                      <a:pt x="0" y="1"/>
                    </a:lnTo>
                    <a:lnTo>
                      <a:pt x="0"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9"/>
              <p:cNvSpPr/>
              <p:nvPr/>
            </p:nvSpPr>
            <p:spPr>
              <a:xfrm>
                <a:off x="2409276" y="3391745"/>
                <a:ext cx="39" cy="39"/>
              </a:xfrm>
              <a:custGeom>
                <a:avLst/>
                <a:gdLst/>
                <a:ahLst/>
                <a:cxnLst/>
                <a:rect l="l" t="t" r="r" b="b"/>
                <a:pathLst>
                  <a:path w="1" h="1" extrusionOk="0">
                    <a:moveTo>
                      <a:pt x="1" y="1"/>
                    </a:moveTo>
                    <a:lnTo>
                      <a:pt x="1" y="1"/>
                    </a:lnTo>
                    <a:lnTo>
                      <a:pt x="1" y="1"/>
                    </a:lnTo>
                    <a:lnTo>
                      <a:pt x="1"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9"/>
              <p:cNvSpPr/>
              <p:nvPr/>
            </p:nvSpPr>
            <p:spPr>
              <a:xfrm>
                <a:off x="2409392" y="3392095"/>
                <a:ext cx="39" cy="39"/>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9"/>
              <p:cNvSpPr/>
              <p:nvPr/>
            </p:nvSpPr>
            <p:spPr>
              <a:xfrm>
                <a:off x="3278136" y="3542497"/>
                <a:ext cx="49291" cy="14495"/>
              </a:xfrm>
              <a:custGeom>
                <a:avLst/>
                <a:gdLst/>
                <a:ahLst/>
                <a:cxnLst/>
                <a:rect l="l" t="t" r="r" b="b"/>
                <a:pathLst>
                  <a:path w="1265" h="372" extrusionOk="0">
                    <a:moveTo>
                      <a:pt x="659" y="1"/>
                    </a:moveTo>
                    <a:cubicBezTo>
                      <a:pt x="593" y="46"/>
                      <a:pt x="526" y="88"/>
                      <a:pt x="455" y="125"/>
                    </a:cubicBezTo>
                    <a:cubicBezTo>
                      <a:pt x="306" y="208"/>
                      <a:pt x="147" y="282"/>
                      <a:pt x="1" y="371"/>
                    </a:cubicBezTo>
                    <a:cubicBezTo>
                      <a:pt x="405" y="353"/>
                      <a:pt x="809" y="329"/>
                      <a:pt x="1213" y="299"/>
                    </a:cubicBezTo>
                    <a:cubicBezTo>
                      <a:pt x="1214" y="298"/>
                      <a:pt x="1215" y="298"/>
                      <a:pt x="1218" y="298"/>
                    </a:cubicBezTo>
                    <a:lnTo>
                      <a:pt x="1220" y="298"/>
                    </a:lnTo>
                    <a:cubicBezTo>
                      <a:pt x="1230" y="292"/>
                      <a:pt x="1242" y="287"/>
                      <a:pt x="1252" y="280"/>
                    </a:cubicBezTo>
                    <a:lnTo>
                      <a:pt x="1252" y="280"/>
                    </a:lnTo>
                    <a:cubicBezTo>
                      <a:pt x="1246" y="283"/>
                      <a:pt x="1242" y="286"/>
                      <a:pt x="1242" y="286"/>
                    </a:cubicBezTo>
                    <a:cubicBezTo>
                      <a:pt x="1242" y="283"/>
                      <a:pt x="1243" y="282"/>
                      <a:pt x="1250" y="279"/>
                    </a:cubicBezTo>
                    <a:cubicBezTo>
                      <a:pt x="1256" y="274"/>
                      <a:pt x="1260" y="272"/>
                      <a:pt x="1265" y="269"/>
                    </a:cubicBezTo>
                    <a:cubicBezTo>
                      <a:pt x="1173" y="219"/>
                      <a:pt x="1082" y="166"/>
                      <a:pt x="988" y="125"/>
                    </a:cubicBezTo>
                    <a:cubicBezTo>
                      <a:pt x="859" y="72"/>
                      <a:pt x="932" y="101"/>
                      <a:pt x="726" y="24"/>
                    </a:cubicBezTo>
                    <a:cubicBezTo>
                      <a:pt x="703" y="17"/>
                      <a:pt x="683" y="9"/>
                      <a:pt x="659"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5" name="Google Shape;1615;p29"/>
            <p:cNvGrpSpPr/>
            <p:nvPr/>
          </p:nvGrpSpPr>
          <p:grpSpPr>
            <a:xfrm rot="10800000" flipH="1">
              <a:off x="101776" y="4618069"/>
              <a:ext cx="4317821" cy="617389"/>
              <a:chOff x="1296305" y="3383056"/>
              <a:chExt cx="3365410" cy="481207"/>
            </a:xfrm>
          </p:grpSpPr>
          <p:sp>
            <p:nvSpPr>
              <p:cNvPr id="1616" name="Google Shape;1616;p29"/>
              <p:cNvSpPr/>
              <p:nvPr/>
            </p:nvSpPr>
            <p:spPr>
              <a:xfrm>
                <a:off x="1963331" y="3456425"/>
                <a:ext cx="68695" cy="20574"/>
              </a:xfrm>
              <a:custGeom>
                <a:avLst/>
                <a:gdLst/>
                <a:ahLst/>
                <a:cxnLst/>
                <a:rect l="l" t="t" r="r" b="b"/>
                <a:pathLst>
                  <a:path w="1763" h="528" extrusionOk="0">
                    <a:moveTo>
                      <a:pt x="881" y="0"/>
                    </a:moveTo>
                    <a:cubicBezTo>
                      <a:pt x="395" y="0"/>
                      <a:pt x="1" y="117"/>
                      <a:pt x="1" y="264"/>
                    </a:cubicBezTo>
                    <a:cubicBezTo>
                      <a:pt x="1" y="408"/>
                      <a:pt x="395" y="527"/>
                      <a:pt x="881" y="527"/>
                    </a:cubicBezTo>
                    <a:cubicBezTo>
                      <a:pt x="1368" y="527"/>
                      <a:pt x="1763" y="408"/>
                      <a:pt x="1763" y="264"/>
                    </a:cubicBezTo>
                    <a:cubicBezTo>
                      <a:pt x="1763" y="117"/>
                      <a:pt x="1368" y="0"/>
                      <a:pt x="88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9"/>
              <p:cNvSpPr/>
              <p:nvPr/>
            </p:nvSpPr>
            <p:spPr>
              <a:xfrm>
                <a:off x="1865843" y="3823116"/>
                <a:ext cx="61253" cy="27431"/>
              </a:xfrm>
              <a:custGeom>
                <a:avLst/>
                <a:gdLst/>
                <a:ahLst/>
                <a:cxnLst/>
                <a:rect l="l" t="t" r="r" b="b"/>
                <a:pathLst>
                  <a:path w="1572" h="704" extrusionOk="0">
                    <a:moveTo>
                      <a:pt x="787" y="1"/>
                    </a:moveTo>
                    <a:cubicBezTo>
                      <a:pt x="352" y="1"/>
                      <a:pt x="1" y="159"/>
                      <a:pt x="1" y="353"/>
                    </a:cubicBezTo>
                    <a:cubicBezTo>
                      <a:pt x="1" y="547"/>
                      <a:pt x="352" y="703"/>
                      <a:pt x="787" y="703"/>
                    </a:cubicBezTo>
                    <a:cubicBezTo>
                      <a:pt x="1220" y="703"/>
                      <a:pt x="1572" y="545"/>
                      <a:pt x="1572" y="353"/>
                    </a:cubicBezTo>
                    <a:cubicBezTo>
                      <a:pt x="1572" y="159"/>
                      <a:pt x="1220" y="1"/>
                      <a:pt x="787"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9"/>
              <p:cNvSpPr/>
              <p:nvPr/>
            </p:nvSpPr>
            <p:spPr>
              <a:xfrm>
                <a:off x="1881156" y="3549627"/>
                <a:ext cx="49719" cy="19755"/>
              </a:xfrm>
              <a:custGeom>
                <a:avLst/>
                <a:gdLst/>
                <a:ahLst/>
                <a:cxnLst/>
                <a:rect l="l" t="t" r="r" b="b"/>
                <a:pathLst>
                  <a:path w="1276" h="507" extrusionOk="0">
                    <a:moveTo>
                      <a:pt x="637" y="0"/>
                    </a:moveTo>
                    <a:cubicBezTo>
                      <a:pt x="285" y="0"/>
                      <a:pt x="0" y="113"/>
                      <a:pt x="0" y="254"/>
                    </a:cubicBezTo>
                    <a:cubicBezTo>
                      <a:pt x="0" y="394"/>
                      <a:pt x="285" y="507"/>
                      <a:pt x="637" y="507"/>
                    </a:cubicBezTo>
                    <a:cubicBezTo>
                      <a:pt x="989" y="507"/>
                      <a:pt x="1276" y="394"/>
                      <a:pt x="1276" y="254"/>
                    </a:cubicBezTo>
                    <a:cubicBezTo>
                      <a:pt x="1276" y="113"/>
                      <a:pt x="989" y="0"/>
                      <a:pt x="637"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9"/>
              <p:cNvSpPr/>
              <p:nvPr/>
            </p:nvSpPr>
            <p:spPr>
              <a:xfrm>
                <a:off x="1606732" y="3448281"/>
                <a:ext cx="27626" cy="8183"/>
              </a:xfrm>
              <a:custGeom>
                <a:avLst/>
                <a:gdLst/>
                <a:ahLst/>
                <a:cxnLst/>
                <a:rect l="l" t="t" r="r" b="b"/>
                <a:pathLst>
                  <a:path w="709" h="210" extrusionOk="0">
                    <a:moveTo>
                      <a:pt x="355" y="1"/>
                    </a:moveTo>
                    <a:cubicBezTo>
                      <a:pt x="158" y="1"/>
                      <a:pt x="0" y="47"/>
                      <a:pt x="0" y="105"/>
                    </a:cubicBezTo>
                    <a:cubicBezTo>
                      <a:pt x="0" y="161"/>
                      <a:pt x="158" y="209"/>
                      <a:pt x="355" y="209"/>
                    </a:cubicBezTo>
                    <a:cubicBezTo>
                      <a:pt x="550" y="209"/>
                      <a:pt x="708" y="161"/>
                      <a:pt x="708" y="105"/>
                    </a:cubicBezTo>
                    <a:cubicBezTo>
                      <a:pt x="708" y="47"/>
                      <a:pt x="550" y="1"/>
                      <a:pt x="355"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9"/>
              <p:cNvSpPr/>
              <p:nvPr/>
            </p:nvSpPr>
            <p:spPr>
              <a:xfrm>
                <a:off x="1606732" y="3677585"/>
                <a:ext cx="51317" cy="13287"/>
              </a:xfrm>
              <a:custGeom>
                <a:avLst/>
                <a:gdLst/>
                <a:ahLst/>
                <a:cxnLst/>
                <a:rect l="l" t="t" r="r" b="b"/>
                <a:pathLst>
                  <a:path w="1317" h="341" extrusionOk="0">
                    <a:moveTo>
                      <a:pt x="659" y="0"/>
                    </a:moveTo>
                    <a:cubicBezTo>
                      <a:pt x="295" y="0"/>
                      <a:pt x="0" y="77"/>
                      <a:pt x="0" y="171"/>
                    </a:cubicBezTo>
                    <a:cubicBezTo>
                      <a:pt x="0" y="265"/>
                      <a:pt x="295" y="340"/>
                      <a:pt x="659" y="340"/>
                    </a:cubicBezTo>
                    <a:cubicBezTo>
                      <a:pt x="1022" y="340"/>
                      <a:pt x="1316" y="265"/>
                      <a:pt x="1316" y="171"/>
                    </a:cubicBezTo>
                    <a:cubicBezTo>
                      <a:pt x="1316" y="77"/>
                      <a:pt x="1022" y="0"/>
                      <a:pt x="659"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9"/>
              <p:cNvSpPr/>
              <p:nvPr/>
            </p:nvSpPr>
            <p:spPr>
              <a:xfrm>
                <a:off x="1448304" y="3487401"/>
                <a:ext cx="32575" cy="13716"/>
              </a:xfrm>
              <a:custGeom>
                <a:avLst/>
                <a:gdLst/>
                <a:ahLst/>
                <a:cxnLst/>
                <a:rect l="l" t="t" r="r" b="b"/>
                <a:pathLst>
                  <a:path w="836" h="352" extrusionOk="0">
                    <a:moveTo>
                      <a:pt x="419" y="0"/>
                    </a:moveTo>
                    <a:cubicBezTo>
                      <a:pt x="187" y="0"/>
                      <a:pt x="0" y="78"/>
                      <a:pt x="0" y="175"/>
                    </a:cubicBezTo>
                    <a:cubicBezTo>
                      <a:pt x="0" y="272"/>
                      <a:pt x="187" y="352"/>
                      <a:pt x="419" y="352"/>
                    </a:cubicBezTo>
                    <a:cubicBezTo>
                      <a:pt x="649" y="352"/>
                      <a:pt x="836" y="272"/>
                      <a:pt x="836" y="175"/>
                    </a:cubicBezTo>
                    <a:cubicBezTo>
                      <a:pt x="836" y="78"/>
                      <a:pt x="649" y="0"/>
                      <a:pt x="419"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9"/>
              <p:cNvSpPr/>
              <p:nvPr/>
            </p:nvSpPr>
            <p:spPr>
              <a:xfrm>
                <a:off x="1762432" y="3422487"/>
                <a:ext cx="34211" cy="10326"/>
              </a:xfrm>
              <a:custGeom>
                <a:avLst/>
                <a:gdLst/>
                <a:ahLst/>
                <a:cxnLst/>
                <a:rect l="l" t="t" r="r" b="b"/>
                <a:pathLst>
                  <a:path w="878" h="265" extrusionOk="0">
                    <a:moveTo>
                      <a:pt x="439" y="1"/>
                    </a:moveTo>
                    <a:cubicBezTo>
                      <a:pt x="197" y="1"/>
                      <a:pt x="0" y="60"/>
                      <a:pt x="0" y="133"/>
                    </a:cubicBezTo>
                    <a:cubicBezTo>
                      <a:pt x="0" y="205"/>
                      <a:pt x="197" y="264"/>
                      <a:pt x="439" y="264"/>
                    </a:cubicBezTo>
                    <a:cubicBezTo>
                      <a:pt x="681" y="264"/>
                      <a:pt x="878" y="205"/>
                      <a:pt x="878" y="133"/>
                    </a:cubicBezTo>
                    <a:cubicBezTo>
                      <a:pt x="878" y="60"/>
                      <a:pt x="682" y="1"/>
                      <a:pt x="439"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9"/>
              <p:cNvSpPr/>
              <p:nvPr/>
            </p:nvSpPr>
            <p:spPr>
              <a:xfrm>
                <a:off x="2129396" y="3389602"/>
                <a:ext cx="49797" cy="17145"/>
              </a:xfrm>
              <a:custGeom>
                <a:avLst/>
                <a:gdLst/>
                <a:ahLst/>
                <a:cxnLst/>
                <a:rect l="l" t="t" r="r" b="b"/>
                <a:pathLst>
                  <a:path w="1278" h="440" extrusionOk="0">
                    <a:moveTo>
                      <a:pt x="639" y="1"/>
                    </a:moveTo>
                    <a:cubicBezTo>
                      <a:pt x="285" y="1"/>
                      <a:pt x="0" y="99"/>
                      <a:pt x="0" y="221"/>
                    </a:cubicBezTo>
                    <a:cubicBezTo>
                      <a:pt x="0" y="341"/>
                      <a:pt x="285" y="439"/>
                      <a:pt x="639" y="439"/>
                    </a:cubicBezTo>
                    <a:cubicBezTo>
                      <a:pt x="991" y="439"/>
                      <a:pt x="1277" y="341"/>
                      <a:pt x="1277" y="221"/>
                    </a:cubicBezTo>
                    <a:cubicBezTo>
                      <a:pt x="1277" y="99"/>
                      <a:pt x="991" y="1"/>
                      <a:pt x="639"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9"/>
              <p:cNvSpPr/>
              <p:nvPr/>
            </p:nvSpPr>
            <p:spPr>
              <a:xfrm>
                <a:off x="1773615" y="3695236"/>
                <a:ext cx="33861" cy="12391"/>
              </a:xfrm>
              <a:custGeom>
                <a:avLst/>
                <a:gdLst/>
                <a:ahLst/>
                <a:cxnLst/>
                <a:rect l="l" t="t" r="r" b="b"/>
                <a:pathLst>
                  <a:path w="869" h="318" extrusionOk="0">
                    <a:moveTo>
                      <a:pt x="435" y="0"/>
                    </a:moveTo>
                    <a:cubicBezTo>
                      <a:pt x="194" y="0"/>
                      <a:pt x="0" y="71"/>
                      <a:pt x="0" y="160"/>
                    </a:cubicBezTo>
                    <a:cubicBezTo>
                      <a:pt x="0" y="247"/>
                      <a:pt x="194" y="318"/>
                      <a:pt x="435" y="318"/>
                    </a:cubicBezTo>
                    <a:cubicBezTo>
                      <a:pt x="673" y="318"/>
                      <a:pt x="869" y="247"/>
                      <a:pt x="869" y="160"/>
                    </a:cubicBezTo>
                    <a:cubicBezTo>
                      <a:pt x="869" y="71"/>
                      <a:pt x="673" y="0"/>
                      <a:pt x="435"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9"/>
              <p:cNvSpPr/>
              <p:nvPr/>
            </p:nvSpPr>
            <p:spPr>
              <a:xfrm>
                <a:off x="1483371" y="3547796"/>
                <a:ext cx="16911" cy="2689"/>
              </a:xfrm>
              <a:custGeom>
                <a:avLst/>
                <a:gdLst/>
                <a:ahLst/>
                <a:cxnLst/>
                <a:rect l="l" t="t" r="r" b="b"/>
                <a:pathLst>
                  <a:path w="434" h="69" extrusionOk="0">
                    <a:moveTo>
                      <a:pt x="216" y="1"/>
                    </a:moveTo>
                    <a:cubicBezTo>
                      <a:pt x="98" y="1"/>
                      <a:pt x="1" y="17"/>
                      <a:pt x="1" y="36"/>
                    </a:cubicBezTo>
                    <a:cubicBezTo>
                      <a:pt x="1" y="54"/>
                      <a:pt x="98" y="69"/>
                      <a:pt x="216" y="69"/>
                    </a:cubicBezTo>
                    <a:cubicBezTo>
                      <a:pt x="337" y="69"/>
                      <a:pt x="434" y="54"/>
                      <a:pt x="434" y="36"/>
                    </a:cubicBezTo>
                    <a:cubicBezTo>
                      <a:pt x="434" y="17"/>
                      <a:pt x="337" y="1"/>
                      <a:pt x="216"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9"/>
              <p:cNvSpPr/>
              <p:nvPr/>
            </p:nvSpPr>
            <p:spPr>
              <a:xfrm>
                <a:off x="1381870" y="3389602"/>
                <a:ext cx="27431" cy="8611"/>
              </a:xfrm>
              <a:custGeom>
                <a:avLst/>
                <a:gdLst/>
                <a:ahLst/>
                <a:cxnLst/>
                <a:rect l="l" t="t" r="r" b="b"/>
                <a:pathLst>
                  <a:path w="704" h="221" extrusionOk="0">
                    <a:moveTo>
                      <a:pt x="353" y="1"/>
                    </a:moveTo>
                    <a:cubicBezTo>
                      <a:pt x="159" y="1"/>
                      <a:pt x="1" y="50"/>
                      <a:pt x="1" y="111"/>
                    </a:cubicBezTo>
                    <a:cubicBezTo>
                      <a:pt x="1" y="172"/>
                      <a:pt x="159" y="221"/>
                      <a:pt x="353" y="221"/>
                    </a:cubicBezTo>
                    <a:cubicBezTo>
                      <a:pt x="545" y="221"/>
                      <a:pt x="703" y="172"/>
                      <a:pt x="703" y="111"/>
                    </a:cubicBezTo>
                    <a:cubicBezTo>
                      <a:pt x="703" y="50"/>
                      <a:pt x="545" y="1"/>
                      <a:pt x="353"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9"/>
              <p:cNvSpPr/>
              <p:nvPr/>
            </p:nvSpPr>
            <p:spPr>
              <a:xfrm>
                <a:off x="1555221" y="3836832"/>
                <a:ext cx="51551" cy="27431"/>
              </a:xfrm>
              <a:custGeom>
                <a:avLst/>
                <a:gdLst/>
                <a:ahLst/>
                <a:cxnLst/>
                <a:rect l="l" t="t" r="r" b="b"/>
                <a:pathLst>
                  <a:path w="1323" h="704" extrusionOk="0">
                    <a:moveTo>
                      <a:pt x="660" y="1"/>
                    </a:moveTo>
                    <a:cubicBezTo>
                      <a:pt x="295" y="1"/>
                      <a:pt x="0" y="157"/>
                      <a:pt x="0" y="351"/>
                    </a:cubicBezTo>
                    <a:cubicBezTo>
                      <a:pt x="0" y="545"/>
                      <a:pt x="295" y="703"/>
                      <a:pt x="660" y="703"/>
                    </a:cubicBezTo>
                    <a:cubicBezTo>
                      <a:pt x="1027" y="703"/>
                      <a:pt x="1322" y="545"/>
                      <a:pt x="1322" y="351"/>
                    </a:cubicBezTo>
                    <a:cubicBezTo>
                      <a:pt x="1322" y="157"/>
                      <a:pt x="1027" y="1"/>
                      <a:pt x="66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9"/>
              <p:cNvSpPr/>
              <p:nvPr/>
            </p:nvSpPr>
            <p:spPr>
              <a:xfrm>
                <a:off x="3365026" y="3747175"/>
                <a:ext cx="51317" cy="23963"/>
              </a:xfrm>
              <a:custGeom>
                <a:avLst/>
                <a:gdLst/>
                <a:ahLst/>
                <a:cxnLst/>
                <a:rect l="l" t="t" r="r" b="b"/>
                <a:pathLst>
                  <a:path w="1317" h="615" extrusionOk="0">
                    <a:moveTo>
                      <a:pt x="658" y="1"/>
                    </a:moveTo>
                    <a:cubicBezTo>
                      <a:pt x="294" y="1"/>
                      <a:pt x="1" y="139"/>
                      <a:pt x="1" y="308"/>
                    </a:cubicBezTo>
                    <a:cubicBezTo>
                      <a:pt x="1" y="477"/>
                      <a:pt x="294" y="615"/>
                      <a:pt x="658" y="615"/>
                    </a:cubicBezTo>
                    <a:cubicBezTo>
                      <a:pt x="1021" y="615"/>
                      <a:pt x="1317" y="477"/>
                      <a:pt x="1317" y="308"/>
                    </a:cubicBezTo>
                    <a:cubicBezTo>
                      <a:pt x="1317" y="139"/>
                      <a:pt x="1021" y="1"/>
                      <a:pt x="658"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9"/>
              <p:cNvSpPr/>
              <p:nvPr/>
            </p:nvSpPr>
            <p:spPr>
              <a:xfrm>
                <a:off x="3158945" y="3747175"/>
                <a:ext cx="33939" cy="15703"/>
              </a:xfrm>
              <a:custGeom>
                <a:avLst/>
                <a:gdLst/>
                <a:ahLst/>
                <a:cxnLst/>
                <a:rect l="l" t="t" r="r" b="b"/>
                <a:pathLst>
                  <a:path w="871" h="403" extrusionOk="0">
                    <a:moveTo>
                      <a:pt x="434" y="1"/>
                    </a:moveTo>
                    <a:cubicBezTo>
                      <a:pt x="194" y="1"/>
                      <a:pt x="0" y="91"/>
                      <a:pt x="0" y="201"/>
                    </a:cubicBezTo>
                    <a:cubicBezTo>
                      <a:pt x="0" y="312"/>
                      <a:pt x="194" y="402"/>
                      <a:pt x="434" y="402"/>
                    </a:cubicBezTo>
                    <a:cubicBezTo>
                      <a:pt x="675" y="402"/>
                      <a:pt x="870" y="312"/>
                      <a:pt x="870" y="201"/>
                    </a:cubicBezTo>
                    <a:cubicBezTo>
                      <a:pt x="870" y="91"/>
                      <a:pt x="675" y="1"/>
                      <a:pt x="434"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9"/>
              <p:cNvSpPr/>
              <p:nvPr/>
            </p:nvSpPr>
            <p:spPr>
              <a:xfrm>
                <a:off x="3651880" y="3718030"/>
                <a:ext cx="15430" cy="15430"/>
              </a:xfrm>
              <a:custGeom>
                <a:avLst/>
                <a:gdLst/>
                <a:ahLst/>
                <a:cxnLst/>
                <a:rect l="l" t="t" r="r" b="b"/>
                <a:pathLst>
                  <a:path w="396" h="396" extrusionOk="0">
                    <a:moveTo>
                      <a:pt x="198" y="0"/>
                    </a:moveTo>
                    <a:cubicBezTo>
                      <a:pt x="88" y="0"/>
                      <a:pt x="0" y="90"/>
                      <a:pt x="0" y="199"/>
                    </a:cubicBezTo>
                    <a:cubicBezTo>
                      <a:pt x="0" y="307"/>
                      <a:pt x="88" y="396"/>
                      <a:pt x="198" y="396"/>
                    </a:cubicBezTo>
                    <a:cubicBezTo>
                      <a:pt x="307" y="396"/>
                      <a:pt x="395" y="307"/>
                      <a:pt x="395" y="199"/>
                    </a:cubicBezTo>
                    <a:cubicBezTo>
                      <a:pt x="395" y="90"/>
                      <a:pt x="307" y="0"/>
                      <a:pt x="198"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9"/>
              <p:cNvSpPr/>
              <p:nvPr/>
            </p:nvSpPr>
            <p:spPr>
              <a:xfrm>
                <a:off x="3257096" y="3820778"/>
                <a:ext cx="20067" cy="3702"/>
              </a:xfrm>
              <a:custGeom>
                <a:avLst/>
                <a:gdLst/>
                <a:ahLst/>
                <a:cxnLst/>
                <a:rect l="l" t="t" r="r" b="b"/>
                <a:pathLst>
                  <a:path w="515" h="95" extrusionOk="0">
                    <a:moveTo>
                      <a:pt x="257" y="0"/>
                    </a:moveTo>
                    <a:cubicBezTo>
                      <a:pt x="115" y="0"/>
                      <a:pt x="1" y="22"/>
                      <a:pt x="1" y="46"/>
                    </a:cubicBezTo>
                    <a:cubicBezTo>
                      <a:pt x="1" y="73"/>
                      <a:pt x="115" y="94"/>
                      <a:pt x="257" y="94"/>
                    </a:cubicBezTo>
                    <a:cubicBezTo>
                      <a:pt x="399" y="94"/>
                      <a:pt x="515" y="73"/>
                      <a:pt x="515" y="46"/>
                    </a:cubicBezTo>
                    <a:cubicBezTo>
                      <a:pt x="515" y="22"/>
                      <a:pt x="399" y="0"/>
                      <a:pt x="257"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9"/>
              <p:cNvSpPr/>
              <p:nvPr/>
            </p:nvSpPr>
            <p:spPr>
              <a:xfrm>
                <a:off x="2933421" y="3759137"/>
                <a:ext cx="30860" cy="12001"/>
              </a:xfrm>
              <a:custGeom>
                <a:avLst/>
                <a:gdLst/>
                <a:ahLst/>
                <a:cxnLst/>
                <a:rect l="l" t="t" r="r" b="b"/>
                <a:pathLst>
                  <a:path w="792" h="308" extrusionOk="0">
                    <a:moveTo>
                      <a:pt x="396" y="1"/>
                    </a:moveTo>
                    <a:cubicBezTo>
                      <a:pt x="179" y="1"/>
                      <a:pt x="0" y="69"/>
                      <a:pt x="0" y="154"/>
                    </a:cubicBezTo>
                    <a:cubicBezTo>
                      <a:pt x="0" y="238"/>
                      <a:pt x="179" y="308"/>
                      <a:pt x="396" y="308"/>
                    </a:cubicBezTo>
                    <a:cubicBezTo>
                      <a:pt x="614" y="308"/>
                      <a:pt x="791" y="238"/>
                      <a:pt x="791" y="154"/>
                    </a:cubicBezTo>
                    <a:cubicBezTo>
                      <a:pt x="791" y="69"/>
                      <a:pt x="614" y="1"/>
                      <a:pt x="396"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9"/>
              <p:cNvSpPr/>
              <p:nvPr/>
            </p:nvSpPr>
            <p:spPr>
              <a:xfrm>
                <a:off x="3584161" y="3833403"/>
                <a:ext cx="44615" cy="13677"/>
              </a:xfrm>
              <a:custGeom>
                <a:avLst/>
                <a:gdLst/>
                <a:ahLst/>
                <a:cxnLst/>
                <a:rect l="l" t="t" r="r" b="b"/>
                <a:pathLst>
                  <a:path w="1145" h="351" extrusionOk="0">
                    <a:moveTo>
                      <a:pt x="572" y="1"/>
                    </a:moveTo>
                    <a:cubicBezTo>
                      <a:pt x="257" y="1"/>
                      <a:pt x="0" y="79"/>
                      <a:pt x="0" y="176"/>
                    </a:cubicBezTo>
                    <a:cubicBezTo>
                      <a:pt x="0" y="273"/>
                      <a:pt x="257" y="351"/>
                      <a:pt x="572" y="351"/>
                    </a:cubicBezTo>
                    <a:cubicBezTo>
                      <a:pt x="888" y="351"/>
                      <a:pt x="1144" y="273"/>
                      <a:pt x="1144" y="176"/>
                    </a:cubicBezTo>
                    <a:cubicBezTo>
                      <a:pt x="1144" y="79"/>
                      <a:pt x="888" y="1"/>
                      <a:pt x="57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9"/>
              <p:cNvSpPr/>
              <p:nvPr/>
            </p:nvSpPr>
            <p:spPr>
              <a:xfrm>
                <a:off x="3584161" y="3438424"/>
                <a:ext cx="27392" cy="13677"/>
              </a:xfrm>
              <a:custGeom>
                <a:avLst/>
                <a:gdLst/>
                <a:ahLst/>
                <a:cxnLst/>
                <a:rect l="l" t="t" r="r" b="b"/>
                <a:pathLst>
                  <a:path w="703" h="351" extrusionOk="0">
                    <a:moveTo>
                      <a:pt x="352" y="0"/>
                    </a:moveTo>
                    <a:cubicBezTo>
                      <a:pt x="158" y="0"/>
                      <a:pt x="0" y="78"/>
                      <a:pt x="0" y="175"/>
                    </a:cubicBezTo>
                    <a:cubicBezTo>
                      <a:pt x="0" y="272"/>
                      <a:pt x="158" y="351"/>
                      <a:pt x="352" y="351"/>
                    </a:cubicBezTo>
                    <a:cubicBezTo>
                      <a:pt x="546" y="351"/>
                      <a:pt x="703" y="272"/>
                      <a:pt x="703" y="175"/>
                    </a:cubicBezTo>
                    <a:cubicBezTo>
                      <a:pt x="703" y="78"/>
                      <a:pt x="546" y="0"/>
                      <a:pt x="352"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9"/>
              <p:cNvSpPr/>
              <p:nvPr/>
            </p:nvSpPr>
            <p:spPr>
              <a:xfrm>
                <a:off x="3737640" y="3397433"/>
                <a:ext cx="44537" cy="26068"/>
              </a:xfrm>
              <a:custGeom>
                <a:avLst/>
                <a:gdLst/>
                <a:ahLst/>
                <a:cxnLst/>
                <a:rect l="l" t="t" r="r" b="b"/>
                <a:pathLst>
                  <a:path w="1143" h="669" extrusionOk="0">
                    <a:moveTo>
                      <a:pt x="571" y="1"/>
                    </a:moveTo>
                    <a:cubicBezTo>
                      <a:pt x="256" y="1"/>
                      <a:pt x="0" y="150"/>
                      <a:pt x="0" y="335"/>
                    </a:cubicBezTo>
                    <a:cubicBezTo>
                      <a:pt x="0" y="519"/>
                      <a:pt x="256" y="668"/>
                      <a:pt x="571" y="668"/>
                    </a:cubicBezTo>
                    <a:cubicBezTo>
                      <a:pt x="886" y="668"/>
                      <a:pt x="1142" y="519"/>
                      <a:pt x="1142" y="335"/>
                    </a:cubicBezTo>
                    <a:cubicBezTo>
                      <a:pt x="1142" y="152"/>
                      <a:pt x="886" y="1"/>
                      <a:pt x="57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9"/>
              <p:cNvSpPr/>
              <p:nvPr/>
            </p:nvSpPr>
            <p:spPr>
              <a:xfrm>
                <a:off x="4423915" y="3725745"/>
                <a:ext cx="47927" cy="7715"/>
              </a:xfrm>
              <a:custGeom>
                <a:avLst/>
                <a:gdLst/>
                <a:ahLst/>
                <a:cxnLst/>
                <a:rect l="l" t="t" r="r" b="b"/>
                <a:pathLst>
                  <a:path w="1230" h="198" extrusionOk="0">
                    <a:moveTo>
                      <a:pt x="614" y="1"/>
                    </a:moveTo>
                    <a:cubicBezTo>
                      <a:pt x="275" y="1"/>
                      <a:pt x="0" y="44"/>
                      <a:pt x="0" y="99"/>
                    </a:cubicBezTo>
                    <a:cubicBezTo>
                      <a:pt x="0" y="154"/>
                      <a:pt x="275" y="198"/>
                      <a:pt x="614" y="198"/>
                    </a:cubicBezTo>
                    <a:cubicBezTo>
                      <a:pt x="955" y="198"/>
                      <a:pt x="1230" y="154"/>
                      <a:pt x="1230" y="99"/>
                    </a:cubicBezTo>
                    <a:cubicBezTo>
                      <a:pt x="1230" y="44"/>
                      <a:pt x="955" y="1"/>
                      <a:pt x="614"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9"/>
              <p:cNvSpPr/>
              <p:nvPr/>
            </p:nvSpPr>
            <p:spPr>
              <a:xfrm>
                <a:off x="4610358" y="3778580"/>
                <a:ext cx="51356" cy="17106"/>
              </a:xfrm>
              <a:custGeom>
                <a:avLst/>
                <a:gdLst/>
                <a:ahLst/>
                <a:cxnLst/>
                <a:rect l="l" t="t" r="r" b="b"/>
                <a:pathLst>
                  <a:path w="1318" h="439" extrusionOk="0">
                    <a:moveTo>
                      <a:pt x="658" y="0"/>
                    </a:moveTo>
                    <a:cubicBezTo>
                      <a:pt x="295" y="0"/>
                      <a:pt x="1" y="99"/>
                      <a:pt x="1" y="219"/>
                    </a:cubicBezTo>
                    <a:cubicBezTo>
                      <a:pt x="1" y="340"/>
                      <a:pt x="295" y="439"/>
                      <a:pt x="658" y="439"/>
                    </a:cubicBezTo>
                    <a:cubicBezTo>
                      <a:pt x="1023" y="439"/>
                      <a:pt x="1317" y="340"/>
                      <a:pt x="1317" y="219"/>
                    </a:cubicBezTo>
                    <a:cubicBezTo>
                      <a:pt x="1317" y="99"/>
                      <a:pt x="1023" y="0"/>
                      <a:pt x="658"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9"/>
              <p:cNvSpPr/>
              <p:nvPr/>
            </p:nvSpPr>
            <p:spPr>
              <a:xfrm>
                <a:off x="4386003" y="3833403"/>
                <a:ext cx="61876" cy="13677"/>
              </a:xfrm>
              <a:custGeom>
                <a:avLst/>
                <a:gdLst/>
                <a:ahLst/>
                <a:cxnLst/>
                <a:rect l="l" t="t" r="r" b="b"/>
                <a:pathLst>
                  <a:path w="1588" h="351" extrusionOk="0">
                    <a:moveTo>
                      <a:pt x="794" y="1"/>
                    </a:moveTo>
                    <a:cubicBezTo>
                      <a:pt x="355" y="1"/>
                      <a:pt x="0" y="79"/>
                      <a:pt x="0" y="176"/>
                    </a:cubicBezTo>
                    <a:cubicBezTo>
                      <a:pt x="0" y="273"/>
                      <a:pt x="355" y="351"/>
                      <a:pt x="794" y="351"/>
                    </a:cubicBezTo>
                    <a:cubicBezTo>
                      <a:pt x="1233" y="351"/>
                      <a:pt x="1587" y="273"/>
                      <a:pt x="1587" y="176"/>
                    </a:cubicBezTo>
                    <a:cubicBezTo>
                      <a:pt x="1587" y="79"/>
                      <a:pt x="1233" y="1"/>
                      <a:pt x="794"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9"/>
              <p:cNvSpPr/>
              <p:nvPr/>
            </p:nvSpPr>
            <p:spPr>
              <a:xfrm>
                <a:off x="4230692" y="3391745"/>
                <a:ext cx="78" cy="156"/>
              </a:xfrm>
              <a:custGeom>
                <a:avLst/>
                <a:gdLst/>
                <a:ahLst/>
                <a:cxnLst/>
                <a:rect l="l" t="t" r="r" b="b"/>
                <a:pathLst>
                  <a:path w="2" h="4" extrusionOk="0">
                    <a:moveTo>
                      <a:pt x="0" y="1"/>
                    </a:moveTo>
                    <a:lnTo>
                      <a:pt x="0" y="1"/>
                    </a:lnTo>
                    <a:cubicBezTo>
                      <a:pt x="1" y="2"/>
                      <a:pt x="1" y="2"/>
                      <a:pt x="1" y="4"/>
                    </a:cubicBezTo>
                    <a:cubicBezTo>
                      <a:pt x="1" y="4"/>
                      <a:pt x="1" y="2"/>
                      <a:pt x="1" y="2"/>
                    </a:cubicBezTo>
                    <a:cubicBezTo>
                      <a:pt x="1" y="2"/>
                      <a:pt x="1" y="2"/>
                      <a:pt x="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9"/>
              <p:cNvSpPr/>
              <p:nvPr/>
            </p:nvSpPr>
            <p:spPr>
              <a:xfrm>
                <a:off x="4230380" y="3391238"/>
                <a:ext cx="312" cy="546"/>
              </a:xfrm>
              <a:custGeom>
                <a:avLst/>
                <a:gdLst/>
                <a:ahLst/>
                <a:cxnLst/>
                <a:rect l="l" t="t" r="r" b="b"/>
                <a:pathLst>
                  <a:path w="8" h="14" extrusionOk="0">
                    <a:moveTo>
                      <a:pt x="1" y="1"/>
                    </a:moveTo>
                    <a:lnTo>
                      <a:pt x="1" y="1"/>
                    </a:lnTo>
                    <a:cubicBezTo>
                      <a:pt x="4" y="5"/>
                      <a:pt x="5" y="8"/>
                      <a:pt x="7" y="11"/>
                    </a:cubicBezTo>
                    <a:cubicBezTo>
                      <a:pt x="7" y="12"/>
                      <a:pt x="7" y="12"/>
                      <a:pt x="8" y="13"/>
                    </a:cubicBezTo>
                    <a:lnTo>
                      <a:pt x="8" y="13"/>
                    </a:lnTo>
                    <a:cubicBezTo>
                      <a:pt x="6" y="9"/>
                      <a:pt x="3" y="5"/>
                      <a:pt x="1" y="1"/>
                    </a:cubicBezTo>
                    <a:close/>
                    <a:moveTo>
                      <a:pt x="8" y="13"/>
                    </a:moveTo>
                    <a:lnTo>
                      <a:pt x="8" y="13"/>
                    </a:lnTo>
                    <a:cubicBezTo>
                      <a:pt x="8" y="13"/>
                      <a:pt x="8" y="13"/>
                      <a:pt x="8" y="14"/>
                    </a:cubicBezTo>
                    <a:cubicBezTo>
                      <a:pt x="8" y="13"/>
                      <a:pt x="8" y="13"/>
                      <a:pt x="8" y="13"/>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9"/>
              <p:cNvSpPr/>
              <p:nvPr/>
            </p:nvSpPr>
            <p:spPr>
              <a:xfrm>
                <a:off x="4230887" y="3392212"/>
                <a:ext cx="390" cy="1091"/>
              </a:xfrm>
              <a:custGeom>
                <a:avLst/>
                <a:gdLst/>
                <a:ahLst/>
                <a:cxnLst/>
                <a:rect l="l" t="t" r="r" b="b"/>
                <a:pathLst>
                  <a:path w="10" h="28" extrusionOk="0">
                    <a:moveTo>
                      <a:pt x="1" y="0"/>
                    </a:moveTo>
                    <a:cubicBezTo>
                      <a:pt x="1" y="0"/>
                      <a:pt x="1" y="0"/>
                      <a:pt x="1" y="2"/>
                    </a:cubicBezTo>
                    <a:cubicBezTo>
                      <a:pt x="6" y="21"/>
                      <a:pt x="8" y="28"/>
                      <a:pt x="9" y="28"/>
                    </a:cubicBezTo>
                    <a:cubicBezTo>
                      <a:pt x="10" y="28"/>
                      <a:pt x="7" y="15"/>
                      <a:pt x="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9"/>
              <p:cNvSpPr/>
              <p:nvPr/>
            </p:nvSpPr>
            <p:spPr>
              <a:xfrm>
                <a:off x="4229991" y="3391004"/>
                <a:ext cx="779" cy="974"/>
              </a:xfrm>
              <a:custGeom>
                <a:avLst/>
                <a:gdLst/>
                <a:ahLst/>
                <a:cxnLst/>
                <a:rect l="l" t="t" r="r" b="b"/>
                <a:pathLst>
                  <a:path w="20" h="25" extrusionOk="0">
                    <a:moveTo>
                      <a:pt x="1" y="1"/>
                    </a:moveTo>
                    <a:lnTo>
                      <a:pt x="1" y="1"/>
                    </a:lnTo>
                    <a:cubicBezTo>
                      <a:pt x="6" y="10"/>
                      <a:pt x="12" y="17"/>
                      <a:pt x="19" y="24"/>
                    </a:cubicBezTo>
                    <a:cubicBezTo>
                      <a:pt x="19" y="23"/>
                      <a:pt x="18" y="20"/>
                      <a:pt x="17" y="17"/>
                    </a:cubicBezTo>
                    <a:cubicBezTo>
                      <a:pt x="11" y="11"/>
                      <a:pt x="8" y="7"/>
                      <a:pt x="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9"/>
              <p:cNvSpPr/>
              <p:nvPr/>
            </p:nvSpPr>
            <p:spPr>
              <a:xfrm>
                <a:off x="4231004" y="3392251"/>
                <a:ext cx="156" cy="312"/>
              </a:xfrm>
              <a:custGeom>
                <a:avLst/>
                <a:gdLst/>
                <a:ahLst/>
                <a:cxnLst/>
                <a:rect l="l" t="t" r="r" b="b"/>
                <a:pathLst>
                  <a:path w="4" h="8" extrusionOk="0">
                    <a:moveTo>
                      <a:pt x="2" y="1"/>
                    </a:moveTo>
                    <a:cubicBezTo>
                      <a:pt x="1" y="1"/>
                      <a:pt x="1" y="1"/>
                      <a:pt x="1" y="2"/>
                    </a:cubicBezTo>
                    <a:cubicBezTo>
                      <a:pt x="2" y="4"/>
                      <a:pt x="4" y="7"/>
                      <a:pt x="4" y="8"/>
                    </a:cubicBezTo>
                    <a:cubicBezTo>
                      <a:pt x="4" y="5"/>
                      <a:pt x="2" y="4"/>
                      <a:pt x="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9"/>
              <p:cNvSpPr/>
              <p:nvPr/>
            </p:nvSpPr>
            <p:spPr>
              <a:xfrm>
                <a:off x="4389432" y="3492584"/>
                <a:ext cx="1831" cy="10365"/>
              </a:xfrm>
              <a:custGeom>
                <a:avLst/>
                <a:gdLst/>
                <a:ahLst/>
                <a:cxnLst/>
                <a:rect l="l" t="t" r="r" b="b"/>
                <a:pathLst>
                  <a:path w="47" h="266" extrusionOk="0">
                    <a:moveTo>
                      <a:pt x="47" y="0"/>
                    </a:moveTo>
                    <a:lnTo>
                      <a:pt x="47" y="0"/>
                    </a:lnTo>
                    <a:cubicBezTo>
                      <a:pt x="19" y="93"/>
                      <a:pt x="1" y="175"/>
                      <a:pt x="4" y="245"/>
                    </a:cubicBezTo>
                    <a:cubicBezTo>
                      <a:pt x="4" y="245"/>
                      <a:pt x="4" y="245"/>
                      <a:pt x="4" y="246"/>
                    </a:cubicBezTo>
                    <a:cubicBezTo>
                      <a:pt x="5" y="248"/>
                      <a:pt x="5" y="249"/>
                      <a:pt x="5" y="249"/>
                    </a:cubicBezTo>
                    <a:cubicBezTo>
                      <a:pt x="8" y="255"/>
                      <a:pt x="9" y="259"/>
                      <a:pt x="12" y="265"/>
                    </a:cubicBezTo>
                    <a:cubicBezTo>
                      <a:pt x="24" y="177"/>
                      <a:pt x="35" y="89"/>
                      <a:pt x="47"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9"/>
              <p:cNvSpPr/>
              <p:nvPr/>
            </p:nvSpPr>
            <p:spPr>
              <a:xfrm>
                <a:off x="4640673" y="3489311"/>
                <a:ext cx="390" cy="156"/>
              </a:xfrm>
              <a:custGeom>
                <a:avLst/>
                <a:gdLst/>
                <a:ahLst/>
                <a:cxnLst/>
                <a:rect l="l" t="t" r="r" b="b"/>
                <a:pathLst>
                  <a:path w="10" h="4" extrusionOk="0">
                    <a:moveTo>
                      <a:pt x="0" y="0"/>
                    </a:moveTo>
                    <a:lnTo>
                      <a:pt x="0" y="0"/>
                    </a:lnTo>
                    <a:cubicBezTo>
                      <a:pt x="3" y="2"/>
                      <a:pt x="6" y="3"/>
                      <a:pt x="9" y="3"/>
                    </a:cubicBezTo>
                    <a:cubicBezTo>
                      <a:pt x="6" y="3"/>
                      <a:pt x="2" y="0"/>
                      <a:pt x="0" y="0"/>
                    </a:cubicBezTo>
                    <a:close/>
                    <a:moveTo>
                      <a:pt x="9" y="3"/>
                    </a:moveTo>
                    <a:cubicBezTo>
                      <a:pt x="8" y="3"/>
                      <a:pt x="8" y="4"/>
                      <a:pt x="8" y="4"/>
                    </a:cubicBezTo>
                    <a:cubicBezTo>
                      <a:pt x="8" y="4"/>
                      <a:pt x="9" y="4"/>
                      <a:pt x="9" y="3"/>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9"/>
              <p:cNvSpPr/>
              <p:nvPr/>
            </p:nvSpPr>
            <p:spPr>
              <a:xfrm>
                <a:off x="2409431" y="3392212"/>
                <a:ext cx="429" cy="1091"/>
              </a:xfrm>
              <a:custGeom>
                <a:avLst/>
                <a:gdLst/>
                <a:ahLst/>
                <a:cxnLst/>
                <a:rect l="l" t="t" r="r" b="b"/>
                <a:pathLst>
                  <a:path w="11" h="28" extrusionOk="0">
                    <a:moveTo>
                      <a:pt x="1" y="0"/>
                    </a:moveTo>
                    <a:cubicBezTo>
                      <a:pt x="1" y="0"/>
                      <a:pt x="1" y="0"/>
                      <a:pt x="1" y="2"/>
                    </a:cubicBezTo>
                    <a:cubicBezTo>
                      <a:pt x="6" y="21"/>
                      <a:pt x="9" y="28"/>
                      <a:pt x="10" y="28"/>
                    </a:cubicBezTo>
                    <a:cubicBezTo>
                      <a:pt x="10" y="28"/>
                      <a:pt x="7" y="15"/>
                      <a:pt x="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9"/>
              <p:cNvSpPr/>
              <p:nvPr/>
            </p:nvSpPr>
            <p:spPr>
              <a:xfrm>
                <a:off x="2819217" y="3489311"/>
                <a:ext cx="390" cy="156"/>
              </a:xfrm>
              <a:custGeom>
                <a:avLst/>
                <a:gdLst/>
                <a:ahLst/>
                <a:cxnLst/>
                <a:rect l="l" t="t" r="r" b="b"/>
                <a:pathLst>
                  <a:path w="10" h="4" extrusionOk="0">
                    <a:moveTo>
                      <a:pt x="1" y="0"/>
                    </a:moveTo>
                    <a:cubicBezTo>
                      <a:pt x="4" y="2"/>
                      <a:pt x="6" y="3"/>
                      <a:pt x="9" y="3"/>
                    </a:cubicBezTo>
                    <a:cubicBezTo>
                      <a:pt x="8" y="3"/>
                      <a:pt x="4" y="0"/>
                      <a:pt x="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9"/>
              <p:cNvSpPr/>
              <p:nvPr/>
            </p:nvSpPr>
            <p:spPr>
              <a:xfrm>
                <a:off x="2409276" y="3391745"/>
                <a:ext cx="117" cy="156"/>
              </a:xfrm>
              <a:custGeom>
                <a:avLst/>
                <a:gdLst/>
                <a:ahLst/>
                <a:cxnLst/>
                <a:rect l="l" t="t" r="r" b="b"/>
                <a:pathLst>
                  <a:path w="3" h="4" extrusionOk="0">
                    <a:moveTo>
                      <a:pt x="1" y="1"/>
                    </a:moveTo>
                    <a:cubicBezTo>
                      <a:pt x="1" y="2"/>
                      <a:pt x="1" y="2"/>
                      <a:pt x="1" y="2"/>
                    </a:cubicBezTo>
                    <a:lnTo>
                      <a:pt x="1" y="2"/>
                    </a:lnTo>
                    <a:lnTo>
                      <a:pt x="1" y="1"/>
                    </a:lnTo>
                    <a:close/>
                    <a:moveTo>
                      <a:pt x="1" y="2"/>
                    </a:moveTo>
                    <a:lnTo>
                      <a:pt x="2" y="4"/>
                    </a:lnTo>
                    <a:cubicBezTo>
                      <a:pt x="2" y="4"/>
                      <a:pt x="2" y="2"/>
                      <a:pt x="2" y="2"/>
                    </a:cubicBezTo>
                    <a:cubicBezTo>
                      <a:pt x="2" y="2"/>
                      <a:pt x="2" y="2"/>
                      <a:pt x="1" y="2"/>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9"/>
              <p:cNvSpPr/>
              <p:nvPr/>
            </p:nvSpPr>
            <p:spPr>
              <a:xfrm>
                <a:off x="2819061" y="3489194"/>
                <a:ext cx="546" cy="273"/>
              </a:xfrm>
              <a:custGeom>
                <a:avLst/>
                <a:gdLst/>
                <a:ahLst/>
                <a:cxnLst/>
                <a:rect l="l" t="t" r="r" b="b"/>
                <a:pathLst>
                  <a:path w="14" h="7" extrusionOk="0">
                    <a:moveTo>
                      <a:pt x="0" y="0"/>
                    </a:moveTo>
                    <a:lnTo>
                      <a:pt x="0" y="0"/>
                    </a:lnTo>
                    <a:cubicBezTo>
                      <a:pt x="2" y="1"/>
                      <a:pt x="3" y="2"/>
                      <a:pt x="5" y="3"/>
                    </a:cubicBezTo>
                    <a:lnTo>
                      <a:pt x="5" y="3"/>
                    </a:lnTo>
                    <a:cubicBezTo>
                      <a:pt x="3" y="2"/>
                      <a:pt x="2" y="1"/>
                      <a:pt x="0" y="0"/>
                    </a:cubicBezTo>
                    <a:close/>
                    <a:moveTo>
                      <a:pt x="5" y="3"/>
                    </a:moveTo>
                    <a:lnTo>
                      <a:pt x="5" y="3"/>
                    </a:lnTo>
                    <a:cubicBezTo>
                      <a:pt x="8" y="4"/>
                      <a:pt x="10" y="5"/>
                      <a:pt x="13" y="6"/>
                    </a:cubicBezTo>
                    <a:cubicBezTo>
                      <a:pt x="10" y="4"/>
                      <a:pt x="8" y="4"/>
                      <a:pt x="5" y="3"/>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9"/>
              <p:cNvSpPr/>
              <p:nvPr/>
            </p:nvSpPr>
            <p:spPr>
              <a:xfrm>
                <a:off x="1297084" y="3383874"/>
                <a:ext cx="78" cy="117"/>
              </a:xfrm>
              <a:custGeom>
                <a:avLst/>
                <a:gdLst/>
                <a:ahLst/>
                <a:cxnLst/>
                <a:rect l="l" t="t" r="r" b="b"/>
                <a:pathLst>
                  <a:path w="2" h="3" extrusionOk="0">
                    <a:moveTo>
                      <a:pt x="1" y="0"/>
                    </a:moveTo>
                    <a:lnTo>
                      <a:pt x="1" y="0"/>
                    </a:lnTo>
                    <a:cubicBezTo>
                      <a:pt x="2" y="1"/>
                      <a:pt x="2" y="1"/>
                      <a:pt x="2" y="3"/>
                    </a:cubicBezTo>
                    <a:lnTo>
                      <a:pt x="2" y="1"/>
                    </a:lnTo>
                    <a:cubicBezTo>
                      <a:pt x="2" y="1"/>
                      <a:pt x="2" y="1"/>
                      <a:pt x="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9"/>
              <p:cNvSpPr/>
              <p:nvPr/>
            </p:nvSpPr>
            <p:spPr>
              <a:xfrm>
                <a:off x="1296305" y="3383056"/>
                <a:ext cx="818" cy="818"/>
              </a:xfrm>
              <a:custGeom>
                <a:avLst/>
                <a:gdLst/>
                <a:ahLst/>
                <a:cxnLst/>
                <a:rect l="l" t="t" r="r" b="b"/>
                <a:pathLst>
                  <a:path w="21" h="21" extrusionOk="0">
                    <a:moveTo>
                      <a:pt x="0" y="1"/>
                    </a:moveTo>
                    <a:cubicBezTo>
                      <a:pt x="5" y="5"/>
                      <a:pt x="12" y="12"/>
                      <a:pt x="20" y="21"/>
                    </a:cubicBezTo>
                    <a:cubicBezTo>
                      <a:pt x="15" y="14"/>
                      <a:pt x="7" y="8"/>
                      <a:pt x="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9"/>
              <p:cNvSpPr/>
              <p:nvPr/>
            </p:nvSpPr>
            <p:spPr>
              <a:xfrm>
                <a:off x="3084212" y="3580292"/>
                <a:ext cx="117" cy="234"/>
              </a:xfrm>
              <a:custGeom>
                <a:avLst/>
                <a:gdLst/>
                <a:ahLst/>
                <a:cxnLst/>
                <a:rect l="l" t="t" r="r" b="b"/>
                <a:pathLst>
                  <a:path w="3" h="6" extrusionOk="0">
                    <a:moveTo>
                      <a:pt x="2" y="1"/>
                    </a:moveTo>
                    <a:cubicBezTo>
                      <a:pt x="2" y="2"/>
                      <a:pt x="2" y="4"/>
                      <a:pt x="1" y="5"/>
                    </a:cubicBezTo>
                    <a:lnTo>
                      <a:pt x="2" y="4"/>
                    </a:lnTo>
                    <a:cubicBezTo>
                      <a:pt x="2" y="2"/>
                      <a:pt x="2" y="1"/>
                      <a:pt x="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9"/>
              <p:cNvSpPr/>
              <p:nvPr/>
            </p:nvSpPr>
            <p:spPr>
              <a:xfrm>
                <a:off x="4230848" y="3392095"/>
                <a:ext cx="78" cy="156"/>
              </a:xfrm>
              <a:custGeom>
                <a:avLst/>
                <a:gdLst/>
                <a:ahLst/>
                <a:cxnLst/>
                <a:rect l="l" t="t" r="r" b="b"/>
                <a:pathLst>
                  <a:path w="2" h="4" extrusionOk="0">
                    <a:moveTo>
                      <a:pt x="0" y="0"/>
                    </a:moveTo>
                    <a:lnTo>
                      <a:pt x="2" y="3"/>
                    </a:lnTo>
                    <a:cubicBezTo>
                      <a:pt x="2" y="3"/>
                      <a:pt x="2" y="2"/>
                      <a:pt x="2" y="2"/>
                    </a:cubicBezTo>
                    <a:cubicBezTo>
                      <a:pt x="2" y="2"/>
                      <a:pt x="0" y="0"/>
                      <a:pt x="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9"/>
              <p:cNvSpPr/>
              <p:nvPr/>
            </p:nvSpPr>
            <p:spPr>
              <a:xfrm>
                <a:off x="4230887" y="3392212"/>
                <a:ext cx="39" cy="39"/>
              </a:xfrm>
              <a:custGeom>
                <a:avLst/>
                <a:gdLst/>
                <a:ahLst/>
                <a:cxnLst/>
                <a:rect l="l" t="t" r="r" b="b"/>
                <a:pathLst>
                  <a:path w="1" h="1" extrusionOk="0">
                    <a:moveTo>
                      <a:pt x="1" y="0"/>
                    </a:move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9"/>
              <p:cNvSpPr/>
              <p:nvPr/>
            </p:nvSpPr>
            <p:spPr>
              <a:xfrm>
                <a:off x="4230887" y="3392017"/>
                <a:ext cx="234" cy="351"/>
              </a:xfrm>
              <a:custGeom>
                <a:avLst/>
                <a:gdLst/>
                <a:ahLst/>
                <a:cxnLst/>
                <a:rect l="l" t="t" r="r" b="b"/>
                <a:pathLst>
                  <a:path w="6" h="9" extrusionOk="0">
                    <a:moveTo>
                      <a:pt x="1" y="1"/>
                    </a:moveTo>
                    <a:cubicBezTo>
                      <a:pt x="1" y="2"/>
                      <a:pt x="1" y="2"/>
                      <a:pt x="1" y="4"/>
                    </a:cubicBezTo>
                    <a:cubicBezTo>
                      <a:pt x="2" y="5"/>
                      <a:pt x="2" y="7"/>
                      <a:pt x="4" y="8"/>
                    </a:cubicBezTo>
                    <a:lnTo>
                      <a:pt x="4" y="8"/>
                    </a:lnTo>
                    <a:cubicBezTo>
                      <a:pt x="2" y="7"/>
                      <a:pt x="4" y="7"/>
                      <a:pt x="5" y="7"/>
                    </a:cubicBezTo>
                    <a:cubicBezTo>
                      <a:pt x="4" y="5"/>
                      <a:pt x="2" y="2"/>
                      <a:pt x="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9"/>
              <p:cNvSpPr/>
              <p:nvPr/>
            </p:nvSpPr>
            <p:spPr>
              <a:xfrm>
                <a:off x="4230887" y="3392134"/>
                <a:ext cx="39" cy="39"/>
              </a:xfrm>
              <a:custGeom>
                <a:avLst/>
                <a:gdLst/>
                <a:ahLst/>
                <a:cxnLst/>
                <a:rect l="l" t="t" r="r" b="b"/>
                <a:pathLst>
                  <a:path w="1" h="1" extrusionOk="0">
                    <a:moveTo>
                      <a:pt x="1" y="1"/>
                    </a:moveTo>
                    <a:lnTo>
                      <a:pt x="1" y="1"/>
                    </a:lnTo>
                    <a:lnTo>
                      <a:pt x="1" y="1"/>
                    </a:lnTo>
                    <a:lnTo>
                      <a:pt x="1"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9"/>
              <p:cNvSpPr/>
              <p:nvPr/>
            </p:nvSpPr>
            <p:spPr>
              <a:xfrm>
                <a:off x="4230614" y="3391628"/>
                <a:ext cx="156" cy="351"/>
              </a:xfrm>
              <a:custGeom>
                <a:avLst/>
                <a:gdLst/>
                <a:ahLst/>
                <a:cxnLst/>
                <a:rect l="l" t="t" r="r" b="b"/>
                <a:pathLst>
                  <a:path w="4" h="9" extrusionOk="0">
                    <a:moveTo>
                      <a:pt x="1" y="1"/>
                    </a:moveTo>
                    <a:cubicBezTo>
                      <a:pt x="1" y="1"/>
                      <a:pt x="1" y="2"/>
                      <a:pt x="1" y="2"/>
                    </a:cubicBezTo>
                    <a:lnTo>
                      <a:pt x="1" y="2"/>
                    </a:lnTo>
                    <a:cubicBezTo>
                      <a:pt x="1" y="2"/>
                      <a:pt x="1" y="1"/>
                      <a:pt x="1" y="1"/>
                    </a:cubicBezTo>
                    <a:close/>
                    <a:moveTo>
                      <a:pt x="1" y="2"/>
                    </a:moveTo>
                    <a:cubicBezTo>
                      <a:pt x="2" y="5"/>
                      <a:pt x="2" y="7"/>
                      <a:pt x="3" y="8"/>
                    </a:cubicBezTo>
                    <a:cubicBezTo>
                      <a:pt x="3" y="8"/>
                      <a:pt x="3" y="8"/>
                      <a:pt x="3" y="7"/>
                    </a:cubicBezTo>
                    <a:cubicBezTo>
                      <a:pt x="3" y="5"/>
                      <a:pt x="3" y="5"/>
                      <a:pt x="2" y="4"/>
                    </a:cubicBezTo>
                    <a:cubicBezTo>
                      <a:pt x="2" y="3"/>
                      <a:pt x="1" y="3"/>
                      <a:pt x="1" y="2"/>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9"/>
              <p:cNvSpPr/>
              <p:nvPr/>
            </p:nvSpPr>
            <p:spPr>
              <a:xfrm>
                <a:off x="4230614" y="3391628"/>
                <a:ext cx="39" cy="39"/>
              </a:xfrm>
              <a:custGeom>
                <a:avLst/>
                <a:gdLst/>
                <a:ahLst/>
                <a:cxnLst/>
                <a:rect l="l" t="t" r="r" b="b"/>
                <a:pathLst>
                  <a:path w="1" h="1" extrusionOk="0">
                    <a:moveTo>
                      <a:pt x="1" y="1"/>
                    </a:moveTo>
                    <a:lnTo>
                      <a:pt x="1" y="1"/>
                    </a:lnTo>
                    <a:lnTo>
                      <a:pt x="1"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9"/>
              <p:cNvSpPr/>
              <p:nvPr/>
            </p:nvSpPr>
            <p:spPr>
              <a:xfrm>
                <a:off x="4230731" y="3391861"/>
                <a:ext cx="39" cy="39"/>
              </a:xfrm>
              <a:custGeom>
                <a:avLst/>
                <a:gdLst/>
                <a:ahLst/>
                <a:cxnLst/>
                <a:rect l="l" t="t" r="r" b="b"/>
                <a:pathLst>
                  <a:path w="1" h="1" extrusionOk="0">
                    <a:moveTo>
                      <a:pt x="0" y="1"/>
                    </a:moveTo>
                    <a:lnTo>
                      <a:pt x="0" y="1"/>
                    </a:lnTo>
                    <a:cubicBezTo>
                      <a:pt x="0" y="1"/>
                      <a:pt x="0" y="1"/>
                      <a:pt x="0" y="1"/>
                    </a:cubicBezTo>
                    <a:lnTo>
                      <a:pt x="0" y="1"/>
                    </a:lnTo>
                    <a:cubicBezTo>
                      <a:pt x="0" y="1"/>
                      <a:pt x="0" y="1"/>
                      <a:pt x="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9"/>
              <p:cNvSpPr/>
              <p:nvPr/>
            </p:nvSpPr>
            <p:spPr>
              <a:xfrm>
                <a:off x="4230653" y="3391745"/>
                <a:ext cx="39" cy="39"/>
              </a:xfrm>
              <a:custGeom>
                <a:avLst/>
                <a:gdLst/>
                <a:ahLst/>
                <a:cxnLst/>
                <a:rect l="l" t="t" r="r" b="b"/>
                <a:pathLst>
                  <a:path w="1" h="1" extrusionOk="0">
                    <a:moveTo>
                      <a:pt x="1" y="1"/>
                    </a:moveTo>
                    <a:lnTo>
                      <a:pt x="1" y="1"/>
                    </a:lnTo>
                    <a:cubicBezTo>
                      <a:pt x="1" y="1"/>
                      <a:pt x="1" y="1"/>
                      <a:pt x="1" y="1"/>
                    </a:cubicBezTo>
                    <a:lnTo>
                      <a:pt x="1"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9"/>
              <p:cNvSpPr/>
              <p:nvPr/>
            </p:nvSpPr>
            <p:spPr>
              <a:xfrm>
                <a:off x="4230848" y="3392095"/>
                <a:ext cx="39" cy="39"/>
              </a:xfrm>
              <a:custGeom>
                <a:avLst/>
                <a:gdLst/>
                <a:ahLst/>
                <a:cxnLst/>
                <a:rect l="l" t="t" r="r" b="b"/>
                <a:pathLst>
                  <a:path w="1" h="1" extrusionOk="0">
                    <a:moveTo>
                      <a:pt x="0" y="0"/>
                    </a:moveTo>
                    <a:cubicBezTo>
                      <a:pt x="0" y="0"/>
                      <a:pt x="0" y="0"/>
                      <a:pt x="0" y="0"/>
                    </a:cubicBezTo>
                    <a:lnTo>
                      <a:pt x="0" y="0"/>
                    </a:lnTo>
                    <a:lnTo>
                      <a:pt x="0" y="0"/>
                    </a:lnTo>
                    <a:lnTo>
                      <a:pt x="0" y="0"/>
                    </a:lnTo>
                    <a:cubicBezTo>
                      <a:pt x="0" y="0"/>
                      <a:pt x="0" y="0"/>
                      <a:pt x="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9"/>
              <p:cNvSpPr/>
              <p:nvPr/>
            </p:nvSpPr>
            <p:spPr>
              <a:xfrm>
                <a:off x="4230653" y="3392329"/>
                <a:ext cx="39" cy="39"/>
              </a:xfrm>
              <a:custGeom>
                <a:avLst/>
                <a:gdLst/>
                <a:ahLst/>
                <a:cxnLst/>
                <a:rect l="l" t="t" r="r" b="b"/>
                <a:pathLst>
                  <a:path w="1" h="1" extrusionOk="0">
                    <a:moveTo>
                      <a:pt x="1" y="0"/>
                    </a:moveTo>
                    <a:lnTo>
                      <a:pt x="1" y="0"/>
                    </a:lnTo>
                    <a:lnTo>
                      <a:pt x="1" y="0"/>
                    </a:lnTo>
                    <a:lnTo>
                      <a:pt x="1" y="0"/>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9"/>
              <p:cNvSpPr/>
              <p:nvPr/>
            </p:nvSpPr>
            <p:spPr>
              <a:xfrm>
                <a:off x="4048418" y="3580292"/>
                <a:ext cx="117" cy="234"/>
              </a:xfrm>
              <a:custGeom>
                <a:avLst/>
                <a:gdLst/>
                <a:ahLst/>
                <a:cxnLst/>
                <a:rect l="l" t="t" r="r" b="b"/>
                <a:pathLst>
                  <a:path w="3" h="6" extrusionOk="0">
                    <a:moveTo>
                      <a:pt x="2" y="1"/>
                    </a:moveTo>
                    <a:cubicBezTo>
                      <a:pt x="2" y="2"/>
                      <a:pt x="2" y="4"/>
                      <a:pt x="1" y="5"/>
                    </a:cubicBezTo>
                    <a:cubicBezTo>
                      <a:pt x="2" y="5"/>
                      <a:pt x="2" y="5"/>
                      <a:pt x="2" y="4"/>
                    </a:cubicBezTo>
                    <a:cubicBezTo>
                      <a:pt x="2" y="4"/>
                      <a:pt x="2" y="4"/>
                      <a:pt x="2" y="2"/>
                    </a:cubicBezTo>
                    <a:cubicBezTo>
                      <a:pt x="2" y="2"/>
                      <a:pt x="2" y="1"/>
                      <a:pt x="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9"/>
              <p:cNvSpPr/>
              <p:nvPr/>
            </p:nvSpPr>
            <p:spPr>
              <a:xfrm>
                <a:off x="4048496" y="3580370"/>
                <a:ext cx="39" cy="78"/>
              </a:xfrm>
              <a:custGeom>
                <a:avLst/>
                <a:gdLst/>
                <a:ahLst/>
                <a:cxnLst/>
                <a:rect l="l" t="t" r="r" b="b"/>
                <a:pathLst>
                  <a:path w="1" h="2" extrusionOk="0">
                    <a:moveTo>
                      <a:pt x="0" y="2"/>
                    </a:moveTo>
                    <a:cubicBezTo>
                      <a:pt x="0" y="2"/>
                      <a:pt x="0" y="2"/>
                      <a:pt x="0" y="2"/>
                    </a:cubicBezTo>
                    <a:lnTo>
                      <a:pt x="0" y="0"/>
                    </a:lnTo>
                    <a:cubicBezTo>
                      <a:pt x="0" y="2"/>
                      <a:pt x="0" y="2"/>
                      <a:pt x="0" y="2"/>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9"/>
              <p:cNvSpPr/>
              <p:nvPr/>
            </p:nvSpPr>
            <p:spPr>
              <a:xfrm>
                <a:off x="2409431" y="3392095"/>
                <a:ext cx="39" cy="156"/>
              </a:xfrm>
              <a:custGeom>
                <a:avLst/>
                <a:gdLst/>
                <a:ahLst/>
                <a:cxnLst/>
                <a:rect l="l" t="t" r="r" b="b"/>
                <a:pathLst>
                  <a:path w="1" h="4" extrusionOk="0">
                    <a:moveTo>
                      <a:pt x="1" y="0"/>
                    </a:moveTo>
                    <a:cubicBezTo>
                      <a:pt x="1" y="2"/>
                      <a:pt x="1" y="2"/>
                      <a:pt x="1" y="2"/>
                    </a:cubicBezTo>
                    <a:cubicBezTo>
                      <a:pt x="1" y="2"/>
                      <a:pt x="1" y="3"/>
                      <a:pt x="1" y="3"/>
                    </a:cubicBezTo>
                    <a:lnTo>
                      <a:pt x="1" y="2"/>
                    </a:lnTo>
                    <a:cubicBezTo>
                      <a:pt x="1" y="2"/>
                      <a:pt x="1" y="2"/>
                      <a:pt x="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9"/>
              <p:cNvSpPr/>
              <p:nvPr/>
            </p:nvSpPr>
            <p:spPr>
              <a:xfrm>
                <a:off x="2409431" y="3392134"/>
                <a:ext cx="39" cy="117"/>
              </a:xfrm>
              <a:custGeom>
                <a:avLst/>
                <a:gdLst/>
                <a:ahLst/>
                <a:cxnLst/>
                <a:rect l="l" t="t" r="r" b="b"/>
                <a:pathLst>
                  <a:path w="1" h="3" extrusionOk="0">
                    <a:moveTo>
                      <a:pt x="1" y="2"/>
                    </a:moveTo>
                    <a:lnTo>
                      <a:pt x="1" y="2"/>
                    </a:lnTo>
                    <a:cubicBezTo>
                      <a:pt x="1" y="1"/>
                      <a:pt x="1" y="1"/>
                      <a:pt x="1" y="1"/>
                    </a:cubicBezTo>
                    <a:cubicBezTo>
                      <a:pt x="1" y="1"/>
                      <a:pt x="1" y="2"/>
                      <a:pt x="1" y="2"/>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9"/>
              <p:cNvSpPr/>
              <p:nvPr/>
            </p:nvSpPr>
            <p:spPr>
              <a:xfrm>
                <a:off x="2409431" y="3391978"/>
                <a:ext cx="234" cy="390"/>
              </a:xfrm>
              <a:custGeom>
                <a:avLst/>
                <a:gdLst/>
                <a:ahLst/>
                <a:cxnLst/>
                <a:rect l="l" t="t" r="r" b="b"/>
                <a:pathLst>
                  <a:path w="6" h="10" extrusionOk="0">
                    <a:moveTo>
                      <a:pt x="1" y="1"/>
                    </a:moveTo>
                    <a:cubicBezTo>
                      <a:pt x="1" y="3"/>
                      <a:pt x="1" y="3"/>
                      <a:pt x="1" y="5"/>
                    </a:cubicBezTo>
                    <a:cubicBezTo>
                      <a:pt x="2" y="6"/>
                      <a:pt x="4" y="8"/>
                      <a:pt x="5" y="9"/>
                    </a:cubicBezTo>
                    <a:cubicBezTo>
                      <a:pt x="4" y="8"/>
                      <a:pt x="4" y="8"/>
                      <a:pt x="5" y="8"/>
                    </a:cubicBezTo>
                    <a:cubicBezTo>
                      <a:pt x="4" y="6"/>
                      <a:pt x="2" y="3"/>
                      <a:pt x="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9"/>
              <p:cNvSpPr/>
              <p:nvPr/>
            </p:nvSpPr>
            <p:spPr>
              <a:xfrm>
                <a:off x="2409159" y="3391628"/>
                <a:ext cx="234" cy="390"/>
              </a:xfrm>
              <a:custGeom>
                <a:avLst/>
                <a:gdLst/>
                <a:ahLst/>
                <a:cxnLst/>
                <a:rect l="l" t="t" r="r" b="b"/>
                <a:pathLst>
                  <a:path w="6" h="10" extrusionOk="0">
                    <a:moveTo>
                      <a:pt x="1" y="1"/>
                    </a:moveTo>
                    <a:lnTo>
                      <a:pt x="1" y="1"/>
                    </a:lnTo>
                    <a:cubicBezTo>
                      <a:pt x="2" y="4"/>
                      <a:pt x="4" y="7"/>
                      <a:pt x="5" y="10"/>
                    </a:cubicBezTo>
                    <a:lnTo>
                      <a:pt x="5" y="7"/>
                    </a:lnTo>
                    <a:cubicBezTo>
                      <a:pt x="4" y="5"/>
                      <a:pt x="4" y="5"/>
                      <a:pt x="4" y="4"/>
                    </a:cubicBezTo>
                    <a:cubicBezTo>
                      <a:pt x="4" y="2"/>
                      <a:pt x="2" y="2"/>
                      <a:pt x="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9"/>
              <p:cNvSpPr/>
              <p:nvPr/>
            </p:nvSpPr>
            <p:spPr>
              <a:xfrm>
                <a:off x="2409353" y="3391861"/>
                <a:ext cx="39" cy="39"/>
              </a:xfrm>
              <a:custGeom>
                <a:avLst/>
                <a:gdLst/>
                <a:ahLst/>
                <a:cxnLst/>
                <a:rect l="l" t="t" r="r" b="b"/>
                <a:pathLst>
                  <a:path w="1" h="1" extrusionOk="0">
                    <a:moveTo>
                      <a:pt x="0" y="1"/>
                    </a:moveTo>
                    <a:lnTo>
                      <a:pt x="0" y="1"/>
                    </a:lnTo>
                    <a:lnTo>
                      <a:pt x="0" y="1"/>
                    </a:lnTo>
                    <a:lnTo>
                      <a:pt x="0"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9"/>
              <p:cNvSpPr/>
              <p:nvPr/>
            </p:nvSpPr>
            <p:spPr>
              <a:xfrm>
                <a:off x="2409276" y="3391745"/>
                <a:ext cx="39" cy="39"/>
              </a:xfrm>
              <a:custGeom>
                <a:avLst/>
                <a:gdLst/>
                <a:ahLst/>
                <a:cxnLst/>
                <a:rect l="l" t="t" r="r" b="b"/>
                <a:pathLst>
                  <a:path w="1" h="1" extrusionOk="0">
                    <a:moveTo>
                      <a:pt x="1" y="1"/>
                    </a:moveTo>
                    <a:lnTo>
                      <a:pt x="1" y="1"/>
                    </a:lnTo>
                    <a:lnTo>
                      <a:pt x="1" y="1"/>
                    </a:lnTo>
                    <a:lnTo>
                      <a:pt x="1"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9"/>
              <p:cNvSpPr/>
              <p:nvPr/>
            </p:nvSpPr>
            <p:spPr>
              <a:xfrm>
                <a:off x="2409392" y="3392095"/>
                <a:ext cx="39" cy="39"/>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9"/>
              <p:cNvSpPr/>
              <p:nvPr/>
            </p:nvSpPr>
            <p:spPr>
              <a:xfrm>
                <a:off x="3278136" y="3542497"/>
                <a:ext cx="49291" cy="14495"/>
              </a:xfrm>
              <a:custGeom>
                <a:avLst/>
                <a:gdLst/>
                <a:ahLst/>
                <a:cxnLst/>
                <a:rect l="l" t="t" r="r" b="b"/>
                <a:pathLst>
                  <a:path w="1265" h="372" extrusionOk="0">
                    <a:moveTo>
                      <a:pt x="659" y="1"/>
                    </a:moveTo>
                    <a:cubicBezTo>
                      <a:pt x="593" y="46"/>
                      <a:pt x="526" y="88"/>
                      <a:pt x="455" y="125"/>
                    </a:cubicBezTo>
                    <a:cubicBezTo>
                      <a:pt x="306" y="208"/>
                      <a:pt x="147" y="282"/>
                      <a:pt x="1" y="371"/>
                    </a:cubicBezTo>
                    <a:cubicBezTo>
                      <a:pt x="405" y="353"/>
                      <a:pt x="809" y="329"/>
                      <a:pt x="1213" y="299"/>
                    </a:cubicBezTo>
                    <a:cubicBezTo>
                      <a:pt x="1214" y="298"/>
                      <a:pt x="1215" y="298"/>
                      <a:pt x="1218" y="298"/>
                    </a:cubicBezTo>
                    <a:lnTo>
                      <a:pt x="1220" y="298"/>
                    </a:lnTo>
                    <a:cubicBezTo>
                      <a:pt x="1230" y="292"/>
                      <a:pt x="1242" y="287"/>
                      <a:pt x="1252" y="280"/>
                    </a:cubicBezTo>
                    <a:lnTo>
                      <a:pt x="1252" y="280"/>
                    </a:lnTo>
                    <a:cubicBezTo>
                      <a:pt x="1246" y="283"/>
                      <a:pt x="1242" y="286"/>
                      <a:pt x="1242" y="286"/>
                    </a:cubicBezTo>
                    <a:cubicBezTo>
                      <a:pt x="1242" y="283"/>
                      <a:pt x="1243" y="282"/>
                      <a:pt x="1250" y="279"/>
                    </a:cubicBezTo>
                    <a:cubicBezTo>
                      <a:pt x="1256" y="274"/>
                      <a:pt x="1260" y="272"/>
                      <a:pt x="1265" y="269"/>
                    </a:cubicBezTo>
                    <a:cubicBezTo>
                      <a:pt x="1173" y="219"/>
                      <a:pt x="1082" y="166"/>
                      <a:pt x="988" y="125"/>
                    </a:cubicBezTo>
                    <a:cubicBezTo>
                      <a:pt x="859" y="72"/>
                      <a:pt x="932" y="101"/>
                      <a:pt x="726" y="24"/>
                    </a:cubicBezTo>
                    <a:cubicBezTo>
                      <a:pt x="703" y="17"/>
                      <a:pt x="683" y="9"/>
                      <a:pt x="659"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73" name="Google Shape;1673;p29"/>
          <p:cNvGrpSpPr/>
          <p:nvPr/>
        </p:nvGrpSpPr>
        <p:grpSpPr>
          <a:xfrm>
            <a:off x="10459128" y="5333778"/>
            <a:ext cx="2041195" cy="1877333"/>
            <a:chOff x="5667014" y="4243458"/>
            <a:chExt cx="1530896" cy="1408000"/>
          </a:xfrm>
        </p:grpSpPr>
        <p:sp>
          <p:nvSpPr>
            <p:cNvPr id="1674" name="Google Shape;1674;p29"/>
            <p:cNvSpPr/>
            <p:nvPr/>
          </p:nvSpPr>
          <p:spPr>
            <a:xfrm>
              <a:off x="5695497" y="4853792"/>
              <a:ext cx="89074" cy="57707"/>
            </a:xfrm>
            <a:custGeom>
              <a:avLst/>
              <a:gdLst/>
              <a:ahLst/>
              <a:cxnLst/>
              <a:rect l="l" t="t" r="r" b="b"/>
              <a:pathLst>
                <a:path w="2286" h="1481" extrusionOk="0">
                  <a:moveTo>
                    <a:pt x="0" y="1"/>
                  </a:moveTo>
                  <a:lnTo>
                    <a:pt x="0" y="1"/>
                  </a:lnTo>
                  <a:cubicBezTo>
                    <a:pt x="16" y="20"/>
                    <a:pt x="35" y="43"/>
                    <a:pt x="58" y="69"/>
                  </a:cubicBezTo>
                  <a:cubicBezTo>
                    <a:pt x="161" y="186"/>
                    <a:pt x="691" y="767"/>
                    <a:pt x="866" y="877"/>
                  </a:cubicBezTo>
                  <a:cubicBezTo>
                    <a:pt x="1301" y="1213"/>
                    <a:pt x="1818" y="1400"/>
                    <a:pt x="2285" y="1481"/>
                  </a:cubicBezTo>
                  <a:cubicBezTo>
                    <a:pt x="2193" y="1274"/>
                    <a:pt x="2101" y="1067"/>
                    <a:pt x="2012" y="858"/>
                  </a:cubicBezTo>
                  <a:cubicBezTo>
                    <a:pt x="1935" y="778"/>
                    <a:pt x="1848" y="696"/>
                    <a:pt x="1751" y="616"/>
                  </a:cubicBezTo>
                  <a:cubicBezTo>
                    <a:pt x="1616" y="513"/>
                    <a:pt x="1471" y="422"/>
                    <a:pt x="1322" y="343"/>
                  </a:cubicBezTo>
                  <a:cubicBezTo>
                    <a:pt x="1266" y="314"/>
                    <a:pt x="1172" y="273"/>
                    <a:pt x="1137" y="257"/>
                  </a:cubicBezTo>
                  <a:cubicBezTo>
                    <a:pt x="707" y="96"/>
                    <a:pt x="400" y="2"/>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9"/>
            <p:cNvSpPr/>
            <p:nvPr/>
          </p:nvSpPr>
          <p:spPr>
            <a:xfrm>
              <a:off x="5722616" y="4694312"/>
              <a:ext cx="37445" cy="115453"/>
            </a:xfrm>
            <a:custGeom>
              <a:avLst/>
              <a:gdLst/>
              <a:ahLst/>
              <a:cxnLst/>
              <a:rect l="l" t="t" r="r" b="b"/>
              <a:pathLst>
                <a:path w="961" h="2963" extrusionOk="0">
                  <a:moveTo>
                    <a:pt x="18" y="0"/>
                  </a:moveTo>
                  <a:lnTo>
                    <a:pt x="18" y="0"/>
                  </a:lnTo>
                  <a:cubicBezTo>
                    <a:pt x="1" y="339"/>
                    <a:pt x="83" y="1418"/>
                    <a:pt x="254" y="2038"/>
                  </a:cubicBezTo>
                  <a:cubicBezTo>
                    <a:pt x="329" y="2349"/>
                    <a:pt x="508" y="2676"/>
                    <a:pt x="691" y="2920"/>
                  </a:cubicBezTo>
                  <a:cubicBezTo>
                    <a:pt x="711" y="2913"/>
                    <a:pt x="732" y="2910"/>
                    <a:pt x="753" y="2910"/>
                  </a:cubicBezTo>
                  <a:cubicBezTo>
                    <a:pt x="785" y="2910"/>
                    <a:pt x="818" y="2918"/>
                    <a:pt x="851" y="2937"/>
                  </a:cubicBezTo>
                  <a:cubicBezTo>
                    <a:pt x="861" y="2944"/>
                    <a:pt x="870" y="2954"/>
                    <a:pt x="878" y="2963"/>
                  </a:cubicBezTo>
                  <a:cubicBezTo>
                    <a:pt x="904" y="2846"/>
                    <a:pt x="914" y="2767"/>
                    <a:pt x="922" y="2704"/>
                  </a:cubicBezTo>
                  <a:cubicBezTo>
                    <a:pt x="961" y="2294"/>
                    <a:pt x="948" y="1663"/>
                    <a:pt x="800" y="1181"/>
                  </a:cubicBezTo>
                  <a:cubicBezTo>
                    <a:pt x="658" y="762"/>
                    <a:pt x="497" y="393"/>
                    <a:pt x="144" y="86"/>
                  </a:cubicBezTo>
                  <a:cubicBezTo>
                    <a:pt x="99" y="54"/>
                    <a:pt x="63" y="24"/>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76" name="Google Shape;1676;p29"/>
            <p:cNvGrpSpPr/>
            <p:nvPr/>
          </p:nvGrpSpPr>
          <p:grpSpPr>
            <a:xfrm>
              <a:off x="5667014" y="4243458"/>
              <a:ext cx="1530896" cy="1408000"/>
              <a:chOff x="5667014" y="2719458"/>
              <a:chExt cx="1530896" cy="1408000"/>
            </a:xfrm>
          </p:grpSpPr>
          <p:sp>
            <p:nvSpPr>
              <p:cNvPr id="1677" name="Google Shape;1677;p29"/>
              <p:cNvSpPr/>
              <p:nvPr/>
            </p:nvSpPr>
            <p:spPr>
              <a:xfrm>
                <a:off x="5796881" y="3263553"/>
                <a:ext cx="46057" cy="108050"/>
              </a:xfrm>
              <a:custGeom>
                <a:avLst/>
                <a:gdLst/>
                <a:ahLst/>
                <a:cxnLst/>
                <a:rect l="l" t="t" r="r" b="b"/>
                <a:pathLst>
                  <a:path w="1182" h="2773" extrusionOk="0">
                    <a:moveTo>
                      <a:pt x="930" y="1"/>
                    </a:moveTo>
                    <a:cubicBezTo>
                      <a:pt x="927" y="4"/>
                      <a:pt x="923" y="8"/>
                      <a:pt x="913" y="17"/>
                    </a:cubicBezTo>
                    <a:cubicBezTo>
                      <a:pt x="871" y="62"/>
                      <a:pt x="823" y="110"/>
                      <a:pt x="768" y="134"/>
                    </a:cubicBezTo>
                    <a:cubicBezTo>
                      <a:pt x="765" y="140"/>
                      <a:pt x="749" y="154"/>
                      <a:pt x="714" y="175"/>
                    </a:cubicBezTo>
                    <a:cubicBezTo>
                      <a:pt x="626" y="269"/>
                      <a:pt x="540" y="367"/>
                      <a:pt x="451" y="472"/>
                    </a:cubicBezTo>
                    <a:cubicBezTo>
                      <a:pt x="445" y="479"/>
                      <a:pt x="439" y="486"/>
                      <a:pt x="432" y="495"/>
                    </a:cubicBezTo>
                    <a:cubicBezTo>
                      <a:pt x="320" y="638"/>
                      <a:pt x="152" y="967"/>
                      <a:pt x="141" y="1013"/>
                    </a:cubicBezTo>
                    <a:cubicBezTo>
                      <a:pt x="103" y="1106"/>
                      <a:pt x="74" y="1201"/>
                      <a:pt x="60" y="1300"/>
                    </a:cubicBezTo>
                    <a:cubicBezTo>
                      <a:pt x="22" y="1676"/>
                      <a:pt x="0" y="2056"/>
                      <a:pt x="12" y="2432"/>
                    </a:cubicBezTo>
                    <a:cubicBezTo>
                      <a:pt x="26" y="2613"/>
                      <a:pt x="22" y="2609"/>
                      <a:pt x="58" y="2772"/>
                    </a:cubicBezTo>
                    <a:cubicBezTo>
                      <a:pt x="71" y="2759"/>
                      <a:pt x="86" y="2746"/>
                      <a:pt x="102" y="2729"/>
                    </a:cubicBezTo>
                    <a:cubicBezTo>
                      <a:pt x="370" y="2455"/>
                      <a:pt x="501" y="2319"/>
                      <a:pt x="653" y="2076"/>
                    </a:cubicBezTo>
                    <a:cubicBezTo>
                      <a:pt x="752" y="1937"/>
                      <a:pt x="944" y="1459"/>
                      <a:pt x="999" y="1209"/>
                    </a:cubicBezTo>
                    <a:cubicBezTo>
                      <a:pt x="1114" y="710"/>
                      <a:pt x="1182" y="435"/>
                      <a:pt x="9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9"/>
              <p:cNvSpPr/>
              <p:nvPr/>
            </p:nvSpPr>
            <p:spPr>
              <a:xfrm>
                <a:off x="5747903" y="3460789"/>
                <a:ext cx="93516" cy="33042"/>
              </a:xfrm>
              <a:custGeom>
                <a:avLst/>
                <a:gdLst/>
                <a:ahLst/>
                <a:cxnLst/>
                <a:rect l="l" t="t" r="r" b="b"/>
                <a:pathLst>
                  <a:path w="2400" h="848" extrusionOk="0">
                    <a:moveTo>
                      <a:pt x="137" y="0"/>
                    </a:moveTo>
                    <a:cubicBezTo>
                      <a:pt x="104" y="0"/>
                      <a:pt x="70" y="1"/>
                      <a:pt x="34" y="3"/>
                    </a:cubicBezTo>
                    <a:cubicBezTo>
                      <a:pt x="22" y="4"/>
                      <a:pt x="11" y="5"/>
                      <a:pt x="0" y="7"/>
                    </a:cubicBezTo>
                    <a:cubicBezTo>
                      <a:pt x="247" y="202"/>
                      <a:pt x="525" y="386"/>
                      <a:pt x="866" y="579"/>
                    </a:cubicBezTo>
                    <a:cubicBezTo>
                      <a:pt x="1194" y="774"/>
                      <a:pt x="1606" y="847"/>
                      <a:pt x="2024" y="847"/>
                    </a:cubicBezTo>
                    <a:cubicBezTo>
                      <a:pt x="2142" y="847"/>
                      <a:pt x="2261" y="841"/>
                      <a:pt x="2378" y="831"/>
                    </a:cubicBezTo>
                    <a:cubicBezTo>
                      <a:pt x="2377" y="797"/>
                      <a:pt x="2384" y="766"/>
                      <a:pt x="2400" y="735"/>
                    </a:cubicBezTo>
                    <a:cubicBezTo>
                      <a:pt x="2394" y="728"/>
                      <a:pt x="2388" y="721"/>
                      <a:pt x="2384" y="713"/>
                    </a:cubicBezTo>
                    <a:cubicBezTo>
                      <a:pt x="2371" y="696"/>
                      <a:pt x="2359" y="679"/>
                      <a:pt x="2346" y="660"/>
                    </a:cubicBezTo>
                    <a:cubicBezTo>
                      <a:pt x="2233" y="589"/>
                      <a:pt x="2119" y="518"/>
                      <a:pt x="1997" y="466"/>
                    </a:cubicBezTo>
                    <a:cubicBezTo>
                      <a:pt x="1595" y="265"/>
                      <a:pt x="1092" y="118"/>
                      <a:pt x="551" y="37"/>
                    </a:cubicBezTo>
                    <a:cubicBezTo>
                      <a:pt x="442" y="20"/>
                      <a:pt x="309" y="0"/>
                      <a:pt x="1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9"/>
              <p:cNvSpPr/>
              <p:nvPr/>
            </p:nvSpPr>
            <p:spPr>
              <a:xfrm>
                <a:off x="5852444" y="3374211"/>
                <a:ext cx="40563" cy="101855"/>
              </a:xfrm>
              <a:custGeom>
                <a:avLst/>
                <a:gdLst/>
                <a:ahLst/>
                <a:cxnLst/>
                <a:rect l="l" t="t" r="r" b="b"/>
                <a:pathLst>
                  <a:path w="1041" h="2614" extrusionOk="0">
                    <a:moveTo>
                      <a:pt x="657" y="0"/>
                    </a:moveTo>
                    <a:cubicBezTo>
                      <a:pt x="652" y="5"/>
                      <a:pt x="646" y="15"/>
                      <a:pt x="629" y="44"/>
                    </a:cubicBezTo>
                    <a:cubicBezTo>
                      <a:pt x="612" y="47"/>
                      <a:pt x="212" y="671"/>
                      <a:pt x="167" y="901"/>
                    </a:cubicBezTo>
                    <a:cubicBezTo>
                      <a:pt x="1" y="1482"/>
                      <a:pt x="54" y="2022"/>
                      <a:pt x="196" y="2614"/>
                    </a:cubicBezTo>
                    <a:cubicBezTo>
                      <a:pt x="423" y="2440"/>
                      <a:pt x="639" y="2235"/>
                      <a:pt x="787" y="1987"/>
                    </a:cubicBezTo>
                    <a:lnTo>
                      <a:pt x="787" y="1987"/>
                    </a:lnTo>
                    <a:cubicBezTo>
                      <a:pt x="782" y="1994"/>
                      <a:pt x="778" y="1999"/>
                      <a:pt x="777" y="1999"/>
                    </a:cubicBezTo>
                    <a:cubicBezTo>
                      <a:pt x="777" y="1999"/>
                      <a:pt x="778" y="1997"/>
                      <a:pt x="780" y="1994"/>
                    </a:cubicBezTo>
                    <a:cubicBezTo>
                      <a:pt x="859" y="1845"/>
                      <a:pt x="824" y="1909"/>
                      <a:pt x="865" y="1821"/>
                    </a:cubicBezTo>
                    <a:cubicBezTo>
                      <a:pt x="923" y="1684"/>
                      <a:pt x="1001" y="1293"/>
                      <a:pt x="1001" y="1254"/>
                    </a:cubicBezTo>
                    <a:cubicBezTo>
                      <a:pt x="1034" y="907"/>
                      <a:pt x="1040" y="627"/>
                      <a:pt x="959" y="381"/>
                    </a:cubicBezTo>
                    <a:cubicBezTo>
                      <a:pt x="890" y="206"/>
                      <a:pt x="722" y="2"/>
                      <a:pt x="6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9"/>
              <p:cNvSpPr/>
              <p:nvPr/>
            </p:nvSpPr>
            <p:spPr>
              <a:xfrm>
                <a:off x="6514795" y="2941826"/>
                <a:ext cx="65461" cy="91957"/>
              </a:xfrm>
              <a:custGeom>
                <a:avLst/>
                <a:gdLst/>
                <a:ahLst/>
                <a:cxnLst/>
                <a:rect l="l" t="t" r="r" b="b"/>
                <a:pathLst>
                  <a:path w="1680" h="2360" extrusionOk="0">
                    <a:moveTo>
                      <a:pt x="1652" y="0"/>
                    </a:moveTo>
                    <a:lnTo>
                      <a:pt x="1652" y="0"/>
                    </a:lnTo>
                    <a:cubicBezTo>
                      <a:pt x="1636" y="12"/>
                      <a:pt x="1621" y="25"/>
                      <a:pt x="1600" y="42"/>
                    </a:cubicBezTo>
                    <a:cubicBezTo>
                      <a:pt x="1345" y="227"/>
                      <a:pt x="673" y="924"/>
                      <a:pt x="408" y="1454"/>
                    </a:cubicBezTo>
                    <a:cubicBezTo>
                      <a:pt x="228" y="1797"/>
                      <a:pt x="214" y="1827"/>
                      <a:pt x="72" y="2202"/>
                    </a:cubicBezTo>
                    <a:cubicBezTo>
                      <a:pt x="55" y="2253"/>
                      <a:pt x="34" y="2310"/>
                      <a:pt x="1" y="2353"/>
                    </a:cubicBezTo>
                    <a:cubicBezTo>
                      <a:pt x="28" y="2357"/>
                      <a:pt x="58" y="2359"/>
                      <a:pt x="93" y="2359"/>
                    </a:cubicBezTo>
                    <a:cubicBezTo>
                      <a:pt x="131" y="2359"/>
                      <a:pt x="174" y="2356"/>
                      <a:pt x="228" y="2349"/>
                    </a:cubicBezTo>
                    <a:cubicBezTo>
                      <a:pt x="686" y="2327"/>
                      <a:pt x="1310" y="1781"/>
                      <a:pt x="1474" y="1170"/>
                    </a:cubicBezTo>
                    <a:cubicBezTo>
                      <a:pt x="1582" y="830"/>
                      <a:pt x="1679" y="461"/>
                      <a:pt x="1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9"/>
              <p:cNvSpPr/>
              <p:nvPr/>
            </p:nvSpPr>
            <p:spPr>
              <a:xfrm>
                <a:off x="6488339" y="2756980"/>
                <a:ext cx="37290" cy="164276"/>
              </a:xfrm>
              <a:custGeom>
                <a:avLst/>
                <a:gdLst/>
                <a:ahLst/>
                <a:cxnLst/>
                <a:rect l="l" t="t" r="r" b="b"/>
                <a:pathLst>
                  <a:path w="957" h="4216" extrusionOk="0">
                    <a:moveTo>
                      <a:pt x="134" y="1"/>
                    </a:moveTo>
                    <a:cubicBezTo>
                      <a:pt x="92" y="193"/>
                      <a:pt x="82" y="348"/>
                      <a:pt x="41" y="768"/>
                    </a:cubicBezTo>
                    <a:cubicBezTo>
                      <a:pt x="1" y="1252"/>
                      <a:pt x="14" y="2136"/>
                      <a:pt x="147" y="2695"/>
                    </a:cubicBezTo>
                    <a:cubicBezTo>
                      <a:pt x="256" y="3251"/>
                      <a:pt x="414" y="3525"/>
                      <a:pt x="580" y="4056"/>
                    </a:cubicBezTo>
                    <a:cubicBezTo>
                      <a:pt x="587" y="4108"/>
                      <a:pt x="590" y="4162"/>
                      <a:pt x="597" y="4216"/>
                    </a:cubicBezTo>
                    <a:cubicBezTo>
                      <a:pt x="637" y="4116"/>
                      <a:pt x="676" y="4004"/>
                      <a:pt x="722" y="3856"/>
                    </a:cubicBezTo>
                    <a:cubicBezTo>
                      <a:pt x="913" y="3209"/>
                      <a:pt x="957" y="2325"/>
                      <a:pt x="888" y="1782"/>
                    </a:cubicBezTo>
                    <a:cubicBezTo>
                      <a:pt x="818" y="1211"/>
                      <a:pt x="631" y="455"/>
                      <a:pt x="395" y="213"/>
                    </a:cubicBezTo>
                    <a:cubicBezTo>
                      <a:pt x="305" y="103"/>
                      <a:pt x="237" y="42"/>
                      <a:pt x="204" y="27"/>
                    </a:cubicBezTo>
                    <a:cubicBezTo>
                      <a:pt x="211" y="22"/>
                      <a:pt x="169" y="1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9"/>
              <p:cNvSpPr/>
              <p:nvPr/>
            </p:nvSpPr>
            <p:spPr>
              <a:xfrm>
                <a:off x="6439361" y="2932319"/>
                <a:ext cx="61331" cy="106530"/>
              </a:xfrm>
              <a:custGeom>
                <a:avLst/>
                <a:gdLst/>
                <a:ahLst/>
                <a:cxnLst/>
                <a:rect l="l" t="t" r="r" b="b"/>
                <a:pathLst>
                  <a:path w="1574" h="2734" extrusionOk="0">
                    <a:moveTo>
                      <a:pt x="1" y="1"/>
                    </a:moveTo>
                    <a:lnTo>
                      <a:pt x="1" y="1"/>
                    </a:lnTo>
                    <a:cubicBezTo>
                      <a:pt x="39" y="122"/>
                      <a:pt x="75" y="244"/>
                      <a:pt x="118" y="363"/>
                    </a:cubicBezTo>
                    <a:cubicBezTo>
                      <a:pt x="128" y="387"/>
                      <a:pt x="137" y="414"/>
                      <a:pt x="141" y="441"/>
                    </a:cubicBezTo>
                    <a:cubicBezTo>
                      <a:pt x="156" y="442"/>
                      <a:pt x="194" y="586"/>
                      <a:pt x="221" y="647"/>
                    </a:cubicBezTo>
                    <a:cubicBezTo>
                      <a:pt x="422" y="1200"/>
                      <a:pt x="813" y="2086"/>
                      <a:pt x="1449" y="2733"/>
                    </a:cubicBezTo>
                    <a:cubicBezTo>
                      <a:pt x="1459" y="2668"/>
                      <a:pt x="1492" y="2609"/>
                      <a:pt x="1549" y="2575"/>
                    </a:cubicBezTo>
                    <a:cubicBezTo>
                      <a:pt x="1559" y="2442"/>
                      <a:pt x="1568" y="2306"/>
                      <a:pt x="1574" y="2170"/>
                    </a:cubicBezTo>
                    <a:cubicBezTo>
                      <a:pt x="1517" y="1912"/>
                      <a:pt x="1427" y="1620"/>
                      <a:pt x="1371" y="1501"/>
                    </a:cubicBezTo>
                    <a:cubicBezTo>
                      <a:pt x="1122" y="819"/>
                      <a:pt x="359" y="16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9"/>
              <p:cNvSpPr/>
              <p:nvPr/>
            </p:nvSpPr>
            <p:spPr>
              <a:xfrm>
                <a:off x="6824053" y="2741901"/>
                <a:ext cx="189175" cy="516754"/>
              </a:xfrm>
              <a:custGeom>
                <a:avLst/>
                <a:gdLst/>
                <a:ahLst/>
                <a:cxnLst/>
                <a:rect l="l" t="t" r="r" b="b"/>
                <a:pathLst>
                  <a:path w="4855" h="13262" extrusionOk="0">
                    <a:moveTo>
                      <a:pt x="1156" y="1"/>
                    </a:moveTo>
                    <a:cubicBezTo>
                      <a:pt x="707" y="1849"/>
                      <a:pt x="0" y="4177"/>
                      <a:pt x="67" y="6240"/>
                    </a:cubicBezTo>
                    <a:cubicBezTo>
                      <a:pt x="141" y="6339"/>
                      <a:pt x="215" y="6434"/>
                      <a:pt x="284" y="6533"/>
                    </a:cubicBezTo>
                    <a:cubicBezTo>
                      <a:pt x="668" y="7082"/>
                      <a:pt x="1011" y="7668"/>
                      <a:pt x="1317" y="8256"/>
                    </a:cubicBezTo>
                    <a:cubicBezTo>
                      <a:pt x="1645" y="8887"/>
                      <a:pt x="1928" y="9521"/>
                      <a:pt x="2162" y="10111"/>
                    </a:cubicBezTo>
                    <a:cubicBezTo>
                      <a:pt x="2576" y="11127"/>
                      <a:pt x="2940" y="12183"/>
                      <a:pt x="3170" y="13261"/>
                    </a:cubicBezTo>
                    <a:cubicBezTo>
                      <a:pt x="3218" y="13160"/>
                      <a:pt x="3260" y="13062"/>
                      <a:pt x="3334" y="12873"/>
                    </a:cubicBezTo>
                    <a:cubicBezTo>
                      <a:pt x="4854" y="9096"/>
                      <a:pt x="4333" y="5621"/>
                      <a:pt x="2297" y="1973"/>
                    </a:cubicBezTo>
                    <a:cubicBezTo>
                      <a:pt x="1977" y="1372"/>
                      <a:pt x="1508" y="461"/>
                      <a:pt x="1183" y="37"/>
                    </a:cubicBezTo>
                    <a:cubicBezTo>
                      <a:pt x="1175" y="26"/>
                      <a:pt x="1165" y="12"/>
                      <a:pt x="11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9"/>
              <p:cNvSpPr/>
              <p:nvPr/>
            </p:nvSpPr>
            <p:spPr>
              <a:xfrm>
                <a:off x="5891993" y="2969062"/>
                <a:ext cx="1280624" cy="1122426"/>
              </a:xfrm>
              <a:custGeom>
                <a:avLst/>
                <a:gdLst/>
                <a:ahLst/>
                <a:cxnLst/>
                <a:rect l="l" t="t" r="r" b="b"/>
                <a:pathLst>
                  <a:path w="32866" h="28806" extrusionOk="0">
                    <a:moveTo>
                      <a:pt x="10123" y="0"/>
                    </a:moveTo>
                    <a:cubicBezTo>
                      <a:pt x="9242" y="0"/>
                      <a:pt x="8322" y="111"/>
                      <a:pt x="7614" y="206"/>
                    </a:cubicBezTo>
                    <a:cubicBezTo>
                      <a:pt x="5720" y="488"/>
                      <a:pt x="3816" y="714"/>
                      <a:pt x="1902" y="801"/>
                    </a:cubicBezTo>
                    <a:cubicBezTo>
                      <a:pt x="1751" y="804"/>
                      <a:pt x="1598" y="806"/>
                      <a:pt x="1447" y="808"/>
                    </a:cubicBezTo>
                    <a:cubicBezTo>
                      <a:pt x="965" y="813"/>
                      <a:pt x="483" y="808"/>
                      <a:pt x="1" y="820"/>
                    </a:cubicBezTo>
                    <a:cubicBezTo>
                      <a:pt x="235" y="1495"/>
                      <a:pt x="481" y="2665"/>
                      <a:pt x="523" y="3521"/>
                    </a:cubicBezTo>
                    <a:cubicBezTo>
                      <a:pt x="735" y="6151"/>
                      <a:pt x="170" y="8962"/>
                      <a:pt x="2642" y="10081"/>
                    </a:cubicBezTo>
                    <a:cubicBezTo>
                      <a:pt x="3694" y="10592"/>
                      <a:pt x="5393" y="10784"/>
                      <a:pt x="6687" y="11266"/>
                    </a:cubicBezTo>
                    <a:cubicBezTo>
                      <a:pt x="7637" y="11644"/>
                      <a:pt x="8563" y="12203"/>
                      <a:pt x="9213" y="13008"/>
                    </a:cubicBezTo>
                    <a:cubicBezTo>
                      <a:pt x="9420" y="13241"/>
                      <a:pt x="9666" y="14059"/>
                      <a:pt x="9685" y="14108"/>
                    </a:cubicBezTo>
                    <a:cubicBezTo>
                      <a:pt x="9941" y="14886"/>
                      <a:pt x="10128" y="15743"/>
                      <a:pt x="10346" y="16562"/>
                    </a:cubicBezTo>
                    <a:cubicBezTo>
                      <a:pt x="10378" y="16604"/>
                      <a:pt x="10388" y="16651"/>
                      <a:pt x="10383" y="16694"/>
                    </a:cubicBezTo>
                    <a:cubicBezTo>
                      <a:pt x="10756" y="18055"/>
                      <a:pt x="11238" y="19301"/>
                      <a:pt x="12326" y="19900"/>
                    </a:cubicBezTo>
                    <a:cubicBezTo>
                      <a:pt x="12847" y="20208"/>
                      <a:pt x="13635" y="20413"/>
                      <a:pt x="14472" y="20624"/>
                    </a:cubicBezTo>
                    <a:cubicBezTo>
                      <a:pt x="15138" y="20778"/>
                      <a:pt x="15803" y="20953"/>
                      <a:pt x="16425" y="21242"/>
                    </a:cubicBezTo>
                    <a:cubicBezTo>
                      <a:pt x="17074" y="21581"/>
                      <a:pt x="17663" y="22056"/>
                      <a:pt x="18096" y="22651"/>
                    </a:cubicBezTo>
                    <a:cubicBezTo>
                      <a:pt x="18706" y="23504"/>
                      <a:pt x="18897" y="24344"/>
                      <a:pt x="19176" y="25417"/>
                    </a:cubicBezTo>
                    <a:cubicBezTo>
                      <a:pt x="19298" y="26047"/>
                      <a:pt x="19612" y="27123"/>
                      <a:pt x="20054" y="27522"/>
                    </a:cubicBezTo>
                    <a:cubicBezTo>
                      <a:pt x="20591" y="28012"/>
                      <a:pt x="21337" y="28313"/>
                      <a:pt x="22214" y="28478"/>
                    </a:cubicBezTo>
                    <a:cubicBezTo>
                      <a:pt x="23182" y="28684"/>
                      <a:pt x="23930" y="28805"/>
                      <a:pt x="24862" y="28805"/>
                    </a:cubicBezTo>
                    <a:cubicBezTo>
                      <a:pt x="25017" y="28805"/>
                      <a:pt x="25176" y="28802"/>
                      <a:pt x="25342" y="28795"/>
                    </a:cubicBezTo>
                    <a:cubicBezTo>
                      <a:pt x="25960" y="28750"/>
                      <a:pt x="26515" y="28699"/>
                      <a:pt x="27032" y="28395"/>
                    </a:cubicBezTo>
                    <a:cubicBezTo>
                      <a:pt x="26909" y="28043"/>
                      <a:pt x="26803" y="27695"/>
                      <a:pt x="26674" y="27441"/>
                    </a:cubicBezTo>
                    <a:cubicBezTo>
                      <a:pt x="26457" y="26956"/>
                      <a:pt x="26218" y="26480"/>
                      <a:pt x="25960" y="26012"/>
                    </a:cubicBezTo>
                    <a:cubicBezTo>
                      <a:pt x="25327" y="24861"/>
                      <a:pt x="24592" y="23765"/>
                      <a:pt x="23816" y="22706"/>
                    </a:cubicBezTo>
                    <a:cubicBezTo>
                      <a:pt x="20611" y="18517"/>
                      <a:pt x="16574" y="14366"/>
                      <a:pt x="12439" y="10789"/>
                    </a:cubicBezTo>
                    <a:cubicBezTo>
                      <a:pt x="10245" y="8824"/>
                      <a:pt x="8125" y="6852"/>
                      <a:pt x="5798" y="5288"/>
                    </a:cubicBezTo>
                    <a:cubicBezTo>
                      <a:pt x="4963" y="4717"/>
                      <a:pt x="4132" y="4139"/>
                      <a:pt x="3302" y="3561"/>
                    </a:cubicBezTo>
                    <a:cubicBezTo>
                      <a:pt x="3108" y="3431"/>
                      <a:pt x="2915" y="3299"/>
                      <a:pt x="2720" y="3169"/>
                    </a:cubicBezTo>
                    <a:cubicBezTo>
                      <a:pt x="2656" y="3121"/>
                      <a:pt x="2577" y="3089"/>
                      <a:pt x="2536" y="3018"/>
                    </a:cubicBezTo>
                    <a:cubicBezTo>
                      <a:pt x="2480" y="2921"/>
                      <a:pt x="2503" y="2782"/>
                      <a:pt x="2595" y="2717"/>
                    </a:cubicBezTo>
                    <a:cubicBezTo>
                      <a:pt x="2634" y="2683"/>
                      <a:pt x="2685" y="2667"/>
                      <a:pt x="2736" y="2667"/>
                    </a:cubicBezTo>
                    <a:cubicBezTo>
                      <a:pt x="2778" y="2667"/>
                      <a:pt x="2820" y="2678"/>
                      <a:pt x="2856" y="2699"/>
                    </a:cubicBezTo>
                    <a:cubicBezTo>
                      <a:pt x="3031" y="2808"/>
                      <a:pt x="3205" y="2921"/>
                      <a:pt x="3377" y="3035"/>
                    </a:cubicBezTo>
                    <a:cubicBezTo>
                      <a:pt x="4297" y="3649"/>
                      <a:pt x="5199" y="4292"/>
                      <a:pt x="6115" y="4913"/>
                    </a:cubicBezTo>
                    <a:cubicBezTo>
                      <a:pt x="8794" y="6726"/>
                      <a:pt x="11120" y="8994"/>
                      <a:pt x="13549" y="11118"/>
                    </a:cubicBezTo>
                    <a:cubicBezTo>
                      <a:pt x="16204" y="13454"/>
                      <a:pt x="18716" y="15949"/>
                      <a:pt x="21040" y="18614"/>
                    </a:cubicBezTo>
                    <a:cubicBezTo>
                      <a:pt x="22728" y="20540"/>
                      <a:pt x="24191" y="22295"/>
                      <a:pt x="25498" y="24492"/>
                    </a:cubicBezTo>
                    <a:cubicBezTo>
                      <a:pt x="25781" y="24959"/>
                      <a:pt x="26054" y="25433"/>
                      <a:pt x="26308" y="25918"/>
                    </a:cubicBezTo>
                    <a:cubicBezTo>
                      <a:pt x="26696" y="26652"/>
                      <a:pt x="27040" y="27406"/>
                      <a:pt x="27297" y="28196"/>
                    </a:cubicBezTo>
                    <a:cubicBezTo>
                      <a:pt x="28125" y="27382"/>
                      <a:pt x="28895" y="26456"/>
                      <a:pt x="29467" y="25647"/>
                    </a:cubicBezTo>
                    <a:cubicBezTo>
                      <a:pt x="30424" y="24121"/>
                      <a:pt x="31182" y="22495"/>
                      <a:pt x="31822" y="20925"/>
                    </a:cubicBezTo>
                    <a:cubicBezTo>
                      <a:pt x="31929" y="20662"/>
                      <a:pt x="32032" y="20398"/>
                      <a:pt x="32134" y="20139"/>
                    </a:cubicBezTo>
                    <a:cubicBezTo>
                      <a:pt x="32534" y="18969"/>
                      <a:pt x="32866" y="17922"/>
                      <a:pt x="32734" y="16785"/>
                    </a:cubicBezTo>
                    <a:cubicBezTo>
                      <a:pt x="32614" y="15563"/>
                      <a:pt x="31674" y="14052"/>
                      <a:pt x="30361" y="13639"/>
                    </a:cubicBezTo>
                    <a:cubicBezTo>
                      <a:pt x="29322" y="13254"/>
                      <a:pt x="28003" y="13661"/>
                      <a:pt x="26884" y="13151"/>
                    </a:cubicBezTo>
                    <a:cubicBezTo>
                      <a:pt x="26370" y="12925"/>
                      <a:pt x="25962" y="12470"/>
                      <a:pt x="25778" y="11943"/>
                    </a:cubicBezTo>
                    <a:cubicBezTo>
                      <a:pt x="25647" y="11416"/>
                      <a:pt x="25676" y="10866"/>
                      <a:pt x="25614" y="10330"/>
                    </a:cubicBezTo>
                    <a:cubicBezTo>
                      <a:pt x="25517" y="9029"/>
                      <a:pt x="24757" y="7555"/>
                      <a:pt x="23823" y="6671"/>
                    </a:cubicBezTo>
                    <a:cubicBezTo>
                      <a:pt x="22440" y="5178"/>
                      <a:pt x="20841" y="5112"/>
                      <a:pt x="18788" y="5109"/>
                    </a:cubicBezTo>
                    <a:cubicBezTo>
                      <a:pt x="18667" y="5112"/>
                      <a:pt x="18545" y="5113"/>
                      <a:pt x="18424" y="5113"/>
                    </a:cubicBezTo>
                    <a:cubicBezTo>
                      <a:pt x="17774" y="5113"/>
                      <a:pt x="17126" y="5063"/>
                      <a:pt x="16509" y="4841"/>
                    </a:cubicBezTo>
                    <a:cubicBezTo>
                      <a:pt x="15940" y="4673"/>
                      <a:pt x="15426" y="4363"/>
                      <a:pt x="15087" y="3868"/>
                    </a:cubicBezTo>
                    <a:cubicBezTo>
                      <a:pt x="14491" y="3072"/>
                      <a:pt x="14078" y="2252"/>
                      <a:pt x="13536" y="1514"/>
                    </a:cubicBezTo>
                    <a:cubicBezTo>
                      <a:pt x="13176" y="1007"/>
                      <a:pt x="12849" y="622"/>
                      <a:pt x="12191" y="347"/>
                    </a:cubicBezTo>
                    <a:cubicBezTo>
                      <a:pt x="11650" y="87"/>
                      <a:pt x="10902" y="0"/>
                      <a:pt x="1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9"/>
              <p:cNvSpPr/>
              <p:nvPr/>
            </p:nvSpPr>
            <p:spPr>
              <a:xfrm>
                <a:off x="5704497" y="3595839"/>
                <a:ext cx="1004985" cy="512390"/>
              </a:xfrm>
              <a:custGeom>
                <a:avLst/>
                <a:gdLst/>
                <a:ahLst/>
                <a:cxnLst/>
                <a:rect l="l" t="t" r="r" b="b"/>
                <a:pathLst>
                  <a:path w="25792" h="13150" extrusionOk="0">
                    <a:moveTo>
                      <a:pt x="9816" y="1"/>
                    </a:moveTo>
                    <a:cubicBezTo>
                      <a:pt x="8712" y="1"/>
                      <a:pt x="7607" y="41"/>
                      <a:pt x="6507" y="101"/>
                    </a:cubicBezTo>
                    <a:cubicBezTo>
                      <a:pt x="6446" y="107"/>
                      <a:pt x="6385" y="114"/>
                      <a:pt x="6324" y="122"/>
                    </a:cubicBezTo>
                    <a:cubicBezTo>
                      <a:pt x="6290" y="149"/>
                      <a:pt x="6246" y="166"/>
                      <a:pt x="6198" y="166"/>
                    </a:cubicBezTo>
                    <a:cubicBezTo>
                      <a:pt x="6167" y="166"/>
                      <a:pt x="6135" y="159"/>
                      <a:pt x="6103" y="143"/>
                    </a:cubicBezTo>
                    <a:cubicBezTo>
                      <a:pt x="4759" y="290"/>
                      <a:pt x="3434" y="523"/>
                      <a:pt x="1976" y="753"/>
                    </a:cubicBezTo>
                    <a:cubicBezTo>
                      <a:pt x="1815" y="783"/>
                      <a:pt x="1644" y="814"/>
                      <a:pt x="1472" y="847"/>
                    </a:cubicBezTo>
                    <a:cubicBezTo>
                      <a:pt x="961" y="944"/>
                      <a:pt x="424" y="1066"/>
                      <a:pt x="1" y="1224"/>
                    </a:cubicBezTo>
                    <a:cubicBezTo>
                      <a:pt x="4" y="1225"/>
                      <a:pt x="8" y="1225"/>
                      <a:pt x="11" y="1228"/>
                    </a:cubicBezTo>
                    <a:cubicBezTo>
                      <a:pt x="933" y="1458"/>
                      <a:pt x="2450" y="1972"/>
                      <a:pt x="3457" y="2576"/>
                    </a:cubicBezTo>
                    <a:cubicBezTo>
                      <a:pt x="3847" y="2805"/>
                      <a:pt x="4241" y="3036"/>
                      <a:pt x="4591" y="3325"/>
                    </a:cubicBezTo>
                    <a:cubicBezTo>
                      <a:pt x="4789" y="3498"/>
                      <a:pt x="5211" y="3829"/>
                      <a:pt x="5211" y="3847"/>
                    </a:cubicBezTo>
                    <a:cubicBezTo>
                      <a:pt x="5343" y="3905"/>
                      <a:pt x="5458" y="3998"/>
                      <a:pt x="5595" y="4052"/>
                    </a:cubicBezTo>
                    <a:cubicBezTo>
                      <a:pt x="5605" y="4054"/>
                      <a:pt x="5608" y="4056"/>
                      <a:pt x="5612" y="4059"/>
                    </a:cubicBezTo>
                    <a:cubicBezTo>
                      <a:pt x="5629" y="4067"/>
                      <a:pt x="5648" y="4073"/>
                      <a:pt x="5663" y="4080"/>
                    </a:cubicBezTo>
                    <a:cubicBezTo>
                      <a:pt x="5715" y="4104"/>
                      <a:pt x="5762" y="4113"/>
                      <a:pt x="5808" y="4113"/>
                    </a:cubicBezTo>
                    <a:cubicBezTo>
                      <a:pt x="5953" y="4113"/>
                      <a:pt x="6094" y="4019"/>
                      <a:pt x="6384" y="3943"/>
                    </a:cubicBezTo>
                    <a:cubicBezTo>
                      <a:pt x="6853" y="3804"/>
                      <a:pt x="7336" y="3718"/>
                      <a:pt x="7811" y="3616"/>
                    </a:cubicBezTo>
                    <a:cubicBezTo>
                      <a:pt x="8010" y="3586"/>
                      <a:pt x="8220" y="3533"/>
                      <a:pt x="8425" y="3533"/>
                    </a:cubicBezTo>
                    <a:cubicBezTo>
                      <a:pt x="8517" y="3533"/>
                      <a:pt x="8608" y="3544"/>
                      <a:pt x="8696" y="3572"/>
                    </a:cubicBezTo>
                    <a:cubicBezTo>
                      <a:pt x="9171" y="3829"/>
                      <a:pt x="8395" y="4445"/>
                      <a:pt x="8246" y="4783"/>
                    </a:cubicBezTo>
                    <a:cubicBezTo>
                      <a:pt x="7953" y="5269"/>
                      <a:pt x="7678" y="5640"/>
                      <a:pt x="7571" y="6100"/>
                    </a:cubicBezTo>
                    <a:cubicBezTo>
                      <a:pt x="7562" y="6148"/>
                      <a:pt x="7557" y="6170"/>
                      <a:pt x="7554" y="6186"/>
                    </a:cubicBezTo>
                    <a:cubicBezTo>
                      <a:pt x="9794" y="7086"/>
                      <a:pt x="12667" y="8636"/>
                      <a:pt x="14901" y="10262"/>
                    </a:cubicBezTo>
                    <a:cubicBezTo>
                      <a:pt x="16004" y="11052"/>
                      <a:pt x="17387" y="11963"/>
                      <a:pt x="18453" y="12383"/>
                    </a:cubicBezTo>
                    <a:cubicBezTo>
                      <a:pt x="19792" y="12874"/>
                      <a:pt x="21111" y="13149"/>
                      <a:pt x="22425" y="13149"/>
                    </a:cubicBezTo>
                    <a:cubicBezTo>
                      <a:pt x="23548" y="13149"/>
                      <a:pt x="24667" y="12948"/>
                      <a:pt x="25791" y="12509"/>
                    </a:cubicBezTo>
                    <a:cubicBezTo>
                      <a:pt x="25325" y="12309"/>
                      <a:pt x="24889" y="12037"/>
                      <a:pt x="24566" y="11639"/>
                    </a:cubicBezTo>
                    <a:cubicBezTo>
                      <a:pt x="24116" y="11044"/>
                      <a:pt x="23773" y="10110"/>
                      <a:pt x="23570" y="9470"/>
                    </a:cubicBezTo>
                    <a:cubicBezTo>
                      <a:pt x="23567" y="9463"/>
                      <a:pt x="23564" y="9457"/>
                      <a:pt x="23563" y="9450"/>
                    </a:cubicBezTo>
                    <a:cubicBezTo>
                      <a:pt x="23560" y="9435"/>
                      <a:pt x="23555" y="9421"/>
                      <a:pt x="23552" y="9409"/>
                    </a:cubicBezTo>
                    <a:cubicBezTo>
                      <a:pt x="23539" y="9412"/>
                      <a:pt x="23525" y="9414"/>
                      <a:pt x="23512" y="9414"/>
                    </a:cubicBezTo>
                    <a:cubicBezTo>
                      <a:pt x="23362" y="9414"/>
                      <a:pt x="23265" y="9220"/>
                      <a:pt x="23154" y="9130"/>
                    </a:cubicBezTo>
                    <a:cubicBezTo>
                      <a:pt x="22878" y="8844"/>
                      <a:pt x="22592" y="8569"/>
                      <a:pt x="22303" y="8298"/>
                    </a:cubicBezTo>
                    <a:cubicBezTo>
                      <a:pt x="20484" y="6603"/>
                      <a:pt x="17973" y="5340"/>
                      <a:pt x="15519" y="4285"/>
                    </a:cubicBezTo>
                    <a:cubicBezTo>
                      <a:pt x="14723" y="3930"/>
                      <a:pt x="13806" y="3468"/>
                      <a:pt x="13094" y="3180"/>
                    </a:cubicBezTo>
                    <a:cubicBezTo>
                      <a:pt x="11767" y="2674"/>
                      <a:pt x="10253" y="2213"/>
                      <a:pt x="9442" y="2210"/>
                    </a:cubicBezTo>
                    <a:cubicBezTo>
                      <a:pt x="9068" y="2162"/>
                      <a:pt x="9158" y="1715"/>
                      <a:pt x="9465" y="1715"/>
                    </a:cubicBezTo>
                    <a:cubicBezTo>
                      <a:pt x="9497" y="1715"/>
                      <a:pt x="9531" y="1720"/>
                      <a:pt x="9568" y="1730"/>
                    </a:cubicBezTo>
                    <a:cubicBezTo>
                      <a:pt x="10581" y="1907"/>
                      <a:pt x="11541" y="2356"/>
                      <a:pt x="12510" y="2693"/>
                    </a:cubicBezTo>
                    <a:cubicBezTo>
                      <a:pt x="13435" y="3032"/>
                      <a:pt x="14314" y="3481"/>
                      <a:pt x="15205" y="3898"/>
                    </a:cubicBezTo>
                    <a:cubicBezTo>
                      <a:pt x="16139" y="4335"/>
                      <a:pt x="17094" y="4732"/>
                      <a:pt x="18020" y="5193"/>
                    </a:cubicBezTo>
                    <a:cubicBezTo>
                      <a:pt x="19678" y="6025"/>
                      <a:pt x="21266" y="6984"/>
                      <a:pt x="22621" y="8106"/>
                    </a:cubicBezTo>
                    <a:cubicBezTo>
                      <a:pt x="22800" y="8255"/>
                      <a:pt x="23128" y="8558"/>
                      <a:pt x="23393" y="8831"/>
                    </a:cubicBezTo>
                    <a:cubicBezTo>
                      <a:pt x="23157" y="8041"/>
                      <a:pt x="22847" y="7247"/>
                      <a:pt x="22480" y="6791"/>
                    </a:cubicBezTo>
                    <a:cubicBezTo>
                      <a:pt x="21563" y="5602"/>
                      <a:pt x="20364" y="5263"/>
                      <a:pt x="18829" y="4926"/>
                    </a:cubicBezTo>
                    <a:cubicBezTo>
                      <a:pt x="16230" y="4358"/>
                      <a:pt x="15415" y="2651"/>
                      <a:pt x="14820" y="715"/>
                    </a:cubicBezTo>
                    <a:cubicBezTo>
                      <a:pt x="14298" y="469"/>
                      <a:pt x="13152" y="104"/>
                      <a:pt x="12388" y="84"/>
                    </a:cubicBezTo>
                    <a:cubicBezTo>
                      <a:pt x="11533" y="25"/>
                      <a:pt x="10674" y="1"/>
                      <a:pt x="98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9"/>
              <p:cNvSpPr/>
              <p:nvPr/>
            </p:nvSpPr>
            <p:spPr>
              <a:xfrm>
                <a:off x="6614972" y="2840363"/>
                <a:ext cx="335800" cy="609958"/>
              </a:xfrm>
              <a:custGeom>
                <a:avLst/>
                <a:gdLst/>
                <a:ahLst/>
                <a:cxnLst/>
                <a:rect l="l" t="t" r="r" b="b"/>
                <a:pathLst>
                  <a:path w="8618" h="15654" extrusionOk="0">
                    <a:moveTo>
                      <a:pt x="0" y="1"/>
                    </a:moveTo>
                    <a:lnTo>
                      <a:pt x="0" y="1"/>
                    </a:lnTo>
                    <a:cubicBezTo>
                      <a:pt x="3" y="24"/>
                      <a:pt x="6" y="47"/>
                      <a:pt x="9" y="72"/>
                    </a:cubicBezTo>
                    <a:cubicBezTo>
                      <a:pt x="141" y="1204"/>
                      <a:pt x="277" y="2981"/>
                      <a:pt x="495" y="4155"/>
                    </a:cubicBezTo>
                    <a:cubicBezTo>
                      <a:pt x="750" y="5436"/>
                      <a:pt x="1117" y="6934"/>
                      <a:pt x="1561" y="8035"/>
                    </a:cubicBezTo>
                    <a:cubicBezTo>
                      <a:pt x="2066" y="8077"/>
                      <a:pt x="2566" y="8146"/>
                      <a:pt x="3047" y="8269"/>
                    </a:cubicBezTo>
                    <a:cubicBezTo>
                      <a:pt x="3668" y="8432"/>
                      <a:pt x="4259" y="8686"/>
                      <a:pt x="4789" y="9103"/>
                    </a:cubicBezTo>
                    <a:cubicBezTo>
                      <a:pt x="5068" y="9304"/>
                      <a:pt x="5333" y="9525"/>
                      <a:pt x="5582" y="9766"/>
                    </a:cubicBezTo>
                    <a:cubicBezTo>
                      <a:pt x="5500" y="9589"/>
                      <a:pt x="5416" y="9412"/>
                      <a:pt x="5324" y="9239"/>
                    </a:cubicBezTo>
                    <a:cubicBezTo>
                      <a:pt x="4815" y="8232"/>
                      <a:pt x="4198" y="7287"/>
                      <a:pt x="3600" y="6333"/>
                    </a:cubicBezTo>
                    <a:cubicBezTo>
                      <a:pt x="3106" y="5519"/>
                      <a:pt x="2496" y="4570"/>
                      <a:pt x="2155" y="4153"/>
                    </a:cubicBezTo>
                    <a:cubicBezTo>
                      <a:pt x="2098" y="4082"/>
                      <a:pt x="2027" y="4009"/>
                      <a:pt x="2030" y="3912"/>
                    </a:cubicBezTo>
                    <a:cubicBezTo>
                      <a:pt x="2028" y="3786"/>
                      <a:pt x="2139" y="3683"/>
                      <a:pt x="2260" y="3683"/>
                    </a:cubicBezTo>
                    <a:cubicBezTo>
                      <a:pt x="2279" y="3683"/>
                      <a:pt x="2299" y="3686"/>
                      <a:pt x="2318" y="3692"/>
                    </a:cubicBezTo>
                    <a:cubicBezTo>
                      <a:pt x="2512" y="3771"/>
                      <a:pt x="2592" y="4054"/>
                      <a:pt x="2711" y="4220"/>
                    </a:cubicBezTo>
                    <a:cubicBezTo>
                      <a:pt x="3021" y="4764"/>
                      <a:pt x="3332" y="5309"/>
                      <a:pt x="3651" y="5850"/>
                    </a:cubicBezTo>
                    <a:cubicBezTo>
                      <a:pt x="4545" y="7320"/>
                      <a:pt x="5452" y="8786"/>
                      <a:pt x="6141" y="10367"/>
                    </a:cubicBezTo>
                    <a:cubicBezTo>
                      <a:pt x="6864" y="11238"/>
                      <a:pt x="7372" y="12285"/>
                      <a:pt x="7506" y="13426"/>
                    </a:cubicBezTo>
                    <a:cubicBezTo>
                      <a:pt x="7608" y="14100"/>
                      <a:pt x="7550" y="14709"/>
                      <a:pt x="7722" y="15219"/>
                    </a:cubicBezTo>
                    <a:cubicBezTo>
                      <a:pt x="7747" y="15280"/>
                      <a:pt x="7879" y="15477"/>
                      <a:pt x="8025" y="15653"/>
                    </a:cubicBezTo>
                    <a:cubicBezTo>
                      <a:pt x="8168" y="14986"/>
                      <a:pt x="8332" y="14324"/>
                      <a:pt x="8369" y="13758"/>
                    </a:cubicBezTo>
                    <a:cubicBezTo>
                      <a:pt x="8617" y="11645"/>
                      <a:pt x="7887" y="9452"/>
                      <a:pt x="7084" y="7653"/>
                    </a:cubicBezTo>
                    <a:cubicBezTo>
                      <a:pt x="6030" y="5089"/>
                      <a:pt x="4282" y="2687"/>
                      <a:pt x="2295" y="1129"/>
                    </a:cubicBezTo>
                    <a:cubicBezTo>
                      <a:pt x="1567" y="560"/>
                      <a:pt x="675" y="96"/>
                      <a:pt x="44" y="6"/>
                    </a:cubicBezTo>
                    <a:cubicBezTo>
                      <a:pt x="32" y="4"/>
                      <a:pt x="18" y="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9"/>
              <p:cNvSpPr/>
              <p:nvPr/>
            </p:nvSpPr>
            <p:spPr>
              <a:xfrm>
                <a:off x="5667014" y="2719458"/>
                <a:ext cx="1530896" cy="1408000"/>
              </a:xfrm>
              <a:custGeom>
                <a:avLst/>
                <a:gdLst/>
                <a:ahLst/>
                <a:cxnLst/>
                <a:rect l="l" t="t" r="r" b="b"/>
                <a:pathLst>
                  <a:path w="39289" h="36135" extrusionOk="0">
                    <a:moveTo>
                      <a:pt x="21213" y="964"/>
                    </a:moveTo>
                    <a:cubicBezTo>
                      <a:pt x="21248" y="974"/>
                      <a:pt x="21290" y="985"/>
                      <a:pt x="21283" y="990"/>
                    </a:cubicBezTo>
                    <a:cubicBezTo>
                      <a:pt x="21316" y="1005"/>
                      <a:pt x="21384" y="1066"/>
                      <a:pt x="21474" y="1176"/>
                    </a:cubicBezTo>
                    <a:cubicBezTo>
                      <a:pt x="21710" y="1418"/>
                      <a:pt x="21897" y="2174"/>
                      <a:pt x="21967" y="2745"/>
                    </a:cubicBezTo>
                    <a:cubicBezTo>
                      <a:pt x="22036" y="3288"/>
                      <a:pt x="21992" y="4172"/>
                      <a:pt x="21801" y="4818"/>
                    </a:cubicBezTo>
                    <a:cubicBezTo>
                      <a:pt x="21755" y="4967"/>
                      <a:pt x="21716" y="5077"/>
                      <a:pt x="21676" y="5179"/>
                    </a:cubicBezTo>
                    <a:cubicBezTo>
                      <a:pt x="21669" y="5125"/>
                      <a:pt x="21666" y="5071"/>
                      <a:pt x="21659" y="5018"/>
                    </a:cubicBezTo>
                    <a:cubicBezTo>
                      <a:pt x="21493" y="4488"/>
                      <a:pt x="21335" y="4214"/>
                      <a:pt x="21226" y="3658"/>
                    </a:cubicBezTo>
                    <a:cubicBezTo>
                      <a:pt x="21093" y="3099"/>
                      <a:pt x="21080" y="2215"/>
                      <a:pt x="21120" y="1729"/>
                    </a:cubicBezTo>
                    <a:cubicBezTo>
                      <a:pt x="21161" y="1311"/>
                      <a:pt x="21171" y="1156"/>
                      <a:pt x="21213" y="964"/>
                    </a:cubicBezTo>
                    <a:close/>
                    <a:moveTo>
                      <a:pt x="23410" y="5707"/>
                    </a:moveTo>
                    <a:cubicBezTo>
                      <a:pt x="23437" y="6168"/>
                      <a:pt x="23340" y="6537"/>
                      <a:pt x="23232" y="6877"/>
                    </a:cubicBezTo>
                    <a:cubicBezTo>
                      <a:pt x="23068" y="7487"/>
                      <a:pt x="22444" y="8034"/>
                      <a:pt x="21986" y="8056"/>
                    </a:cubicBezTo>
                    <a:cubicBezTo>
                      <a:pt x="21932" y="8063"/>
                      <a:pt x="21888" y="8066"/>
                      <a:pt x="21850" y="8066"/>
                    </a:cubicBezTo>
                    <a:cubicBezTo>
                      <a:pt x="21815" y="8066"/>
                      <a:pt x="21786" y="8064"/>
                      <a:pt x="21759" y="8060"/>
                    </a:cubicBezTo>
                    <a:cubicBezTo>
                      <a:pt x="21792" y="8017"/>
                      <a:pt x="21811" y="7960"/>
                      <a:pt x="21830" y="7909"/>
                    </a:cubicBezTo>
                    <a:cubicBezTo>
                      <a:pt x="21970" y="7534"/>
                      <a:pt x="21986" y="7504"/>
                      <a:pt x="22166" y="7161"/>
                    </a:cubicBezTo>
                    <a:cubicBezTo>
                      <a:pt x="22431" y="6631"/>
                      <a:pt x="23103" y="5933"/>
                      <a:pt x="23356" y="5749"/>
                    </a:cubicBezTo>
                    <a:cubicBezTo>
                      <a:pt x="23379" y="5732"/>
                      <a:pt x="23394" y="5719"/>
                      <a:pt x="23410" y="5707"/>
                    </a:cubicBezTo>
                    <a:close/>
                    <a:moveTo>
                      <a:pt x="19823" y="5464"/>
                    </a:moveTo>
                    <a:cubicBezTo>
                      <a:pt x="20181" y="5626"/>
                      <a:pt x="20944" y="6282"/>
                      <a:pt x="21193" y="6964"/>
                    </a:cubicBezTo>
                    <a:cubicBezTo>
                      <a:pt x="21249" y="7081"/>
                      <a:pt x="21339" y="7375"/>
                      <a:pt x="21396" y="7633"/>
                    </a:cubicBezTo>
                    <a:cubicBezTo>
                      <a:pt x="21390" y="7769"/>
                      <a:pt x="21381" y="7905"/>
                      <a:pt x="21371" y="8038"/>
                    </a:cubicBezTo>
                    <a:cubicBezTo>
                      <a:pt x="21314" y="8072"/>
                      <a:pt x="21281" y="8131"/>
                      <a:pt x="21271" y="8196"/>
                    </a:cubicBezTo>
                    <a:cubicBezTo>
                      <a:pt x="20635" y="7549"/>
                      <a:pt x="20244" y="6663"/>
                      <a:pt x="20043" y="6110"/>
                    </a:cubicBezTo>
                    <a:cubicBezTo>
                      <a:pt x="20016" y="6049"/>
                      <a:pt x="19978" y="5905"/>
                      <a:pt x="19963" y="5904"/>
                    </a:cubicBezTo>
                    <a:cubicBezTo>
                      <a:pt x="19959" y="5877"/>
                      <a:pt x="19950" y="5850"/>
                      <a:pt x="19940" y="5826"/>
                    </a:cubicBezTo>
                    <a:cubicBezTo>
                      <a:pt x="19897" y="5707"/>
                      <a:pt x="19861" y="5585"/>
                      <a:pt x="19823" y="5464"/>
                    </a:cubicBezTo>
                    <a:close/>
                    <a:moveTo>
                      <a:pt x="30849" y="577"/>
                    </a:moveTo>
                    <a:cubicBezTo>
                      <a:pt x="31175" y="981"/>
                      <a:pt x="31662" y="1929"/>
                      <a:pt x="31992" y="2548"/>
                    </a:cubicBezTo>
                    <a:cubicBezTo>
                      <a:pt x="34026" y="6195"/>
                      <a:pt x="34548" y="9672"/>
                      <a:pt x="33029" y="13449"/>
                    </a:cubicBezTo>
                    <a:cubicBezTo>
                      <a:pt x="32953" y="13638"/>
                      <a:pt x="32911" y="13736"/>
                      <a:pt x="32864" y="13837"/>
                    </a:cubicBezTo>
                    <a:cubicBezTo>
                      <a:pt x="32633" y="12757"/>
                      <a:pt x="32271" y="11702"/>
                      <a:pt x="31857" y="10687"/>
                    </a:cubicBezTo>
                    <a:cubicBezTo>
                      <a:pt x="31405" y="9553"/>
                      <a:pt x="30773" y="8248"/>
                      <a:pt x="29979" y="7109"/>
                    </a:cubicBezTo>
                    <a:cubicBezTo>
                      <a:pt x="29908" y="7010"/>
                      <a:pt x="29834" y="6913"/>
                      <a:pt x="29762" y="6816"/>
                    </a:cubicBezTo>
                    <a:cubicBezTo>
                      <a:pt x="29695" y="4751"/>
                      <a:pt x="30402" y="2425"/>
                      <a:pt x="30849" y="577"/>
                    </a:cubicBezTo>
                    <a:close/>
                    <a:moveTo>
                      <a:pt x="33121" y="14186"/>
                    </a:moveTo>
                    <a:cubicBezTo>
                      <a:pt x="33116" y="14195"/>
                      <a:pt x="33107" y="14210"/>
                      <a:pt x="33100" y="14215"/>
                    </a:cubicBezTo>
                    <a:cubicBezTo>
                      <a:pt x="33107" y="14206"/>
                      <a:pt x="33114" y="14196"/>
                      <a:pt x="33121" y="14186"/>
                    </a:cubicBezTo>
                    <a:close/>
                    <a:moveTo>
                      <a:pt x="1445" y="11571"/>
                    </a:moveTo>
                    <a:lnTo>
                      <a:pt x="1445" y="11571"/>
                    </a:lnTo>
                    <a:cubicBezTo>
                      <a:pt x="1490" y="11593"/>
                      <a:pt x="1526" y="11625"/>
                      <a:pt x="1571" y="11657"/>
                    </a:cubicBezTo>
                    <a:cubicBezTo>
                      <a:pt x="1924" y="11964"/>
                      <a:pt x="2085" y="12333"/>
                      <a:pt x="2227" y="12752"/>
                    </a:cubicBezTo>
                    <a:cubicBezTo>
                      <a:pt x="2375" y="13234"/>
                      <a:pt x="2388" y="13865"/>
                      <a:pt x="2349" y="14275"/>
                    </a:cubicBezTo>
                    <a:cubicBezTo>
                      <a:pt x="2341" y="14338"/>
                      <a:pt x="2331" y="14417"/>
                      <a:pt x="2305" y="14534"/>
                    </a:cubicBezTo>
                    <a:cubicBezTo>
                      <a:pt x="2297" y="14525"/>
                      <a:pt x="2288" y="14515"/>
                      <a:pt x="2278" y="14508"/>
                    </a:cubicBezTo>
                    <a:cubicBezTo>
                      <a:pt x="2245" y="14489"/>
                      <a:pt x="2212" y="14481"/>
                      <a:pt x="2180" y="14481"/>
                    </a:cubicBezTo>
                    <a:cubicBezTo>
                      <a:pt x="2159" y="14481"/>
                      <a:pt x="2138" y="14484"/>
                      <a:pt x="2118" y="14491"/>
                    </a:cubicBezTo>
                    <a:cubicBezTo>
                      <a:pt x="1935" y="14247"/>
                      <a:pt x="1756" y="13920"/>
                      <a:pt x="1681" y="13609"/>
                    </a:cubicBezTo>
                    <a:cubicBezTo>
                      <a:pt x="1510" y="12989"/>
                      <a:pt x="1428" y="11910"/>
                      <a:pt x="1445" y="11571"/>
                    </a:cubicBezTo>
                    <a:close/>
                    <a:moveTo>
                      <a:pt x="4263" y="13965"/>
                    </a:moveTo>
                    <a:cubicBezTo>
                      <a:pt x="4515" y="14399"/>
                      <a:pt x="4447" y="14674"/>
                      <a:pt x="4332" y="15173"/>
                    </a:cubicBezTo>
                    <a:cubicBezTo>
                      <a:pt x="4277" y="15423"/>
                      <a:pt x="4083" y="15901"/>
                      <a:pt x="3986" y="16040"/>
                    </a:cubicBezTo>
                    <a:cubicBezTo>
                      <a:pt x="3834" y="16283"/>
                      <a:pt x="3703" y="16419"/>
                      <a:pt x="3435" y="16693"/>
                    </a:cubicBezTo>
                    <a:cubicBezTo>
                      <a:pt x="3419" y="16710"/>
                      <a:pt x="3404" y="16723"/>
                      <a:pt x="3391" y="16736"/>
                    </a:cubicBezTo>
                    <a:cubicBezTo>
                      <a:pt x="3355" y="16573"/>
                      <a:pt x="3359" y="16577"/>
                      <a:pt x="3345" y="16396"/>
                    </a:cubicBezTo>
                    <a:cubicBezTo>
                      <a:pt x="3333" y="16020"/>
                      <a:pt x="3355" y="15640"/>
                      <a:pt x="3393" y="15264"/>
                    </a:cubicBezTo>
                    <a:cubicBezTo>
                      <a:pt x="3407" y="15165"/>
                      <a:pt x="3435" y="15070"/>
                      <a:pt x="3474" y="14977"/>
                    </a:cubicBezTo>
                    <a:cubicBezTo>
                      <a:pt x="3485" y="14931"/>
                      <a:pt x="3652" y="14603"/>
                      <a:pt x="3765" y="14459"/>
                    </a:cubicBezTo>
                    <a:cubicBezTo>
                      <a:pt x="3772" y="14450"/>
                      <a:pt x="3778" y="14443"/>
                      <a:pt x="3782" y="14436"/>
                    </a:cubicBezTo>
                    <a:cubicBezTo>
                      <a:pt x="3873" y="14331"/>
                      <a:pt x="3959" y="14233"/>
                      <a:pt x="4047" y="14139"/>
                    </a:cubicBezTo>
                    <a:cubicBezTo>
                      <a:pt x="4080" y="14118"/>
                      <a:pt x="4098" y="14104"/>
                      <a:pt x="4101" y="14098"/>
                    </a:cubicBezTo>
                    <a:cubicBezTo>
                      <a:pt x="4156" y="14074"/>
                      <a:pt x="4204" y="14026"/>
                      <a:pt x="4246" y="13981"/>
                    </a:cubicBezTo>
                    <a:cubicBezTo>
                      <a:pt x="4254" y="13972"/>
                      <a:pt x="4260" y="13968"/>
                      <a:pt x="4263" y="13965"/>
                    </a:cubicBezTo>
                    <a:close/>
                    <a:moveTo>
                      <a:pt x="731" y="15665"/>
                    </a:moveTo>
                    <a:lnTo>
                      <a:pt x="731" y="15665"/>
                    </a:lnTo>
                    <a:cubicBezTo>
                      <a:pt x="1131" y="15666"/>
                      <a:pt x="1438" y="15762"/>
                      <a:pt x="1868" y="15921"/>
                    </a:cubicBezTo>
                    <a:cubicBezTo>
                      <a:pt x="1903" y="15937"/>
                      <a:pt x="1997" y="15978"/>
                      <a:pt x="2053" y="16008"/>
                    </a:cubicBezTo>
                    <a:cubicBezTo>
                      <a:pt x="2202" y="16086"/>
                      <a:pt x="2346" y="16177"/>
                      <a:pt x="2482" y="16280"/>
                    </a:cubicBezTo>
                    <a:cubicBezTo>
                      <a:pt x="2579" y="16360"/>
                      <a:pt x="2666" y="16442"/>
                      <a:pt x="2743" y="16523"/>
                    </a:cubicBezTo>
                    <a:cubicBezTo>
                      <a:pt x="2832" y="16731"/>
                      <a:pt x="2922" y="16938"/>
                      <a:pt x="3016" y="17146"/>
                    </a:cubicBezTo>
                    <a:cubicBezTo>
                      <a:pt x="2549" y="17064"/>
                      <a:pt x="2032" y="16877"/>
                      <a:pt x="1597" y="16541"/>
                    </a:cubicBezTo>
                    <a:cubicBezTo>
                      <a:pt x="1422" y="16431"/>
                      <a:pt x="892" y="15850"/>
                      <a:pt x="789" y="15734"/>
                    </a:cubicBezTo>
                    <a:cubicBezTo>
                      <a:pt x="766" y="15707"/>
                      <a:pt x="747" y="15684"/>
                      <a:pt x="731" y="15665"/>
                    </a:cubicBezTo>
                    <a:close/>
                    <a:moveTo>
                      <a:pt x="24329" y="3104"/>
                    </a:moveTo>
                    <a:lnTo>
                      <a:pt x="24329" y="3104"/>
                    </a:lnTo>
                    <a:cubicBezTo>
                      <a:pt x="24345" y="3105"/>
                      <a:pt x="24361" y="3105"/>
                      <a:pt x="24371" y="3108"/>
                    </a:cubicBezTo>
                    <a:cubicBezTo>
                      <a:pt x="25002" y="3199"/>
                      <a:pt x="25894" y="3663"/>
                      <a:pt x="26624" y="4230"/>
                    </a:cubicBezTo>
                    <a:cubicBezTo>
                      <a:pt x="28609" y="5788"/>
                      <a:pt x="30359" y="8190"/>
                      <a:pt x="31413" y="10756"/>
                    </a:cubicBezTo>
                    <a:cubicBezTo>
                      <a:pt x="32216" y="12555"/>
                      <a:pt x="32946" y="14748"/>
                      <a:pt x="32698" y="16859"/>
                    </a:cubicBezTo>
                    <a:cubicBezTo>
                      <a:pt x="32661" y="17427"/>
                      <a:pt x="32497" y="18089"/>
                      <a:pt x="32354" y="18758"/>
                    </a:cubicBezTo>
                    <a:cubicBezTo>
                      <a:pt x="32208" y="18580"/>
                      <a:pt x="32077" y="18383"/>
                      <a:pt x="32051" y="18322"/>
                    </a:cubicBezTo>
                    <a:cubicBezTo>
                      <a:pt x="31879" y="17812"/>
                      <a:pt x="31937" y="17203"/>
                      <a:pt x="31835" y="16529"/>
                    </a:cubicBezTo>
                    <a:cubicBezTo>
                      <a:pt x="31701" y="15388"/>
                      <a:pt x="31194" y="14343"/>
                      <a:pt x="30469" y="13468"/>
                    </a:cubicBezTo>
                    <a:cubicBezTo>
                      <a:pt x="29782" y="11890"/>
                      <a:pt x="28874" y="10422"/>
                      <a:pt x="27980" y="8952"/>
                    </a:cubicBezTo>
                    <a:cubicBezTo>
                      <a:pt x="27661" y="8412"/>
                      <a:pt x="27350" y="7869"/>
                      <a:pt x="27040" y="7323"/>
                    </a:cubicBezTo>
                    <a:cubicBezTo>
                      <a:pt x="26921" y="7157"/>
                      <a:pt x="26843" y="6874"/>
                      <a:pt x="26647" y="6796"/>
                    </a:cubicBezTo>
                    <a:cubicBezTo>
                      <a:pt x="26627" y="6790"/>
                      <a:pt x="26607" y="6787"/>
                      <a:pt x="26587" y="6787"/>
                    </a:cubicBezTo>
                    <a:cubicBezTo>
                      <a:pt x="26467" y="6787"/>
                      <a:pt x="26357" y="6889"/>
                      <a:pt x="26358" y="7015"/>
                    </a:cubicBezTo>
                    <a:cubicBezTo>
                      <a:pt x="26356" y="7112"/>
                      <a:pt x="26427" y="7185"/>
                      <a:pt x="26482" y="7258"/>
                    </a:cubicBezTo>
                    <a:cubicBezTo>
                      <a:pt x="26827" y="7673"/>
                      <a:pt x="27435" y="8622"/>
                      <a:pt x="27929" y="9436"/>
                    </a:cubicBezTo>
                    <a:cubicBezTo>
                      <a:pt x="28528" y="10390"/>
                      <a:pt x="29144" y="11337"/>
                      <a:pt x="29653" y="12343"/>
                    </a:cubicBezTo>
                    <a:cubicBezTo>
                      <a:pt x="29745" y="12515"/>
                      <a:pt x="29829" y="12692"/>
                      <a:pt x="29911" y="12869"/>
                    </a:cubicBezTo>
                    <a:cubicBezTo>
                      <a:pt x="29662" y="12630"/>
                      <a:pt x="29396" y="12407"/>
                      <a:pt x="29118" y="12204"/>
                    </a:cubicBezTo>
                    <a:cubicBezTo>
                      <a:pt x="28175" y="11469"/>
                      <a:pt x="27048" y="11234"/>
                      <a:pt x="25889" y="11137"/>
                    </a:cubicBezTo>
                    <a:cubicBezTo>
                      <a:pt x="25446" y="10037"/>
                      <a:pt x="25078" y="8538"/>
                      <a:pt x="24824" y="7256"/>
                    </a:cubicBezTo>
                    <a:cubicBezTo>
                      <a:pt x="24600" y="6059"/>
                      <a:pt x="24464" y="4233"/>
                      <a:pt x="24329" y="3104"/>
                    </a:cubicBezTo>
                    <a:close/>
                    <a:moveTo>
                      <a:pt x="5417" y="16804"/>
                    </a:moveTo>
                    <a:cubicBezTo>
                      <a:pt x="5482" y="16807"/>
                      <a:pt x="5649" y="17010"/>
                      <a:pt x="5718" y="17185"/>
                    </a:cubicBezTo>
                    <a:cubicBezTo>
                      <a:pt x="5799" y="17431"/>
                      <a:pt x="5793" y="17711"/>
                      <a:pt x="5760" y="18058"/>
                    </a:cubicBezTo>
                    <a:cubicBezTo>
                      <a:pt x="5762" y="18099"/>
                      <a:pt x="5682" y="18488"/>
                      <a:pt x="5624" y="18625"/>
                    </a:cubicBezTo>
                    <a:cubicBezTo>
                      <a:pt x="5585" y="18713"/>
                      <a:pt x="5618" y="18651"/>
                      <a:pt x="5539" y="18798"/>
                    </a:cubicBezTo>
                    <a:cubicBezTo>
                      <a:pt x="5537" y="18801"/>
                      <a:pt x="5536" y="18803"/>
                      <a:pt x="5536" y="18803"/>
                    </a:cubicBezTo>
                    <a:cubicBezTo>
                      <a:pt x="5537" y="18803"/>
                      <a:pt x="5541" y="18798"/>
                      <a:pt x="5546" y="18791"/>
                    </a:cubicBezTo>
                    <a:lnTo>
                      <a:pt x="5546" y="18791"/>
                    </a:lnTo>
                    <a:cubicBezTo>
                      <a:pt x="5400" y="19039"/>
                      <a:pt x="5182" y="19244"/>
                      <a:pt x="4957" y="19418"/>
                    </a:cubicBezTo>
                    <a:cubicBezTo>
                      <a:pt x="4813" y="18826"/>
                      <a:pt x="4761" y="18286"/>
                      <a:pt x="4928" y="17705"/>
                    </a:cubicBezTo>
                    <a:cubicBezTo>
                      <a:pt x="4971" y="17475"/>
                      <a:pt x="5371" y="16851"/>
                      <a:pt x="5388" y="16849"/>
                    </a:cubicBezTo>
                    <a:cubicBezTo>
                      <a:pt x="5405" y="16819"/>
                      <a:pt x="5413" y="16809"/>
                      <a:pt x="5416" y="16804"/>
                    </a:cubicBezTo>
                    <a:close/>
                    <a:moveTo>
                      <a:pt x="2213" y="19026"/>
                    </a:moveTo>
                    <a:cubicBezTo>
                      <a:pt x="2385" y="19026"/>
                      <a:pt x="2518" y="19046"/>
                      <a:pt x="2627" y="19063"/>
                    </a:cubicBezTo>
                    <a:cubicBezTo>
                      <a:pt x="3168" y="19144"/>
                      <a:pt x="3671" y="19289"/>
                      <a:pt x="4073" y="19492"/>
                    </a:cubicBezTo>
                    <a:cubicBezTo>
                      <a:pt x="4195" y="19544"/>
                      <a:pt x="4309" y="19615"/>
                      <a:pt x="4422" y="19686"/>
                    </a:cubicBezTo>
                    <a:cubicBezTo>
                      <a:pt x="4435" y="19703"/>
                      <a:pt x="4447" y="19722"/>
                      <a:pt x="4460" y="19739"/>
                    </a:cubicBezTo>
                    <a:cubicBezTo>
                      <a:pt x="4466" y="19747"/>
                      <a:pt x="4471" y="19754"/>
                      <a:pt x="4476" y="19761"/>
                    </a:cubicBezTo>
                    <a:cubicBezTo>
                      <a:pt x="4460" y="19792"/>
                      <a:pt x="4453" y="19823"/>
                      <a:pt x="4454" y="19857"/>
                    </a:cubicBezTo>
                    <a:cubicBezTo>
                      <a:pt x="4337" y="19867"/>
                      <a:pt x="4218" y="19873"/>
                      <a:pt x="4100" y="19873"/>
                    </a:cubicBezTo>
                    <a:cubicBezTo>
                      <a:pt x="3682" y="19873"/>
                      <a:pt x="3270" y="19800"/>
                      <a:pt x="2942" y="19605"/>
                    </a:cubicBezTo>
                    <a:cubicBezTo>
                      <a:pt x="2601" y="19412"/>
                      <a:pt x="2323" y="19228"/>
                      <a:pt x="2076" y="19033"/>
                    </a:cubicBezTo>
                    <a:cubicBezTo>
                      <a:pt x="2087" y="19031"/>
                      <a:pt x="2098" y="19030"/>
                      <a:pt x="2110" y="19029"/>
                    </a:cubicBezTo>
                    <a:cubicBezTo>
                      <a:pt x="2146" y="19027"/>
                      <a:pt x="2180" y="19026"/>
                      <a:pt x="2213" y="19026"/>
                    </a:cubicBezTo>
                    <a:close/>
                    <a:moveTo>
                      <a:pt x="15897" y="6406"/>
                    </a:moveTo>
                    <a:cubicBezTo>
                      <a:pt x="16676" y="6406"/>
                      <a:pt x="17423" y="6493"/>
                      <a:pt x="17964" y="6753"/>
                    </a:cubicBezTo>
                    <a:cubicBezTo>
                      <a:pt x="18624" y="7028"/>
                      <a:pt x="18948" y="7413"/>
                      <a:pt x="19309" y="7921"/>
                    </a:cubicBezTo>
                    <a:cubicBezTo>
                      <a:pt x="19852" y="8657"/>
                      <a:pt x="20265" y="9478"/>
                      <a:pt x="20860" y="10275"/>
                    </a:cubicBezTo>
                    <a:cubicBezTo>
                      <a:pt x="21199" y="10771"/>
                      <a:pt x="21714" y="11079"/>
                      <a:pt x="22282" y="11247"/>
                    </a:cubicBezTo>
                    <a:cubicBezTo>
                      <a:pt x="22899" y="11469"/>
                      <a:pt x="23548" y="11519"/>
                      <a:pt x="24197" y="11519"/>
                    </a:cubicBezTo>
                    <a:cubicBezTo>
                      <a:pt x="24318" y="11519"/>
                      <a:pt x="24440" y="11518"/>
                      <a:pt x="24561" y="11515"/>
                    </a:cubicBezTo>
                    <a:cubicBezTo>
                      <a:pt x="26614" y="11519"/>
                      <a:pt x="28214" y="11584"/>
                      <a:pt x="29595" y="13077"/>
                    </a:cubicBezTo>
                    <a:cubicBezTo>
                      <a:pt x="30531" y="13962"/>
                      <a:pt x="31291" y="15433"/>
                      <a:pt x="31387" y="16738"/>
                    </a:cubicBezTo>
                    <a:cubicBezTo>
                      <a:pt x="31450" y="17274"/>
                      <a:pt x="31420" y="17822"/>
                      <a:pt x="31550" y="18348"/>
                    </a:cubicBezTo>
                    <a:cubicBezTo>
                      <a:pt x="31734" y="18876"/>
                      <a:pt x="32145" y="19331"/>
                      <a:pt x="32656" y="19558"/>
                    </a:cubicBezTo>
                    <a:cubicBezTo>
                      <a:pt x="33777" y="20067"/>
                      <a:pt x="35096" y="19658"/>
                      <a:pt x="36133" y="20046"/>
                    </a:cubicBezTo>
                    <a:cubicBezTo>
                      <a:pt x="37448" y="20458"/>
                      <a:pt x="38386" y="21971"/>
                      <a:pt x="38508" y="23193"/>
                    </a:cubicBezTo>
                    <a:cubicBezTo>
                      <a:pt x="38640" y="24330"/>
                      <a:pt x="38308" y="25375"/>
                      <a:pt x="37908" y="26545"/>
                    </a:cubicBezTo>
                    <a:cubicBezTo>
                      <a:pt x="37206" y="28353"/>
                      <a:pt x="36359" y="30271"/>
                      <a:pt x="35241" y="32053"/>
                    </a:cubicBezTo>
                    <a:cubicBezTo>
                      <a:pt x="34669" y="32862"/>
                      <a:pt x="33899" y="33789"/>
                      <a:pt x="33071" y="34602"/>
                    </a:cubicBezTo>
                    <a:cubicBezTo>
                      <a:pt x="32643" y="33293"/>
                      <a:pt x="31979" y="32073"/>
                      <a:pt x="31272" y="30898"/>
                    </a:cubicBezTo>
                    <a:cubicBezTo>
                      <a:pt x="29965" y="28701"/>
                      <a:pt x="28504" y="26946"/>
                      <a:pt x="26814" y="25022"/>
                    </a:cubicBezTo>
                    <a:cubicBezTo>
                      <a:pt x="24490" y="22356"/>
                      <a:pt x="21978" y="19860"/>
                      <a:pt x="19323" y="17524"/>
                    </a:cubicBezTo>
                    <a:cubicBezTo>
                      <a:pt x="16894" y="15400"/>
                      <a:pt x="14568" y="13132"/>
                      <a:pt x="11888" y="11319"/>
                    </a:cubicBezTo>
                    <a:cubicBezTo>
                      <a:pt x="10973" y="10698"/>
                      <a:pt x="10071" y="10055"/>
                      <a:pt x="9150" y="9441"/>
                    </a:cubicBezTo>
                    <a:cubicBezTo>
                      <a:pt x="8979" y="9327"/>
                      <a:pt x="8805" y="9216"/>
                      <a:pt x="8630" y="9105"/>
                    </a:cubicBezTo>
                    <a:cubicBezTo>
                      <a:pt x="8594" y="9084"/>
                      <a:pt x="8552" y="9073"/>
                      <a:pt x="8511" y="9073"/>
                    </a:cubicBezTo>
                    <a:cubicBezTo>
                      <a:pt x="8460" y="9073"/>
                      <a:pt x="8409" y="9089"/>
                      <a:pt x="8371" y="9123"/>
                    </a:cubicBezTo>
                    <a:cubicBezTo>
                      <a:pt x="8277" y="9188"/>
                      <a:pt x="8254" y="9327"/>
                      <a:pt x="8310" y="9424"/>
                    </a:cubicBezTo>
                    <a:cubicBezTo>
                      <a:pt x="8351" y="9495"/>
                      <a:pt x="8430" y="9527"/>
                      <a:pt x="8494" y="9573"/>
                    </a:cubicBezTo>
                    <a:cubicBezTo>
                      <a:pt x="8689" y="9704"/>
                      <a:pt x="8883" y="9835"/>
                      <a:pt x="9076" y="9968"/>
                    </a:cubicBezTo>
                    <a:cubicBezTo>
                      <a:pt x="9907" y="10546"/>
                      <a:pt x="10737" y="11124"/>
                      <a:pt x="11572" y="11694"/>
                    </a:cubicBezTo>
                    <a:cubicBezTo>
                      <a:pt x="13899" y="13258"/>
                      <a:pt x="16019" y="15230"/>
                      <a:pt x="18211" y="17195"/>
                    </a:cubicBezTo>
                    <a:cubicBezTo>
                      <a:pt x="22347" y="20773"/>
                      <a:pt x="26385" y="24923"/>
                      <a:pt x="29590" y="29111"/>
                    </a:cubicBezTo>
                    <a:cubicBezTo>
                      <a:pt x="30680" y="30599"/>
                      <a:pt x="31692" y="32162"/>
                      <a:pt x="32448" y="33849"/>
                    </a:cubicBezTo>
                    <a:cubicBezTo>
                      <a:pt x="32577" y="34101"/>
                      <a:pt x="32681" y="34451"/>
                      <a:pt x="32804" y="34801"/>
                    </a:cubicBezTo>
                    <a:cubicBezTo>
                      <a:pt x="32289" y="35105"/>
                      <a:pt x="31734" y="35156"/>
                      <a:pt x="31116" y="35202"/>
                    </a:cubicBezTo>
                    <a:cubicBezTo>
                      <a:pt x="30954" y="35209"/>
                      <a:pt x="30798" y="35212"/>
                      <a:pt x="30647" y="35212"/>
                    </a:cubicBezTo>
                    <a:cubicBezTo>
                      <a:pt x="29710" y="35212"/>
                      <a:pt x="28960" y="35091"/>
                      <a:pt x="27988" y="34882"/>
                    </a:cubicBezTo>
                    <a:cubicBezTo>
                      <a:pt x="27111" y="34720"/>
                      <a:pt x="26366" y="34419"/>
                      <a:pt x="25828" y="33930"/>
                    </a:cubicBezTo>
                    <a:cubicBezTo>
                      <a:pt x="25386" y="33529"/>
                      <a:pt x="25072" y="32453"/>
                      <a:pt x="24950" y="31824"/>
                    </a:cubicBezTo>
                    <a:cubicBezTo>
                      <a:pt x="24671" y="30750"/>
                      <a:pt x="24480" y="29910"/>
                      <a:pt x="23870" y="29057"/>
                    </a:cubicBezTo>
                    <a:cubicBezTo>
                      <a:pt x="23436" y="28462"/>
                      <a:pt x="22848" y="27989"/>
                      <a:pt x="22198" y="27648"/>
                    </a:cubicBezTo>
                    <a:cubicBezTo>
                      <a:pt x="21577" y="27359"/>
                      <a:pt x="20912" y="27185"/>
                      <a:pt x="20246" y="27030"/>
                    </a:cubicBezTo>
                    <a:cubicBezTo>
                      <a:pt x="19409" y="26819"/>
                      <a:pt x="18621" y="26616"/>
                      <a:pt x="18100" y="26306"/>
                    </a:cubicBezTo>
                    <a:cubicBezTo>
                      <a:pt x="17012" y="25707"/>
                      <a:pt x="16529" y="24461"/>
                      <a:pt x="16157" y="23102"/>
                    </a:cubicBezTo>
                    <a:cubicBezTo>
                      <a:pt x="16162" y="23057"/>
                      <a:pt x="16152" y="23012"/>
                      <a:pt x="16120" y="22970"/>
                    </a:cubicBezTo>
                    <a:cubicBezTo>
                      <a:pt x="15902" y="22149"/>
                      <a:pt x="15717" y="21293"/>
                      <a:pt x="15459" y="20516"/>
                    </a:cubicBezTo>
                    <a:cubicBezTo>
                      <a:pt x="15440" y="20465"/>
                      <a:pt x="15194" y="19647"/>
                      <a:pt x="14985" y="19414"/>
                    </a:cubicBezTo>
                    <a:cubicBezTo>
                      <a:pt x="14337" y="18610"/>
                      <a:pt x="13411" y="18051"/>
                      <a:pt x="12461" y="17672"/>
                    </a:cubicBezTo>
                    <a:cubicBezTo>
                      <a:pt x="11167" y="17190"/>
                      <a:pt x="9468" y="17000"/>
                      <a:pt x="8416" y="16487"/>
                    </a:cubicBezTo>
                    <a:cubicBezTo>
                      <a:pt x="5944" y="15367"/>
                      <a:pt x="6509" y="12557"/>
                      <a:pt x="6299" y="9927"/>
                    </a:cubicBezTo>
                    <a:cubicBezTo>
                      <a:pt x="6255" y="9071"/>
                      <a:pt x="6009" y="7902"/>
                      <a:pt x="5773" y="7226"/>
                    </a:cubicBezTo>
                    <a:cubicBezTo>
                      <a:pt x="6407" y="7212"/>
                      <a:pt x="7042" y="7223"/>
                      <a:pt x="7676" y="7207"/>
                    </a:cubicBezTo>
                    <a:cubicBezTo>
                      <a:pt x="9590" y="7120"/>
                      <a:pt x="11494" y="6894"/>
                      <a:pt x="13388" y="6612"/>
                    </a:cubicBezTo>
                    <a:cubicBezTo>
                      <a:pt x="14096" y="6517"/>
                      <a:pt x="15016" y="6406"/>
                      <a:pt x="15897" y="6406"/>
                    </a:cubicBezTo>
                    <a:close/>
                    <a:moveTo>
                      <a:pt x="10778" y="22493"/>
                    </a:moveTo>
                    <a:cubicBezTo>
                      <a:pt x="11636" y="22493"/>
                      <a:pt x="12495" y="22517"/>
                      <a:pt x="13350" y="22576"/>
                    </a:cubicBezTo>
                    <a:cubicBezTo>
                      <a:pt x="14114" y="22595"/>
                      <a:pt x="15260" y="22960"/>
                      <a:pt x="15782" y="23206"/>
                    </a:cubicBezTo>
                    <a:cubicBezTo>
                      <a:pt x="16377" y="25143"/>
                      <a:pt x="17192" y="26850"/>
                      <a:pt x="19791" y="27417"/>
                    </a:cubicBezTo>
                    <a:cubicBezTo>
                      <a:pt x="21326" y="27754"/>
                      <a:pt x="22526" y="28093"/>
                      <a:pt x="23443" y="29282"/>
                    </a:cubicBezTo>
                    <a:cubicBezTo>
                      <a:pt x="23809" y="29738"/>
                      <a:pt x="24119" y="30533"/>
                      <a:pt x="24354" y="31323"/>
                    </a:cubicBezTo>
                    <a:cubicBezTo>
                      <a:pt x="24090" y="31050"/>
                      <a:pt x="23762" y="30747"/>
                      <a:pt x="23583" y="30598"/>
                    </a:cubicBezTo>
                    <a:cubicBezTo>
                      <a:pt x="22230" y="29476"/>
                      <a:pt x="20640" y="28516"/>
                      <a:pt x="18980" y="27685"/>
                    </a:cubicBezTo>
                    <a:cubicBezTo>
                      <a:pt x="18056" y="27224"/>
                      <a:pt x="17102" y="26827"/>
                      <a:pt x="16167" y="26390"/>
                    </a:cubicBezTo>
                    <a:cubicBezTo>
                      <a:pt x="15276" y="25972"/>
                      <a:pt x="14397" y="25526"/>
                      <a:pt x="13474" y="25185"/>
                    </a:cubicBezTo>
                    <a:cubicBezTo>
                      <a:pt x="12503" y="24849"/>
                      <a:pt x="11543" y="24399"/>
                      <a:pt x="10528" y="24221"/>
                    </a:cubicBezTo>
                    <a:cubicBezTo>
                      <a:pt x="10492" y="24211"/>
                      <a:pt x="10459" y="24206"/>
                      <a:pt x="10427" y="24206"/>
                    </a:cubicBezTo>
                    <a:cubicBezTo>
                      <a:pt x="10120" y="24206"/>
                      <a:pt x="10030" y="24654"/>
                      <a:pt x="10404" y="24700"/>
                    </a:cubicBezTo>
                    <a:cubicBezTo>
                      <a:pt x="11213" y="24703"/>
                      <a:pt x="12731" y="25165"/>
                      <a:pt x="14056" y="25672"/>
                    </a:cubicBezTo>
                    <a:cubicBezTo>
                      <a:pt x="14768" y="25960"/>
                      <a:pt x="15686" y="26422"/>
                      <a:pt x="16481" y="26775"/>
                    </a:cubicBezTo>
                    <a:cubicBezTo>
                      <a:pt x="18935" y="27831"/>
                      <a:pt x="21446" y="29093"/>
                      <a:pt x="23265" y="30790"/>
                    </a:cubicBezTo>
                    <a:cubicBezTo>
                      <a:pt x="23554" y="31063"/>
                      <a:pt x="23840" y="31336"/>
                      <a:pt x="24116" y="31622"/>
                    </a:cubicBezTo>
                    <a:cubicBezTo>
                      <a:pt x="24228" y="31712"/>
                      <a:pt x="24324" y="31904"/>
                      <a:pt x="24474" y="31904"/>
                    </a:cubicBezTo>
                    <a:cubicBezTo>
                      <a:pt x="24487" y="31904"/>
                      <a:pt x="24500" y="31903"/>
                      <a:pt x="24514" y="31900"/>
                    </a:cubicBezTo>
                    <a:cubicBezTo>
                      <a:pt x="24517" y="31914"/>
                      <a:pt x="24522" y="31927"/>
                      <a:pt x="24525" y="31942"/>
                    </a:cubicBezTo>
                    <a:cubicBezTo>
                      <a:pt x="24727" y="32580"/>
                      <a:pt x="25073" y="33527"/>
                      <a:pt x="25528" y="34131"/>
                    </a:cubicBezTo>
                    <a:cubicBezTo>
                      <a:pt x="25851" y="34529"/>
                      <a:pt x="26285" y="34803"/>
                      <a:pt x="26755" y="35001"/>
                    </a:cubicBezTo>
                    <a:cubicBezTo>
                      <a:pt x="25629" y="35440"/>
                      <a:pt x="24509" y="35641"/>
                      <a:pt x="23386" y="35641"/>
                    </a:cubicBezTo>
                    <a:cubicBezTo>
                      <a:pt x="22073" y="35641"/>
                      <a:pt x="20755" y="35367"/>
                      <a:pt x="19416" y="34877"/>
                    </a:cubicBezTo>
                    <a:cubicBezTo>
                      <a:pt x="18349" y="34455"/>
                      <a:pt x="16966" y="33544"/>
                      <a:pt x="15863" y="32754"/>
                    </a:cubicBezTo>
                    <a:cubicBezTo>
                      <a:pt x="13629" y="31128"/>
                      <a:pt x="10756" y="29578"/>
                      <a:pt x="8516" y="28678"/>
                    </a:cubicBezTo>
                    <a:cubicBezTo>
                      <a:pt x="8519" y="28663"/>
                      <a:pt x="8524" y="28639"/>
                      <a:pt x="8533" y="28591"/>
                    </a:cubicBezTo>
                    <a:cubicBezTo>
                      <a:pt x="8640" y="28132"/>
                      <a:pt x="8915" y="27763"/>
                      <a:pt x="9208" y="27275"/>
                    </a:cubicBezTo>
                    <a:cubicBezTo>
                      <a:pt x="9357" y="26937"/>
                      <a:pt x="10133" y="26321"/>
                      <a:pt x="9660" y="26064"/>
                    </a:cubicBezTo>
                    <a:cubicBezTo>
                      <a:pt x="9571" y="26035"/>
                      <a:pt x="9479" y="26024"/>
                      <a:pt x="9386" y="26024"/>
                    </a:cubicBezTo>
                    <a:cubicBezTo>
                      <a:pt x="9182" y="26024"/>
                      <a:pt x="8972" y="26077"/>
                      <a:pt x="8773" y="26106"/>
                    </a:cubicBezTo>
                    <a:cubicBezTo>
                      <a:pt x="8297" y="26212"/>
                      <a:pt x="7815" y="26296"/>
                      <a:pt x="7346" y="26433"/>
                    </a:cubicBezTo>
                    <a:cubicBezTo>
                      <a:pt x="7055" y="26510"/>
                      <a:pt x="6914" y="26605"/>
                      <a:pt x="6769" y="26605"/>
                    </a:cubicBezTo>
                    <a:cubicBezTo>
                      <a:pt x="6723" y="26605"/>
                      <a:pt x="6677" y="26595"/>
                      <a:pt x="6625" y="26572"/>
                    </a:cubicBezTo>
                    <a:cubicBezTo>
                      <a:pt x="6612" y="26567"/>
                      <a:pt x="6591" y="26558"/>
                      <a:pt x="6574" y="26549"/>
                    </a:cubicBezTo>
                    <a:cubicBezTo>
                      <a:pt x="6570" y="26549"/>
                      <a:pt x="6565" y="26546"/>
                      <a:pt x="6557" y="26542"/>
                    </a:cubicBezTo>
                    <a:cubicBezTo>
                      <a:pt x="6420" y="26490"/>
                      <a:pt x="6305" y="26397"/>
                      <a:pt x="6174" y="26339"/>
                    </a:cubicBezTo>
                    <a:cubicBezTo>
                      <a:pt x="6176" y="26323"/>
                      <a:pt x="5751" y="25989"/>
                      <a:pt x="5553" y="25817"/>
                    </a:cubicBezTo>
                    <a:cubicBezTo>
                      <a:pt x="5203" y="25527"/>
                      <a:pt x="4809" y="25297"/>
                      <a:pt x="4418" y="25067"/>
                    </a:cubicBezTo>
                    <a:cubicBezTo>
                      <a:pt x="3410" y="24464"/>
                      <a:pt x="1894" y="23949"/>
                      <a:pt x="973" y="23719"/>
                    </a:cubicBezTo>
                    <a:cubicBezTo>
                      <a:pt x="970" y="23717"/>
                      <a:pt x="966" y="23717"/>
                      <a:pt x="963" y="23716"/>
                    </a:cubicBezTo>
                    <a:cubicBezTo>
                      <a:pt x="1531" y="23504"/>
                      <a:pt x="2299" y="23358"/>
                      <a:pt x="2938" y="23245"/>
                    </a:cubicBezTo>
                    <a:cubicBezTo>
                      <a:pt x="4396" y="23015"/>
                      <a:pt x="5721" y="22782"/>
                      <a:pt x="7065" y="22635"/>
                    </a:cubicBezTo>
                    <a:cubicBezTo>
                      <a:pt x="7097" y="22651"/>
                      <a:pt x="7129" y="22658"/>
                      <a:pt x="7159" y="22658"/>
                    </a:cubicBezTo>
                    <a:cubicBezTo>
                      <a:pt x="7207" y="22658"/>
                      <a:pt x="7252" y="22641"/>
                      <a:pt x="7286" y="22612"/>
                    </a:cubicBezTo>
                    <a:cubicBezTo>
                      <a:pt x="7347" y="22606"/>
                      <a:pt x="7408" y="22599"/>
                      <a:pt x="7469" y="22593"/>
                    </a:cubicBezTo>
                    <a:cubicBezTo>
                      <a:pt x="8569" y="22533"/>
                      <a:pt x="9674" y="22493"/>
                      <a:pt x="10778" y="22493"/>
                    </a:cubicBezTo>
                    <a:close/>
                    <a:moveTo>
                      <a:pt x="30711" y="1"/>
                    </a:moveTo>
                    <a:cubicBezTo>
                      <a:pt x="30709" y="1"/>
                      <a:pt x="30707" y="1"/>
                      <a:pt x="30705" y="1"/>
                    </a:cubicBezTo>
                    <a:cubicBezTo>
                      <a:pt x="30377" y="67"/>
                      <a:pt x="30403" y="494"/>
                      <a:pt x="30322" y="751"/>
                    </a:cubicBezTo>
                    <a:cubicBezTo>
                      <a:pt x="30207" y="1265"/>
                      <a:pt x="30104" y="1780"/>
                      <a:pt x="29999" y="2296"/>
                    </a:cubicBezTo>
                    <a:cubicBezTo>
                      <a:pt x="29781" y="3434"/>
                      <a:pt x="29571" y="4578"/>
                      <a:pt x="29478" y="5733"/>
                    </a:cubicBezTo>
                    <a:cubicBezTo>
                      <a:pt x="29464" y="5958"/>
                      <a:pt x="29451" y="6182"/>
                      <a:pt x="29448" y="6408"/>
                    </a:cubicBezTo>
                    <a:cubicBezTo>
                      <a:pt x="28638" y="5384"/>
                      <a:pt x="27719" y="4442"/>
                      <a:pt x="26673" y="3663"/>
                    </a:cubicBezTo>
                    <a:cubicBezTo>
                      <a:pt x="26283" y="3364"/>
                      <a:pt x="25050" y="2621"/>
                      <a:pt x="24341" y="2621"/>
                    </a:cubicBezTo>
                    <a:cubicBezTo>
                      <a:pt x="24182" y="2621"/>
                      <a:pt x="24049" y="2658"/>
                      <a:pt x="23958" y="2746"/>
                    </a:cubicBezTo>
                    <a:cubicBezTo>
                      <a:pt x="23780" y="2939"/>
                      <a:pt x="23861" y="3212"/>
                      <a:pt x="23880" y="3445"/>
                    </a:cubicBezTo>
                    <a:cubicBezTo>
                      <a:pt x="23928" y="3896"/>
                      <a:pt x="23973" y="4346"/>
                      <a:pt x="24022" y="4795"/>
                    </a:cubicBezTo>
                    <a:cubicBezTo>
                      <a:pt x="24154" y="5984"/>
                      <a:pt x="24310" y="7172"/>
                      <a:pt x="24611" y="8332"/>
                    </a:cubicBezTo>
                    <a:cubicBezTo>
                      <a:pt x="24832" y="9188"/>
                      <a:pt x="25076" y="10041"/>
                      <a:pt x="25402" y="10865"/>
                    </a:cubicBezTo>
                    <a:cubicBezTo>
                      <a:pt x="25435" y="10946"/>
                      <a:pt x="25469" y="11028"/>
                      <a:pt x="25503" y="11110"/>
                    </a:cubicBezTo>
                    <a:cubicBezTo>
                      <a:pt x="24737" y="11063"/>
                      <a:pt x="23963" y="11059"/>
                      <a:pt x="23226" y="10995"/>
                    </a:cubicBezTo>
                    <a:cubicBezTo>
                      <a:pt x="22859" y="10943"/>
                      <a:pt x="21957" y="10707"/>
                      <a:pt x="21536" y="10388"/>
                    </a:cubicBezTo>
                    <a:cubicBezTo>
                      <a:pt x="21507" y="10367"/>
                      <a:pt x="21446" y="10319"/>
                      <a:pt x="21427" y="10297"/>
                    </a:cubicBezTo>
                    <a:cubicBezTo>
                      <a:pt x="21398" y="10270"/>
                      <a:pt x="21368" y="10241"/>
                      <a:pt x="21339" y="10212"/>
                    </a:cubicBezTo>
                    <a:cubicBezTo>
                      <a:pt x="21478" y="9650"/>
                      <a:pt x="21584" y="9078"/>
                      <a:pt x="21655" y="8502"/>
                    </a:cubicBezTo>
                    <a:cubicBezTo>
                      <a:pt x="21731" y="8513"/>
                      <a:pt x="21806" y="8518"/>
                      <a:pt x="21878" y="8518"/>
                    </a:cubicBezTo>
                    <a:cubicBezTo>
                      <a:pt x="22830" y="8518"/>
                      <a:pt x="23465" y="7608"/>
                      <a:pt x="23605" y="6842"/>
                    </a:cubicBezTo>
                    <a:cubicBezTo>
                      <a:pt x="23658" y="6699"/>
                      <a:pt x="23787" y="5692"/>
                      <a:pt x="23730" y="5692"/>
                    </a:cubicBezTo>
                    <a:cubicBezTo>
                      <a:pt x="23729" y="5692"/>
                      <a:pt x="23729" y="5692"/>
                      <a:pt x="23728" y="5693"/>
                    </a:cubicBezTo>
                    <a:cubicBezTo>
                      <a:pt x="23798" y="5501"/>
                      <a:pt x="23683" y="5216"/>
                      <a:pt x="23486" y="5216"/>
                    </a:cubicBezTo>
                    <a:cubicBezTo>
                      <a:pt x="23444" y="5216"/>
                      <a:pt x="23398" y="5229"/>
                      <a:pt x="23349" y="5260"/>
                    </a:cubicBezTo>
                    <a:cubicBezTo>
                      <a:pt x="23036" y="5470"/>
                      <a:pt x="22868" y="5684"/>
                      <a:pt x="22677" y="5895"/>
                    </a:cubicBezTo>
                    <a:cubicBezTo>
                      <a:pt x="22311" y="6305"/>
                      <a:pt x="21996" y="6760"/>
                      <a:pt x="21756" y="7252"/>
                    </a:cubicBezTo>
                    <a:cubicBezTo>
                      <a:pt x="21772" y="6813"/>
                      <a:pt x="21769" y="6375"/>
                      <a:pt x="21743" y="5936"/>
                    </a:cubicBezTo>
                    <a:cubicBezTo>
                      <a:pt x="21837" y="5798"/>
                      <a:pt x="21881" y="5584"/>
                      <a:pt x="21957" y="5455"/>
                    </a:cubicBezTo>
                    <a:cubicBezTo>
                      <a:pt x="22221" y="4877"/>
                      <a:pt x="22345" y="4248"/>
                      <a:pt x="22374" y="3615"/>
                    </a:cubicBezTo>
                    <a:cubicBezTo>
                      <a:pt x="22395" y="3079"/>
                      <a:pt x="22328" y="2545"/>
                      <a:pt x="22202" y="2025"/>
                    </a:cubicBezTo>
                    <a:cubicBezTo>
                      <a:pt x="22075" y="1457"/>
                      <a:pt x="21847" y="956"/>
                      <a:pt x="21456" y="658"/>
                    </a:cubicBezTo>
                    <a:cubicBezTo>
                      <a:pt x="21363" y="587"/>
                      <a:pt x="21240" y="544"/>
                      <a:pt x="21125" y="544"/>
                    </a:cubicBezTo>
                    <a:cubicBezTo>
                      <a:pt x="20972" y="544"/>
                      <a:pt x="20835" y="621"/>
                      <a:pt x="20803" y="810"/>
                    </a:cubicBezTo>
                    <a:cubicBezTo>
                      <a:pt x="20745" y="1108"/>
                      <a:pt x="20769" y="1628"/>
                      <a:pt x="20770" y="1770"/>
                    </a:cubicBezTo>
                    <a:cubicBezTo>
                      <a:pt x="20773" y="2695"/>
                      <a:pt x="20803" y="3628"/>
                      <a:pt x="21067" y="4520"/>
                    </a:cubicBezTo>
                    <a:cubicBezTo>
                      <a:pt x="21294" y="5300"/>
                      <a:pt x="21327" y="5816"/>
                      <a:pt x="21397" y="6741"/>
                    </a:cubicBezTo>
                    <a:cubicBezTo>
                      <a:pt x="21233" y="6418"/>
                      <a:pt x="21025" y="6117"/>
                      <a:pt x="20779" y="5850"/>
                    </a:cubicBezTo>
                    <a:cubicBezTo>
                      <a:pt x="20540" y="5587"/>
                      <a:pt x="20198" y="5302"/>
                      <a:pt x="20095" y="5235"/>
                    </a:cubicBezTo>
                    <a:cubicBezTo>
                      <a:pt x="20034" y="5190"/>
                      <a:pt x="19974" y="5145"/>
                      <a:pt x="19908" y="5109"/>
                    </a:cubicBezTo>
                    <a:cubicBezTo>
                      <a:pt x="19869" y="5076"/>
                      <a:pt x="19824" y="5048"/>
                      <a:pt x="19778" y="5027"/>
                    </a:cubicBezTo>
                    <a:cubicBezTo>
                      <a:pt x="19772" y="5022"/>
                      <a:pt x="19767" y="5018"/>
                      <a:pt x="19756" y="5012"/>
                    </a:cubicBezTo>
                    <a:cubicBezTo>
                      <a:pt x="19706" y="4983"/>
                      <a:pt x="19649" y="4969"/>
                      <a:pt x="19592" y="4969"/>
                    </a:cubicBezTo>
                    <a:cubicBezTo>
                      <a:pt x="19464" y="4969"/>
                      <a:pt x="19338" y="5041"/>
                      <a:pt x="19303" y="5177"/>
                    </a:cubicBezTo>
                    <a:cubicBezTo>
                      <a:pt x="19281" y="5261"/>
                      <a:pt x="19292" y="5348"/>
                      <a:pt x="19313" y="5431"/>
                    </a:cubicBezTo>
                    <a:cubicBezTo>
                      <a:pt x="19328" y="5465"/>
                      <a:pt x="19337" y="5488"/>
                      <a:pt x="19336" y="5488"/>
                    </a:cubicBezTo>
                    <a:cubicBezTo>
                      <a:pt x="19336" y="5488"/>
                      <a:pt x="19329" y="5474"/>
                      <a:pt x="19316" y="5441"/>
                    </a:cubicBezTo>
                    <a:lnTo>
                      <a:pt x="19316" y="5441"/>
                    </a:lnTo>
                    <a:cubicBezTo>
                      <a:pt x="19323" y="5461"/>
                      <a:pt x="19329" y="5480"/>
                      <a:pt x="19336" y="5500"/>
                    </a:cubicBezTo>
                    <a:cubicBezTo>
                      <a:pt x="19548" y="6024"/>
                      <a:pt x="19678" y="6272"/>
                      <a:pt x="20030" y="6958"/>
                    </a:cubicBezTo>
                    <a:cubicBezTo>
                      <a:pt x="20354" y="7585"/>
                      <a:pt x="20745" y="8193"/>
                      <a:pt x="21280" y="8661"/>
                    </a:cubicBezTo>
                    <a:cubicBezTo>
                      <a:pt x="21288" y="8670"/>
                      <a:pt x="21297" y="8673"/>
                      <a:pt x="21306" y="8678"/>
                    </a:cubicBezTo>
                    <a:cubicBezTo>
                      <a:pt x="21274" y="8935"/>
                      <a:pt x="21239" y="9187"/>
                      <a:pt x="21200" y="9433"/>
                    </a:cubicBezTo>
                    <a:cubicBezTo>
                      <a:pt x="21178" y="9608"/>
                      <a:pt x="21139" y="9780"/>
                      <a:pt x="21097" y="9953"/>
                    </a:cubicBezTo>
                    <a:cubicBezTo>
                      <a:pt x="20961" y="9795"/>
                      <a:pt x="20842" y="9641"/>
                      <a:pt x="20766" y="9538"/>
                    </a:cubicBezTo>
                    <a:cubicBezTo>
                      <a:pt x="20152" y="8719"/>
                      <a:pt x="19694" y="7794"/>
                      <a:pt x="19066" y="6987"/>
                    </a:cubicBezTo>
                    <a:cubicBezTo>
                      <a:pt x="18662" y="6541"/>
                      <a:pt x="18087" y="6241"/>
                      <a:pt x="17508" y="6095"/>
                    </a:cubicBezTo>
                    <a:cubicBezTo>
                      <a:pt x="16976" y="5971"/>
                      <a:pt x="16440" y="5923"/>
                      <a:pt x="15902" y="5923"/>
                    </a:cubicBezTo>
                    <a:cubicBezTo>
                      <a:pt x="14752" y="5923"/>
                      <a:pt x="13595" y="6142"/>
                      <a:pt x="12461" y="6305"/>
                    </a:cubicBezTo>
                    <a:cubicBezTo>
                      <a:pt x="10772" y="6559"/>
                      <a:pt x="8801" y="6824"/>
                      <a:pt x="7130" y="6824"/>
                    </a:cubicBezTo>
                    <a:cubicBezTo>
                      <a:pt x="7000" y="6824"/>
                      <a:pt x="6871" y="6822"/>
                      <a:pt x="6745" y="6819"/>
                    </a:cubicBezTo>
                    <a:cubicBezTo>
                      <a:pt x="6738" y="6819"/>
                      <a:pt x="6732" y="6819"/>
                      <a:pt x="6725" y="6819"/>
                    </a:cubicBezTo>
                    <a:cubicBezTo>
                      <a:pt x="6496" y="6819"/>
                      <a:pt x="6109" y="6737"/>
                      <a:pt x="5786" y="6737"/>
                    </a:cubicBezTo>
                    <a:cubicBezTo>
                      <a:pt x="5470" y="6737"/>
                      <a:pt x="5215" y="6816"/>
                      <a:pt x="5230" y="7129"/>
                    </a:cubicBezTo>
                    <a:cubicBezTo>
                      <a:pt x="5336" y="7510"/>
                      <a:pt x="5495" y="7878"/>
                      <a:pt x="5566" y="8270"/>
                    </a:cubicBezTo>
                    <a:cubicBezTo>
                      <a:pt x="5801" y="9275"/>
                      <a:pt x="5838" y="10147"/>
                      <a:pt x="5873" y="11266"/>
                    </a:cubicBezTo>
                    <a:cubicBezTo>
                      <a:pt x="5928" y="13339"/>
                      <a:pt x="5835" y="15629"/>
                      <a:pt x="7918" y="16780"/>
                    </a:cubicBezTo>
                    <a:cubicBezTo>
                      <a:pt x="9231" y="17489"/>
                      <a:pt x="10753" y="17594"/>
                      <a:pt x="12146" y="18076"/>
                    </a:cubicBezTo>
                    <a:cubicBezTo>
                      <a:pt x="12925" y="18345"/>
                      <a:pt x="13718" y="18814"/>
                      <a:pt x="14351" y="19414"/>
                    </a:cubicBezTo>
                    <a:cubicBezTo>
                      <a:pt x="14722" y="19768"/>
                      <a:pt x="14790" y="20010"/>
                      <a:pt x="14985" y="20587"/>
                    </a:cubicBezTo>
                    <a:cubicBezTo>
                      <a:pt x="15236" y="21282"/>
                      <a:pt x="15427" y="21998"/>
                      <a:pt x="15628" y="22696"/>
                    </a:cubicBezTo>
                    <a:cubicBezTo>
                      <a:pt x="15011" y="22427"/>
                      <a:pt x="14137" y="22188"/>
                      <a:pt x="13372" y="22126"/>
                    </a:cubicBezTo>
                    <a:cubicBezTo>
                      <a:pt x="12582" y="22032"/>
                      <a:pt x="11788" y="22008"/>
                      <a:pt x="10993" y="22008"/>
                    </a:cubicBezTo>
                    <a:cubicBezTo>
                      <a:pt x="10348" y="22008"/>
                      <a:pt x="9704" y="22024"/>
                      <a:pt x="9060" y="22032"/>
                    </a:cubicBezTo>
                    <a:cubicBezTo>
                      <a:pt x="8391" y="22035"/>
                      <a:pt x="7724" y="22081"/>
                      <a:pt x="7059" y="22150"/>
                    </a:cubicBezTo>
                    <a:cubicBezTo>
                      <a:pt x="6513" y="21680"/>
                      <a:pt x="5769" y="20697"/>
                      <a:pt x="5442" y="20290"/>
                    </a:cubicBezTo>
                    <a:cubicBezTo>
                      <a:pt x="5327" y="20148"/>
                      <a:pt x="5214" y="20000"/>
                      <a:pt x="5104" y="19851"/>
                    </a:cubicBezTo>
                    <a:cubicBezTo>
                      <a:pt x="5132" y="19832"/>
                      <a:pt x="5161" y="19815"/>
                      <a:pt x="5187" y="19797"/>
                    </a:cubicBezTo>
                    <a:cubicBezTo>
                      <a:pt x="5495" y="19603"/>
                      <a:pt x="5938" y="19154"/>
                      <a:pt x="6037" y="18748"/>
                    </a:cubicBezTo>
                    <a:cubicBezTo>
                      <a:pt x="6183" y="18325"/>
                      <a:pt x="6179" y="17434"/>
                      <a:pt x="6016" y="17087"/>
                    </a:cubicBezTo>
                    <a:cubicBezTo>
                      <a:pt x="5876" y="16796"/>
                      <a:pt x="5841" y="16742"/>
                      <a:pt x="5667" y="16554"/>
                    </a:cubicBezTo>
                    <a:cubicBezTo>
                      <a:pt x="5666" y="16552"/>
                      <a:pt x="5665" y="16551"/>
                      <a:pt x="5662" y="16550"/>
                    </a:cubicBezTo>
                    <a:cubicBezTo>
                      <a:pt x="5657" y="16545"/>
                      <a:pt x="5653" y="16539"/>
                      <a:pt x="5646" y="16532"/>
                    </a:cubicBezTo>
                    <a:cubicBezTo>
                      <a:pt x="5555" y="16446"/>
                      <a:pt x="5469" y="16409"/>
                      <a:pt x="5389" y="16409"/>
                    </a:cubicBezTo>
                    <a:cubicBezTo>
                      <a:pt x="5048" y="16409"/>
                      <a:pt x="4807" y="17071"/>
                      <a:pt x="4674" y="17343"/>
                    </a:cubicBezTo>
                    <a:cubicBezTo>
                      <a:pt x="4453" y="17854"/>
                      <a:pt x="4464" y="18494"/>
                      <a:pt x="4537" y="19021"/>
                    </a:cubicBezTo>
                    <a:cubicBezTo>
                      <a:pt x="4167" y="18441"/>
                      <a:pt x="3827" y="17830"/>
                      <a:pt x="3520" y="17221"/>
                    </a:cubicBezTo>
                    <a:cubicBezTo>
                      <a:pt x="3527" y="17219"/>
                      <a:pt x="3533" y="17216"/>
                      <a:pt x="3539" y="17213"/>
                    </a:cubicBezTo>
                    <a:cubicBezTo>
                      <a:pt x="3897" y="16967"/>
                      <a:pt x="4434" y="16316"/>
                      <a:pt x="4551" y="15781"/>
                    </a:cubicBezTo>
                    <a:cubicBezTo>
                      <a:pt x="4678" y="15368"/>
                      <a:pt x="4794" y="14708"/>
                      <a:pt x="4712" y="14349"/>
                    </a:cubicBezTo>
                    <a:cubicBezTo>
                      <a:pt x="4668" y="14069"/>
                      <a:pt x="4612" y="13913"/>
                      <a:pt x="4483" y="13736"/>
                    </a:cubicBezTo>
                    <a:cubicBezTo>
                      <a:pt x="4451" y="13680"/>
                      <a:pt x="4408" y="13628"/>
                      <a:pt x="4353" y="13593"/>
                    </a:cubicBezTo>
                    <a:cubicBezTo>
                      <a:pt x="4333" y="13579"/>
                      <a:pt x="4276" y="13548"/>
                      <a:pt x="4229" y="13548"/>
                    </a:cubicBezTo>
                    <a:cubicBezTo>
                      <a:pt x="4222" y="13548"/>
                      <a:pt x="4217" y="13548"/>
                      <a:pt x="4211" y="13549"/>
                    </a:cubicBezTo>
                    <a:cubicBezTo>
                      <a:pt x="4080" y="13557"/>
                      <a:pt x="3975" y="13639"/>
                      <a:pt x="3897" y="13739"/>
                    </a:cubicBezTo>
                    <a:cubicBezTo>
                      <a:pt x="3868" y="13767"/>
                      <a:pt x="3844" y="13800"/>
                      <a:pt x="3830" y="13836"/>
                    </a:cubicBezTo>
                    <a:cubicBezTo>
                      <a:pt x="3823" y="13846"/>
                      <a:pt x="3811" y="13871"/>
                      <a:pt x="3791" y="13916"/>
                    </a:cubicBezTo>
                    <a:cubicBezTo>
                      <a:pt x="3790" y="13918"/>
                      <a:pt x="3789" y="13918"/>
                      <a:pt x="3789" y="13918"/>
                    </a:cubicBezTo>
                    <a:cubicBezTo>
                      <a:pt x="3790" y="13918"/>
                      <a:pt x="3791" y="13917"/>
                      <a:pt x="3792" y="13916"/>
                    </a:cubicBezTo>
                    <a:lnTo>
                      <a:pt x="3792" y="13916"/>
                    </a:lnTo>
                    <a:cubicBezTo>
                      <a:pt x="3737" y="13985"/>
                      <a:pt x="3687" y="14058"/>
                      <a:pt x="3636" y="14129"/>
                    </a:cubicBezTo>
                    <a:cubicBezTo>
                      <a:pt x="3533" y="14278"/>
                      <a:pt x="3326" y="14648"/>
                      <a:pt x="3202" y="14999"/>
                    </a:cubicBezTo>
                    <a:cubicBezTo>
                      <a:pt x="3116" y="15343"/>
                      <a:pt x="3070" y="15850"/>
                      <a:pt x="3063" y="16263"/>
                    </a:cubicBezTo>
                    <a:cubicBezTo>
                      <a:pt x="2874" y="15847"/>
                      <a:pt x="2702" y="15442"/>
                      <a:pt x="2547" y="15057"/>
                    </a:cubicBezTo>
                    <a:cubicBezTo>
                      <a:pt x="3080" y="13974"/>
                      <a:pt x="2562" y="12084"/>
                      <a:pt x="1683" y="11363"/>
                    </a:cubicBezTo>
                    <a:cubicBezTo>
                      <a:pt x="1476" y="11220"/>
                      <a:pt x="1580" y="11251"/>
                      <a:pt x="1386" y="11170"/>
                    </a:cubicBezTo>
                    <a:cubicBezTo>
                      <a:pt x="1356" y="11164"/>
                      <a:pt x="1328" y="11161"/>
                      <a:pt x="1302" y="11161"/>
                    </a:cubicBezTo>
                    <a:cubicBezTo>
                      <a:pt x="1072" y="11161"/>
                      <a:pt x="952" y="11384"/>
                      <a:pt x="957" y="11613"/>
                    </a:cubicBezTo>
                    <a:cubicBezTo>
                      <a:pt x="941" y="12025"/>
                      <a:pt x="1008" y="12434"/>
                      <a:pt x="1067" y="12841"/>
                    </a:cubicBezTo>
                    <a:cubicBezTo>
                      <a:pt x="1131" y="13202"/>
                      <a:pt x="1185" y="13570"/>
                      <a:pt x="1326" y="13910"/>
                    </a:cubicBezTo>
                    <a:cubicBezTo>
                      <a:pt x="1429" y="14172"/>
                      <a:pt x="1570" y="14417"/>
                      <a:pt x="1748" y="14632"/>
                    </a:cubicBezTo>
                    <a:cubicBezTo>
                      <a:pt x="1740" y="14622"/>
                      <a:pt x="1737" y="14617"/>
                      <a:pt x="1737" y="14617"/>
                    </a:cubicBezTo>
                    <a:lnTo>
                      <a:pt x="1737" y="14617"/>
                    </a:lnTo>
                    <a:cubicBezTo>
                      <a:pt x="1738" y="14617"/>
                      <a:pt x="1927" y="14882"/>
                      <a:pt x="1998" y="14900"/>
                    </a:cubicBezTo>
                    <a:cubicBezTo>
                      <a:pt x="2016" y="14909"/>
                      <a:pt x="2033" y="14912"/>
                      <a:pt x="2049" y="14915"/>
                    </a:cubicBezTo>
                    <a:cubicBezTo>
                      <a:pt x="2207" y="15267"/>
                      <a:pt x="2359" y="15623"/>
                      <a:pt x="2511" y="15981"/>
                    </a:cubicBezTo>
                    <a:cubicBezTo>
                      <a:pt x="1978" y="15611"/>
                      <a:pt x="1199" y="15368"/>
                      <a:pt x="854" y="15320"/>
                    </a:cubicBezTo>
                    <a:cubicBezTo>
                      <a:pt x="806" y="15310"/>
                      <a:pt x="660" y="15295"/>
                      <a:pt x="592" y="15295"/>
                    </a:cubicBezTo>
                    <a:cubicBezTo>
                      <a:pt x="571" y="15295"/>
                      <a:pt x="557" y="15297"/>
                      <a:pt x="556" y="15300"/>
                    </a:cubicBezTo>
                    <a:cubicBezTo>
                      <a:pt x="553" y="15299"/>
                      <a:pt x="550" y="15297"/>
                      <a:pt x="546" y="15297"/>
                    </a:cubicBezTo>
                    <a:cubicBezTo>
                      <a:pt x="515" y="15289"/>
                      <a:pt x="484" y="15285"/>
                      <a:pt x="454" y="15285"/>
                    </a:cubicBezTo>
                    <a:cubicBezTo>
                      <a:pt x="242" y="15285"/>
                      <a:pt x="72" y="15471"/>
                      <a:pt x="203" y="15687"/>
                    </a:cubicBezTo>
                    <a:cubicBezTo>
                      <a:pt x="235" y="15727"/>
                      <a:pt x="262" y="15765"/>
                      <a:pt x="301" y="15797"/>
                    </a:cubicBezTo>
                    <a:cubicBezTo>
                      <a:pt x="298" y="15795"/>
                      <a:pt x="297" y="15794"/>
                      <a:pt x="294" y="15794"/>
                    </a:cubicBezTo>
                    <a:cubicBezTo>
                      <a:pt x="607" y="16091"/>
                      <a:pt x="712" y="16177"/>
                      <a:pt x="1064" y="16503"/>
                    </a:cubicBezTo>
                    <a:cubicBezTo>
                      <a:pt x="1478" y="16894"/>
                      <a:pt x="1981" y="17195"/>
                      <a:pt x="2525" y="17369"/>
                    </a:cubicBezTo>
                    <a:cubicBezTo>
                      <a:pt x="2718" y="17428"/>
                      <a:pt x="2916" y="17463"/>
                      <a:pt x="3116" y="17494"/>
                    </a:cubicBezTo>
                    <a:cubicBezTo>
                      <a:pt x="3136" y="17497"/>
                      <a:pt x="3158" y="17501"/>
                      <a:pt x="3181" y="17504"/>
                    </a:cubicBezTo>
                    <a:cubicBezTo>
                      <a:pt x="3442" y="18060"/>
                      <a:pt x="3726" y="18610"/>
                      <a:pt x="4062" y="19146"/>
                    </a:cubicBezTo>
                    <a:cubicBezTo>
                      <a:pt x="3682" y="19001"/>
                      <a:pt x="3271" y="18891"/>
                      <a:pt x="2841" y="18806"/>
                    </a:cubicBezTo>
                    <a:cubicBezTo>
                      <a:pt x="2431" y="18727"/>
                      <a:pt x="2247" y="18711"/>
                      <a:pt x="2019" y="18704"/>
                    </a:cubicBezTo>
                    <a:cubicBezTo>
                      <a:pt x="1905" y="18704"/>
                      <a:pt x="1873" y="18697"/>
                      <a:pt x="1827" y="18697"/>
                    </a:cubicBezTo>
                    <a:cubicBezTo>
                      <a:pt x="1794" y="18697"/>
                      <a:pt x="1753" y="18701"/>
                      <a:pt x="1670" y="18713"/>
                    </a:cubicBezTo>
                    <a:cubicBezTo>
                      <a:pt x="1510" y="18745"/>
                      <a:pt x="1419" y="18937"/>
                      <a:pt x="1503" y="19079"/>
                    </a:cubicBezTo>
                    <a:cubicBezTo>
                      <a:pt x="1748" y="19363"/>
                      <a:pt x="2292" y="19677"/>
                      <a:pt x="2745" y="19951"/>
                    </a:cubicBezTo>
                    <a:cubicBezTo>
                      <a:pt x="3107" y="20142"/>
                      <a:pt x="3510" y="20248"/>
                      <a:pt x="3921" y="20259"/>
                    </a:cubicBezTo>
                    <a:cubicBezTo>
                      <a:pt x="3949" y="20260"/>
                      <a:pt x="3976" y="20261"/>
                      <a:pt x="4003" y="20261"/>
                    </a:cubicBezTo>
                    <a:cubicBezTo>
                      <a:pt x="4267" y="20261"/>
                      <a:pt x="4529" y="20218"/>
                      <a:pt x="4790" y="20174"/>
                    </a:cubicBezTo>
                    <a:cubicBezTo>
                      <a:pt x="5297" y="20838"/>
                      <a:pt x="5880" y="21584"/>
                      <a:pt x="6552" y="22207"/>
                    </a:cubicBezTo>
                    <a:cubicBezTo>
                      <a:pt x="5751" y="22304"/>
                      <a:pt x="4954" y="22431"/>
                      <a:pt x="4157" y="22559"/>
                    </a:cubicBezTo>
                    <a:cubicBezTo>
                      <a:pt x="3524" y="22689"/>
                      <a:pt x="0" y="23079"/>
                      <a:pt x="154" y="23816"/>
                    </a:cubicBezTo>
                    <a:cubicBezTo>
                      <a:pt x="222" y="24096"/>
                      <a:pt x="573" y="24054"/>
                      <a:pt x="795" y="24122"/>
                    </a:cubicBezTo>
                    <a:cubicBezTo>
                      <a:pt x="906" y="24146"/>
                      <a:pt x="1412" y="24244"/>
                      <a:pt x="1712" y="24324"/>
                    </a:cubicBezTo>
                    <a:cubicBezTo>
                      <a:pt x="2715" y="24573"/>
                      <a:pt x="3493" y="24890"/>
                      <a:pt x="4367" y="25378"/>
                    </a:cubicBezTo>
                    <a:cubicBezTo>
                      <a:pt x="4854" y="25657"/>
                      <a:pt x="5249" y="25918"/>
                      <a:pt x="5643" y="26284"/>
                    </a:cubicBezTo>
                    <a:cubicBezTo>
                      <a:pt x="5943" y="26544"/>
                      <a:pt x="5960" y="26571"/>
                      <a:pt x="6186" y="26746"/>
                    </a:cubicBezTo>
                    <a:cubicBezTo>
                      <a:pt x="6354" y="26877"/>
                      <a:pt x="6546" y="26991"/>
                      <a:pt x="6764" y="27000"/>
                    </a:cubicBezTo>
                    <a:cubicBezTo>
                      <a:pt x="7050" y="26989"/>
                      <a:pt x="7307" y="26830"/>
                      <a:pt x="7583" y="26769"/>
                    </a:cubicBezTo>
                    <a:cubicBezTo>
                      <a:pt x="8081" y="26623"/>
                      <a:pt x="8905" y="26468"/>
                      <a:pt x="9287" y="26435"/>
                    </a:cubicBezTo>
                    <a:lnTo>
                      <a:pt x="9287" y="26435"/>
                    </a:lnTo>
                    <a:cubicBezTo>
                      <a:pt x="8844" y="27071"/>
                      <a:pt x="8371" y="27715"/>
                      <a:pt x="8152" y="28464"/>
                    </a:cubicBezTo>
                    <a:cubicBezTo>
                      <a:pt x="7964" y="29024"/>
                      <a:pt x="8455" y="29085"/>
                      <a:pt x="8850" y="29261"/>
                    </a:cubicBezTo>
                    <a:cubicBezTo>
                      <a:pt x="8996" y="29309"/>
                      <a:pt x="9661" y="29628"/>
                      <a:pt x="9980" y="29778"/>
                    </a:cubicBezTo>
                    <a:cubicBezTo>
                      <a:pt x="11174" y="30356"/>
                      <a:pt x="12333" y="31011"/>
                      <a:pt x="13461" y="31710"/>
                    </a:cubicBezTo>
                    <a:cubicBezTo>
                      <a:pt x="15016" y="32645"/>
                      <a:pt x="16397" y="33844"/>
                      <a:pt x="17991" y="34717"/>
                    </a:cubicBezTo>
                    <a:cubicBezTo>
                      <a:pt x="18976" y="35297"/>
                      <a:pt x="20068" y="35673"/>
                      <a:pt x="21187" y="35889"/>
                    </a:cubicBezTo>
                    <a:cubicBezTo>
                      <a:pt x="21885" y="36042"/>
                      <a:pt x="22726" y="36135"/>
                      <a:pt x="23461" y="36135"/>
                    </a:cubicBezTo>
                    <a:cubicBezTo>
                      <a:pt x="23843" y="36135"/>
                      <a:pt x="24196" y="36110"/>
                      <a:pt x="24487" y="36055"/>
                    </a:cubicBezTo>
                    <a:cubicBezTo>
                      <a:pt x="25435" y="35939"/>
                      <a:pt x="26371" y="35724"/>
                      <a:pt x="27234" y="35299"/>
                    </a:cubicBezTo>
                    <a:cubicBezTo>
                      <a:pt x="27274" y="35275"/>
                      <a:pt x="27299" y="35240"/>
                      <a:pt x="27316" y="35204"/>
                    </a:cubicBezTo>
                    <a:cubicBezTo>
                      <a:pt x="27392" y="35226"/>
                      <a:pt x="27465" y="35249"/>
                      <a:pt x="27539" y="35269"/>
                    </a:cubicBezTo>
                    <a:cubicBezTo>
                      <a:pt x="28271" y="35456"/>
                      <a:pt x="29016" y="35589"/>
                      <a:pt x="29768" y="35660"/>
                    </a:cubicBezTo>
                    <a:cubicBezTo>
                      <a:pt x="30076" y="35682"/>
                      <a:pt x="30388" y="35697"/>
                      <a:pt x="30700" y="35697"/>
                    </a:cubicBezTo>
                    <a:cubicBezTo>
                      <a:pt x="31247" y="35697"/>
                      <a:pt x="31795" y="35650"/>
                      <a:pt x="32325" y="35507"/>
                    </a:cubicBezTo>
                    <a:cubicBezTo>
                      <a:pt x="32561" y="35444"/>
                      <a:pt x="32790" y="35350"/>
                      <a:pt x="32995" y="35218"/>
                    </a:cubicBezTo>
                    <a:cubicBezTo>
                      <a:pt x="32998" y="35217"/>
                      <a:pt x="33001" y="35215"/>
                      <a:pt x="33004" y="35214"/>
                    </a:cubicBezTo>
                    <a:cubicBezTo>
                      <a:pt x="33026" y="35210"/>
                      <a:pt x="33049" y="35201"/>
                      <a:pt x="33069" y="35187"/>
                    </a:cubicBezTo>
                    <a:cubicBezTo>
                      <a:pt x="33198" y="35103"/>
                      <a:pt x="33139" y="35126"/>
                      <a:pt x="33208" y="35082"/>
                    </a:cubicBezTo>
                    <a:cubicBezTo>
                      <a:pt x="34090" y="34357"/>
                      <a:pt x="34792" y="33436"/>
                      <a:pt x="35490" y="32538"/>
                    </a:cubicBezTo>
                    <a:cubicBezTo>
                      <a:pt x="36246" y="31435"/>
                      <a:pt x="36838" y="30226"/>
                      <a:pt x="37390" y="29011"/>
                    </a:cubicBezTo>
                    <a:cubicBezTo>
                      <a:pt x="38040" y="27541"/>
                      <a:pt x="38741" y="26053"/>
                      <a:pt x="38954" y="24444"/>
                    </a:cubicBezTo>
                    <a:cubicBezTo>
                      <a:pt x="39288" y="22511"/>
                      <a:pt x="38173" y="20337"/>
                      <a:pt x="36242" y="19761"/>
                    </a:cubicBezTo>
                    <a:cubicBezTo>
                      <a:pt x="34976" y="19346"/>
                      <a:pt x="33692" y="19712"/>
                      <a:pt x="32698" y="19075"/>
                    </a:cubicBezTo>
                    <a:cubicBezTo>
                      <a:pt x="32888" y="18260"/>
                      <a:pt x="33055" y="17434"/>
                      <a:pt x="33111" y="16599"/>
                    </a:cubicBezTo>
                    <a:cubicBezTo>
                      <a:pt x="33149" y="15866"/>
                      <a:pt x="33094" y="15138"/>
                      <a:pt x="32975" y="14418"/>
                    </a:cubicBezTo>
                    <a:cubicBezTo>
                      <a:pt x="33034" y="14359"/>
                      <a:pt x="33068" y="14273"/>
                      <a:pt x="33114" y="14204"/>
                    </a:cubicBezTo>
                    <a:cubicBezTo>
                      <a:pt x="33119" y="14192"/>
                      <a:pt x="33123" y="14185"/>
                      <a:pt x="33124" y="14181"/>
                    </a:cubicBezTo>
                    <a:lnTo>
                      <a:pt x="33124" y="14181"/>
                    </a:lnTo>
                    <a:cubicBezTo>
                      <a:pt x="33183" y="14095"/>
                      <a:pt x="33227" y="13997"/>
                      <a:pt x="33278" y="13904"/>
                    </a:cubicBezTo>
                    <a:cubicBezTo>
                      <a:pt x="33482" y="13487"/>
                      <a:pt x="33560" y="13358"/>
                      <a:pt x="33702" y="12943"/>
                    </a:cubicBezTo>
                    <a:cubicBezTo>
                      <a:pt x="35230" y="8603"/>
                      <a:pt x="34051" y="5189"/>
                      <a:pt x="31814" y="1402"/>
                    </a:cubicBezTo>
                    <a:cubicBezTo>
                      <a:pt x="31615" y="1050"/>
                      <a:pt x="31418" y="697"/>
                      <a:pt x="31191" y="363"/>
                    </a:cubicBezTo>
                    <a:cubicBezTo>
                      <a:pt x="31045" y="193"/>
                      <a:pt x="31004" y="1"/>
                      <a:pt x="307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9"/>
              <p:cNvSpPr/>
              <p:nvPr/>
            </p:nvSpPr>
            <p:spPr>
              <a:xfrm>
                <a:off x="5891993" y="3000545"/>
                <a:ext cx="1053302" cy="1090942"/>
              </a:xfrm>
              <a:custGeom>
                <a:avLst/>
                <a:gdLst/>
                <a:ahLst/>
                <a:cxnLst/>
                <a:rect l="l" t="t" r="r" b="b"/>
                <a:pathLst>
                  <a:path w="27032" h="27998" extrusionOk="0">
                    <a:moveTo>
                      <a:pt x="1447" y="0"/>
                    </a:moveTo>
                    <a:cubicBezTo>
                      <a:pt x="965" y="5"/>
                      <a:pt x="483" y="0"/>
                      <a:pt x="1" y="12"/>
                    </a:cubicBezTo>
                    <a:cubicBezTo>
                      <a:pt x="235" y="687"/>
                      <a:pt x="481" y="1857"/>
                      <a:pt x="523" y="2714"/>
                    </a:cubicBezTo>
                    <a:cubicBezTo>
                      <a:pt x="735" y="5343"/>
                      <a:pt x="170" y="8154"/>
                      <a:pt x="2642" y="9273"/>
                    </a:cubicBezTo>
                    <a:cubicBezTo>
                      <a:pt x="3694" y="9784"/>
                      <a:pt x="5393" y="9977"/>
                      <a:pt x="6687" y="10458"/>
                    </a:cubicBezTo>
                    <a:cubicBezTo>
                      <a:pt x="7637" y="10837"/>
                      <a:pt x="8563" y="11395"/>
                      <a:pt x="9213" y="12200"/>
                    </a:cubicBezTo>
                    <a:cubicBezTo>
                      <a:pt x="9420" y="12433"/>
                      <a:pt x="9666" y="13251"/>
                      <a:pt x="9685" y="13300"/>
                    </a:cubicBezTo>
                    <a:cubicBezTo>
                      <a:pt x="9941" y="14078"/>
                      <a:pt x="10128" y="14935"/>
                      <a:pt x="10346" y="15756"/>
                    </a:cubicBezTo>
                    <a:cubicBezTo>
                      <a:pt x="10378" y="15798"/>
                      <a:pt x="10388" y="15843"/>
                      <a:pt x="10381" y="15886"/>
                    </a:cubicBezTo>
                    <a:cubicBezTo>
                      <a:pt x="10756" y="17247"/>
                      <a:pt x="11238" y="18493"/>
                      <a:pt x="12326" y="19092"/>
                    </a:cubicBezTo>
                    <a:cubicBezTo>
                      <a:pt x="12847" y="19400"/>
                      <a:pt x="13635" y="19605"/>
                      <a:pt x="14472" y="19817"/>
                    </a:cubicBezTo>
                    <a:cubicBezTo>
                      <a:pt x="15138" y="19970"/>
                      <a:pt x="15803" y="20145"/>
                      <a:pt x="16425" y="20434"/>
                    </a:cubicBezTo>
                    <a:cubicBezTo>
                      <a:pt x="17074" y="20775"/>
                      <a:pt x="17663" y="21248"/>
                      <a:pt x="18096" y="21843"/>
                    </a:cubicBezTo>
                    <a:cubicBezTo>
                      <a:pt x="18706" y="22698"/>
                      <a:pt x="18897" y="23536"/>
                      <a:pt x="19176" y="24609"/>
                    </a:cubicBezTo>
                    <a:cubicBezTo>
                      <a:pt x="19298" y="25240"/>
                      <a:pt x="19612" y="26315"/>
                      <a:pt x="20054" y="26714"/>
                    </a:cubicBezTo>
                    <a:cubicBezTo>
                      <a:pt x="20591" y="27205"/>
                      <a:pt x="21337" y="27505"/>
                      <a:pt x="22214" y="27670"/>
                    </a:cubicBezTo>
                    <a:cubicBezTo>
                      <a:pt x="23186" y="27877"/>
                      <a:pt x="23936" y="27998"/>
                      <a:pt x="24873" y="27998"/>
                    </a:cubicBezTo>
                    <a:cubicBezTo>
                      <a:pt x="25024" y="27998"/>
                      <a:pt x="25180" y="27995"/>
                      <a:pt x="25342" y="27988"/>
                    </a:cubicBezTo>
                    <a:cubicBezTo>
                      <a:pt x="25960" y="27942"/>
                      <a:pt x="26515" y="27891"/>
                      <a:pt x="27032" y="27587"/>
                    </a:cubicBezTo>
                    <a:cubicBezTo>
                      <a:pt x="26907" y="27235"/>
                      <a:pt x="26803" y="26887"/>
                      <a:pt x="26674" y="26635"/>
                    </a:cubicBezTo>
                    <a:cubicBezTo>
                      <a:pt x="26457" y="26148"/>
                      <a:pt x="26218" y="25672"/>
                      <a:pt x="25960" y="25204"/>
                    </a:cubicBezTo>
                    <a:cubicBezTo>
                      <a:pt x="25550" y="25300"/>
                      <a:pt x="25125" y="25350"/>
                      <a:pt x="24702" y="25350"/>
                    </a:cubicBezTo>
                    <a:cubicBezTo>
                      <a:pt x="23549" y="25350"/>
                      <a:pt x="22404" y="24984"/>
                      <a:pt x="21568" y="24203"/>
                    </a:cubicBezTo>
                    <a:cubicBezTo>
                      <a:pt x="20201" y="22931"/>
                      <a:pt x="19902" y="20885"/>
                      <a:pt x="18848" y="19343"/>
                    </a:cubicBezTo>
                    <a:cubicBezTo>
                      <a:pt x="17791" y="17800"/>
                      <a:pt x="15936" y="16848"/>
                      <a:pt x="14072" y="16848"/>
                    </a:cubicBezTo>
                    <a:cubicBezTo>
                      <a:pt x="13869" y="16848"/>
                      <a:pt x="13666" y="16859"/>
                      <a:pt x="13464" y="16882"/>
                    </a:cubicBezTo>
                    <a:cubicBezTo>
                      <a:pt x="14120" y="16507"/>
                      <a:pt x="14828" y="16219"/>
                      <a:pt x="15562" y="16030"/>
                    </a:cubicBezTo>
                    <a:cubicBezTo>
                      <a:pt x="14308" y="15779"/>
                      <a:pt x="12853" y="15366"/>
                      <a:pt x="12411" y="14166"/>
                    </a:cubicBezTo>
                    <a:cubicBezTo>
                      <a:pt x="12194" y="13574"/>
                      <a:pt x="12285" y="12915"/>
                      <a:pt x="12184" y="12294"/>
                    </a:cubicBezTo>
                    <a:cubicBezTo>
                      <a:pt x="11978" y="11037"/>
                      <a:pt x="11011" y="10048"/>
                      <a:pt x="10003" y="9270"/>
                    </a:cubicBezTo>
                    <a:cubicBezTo>
                      <a:pt x="8747" y="8306"/>
                      <a:pt x="7154" y="7522"/>
                      <a:pt x="5627" y="7522"/>
                    </a:cubicBezTo>
                    <a:cubicBezTo>
                      <a:pt x="5022" y="7522"/>
                      <a:pt x="4428" y="7645"/>
                      <a:pt x="3868" y="7928"/>
                    </a:cubicBezTo>
                    <a:cubicBezTo>
                      <a:pt x="4533" y="7528"/>
                      <a:pt x="5196" y="7127"/>
                      <a:pt x="5861" y="6728"/>
                    </a:cubicBezTo>
                    <a:lnTo>
                      <a:pt x="5861" y="6728"/>
                    </a:lnTo>
                    <a:cubicBezTo>
                      <a:pt x="5740" y="6750"/>
                      <a:pt x="5621" y="6760"/>
                      <a:pt x="5503" y="6760"/>
                    </a:cubicBezTo>
                    <a:cubicBezTo>
                      <a:pt x="4326" y="6760"/>
                      <a:pt x="3281" y="5726"/>
                      <a:pt x="2808" y="4602"/>
                    </a:cubicBezTo>
                    <a:cubicBezTo>
                      <a:pt x="2288" y="3367"/>
                      <a:pt x="2217" y="1984"/>
                      <a:pt x="1772" y="722"/>
                    </a:cubicBezTo>
                    <a:cubicBezTo>
                      <a:pt x="1686" y="478"/>
                      <a:pt x="1577" y="234"/>
                      <a:pt x="1447"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9"/>
              <p:cNvSpPr/>
              <p:nvPr/>
            </p:nvSpPr>
            <p:spPr>
              <a:xfrm>
                <a:off x="6917022" y="3784386"/>
                <a:ext cx="214892" cy="283315"/>
              </a:xfrm>
              <a:custGeom>
                <a:avLst/>
                <a:gdLst/>
                <a:ahLst/>
                <a:cxnLst/>
                <a:rect l="l" t="t" r="r" b="b"/>
                <a:pathLst>
                  <a:path w="5515" h="7271" extrusionOk="0">
                    <a:moveTo>
                      <a:pt x="5515" y="0"/>
                    </a:moveTo>
                    <a:lnTo>
                      <a:pt x="5515" y="0"/>
                    </a:lnTo>
                    <a:cubicBezTo>
                      <a:pt x="5031" y="859"/>
                      <a:pt x="4459" y="1665"/>
                      <a:pt x="3799" y="2398"/>
                    </a:cubicBezTo>
                    <a:cubicBezTo>
                      <a:pt x="2761" y="3552"/>
                      <a:pt x="1482" y="4545"/>
                      <a:pt x="1" y="4993"/>
                    </a:cubicBezTo>
                    <a:cubicBezTo>
                      <a:pt x="389" y="5727"/>
                      <a:pt x="733" y="6481"/>
                      <a:pt x="990" y="7271"/>
                    </a:cubicBezTo>
                    <a:cubicBezTo>
                      <a:pt x="1818" y="6457"/>
                      <a:pt x="2588" y="5531"/>
                      <a:pt x="3160" y="4722"/>
                    </a:cubicBezTo>
                    <a:cubicBezTo>
                      <a:pt x="4117" y="3196"/>
                      <a:pt x="4875" y="1570"/>
                      <a:pt x="5515"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9"/>
              <p:cNvSpPr/>
              <p:nvPr/>
            </p:nvSpPr>
            <p:spPr>
              <a:xfrm>
                <a:off x="5704497" y="3628841"/>
                <a:ext cx="1004985" cy="479386"/>
              </a:xfrm>
              <a:custGeom>
                <a:avLst/>
                <a:gdLst/>
                <a:ahLst/>
                <a:cxnLst/>
                <a:rect l="l" t="t" r="r" b="b"/>
                <a:pathLst>
                  <a:path w="25792" h="12303" extrusionOk="0">
                    <a:moveTo>
                      <a:pt x="1472" y="0"/>
                    </a:moveTo>
                    <a:cubicBezTo>
                      <a:pt x="961" y="97"/>
                      <a:pt x="424" y="219"/>
                      <a:pt x="1" y="377"/>
                    </a:cubicBezTo>
                    <a:cubicBezTo>
                      <a:pt x="4" y="378"/>
                      <a:pt x="8" y="378"/>
                      <a:pt x="11" y="381"/>
                    </a:cubicBezTo>
                    <a:cubicBezTo>
                      <a:pt x="933" y="611"/>
                      <a:pt x="2450" y="1125"/>
                      <a:pt x="3457" y="1729"/>
                    </a:cubicBezTo>
                    <a:cubicBezTo>
                      <a:pt x="3847" y="1958"/>
                      <a:pt x="4241" y="2189"/>
                      <a:pt x="4591" y="2478"/>
                    </a:cubicBezTo>
                    <a:cubicBezTo>
                      <a:pt x="4789" y="2651"/>
                      <a:pt x="5211" y="2982"/>
                      <a:pt x="5211" y="3000"/>
                    </a:cubicBezTo>
                    <a:cubicBezTo>
                      <a:pt x="5343" y="3058"/>
                      <a:pt x="5458" y="3151"/>
                      <a:pt x="5595" y="3205"/>
                    </a:cubicBezTo>
                    <a:cubicBezTo>
                      <a:pt x="5605" y="3207"/>
                      <a:pt x="5608" y="3209"/>
                      <a:pt x="5612" y="3212"/>
                    </a:cubicBezTo>
                    <a:cubicBezTo>
                      <a:pt x="5629" y="3220"/>
                      <a:pt x="5648" y="3226"/>
                      <a:pt x="5663" y="3233"/>
                    </a:cubicBezTo>
                    <a:cubicBezTo>
                      <a:pt x="5715" y="3257"/>
                      <a:pt x="5762" y="3266"/>
                      <a:pt x="5808" y="3266"/>
                    </a:cubicBezTo>
                    <a:cubicBezTo>
                      <a:pt x="5953" y="3266"/>
                      <a:pt x="6094" y="3172"/>
                      <a:pt x="6384" y="3096"/>
                    </a:cubicBezTo>
                    <a:cubicBezTo>
                      <a:pt x="6853" y="2957"/>
                      <a:pt x="7336" y="2871"/>
                      <a:pt x="7811" y="2769"/>
                    </a:cubicBezTo>
                    <a:cubicBezTo>
                      <a:pt x="8010" y="2739"/>
                      <a:pt x="8220" y="2686"/>
                      <a:pt x="8425" y="2686"/>
                    </a:cubicBezTo>
                    <a:cubicBezTo>
                      <a:pt x="8517" y="2686"/>
                      <a:pt x="8608" y="2697"/>
                      <a:pt x="8696" y="2725"/>
                    </a:cubicBezTo>
                    <a:cubicBezTo>
                      <a:pt x="9171" y="2982"/>
                      <a:pt x="8395" y="3598"/>
                      <a:pt x="8246" y="3936"/>
                    </a:cubicBezTo>
                    <a:cubicBezTo>
                      <a:pt x="7953" y="4422"/>
                      <a:pt x="7678" y="4793"/>
                      <a:pt x="7571" y="5253"/>
                    </a:cubicBezTo>
                    <a:cubicBezTo>
                      <a:pt x="7562" y="5301"/>
                      <a:pt x="7557" y="5323"/>
                      <a:pt x="7554" y="5339"/>
                    </a:cubicBezTo>
                    <a:cubicBezTo>
                      <a:pt x="9794" y="6239"/>
                      <a:pt x="12667" y="7789"/>
                      <a:pt x="14901" y="9415"/>
                    </a:cubicBezTo>
                    <a:cubicBezTo>
                      <a:pt x="16004" y="10205"/>
                      <a:pt x="17387" y="11116"/>
                      <a:pt x="18453" y="11536"/>
                    </a:cubicBezTo>
                    <a:cubicBezTo>
                      <a:pt x="19792" y="12027"/>
                      <a:pt x="21111" y="12302"/>
                      <a:pt x="22425" y="12302"/>
                    </a:cubicBezTo>
                    <a:cubicBezTo>
                      <a:pt x="23548" y="12302"/>
                      <a:pt x="24667" y="12101"/>
                      <a:pt x="25791" y="11662"/>
                    </a:cubicBezTo>
                    <a:cubicBezTo>
                      <a:pt x="25325" y="11462"/>
                      <a:pt x="24889" y="11190"/>
                      <a:pt x="24566" y="10792"/>
                    </a:cubicBezTo>
                    <a:cubicBezTo>
                      <a:pt x="24117" y="10197"/>
                      <a:pt x="23773" y="9263"/>
                      <a:pt x="23570" y="8623"/>
                    </a:cubicBezTo>
                    <a:cubicBezTo>
                      <a:pt x="22867" y="8892"/>
                      <a:pt x="22112" y="9029"/>
                      <a:pt x="21357" y="9029"/>
                    </a:cubicBezTo>
                    <a:cubicBezTo>
                      <a:pt x="20502" y="9029"/>
                      <a:pt x="19649" y="8853"/>
                      <a:pt x="18873" y="8491"/>
                    </a:cubicBezTo>
                    <a:cubicBezTo>
                      <a:pt x="17724" y="7958"/>
                      <a:pt x="16780" y="7078"/>
                      <a:pt x="15717" y="6390"/>
                    </a:cubicBezTo>
                    <a:cubicBezTo>
                      <a:pt x="14429" y="5553"/>
                      <a:pt x="12958" y="4999"/>
                      <a:pt x="11436" y="4777"/>
                    </a:cubicBezTo>
                    <a:cubicBezTo>
                      <a:pt x="12028" y="4401"/>
                      <a:pt x="12713" y="4169"/>
                      <a:pt x="13412" y="4105"/>
                    </a:cubicBezTo>
                    <a:cubicBezTo>
                      <a:pt x="11740" y="3068"/>
                      <a:pt x="9982" y="2003"/>
                      <a:pt x="8018" y="1875"/>
                    </a:cubicBezTo>
                    <a:cubicBezTo>
                      <a:pt x="7562" y="1845"/>
                      <a:pt x="7098" y="1867"/>
                      <a:pt x="6652" y="1761"/>
                    </a:cubicBezTo>
                    <a:cubicBezTo>
                      <a:pt x="6135" y="1638"/>
                      <a:pt x="5674" y="1351"/>
                      <a:pt x="5201" y="1115"/>
                    </a:cubicBezTo>
                    <a:cubicBezTo>
                      <a:pt x="4035" y="530"/>
                      <a:pt x="2758" y="235"/>
                      <a:pt x="1472"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9"/>
              <p:cNvSpPr/>
              <p:nvPr/>
            </p:nvSpPr>
            <p:spPr>
              <a:xfrm>
                <a:off x="6615284" y="2843130"/>
                <a:ext cx="118415" cy="319435"/>
              </a:xfrm>
              <a:custGeom>
                <a:avLst/>
                <a:gdLst/>
                <a:ahLst/>
                <a:cxnLst/>
                <a:rect l="l" t="t" r="r" b="b"/>
                <a:pathLst>
                  <a:path w="3039" h="8198" extrusionOk="0">
                    <a:moveTo>
                      <a:pt x="1" y="1"/>
                    </a:moveTo>
                    <a:lnTo>
                      <a:pt x="1" y="1"/>
                    </a:lnTo>
                    <a:cubicBezTo>
                      <a:pt x="133" y="1133"/>
                      <a:pt x="269" y="2910"/>
                      <a:pt x="487" y="4082"/>
                    </a:cubicBezTo>
                    <a:cubicBezTo>
                      <a:pt x="742" y="5364"/>
                      <a:pt x="1109" y="6863"/>
                      <a:pt x="1553" y="7963"/>
                    </a:cubicBezTo>
                    <a:cubicBezTo>
                      <a:pt x="2058" y="8005"/>
                      <a:pt x="2558" y="8075"/>
                      <a:pt x="3039" y="8198"/>
                    </a:cubicBezTo>
                    <a:cubicBezTo>
                      <a:pt x="2119" y="6611"/>
                      <a:pt x="1447" y="4888"/>
                      <a:pt x="1054" y="3099"/>
                    </a:cubicBezTo>
                    <a:cubicBezTo>
                      <a:pt x="891" y="2358"/>
                      <a:pt x="773" y="1599"/>
                      <a:pt x="476" y="901"/>
                    </a:cubicBezTo>
                    <a:cubicBezTo>
                      <a:pt x="345" y="588"/>
                      <a:pt x="177" y="292"/>
                      <a:pt x="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9"/>
              <p:cNvSpPr/>
              <p:nvPr/>
            </p:nvSpPr>
            <p:spPr>
              <a:xfrm>
                <a:off x="6824053" y="2741901"/>
                <a:ext cx="51317" cy="321695"/>
              </a:xfrm>
              <a:custGeom>
                <a:avLst/>
                <a:gdLst/>
                <a:ahLst/>
                <a:cxnLst/>
                <a:rect l="l" t="t" r="r" b="b"/>
                <a:pathLst>
                  <a:path w="1317" h="8256" extrusionOk="0">
                    <a:moveTo>
                      <a:pt x="1156" y="1"/>
                    </a:moveTo>
                    <a:cubicBezTo>
                      <a:pt x="707" y="1849"/>
                      <a:pt x="0" y="4177"/>
                      <a:pt x="67" y="6240"/>
                    </a:cubicBezTo>
                    <a:cubicBezTo>
                      <a:pt x="141" y="6339"/>
                      <a:pt x="215" y="6434"/>
                      <a:pt x="284" y="6533"/>
                    </a:cubicBezTo>
                    <a:cubicBezTo>
                      <a:pt x="668" y="7082"/>
                      <a:pt x="1011" y="7668"/>
                      <a:pt x="1317" y="8256"/>
                    </a:cubicBezTo>
                    <a:cubicBezTo>
                      <a:pt x="1052" y="5535"/>
                      <a:pt x="1094" y="2777"/>
                      <a:pt x="1183" y="37"/>
                    </a:cubicBezTo>
                    <a:cubicBezTo>
                      <a:pt x="1175" y="26"/>
                      <a:pt x="1165" y="12"/>
                      <a:pt x="1156"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93" name="Google Shape;1693;p29"/>
          <p:cNvGrpSpPr/>
          <p:nvPr/>
        </p:nvGrpSpPr>
        <p:grpSpPr>
          <a:xfrm>
            <a:off x="-316707" y="5756000"/>
            <a:ext cx="1459837" cy="1400713"/>
            <a:chOff x="1612759" y="3044224"/>
            <a:chExt cx="1094878" cy="1050535"/>
          </a:xfrm>
        </p:grpSpPr>
        <p:sp>
          <p:nvSpPr>
            <p:cNvPr id="1694" name="Google Shape;1694;p29"/>
            <p:cNvSpPr/>
            <p:nvPr/>
          </p:nvSpPr>
          <p:spPr>
            <a:xfrm>
              <a:off x="2212105" y="3936034"/>
              <a:ext cx="385715" cy="108089"/>
            </a:xfrm>
            <a:custGeom>
              <a:avLst/>
              <a:gdLst/>
              <a:ahLst/>
              <a:cxnLst/>
              <a:rect l="l" t="t" r="r" b="b"/>
              <a:pathLst>
                <a:path w="9899" h="2774" extrusionOk="0">
                  <a:moveTo>
                    <a:pt x="7244" y="0"/>
                  </a:moveTo>
                  <a:cubicBezTo>
                    <a:pt x="6548" y="29"/>
                    <a:pt x="6209" y="83"/>
                    <a:pt x="5543" y="193"/>
                  </a:cubicBezTo>
                  <a:cubicBezTo>
                    <a:pt x="5223" y="251"/>
                    <a:pt x="4904" y="317"/>
                    <a:pt x="4586" y="384"/>
                  </a:cubicBezTo>
                  <a:cubicBezTo>
                    <a:pt x="4577" y="387"/>
                    <a:pt x="4567" y="387"/>
                    <a:pt x="4558" y="387"/>
                  </a:cubicBezTo>
                  <a:cubicBezTo>
                    <a:pt x="4134" y="619"/>
                    <a:pt x="3704" y="839"/>
                    <a:pt x="3267" y="1046"/>
                  </a:cubicBezTo>
                  <a:cubicBezTo>
                    <a:pt x="2223" y="1541"/>
                    <a:pt x="1125" y="1971"/>
                    <a:pt x="0" y="2284"/>
                  </a:cubicBezTo>
                  <a:cubicBezTo>
                    <a:pt x="274" y="2381"/>
                    <a:pt x="604" y="2485"/>
                    <a:pt x="909" y="2549"/>
                  </a:cubicBezTo>
                  <a:cubicBezTo>
                    <a:pt x="1585" y="2704"/>
                    <a:pt x="2246" y="2774"/>
                    <a:pt x="2948" y="2774"/>
                  </a:cubicBezTo>
                  <a:cubicBezTo>
                    <a:pt x="3307" y="2774"/>
                    <a:pt x="3676" y="2755"/>
                    <a:pt x="4063" y="2721"/>
                  </a:cubicBezTo>
                  <a:cubicBezTo>
                    <a:pt x="5143" y="2607"/>
                    <a:pt x="6147" y="2466"/>
                    <a:pt x="7285" y="2087"/>
                  </a:cubicBezTo>
                  <a:cubicBezTo>
                    <a:pt x="8106" y="1813"/>
                    <a:pt x="9241" y="1247"/>
                    <a:pt x="9899" y="765"/>
                  </a:cubicBezTo>
                  <a:cubicBezTo>
                    <a:pt x="9883" y="746"/>
                    <a:pt x="9867" y="730"/>
                    <a:pt x="9857" y="723"/>
                  </a:cubicBezTo>
                  <a:cubicBezTo>
                    <a:pt x="9263" y="219"/>
                    <a:pt x="8204" y="2"/>
                    <a:pt x="7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9"/>
            <p:cNvSpPr/>
            <p:nvPr/>
          </p:nvSpPr>
          <p:spPr>
            <a:xfrm>
              <a:off x="2353077" y="3630750"/>
              <a:ext cx="20067" cy="62617"/>
            </a:xfrm>
            <a:custGeom>
              <a:avLst/>
              <a:gdLst/>
              <a:ahLst/>
              <a:cxnLst/>
              <a:rect l="l" t="t" r="r" b="b"/>
              <a:pathLst>
                <a:path w="515" h="1607" extrusionOk="0">
                  <a:moveTo>
                    <a:pt x="328" y="0"/>
                  </a:moveTo>
                  <a:cubicBezTo>
                    <a:pt x="157" y="264"/>
                    <a:pt x="72" y="665"/>
                    <a:pt x="34" y="950"/>
                  </a:cubicBezTo>
                  <a:cubicBezTo>
                    <a:pt x="1" y="1195"/>
                    <a:pt x="38" y="1427"/>
                    <a:pt x="95" y="1606"/>
                  </a:cubicBezTo>
                  <a:cubicBezTo>
                    <a:pt x="140" y="1540"/>
                    <a:pt x="203" y="1490"/>
                    <a:pt x="209" y="1463"/>
                  </a:cubicBezTo>
                  <a:cubicBezTo>
                    <a:pt x="358" y="1269"/>
                    <a:pt x="465" y="952"/>
                    <a:pt x="471" y="836"/>
                  </a:cubicBezTo>
                  <a:cubicBezTo>
                    <a:pt x="515" y="637"/>
                    <a:pt x="393" y="203"/>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9"/>
            <p:cNvSpPr/>
            <p:nvPr/>
          </p:nvSpPr>
          <p:spPr>
            <a:xfrm>
              <a:off x="1960591" y="3315297"/>
              <a:ext cx="35107" cy="91802"/>
            </a:xfrm>
            <a:custGeom>
              <a:avLst/>
              <a:gdLst/>
              <a:ahLst/>
              <a:cxnLst/>
              <a:rect l="l" t="t" r="r" b="b"/>
              <a:pathLst>
                <a:path w="901" h="2356" extrusionOk="0">
                  <a:moveTo>
                    <a:pt x="708" y="1"/>
                  </a:moveTo>
                  <a:cubicBezTo>
                    <a:pt x="628" y="76"/>
                    <a:pt x="521" y="183"/>
                    <a:pt x="472" y="238"/>
                  </a:cubicBezTo>
                  <a:cubicBezTo>
                    <a:pt x="443" y="260"/>
                    <a:pt x="278" y="451"/>
                    <a:pt x="175" y="713"/>
                  </a:cubicBezTo>
                  <a:cubicBezTo>
                    <a:pt x="136" y="777"/>
                    <a:pt x="15" y="1258"/>
                    <a:pt x="25" y="1355"/>
                  </a:cubicBezTo>
                  <a:cubicBezTo>
                    <a:pt x="0" y="1660"/>
                    <a:pt x="35" y="2076"/>
                    <a:pt x="52" y="2247"/>
                  </a:cubicBezTo>
                  <a:cubicBezTo>
                    <a:pt x="52" y="2287"/>
                    <a:pt x="56" y="2322"/>
                    <a:pt x="59" y="2355"/>
                  </a:cubicBezTo>
                  <a:cubicBezTo>
                    <a:pt x="110" y="2296"/>
                    <a:pt x="164" y="2233"/>
                    <a:pt x="219" y="2167"/>
                  </a:cubicBezTo>
                  <a:cubicBezTo>
                    <a:pt x="626" y="1712"/>
                    <a:pt x="901" y="1175"/>
                    <a:pt x="827" y="481"/>
                  </a:cubicBezTo>
                  <a:cubicBezTo>
                    <a:pt x="837" y="418"/>
                    <a:pt x="770" y="150"/>
                    <a:pt x="7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9"/>
            <p:cNvSpPr/>
            <p:nvPr/>
          </p:nvSpPr>
          <p:spPr>
            <a:xfrm>
              <a:off x="2361727" y="3692703"/>
              <a:ext cx="59733" cy="24119"/>
            </a:xfrm>
            <a:custGeom>
              <a:avLst/>
              <a:gdLst/>
              <a:ahLst/>
              <a:cxnLst/>
              <a:rect l="l" t="t" r="r" b="b"/>
              <a:pathLst>
                <a:path w="1533" h="619" extrusionOk="0">
                  <a:moveTo>
                    <a:pt x="326" y="0"/>
                  </a:moveTo>
                  <a:cubicBezTo>
                    <a:pt x="217" y="97"/>
                    <a:pt x="109" y="194"/>
                    <a:pt x="0" y="291"/>
                  </a:cubicBezTo>
                  <a:cubicBezTo>
                    <a:pt x="5" y="299"/>
                    <a:pt x="10" y="309"/>
                    <a:pt x="15" y="314"/>
                  </a:cubicBezTo>
                  <a:cubicBezTo>
                    <a:pt x="249" y="600"/>
                    <a:pt x="610" y="611"/>
                    <a:pt x="986" y="619"/>
                  </a:cubicBezTo>
                  <a:cubicBezTo>
                    <a:pt x="1290" y="610"/>
                    <a:pt x="1386" y="577"/>
                    <a:pt x="1532" y="522"/>
                  </a:cubicBezTo>
                  <a:cubicBezTo>
                    <a:pt x="1299" y="332"/>
                    <a:pt x="791" y="146"/>
                    <a:pt x="432" y="68"/>
                  </a:cubicBezTo>
                  <a:cubicBezTo>
                    <a:pt x="384" y="60"/>
                    <a:pt x="349" y="35"/>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9"/>
            <p:cNvSpPr/>
            <p:nvPr/>
          </p:nvSpPr>
          <p:spPr>
            <a:xfrm>
              <a:off x="2407510" y="3576473"/>
              <a:ext cx="31601" cy="68462"/>
            </a:xfrm>
            <a:custGeom>
              <a:avLst/>
              <a:gdLst/>
              <a:ahLst/>
              <a:cxnLst/>
              <a:rect l="l" t="t" r="r" b="b"/>
              <a:pathLst>
                <a:path w="811" h="1757" extrusionOk="0">
                  <a:moveTo>
                    <a:pt x="783" y="0"/>
                  </a:moveTo>
                  <a:cubicBezTo>
                    <a:pt x="599" y="106"/>
                    <a:pt x="489" y="248"/>
                    <a:pt x="370" y="404"/>
                  </a:cubicBezTo>
                  <a:cubicBezTo>
                    <a:pt x="76" y="791"/>
                    <a:pt x="1" y="1415"/>
                    <a:pt x="97" y="1757"/>
                  </a:cubicBezTo>
                  <a:cubicBezTo>
                    <a:pt x="101" y="1752"/>
                    <a:pt x="107" y="1748"/>
                    <a:pt x="112" y="1744"/>
                  </a:cubicBezTo>
                  <a:cubicBezTo>
                    <a:pt x="267" y="1605"/>
                    <a:pt x="418" y="1430"/>
                    <a:pt x="489" y="1330"/>
                  </a:cubicBezTo>
                  <a:cubicBezTo>
                    <a:pt x="706" y="1034"/>
                    <a:pt x="787" y="708"/>
                    <a:pt x="810" y="423"/>
                  </a:cubicBezTo>
                  <a:cubicBezTo>
                    <a:pt x="810" y="247"/>
                    <a:pt x="805" y="200"/>
                    <a:pt x="7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9"/>
            <p:cNvSpPr/>
            <p:nvPr/>
          </p:nvSpPr>
          <p:spPr>
            <a:xfrm>
              <a:off x="2473671" y="3574486"/>
              <a:ext cx="61253" cy="34640"/>
            </a:xfrm>
            <a:custGeom>
              <a:avLst/>
              <a:gdLst/>
              <a:ahLst/>
              <a:cxnLst/>
              <a:rect l="l" t="t" r="r" b="b"/>
              <a:pathLst>
                <a:path w="1572" h="889" extrusionOk="0">
                  <a:moveTo>
                    <a:pt x="1557" y="1"/>
                  </a:moveTo>
                  <a:lnTo>
                    <a:pt x="1557" y="1"/>
                  </a:lnTo>
                  <a:cubicBezTo>
                    <a:pt x="1360" y="59"/>
                    <a:pt x="1166" y="127"/>
                    <a:pt x="975" y="201"/>
                  </a:cubicBezTo>
                  <a:cubicBezTo>
                    <a:pt x="701" y="300"/>
                    <a:pt x="261" y="605"/>
                    <a:pt x="0" y="888"/>
                  </a:cubicBezTo>
                  <a:cubicBezTo>
                    <a:pt x="56" y="888"/>
                    <a:pt x="114" y="888"/>
                    <a:pt x="171" y="884"/>
                  </a:cubicBezTo>
                  <a:cubicBezTo>
                    <a:pt x="447" y="870"/>
                    <a:pt x="601" y="858"/>
                    <a:pt x="906" y="733"/>
                  </a:cubicBezTo>
                  <a:cubicBezTo>
                    <a:pt x="983" y="704"/>
                    <a:pt x="1281" y="531"/>
                    <a:pt x="1387" y="389"/>
                  </a:cubicBezTo>
                  <a:cubicBezTo>
                    <a:pt x="1438" y="332"/>
                    <a:pt x="1571" y="102"/>
                    <a:pt x="1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9"/>
            <p:cNvSpPr/>
            <p:nvPr/>
          </p:nvSpPr>
          <p:spPr>
            <a:xfrm>
              <a:off x="2422082" y="3639517"/>
              <a:ext cx="67565" cy="17184"/>
            </a:xfrm>
            <a:custGeom>
              <a:avLst/>
              <a:gdLst/>
              <a:ahLst/>
              <a:cxnLst/>
              <a:rect l="l" t="t" r="r" b="b"/>
              <a:pathLst>
                <a:path w="1734" h="441" extrusionOk="0">
                  <a:moveTo>
                    <a:pt x="844" y="0"/>
                  </a:moveTo>
                  <a:cubicBezTo>
                    <a:pt x="669" y="0"/>
                    <a:pt x="554" y="20"/>
                    <a:pt x="383" y="64"/>
                  </a:cubicBezTo>
                  <a:cubicBezTo>
                    <a:pt x="241" y="159"/>
                    <a:pt x="119" y="249"/>
                    <a:pt x="1" y="340"/>
                  </a:cubicBezTo>
                  <a:cubicBezTo>
                    <a:pt x="99" y="368"/>
                    <a:pt x="206" y="392"/>
                    <a:pt x="296" y="408"/>
                  </a:cubicBezTo>
                  <a:cubicBezTo>
                    <a:pt x="395" y="430"/>
                    <a:pt x="554" y="440"/>
                    <a:pt x="733" y="440"/>
                  </a:cubicBezTo>
                  <a:cubicBezTo>
                    <a:pt x="1090" y="440"/>
                    <a:pt x="1528" y="399"/>
                    <a:pt x="1734" y="323"/>
                  </a:cubicBezTo>
                  <a:cubicBezTo>
                    <a:pt x="1515" y="117"/>
                    <a:pt x="1171" y="11"/>
                    <a:pt x="916" y="1"/>
                  </a:cubicBezTo>
                  <a:cubicBezTo>
                    <a:pt x="890" y="1"/>
                    <a:pt x="867" y="0"/>
                    <a:pt x="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9"/>
            <p:cNvSpPr/>
            <p:nvPr/>
          </p:nvSpPr>
          <p:spPr>
            <a:xfrm>
              <a:off x="1944655" y="3423228"/>
              <a:ext cx="82489" cy="41654"/>
            </a:xfrm>
            <a:custGeom>
              <a:avLst/>
              <a:gdLst/>
              <a:ahLst/>
              <a:cxnLst/>
              <a:rect l="l" t="t" r="r" b="b"/>
              <a:pathLst>
                <a:path w="2117" h="1069" extrusionOk="0">
                  <a:moveTo>
                    <a:pt x="2101" y="0"/>
                  </a:moveTo>
                  <a:cubicBezTo>
                    <a:pt x="1901" y="0"/>
                    <a:pt x="1281" y="154"/>
                    <a:pt x="1078" y="260"/>
                  </a:cubicBezTo>
                  <a:cubicBezTo>
                    <a:pt x="842" y="361"/>
                    <a:pt x="549" y="571"/>
                    <a:pt x="441" y="657"/>
                  </a:cubicBezTo>
                  <a:cubicBezTo>
                    <a:pt x="355" y="722"/>
                    <a:pt x="173" y="864"/>
                    <a:pt x="9" y="1014"/>
                  </a:cubicBezTo>
                  <a:cubicBezTo>
                    <a:pt x="6" y="1030"/>
                    <a:pt x="6" y="1046"/>
                    <a:pt x="1" y="1062"/>
                  </a:cubicBezTo>
                  <a:cubicBezTo>
                    <a:pt x="1" y="1062"/>
                    <a:pt x="1" y="1064"/>
                    <a:pt x="1" y="1064"/>
                  </a:cubicBezTo>
                  <a:cubicBezTo>
                    <a:pt x="39" y="1067"/>
                    <a:pt x="80" y="1069"/>
                    <a:pt x="125" y="1069"/>
                  </a:cubicBezTo>
                  <a:cubicBezTo>
                    <a:pt x="246" y="1069"/>
                    <a:pt x="391" y="1052"/>
                    <a:pt x="574" y="990"/>
                  </a:cubicBezTo>
                  <a:cubicBezTo>
                    <a:pt x="1029" y="816"/>
                    <a:pt x="1670" y="399"/>
                    <a:pt x="2116" y="1"/>
                  </a:cubicBezTo>
                  <a:cubicBezTo>
                    <a:pt x="2111" y="0"/>
                    <a:pt x="2106" y="0"/>
                    <a:pt x="2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9"/>
            <p:cNvSpPr/>
            <p:nvPr/>
          </p:nvSpPr>
          <p:spPr>
            <a:xfrm>
              <a:off x="1910133" y="3381614"/>
              <a:ext cx="24509" cy="79021"/>
            </a:xfrm>
            <a:custGeom>
              <a:avLst/>
              <a:gdLst/>
              <a:ahLst/>
              <a:cxnLst/>
              <a:rect l="l" t="t" r="r" b="b"/>
              <a:pathLst>
                <a:path w="629" h="2028" extrusionOk="0">
                  <a:moveTo>
                    <a:pt x="1" y="0"/>
                  </a:moveTo>
                  <a:cubicBezTo>
                    <a:pt x="1" y="216"/>
                    <a:pt x="31" y="650"/>
                    <a:pt x="100" y="917"/>
                  </a:cubicBezTo>
                  <a:cubicBezTo>
                    <a:pt x="197" y="1329"/>
                    <a:pt x="276" y="1565"/>
                    <a:pt x="418" y="1830"/>
                  </a:cubicBezTo>
                  <a:cubicBezTo>
                    <a:pt x="461" y="1917"/>
                    <a:pt x="478" y="1933"/>
                    <a:pt x="526" y="1990"/>
                  </a:cubicBezTo>
                  <a:cubicBezTo>
                    <a:pt x="545" y="2001"/>
                    <a:pt x="555" y="2014"/>
                    <a:pt x="568" y="2027"/>
                  </a:cubicBezTo>
                  <a:cubicBezTo>
                    <a:pt x="588" y="1969"/>
                    <a:pt x="609" y="1914"/>
                    <a:pt x="629" y="1858"/>
                  </a:cubicBezTo>
                  <a:cubicBezTo>
                    <a:pt x="616" y="1528"/>
                    <a:pt x="594" y="1324"/>
                    <a:pt x="515" y="1009"/>
                  </a:cubicBezTo>
                  <a:cubicBezTo>
                    <a:pt x="422" y="588"/>
                    <a:pt x="127" y="16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9"/>
            <p:cNvSpPr/>
            <p:nvPr/>
          </p:nvSpPr>
          <p:spPr>
            <a:xfrm>
              <a:off x="1714455" y="3337701"/>
              <a:ext cx="738893" cy="738075"/>
            </a:xfrm>
            <a:custGeom>
              <a:avLst/>
              <a:gdLst/>
              <a:ahLst/>
              <a:cxnLst/>
              <a:rect l="l" t="t" r="r" b="b"/>
              <a:pathLst>
                <a:path w="18963" h="18942" extrusionOk="0">
                  <a:moveTo>
                    <a:pt x="15414" y="1"/>
                  </a:moveTo>
                  <a:cubicBezTo>
                    <a:pt x="13953" y="1"/>
                    <a:pt x="12519" y="517"/>
                    <a:pt x="11440" y="1470"/>
                  </a:cubicBezTo>
                  <a:cubicBezTo>
                    <a:pt x="9863" y="2795"/>
                    <a:pt x="9765" y="4046"/>
                    <a:pt x="7303" y="4484"/>
                  </a:cubicBezTo>
                  <a:cubicBezTo>
                    <a:pt x="6314" y="4662"/>
                    <a:pt x="5538" y="4731"/>
                    <a:pt x="4826" y="5125"/>
                  </a:cubicBezTo>
                  <a:cubicBezTo>
                    <a:pt x="4186" y="5436"/>
                    <a:pt x="3378" y="6437"/>
                    <a:pt x="3088" y="7256"/>
                  </a:cubicBezTo>
                  <a:cubicBezTo>
                    <a:pt x="2568" y="8425"/>
                    <a:pt x="2842" y="9661"/>
                    <a:pt x="2600" y="10947"/>
                  </a:cubicBezTo>
                  <a:cubicBezTo>
                    <a:pt x="2371" y="11958"/>
                    <a:pt x="1145" y="12911"/>
                    <a:pt x="702" y="13520"/>
                  </a:cubicBezTo>
                  <a:cubicBezTo>
                    <a:pt x="250" y="14104"/>
                    <a:pt x="68" y="14566"/>
                    <a:pt x="18" y="15146"/>
                  </a:cubicBezTo>
                  <a:cubicBezTo>
                    <a:pt x="2" y="15353"/>
                    <a:pt x="1" y="15575"/>
                    <a:pt x="11" y="15823"/>
                  </a:cubicBezTo>
                  <a:cubicBezTo>
                    <a:pt x="72" y="16717"/>
                    <a:pt x="396" y="17814"/>
                    <a:pt x="807" y="18690"/>
                  </a:cubicBezTo>
                  <a:cubicBezTo>
                    <a:pt x="1114" y="18126"/>
                    <a:pt x="1420" y="17560"/>
                    <a:pt x="1731" y="16997"/>
                  </a:cubicBezTo>
                  <a:cubicBezTo>
                    <a:pt x="2035" y="16442"/>
                    <a:pt x="2344" y="15891"/>
                    <a:pt x="2664" y="15343"/>
                  </a:cubicBezTo>
                  <a:cubicBezTo>
                    <a:pt x="4507" y="12140"/>
                    <a:pt x="6818" y="9197"/>
                    <a:pt x="9498" y="6654"/>
                  </a:cubicBezTo>
                  <a:cubicBezTo>
                    <a:pt x="10990" y="5251"/>
                    <a:pt x="12637" y="4030"/>
                    <a:pt x="14314" y="2863"/>
                  </a:cubicBezTo>
                  <a:cubicBezTo>
                    <a:pt x="14670" y="2613"/>
                    <a:pt x="15279" y="2196"/>
                    <a:pt x="15490" y="2052"/>
                  </a:cubicBezTo>
                  <a:cubicBezTo>
                    <a:pt x="15635" y="1944"/>
                    <a:pt x="15790" y="1848"/>
                    <a:pt x="15939" y="1748"/>
                  </a:cubicBezTo>
                  <a:cubicBezTo>
                    <a:pt x="15971" y="1728"/>
                    <a:pt x="16007" y="1719"/>
                    <a:pt x="16043" y="1719"/>
                  </a:cubicBezTo>
                  <a:cubicBezTo>
                    <a:pt x="16148" y="1719"/>
                    <a:pt x="16253" y="1796"/>
                    <a:pt x="16260" y="1906"/>
                  </a:cubicBezTo>
                  <a:cubicBezTo>
                    <a:pt x="16281" y="2005"/>
                    <a:pt x="16214" y="2102"/>
                    <a:pt x="16126" y="2138"/>
                  </a:cubicBezTo>
                  <a:cubicBezTo>
                    <a:pt x="15987" y="2210"/>
                    <a:pt x="15849" y="2287"/>
                    <a:pt x="15714" y="2361"/>
                  </a:cubicBezTo>
                  <a:cubicBezTo>
                    <a:pt x="15268" y="2601"/>
                    <a:pt x="14840" y="2875"/>
                    <a:pt x="14417" y="3154"/>
                  </a:cubicBezTo>
                  <a:cubicBezTo>
                    <a:pt x="12481" y="4442"/>
                    <a:pt x="10758" y="5766"/>
                    <a:pt x="9106" y="7410"/>
                  </a:cubicBezTo>
                  <a:cubicBezTo>
                    <a:pt x="7370" y="9158"/>
                    <a:pt x="5977" y="10946"/>
                    <a:pt x="4637" y="12977"/>
                  </a:cubicBezTo>
                  <a:cubicBezTo>
                    <a:pt x="3780" y="14321"/>
                    <a:pt x="3003" y="15713"/>
                    <a:pt x="2229" y="17107"/>
                  </a:cubicBezTo>
                  <a:cubicBezTo>
                    <a:pt x="1892" y="17718"/>
                    <a:pt x="1555" y="18331"/>
                    <a:pt x="1214" y="18940"/>
                  </a:cubicBezTo>
                  <a:cubicBezTo>
                    <a:pt x="1288" y="18941"/>
                    <a:pt x="1362" y="18941"/>
                    <a:pt x="1437" y="18941"/>
                  </a:cubicBezTo>
                  <a:cubicBezTo>
                    <a:pt x="2289" y="18941"/>
                    <a:pt x="3216" y="18896"/>
                    <a:pt x="3832" y="18801"/>
                  </a:cubicBezTo>
                  <a:cubicBezTo>
                    <a:pt x="4752" y="18681"/>
                    <a:pt x="5977" y="18293"/>
                    <a:pt x="6625" y="18019"/>
                  </a:cubicBezTo>
                  <a:cubicBezTo>
                    <a:pt x="7926" y="17463"/>
                    <a:pt x="8983" y="16592"/>
                    <a:pt x="9487" y="15006"/>
                  </a:cubicBezTo>
                  <a:cubicBezTo>
                    <a:pt x="9866" y="13727"/>
                    <a:pt x="10331" y="12579"/>
                    <a:pt x="11498" y="12064"/>
                  </a:cubicBezTo>
                  <a:cubicBezTo>
                    <a:pt x="11957" y="11848"/>
                    <a:pt x="12454" y="11742"/>
                    <a:pt x="12931" y="11580"/>
                  </a:cubicBezTo>
                  <a:cubicBezTo>
                    <a:pt x="13509" y="11387"/>
                    <a:pt x="13880" y="11218"/>
                    <a:pt x="14450" y="10866"/>
                  </a:cubicBezTo>
                  <a:cubicBezTo>
                    <a:pt x="15124" y="10368"/>
                    <a:pt x="15748" y="9218"/>
                    <a:pt x="15619" y="8406"/>
                  </a:cubicBezTo>
                  <a:cubicBezTo>
                    <a:pt x="15606" y="7863"/>
                    <a:pt x="15486" y="7382"/>
                    <a:pt x="15558" y="6751"/>
                  </a:cubicBezTo>
                  <a:cubicBezTo>
                    <a:pt x="15626" y="6228"/>
                    <a:pt x="15869" y="5749"/>
                    <a:pt x="16085" y="5274"/>
                  </a:cubicBezTo>
                  <a:cubicBezTo>
                    <a:pt x="16590" y="4255"/>
                    <a:pt x="17281" y="3341"/>
                    <a:pt x="18021" y="2482"/>
                  </a:cubicBezTo>
                  <a:cubicBezTo>
                    <a:pt x="18505" y="1928"/>
                    <a:pt x="18962" y="1473"/>
                    <a:pt x="18951" y="1220"/>
                  </a:cubicBezTo>
                  <a:cubicBezTo>
                    <a:pt x="18952" y="1211"/>
                    <a:pt x="18951" y="1204"/>
                    <a:pt x="18951" y="1195"/>
                  </a:cubicBezTo>
                  <a:cubicBezTo>
                    <a:pt x="18951" y="1192"/>
                    <a:pt x="18949" y="1192"/>
                    <a:pt x="18949" y="1189"/>
                  </a:cubicBezTo>
                  <a:lnTo>
                    <a:pt x="18949" y="1188"/>
                  </a:lnTo>
                  <a:cubicBezTo>
                    <a:pt x="18949" y="1186"/>
                    <a:pt x="18946" y="1186"/>
                    <a:pt x="18946" y="1185"/>
                  </a:cubicBezTo>
                  <a:lnTo>
                    <a:pt x="18946" y="1184"/>
                  </a:lnTo>
                  <a:cubicBezTo>
                    <a:pt x="18938" y="1169"/>
                    <a:pt x="18928" y="1160"/>
                    <a:pt x="18925" y="1160"/>
                  </a:cubicBezTo>
                  <a:cubicBezTo>
                    <a:pt x="18925" y="1162"/>
                    <a:pt x="18926" y="1163"/>
                    <a:pt x="18928" y="1165"/>
                  </a:cubicBezTo>
                  <a:cubicBezTo>
                    <a:pt x="18777" y="1014"/>
                    <a:pt x="18531" y="859"/>
                    <a:pt x="18270" y="723"/>
                  </a:cubicBezTo>
                  <a:cubicBezTo>
                    <a:pt x="17992" y="573"/>
                    <a:pt x="17695" y="442"/>
                    <a:pt x="17488" y="363"/>
                  </a:cubicBezTo>
                  <a:cubicBezTo>
                    <a:pt x="16814" y="118"/>
                    <a:pt x="16111" y="1"/>
                    <a:pt x="15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9"/>
            <p:cNvSpPr/>
            <p:nvPr/>
          </p:nvSpPr>
          <p:spPr>
            <a:xfrm>
              <a:off x="2027493" y="3730888"/>
              <a:ext cx="651300" cy="299641"/>
            </a:xfrm>
            <a:custGeom>
              <a:avLst/>
              <a:gdLst/>
              <a:ahLst/>
              <a:cxnLst/>
              <a:rect l="l" t="t" r="r" b="b"/>
              <a:pathLst>
                <a:path w="16715" h="7690" extrusionOk="0">
                  <a:moveTo>
                    <a:pt x="16714" y="1"/>
                  </a:moveTo>
                  <a:cubicBezTo>
                    <a:pt x="16309" y="1"/>
                    <a:pt x="15778" y="50"/>
                    <a:pt x="15320" y="69"/>
                  </a:cubicBezTo>
                  <a:cubicBezTo>
                    <a:pt x="15135" y="77"/>
                    <a:pt x="14951" y="85"/>
                    <a:pt x="14771" y="96"/>
                  </a:cubicBezTo>
                  <a:cubicBezTo>
                    <a:pt x="12543" y="203"/>
                    <a:pt x="10663" y="365"/>
                    <a:pt x="8572" y="836"/>
                  </a:cubicBezTo>
                  <a:cubicBezTo>
                    <a:pt x="8264" y="901"/>
                    <a:pt x="7958" y="972"/>
                    <a:pt x="7656" y="1049"/>
                  </a:cubicBezTo>
                  <a:cubicBezTo>
                    <a:pt x="7203" y="1162"/>
                    <a:pt x="6752" y="1289"/>
                    <a:pt x="6308" y="1431"/>
                  </a:cubicBezTo>
                  <a:cubicBezTo>
                    <a:pt x="6154" y="1479"/>
                    <a:pt x="6001" y="1528"/>
                    <a:pt x="5849" y="1579"/>
                  </a:cubicBezTo>
                  <a:cubicBezTo>
                    <a:pt x="4802" y="2116"/>
                    <a:pt x="3856" y="2170"/>
                    <a:pt x="3037" y="2747"/>
                  </a:cubicBezTo>
                  <a:cubicBezTo>
                    <a:pt x="2791" y="2944"/>
                    <a:pt x="2329" y="3495"/>
                    <a:pt x="2097" y="3985"/>
                  </a:cubicBezTo>
                  <a:cubicBezTo>
                    <a:pt x="1967" y="4221"/>
                    <a:pt x="1836" y="4724"/>
                    <a:pt x="1705" y="5096"/>
                  </a:cubicBezTo>
                  <a:cubicBezTo>
                    <a:pt x="1618" y="5373"/>
                    <a:pt x="1509" y="5643"/>
                    <a:pt x="1380" y="5902"/>
                  </a:cubicBezTo>
                  <a:cubicBezTo>
                    <a:pt x="1693" y="5761"/>
                    <a:pt x="2022" y="5643"/>
                    <a:pt x="2334" y="5503"/>
                  </a:cubicBezTo>
                  <a:cubicBezTo>
                    <a:pt x="2442" y="5458"/>
                    <a:pt x="2547" y="5415"/>
                    <a:pt x="2654" y="5371"/>
                  </a:cubicBezTo>
                  <a:cubicBezTo>
                    <a:pt x="3920" y="4851"/>
                    <a:pt x="5190" y="4331"/>
                    <a:pt x="6464" y="3828"/>
                  </a:cubicBezTo>
                  <a:cubicBezTo>
                    <a:pt x="7591" y="3371"/>
                    <a:pt x="9011" y="2799"/>
                    <a:pt x="9955" y="2424"/>
                  </a:cubicBezTo>
                  <a:cubicBezTo>
                    <a:pt x="10375" y="2261"/>
                    <a:pt x="10791" y="2090"/>
                    <a:pt x="11218" y="1950"/>
                  </a:cubicBezTo>
                  <a:cubicBezTo>
                    <a:pt x="11241" y="1941"/>
                    <a:pt x="11264" y="1937"/>
                    <a:pt x="11286" y="1937"/>
                  </a:cubicBezTo>
                  <a:cubicBezTo>
                    <a:pt x="11435" y="1937"/>
                    <a:pt x="11551" y="2116"/>
                    <a:pt x="11465" y="2254"/>
                  </a:cubicBezTo>
                  <a:cubicBezTo>
                    <a:pt x="11358" y="2387"/>
                    <a:pt x="11302" y="2351"/>
                    <a:pt x="11098" y="2451"/>
                  </a:cubicBezTo>
                  <a:cubicBezTo>
                    <a:pt x="10135" y="2839"/>
                    <a:pt x="9143" y="3147"/>
                    <a:pt x="8168" y="3500"/>
                  </a:cubicBezTo>
                  <a:cubicBezTo>
                    <a:pt x="6269" y="4197"/>
                    <a:pt x="4354" y="4929"/>
                    <a:pt x="2524" y="5698"/>
                  </a:cubicBezTo>
                  <a:cubicBezTo>
                    <a:pt x="2075" y="5887"/>
                    <a:pt x="1631" y="6078"/>
                    <a:pt x="1193" y="6272"/>
                  </a:cubicBezTo>
                  <a:cubicBezTo>
                    <a:pt x="1188" y="6273"/>
                    <a:pt x="1185" y="6273"/>
                    <a:pt x="1179" y="6275"/>
                  </a:cubicBezTo>
                  <a:cubicBezTo>
                    <a:pt x="872" y="6797"/>
                    <a:pt x="478" y="7266"/>
                    <a:pt x="0" y="7644"/>
                  </a:cubicBezTo>
                  <a:cubicBezTo>
                    <a:pt x="340" y="7673"/>
                    <a:pt x="682" y="7690"/>
                    <a:pt x="1023" y="7690"/>
                  </a:cubicBezTo>
                  <a:cubicBezTo>
                    <a:pt x="1353" y="7690"/>
                    <a:pt x="1683" y="7674"/>
                    <a:pt x="2010" y="7639"/>
                  </a:cubicBezTo>
                  <a:cubicBezTo>
                    <a:pt x="4144" y="7421"/>
                    <a:pt x="6463" y="6589"/>
                    <a:pt x="8425" y="5568"/>
                  </a:cubicBezTo>
                  <a:cubicBezTo>
                    <a:pt x="9781" y="4870"/>
                    <a:pt x="11076" y="4056"/>
                    <a:pt x="12302" y="3148"/>
                  </a:cubicBezTo>
                  <a:cubicBezTo>
                    <a:pt x="13640" y="2131"/>
                    <a:pt x="15135" y="969"/>
                    <a:pt x="167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9"/>
            <p:cNvSpPr/>
            <p:nvPr/>
          </p:nvSpPr>
          <p:spPr>
            <a:xfrm>
              <a:off x="1629396" y="3062537"/>
              <a:ext cx="249766" cy="933368"/>
            </a:xfrm>
            <a:custGeom>
              <a:avLst/>
              <a:gdLst/>
              <a:ahLst/>
              <a:cxnLst/>
              <a:rect l="l" t="t" r="r" b="b"/>
              <a:pathLst>
                <a:path w="6410" h="23954" extrusionOk="0">
                  <a:moveTo>
                    <a:pt x="6288" y="1"/>
                  </a:moveTo>
                  <a:cubicBezTo>
                    <a:pt x="5873" y="396"/>
                    <a:pt x="5477" y="819"/>
                    <a:pt x="5100" y="1271"/>
                  </a:cubicBezTo>
                  <a:cubicBezTo>
                    <a:pt x="2110" y="4853"/>
                    <a:pt x="352" y="10098"/>
                    <a:pt x="96" y="14970"/>
                  </a:cubicBezTo>
                  <a:cubicBezTo>
                    <a:pt x="0" y="17734"/>
                    <a:pt x="593" y="21276"/>
                    <a:pt x="1864" y="23953"/>
                  </a:cubicBezTo>
                  <a:cubicBezTo>
                    <a:pt x="1803" y="23671"/>
                    <a:pt x="1754" y="23389"/>
                    <a:pt x="1722" y="23103"/>
                  </a:cubicBezTo>
                  <a:cubicBezTo>
                    <a:pt x="1632" y="22226"/>
                    <a:pt x="1761" y="21534"/>
                    <a:pt x="2100" y="20895"/>
                  </a:cubicBezTo>
                  <a:cubicBezTo>
                    <a:pt x="1920" y="20061"/>
                    <a:pt x="1858" y="19192"/>
                    <a:pt x="1776" y="18342"/>
                  </a:cubicBezTo>
                  <a:cubicBezTo>
                    <a:pt x="1448" y="14265"/>
                    <a:pt x="2056" y="10090"/>
                    <a:pt x="3616" y="6307"/>
                  </a:cubicBezTo>
                  <a:cubicBezTo>
                    <a:pt x="3651" y="6200"/>
                    <a:pt x="3930" y="5483"/>
                    <a:pt x="3968" y="5428"/>
                  </a:cubicBezTo>
                  <a:cubicBezTo>
                    <a:pt x="4068" y="5242"/>
                    <a:pt x="3991" y="5270"/>
                    <a:pt x="4146" y="5130"/>
                  </a:cubicBezTo>
                  <a:cubicBezTo>
                    <a:pt x="4180" y="5110"/>
                    <a:pt x="4219" y="5100"/>
                    <a:pt x="4259" y="5100"/>
                  </a:cubicBezTo>
                  <a:cubicBezTo>
                    <a:pt x="4327" y="5100"/>
                    <a:pt x="4395" y="5129"/>
                    <a:pt x="4434" y="5186"/>
                  </a:cubicBezTo>
                  <a:cubicBezTo>
                    <a:pt x="4560" y="5335"/>
                    <a:pt x="4407" y="5494"/>
                    <a:pt x="4337" y="5632"/>
                  </a:cubicBezTo>
                  <a:cubicBezTo>
                    <a:pt x="4142" y="5988"/>
                    <a:pt x="3949" y="6349"/>
                    <a:pt x="3774" y="6715"/>
                  </a:cubicBezTo>
                  <a:cubicBezTo>
                    <a:pt x="3116" y="8031"/>
                    <a:pt x="2670" y="9754"/>
                    <a:pt x="2379" y="11372"/>
                  </a:cubicBezTo>
                  <a:cubicBezTo>
                    <a:pt x="1802" y="14343"/>
                    <a:pt x="1797" y="17585"/>
                    <a:pt x="2298" y="20566"/>
                  </a:cubicBezTo>
                  <a:cubicBezTo>
                    <a:pt x="2485" y="20286"/>
                    <a:pt x="2712" y="20012"/>
                    <a:pt x="2985" y="19732"/>
                  </a:cubicBezTo>
                  <a:cubicBezTo>
                    <a:pt x="3002" y="19714"/>
                    <a:pt x="3019" y="19695"/>
                    <a:pt x="3035" y="19674"/>
                  </a:cubicBezTo>
                  <a:cubicBezTo>
                    <a:pt x="3528" y="19130"/>
                    <a:pt x="3966" y="18735"/>
                    <a:pt x="4282" y="18182"/>
                  </a:cubicBezTo>
                  <a:cubicBezTo>
                    <a:pt x="4686" y="17420"/>
                    <a:pt x="4506" y="16170"/>
                    <a:pt x="4758" y="14999"/>
                  </a:cubicBezTo>
                  <a:cubicBezTo>
                    <a:pt x="4915" y="14294"/>
                    <a:pt x="5241" y="13558"/>
                    <a:pt x="5671" y="12946"/>
                  </a:cubicBezTo>
                  <a:cubicBezTo>
                    <a:pt x="5671" y="12863"/>
                    <a:pt x="5701" y="12766"/>
                    <a:pt x="5720" y="12689"/>
                  </a:cubicBezTo>
                  <a:cubicBezTo>
                    <a:pt x="5791" y="12387"/>
                    <a:pt x="5850" y="12084"/>
                    <a:pt x="5928" y="11783"/>
                  </a:cubicBezTo>
                  <a:cubicBezTo>
                    <a:pt x="6067" y="11207"/>
                    <a:pt x="6270" y="10571"/>
                    <a:pt x="6183" y="10271"/>
                  </a:cubicBezTo>
                  <a:cubicBezTo>
                    <a:pt x="6137" y="10131"/>
                    <a:pt x="6156" y="10170"/>
                    <a:pt x="6080" y="10087"/>
                  </a:cubicBezTo>
                  <a:cubicBezTo>
                    <a:pt x="6073" y="10082"/>
                    <a:pt x="6065" y="10076"/>
                    <a:pt x="6056" y="10073"/>
                  </a:cubicBezTo>
                  <a:cubicBezTo>
                    <a:pt x="5986" y="10056"/>
                    <a:pt x="5892" y="10054"/>
                    <a:pt x="5718" y="10027"/>
                  </a:cubicBezTo>
                  <a:cubicBezTo>
                    <a:pt x="5329" y="10009"/>
                    <a:pt x="4644" y="9815"/>
                    <a:pt x="5048" y="9323"/>
                  </a:cubicBezTo>
                  <a:cubicBezTo>
                    <a:pt x="5474" y="9030"/>
                    <a:pt x="6011" y="8580"/>
                    <a:pt x="6189" y="8257"/>
                  </a:cubicBezTo>
                  <a:cubicBezTo>
                    <a:pt x="6322" y="8017"/>
                    <a:pt x="6261" y="8076"/>
                    <a:pt x="6289" y="7639"/>
                  </a:cubicBezTo>
                  <a:cubicBezTo>
                    <a:pt x="6409" y="5463"/>
                    <a:pt x="6393" y="3341"/>
                    <a:pt x="6374" y="1055"/>
                  </a:cubicBezTo>
                  <a:cubicBezTo>
                    <a:pt x="6367" y="668"/>
                    <a:pt x="6360" y="432"/>
                    <a:pt x="6316" y="109"/>
                  </a:cubicBezTo>
                  <a:lnTo>
                    <a:pt x="6316" y="108"/>
                  </a:lnTo>
                  <a:cubicBezTo>
                    <a:pt x="6314" y="93"/>
                    <a:pt x="6314" y="85"/>
                    <a:pt x="6312" y="79"/>
                  </a:cubicBezTo>
                  <a:lnTo>
                    <a:pt x="6312" y="86"/>
                  </a:lnTo>
                  <a:cubicBezTo>
                    <a:pt x="6301" y="14"/>
                    <a:pt x="6316" y="59"/>
                    <a:pt x="6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9"/>
            <p:cNvSpPr/>
            <p:nvPr/>
          </p:nvSpPr>
          <p:spPr>
            <a:xfrm>
              <a:off x="1612759" y="3044224"/>
              <a:ext cx="1094878" cy="1050535"/>
            </a:xfrm>
            <a:custGeom>
              <a:avLst/>
              <a:gdLst/>
              <a:ahLst/>
              <a:cxnLst/>
              <a:rect l="l" t="t" r="r" b="b"/>
              <a:pathLst>
                <a:path w="28099" h="26961" extrusionOk="0">
                  <a:moveTo>
                    <a:pt x="6743" y="579"/>
                  </a:moveTo>
                  <a:cubicBezTo>
                    <a:pt x="6743" y="579"/>
                    <a:pt x="6743" y="580"/>
                    <a:pt x="6744" y="580"/>
                  </a:cubicBezTo>
                  <a:lnTo>
                    <a:pt x="6744" y="580"/>
                  </a:lnTo>
                  <a:cubicBezTo>
                    <a:pt x="6744" y="580"/>
                    <a:pt x="6743" y="580"/>
                    <a:pt x="6743" y="579"/>
                  </a:cubicBezTo>
                  <a:close/>
                  <a:moveTo>
                    <a:pt x="9635" y="6958"/>
                  </a:moveTo>
                  <a:cubicBezTo>
                    <a:pt x="9697" y="7107"/>
                    <a:pt x="9763" y="7375"/>
                    <a:pt x="9754" y="7438"/>
                  </a:cubicBezTo>
                  <a:cubicBezTo>
                    <a:pt x="9828" y="8132"/>
                    <a:pt x="9553" y="8669"/>
                    <a:pt x="9146" y="9124"/>
                  </a:cubicBezTo>
                  <a:cubicBezTo>
                    <a:pt x="9091" y="9190"/>
                    <a:pt x="9037" y="9253"/>
                    <a:pt x="8986" y="9312"/>
                  </a:cubicBezTo>
                  <a:cubicBezTo>
                    <a:pt x="8983" y="9279"/>
                    <a:pt x="8979" y="9244"/>
                    <a:pt x="8979" y="9204"/>
                  </a:cubicBezTo>
                  <a:cubicBezTo>
                    <a:pt x="8962" y="9033"/>
                    <a:pt x="8927" y="8617"/>
                    <a:pt x="8952" y="8312"/>
                  </a:cubicBezTo>
                  <a:cubicBezTo>
                    <a:pt x="8942" y="8215"/>
                    <a:pt x="9063" y="7734"/>
                    <a:pt x="9102" y="7670"/>
                  </a:cubicBezTo>
                  <a:cubicBezTo>
                    <a:pt x="9205" y="7408"/>
                    <a:pt x="9370" y="7217"/>
                    <a:pt x="9399" y="7195"/>
                  </a:cubicBezTo>
                  <a:cubicBezTo>
                    <a:pt x="9448" y="7140"/>
                    <a:pt x="9555" y="7033"/>
                    <a:pt x="9635" y="6958"/>
                  </a:cubicBezTo>
                  <a:close/>
                  <a:moveTo>
                    <a:pt x="7633" y="8659"/>
                  </a:moveTo>
                  <a:lnTo>
                    <a:pt x="7633" y="8659"/>
                  </a:lnTo>
                  <a:cubicBezTo>
                    <a:pt x="7759" y="8820"/>
                    <a:pt x="8054" y="9247"/>
                    <a:pt x="8148" y="9668"/>
                  </a:cubicBezTo>
                  <a:cubicBezTo>
                    <a:pt x="8228" y="9983"/>
                    <a:pt x="8248" y="10187"/>
                    <a:pt x="8261" y="10517"/>
                  </a:cubicBezTo>
                  <a:cubicBezTo>
                    <a:pt x="8241" y="10573"/>
                    <a:pt x="8220" y="10628"/>
                    <a:pt x="8200" y="10686"/>
                  </a:cubicBezTo>
                  <a:cubicBezTo>
                    <a:pt x="8187" y="10673"/>
                    <a:pt x="8177" y="10660"/>
                    <a:pt x="8158" y="10649"/>
                  </a:cubicBezTo>
                  <a:cubicBezTo>
                    <a:pt x="8110" y="10592"/>
                    <a:pt x="8093" y="10576"/>
                    <a:pt x="8050" y="10489"/>
                  </a:cubicBezTo>
                  <a:cubicBezTo>
                    <a:pt x="7909" y="10224"/>
                    <a:pt x="7829" y="9988"/>
                    <a:pt x="7734" y="9576"/>
                  </a:cubicBezTo>
                  <a:cubicBezTo>
                    <a:pt x="7663" y="9308"/>
                    <a:pt x="7633" y="8875"/>
                    <a:pt x="7633" y="8659"/>
                  </a:cubicBezTo>
                  <a:close/>
                  <a:moveTo>
                    <a:pt x="10619" y="9727"/>
                  </a:moveTo>
                  <a:cubicBezTo>
                    <a:pt x="10624" y="9727"/>
                    <a:pt x="10629" y="9727"/>
                    <a:pt x="10634" y="9728"/>
                  </a:cubicBezTo>
                  <a:cubicBezTo>
                    <a:pt x="10188" y="10126"/>
                    <a:pt x="9547" y="10541"/>
                    <a:pt x="9094" y="10717"/>
                  </a:cubicBezTo>
                  <a:cubicBezTo>
                    <a:pt x="8913" y="10778"/>
                    <a:pt x="8769" y="10795"/>
                    <a:pt x="8649" y="10795"/>
                  </a:cubicBezTo>
                  <a:cubicBezTo>
                    <a:pt x="8602" y="10795"/>
                    <a:pt x="8559" y="10793"/>
                    <a:pt x="8519" y="10789"/>
                  </a:cubicBezTo>
                  <a:cubicBezTo>
                    <a:pt x="8524" y="10773"/>
                    <a:pt x="8524" y="10757"/>
                    <a:pt x="8527" y="10741"/>
                  </a:cubicBezTo>
                  <a:cubicBezTo>
                    <a:pt x="8691" y="10591"/>
                    <a:pt x="8873" y="10449"/>
                    <a:pt x="8959" y="10384"/>
                  </a:cubicBezTo>
                  <a:cubicBezTo>
                    <a:pt x="9067" y="10298"/>
                    <a:pt x="9360" y="10088"/>
                    <a:pt x="9596" y="9985"/>
                  </a:cubicBezTo>
                  <a:cubicBezTo>
                    <a:pt x="9799" y="9881"/>
                    <a:pt x="10419" y="9727"/>
                    <a:pt x="10619" y="9727"/>
                  </a:cubicBezTo>
                  <a:close/>
                  <a:moveTo>
                    <a:pt x="23652" y="13610"/>
                  </a:moveTo>
                  <a:lnTo>
                    <a:pt x="23652" y="13610"/>
                  </a:lnTo>
                  <a:cubicBezTo>
                    <a:pt x="23666" y="13711"/>
                    <a:pt x="23533" y="13941"/>
                    <a:pt x="23482" y="13998"/>
                  </a:cubicBezTo>
                  <a:cubicBezTo>
                    <a:pt x="23378" y="14140"/>
                    <a:pt x="23078" y="14313"/>
                    <a:pt x="23001" y="14342"/>
                  </a:cubicBezTo>
                  <a:cubicBezTo>
                    <a:pt x="22696" y="14467"/>
                    <a:pt x="22542" y="14479"/>
                    <a:pt x="22266" y="14493"/>
                  </a:cubicBezTo>
                  <a:cubicBezTo>
                    <a:pt x="22209" y="14497"/>
                    <a:pt x="22151" y="14497"/>
                    <a:pt x="22095" y="14497"/>
                  </a:cubicBezTo>
                  <a:cubicBezTo>
                    <a:pt x="22356" y="14214"/>
                    <a:pt x="22796" y="13909"/>
                    <a:pt x="23071" y="13810"/>
                  </a:cubicBezTo>
                  <a:cubicBezTo>
                    <a:pt x="23262" y="13736"/>
                    <a:pt x="23455" y="13668"/>
                    <a:pt x="23652" y="13610"/>
                  </a:cubicBezTo>
                  <a:close/>
                  <a:moveTo>
                    <a:pt x="21180" y="13660"/>
                  </a:moveTo>
                  <a:cubicBezTo>
                    <a:pt x="21202" y="13860"/>
                    <a:pt x="21207" y="13907"/>
                    <a:pt x="21207" y="14083"/>
                  </a:cubicBezTo>
                  <a:cubicBezTo>
                    <a:pt x="21184" y="14368"/>
                    <a:pt x="21103" y="14694"/>
                    <a:pt x="20886" y="14990"/>
                  </a:cubicBezTo>
                  <a:cubicBezTo>
                    <a:pt x="20815" y="15090"/>
                    <a:pt x="20664" y="15265"/>
                    <a:pt x="20509" y="15404"/>
                  </a:cubicBezTo>
                  <a:cubicBezTo>
                    <a:pt x="20504" y="15408"/>
                    <a:pt x="20498" y="15412"/>
                    <a:pt x="20492" y="15417"/>
                  </a:cubicBezTo>
                  <a:cubicBezTo>
                    <a:pt x="20398" y="15075"/>
                    <a:pt x="20473" y="14452"/>
                    <a:pt x="20767" y="14064"/>
                  </a:cubicBezTo>
                  <a:cubicBezTo>
                    <a:pt x="20886" y="13908"/>
                    <a:pt x="20996" y="13766"/>
                    <a:pt x="21180" y="13660"/>
                  </a:cubicBezTo>
                  <a:close/>
                  <a:moveTo>
                    <a:pt x="21615" y="15278"/>
                  </a:moveTo>
                  <a:cubicBezTo>
                    <a:pt x="21638" y="15278"/>
                    <a:pt x="21661" y="15279"/>
                    <a:pt x="21687" y="15279"/>
                  </a:cubicBezTo>
                  <a:cubicBezTo>
                    <a:pt x="21942" y="15289"/>
                    <a:pt x="22286" y="15395"/>
                    <a:pt x="22505" y="15601"/>
                  </a:cubicBezTo>
                  <a:cubicBezTo>
                    <a:pt x="22299" y="15677"/>
                    <a:pt x="21861" y="15718"/>
                    <a:pt x="21504" y="15718"/>
                  </a:cubicBezTo>
                  <a:cubicBezTo>
                    <a:pt x="21325" y="15718"/>
                    <a:pt x="21166" y="15708"/>
                    <a:pt x="21067" y="15686"/>
                  </a:cubicBezTo>
                  <a:cubicBezTo>
                    <a:pt x="20977" y="15670"/>
                    <a:pt x="20870" y="15646"/>
                    <a:pt x="20772" y="15618"/>
                  </a:cubicBezTo>
                  <a:cubicBezTo>
                    <a:pt x="20890" y="15527"/>
                    <a:pt x="21012" y="15437"/>
                    <a:pt x="21154" y="15342"/>
                  </a:cubicBezTo>
                  <a:cubicBezTo>
                    <a:pt x="21325" y="15298"/>
                    <a:pt x="21440" y="15278"/>
                    <a:pt x="21615" y="15278"/>
                  </a:cubicBezTo>
                  <a:close/>
                  <a:moveTo>
                    <a:pt x="19328" y="15053"/>
                  </a:moveTo>
                  <a:cubicBezTo>
                    <a:pt x="19393" y="15256"/>
                    <a:pt x="19515" y="15690"/>
                    <a:pt x="19471" y="15889"/>
                  </a:cubicBezTo>
                  <a:cubicBezTo>
                    <a:pt x="19465" y="16005"/>
                    <a:pt x="19358" y="16322"/>
                    <a:pt x="19209" y="16516"/>
                  </a:cubicBezTo>
                  <a:cubicBezTo>
                    <a:pt x="19203" y="16543"/>
                    <a:pt x="19140" y="16593"/>
                    <a:pt x="19095" y="16659"/>
                  </a:cubicBezTo>
                  <a:cubicBezTo>
                    <a:pt x="19038" y="16480"/>
                    <a:pt x="19001" y="16248"/>
                    <a:pt x="19034" y="16003"/>
                  </a:cubicBezTo>
                  <a:cubicBezTo>
                    <a:pt x="19072" y="15718"/>
                    <a:pt x="19157" y="15317"/>
                    <a:pt x="19328" y="15053"/>
                  </a:cubicBezTo>
                  <a:close/>
                  <a:moveTo>
                    <a:pt x="19548" y="16643"/>
                  </a:moveTo>
                  <a:cubicBezTo>
                    <a:pt x="19571" y="16678"/>
                    <a:pt x="19606" y="16704"/>
                    <a:pt x="19654" y="16711"/>
                  </a:cubicBezTo>
                  <a:cubicBezTo>
                    <a:pt x="20013" y="16789"/>
                    <a:pt x="20521" y="16975"/>
                    <a:pt x="20754" y="17166"/>
                  </a:cubicBezTo>
                  <a:cubicBezTo>
                    <a:pt x="20608" y="17220"/>
                    <a:pt x="20512" y="17253"/>
                    <a:pt x="20208" y="17262"/>
                  </a:cubicBezTo>
                  <a:cubicBezTo>
                    <a:pt x="19832" y="17254"/>
                    <a:pt x="19471" y="17243"/>
                    <a:pt x="19237" y="16957"/>
                  </a:cubicBezTo>
                  <a:cubicBezTo>
                    <a:pt x="19232" y="16952"/>
                    <a:pt x="19227" y="16943"/>
                    <a:pt x="19222" y="16936"/>
                  </a:cubicBezTo>
                  <a:cubicBezTo>
                    <a:pt x="19331" y="16837"/>
                    <a:pt x="19439" y="16740"/>
                    <a:pt x="19548" y="16643"/>
                  </a:cubicBezTo>
                  <a:close/>
                  <a:moveTo>
                    <a:pt x="6715" y="471"/>
                  </a:moveTo>
                  <a:cubicBezTo>
                    <a:pt x="6742" y="529"/>
                    <a:pt x="6726" y="484"/>
                    <a:pt x="6739" y="556"/>
                  </a:cubicBezTo>
                  <a:cubicBezTo>
                    <a:pt x="6739" y="550"/>
                    <a:pt x="6739" y="546"/>
                    <a:pt x="6739" y="546"/>
                  </a:cubicBezTo>
                  <a:cubicBezTo>
                    <a:pt x="6740" y="546"/>
                    <a:pt x="6742" y="555"/>
                    <a:pt x="6743" y="578"/>
                  </a:cubicBezTo>
                  <a:cubicBezTo>
                    <a:pt x="6743" y="579"/>
                    <a:pt x="6743" y="581"/>
                    <a:pt x="6745" y="582"/>
                  </a:cubicBezTo>
                  <a:lnTo>
                    <a:pt x="6745" y="582"/>
                  </a:lnTo>
                  <a:cubicBezTo>
                    <a:pt x="6744" y="581"/>
                    <a:pt x="6744" y="580"/>
                    <a:pt x="6744" y="580"/>
                  </a:cubicBezTo>
                  <a:lnTo>
                    <a:pt x="6744" y="580"/>
                  </a:lnTo>
                  <a:cubicBezTo>
                    <a:pt x="6787" y="903"/>
                    <a:pt x="6794" y="1138"/>
                    <a:pt x="6800" y="1525"/>
                  </a:cubicBezTo>
                  <a:cubicBezTo>
                    <a:pt x="6820" y="3811"/>
                    <a:pt x="6836" y="5931"/>
                    <a:pt x="6716" y="8109"/>
                  </a:cubicBezTo>
                  <a:cubicBezTo>
                    <a:pt x="6688" y="8548"/>
                    <a:pt x="6751" y="8485"/>
                    <a:pt x="6616" y="8727"/>
                  </a:cubicBezTo>
                  <a:cubicBezTo>
                    <a:pt x="6436" y="9050"/>
                    <a:pt x="5901" y="9500"/>
                    <a:pt x="5475" y="9793"/>
                  </a:cubicBezTo>
                  <a:cubicBezTo>
                    <a:pt x="5071" y="10285"/>
                    <a:pt x="5756" y="10479"/>
                    <a:pt x="6145" y="10498"/>
                  </a:cubicBezTo>
                  <a:cubicBezTo>
                    <a:pt x="6319" y="10524"/>
                    <a:pt x="6413" y="10524"/>
                    <a:pt x="6483" y="10541"/>
                  </a:cubicBezTo>
                  <a:cubicBezTo>
                    <a:pt x="6492" y="10547"/>
                    <a:pt x="6500" y="10552"/>
                    <a:pt x="6507" y="10556"/>
                  </a:cubicBezTo>
                  <a:cubicBezTo>
                    <a:pt x="6584" y="10640"/>
                    <a:pt x="6562" y="10601"/>
                    <a:pt x="6610" y="10741"/>
                  </a:cubicBezTo>
                  <a:cubicBezTo>
                    <a:pt x="6697" y="11041"/>
                    <a:pt x="6493" y="11677"/>
                    <a:pt x="6355" y="12253"/>
                  </a:cubicBezTo>
                  <a:cubicBezTo>
                    <a:pt x="6279" y="12553"/>
                    <a:pt x="6218" y="12858"/>
                    <a:pt x="6148" y="13159"/>
                  </a:cubicBezTo>
                  <a:cubicBezTo>
                    <a:pt x="6128" y="13238"/>
                    <a:pt x="6099" y="13333"/>
                    <a:pt x="6099" y="13416"/>
                  </a:cubicBezTo>
                  <a:cubicBezTo>
                    <a:pt x="5668" y="14030"/>
                    <a:pt x="5340" y="14764"/>
                    <a:pt x="5185" y="15469"/>
                  </a:cubicBezTo>
                  <a:cubicBezTo>
                    <a:pt x="4933" y="16639"/>
                    <a:pt x="5113" y="17890"/>
                    <a:pt x="4709" y="18653"/>
                  </a:cubicBezTo>
                  <a:cubicBezTo>
                    <a:pt x="4382" y="19225"/>
                    <a:pt x="3923" y="19629"/>
                    <a:pt x="3412" y="20202"/>
                  </a:cubicBezTo>
                  <a:cubicBezTo>
                    <a:pt x="3139" y="20482"/>
                    <a:pt x="2912" y="20757"/>
                    <a:pt x="2724" y="21038"/>
                  </a:cubicBezTo>
                  <a:cubicBezTo>
                    <a:pt x="2224" y="18055"/>
                    <a:pt x="2227" y="14813"/>
                    <a:pt x="2806" y="11842"/>
                  </a:cubicBezTo>
                  <a:cubicBezTo>
                    <a:pt x="3097" y="10226"/>
                    <a:pt x="3542" y="8500"/>
                    <a:pt x="4201" y="7185"/>
                  </a:cubicBezTo>
                  <a:cubicBezTo>
                    <a:pt x="4376" y="6817"/>
                    <a:pt x="4569" y="6460"/>
                    <a:pt x="4764" y="6102"/>
                  </a:cubicBezTo>
                  <a:cubicBezTo>
                    <a:pt x="4834" y="5966"/>
                    <a:pt x="4986" y="5805"/>
                    <a:pt x="4860" y="5657"/>
                  </a:cubicBezTo>
                  <a:cubicBezTo>
                    <a:pt x="4821" y="5599"/>
                    <a:pt x="4753" y="5570"/>
                    <a:pt x="4685" y="5570"/>
                  </a:cubicBezTo>
                  <a:cubicBezTo>
                    <a:pt x="4646" y="5570"/>
                    <a:pt x="4607" y="5579"/>
                    <a:pt x="4573" y="5600"/>
                  </a:cubicBezTo>
                  <a:cubicBezTo>
                    <a:pt x="4418" y="5740"/>
                    <a:pt x="4495" y="5712"/>
                    <a:pt x="4395" y="5898"/>
                  </a:cubicBezTo>
                  <a:cubicBezTo>
                    <a:pt x="4356" y="5953"/>
                    <a:pt x="4076" y="6670"/>
                    <a:pt x="4042" y="6777"/>
                  </a:cubicBezTo>
                  <a:cubicBezTo>
                    <a:pt x="2482" y="10562"/>
                    <a:pt x="1874" y="14735"/>
                    <a:pt x="2203" y="18812"/>
                  </a:cubicBezTo>
                  <a:cubicBezTo>
                    <a:pt x="2284" y="19662"/>
                    <a:pt x="2347" y="20531"/>
                    <a:pt x="2527" y="21367"/>
                  </a:cubicBezTo>
                  <a:cubicBezTo>
                    <a:pt x="2188" y="22004"/>
                    <a:pt x="2059" y="22696"/>
                    <a:pt x="2149" y="23573"/>
                  </a:cubicBezTo>
                  <a:cubicBezTo>
                    <a:pt x="2181" y="23859"/>
                    <a:pt x="2229" y="24141"/>
                    <a:pt x="2291" y="24422"/>
                  </a:cubicBezTo>
                  <a:cubicBezTo>
                    <a:pt x="1020" y="21747"/>
                    <a:pt x="426" y="18206"/>
                    <a:pt x="523" y="15440"/>
                  </a:cubicBezTo>
                  <a:cubicBezTo>
                    <a:pt x="810" y="9955"/>
                    <a:pt x="3005" y="3997"/>
                    <a:pt x="6715" y="471"/>
                  </a:cubicBezTo>
                  <a:close/>
                  <a:moveTo>
                    <a:pt x="27358" y="17622"/>
                  </a:moveTo>
                  <a:lnTo>
                    <a:pt x="27358" y="17622"/>
                  </a:lnTo>
                  <a:cubicBezTo>
                    <a:pt x="25779" y="18594"/>
                    <a:pt x="24284" y="19754"/>
                    <a:pt x="22945" y="20771"/>
                  </a:cubicBezTo>
                  <a:cubicBezTo>
                    <a:pt x="21720" y="21681"/>
                    <a:pt x="20425" y="22493"/>
                    <a:pt x="19069" y="23192"/>
                  </a:cubicBezTo>
                  <a:cubicBezTo>
                    <a:pt x="17108" y="24213"/>
                    <a:pt x="14788" y="25044"/>
                    <a:pt x="12654" y="25262"/>
                  </a:cubicBezTo>
                  <a:cubicBezTo>
                    <a:pt x="12330" y="25298"/>
                    <a:pt x="12004" y="25313"/>
                    <a:pt x="11678" y="25313"/>
                  </a:cubicBezTo>
                  <a:cubicBezTo>
                    <a:pt x="11333" y="25313"/>
                    <a:pt x="10989" y="25296"/>
                    <a:pt x="10646" y="25266"/>
                  </a:cubicBezTo>
                  <a:cubicBezTo>
                    <a:pt x="11124" y="24891"/>
                    <a:pt x="11516" y="24420"/>
                    <a:pt x="11823" y="23898"/>
                  </a:cubicBezTo>
                  <a:cubicBezTo>
                    <a:pt x="11827" y="23896"/>
                    <a:pt x="11832" y="23896"/>
                    <a:pt x="11836" y="23893"/>
                  </a:cubicBezTo>
                  <a:cubicBezTo>
                    <a:pt x="14059" y="22912"/>
                    <a:pt x="16448" y="21992"/>
                    <a:pt x="18812" y="21122"/>
                  </a:cubicBezTo>
                  <a:cubicBezTo>
                    <a:pt x="19787" y="20769"/>
                    <a:pt x="20779" y="20462"/>
                    <a:pt x="21740" y="20072"/>
                  </a:cubicBezTo>
                  <a:cubicBezTo>
                    <a:pt x="21947" y="19974"/>
                    <a:pt x="22002" y="20008"/>
                    <a:pt x="22111" y="19875"/>
                  </a:cubicBezTo>
                  <a:cubicBezTo>
                    <a:pt x="22195" y="19738"/>
                    <a:pt x="22078" y="19560"/>
                    <a:pt x="21931" y="19560"/>
                  </a:cubicBezTo>
                  <a:cubicBezTo>
                    <a:pt x="21909" y="19560"/>
                    <a:pt x="21886" y="19564"/>
                    <a:pt x="21863" y="19573"/>
                  </a:cubicBezTo>
                  <a:cubicBezTo>
                    <a:pt x="21436" y="19713"/>
                    <a:pt x="21019" y="19882"/>
                    <a:pt x="20601" y="20046"/>
                  </a:cubicBezTo>
                  <a:cubicBezTo>
                    <a:pt x="19655" y="20421"/>
                    <a:pt x="18235" y="20996"/>
                    <a:pt x="17108" y="21449"/>
                  </a:cubicBezTo>
                  <a:cubicBezTo>
                    <a:pt x="15727" y="21995"/>
                    <a:pt x="14353" y="22561"/>
                    <a:pt x="12977" y="23124"/>
                  </a:cubicBezTo>
                  <a:cubicBezTo>
                    <a:pt x="12666" y="23265"/>
                    <a:pt x="12337" y="23382"/>
                    <a:pt x="12026" y="23524"/>
                  </a:cubicBezTo>
                  <a:cubicBezTo>
                    <a:pt x="12153" y="23265"/>
                    <a:pt x="12262" y="22996"/>
                    <a:pt x="12349" y="22718"/>
                  </a:cubicBezTo>
                  <a:cubicBezTo>
                    <a:pt x="12479" y="22347"/>
                    <a:pt x="12612" y="21844"/>
                    <a:pt x="12741" y="21607"/>
                  </a:cubicBezTo>
                  <a:cubicBezTo>
                    <a:pt x="12973" y="21119"/>
                    <a:pt x="13435" y="20566"/>
                    <a:pt x="13681" y="20370"/>
                  </a:cubicBezTo>
                  <a:cubicBezTo>
                    <a:pt x="14500" y="19791"/>
                    <a:pt x="15444" y="19739"/>
                    <a:pt x="16491" y="19202"/>
                  </a:cubicBezTo>
                  <a:cubicBezTo>
                    <a:pt x="16645" y="19151"/>
                    <a:pt x="16798" y="19102"/>
                    <a:pt x="16952" y="19054"/>
                  </a:cubicBezTo>
                  <a:cubicBezTo>
                    <a:pt x="17696" y="18818"/>
                    <a:pt x="18450" y="18618"/>
                    <a:pt x="19215" y="18458"/>
                  </a:cubicBezTo>
                  <a:cubicBezTo>
                    <a:pt x="21478" y="17949"/>
                    <a:pt x="23489" y="17802"/>
                    <a:pt x="25965" y="17690"/>
                  </a:cubicBezTo>
                  <a:cubicBezTo>
                    <a:pt x="26422" y="17673"/>
                    <a:pt x="26953" y="17624"/>
                    <a:pt x="27358" y="17622"/>
                  </a:cubicBezTo>
                  <a:close/>
                  <a:moveTo>
                    <a:pt x="22626" y="22888"/>
                  </a:moveTo>
                  <a:cubicBezTo>
                    <a:pt x="23586" y="22890"/>
                    <a:pt x="24645" y="23107"/>
                    <a:pt x="25239" y="23611"/>
                  </a:cubicBezTo>
                  <a:cubicBezTo>
                    <a:pt x="25249" y="23618"/>
                    <a:pt x="25265" y="23634"/>
                    <a:pt x="25281" y="23653"/>
                  </a:cubicBezTo>
                  <a:cubicBezTo>
                    <a:pt x="24623" y="24135"/>
                    <a:pt x="23488" y="24701"/>
                    <a:pt x="22667" y="24975"/>
                  </a:cubicBezTo>
                  <a:cubicBezTo>
                    <a:pt x="21529" y="25354"/>
                    <a:pt x="20525" y="25495"/>
                    <a:pt x="19445" y="25609"/>
                  </a:cubicBezTo>
                  <a:cubicBezTo>
                    <a:pt x="19058" y="25643"/>
                    <a:pt x="18689" y="25662"/>
                    <a:pt x="18330" y="25662"/>
                  </a:cubicBezTo>
                  <a:cubicBezTo>
                    <a:pt x="17628" y="25662"/>
                    <a:pt x="16966" y="25592"/>
                    <a:pt x="16290" y="25437"/>
                  </a:cubicBezTo>
                  <a:cubicBezTo>
                    <a:pt x="15986" y="25373"/>
                    <a:pt x="15656" y="25269"/>
                    <a:pt x="15381" y="25172"/>
                  </a:cubicBezTo>
                  <a:cubicBezTo>
                    <a:pt x="16507" y="24859"/>
                    <a:pt x="17605" y="24429"/>
                    <a:pt x="18649" y="23934"/>
                  </a:cubicBezTo>
                  <a:cubicBezTo>
                    <a:pt x="19086" y="23727"/>
                    <a:pt x="19516" y="23507"/>
                    <a:pt x="19940" y="23275"/>
                  </a:cubicBezTo>
                  <a:cubicBezTo>
                    <a:pt x="19949" y="23274"/>
                    <a:pt x="19959" y="23275"/>
                    <a:pt x="19968" y="23272"/>
                  </a:cubicBezTo>
                  <a:cubicBezTo>
                    <a:pt x="20286" y="23205"/>
                    <a:pt x="20605" y="23139"/>
                    <a:pt x="20925" y="23081"/>
                  </a:cubicBezTo>
                  <a:cubicBezTo>
                    <a:pt x="21591" y="22971"/>
                    <a:pt x="21930" y="22919"/>
                    <a:pt x="22626" y="22888"/>
                  </a:cubicBezTo>
                  <a:close/>
                  <a:moveTo>
                    <a:pt x="18022" y="7533"/>
                  </a:moveTo>
                  <a:cubicBezTo>
                    <a:pt x="18720" y="7533"/>
                    <a:pt x="19424" y="7651"/>
                    <a:pt x="20098" y="7896"/>
                  </a:cubicBezTo>
                  <a:cubicBezTo>
                    <a:pt x="20496" y="8048"/>
                    <a:pt x="21226" y="8387"/>
                    <a:pt x="21538" y="8698"/>
                  </a:cubicBezTo>
                  <a:cubicBezTo>
                    <a:pt x="21533" y="8693"/>
                    <a:pt x="21531" y="8690"/>
                    <a:pt x="21532" y="8690"/>
                  </a:cubicBezTo>
                  <a:cubicBezTo>
                    <a:pt x="21534" y="8690"/>
                    <a:pt x="21546" y="8700"/>
                    <a:pt x="21556" y="8716"/>
                  </a:cubicBezTo>
                  <a:cubicBezTo>
                    <a:pt x="21556" y="8716"/>
                    <a:pt x="21556" y="8717"/>
                    <a:pt x="21556" y="8717"/>
                  </a:cubicBezTo>
                  <a:lnTo>
                    <a:pt x="21558" y="8717"/>
                  </a:lnTo>
                  <a:cubicBezTo>
                    <a:pt x="21558" y="8717"/>
                    <a:pt x="21558" y="8717"/>
                    <a:pt x="21558" y="8717"/>
                  </a:cubicBezTo>
                  <a:lnTo>
                    <a:pt x="21558" y="8717"/>
                  </a:lnTo>
                  <a:lnTo>
                    <a:pt x="21558" y="8717"/>
                  </a:lnTo>
                  <a:cubicBezTo>
                    <a:pt x="21558" y="8717"/>
                    <a:pt x="21558" y="8717"/>
                    <a:pt x="21558" y="8717"/>
                  </a:cubicBezTo>
                  <a:lnTo>
                    <a:pt x="21558" y="8717"/>
                  </a:lnTo>
                  <a:lnTo>
                    <a:pt x="21558" y="8718"/>
                  </a:lnTo>
                  <a:cubicBezTo>
                    <a:pt x="21558" y="8719"/>
                    <a:pt x="21558" y="8719"/>
                    <a:pt x="21558" y="8720"/>
                  </a:cubicBezTo>
                  <a:lnTo>
                    <a:pt x="21558" y="8720"/>
                  </a:lnTo>
                  <a:cubicBezTo>
                    <a:pt x="21558" y="8719"/>
                    <a:pt x="21558" y="8718"/>
                    <a:pt x="21558" y="8717"/>
                  </a:cubicBezTo>
                  <a:lnTo>
                    <a:pt x="21558" y="8717"/>
                  </a:lnTo>
                  <a:cubicBezTo>
                    <a:pt x="21559" y="8718"/>
                    <a:pt x="21559" y="8719"/>
                    <a:pt x="21559" y="8720"/>
                  </a:cubicBezTo>
                  <a:cubicBezTo>
                    <a:pt x="21559" y="8721"/>
                    <a:pt x="21559" y="8723"/>
                    <a:pt x="21559" y="8724"/>
                  </a:cubicBezTo>
                  <a:cubicBezTo>
                    <a:pt x="21558" y="8721"/>
                    <a:pt x="21558" y="8720"/>
                    <a:pt x="21558" y="8720"/>
                  </a:cubicBezTo>
                  <a:lnTo>
                    <a:pt x="21558" y="8720"/>
                  </a:lnTo>
                  <a:cubicBezTo>
                    <a:pt x="21558" y="8721"/>
                    <a:pt x="21558" y="8724"/>
                    <a:pt x="21559" y="8729"/>
                  </a:cubicBezTo>
                  <a:cubicBezTo>
                    <a:pt x="21561" y="8736"/>
                    <a:pt x="21561" y="8745"/>
                    <a:pt x="21561" y="8752"/>
                  </a:cubicBezTo>
                  <a:cubicBezTo>
                    <a:pt x="21574" y="9005"/>
                    <a:pt x="21115" y="9460"/>
                    <a:pt x="20633" y="10014"/>
                  </a:cubicBezTo>
                  <a:cubicBezTo>
                    <a:pt x="19891" y="10873"/>
                    <a:pt x="19200" y="11787"/>
                    <a:pt x="18695" y="12808"/>
                  </a:cubicBezTo>
                  <a:cubicBezTo>
                    <a:pt x="18478" y="13281"/>
                    <a:pt x="18236" y="13760"/>
                    <a:pt x="18168" y="14283"/>
                  </a:cubicBezTo>
                  <a:cubicBezTo>
                    <a:pt x="18096" y="14914"/>
                    <a:pt x="18216" y="15395"/>
                    <a:pt x="18230" y="15938"/>
                  </a:cubicBezTo>
                  <a:cubicBezTo>
                    <a:pt x="18358" y="16750"/>
                    <a:pt x="17734" y="17902"/>
                    <a:pt x="17059" y="18397"/>
                  </a:cubicBezTo>
                  <a:cubicBezTo>
                    <a:pt x="16490" y="18750"/>
                    <a:pt x="16119" y="18919"/>
                    <a:pt x="15540" y="19112"/>
                  </a:cubicBezTo>
                  <a:cubicBezTo>
                    <a:pt x="15064" y="19274"/>
                    <a:pt x="14565" y="19378"/>
                    <a:pt x="14108" y="19596"/>
                  </a:cubicBezTo>
                  <a:cubicBezTo>
                    <a:pt x="12939" y="20113"/>
                    <a:pt x="12476" y="21261"/>
                    <a:pt x="12097" y="22538"/>
                  </a:cubicBezTo>
                  <a:cubicBezTo>
                    <a:pt x="11593" y="24124"/>
                    <a:pt x="10536" y="24995"/>
                    <a:pt x="9234" y="25553"/>
                  </a:cubicBezTo>
                  <a:cubicBezTo>
                    <a:pt x="8588" y="25826"/>
                    <a:pt x="7362" y="26214"/>
                    <a:pt x="6442" y="26333"/>
                  </a:cubicBezTo>
                  <a:cubicBezTo>
                    <a:pt x="5826" y="26428"/>
                    <a:pt x="4899" y="26473"/>
                    <a:pt x="4048" y="26473"/>
                  </a:cubicBezTo>
                  <a:cubicBezTo>
                    <a:pt x="3973" y="26473"/>
                    <a:pt x="3899" y="26473"/>
                    <a:pt x="3826" y="26472"/>
                  </a:cubicBezTo>
                  <a:cubicBezTo>
                    <a:pt x="4944" y="24472"/>
                    <a:pt x="6015" y="22442"/>
                    <a:pt x="7247" y="20509"/>
                  </a:cubicBezTo>
                  <a:cubicBezTo>
                    <a:pt x="8587" y="18478"/>
                    <a:pt x="9978" y="16690"/>
                    <a:pt x="11716" y="14942"/>
                  </a:cubicBezTo>
                  <a:cubicBezTo>
                    <a:pt x="13369" y="13298"/>
                    <a:pt x="15093" y="11974"/>
                    <a:pt x="17027" y="10686"/>
                  </a:cubicBezTo>
                  <a:cubicBezTo>
                    <a:pt x="17450" y="10408"/>
                    <a:pt x="17877" y="10135"/>
                    <a:pt x="18323" y="9893"/>
                  </a:cubicBezTo>
                  <a:cubicBezTo>
                    <a:pt x="18461" y="9819"/>
                    <a:pt x="18597" y="9742"/>
                    <a:pt x="18734" y="9670"/>
                  </a:cubicBezTo>
                  <a:cubicBezTo>
                    <a:pt x="18824" y="9632"/>
                    <a:pt x="18891" y="9535"/>
                    <a:pt x="18870" y="9438"/>
                  </a:cubicBezTo>
                  <a:cubicBezTo>
                    <a:pt x="18862" y="9328"/>
                    <a:pt x="18758" y="9251"/>
                    <a:pt x="18653" y="9251"/>
                  </a:cubicBezTo>
                  <a:cubicBezTo>
                    <a:pt x="18617" y="9251"/>
                    <a:pt x="18581" y="9260"/>
                    <a:pt x="18549" y="9280"/>
                  </a:cubicBezTo>
                  <a:cubicBezTo>
                    <a:pt x="18398" y="9380"/>
                    <a:pt x="18245" y="9476"/>
                    <a:pt x="18099" y="9584"/>
                  </a:cubicBezTo>
                  <a:cubicBezTo>
                    <a:pt x="17889" y="9728"/>
                    <a:pt x="17280" y="10143"/>
                    <a:pt x="16926" y="10395"/>
                  </a:cubicBezTo>
                  <a:cubicBezTo>
                    <a:pt x="15247" y="11564"/>
                    <a:pt x="13600" y="12783"/>
                    <a:pt x="12108" y="14186"/>
                  </a:cubicBezTo>
                  <a:cubicBezTo>
                    <a:pt x="9428" y="16730"/>
                    <a:pt x="7117" y="19672"/>
                    <a:pt x="5274" y="22875"/>
                  </a:cubicBezTo>
                  <a:cubicBezTo>
                    <a:pt x="4629" y="23977"/>
                    <a:pt x="4027" y="25102"/>
                    <a:pt x="3416" y="26222"/>
                  </a:cubicBezTo>
                  <a:cubicBezTo>
                    <a:pt x="3006" y="25347"/>
                    <a:pt x="2682" y="24251"/>
                    <a:pt x="2622" y="23355"/>
                  </a:cubicBezTo>
                  <a:cubicBezTo>
                    <a:pt x="2583" y="22412"/>
                    <a:pt x="2699" y="21843"/>
                    <a:pt x="3312" y="21054"/>
                  </a:cubicBezTo>
                  <a:cubicBezTo>
                    <a:pt x="3755" y="20443"/>
                    <a:pt x="4983" y="19490"/>
                    <a:pt x="5210" y="18481"/>
                  </a:cubicBezTo>
                  <a:cubicBezTo>
                    <a:pt x="5452" y="17193"/>
                    <a:pt x="5178" y="15957"/>
                    <a:pt x="5698" y="14790"/>
                  </a:cubicBezTo>
                  <a:cubicBezTo>
                    <a:pt x="5988" y="13969"/>
                    <a:pt x="6796" y="12968"/>
                    <a:pt x="7436" y="12657"/>
                  </a:cubicBezTo>
                  <a:cubicBezTo>
                    <a:pt x="8148" y="12263"/>
                    <a:pt x="8924" y="12194"/>
                    <a:pt x="9912" y="12017"/>
                  </a:cubicBezTo>
                  <a:cubicBezTo>
                    <a:pt x="12373" y="11580"/>
                    <a:pt x="12472" y="10326"/>
                    <a:pt x="14049" y="9004"/>
                  </a:cubicBezTo>
                  <a:cubicBezTo>
                    <a:pt x="15128" y="8050"/>
                    <a:pt x="16562" y="7533"/>
                    <a:pt x="18022" y="7533"/>
                  </a:cubicBezTo>
                  <a:close/>
                  <a:moveTo>
                    <a:pt x="6690" y="1"/>
                  </a:moveTo>
                  <a:cubicBezTo>
                    <a:pt x="6313" y="1"/>
                    <a:pt x="6089" y="455"/>
                    <a:pt x="5830" y="684"/>
                  </a:cubicBezTo>
                  <a:cubicBezTo>
                    <a:pt x="2927" y="3774"/>
                    <a:pt x="1244" y="7832"/>
                    <a:pt x="478" y="11963"/>
                  </a:cubicBezTo>
                  <a:cubicBezTo>
                    <a:pt x="184" y="13526"/>
                    <a:pt x="0" y="15119"/>
                    <a:pt x="75" y="16710"/>
                  </a:cubicBezTo>
                  <a:cubicBezTo>
                    <a:pt x="155" y="18520"/>
                    <a:pt x="516" y="20312"/>
                    <a:pt x="1031" y="22046"/>
                  </a:cubicBezTo>
                  <a:cubicBezTo>
                    <a:pt x="1277" y="22893"/>
                    <a:pt x="1593" y="23718"/>
                    <a:pt x="1987" y="24507"/>
                  </a:cubicBezTo>
                  <a:cubicBezTo>
                    <a:pt x="2197" y="24923"/>
                    <a:pt x="2407" y="25347"/>
                    <a:pt x="2680" y="25724"/>
                  </a:cubicBezTo>
                  <a:cubicBezTo>
                    <a:pt x="2699" y="25774"/>
                    <a:pt x="2717" y="25823"/>
                    <a:pt x="2737" y="25874"/>
                  </a:cubicBezTo>
                  <a:cubicBezTo>
                    <a:pt x="2880" y="26184"/>
                    <a:pt x="2973" y="26543"/>
                    <a:pt x="3187" y="26810"/>
                  </a:cubicBezTo>
                  <a:cubicBezTo>
                    <a:pt x="3200" y="26820"/>
                    <a:pt x="3215" y="26824"/>
                    <a:pt x="3228" y="26831"/>
                  </a:cubicBezTo>
                  <a:cubicBezTo>
                    <a:pt x="3235" y="26840"/>
                    <a:pt x="3238" y="26849"/>
                    <a:pt x="3245" y="26856"/>
                  </a:cubicBezTo>
                  <a:cubicBezTo>
                    <a:pt x="3360" y="26960"/>
                    <a:pt x="3530" y="26920"/>
                    <a:pt x="3671" y="26941"/>
                  </a:cubicBezTo>
                  <a:cubicBezTo>
                    <a:pt x="3864" y="26953"/>
                    <a:pt x="4058" y="26957"/>
                    <a:pt x="4251" y="26957"/>
                  </a:cubicBezTo>
                  <a:cubicBezTo>
                    <a:pt x="4505" y="26957"/>
                    <a:pt x="4759" y="26949"/>
                    <a:pt x="5013" y="26941"/>
                  </a:cubicBezTo>
                  <a:cubicBezTo>
                    <a:pt x="6791" y="26878"/>
                    <a:pt x="8620" y="26494"/>
                    <a:pt x="10169" y="25590"/>
                  </a:cubicBezTo>
                  <a:cubicBezTo>
                    <a:pt x="10174" y="25590"/>
                    <a:pt x="10177" y="25592"/>
                    <a:pt x="10181" y="25592"/>
                  </a:cubicBezTo>
                  <a:cubicBezTo>
                    <a:pt x="10698" y="25667"/>
                    <a:pt x="11215" y="25702"/>
                    <a:pt x="11732" y="25702"/>
                  </a:cubicBezTo>
                  <a:cubicBezTo>
                    <a:pt x="12769" y="25702"/>
                    <a:pt x="13802" y="25561"/>
                    <a:pt x="14815" y="25318"/>
                  </a:cubicBezTo>
                  <a:cubicBezTo>
                    <a:pt x="14830" y="25350"/>
                    <a:pt x="14852" y="25379"/>
                    <a:pt x="14890" y="25399"/>
                  </a:cubicBezTo>
                  <a:cubicBezTo>
                    <a:pt x="16011" y="25915"/>
                    <a:pt x="17222" y="26105"/>
                    <a:pt x="18442" y="26105"/>
                  </a:cubicBezTo>
                  <a:cubicBezTo>
                    <a:pt x="19420" y="26105"/>
                    <a:pt x="20404" y="25983"/>
                    <a:pt x="21355" y="25808"/>
                  </a:cubicBezTo>
                  <a:cubicBezTo>
                    <a:pt x="22803" y="25544"/>
                    <a:pt x="24182" y="24960"/>
                    <a:pt x="25415" y="24160"/>
                  </a:cubicBezTo>
                  <a:cubicBezTo>
                    <a:pt x="26138" y="23731"/>
                    <a:pt x="25756" y="23386"/>
                    <a:pt x="25344" y="23205"/>
                  </a:cubicBezTo>
                  <a:cubicBezTo>
                    <a:pt x="24823" y="22880"/>
                    <a:pt x="23707" y="22641"/>
                    <a:pt x="23311" y="22609"/>
                  </a:cubicBezTo>
                  <a:cubicBezTo>
                    <a:pt x="23083" y="22564"/>
                    <a:pt x="22807" y="22547"/>
                    <a:pt x="22524" y="22547"/>
                  </a:cubicBezTo>
                  <a:cubicBezTo>
                    <a:pt x="21980" y="22547"/>
                    <a:pt x="21412" y="22609"/>
                    <a:pt x="21106" y="22654"/>
                  </a:cubicBezTo>
                  <a:cubicBezTo>
                    <a:pt x="21067" y="22660"/>
                    <a:pt x="21026" y="22668"/>
                    <a:pt x="20986" y="22674"/>
                  </a:cubicBezTo>
                  <a:cubicBezTo>
                    <a:pt x="21529" y="22347"/>
                    <a:pt x="22059" y="22001"/>
                    <a:pt x="22576" y="21636"/>
                  </a:cubicBezTo>
                  <a:cubicBezTo>
                    <a:pt x="23756" y="20813"/>
                    <a:pt x="24597" y="20076"/>
                    <a:pt x="25761" y="19270"/>
                  </a:cubicBezTo>
                  <a:cubicBezTo>
                    <a:pt x="26465" y="18762"/>
                    <a:pt x="27205" y="18306"/>
                    <a:pt x="27896" y="17781"/>
                  </a:cubicBezTo>
                  <a:cubicBezTo>
                    <a:pt x="27906" y="17773"/>
                    <a:pt x="27916" y="17764"/>
                    <a:pt x="27926" y="17754"/>
                  </a:cubicBezTo>
                  <a:cubicBezTo>
                    <a:pt x="28000" y="17699"/>
                    <a:pt x="28068" y="17629"/>
                    <a:pt x="28077" y="17535"/>
                  </a:cubicBezTo>
                  <a:cubicBezTo>
                    <a:pt x="28098" y="17373"/>
                    <a:pt x="27945" y="17281"/>
                    <a:pt x="27798" y="17281"/>
                  </a:cubicBezTo>
                  <a:cubicBezTo>
                    <a:pt x="27778" y="17281"/>
                    <a:pt x="27758" y="17283"/>
                    <a:pt x="27739" y="17286"/>
                  </a:cubicBezTo>
                  <a:cubicBezTo>
                    <a:pt x="27581" y="17304"/>
                    <a:pt x="27352" y="17309"/>
                    <a:pt x="27092" y="17309"/>
                  </a:cubicBezTo>
                  <a:cubicBezTo>
                    <a:pt x="26686" y="17309"/>
                    <a:pt x="26205" y="17295"/>
                    <a:pt x="25798" y="17289"/>
                  </a:cubicBezTo>
                  <a:cubicBezTo>
                    <a:pt x="25711" y="17288"/>
                    <a:pt x="25624" y="17288"/>
                    <a:pt x="25537" y="17288"/>
                  </a:cubicBezTo>
                  <a:cubicBezTo>
                    <a:pt x="23762" y="17288"/>
                    <a:pt x="21988" y="17484"/>
                    <a:pt x="20246" y="17819"/>
                  </a:cubicBezTo>
                  <a:cubicBezTo>
                    <a:pt x="19335" y="17987"/>
                    <a:pt x="18437" y="18222"/>
                    <a:pt x="17557" y="18510"/>
                  </a:cubicBezTo>
                  <a:cubicBezTo>
                    <a:pt x="18035" y="18036"/>
                    <a:pt x="18521" y="17570"/>
                    <a:pt x="19019" y="17117"/>
                  </a:cubicBezTo>
                  <a:cubicBezTo>
                    <a:pt x="19067" y="17166"/>
                    <a:pt x="19122" y="17212"/>
                    <a:pt x="19185" y="17259"/>
                  </a:cubicBezTo>
                  <a:cubicBezTo>
                    <a:pt x="19471" y="17442"/>
                    <a:pt x="19816" y="17490"/>
                    <a:pt x="20156" y="17490"/>
                  </a:cubicBezTo>
                  <a:cubicBezTo>
                    <a:pt x="20262" y="17490"/>
                    <a:pt x="20368" y="17486"/>
                    <a:pt x="20472" y="17479"/>
                  </a:cubicBezTo>
                  <a:cubicBezTo>
                    <a:pt x="20475" y="17479"/>
                    <a:pt x="20478" y="17479"/>
                    <a:pt x="20482" y="17479"/>
                  </a:cubicBezTo>
                  <a:cubicBezTo>
                    <a:pt x="20531" y="17479"/>
                    <a:pt x="20644" y="17464"/>
                    <a:pt x="20649" y="17464"/>
                  </a:cubicBezTo>
                  <a:cubicBezTo>
                    <a:pt x="20650" y="17464"/>
                    <a:pt x="20649" y="17464"/>
                    <a:pt x="20648" y="17464"/>
                  </a:cubicBezTo>
                  <a:cubicBezTo>
                    <a:pt x="20636" y="17465"/>
                    <a:pt x="20631" y="17466"/>
                    <a:pt x="20632" y="17466"/>
                  </a:cubicBezTo>
                  <a:cubicBezTo>
                    <a:pt x="20632" y="17466"/>
                    <a:pt x="20633" y="17466"/>
                    <a:pt x="20635" y="17466"/>
                  </a:cubicBezTo>
                  <a:cubicBezTo>
                    <a:pt x="20651" y="17466"/>
                    <a:pt x="20666" y="17466"/>
                    <a:pt x="20682" y="17464"/>
                  </a:cubicBezTo>
                  <a:cubicBezTo>
                    <a:pt x="20687" y="17465"/>
                    <a:pt x="20691" y="17465"/>
                    <a:pt x="20693" y="17465"/>
                  </a:cubicBezTo>
                  <a:cubicBezTo>
                    <a:pt x="20702" y="17465"/>
                    <a:pt x="20697" y="17462"/>
                    <a:pt x="20686" y="17458"/>
                  </a:cubicBezTo>
                  <a:lnTo>
                    <a:pt x="20686" y="17458"/>
                  </a:lnTo>
                  <a:cubicBezTo>
                    <a:pt x="20702" y="17461"/>
                    <a:pt x="20717" y="17462"/>
                    <a:pt x="20732" y="17462"/>
                  </a:cubicBezTo>
                  <a:cubicBezTo>
                    <a:pt x="20796" y="17462"/>
                    <a:pt x="20861" y="17442"/>
                    <a:pt x="20979" y="17421"/>
                  </a:cubicBezTo>
                  <a:cubicBezTo>
                    <a:pt x="20976" y="17421"/>
                    <a:pt x="20972" y="17421"/>
                    <a:pt x="20969" y="17421"/>
                  </a:cubicBezTo>
                  <a:lnTo>
                    <a:pt x="20969" y="17421"/>
                  </a:lnTo>
                  <a:cubicBezTo>
                    <a:pt x="21304" y="17347"/>
                    <a:pt x="21232" y="17035"/>
                    <a:pt x="20898" y="16801"/>
                  </a:cubicBezTo>
                  <a:cubicBezTo>
                    <a:pt x="20712" y="16624"/>
                    <a:pt x="20168" y="16433"/>
                    <a:pt x="19846" y="16383"/>
                  </a:cubicBezTo>
                  <a:cubicBezTo>
                    <a:pt x="20062" y="16196"/>
                    <a:pt x="20278" y="16012"/>
                    <a:pt x="20498" y="15832"/>
                  </a:cubicBezTo>
                  <a:cubicBezTo>
                    <a:pt x="20796" y="15936"/>
                    <a:pt x="21129" y="15968"/>
                    <a:pt x="21455" y="15968"/>
                  </a:cubicBezTo>
                  <a:cubicBezTo>
                    <a:pt x="21618" y="15968"/>
                    <a:pt x="21779" y="15960"/>
                    <a:pt x="21933" y="15948"/>
                  </a:cubicBezTo>
                  <a:cubicBezTo>
                    <a:pt x="22361" y="15896"/>
                    <a:pt x="22527" y="15869"/>
                    <a:pt x="22771" y="15832"/>
                  </a:cubicBezTo>
                  <a:cubicBezTo>
                    <a:pt x="22870" y="15805"/>
                    <a:pt x="22941" y="15702"/>
                    <a:pt x="22922" y="15599"/>
                  </a:cubicBezTo>
                  <a:cubicBezTo>
                    <a:pt x="22891" y="15414"/>
                    <a:pt x="22679" y="15330"/>
                    <a:pt x="22532" y="15245"/>
                  </a:cubicBezTo>
                  <a:cubicBezTo>
                    <a:pt x="22473" y="15210"/>
                    <a:pt x="22209" y="15091"/>
                    <a:pt x="22021" y="15068"/>
                  </a:cubicBezTo>
                  <a:cubicBezTo>
                    <a:pt x="21900" y="15046"/>
                    <a:pt x="21778" y="15036"/>
                    <a:pt x="21657" y="15036"/>
                  </a:cubicBezTo>
                  <a:cubicBezTo>
                    <a:pt x="21649" y="15036"/>
                    <a:pt x="21641" y="15036"/>
                    <a:pt x="21633" y="15036"/>
                  </a:cubicBezTo>
                  <a:cubicBezTo>
                    <a:pt x="21753" y="14965"/>
                    <a:pt x="21881" y="14904"/>
                    <a:pt x="21988" y="14820"/>
                  </a:cubicBezTo>
                  <a:cubicBezTo>
                    <a:pt x="22033" y="14822"/>
                    <a:pt x="22078" y="14824"/>
                    <a:pt x="22123" y="14824"/>
                  </a:cubicBezTo>
                  <a:cubicBezTo>
                    <a:pt x="22628" y="14824"/>
                    <a:pt x="23099" y="14677"/>
                    <a:pt x="23534" y="14302"/>
                  </a:cubicBezTo>
                  <a:cubicBezTo>
                    <a:pt x="23767" y="14089"/>
                    <a:pt x="24122" y="13558"/>
                    <a:pt x="23765" y="13316"/>
                  </a:cubicBezTo>
                  <a:cubicBezTo>
                    <a:pt x="23722" y="13296"/>
                    <a:pt x="23677" y="13289"/>
                    <a:pt x="23632" y="13289"/>
                  </a:cubicBezTo>
                  <a:cubicBezTo>
                    <a:pt x="23517" y="13289"/>
                    <a:pt x="23397" y="13337"/>
                    <a:pt x="23287" y="13359"/>
                  </a:cubicBezTo>
                  <a:cubicBezTo>
                    <a:pt x="22971" y="13442"/>
                    <a:pt x="22651" y="13543"/>
                    <a:pt x="22388" y="13744"/>
                  </a:cubicBezTo>
                  <a:cubicBezTo>
                    <a:pt x="22211" y="13876"/>
                    <a:pt x="21888" y="14138"/>
                    <a:pt x="21720" y="14457"/>
                  </a:cubicBezTo>
                  <a:cubicBezTo>
                    <a:pt x="21697" y="14471"/>
                    <a:pt x="21675" y="14487"/>
                    <a:pt x="21653" y="14502"/>
                  </a:cubicBezTo>
                  <a:cubicBezTo>
                    <a:pt x="21555" y="14573"/>
                    <a:pt x="21435" y="14662"/>
                    <a:pt x="21302" y="14765"/>
                  </a:cubicBezTo>
                  <a:cubicBezTo>
                    <a:pt x="21403" y="14544"/>
                    <a:pt x="21464" y="14306"/>
                    <a:pt x="21487" y="14064"/>
                  </a:cubicBezTo>
                  <a:cubicBezTo>
                    <a:pt x="21493" y="14018"/>
                    <a:pt x="21497" y="13986"/>
                    <a:pt x="21494" y="13986"/>
                  </a:cubicBezTo>
                  <a:cubicBezTo>
                    <a:pt x="21493" y="13986"/>
                    <a:pt x="21491" y="13993"/>
                    <a:pt x="21487" y="14009"/>
                  </a:cubicBezTo>
                  <a:lnTo>
                    <a:pt x="21487" y="14009"/>
                  </a:lnTo>
                  <a:cubicBezTo>
                    <a:pt x="21525" y="13845"/>
                    <a:pt x="21501" y="13815"/>
                    <a:pt x="21516" y="13662"/>
                  </a:cubicBezTo>
                  <a:cubicBezTo>
                    <a:pt x="21511" y="13626"/>
                    <a:pt x="21549" y="13436"/>
                    <a:pt x="21404" y="13335"/>
                  </a:cubicBezTo>
                  <a:cubicBezTo>
                    <a:pt x="21354" y="13313"/>
                    <a:pt x="21311" y="13305"/>
                    <a:pt x="21274" y="13305"/>
                  </a:cubicBezTo>
                  <a:cubicBezTo>
                    <a:pt x="21205" y="13305"/>
                    <a:pt x="21158" y="13334"/>
                    <a:pt x="21122" y="13358"/>
                  </a:cubicBezTo>
                  <a:cubicBezTo>
                    <a:pt x="21102" y="13371"/>
                    <a:pt x="21073" y="13397"/>
                    <a:pt x="21054" y="13416"/>
                  </a:cubicBezTo>
                  <a:cubicBezTo>
                    <a:pt x="21002" y="13452"/>
                    <a:pt x="20950" y="13491"/>
                    <a:pt x="20902" y="13536"/>
                  </a:cubicBezTo>
                  <a:cubicBezTo>
                    <a:pt x="20450" y="13944"/>
                    <a:pt x="20211" y="14548"/>
                    <a:pt x="20201" y="15152"/>
                  </a:cubicBezTo>
                  <a:cubicBezTo>
                    <a:pt x="20198" y="15231"/>
                    <a:pt x="20195" y="15497"/>
                    <a:pt x="20205" y="15497"/>
                  </a:cubicBezTo>
                  <a:cubicBezTo>
                    <a:pt x="20206" y="15497"/>
                    <a:pt x="20207" y="15494"/>
                    <a:pt x="20208" y="15488"/>
                  </a:cubicBezTo>
                  <a:lnTo>
                    <a:pt x="20208" y="15488"/>
                  </a:lnTo>
                  <a:cubicBezTo>
                    <a:pt x="20200" y="15538"/>
                    <a:pt x="20207" y="15593"/>
                    <a:pt x="20226" y="15644"/>
                  </a:cubicBezTo>
                  <a:cubicBezTo>
                    <a:pt x="20048" y="15798"/>
                    <a:pt x="19867" y="15957"/>
                    <a:pt x="19688" y="16119"/>
                  </a:cubicBezTo>
                  <a:cubicBezTo>
                    <a:pt x="19717" y="16024"/>
                    <a:pt x="19738" y="15925"/>
                    <a:pt x="19745" y="15824"/>
                  </a:cubicBezTo>
                  <a:cubicBezTo>
                    <a:pt x="19761" y="15546"/>
                    <a:pt x="19691" y="15271"/>
                    <a:pt x="19645" y="14998"/>
                  </a:cubicBezTo>
                  <a:cubicBezTo>
                    <a:pt x="19629" y="14767"/>
                    <a:pt x="19535" y="14631"/>
                    <a:pt x="19412" y="14631"/>
                  </a:cubicBezTo>
                  <a:cubicBezTo>
                    <a:pt x="19285" y="14631"/>
                    <a:pt x="19128" y="14779"/>
                    <a:pt x="19001" y="15120"/>
                  </a:cubicBezTo>
                  <a:cubicBezTo>
                    <a:pt x="18814" y="15585"/>
                    <a:pt x="18766" y="16096"/>
                    <a:pt x="18789" y="16594"/>
                  </a:cubicBezTo>
                  <a:cubicBezTo>
                    <a:pt x="18789" y="16708"/>
                    <a:pt x="18817" y="16808"/>
                    <a:pt x="18863" y="16901"/>
                  </a:cubicBezTo>
                  <a:cubicBezTo>
                    <a:pt x="18611" y="17144"/>
                    <a:pt x="18355" y="17382"/>
                    <a:pt x="18097" y="17619"/>
                  </a:cubicBezTo>
                  <a:cubicBezTo>
                    <a:pt x="18268" y="17321"/>
                    <a:pt x="18401" y="17004"/>
                    <a:pt x="18490" y="16671"/>
                  </a:cubicBezTo>
                  <a:cubicBezTo>
                    <a:pt x="18642" y="15909"/>
                    <a:pt x="18500" y="15437"/>
                    <a:pt x="18610" y="14547"/>
                  </a:cubicBezTo>
                  <a:cubicBezTo>
                    <a:pt x="18843" y="12949"/>
                    <a:pt x="20234" y="11192"/>
                    <a:pt x="21341" y="9912"/>
                  </a:cubicBezTo>
                  <a:cubicBezTo>
                    <a:pt x="21711" y="9445"/>
                    <a:pt x="22440" y="8795"/>
                    <a:pt x="21762" y="8246"/>
                  </a:cubicBezTo>
                  <a:cubicBezTo>
                    <a:pt x="21177" y="7816"/>
                    <a:pt x="20496" y="7511"/>
                    <a:pt x="19797" y="7320"/>
                  </a:cubicBezTo>
                  <a:cubicBezTo>
                    <a:pt x="19248" y="7179"/>
                    <a:pt x="18699" y="7113"/>
                    <a:pt x="18159" y="7113"/>
                  </a:cubicBezTo>
                  <a:cubicBezTo>
                    <a:pt x="16470" y="7113"/>
                    <a:pt x="14877" y="7766"/>
                    <a:pt x="13663" y="8852"/>
                  </a:cubicBezTo>
                  <a:cubicBezTo>
                    <a:pt x="12738" y="9636"/>
                    <a:pt x="12058" y="10663"/>
                    <a:pt x="11234" y="11067"/>
                  </a:cubicBezTo>
                  <a:cubicBezTo>
                    <a:pt x="10416" y="11559"/>
                    <a:pt x="9220" y="11559"/>
                    <a:pt x="8158" y="11885"/>
                  </a:cubicBezTo>
                  <a:cubicBezTo>
                    <a:pt x="8204" y="11656"/>
                    <a:pt x="8262" y="11406"/>
                    <a:pt x="8323" y="11179"/>
                  </a:cubicBezTo>
                  <a:cubicBezTo>
                    <a:pt x="8475" y="11212"/>
                    <a:pt x="8616" y="11235"/>
                    <a:pt x="8765" y="11235"/>
                  </a:cubicBezTo>
                  <a:cubicBezTo>
                    <a:pt x="8928" y="11235"/>
                    <a:pt x="9100" y="11208"/>
                    <a:pt x="9308" y="11141"/>
                  </a:cubicBezTo>
                  <a:cubicBezTo>
                    <a:pt x="9679" y="11006"/>
                    <a:pt x="10006" y="10779"/>
                    <a:pt x="10327" y="10556"/>
                  </a:cubicBezTo>
                  <a:cubicBezTo>
                    <a:pt x="10643" y="10324"/>
                    <a:pt x="10980" y="10094"/>
                    <a:pt x="11211" y="9774"/>
                  </a:cubicBezTo>
                  <a:cubicBezTo>
                    <a:pt x="11328" y="9601"/>
                    <a:pt x="11190" y="9344"/>
                    <a:pt x="10996" y="9344"/>
                  </a:cubicBezTo>
                  <a:cubicBezTo>
                    <a:pt x="10989" y="9344"/>
                    <a:pt x="10981" y="9345"/>
                    <a:pt x="10973" y="9345"/>
                  </a:cubicBezTo>
                  <a:cubicBezTo>
                    <a:pt x="10972" y="9345"/>
                    <a:pt x="10971" y="9345"/>
                    <a:pt x="10969" y="9345"/>
                  </a:cubicBezTo>
                  <a:cubicBezTo>
                    <a:pt x="10968" y="9345"/>
                    <a:pt x="10967" y="9345"/>
                    <a:pt x="10966" y="9345"/>
                  </a:cubicBezTo>
                  <a:cubicBezTo>
                    <a:pt x="10934" y="9345"/>
                    <a:pt x="10850" y="9366"/>
                    <a:pt x="10849" y="9370"/>
                  </a:cubicBezTo>
                  <a:cubicBezTo>
                    <a:pt x="10843" y="9370"/>
                    <a:pt x="10837" y="9373"/>
                    <a:pt x="10833" y="9374"/>
                  </a:cubicBezTo>
                  <a:cubicBezTo>
                    <a:pt x="10814" y="9377"/>
                    <a:pt x="10795" y="9379"/>
                    <a:pt x="10778" y="9383"/>
                  </a:cubicBezTo>
                  <a:cubicBezTo>
                    <a:pt x="10153" y="9519"/>
                    <a:pt x="9508" y="9651"/>
                    <a:pt x="8985" y="10042"/>
                  </a:cubicBezTo>
                  <a:cubicBezTo>
                    <a:pt x="8873" y="10122"/>
                    <a:pt x="8765" y="10204"/>
                    <a:pt x="8659" y="10290"/>
                  </a:cubicBezTo>
                  <a:cubicBezTo>
                    <a:pt x="8721" y="10168"/>
                    <a:pt x="8769" y="10091"/>
                    <a:pt x="8817" y="10014"/>
                  </a:cubicBezTo>
                  <a:cubicBezTo>
                    <a:pt x="8821" y="10010"/>
                    <a:pt x="8826" y="10004"/>
                    <a:pt x="8834" y="9998"/>
                  </a:cubicBezTo>
                  <a:cubicBezTo>
                    <a:pt x="9315" y="9613"/>
                    <a:pt x="9780" y="9049"/>
                    <a:pt x="9981" y="8242"/>
                  </a:cubicBezTo>
                  <a:cubicBezTo>
                    <a:pt x="10054" y="7899"/>
                    <a:pt x="10049" y="7544"/>
                    <a:pt x="9999" y="7198"/>
                  </a:cubicBezTo>
                  <a:cubicBezTo>
                    <a:pt x="9974" y="7076"/>
                    <a:pt x="9945" y="6955"/>
                    <a:pt x="9903" y="6839"/>
                  </a:cubicBezTo>
                  <a:cubicBezTo>
                    <a:pt x="9902" y="6833"/>
                    <a:pt x="9902" y="6827"/>
                    <a:pt x="9900" y="6819"/>
                  </a:cubicBezTo>
                  <a:cubicBezTo>
                    <a:pt x="9887" y="6783"/>
                    <a:pt x="9878" y="6758"/>
                    <a:pt x="9873" y="6742"/>
                  </a:cubicBezTo>
                  <a:cubicBezTo>
                    <a:pt x="9870" y="6696"/>
                    <a:pt x="9861" y="6648"/>
                    <a:pt x="9841" y="6607"/>
                  </a:cubicBezTo>
                  <a:cubicBezTo>
                    <a:pt x="9776" y="6512"/>
                    <a:pt x="9704" y="6477"/>
                    <a:pt x="9632" y="6477"/>
                  </a:cubicBezTo>
                  <a:cubicBezTo>
                    <a:pt x="9470" y="6477"/>
                    <a:pt x="9313" y="6664"/>
                    <a:pt x="9266" y="6762"/>
                  </a:cubicBezTo>
                  <a:cubicBezTo>
                    <a:pt x="9266" y="6762"/>
                    <a:pt x="9266" y="6762"/>
                    <a:pt x="9266" y="6762"/>
                  </a:cubicBezTo>
                  <a:cubicBezTo>
                    <a:pt x="9259" y="6762"/>
                    <a:pt x="9164" y="6939"/>
                    <a:pt x="9131" y="7000"/>
                  </a:cubicBezTo>
                  <a:cubicBezTo>
                    <a:pt x="9133" y="6998"/>
                    <a:pt x="9133" y="6997"/>
                    <a:pt x="9134" y="6997"/>
                  </a:cubicBezTo>
                  <a:cubicBezTo>
                    <a:pt x="8972" y="7276"/>
                    <a:pt x="8707" y="7777"/>
                    <a:pt x="8669" y="8233"/>
                  </a:cubicBezTo>
                  <a:cubicBezTo>
                    <a:pt x="8604" y="8646"/>
                    <a:pt x="8679" y="9280"/>
                    <a:pt x="8645" y="9538"/>
                  </a:cubicBezTo>
                  <a:cubicBezTo>
                    <a:pt x="8551" y="9733"/>
                    <a:pt x="8545" y="9719"/>
                    <a:pt x="8517" y="9849"/>
                  </a:cubicBezTo>
                  <a:cubicBezTo>
                    <a:pt x="8517" y="9844"/>
                    <a:pt x="8517" y="9839"/>
                    <a:pt x="8519" y="9835"/>
                  </a:cubicBezTo>
                  <a:lnTo>
                    <a:pt x="8519" y="9835"/>
                  </a:lnTo>
                  <a:cubicBezTo>
                    <a:pt x="8509" y="9862"/>
                    <a:pt x="8498" y="9891"/>
                    <a:pt x="8488" y="9920"/>
                  </a:cubicBezTo>
                  <a:cubicBezTo>
                    <a:pt x="8487" y="9925"/>
                    <a:pt x="8484" y="9932"/>
                    <a:pt x="8481" y="9939"/>
                  </a:cubicBezTo>
                  <a:cubicBezTo>
                    <a:pt x="8442" y="9665"/>
                    <a:pt x="8375" y="9389"/>
                    <a:pt x="8238" y="9088"/>
                  </a:cubicBezTo>
                  <a:cubicBezTo>
                    <a:pt x="8134" y="8855"/>
                    <a:pt x="8005" y="8633"/>
                    <a:pt x="7858" y="8423"/>
                  </a:cubicBezTo>
                  <a:cubicBezTo>
                    <a:pt x="7854" y="8416"/>
                    <a:pt x="7848" y="8409"/>
                    <a:pt x="7842" y="8401"/>
                  </a:cubicBezTo>
                  <a:cubicBezTo>
                    <a:pt x="7838" y="8394"/>
                    <a:pt x="7835" y="8387"/>
                    <a:pt x="7831" y="8380"/>
                  </a:cubicBezTo>
                  <a:cubicBezTo>
                    <a:pt x="7719" y="8225"/>
                    <a:pt x="7667" y="8241"/>
                    <a:pt x="7601" y="8207"/>
                  </a:cubicBezTo>
                  <a:cubicBezTo>
                    <a:pt x="7573" y="8197"/>
                    <a:pt x="7544" y="8192"/>
                    <a:pt x="7516" y="8192"/>
                  </a:cubicBezTo>
                  <a:cubicBezTo>
                    <a:pt x="7387" y="8192"/>
                    <a:pt x="7267" y="8295"/>
                    <a:pt x="7265" y="8432"/>
                  </a:cubicBezTo>
                  <a:cubicBezTo>
                    <a:pt x="7266" y="8472"/>
                    <a:pt x="7269" y="8516"/>
                    <a:pt x="7281" y="8556"/>
                  </a:cubicBezTo>
                  <a:cubicBezTo>
                    <a:pt x="7279" y="8555"/>
                    <a:pt x="7279" y="8555"/>
                    <a:pt x="7278" y="8553"/>
                  </a:cubicBezTo>
                  <a:lnTo>
                    <a:pt x="7278" y="8553"/>
                  </a:lnTo>
                  <a:cubicBezTo>
                    <a:pt x="7284" y="8580"/>
                    <a:pt x="7297" y="8647"/>
                    <a:pt x="7298" y="8647"/>
                  </a:cubicBezTo>
                  <a:cubicBezTo>
                    <a:pt x="7299" y="8647"/>
                    <a:pt x="7298" y="8639"/>
                    <a:pt x="7295" y="8618"/>
                  </a:cubicBezTo>
                  <a:lnTo>
                    <a:pt x="7295" y="8618"/>
                  </a:lnTo>
                  <a:cubicBezTo>
                    <a:pt x="7383" y="9195"/>
                    <a:pt x="7485" y="9952"/>
                    <a:pt x="7812" y="10663"/>
                  </a:cubicBezTo>
                  <a:cubicBezTo>
                    <a:pt x="7860" y="10753"/>
                    <a:pt x="7857" y="10760"/>
                    <a:pt x="7918" y="10847"/>
                  </a:cubicBezTo>
                  <a:cubicBezTo>
                    <a:pt x="7921" y="10854"/>
                    <a:pt x="7922" y="10863"/>
                    <a:pt x="7926" y="10869"/>
                  </a:cubicBezTo>
                  <a:cubicBezTo>
                    <a:pt x="7945" y="10902"/>
                    <a:pt x="7964" y="10935"/>
                    <a:pt x="7987" y="10966"/>
                  </a:cubicBezTo>
                  <a:cubicBezTo>
                    <a:pt x="7995" y="10977"/>
                    <a:pt x="8003" y="10989"/>
                    <a:pt x="8013" y="11002"/>
                  </a:cubicBezTo>
                  <a:cubicBezTo>
                    <a:pt x="8032" y="11029"/>
                    <a:pt x="8055" y="11050"/>
                    <a:pt x="8080" y="11071"/>
                  </a:cubicBezTo>
                  <a:cubicBezTo>
                    <a:pt x="8042" y="11202"/>
                    <a:pt x="8009" y="11334"/>
                    <a:pt x="7980" y="11465"/>
                  </a:cubicBezTo>
                  <a:cubicBezTo>
                    <a:pt x="7939" y="11638"/>
                    <a:pt x="7906" y="11810"/>
                    <a:pt x="7873" y="11982"/>
                  </a:cubicBezTo>
                  <a:cubicBezTo>
                    <a:pt x="7688" y="12053"/>
                    <a:pt x="7508" y="12134"/>
                    <a:pt x="7339" y="12236"/>
                  </a:cubicBezTo>
                  <a:cubicBezTo>
                    <a:pt x="7077" y="12379"/>
                    <a:pt x="6827" y="12577"/>
                    <a:pt x="6596" y="12813"/>
                  </a:cubicBezTo>
                  <a:cubicBezTo>
                    <a:pt x="6688" y="12386"/>
                    <a:pt x="6751" y="12085"/>
                    <a:pt x="6822" y="11651"/>
                  </a:cubicBezTo>
                  <a:cubicBezTo>
                    <a:pt x="6926" y="10809"/>
                    <a:pt x="7179" y="10136"/>
                    <a:pt x="6238" y="10084"/>
                  </a:cubicBezTo>
                  <a:cubicBezTo>
                    <a:pt x="5983" y="10039"/>
                    <a:pt x="5857" y="10036"/>
                    <a:pt x="5782" y="10004"/>
                  </a:cubicBezTo>
                  <a:cubicBezTo>
                    <a:pt x="5811" y="9964"/>
                    <a:pt x="5843" y="9941"/>
                    <a:pt x="5937" y="9854"/>
                  </a:cubicBezTo>
                  <a:cubicBezTo>
                    <a:pt x="6222" y="9599"/>
                    <a:pt x="6494" y="9386"/>
                    <a:pt x="6697" y="9183"/>
                  </a:cubicBezTo>
                  <a:cubicBezTo>
                    <a:pt x="6851" y="9017"/>
                    <a:pt x="7032" y="8853"/>
                    <a:pt x="7087" y="8624"/>
                  </a:cubicBezTo>
                  <a:cubicBezTo>
                    <a:pt x="7140" y="8401"/>
                    <a:pt x="7166" y="7870"/>
                    <a:pt x="7192" y="7473"/>
                  </a:cubicBezTo>
                  <a:cubicBezTo>
                    <a:pt x="7240" y="6218"/>
                    <a:pt x="7184" y="5080"/>
                    <a:pt x="7117" y="3736"/>
                  </a:cubicBezTo>
                  <a:cubicBezTo>
                    <a:pt x="7069" y="2830"/>
                    <a:pt x="7124" y="1920"/>
                    <a:pt x="7098" y="1014"/>
                  </a:cubicBezTo>
                  <a:cubicBezTo>
                    <a:pt x="7086" y="820"/>
                    <a:pt x="7094" y="625"/>
                    <a:pt x="7067" y="433"/>
                  </a:cubicBezTo>
                  <a:lnTo>
                    <a:pt x="7067" y="433"/>
                  </a:lnTo>
                  <a:cubicBezTo>
                    <a:pt x="7068" y="436"/>
                    <a:pt x="7068" y="437"/>
                    <a:pt x="7069" y="437"/>
                  </a:cubicBezTo>
                  <a:cubicBezTo>
                    <a:pt x="7072" y="437"/>
                    <a:pt x="7067" y="348"/>
                    <a:pt x="7059" y="320"/>
                  </a:cubicBezTo>
                  <a:cubicBezTo>
                    <a:pt x="7032" y="180"/>
                    <a:pt x="6932" y="54"/>
                    <a:pt x="6793" y="12"/>
                  </a:cubicBezTo>
                  <a:cubicBezTo>
                    <a:pt x="6757" y="4"/>
                    <a:pt x="6723" y="1"/>
                    <a:pt x="6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9"/>
            <p:cNvSpPr/>
            <p:nvPr/>
          </p:nvSpPr>
          <p:spPr>
            <a:xfrm>
              <a:off x="2212105" y="3936034"/>
              <a:ext cx="385715" cy="108089"/>
            </a:xfrm>
            <a:custGeom>
              <a:avLst/>
              <a:gdLst/>
              <a:ahLst/>
              <a:cxnLst/>
              <a:rect l="l" t="t" r="r" b="b"/>
              <a:pathLst>
                <a:path w="9899" h="2774" extrusionOk="0">
                  <a:moveTo>
                    <a:pt x="7244" y="0"/>
                  </a:moveTo>
                  <a:cubicBezTo>
                    <a:pt x="6548" y="29"/>
                    <a:pt x="6209" y="83"/>
                    <a:pt x="5543" y="193"/>
                  </a:cubicBezTo>
                  <a:cubicBezTo>
                    <a:pt x="5223" y="251"/>
                    <a:pt x="4904" y="317"/>
                    <a:pt x="4586" y="384"/>
                  </a:cubicBezTo>
                  <a:cubicBezTo>
                    <a:pt x="4577" y="387"/>
                    <a:pt x="4567" y="387"/>
                    <a:pt x="4558" y="387"/>
                  </a:cubicBezTo>
                  <a:cubicBezTo>
                    <a:pt x="4134" y="619"/>
                    <a:pt x="3704" y="839"/>
                    <a:pt x="3267" y="1046"/>
                  </a:cubicBezTo>
                  <a:cubicBezTo>
                    <a:pt x="2223" y="1541"/>
                    <a:pt x="1125" y="1971"/>
                    <a:pt x="0" y="2284"/>
                  </a:cubicBezTo>
                  <a:cubicBezTo>
                    <a:pt x="274" y="2381"/>
                    <a:pt x="604" y="2485"/>
                    <a:pt x="909" y="2549"/>
                  </a:cubicBezTo>
                  <a:cubicBezTo>
                    <a:pt x="1585" y="2704"/>
                    <a:pt x="2246" y="2774"/>
                    <a:pt x="2948" y="2774"/>
                  </a:cubicBezTo>
                  <a:cubicBezTo>
                    <a:pt x="3307" y="2774"/>
                    <a:pt x="3676" y="2755"/>
                    <a:pt x="4063" y="2721"/>
                  </a:cubicBezTo>
                  <a:cubicBezTo>
                    <a:pt x="5143" y="2607"/>
                    <a:pt x="6147" y="2466"/>
                    <a:pt x="7285" y="2087"/>
                  </a:cubicBezTo>
                  <a:cubicBezTo>
                    <a:pt x="8106" y="1813"/>
                    <a:pt x="9241" y="1247"/>
                    <a:pt x="9899" y="765"/>
                  </a:cubicBezTo>
                  <a:cubicBezTo>
                    <a:pt x="9883" y="746"/>
                    <a:pt x="9867" y="730"/>
                    <a:pt x="9857" y="723"/>
                  </a:cubicBezTo>
                  <a:cubicBezTo>
                    <a:pt x="9263" y="219"/>
                    <a:pt x="8204" y="2"/>
                    <a:pt x="7244"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9"/>
            <p:cNvSpPr/>
            <p:nvPr/>
          </p:nvSpPr>
          <p:spPr>
            <a:xfrm>
              <a:off x="1747653" y="3062537"/>
              <a:ext cx="131507" cy="766636"/>
            </a:xfrm>
            <a:custGeom>
              <a:avLst/>
              <a:gdLst/>
              <a:ahLst/>
              <a:cxnLst/>
              <a:rect l="l" t="t" r="r" b="b"/>
              <a:pathLst>
                <a:path w="3375" h="19675" extrusionOk="0">
                  <a:moveTo>
                    <a:pt x="3253" y="1"/>
                  </a:moveTo>
                  <a:cubicBezTo>
                    <a:pt x="2838" y="396"/>
                    <a:pt x="2442" y="819"/>
                    <a:pt x="2065" y="1271"/>
                  </a:cubicBezTo>
                  <a:cubicBezTo>
                    <a:pt x="2261" y="3253"/>
                    <a:pt x="2223" y="5258"/>
                    <a:pt x="1952" y="7232"/>
                  </a:cubicBezTo>
                  <a:cubicBezTo>
                    <a:pt x="1900" y="7598"/>
                    <a:pt x="1842" y="7968"/>
                    <a:pt x="1725" y="8319"/>
                  </a:cubicBezTo>
                  <a:cubicBezTo>
                    <a:pt x="1622" y="8634"/>
                    <a:pt x="1471" y="8932"/>
                    <a:pt x="1356" y="9242"/>
                  </a:cubicBezTo>
                  <a:cubicBezTo>
                    <a:pt x="1023" y="10125"/>
                    <a:pt x="949" y="11081"/>
                    <a:pt x="881" y="12022"/>
                  </a:cubicBezTo>
                  <a:cubicBezTo>
                    <a:pt x="1182" y="11692"/>
                    <a:pt x="1560" y="11434"/>
                    <a:pt x="1978" y="11270"/>
                  </a:cubicBezTo>
                  <a:lnTo>
                    <a:pt x="1978" y="11270"/>
                  </a:lnTo>
                  <a:cubicBezTo>
                    <a:pt x="1713" y="11608"/>
                    <a:pt x="1447" y="11945"/>
                    <a:pt x="1182" y="12283"/>
                  </a:cubicBezTo>
                  <a:cubicBezTo>
                    <a:pt x="1073" y="12419"/>
                    <a:pt x="963" y="12559"/>
                    <a:pt x="913" y="12727"/>
                  </a:cubicBezTo>
                  <a:cubicBezTo>
                    <a:pt x="866" y="12876"/>
                    <a:pt x="869" y="13034"/>
                    <a:pt x="872" y="13190"/>
                  </a:cubicBezTo>
                  <a:cubicBezTo>
                    <a:pt x="900" y="15378"/>
                    <a:pt x="516" y="17540"/>
                    <a:pt x="0" y="19674"/>
                  </a:cubicBezTo>
                  <a:cubicBezTo>
                    <a:pt x="493" y="19130"/>
                    <a:pt x="931" y="18735"/>
                    <a:pt x="1247" y="18182"/>
                  </a:cubicBezTo>
                  <a:cubicBezTo>
                    <a:pt x="1651" y="17420"/>
                    <a:pt x="1471" y="16170"/>
                    <a:pt x="1723" y="14999"/>
                  </a:cubicBezTo>
                  <a:cubicBezTo>
                    <a:pt x="1880" y="14294"/>
                    <a:pt x="2206" y="13558"/>
                    <a:pt x="2636" y="12946"/>
                  </a:cubicBezTo>
                  <a:cubicBezTo>
                    <a:pt x="2636" y="12863"/>
                    <a:pt x="2666" y="12766"/>
                    <a:pt x="2685" y="12689"/>
                  </a:cubicBezTo>
                  <a:cubicBezTo>
                    <a:pt x="2756" y="12387"/>
                    <a:pt x="2815" y="12084"/>
                    <a:pt x="2893" y="11783"/>
                  </a:cubicBezTo>
                  <a:cubicBezTo>
                    <a:pt x="3032" y="11207"/>
                    <a:pt x="3235" y="10571"/>
                    <a:pt x="3148" y="10271"/>
                  </a:cubicBezTo>
                  <a:cubicBezTo>
                    <a:pt x="3102" y="10131"/>
                    <a:pt x="3121" y="10170"/>
                    <a:pt x="3045" y="10087"/>
                  </a:cubicBezTo>
                  <a:cubicBezTo>
                    <a:pt x="3038" y="10082"/>
                    <a:pt x="3030" y="10076"/>
                    <a:pt x="3021" y="10073"/>
                  </a:cubicBezTo>
                  <a:cubicBezTo>
                    <a:pt x="2951" y="10056"/>
                    <a:pt x="2857" y="10054"/>
                    <a:pt x="2683" y="10027"/>
                  </a:cubicBezTo>
                  <a:cubicBezTo>
                    <a:pt x="2294" y="10009"/>
                    <a:pt x="1609" y="9815"/>
                    <a:pt x="2013" y="9323"/>
                  </a:cubicBezTo>
                  <a:cubicBezTo>
                    <a:pt x="2439" y="9030"/>
                    <a:pt x="2976" y="8580"/>
                    <a:pt x="3154" y="8257"/>
                  </a:cubicBezTo>
                  <a:cubicBezTo>
                    <a:pt x="3287" y="8017"/>
                    <a:pt x="3226" y="8076"/>
                    <a:pt x="3254" y="7639"/>
                  </a:cubicBezTo>
                  <a:cubicBezTo>
                    <a:pt x="3374" y="5463"/>
                    <a:pt x="3358" y="3341"/>
                    <a:pt x="3339" y="1055"/>
                  </a:cubicBezTo>
                  <a:cubicBezTo>
                    <a:pt x="3332" y="668"/>
                    <a:pt x="3325" y="432"/>
                    <a:pt x="3281" y="109"/>
                  </a:cubicBezTo>
                  <a:lnTo>
                    <a:pt x="3281" y="108"/>
                  </a:lnTo>
                  <a:cubicBezTo>
                    <a:pt x="3279" y="93"/>
                    <a:pt x="3279" y="85"/>
                    <a:pt x="3277" y="79"/>
                  </a:cubicBezTo>
                  <a:lnTo>
                    <a:pt x="3277" y="86"/>
                  </a:lnTo>
                  <a:cubicBezTo>
                    <a:pt x="3266" y="12"/>
                    <a:pt x="3280" y="59"/>
                    <a:pt x="3253"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9"/>
            <p:cNvSpPr/>
            <p:nvPr/>
          </p:nvSpPr>
          <p:spPr>
            <a:xfrm>
              <a:off x="1714455" y="3927852"/>
              <a:ext cx="67487" cy="138092"/>
            </a:xfrm>
            <a:custGeom>
              <a:avLst/>
              <a:gdLst/>
              <a:ahLst/>
              <a:cxnLst/>
              <a:rect l="l" t="t" r="r" b="b"/>
              <a:pathLst>
                <a:path w="1732" h="3544" extrusionOk="0">
                  <a:moveTo>
                    <a:pt x="18" y="0"/>
                  </a:moveTo>
                  <a:cubicBezTo>
                    <a:pt x="2" y="207"/>
                    <a:pt x="1" y="429"/>
                    <a:pt x="11" y="677"/>
                  </a:cubicBezTo>
                  <a:cubicBezTo>
                    <a:pt x="72" y="1573"/>
                    <a:pt x="396" y="2668"/>
                    <a:pt x="807" y="3544"/>
                  </a:cubicBezTo>
                  <a:cubicBezTo>
                    <a:pt x="1114" y="2980"/>
                    <a:pt x="1420" y="2416"/>
                    <a:pt x="1731" y="1851"/>
                  </a:cubicBezTo>
                  <a:cubicBezTo>
                    <a:pt x="886" y="1574"/>
                    <a:pt x="175" y="852"/>
                    <a:pt x="18"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9"/>
            <p:cNvSpPr/>
            <p:nvPr/>
          </p:nvSpPr>
          <p:spPr>
            <a:xfrm>
              <a:off x="1761758" y="3365872"/>
              <a:ext cx="691590" cy="709903"/>
            </a:xfrm>
            <a:custGeom>
              <a:avLst/>
              <a:gdLst/>
              <a:ahLst/>
              <a:cxnLst/>
              <a:rect l="l" t="t" r="r" b="b"/>
              <a:pathLst>
                <a:path w="17749" h="18219" extrusionOk="0">
                  <a:moveTo>
                    <a:pt x="17056" y="0"/>
                  </a:moveTo>
                  <a:cubicBezTo>
                    <a:pt x="16984" y="290"/>
                    <a:pt x="16858" y="558"/>
                    <a:pt x="16664" y="795"/>
                  </a:cubicBezTo>
                  <a:cubicBezTo>
                    <a:pt x="16238" y="1312"/>
                    <a:pt x="15571" y="1547"/>
                    <a:pt x="15006" y="1903"/>
                  </a:cubicBezTo>
                  <a:cubicBezTo>
                    <a:pt x="14079" y="2486"/>
                    <a:pt x="13396" y="3445"/>
                    <a:pt x="13147" y="4511"/>
                  </a:cubicBezTo>
                  <a:cubicBezTo>
                    <a:pt x="13386" y="4515"/>
                    <a:pt x="13624" y="4518"/>
                    <a:pt x="13862" y="4522"/>
                  </a:cubicBezTo>
                  <a:cubicBezTo>
                    <a:pt x="13238" y="4842"/>
                    <a:pt x="12538" y="5262"/>
                    <a:pt x="12431" y="5959"/>
                  </a:cubicBezTo>
                  <a:cubicBezTo>
                    <a:pt x="12384" y="6273"/>
                    <a:pt x="12472" y="6591"/>
                    <a:pt x="12475" y="6911"/>
                  </a:cubicBezTo>
                  <a:cubicBezTo>
                    <a:pt x="12482" y="7619"/>
                    <a:pt x="12065" y="8274"/>
                    <a:pt x="11531" y="8742"/>
                  </a:cubicBezTo>
                  <a:cubicBezTo>
                    <a:pt x="10996" y="9206"/>
                    <a:pt x="10352" y="9519"/>
                    <a:pt x="9732" y="9864"/>
                  </a:cubicBezTo>
                  <a:cubicBezTo>
                    <a:pt x="8626" y="10478"/>
                    <a:pt x="7583" y="11203"/>
                    <a:pt x="6622" y="12028"/>
                  </a:cubicBezTo>
                  <a:cubicBezTo>
                    <a:pt x="7156" y="12117"/>
                    <a:pt x="7688" y="12204"/>
                    <a:pt x="8221" y="12292"/>
                  </a:cubicBezTo>
                  <a:cubicBezTo>
                    <a:pt x="8181" y="12291"/>
                    <a:pt x="8142" y="12290"/>
                    <a:pt x="8103" y="12290"/>
                  </a:cubicBezTo>
                  <a:cubicBezTo>
                    <a:pt x="7057" y="12290"/>
                    <a:pt x="6014" y="12735"/>
                    <a:pt x="5296" y="13495"/>
                  </a:cubicBezTo>
                  <a:cubicBezTo>
                    <a:pt x="4854" y="13960"/>
                    <a:pt x="4534" y="14528"/>
                    <a:pt x="4118" y="15014"/>
                  </a:cubicBezTo>
                  <a:cubicBezTo>
                    <a:pt x="3423" y="15825"/>
                    <a:pt x="2396" y="16402"/>
                    <a:pt x="1339" y="16402"/>
                  </a:cubicBezTo>
                  <a:cubicBezTo>
                    <a:pt x="1231" y="16402"/>
                    <a:pt x="1123" y="16396"/>
                    <a:pt x="1015" y="16384"/>
                  </a:cubicBezTo>
                  <a:cubicBezTo>
                    <a:pt x="678" y="16995"/>
                    <a:pt x="341" y="17608"/>
                    <a:pt x="0" y="18217"/>
                  </a:cubicBezTo>
                  <a:cubicBezTo>
                    <a:pt x="74" y="18218"/>
                    <a:pt x="148" y="18218"/>
                    <a:pt x="223" y="18218"/>
                  </a:cubicBezTo>
                  <a:cubicBezTo>
                    <a:pt x="1075" y="18218"/>
                    <a:pt x="2002" y="18173"/>
                    <a:pt x="2618" y="18078"/>
                  </a:cubicBezTo>
                  <a:cubicBezTo>
                    <a:pt x="3538" y="17958"/>
                    <a:pt x="4763" y="17570"/>
                    <a:pt x="5411" y="17296"/>
                  </a:cubicBezTo>
                  <a:cubicBezTo>
                    <a:pt x="6712" y="16740"/>
                    <a:pt x="7769" y="15869"/>
                    <a:pt x="8273" y="14283"/>
                  </a:cubicBezTo>
                  <a:cubicBezTo>
                    <a:pt x="8652" y="13004"/>
                    <a:pt x="9117" y="11856"/>
                    <a:pt x="10284" y="11341"/>
                  </a:cubicBezTo>
                  <a:cubicBezTo>
                    <a:pt x="10743" y="11125"/>
                    <a:pt x="11240" y="11019"/>
                    <a:pt x="11717" y="10857"/>
                  </a:cubicBezTo>
                  <a:cubicBezTo>
                    <a:pt x="12295" y="10664"/>
                    <a:pt x="12666" y="10495"/>
                    <a:pt x="13236" y="10143"/>
                  </a:cubicBezTo>
                  <a:cubicBezTo>
                    <a:pt x="13910" y="9645"/>
                    <a:pt x="14534" y="8495"/>
                    <a:pt x="14405" y="7683"/>
                  </a:cubicBezTo>
                  <a:cubicBezTo>
                    <a:pt x="14392" y="7140"/>
                    <a:pt x="14272" y="6659"/>
                    <a:pt x="14344" y="6028"/>
                  </a:cubicBezTo>
                  <a:cubicBezTo>
                    <a:pt x="14412" y="5505"/>
                    <a:pt x="14655" y="5026"/>
                    <a:pt x="14871" y="4551"/>
                  </a:cubicBezTo>
                  <a:cubicBezTo>
                    <a:pt x="15376" y="3532"/>
                    <a:pt x="16067" y="2618"/>
                    <a:pt x="16807" y="1759"/>
                  </a:cubicBezTo>
                  <a:cubicBezTo>
                    <a:pt x="17291" y="1205"/>
                    <a:pt x="17748" y="750"/>
                    <a:pt x="17737" y="497"/>
                  </a:cubicBezTo>
                  <a:cubicBezTo>
                    <a:pt x="17738" y="488"/>
                    <a:pt x="17737" y="481"/>
                    <a:pt x="17737" y="472"/>
                  </a:cubicBezTo>
                  <a:cubicBezTo>
                    <a:pt x="17737" y="469"/>
                    <a:pt x="17735" y="469"/>
                    <a:pt x="17735" y="468"/>
                  </a:cubicBezTo>
                  <a:lnTo>
                    <a:pt x="17735" y="465"/>
                  </a:lnTo>
                  <a:lnTo>
                    <a:pt x="17735" y="463"/>
                  </a:lnTo>
                  <a:cubicBezTo>
                    <a:pt x="17735" y="462"/>
                    <a:pt x="17732" y="462"/>
                    <a:pt x="17732" y="462"/>
                  </a:cubicBezTo>
                  <a:lnTo>
                    <a:pt x="17732" y="461"/>
                  </a:lnTo>
                  <a:cubicBezTo>
                    <a:pt x="17724" y="446"/>
                    <a:pt x="17714" y="437"/>
                    <a:pt x="17711" y="437"/>
                  </a:cubicBezTo>
                  <a:cubicBezTo>
                    <a:pt x="17711" y="439"/>
                    <a:pt x="17712" y="440"/>
                    <a:pt x="17714" y="442"/>
                  </a:cubicBezTo>
                  <a:cubicBezTo>
                    <a:pt x="17563" y="291"/>
                    <a:pt x="17317" y="136"/>
                    <a:pt x="17056"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9"/>
            <p:cNvSpPr/>
            <p:nvPr/>
          </p:nvSpPr>
          <p:spPr>
            <a:xfrm>
              <a:off x="2081302" y="3771723"/>
              <a:ext cx="244505" cy="189175"/>
            </a:xfrm>
            <a:custGeom>
              <a:avLst/>
              <a:gdLst/>
              <a:ahLst/>
              <a:cxnLst/>
              <a:rect l="l" t="t" r="r" b="b"/>
              <a:pathLst>
                <a:path w="6275" h="4855" extrusionOk="0">
                  <a:moveTo>
                    <a:pt x="6275" y="1"/>
                  </a:moveTo>
                  <a:cubicBezTo>
                    <a:pt x="5822" y="112"/>
                    <a:pt x="5373" y="241"/>
                    <a:pt x="4928" y="383"/>
                  </a:cubicBezTo>
                  <a:cubicBezTo>
                    <a:pt x="4773" y="431"/>
                    <a:pt x="4620" y="480"/>
                    <a:pt x="4468" y="531"/>
                  </a:cubicBezTo>
                  <a:cubicBezTo>
                    <a:pt x="3421" y="1068"/>
                    <a:pt x="2477" y="1122"/>
                    <a:pt x="1656" y="1699"/>
                  </a:cubicBezTo>
                  <a:cubicBezTo>
                    <a:pt x="1410" y="1895"/>
                    <a:pt x="948" y="2447"/>
                    <a:pt x="716" y="2937"/>
                  </a:cubicBezTo>
                  <a:cubicBezTo>
                    <a:pt x="587" y="3173"/>
                    <a:pt x="455" y="3676"/>
                    <a:pt x="324" y="4048"/>
                  </a:cubicBezTo>
                  <a:cubicBezTo>
                    <a:pt x="237" y="4325"/>
                    <a:pt x="128" y="4594"/>
                    <a:pt x="1" y="4854"/>
                  </a:cubicBezTo>
                  <a:cubicBezTo>
                    <a:pt x="312" y="4713"/>
                    <a:pt x="641" y="4594"/>
                    <a:pt x="953" y="4453"/>
                  </a:cubicBezTo>
                  <a:cubicBezTo>
                    <a:pt x="1061" y="4410"/>
                    <a:pt x="1166" y="4367"/>
                    <a:pt x="1273" y="4322"/>
                  </a:cubicBezTo>
                  <a:cubicBezTo>
                    <a:pt x="1790" y="3075"/>
                    <a:pt x="2527" y="1922"/>
                    <a:pt x="3709" y="1329"/>
                  </a:cubicBezTo>
                  <a:cubicBezTo>
                    <a:pt x="4229" y="1067"/>
                    <a:pt x="4805" y="933"/>
                    <a:pt x="5326" y="676"/>
                  </a:cubicBezTo>
                  <a:cubicBezTo>
                    <a:pt x="5675" y="503"/>
                    <a:pt x="5995" y="275"/>
                    <a:pt x="6275"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29"/>
            <p:cNvSpPr/>
            <p:nvPr/>
          </p:nvSpPr>
          <p:spPr>
            <a:xfrm>
              <a:off x="2027493" y="3730888"/>
              <a:ext cx="651300" cy="299641"/>
            </a:xfrm>
            <a:custGeom>
              <a:avLst/>
              <a:gdLst/>
              <a:ahLst/>
              <a:cxnLst/>
              <a:rect l="l" t="t" r="r" b="b"/>
              <a:pathLst>
                <a:path w="16715" h="7690" extrusionOk="0">
                  <a:moveTo>
                    <a:pt x="16714" y="1"/>
                  </a:moveTo>
                  <a:cubicBezTo>
                    <a:pt x="16309" y="1"/>
                    <a:pt x="15778" y="50"/>
                    <a:pt x="15320" y="69"/>
                  </a:cubicBezTo>
                  <a:cubicBezTo>
                    <a:pt x="15135" y="77"/>
                    <a:pt x="14952" y="85"/>
                    <a:pt x="14771" y="95"/>
                  </a:cubicBezTo>
                  <a:cubicBezTo>
                    <a:pt x="11024" y="2972"/>
                    <a:pt x="6755" y="5170"/>
                    <a:pt x="2233" y="6540"/>
                  </a:cubicBezTo>
                  <a:cubicBezTo>
                    <a:pt x="2320" y="6260"/>
                    <a:pt x="2417" y="5978"/>
                    <a:pt x="2524" y="5698"/>
                  </a:cubicBezTo>
                  <a:lnTo>
                    <a:pt x="2524" y="5698"/>
                  </a:lnTo>
                  <a:cubicBezTo>
                    <a:pt x="2075" y="5887"/>
                    <a:pt x="1631" y="6078"/>
                    <a:pt x="1193" y="6272"/>
                  </a:cubicBezTo>
                  <a:cubicBezTo>
                    <a:pt x="1188" y="6273"/>
                    <a:pt x="1185" y="6273"/>
                    <a:pt x="1179" y="6275"/>
                  </a:cubicBezTo>
                  <a:cubicBezTo>
                    <a:pt x="872" y="6797"/>
                    <a:pt x="478" y="7266"/>
                    <a:pt x="0" y="7644"/>
                  </a:cubicBezTo>
                  <a:cubicBezTo>
                    <a:pt x="340" y="7673"/>
                    <a:pt x="682" y="7690"/>
                    <a:pt x="1023" y="7690"/>
                  </a:cubicBezTo>
                  <a:cubicBezTo>
                    <a:pt x="1353" y="7690"/>
                    <a:pt x="1683" y="7674"/>
                    <a:pt x="2010" y="7639"/>
                  </a:cubicBezTo>
                  <a:cubicBezTo>
                    <a:pt x="4144" y="7421"/>
                    <a:pt x="6463" y="6589"/>
                    <a:pt x="8425" y="5568"/>
                  </a:cubicBezTo>
                  <a:cubicBezTo>
                    <a:pt x="9781" y="4870"/>
                    <a:pt x="11076" y="4056"/>
                    <a:pt x="12302" y="3148"/>
                  </a:cubicBezTo>
                  <a:cubicBezTo>
                    <a:pt x="13640" y="2131"/>
                    <a:pt x="15135" y="969"/>
                    <a:pt x="16714"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3" name="Google Shape;1713;p29"/>
          <p:cNvSpPr txBox="1">
            <a:spLocks noGrp="1"/>
          </p:cNvSpPr>
          <p:nvPr>
            <p:ph type="title" hasCustomPrompt="1"/>
          </p:nvPr>
        </p:nvSpPr>
        <p:spPr>
          <a:xfrm>
            <a:off x="5086000" y="516800"/>
            <a:ext cx="6146000" cy="1104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14" name="Google Shape;1714;p29"/>
          <p:cNvSpPr txBox="1">
            <a:spLocks noGrp="1"/>
          </p:cNvSpPr>
          <p:nvPr>
            <p:ph type="subTitle" idx="1"/>
          </p:nvPr>
        </p:nvSpPr>
        <p:spPr>
          <a:xfrm>
            <a:off x="5086000" y="1621204"/>
            <a:ext cx="6146000" cy="36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715" name="Google Shape;1715;p29"/>
          <p:cNvSpPr txBox="1">
            <a:spLocks noGrp="1"/>
          </p:cNvSpPr>
          <p:nvPr>
            <p:ph type="title" idx="2" hasCustomPrompt="1"/>
          </p:nvPr>
        </p:nvSpPr>
        <p:spPr>
          <a:xfrm>
            <a:off x="5086000" y="2184889"/>
            <a:ext cx="6146000" cy="1104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16" name="Google Shape;1716;p29"/>
          <p:cNvSpPr txBox="1">
            <a:spLocks noGrp="1"/>
          </p:cNvSpPr>
          <p:nvPr>
            <p:ph type="subTitle" idx="3"/>
          </p:nvPr>
        </p:nvSpPr>
        <p:spPr>
          <a:xfrm>
            <a:off x="5086000" y="3289293"/>
            <a:ext cx="6146000" cy="36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717" name="Google Shape;1717;p29"/>
          <p:cNvSpPr txBox="1">
            <a:spLocks noGrp="1"/>
          </p:cNvSpPr>
          <p:nvPr>
            <p:ph type="title" idx="4" hasCustomPrompt="1"/>
          </p:nvPr>
        </p:nvSpPr>
        <p:spPr>
          <a:xfrm>
            <a:off x="5086000" y="3854096"/>
            <a:ext cx="6146000" cy="1104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18" name="Google Shape;1718;p29"/>
          <p:cNvSpPr txBox="1">
            <a:spLocks noGrp="1"/>
          </p:cNvSpPr>
          <p:nvPr>
            <p:ph type="subTitle" idx="5"/>
          </p:nvPr>
        </p:nvSpPr>
        <p:spPr>
          <a:xfrm>
            <a:off x="5086000" y="4958499"/>
            <a:ext cx="6146000" cy="36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485572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719"/>
        <p:cNvGrpSpPr/>
        <p:nvPr/>
      </p:nvGrpSpPr>
      <p:grpSpPr>
        <a:xfrm>
          <a:off x="0" y="0"/>
          <a:ext cx="0" cy="0"/>
          <a:chOff x="0" y="0"/>
          <a:chExt cx="0" cy="0"/>
        </a:xfrm>
      </p:grpSpPr>
      <p:sp>
        <p:nvSpPr>
          <p:cNvPr id="1720" name="Google Shape;1720;p30"/>
          <p:cNvSpPr txBox="1">
            <a:spLocks noGrp="1"/>
          </p:cNvSpPr>
          <p:nvPr>
            <p:ph type="title" hasCustomPrompt="1"/>
          </p:nvPr>
        </p:nvSpPr>
        <p:spPr>
          <a:xfrm>
            <a:off x="960000" y="1152952"/>
            <a:ext cx="3048000" cy="73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21" name="Google Shape;1721;p30"/>
          <p:cNvSpPr txBox="1">
            <a:spLocks noGrp="1"/>
          </p:cNvSpPr>
          <p:nvPr>
            <p:ph type="subTitle" idx="1"/>
          </p:nvPr>
        </p:nvSpPr>
        <p:spPr>
          <a:xfrm>
            <a:off x="960000" y="5326347"/>
            <a:ext cx="3048000" cy="853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722" name="Google Shape;1722;p30"/>
          <p:cNvSpPr txBox="1">
            <a:spLocks noGrp="1"/>
          </p:cNvSpPr>
          <p:nvPr>
            <p:ph type="title" idx="2" hasCustomPrompt="1"/>
          </p:nvPr>
        </p:nvSpPr>
        <p:spPr>
          <a:xfrm>
            <a:off x="4572000" y="1152975"/>
            <a:ext cx="3048000" cy="73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23" name="Google Shape;1723;p30"/>
          <p:cNvSpPr txBox="1">
            <a:spLocks noGrp="1"/>
          </p:cNvSpPr>
          <p:nvPr>
            <p:ph type="subTitle" idx="3"/>
          </p:nvPr>
        </p:nvSpPr>
        <p:spPr>
          <a:xfrm>
            <a:off x="4572000" y="5326308"/>
            <a:ext cx="3048000" cy="853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724" name="Google Shape;1724;p30"/>
          <p:cNvSpPr txBox="1">
            <a:spLocks noGrp="1"/>
          </p:cNvSpPr>
          <p:nvPr>
            <p:ph type="title" idx="4" hasCustomPrompt="1"/>
          </p:nvPr>
        </p:nvSpPr>
        <p:spPr>
          <a:xfrm>
            <a:off x="8184000" y="1152975"/>
            <a:ext cx="3048000" cy="73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25" name="Google Shape;1725;p30"/>
          <p:cNvSpPr txBox="1">
            <a:spLocks noGrp="1"/>
          </p:cNvSpPr>
          <p:nvPr>
            <p:ph type="subTitle" idx="5"/>
          </p:nvPr>
        </p:nvSpPr>
        <p:spPr>
          <a:xfrm>
            <a:off x="8184000" y="5326308"/>
            <a:ext cx="3048000" cy="853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726" name="Google Shape;1726;p30"/>
          <p:cNvSpPr txBox="1">
            <a:spLocks noGrp="1"/>
          </p:cNvSpPr>
          <p:nvPr>
            <p:ph type="title" idx="6"/>
          </p:nvPr>
        </p:nvSpPr>
        <p:spPr>
          <a:xfrm>
            <a:off x="960000" y="4871784"/>
            <a:ext cx="3048000" cy="609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27" name="Google Shape;1727;p30"/>
          <p:cNvSpPr txBox="1">
            <a:spLocks noGrp="1"/>
          </p:cNvSpPr>
          <p:nvPr>
            <p:ph type="title" idx="7"/>
          </p:nvPr>
        </p:nvSpPr>
        <p:spPr>
          <a:xfrm>
            <a:off x="4572000" y="4871784"/>
            <a:ext cx="3048000" cy="609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28" name="Google Shape;1728;p30"/>
          <p:cNvSpPr txBox="1">
            <a:spLocks noGrp="1"/>
          </p:cNvSpPr>
          <p:nvPr>
            <p:ph type="title" idx="8"/>
          </p:nvPr>
        </p:nvSpPr>
        <p:spPr>
          <a:xfrm>
            <a:off x="8184000" y="4871784"/>
            <a:ext cx="3048000" cy="609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Tree>
    <p:extLst>
      <p:ext uri="{BB962C8B-B14F-4D97-AF65-F5344CB8AC3E}">
        <p14:creationId xmlns:p14="http://schemas.microsoft.com/office/powerpoint/2010/main" val="19311657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4"/>
        </a:solidFill>
        <a:effectLst/>
      </p:bgPr>
    </p:bg>
    <p:spTree>
      <p:nvGrpSpPr>
        <p:cNvPr id="1" name="Shape 1729"/>
        <p:cNvGrpSpPr/>
        <p:nvPr/>
      </p:nvGrpSpPr>
      <p:grpSpPr>
        <a:xfrm>
          <a:off x="0" y="0"/>
          <a:ext cx="0" cy="0"/>
          <a:chOff x="0" y="0"/>
          <a:chExt cx="0" cy="0"/>
        </a:xfrm>
      </p:grpSpPr>
      <p:sp>
        <p:nvSpPr>
          <p:cNvPr id="1730" name="Google Shape;1730;p31"/>
          <p:cNvSpPr/>
          <p:nvPr/>
        </p:nvSpPr>
        <p:spPr>
          <a:xfrm flipH="1">
            <a:off x="-346634" y="4341932"/>
            <a:ext cx="4411199" cy="1764893"/>
          </a:xfrm>
          <a:custGeom>
            <a:avLst/>
            <a:gdLst/>
            <a:ahLst/>
            <a:cxnLst/>
            <a:rect l="l" t="t" r="r" b="b"/>
            <a:pathLst>
              <a:path w="40523" h="16213" extrusionOk="0">
                <a:moveTo>
                  <a:pt x="39057" y="1"/>
                </a:moveTo>
                <a:cubicBezTo>
                  <a:pt x="38852" y="1"/>
                  <a:pt x="38677" y="20"/>
                  <a:pt x="38386" y="75"/>
                </a:cubicBezTo>
                <a:cubicBezTo>
                  <a:pt x="36584" y="534"/>
                  <a:pt x="35160" y="1694"/>
                  <a:pt x="33740" y="3019"/>
                </a:cubicBezTo>
                <a:cubicBezTo>
                  <a:pt x="33427" y="3266"/>
                  <a:pt x="33204" y="3644"/>
                  <a:pt x="32841" y="3818"/>
                </a:cubicBezTo>
                <a:cubicBezTo>
                  <a:pt x="32789" y="3826"/>
                  <a:pt x="32738" y="3830"/>
                  <a:pt x="32687" y="3830"/>
                </a:cubicBezTo>
                <a:cubicBezTo>
                  <a:pt x="32431" y="3830"/>
                  <a:pt x="32180" y="3735"/>
                  <a:pt x="31936" y="3662"/>
                </a:cubicBezTo>
                <a:cubicBezTo>
                  <a:pt x="31555" y="3537"/>
                  <a:pt x="31175" y="3408"/>
                  <a:pt x="30784" y="3315"/>
                </a:cubicBezTo>
                <a:cubicBezTo>
                  <a:pt x="30315" y="3198"/>
                  <a:pt x="29806" y="3138"/>
                  <a:pt x="29288" y="3138"/>
                </a:cubicBezTo>
                <a:cubicBezTo>
                  <a:pt x="27794" y="3138"/>
                  <a:pt x="26222" y="3632"/>
                  <a:pt x="25286" y="4645"/>
                </a:cubicBezTo>
                <a:cubicBezTo>
                  <a:pt x="24927" y="5010"/>
                  <a:pt x="24581" y="5389"/>
                  <a:pt x="24261" y="5789"/>
                </a:cubicBezTo>
                <a:cubicBezTo>
                  <a:pt x="24158" y="5910"/>
                  <a:pt x="23941" y="6314"/>
                  <a:pt x="23607" y="6314"/>
                </a:cubicBezTo>
                <a:cubicBezTo>
                  <a:pt x="23525" y="6314"/>
                  <a:pt x="23437" y="6290"/>
                  <a:pt x="23342" y="6232"/>
                </a:cubicBezTo>
                <a:cubicBezTo>
                  <a:pt x="22832" y="5890"/>
                  <a:pt x="22554" y="5582"/>
                  <a:pt x="22096" y="5282"/>
                </a:cubicBezTo>
                <a:cubicBezTo>
                  <a:pt x="21390" y="4779"/>
                  <a:pt x="20731" y="4443"/>
                  <a:pt x="20006" y="4220"/>
                </a:cubicBezTo>
                <a:cubicBezTo>
                  <a:pt x="19412" y="4030"/>
                  <a:pt x="18783" y="3942"/>
                  <a:pt x="18155" y="3942"/>
                </a:cubicBezTo>
                <a:cubicBezTo>
                  <a:pt x="17137" y="3942"/>
                  <a:pt x="16124" y="4172"/>
                  <a:pt x="15279" y="4566"/>
                </a:cubicBezTo>
                <a:cubicBezTo>
                  <a:pt x="13776" y="5312"/>
                  <a:pt x="12689" y="6440"/>
                  <a:pt x="11811" y="7787"/>
                </a:cubicBezTo>
                <a:cubicBezTo>
                  <a:pt x="11636" y="8063"/>
                  <a:pt x="11474" y="8347"/>
                  <a:pt x="11325" y="8638"/>
                </a:cubicBezTo>
                <a:cubicBezTo>
                  <a:pt x="11235" y="8780"/>
                  <a:pt x="11203" y="8973"/>
                  <a:pt x="11051" y="9062"/>
                </a:cubicBezTo>
                <a:cubicBezTo>
                  <a:pt x="11007" y="9088"/>
                  <a:pt x="10961" y="9098"/>
                  <a:pt x="10913" y="9098"/>
                </a:cubicBezTo>
                <a:cubicBezTo>
                  <a:pt x="10816" y="9098"/>
                  <a:pt x="10715" y="9059"/>
                  <a:pt x="10623" y="9039"/>
                </a:cubicBezTo>
                <a:cubicBezTo>
                  <a:pt x="10361" y="8973"/>
                  <a:pt x="10096" y="8915"/>
                  <a:pt x="9832" y="8854"/>
                </a:cubicBezTo>
                <a:cubicBezTo>
                  <a:pt x="9124" y="8687"/>
                  <a:pt x="8631" y="8591"/>
                  <a:pt x="7983" y="8591"/>
                </a:cubicBezTo>
                <a:cubicBezTo>
                  <a:pt x="7852" y="8591"/>
                  <a:pt x="7713" y="8595"/>
                  <a:pt x="7566" y="8603"/>
                </a:cubicBezTo>
                <a:cubicBezTo>
                  <a:pt x="5411" y="8703"/>
                  <a:pt x="3377" y="10083"/>
                  <a:pt x="1829" y="11837"/>
                </a:cubicBezTo>
                <a:cubicBezTo>
                  <a:pt x="1115" y="12661"/>
                  <a:pt x="188" y="14838"/>
                  <a:pt x="0" y="15490"/>
                </a:cubicBezTo>
                <a:cubicBezTo>
                  <a:pt x="2314" y="15759"/>
                  <a:pt x="7822" y="15756"/>
                  <a:pt x="11316" y="15839"/>
                </a:cubicBezTo>
                <a:cubicBezTo>
                  <a:pt x="15536" y="15951"/>
                  <a:pt x="19749" y="16213"/>
                  <a:pt x="23971" y="16213"/>
                </a:cubicBezTo>
                <a:cubicBezTo>
                  <a:pt x="24061" y="16213"/>
                  <a:pt x="24151" y="16213"/>
                  <a:pt x="24241" y="16213"/>
                </a:cubicBezTo>
                <a:cubicBezTo>
                  <a:pt x="24341" y="16213"/>
                  <a:pt x="24441" y="16213"/>
                  <a:pt x="24542" y="16213"/>
                </a:cubicBezTo>
                <a:cubicBezTo>
                  <a:pt x="29236" y="16213"/>
                  <a:pt x="33933" y="16180"/>
                  <a:pt x="38627" y="16126"/>
                </a:cubicBezTo>
                <a:cubicBezTo>
                  <a:pt x="39358" y="16078"/>
                  <a:pt x="39647" y="16133"/>
                  <a:pt x="39870" y="15662"/>
                </a:cubicBezTo>
                <a:cubicBezTo>
                  <a:pt x="40522" y="14159"/>
                  <a:pt x="40441" y="12077"/>
                  <a:pt x="40327" y="10150"/>
                </a:cubicBezTo>
                <a:cubicBezTo>
                  <a:pt x="39983" y="6796"/>
                  <a:pt x="39873" y="3428"/>
                  <a:pt x="39930" y="59"/>
                </a:cubicBezTo>
                <a:cubicBezTo>
                  <a:pt x="39846" y="52"/>
                  <a:pt x="39762" y="30"/>
                  <a:pt x="39679" y="30"/>
                </a:cubicBezTo>
                <a:cubicBezTo>
                  <a:pt x="39674" y="30"/>
                  <a:pt x="39670" y="30"/>
                  <a:pt x="39665" y="30"/>
                </a:cubicBezTo>
                <a:cubicBezTo>
                  <a:pt x="39397" y="13"/>
                  <a:pt x="39218" y="1"/>
                  <a:pt x="39057" y="1"/>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1" name="Google Shape;1731;p31"/>
          <p:cNvSpPr/>
          <p:nvPr/>
        </p:nvSpPr>
        <p:spPr>
          <a:xfrm>
            <a:off x="8843305" y="4450208"/>
            <a:ext cx="3869947" cy="1548341"/>
          </a:xfrm>
          <a:custGeom>
            <a:avLst/>
            <a:gdLst/>
            <a:ahLst/>
            <a:cxnLst/>
            <a:rect l="l" t="t" r="r" b="b"/>
            <a:pathLst>
              <a:path w="40523" h="16213" extrusionOk="0">
                <a:moveTo>
                  <a:pt x="39057" y="1"/>
                </a:moveTo>
                <a:cubicBezTo>
                  <a:pt x="38852" y="1"/>
                  <a:pt x="38677" y="20"/>
                  <a:pt x="38386" y="75"/>
                </a:cubicBezTo>
                <a:cubicBezTo>
                  <a:pt x="36584" y="534"/>
                  <a:pt x="35160" y="1694"/>
                  <a:pt x="33740" y="3019"/>
                </a:cubicBezTo>
                <a:cubicBezTo>
                  <a:pt x="33427" y="3266"/>
                  <a:pt x="33204" y="3644"/>
                  <a:pt x="32841" y="3818"/>
                </a:cubicBezTo>
                <a:cubicBezTo>
                  <a:pt x="32789" y="3826"/>
                  <a:pt x="32738" y="3830"/>
                  <a:pt x="32687" y="3830"/>
                </a:cubicBezTo>
                <a:cubicBezTo>
                  <a:pt x="32431" y="3830"/>
                  <a:pt x="32180" y="3735"/>
                  <a:pt x="31936" y="3662"/>
                </a:cubicBezTo>
                <a:cubicBezTo>
                  <a:pt x="31555" y="3537"/>
                  <a:pt x="31175" y="3408"/>
                  <a:pt x="30784" y="3315"/>
                </a:cubicBezTo>
                <a:cubicBezTo>
                  <a:pt x="30315" y="3198"/>
                  <a:pt x="29806" y="3138"/>
                  <a:pt x="29288" y="3138"/>
                </a:cubicBezTo>
                <a:cubicBezTo>
                  <a:pt x="27794" y="3138"/>
                  <a:pt x="26222" y="3632"/>
                  <a:pt x="25286" y="4645"/>
                </a:cubicBezTo>
                <a:cubicBezTo>
                  <a:pt x="24927" y="5010"/>
                  <a:pt x="24581" y="5389"/>
                  <a:pt x="24261" y="5789"/>
                </a:cubicBezTo>
                <a:cubicBezTo>
                  <a:pt x="24158" y="5910"/>
                  <a:pt x="23941" y="6314"/>
                  <a:pt x="23607" y="6314"/>
                </a:cubicBezTo>
                <a:cubicBezTo>
                  <a:pt x="23525" y="6314"/>
                  <a:pt x="23437" y="6290"/>
                  <a:pt x="23342" y="6232"/>
                </a:cubicBezTo>
                <a:cubicBezTo>
                  <a:pt x="22832" y="5890"/>
                  <a:pt x="22554" y="5582"/>
                  <a:pt x="22096" y="5282"/>
                </a:cubicBezTo>
                <a:cubicBezTo>
                  <a:pt x="21390" y="4779"/>
                  <a:pt x="20731" y="4443"/>
                  <a:pt x="20006" y="4220"/>
                </a:cubicBezTo>
                <a:cubicBezTo>
                  <a:pt x="19412" y="4030"/>
                  <a:pt x="18783" y="3942"/>
                  <a:pt x="18155" y="3942"/>
                </a:cubicBezTo>
                <a:cubicBezTo>
                  <a:pt x="17137" y="3942"/>
                  <a:pt x="16124" y="4172"/>
                  <a:pt x="15279" y="4566"/>
                </a:cubicBezTo>
                <a:cubicBezTo>
                  <a:pt x="13776" y="5312"/>
                  <a:pt x="12689" y="6440"/>
                  <a:pt x="11811" y="7787"/>
                </a:cubicBezTo>
                <a:cubicBezTo>
                  <a:pt x="11636" y="8063"/>
                  <a:pt x="11474" y="8347"/>
                  <a:pt x="11325" y="8638"/>
                </a:cubicBezTo>
                <a:cubicBezTo>
                  <a:pt x="11235" y="8780"/>
                  <a:pt x="11203" y="8973"/>
                  <a:pt x="11051" y="9062"/>
                </a:cubicBezTo>
                <a:cubicBezTo>
                  <a:pt x="11007" y="9088"/>
                  <a:pt x="10961" y="9098"/>
                  <a:pt x="10913" y="9098"/>
                </a:cubicBezTo>
                <a:cubicBezTo>
                  <a:pt x="10816" y="9098"/>
                  <a:pt x="10715" y="9059"/>
                  <a:pt x="10623" y="9039"/>
                </a:cubicBezTo>
                <a:cubicBezTo>
                  <a:pt x="10361" y="8973"/>
                  <a:pt x="10096" y="8915"/>
                  <a:pt x="9832" y="8854"/>
                </a:cubicBezTo>
                <a:cubicBezTo>
                  <a:pt x="9124" y="8687"/>
                  <a:pt x="8631" y="8591"/>
                  <a:pt x="7983" y="8591"/>
                </a:cubicBezTo>
                <a:cubicBezTo>
                  <a:pt x="7852" y="8591"/>
                  <a:pt x="7713" y="8595"/>
                  <a:pt x="7566" y="8603"/>
                </a:cubicBezTo>
                <a:cubicBezTo>
                  <a:pt x="5411" y="8703"/>
                  <a:pt x="3377" y="10083"/>
                  <a:pt x="1829" y="11837"/>
                </a:cubicBezTo>
                <a:cubicBezTo>
                  <a:pt x="1115" y="12661"/>
                  <a:pt x="188" y="14838"/>
                  <a:pt x="0" y="15490"/>
                </a:cubicBezTo>
                <a:cubicBezTo>
                  <a:pt x="2314" y="15759"/>
                  <a:pt x="7822" y="15756"/>
                  <a:pt x="11316" y="15839"/>
                </a:cubicBezTo>
                <a:cubicBezTo>
                  <a:pt x="15536" y="15951"/>
                  <a:pt x="19749" y="16213"/>
                  <a:pt x="23971" y="16213"/>
                </a:cubicBezTo>
                <a:cubicBezTo>
                  <a:pt x="24061" y="16213"/>
                  <a:pt x="24151" y="16213"/>
                  <a:pt x="24241" y="16213"/>
                </a:cubicBezTo>
                <a:cubicBezTo>
                  <a:pt x="24341" y="16213"/>
                  <a:pt x="24441" y="16213"/>
                  <a:pt x="24542" y="16213"/>
                </a:cubicBezTo>
                <a:cubicBezTo>
                  <a:pt x="29236" y="16213"/>
                  <a:pt x="33933" y="16180"/>
                  <a:pt x="38627" y="16126"/>
                </a:cubicBezTo>
                <a:cubicBezTo>
                  <a:pt x="39358" y="16078"/>
                  <a:pt x="39647" y="16133"/>
                  <a:pt x="39870" y="15662"/>
                </a:cubicBezTo>
                <a:cubicBezTo>
                  <a:pt x="40522" y="14159"/>
                  <a:pt x="40441" y="12077"/>
                  <a:pt x="40327" y="10150"/>
                </a:cubicBezTo>
                <a:cubicBezTo>
                  <a:pt x="39983" y="6796"/>
                  <a:pt x="39873" y="3428"/>
                  <a:pt x="39930" y="59"/>
                </a:cubicBezTo>
                <a:cubicBezTo>
                  <a:pt x="39846" y="52"/>
                  <a:pt x="39762" y="30"/>
                  <a:pt x="39679" y="30"/>
                </a:cubicBezTo>
                <a:cubicBezTo>
                  <a:pt x="39674" y="30"/>
                  <a:pt x="39670" y="30"/>
                  <a:pt x="39665" y="30"/>
                </a:cubicBezTo>
                <a:cubicBezTo>
                  <a:pt x="39397" y="13"/>
                  <a:pt x="39218" y="1"/>
                  <a:pt x="39057" y="1"/>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2" name="Google Shape;1732;p31"/>
          <p:cNvGrpSpPr/>
          <p:nvPr/>
        </p:nvGrpSpPr>
        <p:grpSpPr>
          <a:xfrm>
            <a:off x="-1759675" y="4653321"/>
            <a:ext cx="16800587" cy="2275460"/>
            <a:chOff x="-176756" y="3413790"/>
            <a:chExt cx="12600440" cy="1706595"/>
          </a:xfrm>
        </p:grpSpPr>
        <p:grpSp>
          <p:nvGrpSpPr>
            <p:cNvPr id="1733" name="Google Shape;1733;p31"/>
            <p:cNvGrpSpPr/>
            <p:nvPr/>
          </p:nvGrpSpPr>
          <p:grpSpPr>
            <a:xfrm>
              <a:off x="-176756" y="3413790"/>
              <a:ext cx="6578413" cy="1706595"/>
              <a:chOff x="-176696" y="3413611"/>
              <a:chExt cx="7434075" cy="1888035"/>
            </a:xfrm>
          </p:grpSpPr>
          <p:grpSp>
            <p:nvGrpSpPr>
              <p:cNvPr id="1734" name="Google Shape;1734;p31"/>
              <p:cNvGrpSpPr/>
              <p:nvPr/>
            </p:nvGrpSpPr>
            <p:grpSpPr>
              <a:xfrm>
                <a:off x="2864557" y="4534937"/>
                <a:ext cx="4327627" cy="719409"/>
                <a:chOff x="6670640" y="3642636"/>
                <a:chExt cx="2019236" cy="335670"/>
              </a:xfrm>
            </p:grpSpPr>
            <p:sp>
              <p:nvSpPr>
                <p:cNvPr id="1735" name="Google Shape;1735;p31"/>
                <p:cNvSpPr/>
                <p:nvPr/>
              </p:nvSpPr>
              <p:spPr>
                <a:xfrm>
                  <a:off x="6670640" y="3642636"/>
                  <a:ext cx="2019236" cy="335670"/>
                </a:xfrm>
                <a:custGeom>
                  <a:avLst/>
                  <a:gdLst/>
                  <a:ahLst/>
                  <a:cxnLst/>
                  <a:rect l="l" t="t" r="r" b="b"/>
                  <a:pathLst>
                    <a:path w="60420" h="10044" extrusionOk="0">
                      <a:moveTo>
                        <a:pt x="58763" y="1273"/>
                      </a:moveTo>
                      <a:cubicBezTo>
                        <a:pt x="58939" y="1273"/>
                        <a:pt x="59031" y="1510"/>
                        <a:pt x="58903" y="1631"/>
                      </a:cubicBezTo>
                      <a:cubicBezTo>
                        <a:pt x="58829" y="1708"/>
                        <a:pt x="58718" y="1690"/>
                        <a:pt x="58619" y="1705"/>
                      </a:cubicBezTo>
                      <a:cubicBezTo>
                        <a:pt x="57980" y="1732"/>
                        <a:pt x="57340" y="1741"/>
                        <a:pt x="56700" y="1741"/>
                      </a:cubicBezTo>
                      <a:cubicBezTo>
                        <a:pt x="56171" y="1741"/>
                        <a:pt x="55642" y="1735"/>
                        <a:pt x="55112" y="1728"/>
                      </a:cubicBezTo>
                      <a:cubicBezTo>
                        <a:pt x="54036" y="1713"/>
                        <a:pt x="52960" y="1705"/>
                        <a:pt x="51884" y="1705"/>
                      </a:cubicBezTo>
                      <a:cubicBezTo>
                        <a:pt x="50621" y="1705"/>
                        <a:pt x="49358" y="1717"/>
                        <a:pt x="48095" y="1744"/>
                      </a:cubicBezTo>
                      <a:cubicBezTo>
                        <a:pt x="48089" y="1744"/>
                        <a:pt x="48082" y="1743"/>
                        <a:pt x="48076" y="1743"/>
                      </a:cubicBezTo>
                      <a:cubicBezTo>
                        <a:pt x="48046" y="1743"/>
                        <a:pt x="48014" y="1747"/>
                        <a:pt x="47984" y="1747"/>
                      </a:cubicBezTo>
                      <a:cubicBezTo>
                        <a:pt x="47955" y="1747"/>
                        <a:pt x="47926" y="1744"/>
                        <a:pt x="47900" y="1730"/>
                      </a:cubicBezTo>
                      <a:cubicBezTo>
                        <a:pt x="47830" y="1690"/>
                        <a:pt x="47819" y="1588"/>
                        <a:pt x="47875" y="1533"/>
                      </a:cubicBezTo>
                      <a:cubicBezTo>
                        <a:pt x="47911" y="1498"/>
                        <a:pt x="47957" y="1494"/>
                        <a:pt x="48005" y="1494"/>
                      </a:cubicBezTo>
                      <a:cubicBezTo>
                        <a:pt x="48020" y="1494"/>
                        <a:pt x="48034" y="1494"/>
                        <a:pt x="48049" y="1494"/>
                      </a:cubicBezTo>
                      <a:cubicBezTo>
                        <a:pt x="48064" y="1494"/>
                        <a:pt x="48079" y="1494"/>
                        <a:pt x="48094" y="1492"/>
                      </a:cubicBezTo>
                      <a:cubicBezTo>
                        <a:pt x="50431" y="1441"/>
                        <a:pt x="52768" y="1408"/>
                        <a:pt x="55105" y="1339"/>
                      </a:cubicBezTo>
                      <a:cubicBezTo>
                        <a:pt x="56321" y="1315"/>
                        <a:pt x="57540" y="1356"/>
                        <a:pt x="58755" y="1273"/>
                      </a:cubicBezTo>
                      <a:cubicBezTo>
                        <a:pt x="58758" y="1273"/>
                        <a:pt x="58761" y="1273"/>
                        <a:pt x="58763" y="1273"/>
                      </a:cubicBezTo>
                      <a:close/>
                      <a:moveTo>
                        <a:pt x="34213" y="1446"/>
                      </a:moveTo>
                      <a:cubicBezTo>
                        <a:pt x="34373" y="1446"/>
                        <a:pt x="34420" y="1688"/>
                        <a:pt x="34267" y="1743"/>
                      </a:cubicBezTo>
                      <a:cubicBezTo>
                        <a:pt x="33887" y="1790"/>
                        <a:pt x="33504" y="1803"/>
                        <a:pt x="33120" y="1803"/>
                      </a:cubicBezTo>
                      <a:cubicBezTo>
                        <a:pt x="32656" y="1803"/>
                        <a:pt x="32190" y="1784"/>
                        <a:pt x="31728" y="1784"/>
                      </a:cubicBezTo>
                      <a:cubicBezTo>
                        <a:pt x="31685" y="1784"/>
                        <a:pt x="31643" y="1784"/>
                        <a:pt x="31601" y="1785"/>
                      </a:cubicBezTo>
                      <a:cubicBezTo>
                        <a:pt x="31591" y="1784"/>
                        <a:pt x="31580" y="1783"/>
                        <a:pt x="31570" y="1783"/>
                      </a:cubicBezTo>
                      <a:cubicBezTo>
                        <a:pt x="31545" y="1783"/>
                        <a:pt x="31519" y="1785"/>
                        <a:pt x="31494" y="1785"/>
                      </a:cubicBezTo>
                      <a:cubicBezTo>
                        <a:pt x="31460" y="1785"/>
                        <a:pt x="31427" y="1782"/>
                        <a:pt x="31397" y="1767"/>
                      </a:cubicBezTo>
                      <a:cubicBezTo>
                        <a:pt x="31328" y="1727"/>
                        <a:pt x="31313" y="1625"/>
                        <a:pt x="31371" y="1570"/>
                      </a:cubicBezTo>
                      <a:cubicBezTo>
                        <a:pt x="31393" y="1548"/>
                        <a:pt x="31423" y="1534"/>
                        <a:pt x="31455" y="1534"/>
                      </a:cubicBezTo>
                      <a:cubicBezTo>
                        <a:pt x="31456" y="1534"/>
                        <a:pt x="31458" y="1534"/>
                        <a:pt x="31459" y="1534"/>
                      </a:cubicBezTo>
                      <a:cubicBezTo>
                        <a:pt x="31663" y="1530"/>
                        <a:pt x="31869" y="1527"/>
                        <a:pt x="32073" y="1522"/>
                      </a:cubicBezTo>
                      <a:cubicBezTo>
                        <a:pt x="32784" y="1505"/>
                        <a:pt x="33498" y="1512"/>
                        <a:pt x="34206" y="1446"/>
                      </a:cubicBezTo>
                      <a:cubicBezTo>
                        <a:pt x="34208" y="1446"/>
                        <a:pt x="34211" y="1446"/>
                        <a:pt x="34213" y="1446"/>
                      </a:cubicBezTo>
                      <a:close/>
                      <a:moveTo>
                        <a:pt x="45604" y="1402"/>
                      </a:moveTo>
                      <a:cubicBezTo>
                        <a:pt x="45685" y="1402"/>
                        <a:pt x="45773" y="1415"/>
                        <a:pt x="45850" y="1415"/>
                      </a:cubicBezTo>
                      <a:cubicBezTo>
                        <a:pt x="45874" y="1415"/>
                        <a:pt x="45896" y="1414"/>
                        <a:pt x="45917" y="1411"/>
                      </a:cubicBezTo>
                      <a:cubicBezTo>
                        <a:pt x="45920" y="1411"/>
                        <a:pt x="45922" y="1411"/>
                        <a:pt x="45924" y="1411"/>
                      </a:cubicBezTo>
                      <a:cubicBezTo>
                        <a:pt x="46124" y="1411"/>
                        <a:pt x="46185" y="1717"/>
                        <a:pt x="45993" y="1785"/>
                      </a:cubicBezTo>
                      <a:cubicBezTo>
                        <a:pt x="45952" y="1800"/>
                        <a:pt x="45909" y="1804"/>
                        <a:pt x="45864" y="1804"/>
                      </a:cubicBezTo>
                      <a:cubicBezTo>
                        <a:pt x="45811" y="1804"/>
                        <a:pt x="45757" y="1798"/>
                        <a:pt x="45705" y="1798"/>
                      </a:cubicBezTo>
                      <a:cubicBezTo>
                        <a:pt x="45693" y="1798"/>
                        <a:pt x="45681" y="1798"/>
                        <a:pt x="45668" y="1799"/>
                      </a:cubicBezTo>
                      <a:cubicBezTo>
                        <a:pt x="45648" y="1802"/>
                        <a:pt x="45627" y="1803"/>
                        <a:pt x="45606" y="1803"/>
                      </a:cubicBezTo>
                      <a:cubicBezTo>
                        <a:pt x="45446" y="1803"/>
                        <a:pt x="45282" y="1718"/>
                        <a:pt x="45354" y="1528"/>
                      </a:cubicBezTo>
                      <a:cubicBezTo>
                        <a:pt x="45402" y="1425"/>
                        <a:pt x="45498" y="1402"/>
                        <a:pt x="45604" y="1402"/>
                      </a:cubicBezTo>
                      <a:close/>
                      <a:moveTo>
                        <a:pt x="19874" y="1507"/>
                      </a:moveTo>
                      <a:cubicBezTo>
                        <a:pt x="20073" y="1507"/>
                        <a:pt x="20073" y="1819"/>
                        <a:pt x="19874" y="1819"/>
                      </a:cubicBezTo>
                      <a:cubicBezTo>
                        <a:pt x="19873" y="1819"/>
                        <a:pt x="19872" y="1819"/>
                        <a:pt x="19871" y="1819"/>
                      </a:cubicBezTo>
                      <a:cubicBezTo>
                        <a:pt x="19632" y="1824"/>
                        <a:pt x="19392" y="1829"/>
                        <a:pt x="19151" y="1835"/>
                      </a:cubicBezTo>
                      <a:cubicBezTo>
                        <a:pt x="19085" y="1835"/>
                        <a:pt x="19020" y="1787"/>
                        <a:pt x="19002" y="1721"/>
                      </a:cubicBezTo>
                      <a:cubicBezTo>
                        <a:pt x="18983" y="1648"/>
                        <a:pt x="19020" y="1563"/>
                        <a:pt x="19092" y="1538"/>
                      </a:cubicBezTo>
                      <a:cubicBezTo>
                        <a:pt x="19347" y="1499"/>
                        <a:pt x="19613" y="1521"/>
                        <a:pt x="19871" y="1507"/>
                      </a:cubicBezTo>
                      <a:cubicBezTo>
                        <a:pt x="19872" y="1507"/>
                        <a:pt x="19873" y="1507"/>
                        <a:pt x="19874" y="1507"/>
                      </a:cubicBezTo>
                      <a:close/>
                      <a:moveTo>
                        <a:pt x="28276" y="1372"/>
                      </a:moveTo>
                      <a:cubicBezTo>
                        <a:pt x="28421" y="1372"/>
                        <a:pt x="28463" y="1593"/>
                        <a:pt x="28326" y="1641"/>
                      </a:cubicBezTo>
                      <a:cubicBezTo>
                        <a:pt x="27893" y="1686"/>
                        <a:pt x="27448" y="1677"/>
                        <a:pt x="27011" y="1712"/>
                      </a:cubicBezTo>
                      <a:cubicBezTo>
                        <a:pt x="25337" y="1808"/>
                        <a:pt x="23658" y="1793"/>
                        <a:pt x="21981" y="1835"/>
                      </a:cubicBezTo>
                      <a:cubicBezTo>
                        <a:pt x="21980" y="1835"/>
                        <a:pt x="21979" y="1835"/>
                        <a:pt x="21978" y="1835"/>
                      </a:cubicBezTo>
                      <a:cubicBezTo>
                        <a:pt x="21878" y="1835"/>
                        <a:pt x="21827" y="1704"/>
                        <a:pt x="21898" y="1637"/>
                      </a:cubicBezTo>
                      <a:cubicBezTo>
                        <a:pt x="21930" y="1606"/>
                        <a:pt x="21970" y="1601"/>
                        <a:pt x="22012" y="1601"/>
                      </a:cubicBezTo>
                      <a:cubicBezTo>
                        <a:pt x="22034" y="1601"/>
                        <a:pt x="22057" y="1602"/>
                        <a:pt x="22078" y="1602"/>
                      </a:cubicBezTo>
                      <a:cubicBezTo>
                        <a:pt x="22089" y="1602"/>
                        <a:pt x="22099" y="1602"/>
                        <a:pt x="22110" y="1601"/>
                      </a:cubicBezTo>
                      <a:cubicBezTo>
                        <a:pt x="23197" y="1570"/>
                        <a:pt x="24280" y="1478"/>
                        <a:pt x="25365" y="1436"/>
                      </a:cubicBezTo>
                      <a:cubicBezTo>
                        <a:pt x="26333" y="1405"/>
                        <a:pt x="27304" y="1420"/>
                        <a:pt x="28271" y="1372"/>
                      </a:cubicBezTo>
                      <a:cubicBezTo>
                        <a:pt x="28273" y="1372"/>
                        <a:pt x="28275" y="1372"/>
                        <a:pt x="28276" y="1372"/>
                      </a:cubicBezTo>
                      <a:close/>
                      <a:moveTo>
                        <a:pt x="8549" y="731"/>
                      </a:moveTo>
                      <a:cubicBezTo>
                        <a:pt x="8562" y="731"/>
                        <a:pt x="8576" y="733"/>
                        <a:pt x="8588" y="736"/>
                      </a:cubicBezTo>
                      <a:cubicBezTo>
                        <a:pt x="8736" y="765"/>
                        <a:pt x="8882" y="800"/>
                        <a:pt x="9029" y="833"/>
                      </a:cubicBezTo>
                      <a:cubicBezTo>
                        <a:pt x="10329" y="1084"/>
                        <a:pt x="11156" y="2209"/>
                        <a:pt x="12101" y="3034"/>
                      </a:cubicBezTo>
                      <a:cubicBezTo>
                        <a:pt x="12221" y="3146"/>
                        <a:pt x="12117" y="3341"/>
                        <a:pt x="11977" y="3341"/>
                      </a:cubicBezTo>
                      <a:cubicBezTo>
                        <a:pt x="11955" y="3341"/>
                        <a:pt x="11931" y="3335"/>
                        <a:pt x="11907" y="3324"/>
                      </a:cubicBezTo>
                      <a:cubicBezTo>
                        <a:pt x="11338" y="2844"/>
                        <a:pt x="10830" y="2284"/>
                        <a:pt x="10282" y="1777"/>
                      </a:cubicBezTo>
                      <a:cubicBezTo>
                        <a:pt x="9909" y="1440"/>
                        <a:pt x="9496" y="1204"/>
                        <a:pt x="8949" y="1098"/>
                      </a:cubicBezTo>
                      <a:cubicBezTo>
                        <a:pt x="8743" y="1020"/>
                        <a:pt x="8281" y="1104"/>
                        <a:pt x="8432" y="790"/>
                      </a:cubicBezTo>
                      <a:cubicBezTo>
                        <a:pt x="8458" y="752"/>
                        <a:pt x="8504" y="731"/>
                        <a:pt x="8549" y="731"/>
                      </a:cubicBezTo>
                      <a:close/>
                      <a:moveTo>
                        <a:pt x="40416" y="3495"/>
                      </a:moveTo>
                      <a:cubicBezTo>
                        <a:pt x="40538" y="3495"/>
                        <a:pt x="40570" y="3678"/>
                        <a:pt x="40457" y="3719"/>
                      </a:cubicBezTo>
                      <a:cubicBezTo>
                        <a:pt x="39981" y="3786"/>
                        <a:pt x="39494" y="3804"/>
                        <a:pt x="39013" y="3841"/>
                      </a:cubicBezTo>
                      <a:cubicBezTo>
                        <a:pt x="37893" y="3913"/>
                        <a:pt x="36771" y="3937"/>
                        <a:pt x="35650" y="3937"/>
                      </a:cubicBezTo>
                      <a:cubicBezTo>
                        <a:pt x="34545" y="3937"/>
                        <a:pt x="33440" y="3914"/>
                        <a:pt x="32335" y="3890"/>
                      </a:cubicBezTo>
                      <a:cubicBezTo>
                        <a:pt x="32295" y="3885"/>
                        <a:pt x="32252" y="3883"/>
                        <a:pt x="32208" y="3883"/>
                      </a:cubicBezTo>
                      <a:cubicBezTo>
                        <a:pt x="32112" y="3883"/>
                        <a:pt x="32008" y="3891"/>
                        <a:pt x="31909" y="3891"/>
                      </a:cubicBezTo>
                      <a:cubicBezTo>
                        <a:pt x="31808" y="3891"/>
                        <a:pt x="31712" y="3883"/>
                        <a:pt x="31635" y="3848"/>
                      </a:cubicBezTo>
                      <a:cubicBezTo>
                        <a:pt x="31575" y="3793"/>
                        <a:pt x="31595" y="3680"/>
                        <a:pt x="31672" y="3654"/>
                      </a:cubicBezTo>
                      <a:cubicBezTo>
                        <a:pt x="31868" y="3638"/>
                        <a:pt x="32067" y="3637"/>
                        <a:pt x="32266" y="3637"/>
                      </a:cubicBezTo>
                      <a:cubicBezTo>
                        <a:pt x="32293" y="3637"/>
                        <a:pt x="32321" y="3637"/>
                        <a:pt x="32348" y="3637"/>
                      </a:cubicBezTo>
                      <a:cubicBezTo>
                        <a:pt x="32492" y="3637"/>
                        <a:pt x="32637" y="3637"/>
                        <a:pt x="32780" y="3631"/>
                      </a:cubicBezTo>
                      <a:cubicBezTo>
                        <a:pt x="33439" y="3601"/>
                        <a:pt x="34099" y="3593"/>
                        <a:pt x="34759" y="3593"/>
                      </a:cubicBezTo>
                      <a:cubicBezTo>
                        <a:pt x="35608" y="3593"/>
                        <a:pt x="36458" y="3607"/>
                        <a:pt x="37307" y="3607"/>
                      </a:cubicBezTo>
                      <a:cubicBezTo>
                        <a:pt x="38343" y="3607"/>
                        <a:pt x="39379" y="3586"/>
                        <a:pt x="40412" y="3495"/>
                      </a:cubicBezTo>
                      <a:cubicBezTo>
                        <a:pt x="40414" y="3495"/>
                        <a:pt x="40415" y="3495"/>
                        <a:pt x="40416" y="3495"/>
                      </a:cubicBezTo>
                      <a:close/>
                      <a:moveTo>
                        <a:pt x="14386" y="3594"/>
                      </a:moveTo>
                      <a:cubicBezTo>
                        <a:pt x="14521" y="3594"/>
                        <a:pt x="14704" y="3680"/>
                        <a:pt x="14812" y="3690"/>
                      </a:cubicBezTo>
                      <a:cubicBezTo>
                        <a:pt x="14977" y="3729"/>
                        <a:pt x="14961" y="3990"/>
                        <a:pt x="14792" y="4003"/>
                      </a:cubicBezTo>
                      <a:cubicBezTo>
                        <a:pt x="14788" y="4003"/>
                        <a:pt x="14784" y="4003"/>
                        <a:pt x="14780" y="4003"/>
                      </a:cubicBezTo>
                      <a:cubicBezTo>
                        <a:pt x="14678" y="4003"/>
                        <a:pt x="14578" y="3952"/>
                        <a:pt x="14477" y="3935"/>
                      </a:cubicBezTo>
                      <a:cubicBezTo>
                        <a:pt x="14373" y="3902"/>
                        <a:pt x="14215" y="3886"/>
                        <a:pt x="14217" y="3744"/>
                      </a:cubicBezTo>
                      <a:cubicBezTo>
                        <a:pt x="14231" y="3630"/>
                        <a:pt x="14299" y="3594"/>
                        <a:pt x="14386" y="3594"/>
                      </a:cubicBezTo>
                      <a:close/>
                      <a:moveTo>
                        <a:pt x="29040" y="3677"/>
                      </a:moveTo>
                      <a:cubicBezTo>
                        <a:pt x="29180" y="3677"/>
                        <a:pt x="29256" y="3864"/>
                        <a:pt x="29153" y="3959"/>
                      </a:cubicBezTo>
                      <a:cubicBezTo>
                        <a:pt x="29109" y="4000"/>
                        <a:pt x="29032" y="4016"/>
                        <a:pt x="28955" y="4016"/>
                      </a:cubicBezTo>
                      <a:cubicBezTo>
                        <a:pt x="28895" y="4016"/>
                        <a:pt x="28835" y="4006"/>
                        <a:pt x="28794" y="3990"/>
                      </a:cubicBezTo>
                      <a:cubicBezTo>
                        <a:pt x="28702" y="3938"/>
                        <a:pt x="28684" y="3803"/>
                        <a:pt x="28760" y="3731"/>
                      </a:cubicBezTo>
                      <a:cubicBezTo>
                        <a:pt x="28807" y="3684"/>
                        <a:pt x="28871" y="3679"/>
                        <a:pt x="28934" y="3679"/>
                      </a:cubicBezTo>
                      <a:cubicBezTo>
                        <a:pt x="28949" y="3679"/>
                        <a:pt x="28963" y="3680"/>
                        <a:pt x="28977" y="3680"/>
                      </a:cubicBezTo>
                      <a:cubicBezTo>
                        <a:pt x="28997" y="3680"/>
                        <a:pt x="29017" y="3679"/>
                        <a:pt x="29035" y="3677"/>
                      </a:cubicBezTo>
                      <a:cubicBezTo>
                        <a:pt x="29037" y="3677"/>
                        <a:pt x="29039" y="3677"/>
                        <a:pt x="29040" y="3677"/>
                      </a:cubicBezTo>
                      <a:close/>
                      <a:moveTo>
                        <a:pt x="58122" y="4585"/>
                      </a:moveTo>
                      <a:cubicBezTo>
                        <a:pt x="58249" y="4585"/>
                        <a:pt x="58315" y="4755"/>
                        <a:pt x="58222" y="4843"/>
                      </a:cubicBezTo>
                      <a:cubicBezTo>
                        <a:pt x="58083" y="4932"/>
                        <a:pt x="57887" y="4885"/>
                        <a:pt x="57726" y="4914"/>
                      </a:cubicBezTo>
                      <a:cubicBezTo>
                        <a:pt x="56643" y="4970"/>
                        <a:pt x="55557" y="4980"/>
                        <a:pt x="54474" y="4980"/>
                      </a:cubicBezTo>
                      <a:cubicBezTo>
                        <a:pt x="54472" y="4980"/>
                        <a:pt x="54470" y="4980"/>
                        <a:pt x="54468" y="4980"/>
                      </a:cubicBezTo>
                      <a:cubicBezTo>
                        <a:pt x="54322" y="4980"/>
                        <a:pt x="54280" y="4760"/>
                        <a:pt x="54419" y="4709"/>
                      </a:cubicBezTo>
                      <a:cubicBezTo>
                        <a:pt x="55646" y="4647"/>
                        <a:pt x="56889" y="4704"/>
                        <a:pt x="58117" y="4585"/>
                      </a:cubicBezTo>
                      <a:cubicBezTo>
                        <a:pt x="58118" y="4585"/>
                        <a:pt x="58120" y="4585"/>
                        <a:pt x="58122" y="4585"/>
                      </a:cubicBezTo>
                      <a:close/>
                      <a:moveTo>
                        <a:pt x="51419" y="4688"/>
                      </a:moveTo>
                      <a:cubicBezTo>
                        <a:pt x="51551" y="4688"/>
                        <a:pt x="51624" y="4867"/>
                        <a:pt x="51526" y="4959"/>
                      </a:cubicBezTo>
                      <a:cubicBezTo>
                        <a:pt x="51466" y="5021"/>
                        <a:pt x="51376" y="5003"/>
                        <a:pt x="51300" y="5011"/>
                      </a:cubicBezTo>
                      <a:cubicBezTo>
                        <a:pt x="51295" y="5011"/>
                        <a:pt x="51291" y="5010"/>
                        <a:pt x="51287" y="5010"/>
                      </a:cubicBezTo>
                      <a:cubicBezTo>
                        <a:pt x="51245" y="5010"/>
                        <a:pt x="51201" y="5017"/>
                        <a:pt x="51159" y="5017"/>
                      </a:cubicBezTo>
                      <a:cubicBezTo>
                        <a:pt x="51125" y="5017"/>
                        <a:pt x="51091" y="5013"/>
                        <a:pt x="51061" y="4996"/>
                      </a:cubicBezTo>
                      <a:cubicBezTo>
                        <a:pt x="50952" y="4937"/>
                        <a:pt x="50961" y="4757"/>
                        <a:pt x="51080" y="4717"/>
                      </a:cubicBezTo>
                      <a:cubicBezTo>
                        <a:pt x="51185" y="4686"/>
                        <a:pt x="51303" y="4702"/>
                        <a:pt x="51413" y="4688"/>
                      </a:cubicBezTo>
                      <a:cubicBezTo>
                        <a:pt x="51415" y="4688"/>
                        <a:pt x="51417" y="4688"/>
                        <a:pt x="51419" y="4688"/>
                      </a:cubicBezTo>
                      <a:close/>
                      <a:moveTo>
                        <a:pt x="47681" y="5942"/>
                      </a:moveTo>
                      <a:cubicBezTo>
                        <a:pt x="47796" y="5942"/>
                        <a:pt x="47858" y="6096"/>
                        <a:pt x="47774" y="6175"/>
                      </a:cubicBezTo>
                      <a:cubicBezTo>
                        <a:pt x="47748" y="6201"/>
                        <a:pt x="47713" y="6215"/>
                        <a:pt x="47677" y="6215"/>
                      </a:cubicBezTo>
                      <a:cubicBezTo>
                        <a:pt x="47410" y="6234"/>
                        <a:pt x="47145" y="6252"/>
                        <a:pt x="46879" y="6268"/>
                      </a:cubicBezTo>
                      <a:cubicBezTo>
                        <a:pt x="45622" y="6344"/>
                        <a:pt x="44367" y="6412"/>
                        <a:pt x="43108" y="6466"/>
                      </a:cubicBezTo>
                      <a:cubicBezTo>
                        <a:pt x="43107" y="6466"/>
                        <a:pt x="43106" y="6466"/>
                        <a:pt x="43105" y="6466"/>
                      </a:cubicBezTo>
                      <a:cubicBezTo>
                        <a:pt x="43000" y="6466"/>
                        <a:pt x="42944" y="6326"/>
                        <a:pt x="43021" y="6253"/>
                      </a:cubicBezTo>
                      <a:cubicBezTo>
                        <a:pt x="43045" y="6230"/>
                        <a:pt x="43076" y="6217"/>
                        <a:pt x="43108" y="6217"/>
                      </a:cubicBezTo>
                      <a:cubicBezTo>
                        <a:pt x="43509" y="6197"/>
                        <a:pt x="43909" y="6176"/>
                        <a:pt x="44310" y="6155"/>
                      </a:cubicBezTo>
                      <a:cubicBezTo>
                        <a:pt x="45432" y="6089"/>
                        <a:pt x="46555" y="6024"/>
                        <a:pt x="47677" y="5942"/>
                      </a:cubicBezTo>
                      <a:cubicBezTo>
                        <a:pt x="47678" y="5942"/>
                        <a:pt x="47680" y="5942"/>
                        <a:pt x="47681" y="5942"/>
                      </a:cubicBezTo>
                      <a:close/>
                      <a:moveTo>
                        <a:pt x="31204" y="6367"/>
                      </a:moveTo>
                      <a:cubicBezTo>
                        <a:pt x="31334" y="6367"/>
                        <a:pt x="31371" y="6565"/>
                        <a:pt x="31248" y="6609"/>
                      </a:cubicBezTo>
                      <a:cubicBezTo>
                        <a:pt x="30847" y="6643"/>
                        <a:pt x="30434" y="6628"/>
                        <a:pt x="30029" y="6645"/>
                      </a:cubicBezTo>
                      <a:cubicBezTo>
                        <a:pt x="28640" y="6669"/>
                        <a:pt x="27253" y="6699"/>
                        <a:pt x="25864" y="6702"/>
                      </a:cubicBezTo>
                      <a:cubicBezTo>
                        <a:pt x="25862" y="6702"/>
                        <a:pt x="25861" y="6702"/>
                        <a:pt x="25859" y="6702"/>
                      </a:cubicBezTo>
                      <a:cubicBezTo>
                        <a:pt x="25714" y="6702"/>
                        <a:pt x="25672" y="6481"/>
                        <a:pt x="25811" y="6431"/>
                      </a:cubicBezTo>
                      <a:cubicBezTo>
                        <a:pt x="27602" y="6375"/>
                        <a:pt x="29405" y="6388"/>
                        <a:pt x="31199" y="6367"/>
                      </a:cubicBezTo>
                      <a:cubicBezTo>
                        <a:pt x="31201" y="6367"/>
                        <a:pt x="31202" y="6367"/>
                        <a:pt x="31204" y="6367"/>
                      </a:cubicBezTo>
                      <a:close/>
                      <a:moveTo>
                        <a:pt x="15610" y="4129"/>
                      </a:moveTo>
                      <a:cubicBezTo>
                        <a:pt x="15802" y="4133"/>
                        <a:pt x="16226" y="4314"/>
                        <a:pt x="16496" y="4481"/>
                      </a:cubicBezTo>
                      <a:cubicBezTo>
                        <a:pt x="16868" y="4740"/>
                        <a:pt x="16913" y="5015"/>
                        <a:pt x="17197" y="5280"/>
                      </a:cubicBezTo>
                      <a:cubicBezTo>
                        <a:pt x="17863" y="5943"/>
                        <a:pt x="18911" y="6282"/>
                        <a:pt x="19828" y="6712"/>
                      </a:cubicBezTo>
                      <a:cubicBezTo>
                        <a:pt x="19952" y="6782"/>
                        <a:pt x="20142" y="6808"/>
                        <a:pt x="20197" y="6954"/>
                      </a:cubicBezTo>
                      <a:cubicBezTo>
                        <a:pt x="20232" y="7069"/>
                        <a:pt x="20132" y="7176"/>
                        <a:pt x="20025" y="7176"/>
                      </a:cubicBezTo>
                      <a:cubicBezTo>
                        <a:pt x="19996" y="7176"/>
                        <a:pt x="19967" y="7168"/>
                        <a:pt x="19941" y="7151"/>
                      </a:cubicBezTo>
                      <a:cubicBezTo>
                        <a:pt x="19525" y="6922"/>
                        <a:pt x="19115" y="6683"/>
                        <a:pt x="18684" y="6485"/>
                      </a:cubicBezTo>
                      <a:cubicBezTo>
                        <a:pt x="18170" y="6236"/>
                        <a:pt x="17630" y="6011"/>
                        <a:pt x="17197" y="5632"/>
                      </a:cubicBezTo>
                      <a:cubicBezTo>
                        <a:pt x="16930" y="5415"/>
                        <a:pt x="16742" y="5119"/>
                        <a:pt x="16483" y="4896"/>
                      </a:cubicBezTo>
                      <a:cubicBezTo>
                        <a:pt x="16415" y="4838"/>
                        <a:pt x="15843" y="4453"/>
                        <a:pt x="15591" y="4417"/>
                      </a:cubicBezTo>
                      <a:cubicBezTo>
                        <a:pt x="15439" y="4381"/>
                        <a:pt x="15455" y="4142"/>
                        <a:pt x="15610" y="4129"/>
                      </a:cubicBezTo>
                      <a:close/>
                      <a:moveTo>
                        <a:pt x="21591" y="7771"/>
                      </a:moveTo>
                      <a:cubicBezTo>
                        <a:pt x="21615" y="7771"/>
                        <a:pt x="21642" y="7778"/>
                        <a:pt x="21668" y="7794"/>
                      </a:cubicBezTo>
                      <a:cubicBezTo>
                        <a:pt x="22299" y="8122"/>
                        <a:pt x="22947" y="8421"/>
                        <a:pt x="23589" y="8726"/>
                      </a:cubicBezTo>
                      <a:cubicBezTo>
                        <a:pt x="23711" y="8799"/>
                        <a:pt x="23872" y="8828"/>
                        <a:pt x="23966" y="8932"/>
                      </a:cubicBezTo>
                      <a:cubicBezTo>
                        <a:pt x="24012" y="9009"/>
                        <a:pt x="23969" y="9117"/>
                        <a:pt x="23882" y="9139"/>
                      </a:cubicBezTo>
                      <a:cubicBezTo>
                        <a:pt x="23878" y="9139"/>
                        <a:pt x="23874" y="9139"/>
                        <a:pt x="23869" y="9139"/>
                      </a:cubicBezTo>
                      <a:cubicBezTo>
                        <a:pt x="23718" y="9139"/>
                        <a:pt x="23504" y="8993"/>
                        <a:pt x="23284" y="8916"/>
                      </a:cubicBezTo>
                      <a:cubicBezTo>
                        <a:pt x="22685" y="8652"/>
                        <a:pt x="22069" y="8412"/>
                        <a:pt x="21512" y="8063"/>
                      </a:cubicBezTo>
                      <a:cubicBezTo>
                        <a:pt x="21362" y="7979"/>
                        <a:pt x="21455" y="7771"/>
                        <a:pt x="21591" y="7771"/>
                      </a:cubicBezTo>
                      <a:close/>
                      <a:moveTo>
                        <a:pt x="56548" y="0"/>
                      </a:moveTo>
                      <a:cubicBezTo>
                        <a:pt x="55241" y="0"/>
                        <a:pt x="53934" y="13"/>
                        <a:pt x="52627" y="19"/>
                      </a:cubicBezTo>
                      <a:cubicBezTo>
                        <a:pt x="52434" y="19"/>
                        <a:pt x="52240" y="18"/>
                        <a:pt x="52046" y="18"/>
                      </a:cubicBezTo>
                      <a:cubicBezTo>
                        <a:pt x="49178" y="18"/>
                        <a:pt x="46310" y="95"/>
                        <a:pt x="43443" y="144"/>
                      </a:cubicBezTo>
                      <a:cubicBezTo>
                        <a:pt x="40153" y="189"/>
                        <a:pt x="36862" y="180"/>
                        <a:pt x="33572" y="187"/>
                      </a:cubicBezTo>
                      <a:cubicBezTo>
                        <a:pt x="28894" y="201"/>
                        <a:pt x="24218" y="399"/>
                        <a:pt x="19539" y="399"/>
                      </a:cubicBezTo>
                      <a:cubicBezTo>
                        <a:pt x="18900" y="399"/>
                        <a:pt x="18261" y="396"/>
                        <a:pt x="17622" y="387"/>
                      </a:cubicBezTo>
                      <a:cubicBezTo>
                        <a:pt x="15062" y="364"/>
                        <a:pt x="12505" y="231"/>
                        <a:pt x="9947" y="144"/>
                      </a:cubicBezTo>
                      <a:cubicBezTo>
                        <a:pt x="9780" y="140"/>
                        <a:pt x="9614" y="138"/>
                        <a:pt x="9447" y="134"/>
                      </a:cubicBezTo>
                      <a:cubicBezTo>
                        <a:pt x="9443" y="134"/>
                        <a:pt x="9438" y="135"/>
                        <a:pt x="9434" y="137"/>
                      </a:cubicBezTo>
                      <a:cubicBezTo>
                        <a:pt x="9418" y="142"/>
                        <a:pt x="9402" y="144"/>
                        <a:pt x="9388" y="144"/>
                      </a:cubicBezTo>
                      <a:cubicBezTo>
                        <a:pt x="9365" y="144"/>
                        <a:pt x="9343" y="139"/>
                        <a:pt x="9324" y="131"/>
                      </a:cubicBezTo>
                      <a:cubicBezTo>
                        <a:pt x="7396" y="81"/>
                        <a:pt x="5468" y="70"/>
                        <a:pt x="3539" y="70"/>
                      </a:cubicBezTo>
                      <a:cubicBezTo>
                        <a:pt x="2798" y="70"/>
                        <a:pt x="2058" y="71"/>
                        <a:pt x="1318" y="73"/>
                      </a:cubicBezTo>
                      <a:cubicBezTo>
                        <a:pt x="878" y="56"/>
                        <a:pt x="439" y="43"/>
                        <a:pt x="0" y="34"/>
                      </a:cubicBezTo>
                      <a:lnTo>
                        <a:pt x="0" y="34"/>
                      </a:lnTo>
                      <a:cubicBezTo>
                        <a:pt x="422" y="135"/>
                        <a:pt x="846" y="225"/>
                        <a:pt x="1270" y="313"/>
                      </a:cubicBezTo>
                      <a:cubicBezTo>
                        <a:pt x="2749" y="616"/>
                        <a:pt x="4043" y="723"/>
                        <a:pt x="5522" y="927"/>
                      </a:cubicBezTo>
                      <a:cubicBezTo>
                        <a:pt x="6348" y="1055"/>
                        <a:pt x="7714" y="1331"/>
                        <a:pt x="8743" y="1546"/>
                      </a:cubicBezTo>
                      <a:cubicBezTo>
                        <a:pt x="9136" y="1625"/>
                        <a:pt x="9299" y="1659"/>
                        <a:pt x="9585" y="1842"/>
                      </a:cubicBezTo>
                      <a:cubicBezTo>
                        <a:pt x="9837" y="1970"/>
                        <a:pt x="9984" y="2196"/>
                        <a:pt x="10097" y="2580"/>
                      </a:cubicBezTo>
                      <a:cubicBezTo>
                        <a:pt x="10239" y="2981"/>
                        <a:pt x="10572" y="3399"/>
                        <a:pt x="11170" y="3641"/>
                      </a:cubicBezTo>
                      <a:cubicBezTo>
                        <a:pt x="12227" y="4071"/>
                        <a:pt x="14055" y="4313"/>
                        <a:pt x="15330" y="4804"/>
                      </a:cubicBezTo>
                      <a:cubicBezTo>
                        <a:pt x="15789" y="4983"/>
                        <a:pt x="16051" y="5255"/>
                        <a:pt x="16235" y="5593"/>
                      </a:cubicBezTo>
                      <a:cubicBezTo>
                        <a:pt x="16405" y="5856"/>
                        <a:pt x="16693" y="6159"/>
                        <a:pt x="17050" y="6383"/>
                      </a:cubicBezTo>
                      <a:cubicBezTo>
                        <a:pt x="17676" y="6740"/>
                        <a:pt x="18536" y="6977"/>
                        <a:pt x="19121" y="7252"/>
                      </a:cubicBezTo>
                      <a:cubicBezTo>
                        <a:pt x="19723" y="7511"/>
                        <a:pt x="20226" y="7943"/>
                        <a:pt x="20770" y="8299"/>
                      </a:cubicBezTo>
                      <a:cubicBezTo>
                        <a:pt x="20770" y="8298"/>
                        <a:pt x="20771" y="8298"/>
                        <a:pt x="20771" y="8298"/>
                      </a:cubicBezTo>
                      <a:cubicBezTo>
                        <a:pt x="20783" y="8298"/>
                        <a:pt x="20897" y="8378"/>
                        <a:pt x="20940" y="8400"/>
                      </a:cubicBezTo>
                      <a:cubicBezTo>
                        <a:pt x="21038" y="8473"/>
                        <a:pt x="21183" y="8490"/>
                        <a:pt x="21261" y="8586"/>
                      </a:cubicBezTo>
                      <a:cubicBezTo>
                        <a:pt x="21261" y="8587"/>
                        <a:pt x="21261" y="8590"/>
                        <a:pt x="21263" y="8592"/>
                      </a:cubicBezTo>
                      <a:cubicBezTo>
                        <a:pt x="21403" y="8670"/>
                        <a:pt x="21499" y="8680"/>
                        <a:pt x="21671" y="8762"/>
                      </a:cubicBezTo>
                      <a:cubicBezTo>
                        <a:pt x="21837" y="8830"/>
                        <a:pt x="22336" y="9091"/>
                        <a:pt x="22540" y="9174"/>
                      </a:cubicBezTo>
                      <a:cubicBezTo>
                        <a:pt x="23044" y="9394"/>
                        <a:pt x="23866" y="9656"/>
                        <a:pt x="24684" y="9801"/>
                      </a:cubicBezTo>
                      <a:cubicBezTo>
                        <a:pt x="29681" y="9929"/>
                        <a:pt x="34682" y="10044"/>
                        <a:pt x="39682" y="10044"/>
                      </a:cubicBezTo>
                      <a:cubicBezTo>
                        <a:pt x="42178" y="10044"/>
                        <a:pt x="44675" y="10015"/>
                        <a:pt x="47170" y="9945"/>
                      </a:cubicBezTo>
                      <a:cubicBezTo>
                        <a:pt x="49976" y="9830"/>
                        <a:pt x="52784" y="9706"/>
                        <a:pt x="55583" y="9463"/>
                      </a:cubicBezTo>
                      <a:cubicBezTo>
                        <a:pt x="57228" y="9279"/>
                        <a:pt x="58599" y="9259"/>
                        <a:pt x="60132" y="8781"/>
                      </a:cubicBezTo>
                      <a:cubicBezTo>
                        <a:pt x="60131" y="7552"/>
                        <a:pt x="60216" y="6325"/>
                        <a:pt x="60263" y="5096"/>
                      </a:cubicBezTo>
                      <a:cubicBezTo>
                        <a:pt x="60345" y="3411"/>
                        <a:pt x="60373" y="1722"/>
                        <a:pt x="60419" y="35"/>
                      </a:cubicBezTo>
                      <a:lnTo>
                        <a:pt x="60419" y="35"/>
                      </a:lnTo>
                      <a:cubicBezTo>
                        <a:pt x="60328" y="38"/>
                        <a:pt x="60237" y="39"/>
                        <a:pt x="60146" y="39"/>
                      </a:cubicBezTo>
                      <a:cubicBezTo>
                        <a:pt x="59636" y="39"/>
                        <a:pt x="59123" y="9"/>
                        <a:pt x="58613" y="9"/>
                      </a:cubicBezTo>
                      <a:cubicBezTo>
                        <a:pt x="58552" y="9"/>
                        <a:pt x="58491" y="10"/>
                        <a:pt x="58430" y="11"/>
                      </a:cubicBezTo>
                      <a:cubicBezTo>
                        <a:pt x="57802" y="3"/>
                        <a:pt x="57175" y="0"/>
                        <a:pt x="565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31"/>
                <p:cNvSpPr/>
                <p:nvPr/>
              </p:nvSpPr>
              <p:spPr>
                <a:xfrm>
                  <a:off x="7186578" y="3780661"/>
                  <a:ext cx="160249" cy="101831"/>
                </a:xfrm>
                <a:custGeom>
                  <a:avLst/>
                  <a:gdLst/>
                  <a:ahLst/>
                  <a:cxnLst/>
                  <a:rect l="l" t="t" r="r" b="b"/>
                  <a:pathLst>
                    <a:path w="4795" h="3047" extrusionOk="0">
                      <a:moveTo>
                        <a:pt x="172" y="0"/>
                      </a:moveTo>
                      <a:cubicBezTo>
                        <a:pt x="17" y="12"/>
                        <a:pt x="1" y="251"/>
                        <a:pt x="153" y="287"/>
                      </a:cubicBezTo>
                      <a:cubicBezTo>
                        <a:pt x="405" y="325"/>
                        <a:pt x="977" y="708"/>
                        <a:pt x="1045" y="766"/>
                      </a:cubicBezTo>
                      <a:cubicBezTo>
                        <a:pt x="1304" y="989"/>
                        <a:pt x="1492" y="1285"/>
                        <a:pt x="1757" y="1502"/>
                      </a:cubicBezTo>
                      <a:cubicBezTo>
                        <a:pt x="2192" y="1881"/>
                        <a:pt x="2732" y="2106"/>
                        <a:pt x="3246" y="2356"/>
                      </a:cubicBezTo>
                      <a:cubicBezTo>
                        <a:pt x="3677" y="2553"/>
                        <a:pt x="4087" y="2792"/>
                        <a:pt x="4503" y="3022"/>
                      </a:cubicBezTo>
                      <a:cubicBezTo>
                        <a:pt x="4529" y="3039"/>
                        <a:pt x="4558" y="3046"/>
                        <a:pt x="4586" y="3046"/>
                      </a:cubicBezTo>
                      <a:cubicBezTo>
                        <a:pt x="4693" y="3046"/>
                        <a:pt x="4794" y="2940"/>
                        <a:pt x="4759" y="2825"/>
                      </a:cubicBezTo>
                      <a:cubicBezTo>
                        <a:pt x="4704" y="2678"/>
                        <a:pt x="4514" y="2653"/>
                        <a:pt x="4390" y="2582"/>
                      </a:cubicBezTo>
                      <a:cubicBezTo>
                        <a:pt x="3473" y="2152"/>
                        <a:pt x="2425" y="1813"/>
                        <a:pt x="1759" y="1150"/>
                      </a:cubicBezTo>
                      <a:cubicBezTo>
                        <a:pt x="1475" y="885"/>
                        <a:pt x="1428" y="610"/>
                        <a:pt x="1058" y="351"/>
                      </a:cubicBezTo>
                      <a:cubicBezTo>
                        <a:pt x="788" y="184"/>
                        <a:pt x="364" y="3"/>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31"/>
                <p:cNvSpPr/>
                <p:nvPr/>
              </p:nvSpPr>
              <p:spPr>
                <a:xfrm>
                  <a:off x="7384558" y="3902343"/>
                  <a:ext cx="88596" cy="45752"/>
                </a:xfrm>
                <a:custGeom>
                  <a:avLst/>
                  <a:gdLst/>
                  <a:ahLst/>
                  <a:cxnLst/>
                  <a:rect l="l" t="t" r="r" b="b"/>
                  <a:pathLst>
                    <a:path w="2651" h="1369" extrusionOk="0">
                      <a:moveTo>
                        <a:pt x="228" y="1"/>
                      </a:moveTo>
                      <a:cubicBezTo>
                        <a:pt x="93" y="1"/>
                        <a:pt x="1" y="208"/>
                        <a:pt x="150" y="292"/>
                      </a:cubicBezTo>
                      <a:cubicBezTo>
                        <a:pt x="707" y="641"/>
                        <a:pt x="1323" y="881"/>
                        <a:pt x="1922" y="1145"/>
                      </a:cubicBezTo>
                      <a:cubicBezTo>
                        <a:pt x="2142" y="1222"/>
                        <a:pt x="2356" y="1368"/>
                        <a:pt x="2507" y="1368"/>
                      </a:cubicBezTo>
                      <a:cubicBezTo>
                        <a:pt x="2512" y="1368"/>
                        <a:pt x="2516" y="1368"/>
                        <a:pt x="2520" y="1368"/>
                      </a:cubicBezTo>
                      <a:cubicBezTo>
                        <a:pt x="2607" y="1346"/>
                        <a:pt x="2650" y="1239"/>
                        <a:pt x="2604" y="1161"/>
                      </a:cubicBezTo>
                      <a:cubicBezTo>
                        <a:pt x="2510" y="1057"/>
                        <a:pt x="2349" y="1028"/>
                        <a:pt x="2227" y="955"/>
                      </a:cubicBezTo>
                      <a:cubicBezTo>
                        <a:pt x="1585" y="650"/>
                        <a:pt x="937" y="351"/>
                        <a:pt x="306" y="24"/>
                      </a:cubicBezTo>
                      <a:cubicBezTo>
                        <a:pt x="279" y="8"/>
                        <a:pt x="253"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31"/>
                <p:cNvSpPr/>
                <p:nvPr/>
              </p:nvSpPr>
              <p:spPr>
                <a:xfrm>
                  <a:off x="7145705" y="3762748"/>
                  <a:ext cx="25466" cy="13702"/>
                </a:xfrm>
                <a:custGeom>
                  <a:avLst/>
                  <a:gdLst/>
                  <a:ahLst/>
                  <a:cxnLst/>
                  <a:rect l="l" t="t" r="r" b="b"/>
                  <a:pathLst>
                    <a:path w="762" h="410" extrusionOk="0">
                      <a:moveTo>
                        <a:pt x="171" y="0"/>
                      </a:moveTo>
                      <a:cubicBezTo>
                        <a:pt x="84" y="0"/>
                        <a:pt x="16" y="36"/>
                        <a:pt x="2" y="150"/>
                      </a:cubicBezTo>
                      <a:cubicBezTo>
                        <a:pt x="0" y="290"/>
                        <a:pt x="158" y="308"/>
                        <a:pt x="262" y="341"/>
                      </a:cubicBezTo>
                      <a:cubicBezTo>
                        <a:pt x="363" y="358"/>
                        <a:pt x="463" y="409"/>
                        <a:pt x="565" y="409"/>
                      </a:cubicBezTo>
                      <a:cubicBezTo>
                        <a:pt x="569" y="409"/>
                        <a:pt x="573" y="409"/>
                        <a:pt x="577" y="409"/>
                      </a:cubicBezTo>
                      <a:cubicBezTo>
                        <a:pt x="746" y="396"/>
                        <a:pt x="762" y="135"/>
                        <a:pt x="597" y="96"/>
                      </a:cubicBezTo>
                      <a:cubicBezTo>
                        <a:pt x="489" y="86"/>
                        <a:pt x="306" y="0"/>
                        <a:pt x="1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31"/>
                <p:cNvSpPr/>
                <p:nvPr/>
              </p:nvSpPr>
              <p:spPr>
                <a:xfrm>
                  <a:off x="6947391" y="3667033"/>
                  <a:ext cx="131675" cy="87260"/>
                </a:xfrm>
                <a:custGeom>
                  <a:avLst/>
                  <a:gdLst/>
                  <a:ahLst/>
                  <a:cxnLst/>
                  <a:rect l="l" t="t" r="r" b="b"/>
                  <a:pathLst>
                    <a:path w="3940" h="2611" extrusionOk="0">
                      <a:moveTo>
                        <a:pt x="268" y="1"/>
                      </a:moveTo>
                      <a:cubicBezTo>
                        <a:pt x="223" y="1"/>
                        <a:pt x="177" y="22"/>
                        <a:pt x="151" y="60"/>
                      </a:cubicBezTo>
                      <a:cubicBezTo>
                        <a:pt x="0" y="374"/>
                        <a:pt x="462" y="290"/>
                        <a:pt x="668" y="368"/>
                      </a:cubicBezTo>
                      <a:cubicBezTo>
                        <a:pt x="1215" y="474"/>
                        <a:pt x="1628" y="710"/>
                        <a:pt x="2001" y="1047"/>
                      </a:cubicBezTo>
                      <a:cubicBezTo>
                        <a:pt x="2549" y="1554"/>
                        <a:pt x="3057" y="2114"/>
                        <a:pt x="3625" y="2594"/>
                      </a:cubicBezTo>
                      <a:cubicBezTo>
                        <a:pt x="3649" y="2605"/>
                        <a:pt x="3673" y="2611"/>
                        <a:pt x="3695" y="2611"/>
                      </a:cubicBezTo>
                      <a:cubicBezTo>
                        <a:pt x="3836" y="2611"/>
                        <a:pt x="3940" y="2416"/>
                        <a:pt x="3820" y="2304"/>
                      </a:cubicBezTo>
                      <a:cubicBezTo>
                        <a:pt x="2875" y="1479"/>
                        <a:pt x="2048" y="354"/>
                        <a:pt x="748" y="103"/>
                      </a:cubicBezTo>
                      <a:cubicBezTo>
                        <a:pt x="601" y="70"/>
                        <a:pt x="455" y="35"/>
                        <a:pt x="307" y="6"/>
                      </a:cubicBezTo>
                      <a:cubicBezTo>
                        <a:pt x="295" y="3"/>
                        <a:pt x="281" y="1"/>
                        <a:pt x="2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31"/>
                <p:cNvSpPr/>
                <p:nvPr/>
              </p:nvSpPr>
              <p:spPr>
                <a:xfrm>
                  <a:off x="7400065" y="3688455"/>
                  <a:ext cx="221842" cy="15540"/>
                </a:xfrm>
                <a:custGeom>
                  <a:avLst/>
                  <a:gdLst/>
                  <a:ahLst/>
                  <a:cxnLst/>
                  <a:rect l="l" t="t" r="r" b="b"/>
                  <a:pathLst>
                    <a:path w="6638" h="465" extrusionOk="0">
                      <a:moveTo>
                        <a:pt x="6450" y="1"/>
                      </a:moveTo>
                      <a:cubicBezTo>
                        <a:pt x="6449" y="1"/>
                        <a:pt x="6447" y="1"/>
                        <a:pt x="6445" y="1"/>
                      </a:cubicBezTo>
                      <a:cubicBezTo>
                        <a:pt x="5478" y="49"/>
                        <a:pt x="4507" y="34"/>
                        <a:pt x="3539" y="66"/>
                      </a:cubicBezTo>
                      <a:cubicBezTo>
                        <a:pt x="2453" y="107"/>
                        <a:pt x="1371" y="201"/>
                        <a:pt x="284" y="230"/>
                      </a:cubicBezTo>
                      <a:cubicBezTo>
                        <a:pt x="273" y="231"/>
                        <a:pt x="263" y="231"/>
                        <a:pt x="252" y="231"/>
                      </a:cubicBezTo>
                      <a:cubicBezTo>
                        <a:pt x="231" y="231"/>
                        <a:pt x="208" y="230"/>
                        <a:pt x="186" y="230"/>
                      </a:cubicBezTo>
                      <a:cubicBezTo>
                        <a:pt x="144" y="230"/>
                        <a:pt x="104" y="235"/>
                        <a:pt x="72" y="266"/>
                      </a:cubicBezTo>
                      <a:cubicBezTo>
                        <a:pt x="1" y="333"/>
                        <a:pt x="52" y="464"/>
                        <a:pt x="152" y="464"/>
                      </a:cubicBezTo>
                      <a:cubicBezTo>
                        <a:pt x="153" y="464"/>
                        <a:pt x="154" y="464"/>
                        <a:pt x="155" y="464"/>
                      </a:cubicBezTo>
                      <a:cubicBezTo>
                        <a:pt x="1832" y="422"/>
                        <a:pt x="3511" y="437"/>
                        <a:pt x="5185" y="341"/>
                      </a:cubicBezTo>
                      <a:cubicBezTo>
                        <a:pt x="5622" y="306"/>
                        <a:pt x="6067" y="315"/>
                        <a:pt x="6500" y="270"/>
                      </a:cubicBezTo>
                      <a:cubicBezTo>
                        <a:pt x="6637" y="222"/>
                        <a:pt x="6595" y="1"/>
                        <a:pt x="64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31"/>
                <p:cNvSpPr/>
                <p:nvPr/>
              </p:nvSpPr>
              <p:spPr>
                <a:xfrm>
                  <a:off x="7305052" y="3692733"/>
                  <a:ext cx="36428" cy="11263"/>
                </a:xfrm>
                <a:custGeom>
                  <a:avLst/>
                  <a:gdLst/>
                  <a:ahLst/>
                  <a:cxnLst/>
                  <a:rect l="l" t="t" r="r" b="b"/>
                  <a:pathLst>
                    <a:path w="1090" h="337" extrusionOk="0">
                      <a:moveTo>
                        <a:pt x="891" y="8"/>
                      </a:moveTo>
                      <a:cubicBezTo>
                        <a:pt x="890" y="8"/>
                        <a:pt x="889" y="8"/>
                        <a:pt x="888" y="8"/>
                      </a:cubicBezTo>
                      <a:cubicBezTo>
                        <a:pt x="630" y="22"/>
                        <a:pt x="364" y="0"/>
                        <a:pt x="109" y="39"/>
                      </a:cubicBezTo>
                      <a:cubicBezTo>
                        <a:pt x="37" y="64"/>
                        <a:pt x="0" y="151"/>
                        <a:pt x="19" y="222"/>
                      </a:cubicBezTo>
                      <a:cubicBezTo>
                        <a:pt x="36" y="288"/>
                        <a:pt x="100" y="336"/>
                        <a:pt x="167" y="336"/>
                      </a:cubicBezTo>
                      <a:cubicBezTo>
                        <a:pt x="168" y="336"/>
                        <a:pt x="169" y="336"/>
                        <a:pt x="170" y="336"/>
                      </a:cubicBezTo>
                      <a:cubicBezTo>
                        <a:pt x="409" y="330"/>
                        <a:pt x="649" y="325"/>
                        <a:pt x="888" y="320"/>
                      </a:cubicBezTo>
                      <a:cubicBezTo>
                        <a:pt x="889" y="320"/>
                        <a:pt x="890" y="320"/>
                        <a:pt x="891" y="320"/>
                      </a:cubicBezTo>
                      <a:cubicBezTo>
                        <a:pt x="1090" y="320"/>
                        <a:pt x="1090" y="8"/>
                        <a:pt x="891" y="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31"/>
                <p:cNvSpPr/>
                <p:nvPr/>
              </p:nvSpPr>
              <p:spPr>
                <a:xfrm>
                  <a:off x="7717120" y="3690928"/>
                  <a:ext cx="103836" cy="11998"/>
                </a:xfrm>
                <a:custGeom>
                  <a:avLst/>
                  <a:gdLst/>
                  <a:ahLst/>
                  <a:cxnLst/>
                  <a:rect l="l" t="t" r="r" b="b"/>
                  <a:pathLst>
                    <a:path w="3107" h="359" extrusionOk="0">
                      <a:moveTo>
                        <a:pt x="2901" y="1"/>
                      </a:moveTo>
                      <a:cubicBezTo>
                        <a:pt x="2899" y="1"/>
                        <a:pt x="2897" y="1"/>
                        <a:pt x="2895" y="1"/>
                      </a:cubicBezTo>
                      <a:cubicBezTo>
                        <a:pt x="2185" y="67"/>
                        <a:pt x="1471" y="60"/>
                        <a:pt x="760" y="77"/>
                      </a:cubicBezTo>
                      <a:cubicBezTo>
                        <a:pt x="556" y="82"/>
                        <a:pt x="350" y="85"/>
                        <a:pt x="146" y="89"/>
                      </a:cubicBezTo>
                      <a:cubicBezTo>
                        <a:pt x="145" y="89"/>
                        <a:pt x="143" y="89"/>
                        <a:pt x="142" y="89"/>
                      </a:cubicBezTo>
                      <a:cubicBezTo>
                        <a:pt x="110" y="89"/>
                        <a:pt x="80" y="103"/>
                        <a:pt x="58" y="125"/>
                      </a:cubicBezTo>
                      <a:cubicBezTo>
                        <a:pt x="0" y="180"/>
                        <a:pt x="15" y="282"/>
                        <a:pt x="84" y="322"/>
                      </a:cubicBezTo>
                      <a:cubicBezTo>
                        <a:pt x="114" y="337"/>
                        <a:pt x="147" y="340"/>
                        <a:pt x="181" y="340"/>
                      </a:cubicBezTo>
                      <a:cubicBezTo>
                        <a:pt x="206" y="340"/>
                        <a:pt x="232" y="338"/>
                        <a:pt x="257" y="338"/>
                      </a:cubicBezTo>
                      <a:cubicBezTo>
                        <a:pt x="267" y="338"/>
                        <a:pt x="278" y="339"/>
                        <a:pt x="288" y="340"/>
                      </a:cubicBezTo>
                      <a:cubicBezTo>
                        <a:pt x="330" y="339"/>
                        <a:pt x="372" y="339"/>
                        <a:pt x="415" y="339"/>
                      </a:cubicBezTo>
                      <a:cubicBezTo>
                        <a:pt x="880" y="339"/>
                        <a:pt x="1349" y="358"/>
                        <a:pt x="1816" y="358"/>
                      </a:cubicBezTo>
                      <a:cubicBezTo>
                        <a:pt x="2197" y="358"/>
                        <a:pt x="2577" y="345"/>
                        <a:pt x="2954" y="299"/>
                      </a:cubicBezTo>
                      <a:cubicBezTo>
                        <a:pt x="3107" y="245"/>
                        <a:pt x="3060" y="1"/>
                        <a:pt x="29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31"/>
                <p:cNvSpPr/>
                <p:nvPr/>
              </p:nvSpPr>
              <p:spPr>
                <a:xfrm>
                  <a:off x="7725876" y="3759406"/>
                  <a:ext cx="300646" cy="14805"/>
                </a:xfrm>
                <a:custGeom>
                  <a:avLst/>
                  <a:gdLst/>
                  <a:ahLst/>
                  <a:cxnLst/>
                  <a:rect l="l" t="t" r="r" b="b"/>
                  <a:pathLst>
                    <a:path w="8996" h="443" extrusionOk="0">
                      <a:moveTo>
                        <a:pt x="8841" y="1"/>
                      </a:moveTo>
                      <a:cubicBezTo>
                        <a:pt x="8840" y="1"/>
                        <a:pt x="8839" y="1"/>
                        <a:pt x="8837" y="1"/>
                      </a:cubicBezTo>
                      <a:cubicBezTo>
                        <a:pt x="7806" y="92"/>
                        <a:pt x="6773" y="112"/>
                        <a:pt x="5740" y="112"/>
                      </a:cubicBezTo>
                      <a:cubicBezTo>
                        <a:pt x="4880" y="112"/>
                        <a:pt x="4019" y="98"/>
                        <a:pt x="3159" y="98"/>
                      </a:cubicBezTo>
                      <a:cubicBezTo>
                        <a:pt x="2507" y="98"/>
                        <a:pt x="1856" y="106"/>
                        <a:pt x="1205" y="135"/>
                      </a:cubicBezTo>
                      <a:cubicBezTo>
                        <a:pt x="1058" y="142"/>
                        <a:pt x="909" y="143"/>
                        <a:pt x="761" y="143"/>
                      </a:cubicBezTo>
                      <a:cubicBezTo>
                        <a:pt x="738" y="143"/>
                        <a:pt x="716" y="143"/>
                        <a:pt x="693" y="143"/>
                      </a:cubicBezTo>
                      <a:cubicBezTo>
                        <a:pt x="493" y="143"/>
                        <a:pt x="294" y="144"/>
                        <a:pt x="97" y="160"/>
                      </a:cubicBezTo>
                      <a:cubicBezTo>
                        <a:pt x="20" y="186"/>
                        <a:pt x="0" y="297"/>
                        <a:pt x="60" y="352"/>
                      </a:cubicBezTo>
                      <a:cubicBezTo>
                        <a:pt x="137" y="388"/>
                        <a:pt x="234" y="397"/>
                        <a:pt x="336" y="397"/>
                      </a:cubicBezTo>
                      <a:cubicBezTo>
                        <a:pt x="436" y="397"/>
                        <a:pt x="542" y="388"/>
                        <a:pt x="639" y="388"/>
                      </a:cubicBezTo>
                      <a:cubicBezTo>
                        <a:pt x="681" y="388"/>
                        <a:pt x="722" y="390"/>
                        <a:pt x="760" y="394"/>
                      </a:cubicBezTo>
                      <a:cubicBezTo>
                        <a:pt x="1869" y="419"/>
                        <a:pt x="2978" y="443"/>
                        <a:pt x="4087" y="443"/>
                      </a:cubicBezTo>
                      <a:cubicBezTo>
                        <a:pt x="5205" y="443"/>
                        <a:pt x="6322" y="419"/>
                        <a:pt x="7438" y="347"/>
                      </a:cubicBezTo>
                      <a:cubicBezTo>
                        <a:pt x="7919" y="310"/>
                        <a:pt x="8406" y="290"/>
                        <a:pt x="8882" y="224"/>
                      </a:cubicBezTo>
                      <a:cubicBezTo>
                        <a:pt x="8995" y="184"/>
                        <a:pt x="8963" y="1"/>
                        <a:pt x="8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31"/>
                <p:cNvSpPr/>
                <p:nvPr/>
              </p:nvSpPr>
              <p:spPr>
                <a:xfrm>
                  <a:off x="7629226" y="3765522"/>
                  <a:ext cx="19150" cy="11329"/>
                </a:xfrm>
                <a:custGeom>
                  <a:avLst/>
                  <a:gdLst/>
                  <a:ahLst/>
                  <a:cxnLst/>
                  <a:rect l="l" t="t" r="r" b="b"/>
                  <a:pathLst>
                    <a:path w="573" h="339" extrusionOk="0">
                      <a:moveTo>
                        <a:pt x="357" y="0"/>
                      </a:moveTo>
                      <a:cubicBezTo>
                        <a:pt x="356" y="0"/>
                        <a:pt x="354" y="0"/>
                        <a:pt x="352" y="0"/>
                      </a:cubicBezTo>
                      <a:cubicBezTo>
                        <a:pt x="334" y="2"/>
                        <a:pt x="314" y="3"/>
                        <a:pt x="294" y="3"/>
                      </a:cubicBezTo>
                      <a:cubicBezTo>
                        <a:pt x="280" y="3"/>
                        <a:pt x="266" y="2"/>
                        <a:pt x="251" y="2"/>
                      </a:cubicBezTo>
                      <a:cubicBezTo>
                        <a:pt x="188" y="2"/>
                        <a:pt x="124" y="7"/>
                        <a:pt x="77" y="54"/>
                      </a:cubicBezTo>
                      <a:cubicBezTo>
                        <a:pt x="1" y="126"/>
                        <a:pt x="19" y="261"/>
                        <a:pt x="111" y="313"/>
                      </a:cubicBezTo>
                      <a:cubicBezTo>
                        <a:pt x="152" y="329"/>
                        <a:pt x="212" y="339"/>
                        <a:pt x="273" y="339"/>
                      </a:cubicBezTo>
                      <a:cubicBezTo>
                        <a:pt x="349" y="339"/>
                        <a:pt x="427" y="323"/>
                        <a:pt x="470" y="282"/>
                      </a:cubicBezTo>
                      <a:cubicBezTo>
                        <a:pt x="573" y="187"/>
                        <a:pt x="497"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31"/>
                <p:cNvSpPr/>
                <p:nvPr/>
              </p:nvSpPr>
              <p:spPr>
                <a:xfrm>
                  <a:off x="7528632" y="3855421"/>
                  <a:ext cx="190427" cy="11196"/>
                </a:xfrm>
                <a:custGeom>
                  <a:avLst/>
                  <a:gdLst/>
                  <a:ahLst/>
                  <a:cxnLst/>
                  <a:rect l="l" t="t" r="r" b="b"/>
                  <a:pathLst>
                    <a:path w="5698" h="335" extrusionOk="0">
                      <a:moveTo>
                        <a:pt x="5531" y="0"/>
                      </a:moveTo>
                      <a:cubicBezTo>
                        <a:pt x="5529" y="0"/>
                        <a:pt x="5528" y="0"/>
                        <a:pt x="5526" y="0"/>
                      </a:cubicBezTo>
                      <a:cubicBezTo>
                        <a:pt x="3732" y="21"/>
                        <a:pt x="1929" y="8"/>
                        <a:pt x="138" y="64"/>
                      </a:cubicBezTo>
                      <a:cubicBezTo>
                        <a:pt x="0" y="114"/>
                        <a:pt x="41" y="335"/>
                        <a:pt x="187" y="335"/>
                      </a:cubicBezTo>
                      <a:cubicBezTo>
                        <a:pt x="189" y="335"/>
                        <a:pt x="191" y="335"/>
                        <a:pt x="193" y="335"/>
                      </a:cubicBezTo>
                      <a:cubicBezTo>
                        <a:pt x="1580" y="332"/>
                        <a:pt x="2969" y="302"/>
                        <a:pt x="4356" y="278"/>
                      </a:cubicBezTo>
                      <a:cubicBezTo>
                        <a:pt x="4761" y="261"/>
                        <a:pt x="5174" y="276"/>
                        <a:pt x="5575" y="241"/>
                      </a:cubicBezTo>
                      <a:cubicBezTo>
                        <a:pt x="5698" y="198"/>
                        <a:pt x="5661" y="0"/>
                        <a:pt x="55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31"/>
                <p:cNvSpPr/>
                <p:nvPr/>
              </p:nvSpPr>
              <p:spPr>
                <a:xfrm>
                  <a:off x="8268717" y="3685180"/>
                  <a:ext cx="374772" cy="15875"/>
                </a:xfrm>
                <a:custGeom>
                  <a:avLst/>
                  <a:gdLst/>
                  <a:ahLst/>
                  <a:cxnLst/>
                  <a:rect l="l" t="t" r="r" b="b"/>
                  <a:pathLst>
                    <a:path w="11214" h="475" extrusionOk="0">
                      <a:moveTo>
                        <a:pt x="10945" y="0"/>
                      </a:moveTo>
                      <a:cubicBezTo>
                        <a:pt x="10943" y="0"/>
                        <a:pt x="10940" y="0"/>
                        <a:pt x="10937" y="0"/>
                      </a:cubicBezTo>
                      <a:cubicBezTo>
                        <a:pt x="9722" y="84"/>
                        <a:pt x="8503" y="42"/>
                        <a:pt x="7287" y="66"/>
                      </a:cubicBezTo>
                      <a:cubicBezTo>
                        <a:pt x="4950" y="135"/>
                        <a:pt x="2613" y="168"/>
                        <a:pt x="276" y="219"/>
                      </a:cubicBezTo>
                      <a:cubicBezTo>
                        <a:pt x="261" y="221"/>
                        <a:pt x="246" y="221"/>
                        <a:pt x="231" y="221"/>
                      </a:cubicBezTo>
                      <a:cubicBezTo>
                        <a:pt x="216" y="221"/>
                        <a:pt x="202" y="221"/>
                        <a:pt x="187" y="221"/>
                      </a:cubicBezTo>
                      <a:cubicBezTo>
                        <a:pt x="139" y="221"/>
                        <a:pt x="93" y="225"/>
                        <a:pt x="57" y="260"/>
                      </a:cubicBezTo>
                      <a:cubicBezTo>
                        <a:pt x="1" y="315"/>
                        <a:pt x="12" y="417"/>
                        <a:pt x="82" y="457"/>
                      </a:cubicBezTo>
                      <a:cubicBezTo>
                        <a:pt x="108" y="471"/>
                        <a:pt x="137" y="474"/>
                        <a:pt x="166" y="474"/>
                      </a:cubicBezTo>
                      <a:cubicBezTo>
                        <a:pt x="196" y="474"/>
                        <a:pt x="228" y="470"/>
                        <a:pt x="258" y="470"/>
                      </a:cubicBezTo>
                      <a:cubicBezTo>
                        <a:pt x="264" y="470"/>
                        <a:pt x="271" y="471"/>
                        <a:pt x="277" y="471"/>
                      </a:cubicBezTo>
                      <a:cubicBezTo>
                        <a:pt x="1540" y="444"/>
                        <a:pt x="2803" y="432"/>
                        <a:pt x="4066" y="432"/>
                      </a:cubicBezTo>
                      <a:cubicBezTo>
                        <a:pt x="5142" y="432"/>
                        <a:pt x="6218" y="440"/>
                        <a:pt x="7294" y="455"/>
                      </a:cubicBezTo>
                      <a:cubicBezTo>
                        <a:pt x="7824" y="462"/>
                        <a:pt x="8353" y="468"/>
                        <a:pt x="8882" y="468"/>
                      </a:cubicBezTo>
                      <a:cubicBezTo>
                        <a:pt x="9522" y="468"/>
                        <a:pt x="10162" y="459"/>
                        <a:pt x="10801" y="432"/>
                      </a:cubicBezTo>
                      <a:cubicBezTo>
                        <a:pt x="10898" y="417"/>
                        <a:pt x="11011" y="435"/>
                        <a:pt x="11085" y="358"/>
                      </a:cubicBezTo>
                      <a:cubicBezTo>
                        <a:pt x="11213" y="237"/>
                        <a:pt x="11121" y="0"/>
                        <a:pt x="109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31"/>
                <p:cNvSpPr/>
                <p:nvPr/>
              </p:nvSpPr>
              <p:spPr>
                <a:xfrm>
                  <a:off x="8183964" y="3689458"/>
                  <a:ext cx="30178" cy="13468"/>
                </a:xfrm>
                <a:custGeom>
                  <a:avLst/>
                  <a:gdLst/>
                  <a:ahLst/>
                  <a:cxnLst/>
                  <a:rect l="l" t="t" r="r" b="b"/>
                  <a:pathLst>
                    <a:path w="903" h="403" extrusionOk="0">
                      <a:moveTo>
                        <a:pt x="324" y="1"/>
                      </a:moveTo>
                      <a:cubicBezTo>
                        <a:pt x="217" y="1"/>
                        <a:pt x="121" y="23"/>
                        <a:pt x="72" y="127"/>
                      </a:cubicBezTo>
                      <a:cubicBezTo>
                        <a:pt x="0" y="317"/>
                        <a:pt x="164" y="402"/>
                        <a:pt x="324" y="402"/>
                      </a:cubicBezTo>
                      <a:cubicBezTo>
                        <a:pt x="345" y="402"/>
                        <a:pt x="366" y="401"/>
                        <a:pt x="386" y="398"/>
                      </a:cubicBezTo>
                      <a:cubicBezTo>
                        <a:pt x="399" y="397"/>
                        <a:pt x="411" y="397"/>
                        <a:pt x="424" y="397"/>
                      </a:cubicBezTo>
                      <a:cubicBezTo>
                        <a:pt x="476" y="397"/>
                        <a:pt x="530" y="403"/>
                        <a:pt x="583" y="403"/>
                      </a:cubicBezTo>
                      <a:cubicBezTo>
                        <a:pt x="627" y="403"/>
                        <a:pt x="670" y="399"/>
                        <a:pt x="711" y="384"/>
                      </a:cubicBezTo>
                      <a:cubicBezTo>
                        <a:pt x="903" y="315"/>
                        <a:pt x="842" y="10"/>
                        <a:pt x="642" y="10"/>
                      </a:cubicBezTo>
                      <a:cubicBezTo>
                        <a:pt x="640" y="10"/>
                        <a:pt x="638" y="10"/>
                        <a:pt x="635" y="10"/>
                      </a:cubicBezTo>
                      <a:cubicBezTo>
                        <a:pt x="615" y="13"/>
                        <a:pt x="593" y="14"/>
                        <a:pt x="571" y="14"/>
                      </a:cubicBezTo>
                      <a:cubicBezTo>
                        <a:pt x="493" y="14"/>
                        <a:pt x="405"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31"/>
                <p:cNvSpPr/>
                <p:nvPr/>
              </p:nvSpPr>
              <p:spPr>
                <a:xfrm>
                  <a:off x="8484644" y="3795833"/>
                  <a:ext cx="134917" cy="13268"/>
                </a:xfrm>
                <a:custGeom>
                  <a:avLst/>
                  <a:gdLst/>
                  <a:ahLst/>
                  <a:cxnLst/>
                  <a:rect l="l" t="t" r="r" b="b"/>
                  <a:pathLst>
                    <a:path w="4037" h="397" extrusionOk="0">
                      <a:moveTo>
                        <a:pt x="3843" y="1"/>
                      </a:moveTo>
                      <a:cubicBezTo>
                        <a:pt x="3841" y="1"/>
                        <a:pt x="3839" y="1"/>
                        <a:pt x="3838" y="1"/>
                      </a:cubicBezTo>
                      <a:cubicBezTo>
                        <a:pt x="2610" y="120"/>
                        <a:pt x="1367" y="63"/>
                        <a:pt x="140" y="125"/>
                      </a:cubicBezTo>
                      <a:cubicBezTo>
                        <a:pt x="1" y="176"/>
                        <a:pt x="43" y="396"/>
                        <a:pt x="189" y="396"/>
                      </a:cubicBezTo>
                      <a:cubicBezTo>
                        <a:pt x="191" y="396"/>
                        <a:pt x="193" y="396"/>
                        <a:pt x="195" y="396"/>
                      </a:cubicBezTo>
                      <a:cubicBezTo>
                        <a:pt x="1278" y="396"/>
                        <a:pt x="2364" y="386"/>
                        <a:pt x="3447" y="330"/>
                      </a:cubicBezTo>
                      <a:cubicBezTo>
                        <a:pt x="3608" y="301"/>
                        <a:pt x="3804" y="348"/>
                        <a:pt x="3943" y="259"/>
                      </a:cubicBezTo>
                      <a:cubicBezTo>
                        <a:pt x="4036" y="171"/>
                        <a:pt x="3970" y="1"/>
                        <a:pt x="38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31"/>
                <p:cNvSpPr/>
                <p:nvPr/>
              </p:nvSpPr>
              <p:spPr>
                <a:xfrm>
                  <a:off x="8373456" y="3799242"/>
                  <a:ext cx="22458" cy="11196"/>
                </a:xfrm>
                <a:custGeom>
                  <a:avLst/>
                  <a:gdLst/>
                  <a:ahLst/>
                  <a:cxnLst/>
                  <a:rect l="l" t="t" r="r" b="b"/>
                  <a:pathLst>
                    <a:path w="672" h="335" extrusionOk="0">
                      <a:moveTo>
                        <a:pt x="467" y="2"/>
                      </a:moveTo>
                      <a:cubicBezTo>
                        <a:pt x="465" y="2"/>
                        <a:pt x="463" y="2"/>
                        <a:pt x="461" y="2"/>
                      </a:cubicBezTo>
                      <a:cubicBezTo>
                        <a:pt x="351" y="16"/>
                        <a:pt x="233" y="0"/>
                        <a:pt x="128" y="31"/>
                      </a:cubicBezTo>
                      <a:cubicBezTo>
                        <a:pt x="7" y="71"/>
                        <a:pt x="0" y="251"/>
                        <a:pt x="109" y="309"/>
                      </a:cubicBezTo>
                      <a:cubicBezTo>
                        <a:pt x="140" y="326"/>
                        <a:pt x="174" y="331"/>
                        <a:pt x="209" y="331"/>
                      </a:cubicBezTo>
                      <a:cubicBezTo>
                        <a:pt x="251" y="331"/>
                        <a:pt x="294" y="324"/>
                        <a:pt x="335" y="324"/>
                      </a:cubicBezTo>
                      <a:cubicBezTo>
                        <a:pt x="339" y="324"/>
                        <a:pt x="343" y="325"/>
                        <a:pt x="348" y="325"/>
                      </a:cubicBezTo>
                      <a:cubicBezTo>
                        <a:pt x="424" y="317"/>
                        <a:pt x="514" y="335"/>
                        <a:pt x="572" y="273"/>
                      </a:cubicBezTo>
                      <a:cubicBezTo>
                        <a:pt x="672" y="181"/>
                        <a:pt x="599" y="2"/>
                        <a:pt x="467" y="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31"/>
                <p:cNvSpPr/>
                <p:nvPr/>
              </p:nvSpPr>
              <p:spPr>
                <a:xfrm>
                  <a:off x="8105828" y="3841184"/>
                  <a:ext cx="164259" cy="17546"/>
                </a:xfrm>
                <a:custGeom>
                  <a:avLst/>
                  <a:gdLst/>
                  <a:ahLst/>
                  <a:cxnLst/>
                  <a:rect l="l" t="t" r="r" b="b"/>
                  <a:pathLst>
                    <a:path w="4915" h="525" extrusionOk="0">
                      <a:moveTo>
                        <a:pt x="4737" y="1"/>
                      </a:moveTo>
                      <a:cubicBezTo>
                        <a:pt x="4736" y="1"/>
                        <a:pt x="4734" y="1"/>
                        <a:pt x="4733" y="1"/>
                      </a:cubicBezTo>
                      <a:cubicBezTo>
                        <a:pt x="3611" y="83"/>
                        <a:pt x="2488" y="148"/>
                        <a:pt x="1366" y="214"/>
                      </a:cubicBezTo>
                      <a:cubicBezTo>
                        <a:pt x="965" y="235"/>
                        <a:pt x="565" y="256"/>
                        <a:pt x="166" y="276"/>
                      </a:cubicBezTo>
                      <a:cubicBezTo>
                        <a:pt x="132" y="276"/>
                        <a:pt x="101" y="289"/>
                        <a:pt x="77" y="312"/>
                      </a:cubicBezTo>
                      <a:cubicBezTo>
                        <a:pt x="0" y="384"/>
                        <a:pt x="56" y="525"/>
                        <a:pt x="163" y="525"/>
                      </a:cubicBezTo>
                      <a:cubicBezTo>
                        <a:pt x="164" y="525"/>
                        <a:pt x="165" y="525"/>
                        <a:pt x="166" y="525"/>
                      </a:cubicBezTo>
                      <a:cubicBezTo>
                        <a:pt x="1423" y="470"/>
                        <a:pt x="2678" y="403"/>
                        <a:pt x="3935" y="327"/>
                      </a:cubicBezTo>
                      <a:cubicBezTo>
                        <a:pt x="4201" y="309"/>
                        <a:pt x="4466" y="292"/>
                        <a:pt x="4733" y="274"/>
                      </a:cubicBezTo>
                      <a:cubicBezTo>
                        <a:pt x="4769" y="274"/>
                        <a:pt x="4804" y="260"/>
                        <a:pt x="4830" y="234"/>
                      </a:cubicBezTo>
                      <a:cubicBezTo>
                        <a:pt x="4914" y="155"/>
                        <a:pt x="4852" y="1"/>
                        <a:pt x="4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1" name="Google Shape;1751;p31"/>
              <p:cNvSpPr/>
              <p:nvPr/>
            </p:nvSpPr>
            <p:spPr>
              <a:xfrm>
                <a:off x="1628864" y="4536425"/>
                <a:ext cx="2889453" cy="697556"/>
              </a:xfrm>
              <a:custGeom>
                <a:avLst/>
                <a:gdLst/>
                <a:ahLst/>
                <a:cxnLst/>
                <a:rect l="l" t="t" r="r" b="b"/>
                <a:pathLst>
                  <a:path w="40340" h="9739" extrusionOk="0">
                    <a:moveTo>
                      <a:pt x="15958" y="1"/>
                    </a:moveTo>
                    <a:cubicBezTo>
                      <a:pt x="15715" y="1"/>
                      <a:pt x="15475" y="4"/>
                      <a:pt x="15232" y="7"/>
                    </a:cubicBezTo>
                    <a:cubicBezTo>
                      <a:pt x="12596" y="33"/>
                      <a:pt x="9962" y="208"/>
                      <a:pt x="7336" y="461"/>
                    </a:cubicBezTo>
                    <a:cubicBezTo>
                      <a:pt x="5094" y="663"/>
                      <a:pt x="2840" y="648"/>
                      <a:pt x="591" y="695"/>
                    </a:cubicBezTo>
                    <a:cubicBezTo>
                      <a:pt x="394" y="697"/>
                      <a:pt x="197" y="699"/>
                      <a:pt x="0" y="702"/>
                    </a:cubicBezTo>
                    <a:cubicBezTo>
                      <a:pt x="2234" y="983"/>
                      <a:pt x="4451" y="1379"/>
                      <a:pt x="6636" y="1921"/>
                    </a:cubicBezTo>
                    <a:cubicBezTo>
                      <a:pt x="7353" y="2147"/>
                      <a:pt x="8038" y="2539"/>
                      <a:pt x="8849" y="2877"/>
                    </a:cubicBezTo>
                    <a:cubicBezTo>
                      <a:pt x="11131" y="3910"/>
                      <a:pt x="13471" y="3641"/>
                      <a:pt x="15966" y="3743"/>
                    </a:cubicBezTo>
                    <a:cubicBezTo>
                      <a:pt x="16905" y="3754"/>
                      <a:pt x="17839" y="3870"/>
                      <a:pt x="18765" y="4026"/>
                    </a:cubicBezTo>
                    <a:cubicBezTo>
                      <a:pt x="19878" y="4194"/>
                      <a:pt x="20999" y="4406"/>
                      <a:pt x="22056" y="4810"/>
                    </a:cubicBezTo>
                    <a:cubicBezTo>
                      <a:pt x="22741" y="5122"/>
                      <a:pt x="23424" y="5574"/>
                      <a:pt x="24025" y="5774"/>
                    </a:cubicBezTo>
                    <a:cubicBezTo>
                      <a:pt x="25408" y="6305"/>
                      <a:pt x="26753" y="6275"/>
                      <a:pt x="28287" y="6345"/>
                    </a:cubicBezTo>
                    <a:cubicBezTo>
                      <a:pt x="29827" y="6389"/>
                      <a:pt x="31437" y="6560"/>
                      <a:pt x="32749" y="7444"/>
                    </a:cubicBezTo>
                    <a:cubicBezTo>
                      <a:pt x="33580" y="7972"/>
                      <a:pt x="34325" y="8624"/>
                      <a:pt x="35056" y="9281"/>
                    </a:cubicBezTo>
                    <a:cubicBezTo>
                      <a:pt x="35231" y="9442"/>
                      <a:pt x="35325" y="9492"/>
                      <a:pt x="35435" y="9584"/>
                    </a:cubicBezTo>
                    <a:cubicBezTo>
                      <a:pt x="36071" y="9601"/>
                      <a:pt x="36705" y="9620"/>
                      <a:pt x="37341" y="9642"/>
                    </a:cubicBezTo>
                    <a:cubicBezTo>
                      <a:pt x="38341" y="9673"/>
                      <a:pt x="39339" y="9707"/>
                      <a:pt x="40340" y="9739"/>
                    </a:cubicBezTo>
                    <a:cubicBezTo>
                      <a:pt x="40066" y="9666"/>
                      <a:pt x="39797" y="9576"/>
                      <a:pt x="39526" y="9497"/>
                    </a:cubicBezTo>
                    <a:cubicBezTo>
                      <a:pt x="39233" y="9410"/>
                      <a:pt x="38942" y="9300"/>
                      <a:pt x="38674" y="9143"/>
                    </a:cubicBezTo>
                    <a:cubicBezTo>
                      <a:pt x="38441" y="9004"/>
                      <a:pt x="38292" y="8870"/>
                      <a:pt x="38259" y="8848"/>
                    </a:cubicBezTo>
                    <a:cubicBezTo>
                      <a:pt x="38215" y="8805"/>
                      <a:pt x="38204" y="8754"/>
                      <a:pt x="38208" y="8706"/>
                    </a:cubicBezTo>
                    <a:cubicBezTo>
                      <a:pt x="37901" y="8576"/>
                      <a:pt x="37836" y="8558"/>
                      <a:pt x="37455" y="8354"/>
                    </a:cubicBezTo>
                    <a:cubicBezTo>
                      <a:pt x="36667" y="7918"/>
                      <a:pt x="35897" y="7451"/>
                      <a:pt x="35078" y="7074"/>
                    </a:cubicBezTo>
                    <a:cubicBezTo>
                      <a:pt x="34507" y="6811"/>
                      <a:pt x="33922" y="6521"/>
                      <a:pt x="33504" y="6127"/>
                    </a:cubicBezTo>
                    <a:cubicBezTo>
                      <a:pt x="33150" y="5810"/>
                      <a:pt x="33035" y="5538"/>
                      <a:pt x="32671" y="5382"/>
                    </a:cubicBezTo>
                    <a:cubicBezTo>
                      <a:pt x="32154" y="5112"/>
                      <a:pt x="30836" y="4792"/>
                      <a:pt x="29879" y="4537"/>
                    </a:cubicBezTo>
                    <a:cubicBezTo>
                      <a:pt x="29131" y="4338"/>
                      <a:pt x="28347" y="4165"/>
                      <a:pt x="27683" y="3754"/>
                    </a:cubicBezTo>
                    <a:cubicBezTo>
                      <a:pt x="26390" y="2875"/>
                      <a:pt x="27342" y="2183"/>
                      <a:pt x="25703" y="1775"/>
                    </a:cubicBezTo>
                    <a:cubicBezTo>
                      <a:pt x="24263" y="1404"/>
                      <a:pt x="22875" y="1404"/>
                      <a:pt x="21252" y="1214"/>
                    </a:cubicBezTo>
                    <a:cubicBezTo>
                      <a:pt x="19629" y="1012"/>
                      <a:pt x="17687" y="632"/>
                      <a:pt x="15960" y="4"/>
                    </a:cubicBezTo>
                    <a:lnTo>
                      <a:pt x="159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31"/>
              <p:cNvSpPr/>
              <p:nvPr/>
            </p:nvSpPr>
            <p:spPr>
              <a:xfrm>
                <a:off x="2719808" y="4536425"/>
                <a:ext cx="1798495" cy="697556"/>
              </a:xfrm>
              <a:custGeom>
                <a:avLst/>
                <a:gdLst/>
                <a:ahLst/>
                <a:cxnLst/>
                <a:rect l="l" t="t" r="r" b="b"/>
                <a:pathLst>
                  <a:path w="25109" h="9739" extrusionOk="0">
                    <a:moveTo>
                      <a:pt x="727" y="1"/>
                    </a:moveTo>
                    <a:cubicBezTo>
                      <a:pt x="484" y="1"/>
                      <a:pt x="244" y="4"/>
                      <a:pt x="1" y="7"/>
                    </a:cubicBezTo>
                    <a:cubicBezTo>
                      <a:pt x="2760" y="1171"/>
                      <a:pt x="5698" y="1914"/>
                      <a:pt x="8678" y="2198"/>
                    </a:cubicBezTo>
                    <a:cubicBezTo>
                      <a:pt x="9543" y="2279"/>
                      <a:pt x="10551" y="2407"/>
                      <a:pt x="10981" y="3159"/>
                    </a:cubicBezTo>
                    <a:cubicBezTo>
                      <a:pt x="11133" y="3423"/>
                      <a:pt x="11192" y="3740"/>
                      <a:pt x="11395" y="3965"/>
                    </a:cubicBezTo>
                    <a:cubicBezTo>
                      <a:pt x="11645" y="4246"/>
                      <a:pt x="12049" y="4322"/>
                      <a:pt x="12417" y="4398"/>
                    </a:cubicBezTo>
                    <a:cubicBezTo>
                      <a:pt x="14696" y="4884"/>
                      <a:pt x="16726" y="6142"/>
                      <a:pt x="18706" y="7375"/>
                    </a:cubicBezTo>
                    <a:cubicBezTo>
                      <a:pt x="19861" y="8099"/>
                      <a:pt x="21019" y="8823"/>
                      <a:pt x="22110" y="9642"/>
                    </a:cubicBezTo>
                    <a:cubicBezTo>
                      <a:pt x="23110" y="9673"/>
                      <a:pt x="24108" y="9707"/>
                      <a:pt x="25109" y="9739"/>
                    </a:cubicBezTo>
                    <a:cubicBezTo>
                      <a:pt x="24835" y="9666"/>
                      <a:pt x="24566" y="9576"/>
                      <a:pt x="24296" y="9497"/>
                    </a:cubicBezTo>
                    <a:cubicBezTo>
                      <a:pt x="24002" y="9410"/>
                      <a:pt x="23711" y="9300"/>
                      <a:pt x="23445" y="9143"/>
                    </a:cubicBezTo>
                    <a:cubicBezTo>
                      <a:pt x="23210" y="9003"/>
                      <a:pt x="23061" y="8868"/>
                      <a:pt x="23028" y="8847"/>
                    </a:cubicBezTo>
                    <a:cubicBezTo>
                      <a:pt x="22984" y="8805"/>
                      <a:pt x="22973" y="8754"/>
                      <a:pt x="22977" y="8705"/>
                    </a:cubicBezTo>
                    <a:cubicBezTo>
                      <a:pt x="22670" y="8576"/>
                      <a:pt x="22605" y="8558"/>
                      <a:pt x="22224" y="8354"/>
                    </a:cubicBezTo>
                    <a:cubicBezTo>
                      <a:pt x="21436" y="7918"/>
                      <a:pt x="20666" y="7449"/>
                      <a:pt x="19847" y="7074"/>
                    </a:cubicBezTo>
                    <a:cubicBezTo>
                      <a:pt x="19276" y="6811"/>
                      <a:pt x="18691" y="6521"/>
                      <a:pt x="18273" y="6127"/>
                    </a:cubicBezTo>
                    <a:cubicBezTo>
                      <a:pt x="17919" y="5810"/>
                      <a:pt x="17804" y="5538"/>
                      <a:pt x="17440" y="5382"/>
                    </a:cubicBezTo>
                    <a:cubicBezTo>
                      <a:pt x="16923" y="5112"/>
                      <a:pt x="15605" y="4792"/>
                      <a:pt x="14648" y="4537"/>
                    </a:cubicBezTo>
                    <a:cubicBezTo>
                      <a:pt x="13900" y="4338"/>
                      <a:pt x="13116" y="4165"/>
                      <a:pt x="12452" y="3753"/>
                    </a:cubicBezTo>
                    <a:cubicBezTo>
                      <a:pt x="11159" y="2875"/>
                      <a:pt x="12111" y="2183"/>
                      <a:pt x="10472" y="1775"/>
                    </a:cubicBezTo>
                    <a:cubicBezTo>
                      <a:pt x="9033" y="1404"/>
                      <a:pt x="7644" y="1404"/>
                      <a:pt x="6021" y="1214"/>
                    </a:cubicBezTo>
                    <a:cubicBezTo>
                      <a:pt x="4398" y="1012"/>
                      <a:pt x="2456" y="632"/>
                      <a:pt x="729" y="4"/>
                    </a:cubicBezTo>
                    <a:lnTo>
                      <a:pt x="727"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31"/>
              <p:cNvSpPr/>
              <p:nvPr/>
            </p:nvSpPr>
            <p:spPr>
              <a:xfrm>
                <a:off x="-133362" y="3450571"/>
                <a:ext cx="3013512" cy="1201366"/>
              </a:xfrm>
              <a:custGeom>
                <a:avLst/>
                <a:gdLst/>
                <a:ahLst/>
                <a:cxnLst/>
                <a:rect l="l" t="t" r="r" b="b"/>
                <a:pathLst>
                  <a:path w="42072" h="16773" extrusionOk="0">
                    <a:moveTo>
                      <a:pt x="9541" y="1"/>
                    </a:moveTo>
                    <a:cubicBezTo>
                      <a:pt x="9377" y="1"/>
                      <a:pt x="9209" y="27"/>
                      <a:pt x="9034" y="83"/>
                    </a:cubicBezTo>
                    <a:cubicBezTo>
                      <a:pt x="7848" y="504"/>
                      <a:pt x="6804" y="1566"/>
                      <a:pt x="5650" y="2487"/>
                    </a:cubicBezTo>
                    <a:cubicBezTo>
                      <a:pt x="5128" y="2884"/>
                      <a:pt x="4789" y="3270"/>
                      <a:pt x="4308" y="3495"/>
                    </a:cubicBezTo>
                    <a:cubicBezTo>
                      <a:pt x="2948" y="3352"/>
                      <a:pt x="1441" y="2956"/>
                      <a:pt x="315" y="2956"/>
                    </a:cubicBezTo>
                    <a:cubicBezTo>
                      <a:pt x="276" y="2956"/>
                      <a:pt x="238" y="2956"/>
                      <a:pt x="200" y="2957"/>
                    </a:cubicBezTo>
                    <a:cubicBezTo>
                      <a:pt x="205" y="3324"/>
                      <a:pt x="164" y="3696"/>
                      <a:pt x="171" y="4062"/>
                    </a:cubicBezTo>
                    <a:cubicBezTo>
                      <a:pt x="164" y="4369"/>
                      <a:pt x="157" y="4678"/>
                      <a:pt x="150" y="4983"/>
                    </a:cubicBezTo>
                    <a:cubicBezTo>
                      <a:pt x="113" y="6228"/>
                      <a:pt x="74" y="7475"/>
                      <a:pt x="51" y="8720"/>
                    </a:cubicBezTo>
                    <a:cubicBezTo>
                      <a:pt x="0" y="11405"/>
                      <a:pt x="38" y="14089"/>
                      <a:pt x="24" y="16773"/>
                    </a:cubicBezTo>
                    <a:cubicBezTo>
                      <a:pt x="931" y="16626"/>
                      <a:pt x="1835" y="16453"/>
                      <a:pt x="2701" y="16138"/>
                    </a:cubicBezTo>
                    <a:cubicBezTo>
                      <a:pt x="3770" y="15779"/>
                      <a:pt x="4866" y="15524"/>
                      <a:pt x="5950" y="15222"/>
                    </a:cubicBezTo>
                    <a:cubicBezTo>
                      <a:pt x="7023" y="14890"/>
                      <a:pt x="8118" y="14596"/>
                      <a:pt x="9243" y="14534"/>
                    </a:cubicBezTo>
                    <a:cubicBezTo>
                      <a:pt x="9432" y="14529"/>
                      <a:pt x="9621" y="14526"/>
                      <a:pt x="9810" y="14526"/>
                    </a:cubicBezTo>
                    <a:cubicBezTo>
                      <a:pt x="12975" y="14526"/>
                      <a:pt x="16033" y="15234"/>
                      <a:pt x="19098" y="15397"/>
                    </a:cubicBezTo>
                    <a:cubicBezTo>
                      <a:pt x="19425" y="15411"/>
                      <a:pt x="19752" y="15429"/>
                      <a:pt x="20078" y="15448"/>
                    </a:cubicBezTo>
                    <a:cubicBezTo>
                      <a:pt x="20090" y="15329"/>
                      <a:pt x="20205" y="15270"/>
                      <a:pt x="20317" y="15270"/>
                    </a:cubicBezTo>
                    <a:cubicBezTo>
                      <a:pt x="20340" y="15270"/>
                      <a:pt x="20362" y="15272"/>
                      <a:pt x="20384" y="15277"/>
                    </a:cubicBezTo>
                    <a:cubicBezTo>
                      <a:pt x="20736" y="15297"/>
                      <a:pt x="21086" y="15317"/>
                      <a:pt x="21438" y="15339"/>
                    </a:cubicBezTo>
                    <a:cubicBezTo>
                      <a:pt x="21990" y="15382"/>
                      <a:pt x="22542" y="15398"/>
                      <a:pt x="23096" y="15398"/>
                    </a:cubicBezTo>
                    <a:cubicBezTo>
                      <a:pt x="23741" y="15398"/>
                      <a:pt x="24387" y="15377"/>
                      <a:pt x="25032" y="15354"/>
                    </a:cubicBezTo>
                    <a:cubicBezTo>
                      <a:pt x="26564" y="15301"/>
                      <a:pt x="28096" y="15306"/>
                      <a:pt x="29625" y="15248"/>
                    </a:cubicBezTo>
                    <a:cubicBezTo>
                      <a:pt x="31232" y="15183"/>
                      <a:pt x="32833" y="15068"/>
                      <a:pt x="34441" y="15018"/>
                    </a:cubicBezTo>
                    <a:cubicBezTo>
                      <a:pt x="35559" y="14981"/>
                      <a:pt x="36675" y="14941"/>
                      <a:pt x="37791" y="14899"/>
                    </a:cubicBezTo>
                    <a:cubicBezTo>
                      <a:pt x="39219" y="14847"/>
                      <a:pt x="40645" y="14796"/>
                      <a:pt x="42072" y="14757"/>
                    </a:cubicBezTo>
                    <a:cubicBezTo>
                      <a:pt x="40360" y="14404"/>
                      <a:pt x="38436" y="13798"/>
                      <a:pt x="36855" y="13076"/>
                    </a:cubicBezTo>
                    <a:cubicBezTo>
                      <a:pt x="35890" y="12636"/>
                      <a:pt x="35021" y="12019"/>
                      <a:pt x="34093" y="11508"/>
                    </a:cubicBezTo>
                    <a:cubicBezTo>
                      <a:pt x="33620" y="11270"/>
                      <a:pt x="33423" y="11146"/>
                      <a:pt x="32896" y="11040"/>
                    </a:cubicBezTo>
                    <a:cubicBezTo>
                      <a:pt x="32817" y="11026"/>
                      <a:pt x="32715" y="11020"/>
                      <a:pt x="32598" y="11020"/>
                    </a:cubicBezTo>
                    <a:cubicBezTo>
                      <a:pt x="32061" y="11020"/>
                      <a:pt x="31190" y="11143"/>
                      <a:pt x="30581" y="11143"/>
                    </a:cubicBezTo>
                    <a:cubicBezTo>
                      <a:pt x="30560" y="11143"/>
                      <a:pt x="30538" y="11143"/>
                      <a:pt x="30517" y="11143"/>
                    </a:cubicBezTo>
                    <a:lnTo>
                      <a:pt x="30517" y="11143"/>
                    </a:lnTo>
                    <a:cubicBezTo>
                      <a:pt x="31248" y="11518"/>
                      <a:pt x="31975" y="11855"/>
                      <a:pt x="32602" y="12139"/>
                    </a:cubicBezTo>
                    <a:cubicBezTo>
                      <a:pt x="32896" y="12214"/>
                      <a:pt x="32840" y="12642"/>
                      <a:pt x="32561" y="12642"/>
                    </a:cubicBezTo>
                    <a:cubicBezTo>
                      <a:pt x="32547" y="12642"/>
                      <a:pt x="32533" y="12641"/>
                      <a:pt x="32518" y="12639"/>
                    </a:cubicBezTo>
                    <a:cubicBezTo>
                      <a:pt x="31698" y="12285"/>
                      <a:pt x="30924" y="11809"/>
                      <a:pt x="30139" y="11376"/>
                    </a:cubicBezTo>
                    <a:cubicBezTo>
                      <a:pt x="29898" y="11244"/>
                      <a:pt x="29662" y="11102"/>
                      <a:pt x="29432" y="10953"/>
                    </a:cubicBezTo>
                    <a:cubicBezTo>
                      <a:pt x="29011" y="10779"/>
                      <a:pt x="28610" y="10496"/>
                      <a:pt x="28136" y="10139"/>
                    </a:cubicBezTo>
                    <a:cubicBezTo>
                      <a:pt x="27176" y="9428"/>
                      <a:pt x="26293" y="8619"/>
                      <a:pt x="25440" y="7785"/>
                    </a:cubicBezTo>
                    <a:cubicBezTo>
                      <a:pt x="24880" y="7242"/>
                      <a:pt x="24128" y="6446"/>
                      <a:pt x="23672" y="6126"/>
                    </a:cubicBezTo>
                    <a:cubicBezTo>
                      <a:pt x="23414" y="5973"/>
                      <a:pt x="23348" y="5911"/>
                      <a:pt x="23250" y="5911"/>
                    </a:cubicBezTo>
                    <a:cubicBezTo>
                      <a:pt x="23190" y="5911"/>
                      <a:pt x="23117" y="5935"/>
                      <a:pt x="22978" y="5976"/>
                    </a:cubicBezTo>
                    <a:cubicBezTo>
                      <a:pt x="21971" y="6340"/>
                      <a:pt x="20675" y="7300"/>
                      <a:pt x="19401" y="7602"/>
                    </a:cubicBezTo>
                    <a:cubicBezTo>
                      <a:pt x="19378" y="7608"/>
                      <a:pt x="19357" y="7611"/>
                      <a:pt x="19336" y="7611"/>
                    </a:cubicBezTo>
                    <a:cubicBezTo>
                      <a:pt x="19317" y="7611"/>
                      <a:pt x="19299" y="7609"/>
                      <a:pt x="19280" y="7604"/>
                    </a:cubicBezTo>
                    <a:cubicBezTo>
                      <a:pt x="19247" y="7604"/>
                      <a:pt x="19212" y="7600"/>
                      <a:pt x="19179" y="7582"/>
                    </a:cubicBezTo>
                    <a:cubicBezTo>
                      <a:pt x="18539" y="7107"/>
                      <a:pt x="17963" y="6537"/>
                      <a:pt x="17341" y="6029"/>
                    </a:cubicBezTo>
                    <a:cubicBezTo>
                      <a:pt x="16454" y="5296"/>
                      <a:pt x="15552" y="4582"/>
                      <a:pt x="14682" y="3826"/>
                    </a:cubicBezTo>
                    <a:cubicBezTo>
                      <a:pt x="13565" y="2888"/>
                      <a:pt x="12165" y="1508"/>
                      <a:pt x="11214" y="767"/>
                    </a:cubicBezTo>
                    <a:cubicBezTo>
                      <a:pt x="10598" y="293"/>
                      <a:pt x="10088" y="1"/>
                      <a:pt x="95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31"/>
              <p:cNvSpPr/>
              <p:nvPr/>
            </p:nvSpPr>
            <p:spPr>
              <a:xfrm>
                <a:off x="-138878" y="4518948"/>
                <a:ext cx="4251379" cy="745903"/>
              </a:xfrm>
              <a:custGeom>
                <a:avLst/>
                <a:gdLst/>
                <a:ahLst/>
                <a:cxnLst/>
                <a:rect l="l" t="t" r="r" b="b"/>
                <a:pathLst>
                  <a:path w="59354" h="10414" extrusionOk="0">
                    <a:moveTo>
                      <a:pt x="11302" y="1"/>
                    </a:moveTo>
                    <a:cubicBezTo>
                      <a:pt x="10323" y="1"/>
                      <a:pt x="9354" y="87"/>
                      <a:pt x="8534" y="207"/>
                    </a:cubicBezTo>
                    <a:cubicBezTo>
                      <a:pt x="7824" y="316"/>
                      <a:pt x="6889" y="403"/>
                      <a:pt x="5958" y="640"/>
                    </a:cubicBezTo>
                    <a:cubicBezTo>
                      <a:pt x="5339" y="811"/>
                      <a:pt x="4727" y="996"/>
                      <a:pt x="4135" y="1193"/>
                    </a:cubicBezTo>
                    <a:cubicBezTo>
                      <a:pt x="3486" y="1411"/>
                      <a:pt x="2860" y="1641"/>
                      <a:pt x="2275" y="1878"/>
                    </a:cubicBezTo>
                    <a:cubicBezTo>
                      <a:pt x="1586" y="2143"/>
                      <a:pt x="848" y="2242"/>
                      <a:pt x="121" y="2372"/>
                    </a:cubicBezTo>
                    <a:cubicBezTo>
                      <a:pt x="111" y="2449"/>
                      <a:pt x="102" y="2531"/>
                      <a:pt x="95" y="2615"/>
                    </a:cubicBezTo>
                    <a:cubicBezTo>
                      <a:pt x="82" y="3866"/>
                      <a:pt x="53" y="5119"/>
                      <a:pt x="1" y="6370"/>
                    </a:cubicBezTo>
                    <a:cubicBezTo>
                      <a:pt x="5" y="6610"/>
                      <a:pt x="12" y="6840"/>
                      <a:pt x="22" y="7065"/>
                    </a:cubicBezTo>
                    <a:cubicBezTo>
                      <a:pt x="48" y="8031"/>
                      <a:pt x="11" y="9001"/>
                      <a:pt x="18" y="9967"/>
                    </a:cubicBezTo>
                    <a:cubicBezTo>
                      <a:pt x="309" y="9991"/>
                      <a:pt x="602" y="10052"/>
                      <a:pt x="896" y="10054"/>
                    </a:cubicBezTo>
                    <a:cubicBezTo>
                      <a:pt x="2526" y="10169"/>
                      <a:pt x="4164" y="10195"/>
                      <a:pt x="5800" y="10237"/>
                    </a:cubicBezTo>
                    <a:cubicBezTo>
                      <a:pt x="8806" y="10292"/>
                      <a:pt x="11812" y="10407"/>
                      <a:pt x="14821" y="10413"/>
                    </a:cubicBezTo>
                    <a:cubicBezTo>
                      <a:pt x="14999" y="10413"/>
                      <a:pt x="15177" y="10414"/>
                      <a:pt x="15355" y="10414"/>
                    </a:cubicBezTo>
                    <a:cubicBezTo>
                      <a:pt x="17712" y="10414"/>
                      <a:pt x="20068" y="10355"/>
                      <a:pt x="22424" y="10355"/>
                    </a:cubicBezTo>
                    <a:cubicBezTo>
                      <a:pt x="22759" y="10355"/>
                      <a:pt x="23094" y="10356"/>
                      <a:pt x="23429" y="10359"/>
                    </a:cubicBezTo>
                    <a:cubicBezTo>
                      <a:pt x="24564" y="10375"/>
                      <a:pt x="25699" y="10383"/>
                      <a:pt x="26833" y="10383"/>
                    </a:cubicBezTo>
                    <a:cubicBezTo>
                      <a:pt x="33577" y="10383"/>
                      <a:pt x="40317" y="10120"/>
                      <a:pt x="47053" y="9842"/>
                    </a:cubicBezTo>
                    <a:cubicBezTo>
                      <a:pt x="49051" y="9751"/>
                      <a:pt x="51049" y="9716"/>
                      <a:pt x="53047" y="9716"/>
                    </a:cubicBezTo>
                    <a:cubicBezTo>
                      <a:pt x="54177" y="9716"/>
                      <a:pt x="55307" y="9727"/>
                      <a:pt x="56436" y="9747"/>
                    </a:cubicBezTo>
                    <a:cubicBezTo>
                      <a:pt x="57408" y="9761"/>
                      <a:pt x="58382" y="9783"/>
                      <a:pt x="59354" y="9809"/>
                    </a:cubicBezTo>
                    <a:cubicBezTo>
                      <a:pt x="58951" y="9489"/>
                      <a:pt x="58567" y="9150"/>
                      <a:pt x="58163" y="8834"/>
                    </a:cubicBezTo>
                    <a:cubicBezTo>
                      <a:pt x="56407" y="7379"/>
                      <a:pt x="54984" y="7152"/>
                      <a:pt x="52587" y="7010"/>
                    </a:cubicBezTo>
                    <a:cubicBezTo>
                      <a:pt x="51233" y="6887"/>
                      <a:pt x="49804" y="6952"/>
                      <a:pt x="48555" y="6345"/>
                    </a:cubicBezTo>
                    <a:cubicBezTo>
                      <a:pt x="47871" y="6044"/>
                      <a:pt x="47263" y="5591"/>
                      <a:pt x="46562" y="5326"/>
                    </a:cubicBezTo>
                    <a:cubicBezTo>
                      <a:pt x="45666" y="5057"/>
                      <a:pt x="44659" y="4977"/>
                      <a:pt x="43859" y="4850"/>
                    </a:cubicBezTo>
                    <a:cubicBezTo>
                      <a:pt x="42298" y="4561"/>
                      <a:pt x="40944" y="4477"/>
                      <a:pt x="39282" y="4457"/>
                    </a:cubicBezTo>
                    <a:cubicBezTo>
                      <a:pt x="37724" y="4434"/>
                      <a:pt x="36142" y="4390"/>
                      <a:pt x="34654" y="3878"/>
                    </a:cubicBezTo>
                    <a:cubicBezTo>
                      <a:pt x="33588" y="3517"/>
                      <a:pt x="32615" y="3008"/>
                      <a:pt x="31630" y="2747"/>
                    </a:cubicBezTo>
                    <a:cubicBezTo>
                      <a:pt x="27617" y="1778"/>
                      <a:pt x="23865" y="1259"/>
                      <a:pt x="19764" y="994"/>
                    </a:cubicBezTo>
                    <a:cubicBezTo>
                      <a:pt x="17193" y="804"/>
                      <a:pt x="14670" y="133"/>
                      <a:pt x="12088" y="20"/>
                    </a:cubicBezTo>
                    <a:cubicBezTo>
                      <a:pt x="11827" y="7"/>
                      <a:pt x="11564" y="1"/>
                      <a:pt x="113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31"/>
              <p:cNvSpPr/>
              <p:nvPr/>
            </p:nvSpPr>
            <p:spPr>
              <a:xfrm>
                <a:off x="3639564" y="4014412"/>
                <a:ext cx="3581948" cy="514697"/>
              </a:xfrm>
              <a:custGeom>
                <a:avLst/>
                <a:gdLst/>
                <a:ahLst/>
                <a:cxnLst/>
                <a:rect l="l" t="t" r="r" b="b"/>
                <a:pathLst>
                  <a:path w="50008" h="7186" extrusionOk="0">
                    <a:moveTo>
                      <a:pt x="40291" y="1"/>
                    </a:moveTo>
                    <a:cubicBezTo>
                      <a:pt x="39096" y="1"/>
                      <a:pt x="38026" y="634"/>
                      <a:pt x="36759" y="1333"/>
                    </a:cubicBezTo>
                    <a:cubicBezTo>
                      <a:pt x="35441" y="2066"/>
                      <a:pt x="34126" y="2802"/>
                      <a:pt x="32819" y="3553"/>
                    </a:cubicBezTo>
                    <a:cubicBezTo>
                      <a:pt x="31827" y="4108"/>
                      <a:pt x="30864" y="4726"/>
                      <a:pt x="29813" y="5165"/>
                    </a:cubicBezTo>
                    <a:cubicBezTo>
                      <a:pt x="29657" y="5225"/>
                      <a:pt x="29495" y="5301"/>
                      <a:pt x="29327" y="5301"/>
                    </a:cubicBezTo>
                    <a:cubicBezTo>
                      <a:pt x="29309" y="5301"/>
                      <a:pt x="29291" y="5300"/>
                      <a:pt x="29273" y="5298"/>
                    </a:cubicBezTo>
                    <a:cubicBezTo>
                      <a:pt x="28989" y="5249"/>
                      <a:pt x="28717" y="5143"/>
                      <a:pt x="28439" y="5066"/>
                    </a:cubicBezTo>
                    <a:cubicBezTo>
                      <a:pt x="27605" y="4843"/>
                      <a:pt x="26808" y="4471"/>
                      <a:pt x="25953" y="4341"/>
                    </a:cubicBezTo>
                    <a:cubicBezTo>
                      <a:pt x="25895" y="4331"/>
                      <a:pt x="25471" y="4280"/>
                      <a:pt x="25126" y="4280"/>
                    </a:cubicBezTo>
                    <a:cubicBezTo>
                      <a:pt x="25011" y="4280"/>
                      <a:pt x="24905" y="4285"/>
                      <a:pt x="24825" y="4300"/>
                    </a:cubicBezTo>
                    <a:cubicBezTo>
                      <a:pt x="24645" y="4322"/>
                      <a:pt x="23669" y="4584"/>
                      <a:pt x="23256" y="4761"/>
                    </a:cubicBezTo>
                    <a:cubicBezTo>
                      <a:pt x="22311" y="5098"/>
                      <a:pt x="21400" y="5611"/>
                      <a:pt x="20385" y="5698"/>
                    </a:cubicBezTo>
                    <a:cubicBezTo>
                      <a:pt x="20350" y="5699"/>
                      <a:pt x="20315" y="5700"/>
                      <a:pt x="20280" y="5700"/>
                    </a:cubicBezTo>
                    <a:cubicBezTo>
                      <a:pt x="19415" y="5700"/>
                      <a:pt x="18635" y="5242"/>
                      <a:pt x="17884" y="4852"/>
                    </a:cubicBezTo>
                    <a:cubicBezTo>
                      <a:pt x="15953" y="3876"/>
                      <a:pt x="14138" y="2411"/>
                      <a:pt x="12347" y="2041"/>
                    </a:cubicBezTo>
                    <a:cubicBezTo>
                      <a:pt x="12137" y="2013"/>
                      <a:pt x="11926" y="2000"/>
                      <a:pt x="11714" y="2000"/>
                    </a:cubicBezTo>
                    <a:cubicBezTo>
                      <a:pt x="9163" y="2000"/>
                      <a:pt x="6529" y="3950"/>
                      <a:pt x="4100" y="5347"/>
                    </a:cubicBezTo>
                    <a:cubicBezTo>
                      <a:pt x="3219" y="5892"/>
                      <a:pt x="2250" y="6259"/>
                      <a:pt x="1276" y="6597"/>
                    </a:cubicBezTo>
                    <a:cubicBezTo>
                      <a:pt x="852" y="6742"/>
                      <a:pt x="429" y="6889"/>
                      <a:pt x="0" y="7025"/>
                    </a:cubicBezTo>
                    <a:cubicBezTo>
                      <a:pt x="1714" y="7109"/>
                      <a:pt x="3429" y="7185"/>
                      <a:pt x="5144" y="7185"/>
                    </a:cubicBezTo>
                    <a:cubicBezTo>
                      <a:pt x="5220" y="7185"/>
                      <a:pt x="5296" y="7185"/>
                      <a:pt x="5372" y="7185"/>
                    </a:cubicBezTo>
                    <a:cubicBezTo>
                      <a:pt x="12424" y="7169"/>
                      <a:pt x="19473" y="6918"/>
                      <a:pt x="26524" y="6918"/>
                    </a:cubicBezTo>
                    <a:cubicBezTo>
                      <a:pt x="27190" y="6918"/>
                      <a:pt x="27856" y="6921"/>
                      <a:pt x="28521" y="6925"/>
                    </a:cubicBezTo>
                    <a:cubicBezTo>
                      <a:pt x="34075" y="6888"/>
                      <a:pt x="39630" y="6748"/>
                      <a:pt x="45184" y="6748"/>
                    </a:cubicBezTo>
                    <a:cubicBezTo>
                      <a:pt x="46662" y="6748"/>
                      <a:pt x="48139" y="6758"/>
                      <a:pt x="49617" y="6782"/>
                    </a:cubicBezTo>
                    <a:cubicBezTo>
                      <a:pt x="49627" y="6438"/>
                      <a:pt x="49637" y="6094"/>
                      <a:pt x="49650" y="5751"/>
                    </a:cubicBezTo>
                    <a:cubicBezTo>
                      <a:pt x="49724" y="4228"/>
                      <a:pt x="49880" y="2709"/>
                      <a:pt x="50008" y="1190"/>
                    </a:cubicBezTo>
                    <a:lnTo>
                      <a:pt x="50008" y="1190"/>
                    </a:lnTo>
                    <a:cubicBezTo>
                      <a:pt x="49744" y="1280"/>
                      <a:pt x="49479" y="1367"/>
                      <a:pt x="49216" y="1456"/>
                    </a:cubicBezTo>
                    <a:cubicBezTo>
                      <a:pt x="48147" y="1821"/>
                      <a:pt x="47047" y="2199"/>
                      <a:pt x="45909" y="2199"/>
                    </a:cubicBezTo>
                    <a:cubicBezTo>
                      <a:pt x="45802" y="2199"/>
                      <a:pt x="45696" y="2196"/>
                      <a:pt x="45589" y="2189"/>
                    </a:cubicBezTo>
                    <a:cubicBezTo>
                      <a:pt x="44755" y="2176"/>
                      <a:pt x="44100" y="1630"/>
                      <a:pt x="43449" y="1177"/>
                    </a:cubicBezTo>
                    <a:cubicBezTo>
                      <a:pt x="42767" y="698"/>
                      <a:pt x="42266" y="462"/>
                      <a:pt x="41559" y="240"/>
                    </a:cubicBezTo>
                    <a:cubicBezTo>
                      <a:pt x="41114" y="73"/>
                      <a:pt x="40695" y="1"/>
                      <a:pt x="402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31"/>
              <p:cNvSpPr/>
              <p:nvPr/>
            </p:nvSpPr>
            <p:spPr>
              <a:xfrm>
                <a:off x="-133362" y="3710431"/>
                <a:ext cx="2706946" cy="941511"/>
              </a:xfrm>
              <a:custGeom>
                <a:avLst/>
                <a:gdLst/>
                <a:ahLst/>
                <a:cxnLst/>
                <a:rect l="l" t="t" r="r" b="b"/>
                <a:pathLst>
                  <a:path w="37792" h="13145" extrusionOk="0">
                    <a:moveTo>
                      <a:pt x="9096" y="0"/>
                    </a:moveTo>
                    <a:cubicBezTo>
                      <a:pt x="8037" y="0"/>
                      <a:pt x="6990" y="542"/>
                      <a:pt x="5920" y="719"/>
                    </a:cubicBezTo>
                    <a:cubicBezTo>
                      <a:pt x="6540" y="1446"/>
                      <a:pt x="7271" y="2076"/>
                      <a:pt x="8079" y="2584"/>
                    </a:cubicBezTo>
                    <a:cubicBezTo>
                      <a:pt x="6073" y="1721"/>
                      <a:pt x="3889" y="1280"/>
                      <a:pt x="1707" y="1280"/>
                    </a:cubicBezTo>
                    <a:cubicBezTo>
                      <a:pt x="1187" y="1280"/>
                      <a:pt x="667" y="1305"/>
                      <a:pt x="150" y="1355"/>
                    </a:cubicBezTo>
                    <a:cubicBezTo>
                      <a:pt x="113" y="2600"/>
                      <a:pt x="74" y="3847"/>
                      <a:pt x="51" y="5092"/>
                    </a:cubicBezTo>
                    <a:cubicBezTo>
                      <a:pt x="0" y="7777"/>
                      <a:pt x="38" y="10461"/>
                      <a:pt x="25" y="13145"/>
                    </a:cubicBezTo>
                    <a:cubicBezTo>
                      <a:pt x="931" y="12998"/>
                      <a:pt x="1835" y="12825"/>
                      <a:pt x="2701" y="12510"/>
                    </a:cubicBezTo>
                    <a:cubicBezTo>
                      <a:pt x="3770" y="12151"/>
                      <a:pt x="4866" y="11896"/>
                      <a:pt x="5950" y="11594"/>
                    </a:cubicBezTo>
                    <a:cubicBezTo>
                      <a:pt x="7023" y="11262"/>
                      <a:pt x="8118" y="10968"/>
                      <a:pt x="9243" y="10906"/>
                    </a:cubicBezTo>
                    <a:cubicBezTo>
                      <a:pt x="9432" y="10901"/>
                      <a:pt x="9621" y="10898"/>
                      <a:pt x="9810" y="10898"/>
                    </a:cubicBezTo>
                    <a:cubicBezTo>
                      <a:pt x="12975" y="10898"/>
                      <a:pt x="16033" y="11606"/>
                      <a:pt x="19098" y="11769"/>
                    </a:cubicBezTo>
                    <a:cubicBezTo>
                      <a:pt x="19425" y="11783"/>
                      <a:pt x="19752" y="11801"/>
                      <a:pt x="20080" y="11820"/>
                    </a:cubicBezTo>
                    <a:cubicBezTo>
                      <a:pt x="20090" y="11701"/>
                      <a:pt x="20205" y="11642"/>
                      <a:pt x="20317" y="11642"/>
                    </a:cubicBezTo>
                    <a:cubicBezTo>
                      <a:pt x="20340" y="11642"/>
                      <a:pt x="20362" y="11644"/>
                      <a:pt x="20384" y="11649"/>
                    </a:cubicBezTo>
                    <a:cubicBezTo>
                      <a:pt x="20736" y="11669"/>
                      <a:pt x="21087" y="11689"/>
                      <a:pt x="21438" y="11711"/>
                    </a:cubicBezTo>
                    <a:cubicBezTo>
                      <a:pt x="21990" y="11754"/>
                      <a:pt x="22543" y="11770"/>
                      <a:pt x="23097" y="11770"/>
                    </a:cubicBezTo>
                    <a:cubicBezTo>
                      <a:pt x="23741" y="11770"/>
                      <a:pt x="24387" y="11749"/>
                      <a:pt x="25032" y="11726"/>
                    </a:cubicBezTo>
                    <a:cubicBezTo>
                      <a:pt x="26564" y="11673"/>
                      <a:pt x="28096" y="11678"/>
                      <a:pt x="29625" y="11620"/>
                    </a:cubicBezTo>
                    <a:cubicBezTo>
                      <a:pt x="31232" y="11555"/>
                      <a:pt x="32833" y="11440"/>
                      <a:pt x="34441" y="11390"/>
                    </a:cubicBezTo>
                    <a:cubicBezTo>
                      <a:pt x="35559" y="11353"/>
                      <a:pt x="36675" y="11313"/>
                      <a:pt x="37791" y="11271"/>
                    </a:cubicBezTo>
                    <a:cubicBezTo>
                      <a:pt x="36398" y="10815"/>
                      <a:pt x="35053" y="10215"/>
                      <a:pt x="33783" y="9487"/>
                    </a:cubicBezTo>
                    <a:lnTo>
                      <a:pt x="33783" y="9487"/>
                    </a:lnTo>
                    <a:cubicBezTo>
                      <a:pt x="34082" y="9931"/>
                      <a:pt x="34462" y="10321"/>
                      <a:pt x="34900" y="10629"/>
                    </a:cubicBezTo>
                    <a:cubicBezTo>
                      <a:pt x="31139" y="10149"/>
                      <a:pt x="27761" y="8145"/>
                      <a:pt x="24612" y="6031"/>
                    </a:cubicBezTo>
                    <a:cubicBezTo>
                      <a:pt x="23966" y="5598"/>
                      <a:pt x="23300" y="5146"/>
                      <a:pt x="22534" y="4998"/>
                    </a:cubicBezTo>
                    <a:cubicBezTo>
                      <a:pt x="22391" y="4971"/>
                      <a:pt x="22244" y="4957"/>
                      <a:pt x="22096" y="4957"/>
                    </a:cubicBezTo>
                    <a:cubicBezTo>
                      <a:pt x="21451" y="4957"/>
                      <a:pt x="20798" y="5219"/>
                      <a:pt x="20485" y="5771"/>
                    </a:cubicBezTo>
                    <a:cubicBezTo>
                      <a:pt x="20492" y="6325"/>
                      <a:pt x="20675" y="6766"/>
                      <a:pt x="21099" y="7125"/>
                    </a:cubicBezTo>
                    <a:cubicBezTo>
                      <a:pt x="19790" y="6184"/>
                      <a:pt x="18273" y="5561"/>
                      <a:pt x="16962" y="4626"/>
                    </a:cubicBezTo>
                    <a:cubicBezTo>
                      <a:pt x="16161" y="4053"/>
                      <a:pt x="15445" y="3368"/>
                      <a:pt x="14657" y="2776"/>
                    </a:cubicBezTo>
                    <a:cubicBezTo>
                      <a:pt x="13507" y="1905"/>
                      <a:pt x="12219" y="1239"/>
                      <a:pt x="10937" y="576"/>
                    </a:cubicBezTo>
                    <a:cubicBezTo>
                      <a:pt x="10523" y="363"/>
                      <a:pt x="10102" y="147"/>
                      <a:pt x="9645" y="53"/>
                    </a:cubicBezTo>
                    <a:cubicBezTo>
                      <a:pt x="9462" y="16"/>
                      <a:pt x="9279" y="0"/>
                      <a:pt x="9096"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31"/>
              <p:cNvSpPr/>
              <p:nvPr/>
            </p:nvSpPr>
            <p:spPr>
              <a:xfrm>
                <a:off x="-138878" y="4600960"/>
                <a:ext cx="4042370" cy="663892"/>
              </a:xfrm>
              <a:custGeom>
                <a:avLst/>
                <a:gdLst/>
                <a:ahLst/>
                <a:cxnLst/>
                <a:rect l="l" t="t" r="r" b="b"/>
                <a:pathLst>
                  <a:path w="56436" h="9269" extrusionOk="0">
                    <a:moveTo>
                      <a:pt x="6287" y="1"/>
                    </a:moveTo>
                    <a:cubicBezTo>
                      <a:pt x="5569" y="1"/>
                      <a:pt x="4852" y="16"/>
                      <a:pt x="4135" y="48"/>
                    </a:cubicBezTo>
                    <a:cubicBezTo>
                      <a:pt x="3486" y="266"/>
                      <a:pt x="2860" y="496"/>
                      <a:pt x="2275" y="733"/>
                    </a:cubicBezTo>
                    <a:cubicBezTo>
                      <a:pt x="1586" y="998"/>
                      <a:pt x="848" y="1097"/>
                      <a:pt x="121" y="1227"/>
                    </a:cubicBezTo>
                    <a:cubicBezTo>
                      <a:pt x="111" y="1304"/>
                      <a:pt x="102" y="1386"/>
                      <a:pt x="95" y="1470"/>
                    </a:cubicBezTo>
                    <a:cubicBezTo>
                      <a:pt x="82" y="2721"/>
                      <a:pt x="53" y="3974"/>
                      <a:pt x="1" y="5225"/>
                    </a:cubicBezTo>
                    <a:cubicBezTo>
                      <a:pt x="5" y="5465"/>
                      <a:pt x="12" y="5695"/>
                      <a:pt x="22" y="5920"/>
                    </a:cubicBezTo>
                    <a:cubicBezTo>
                      <a:pt x="48" y="6886"/>
                      <a:pt x="11" y="7856"/>
                      <a:pt x="18" y="8822"/>
                    </a:cubicBezTo>
                    <a:cubicBezTo>
                      <a:pt x="309" y="8846"/>
                      <a:pt x="602" y="8907"/>
                      <a:pt x="896" y="8909"/>
                    </a:cubicBezTo>
                    <a:cubicBezTo>
                      <a:pt x="2526" y="9024"/>
                      <a:pt x="4164" y="9050"/>
                      <a:pt x="5800" y="9092"/>
                    </a:cubicBezTo>
                    <a:cubicBezTo>
                      <a:pt x="8806" y="9147"/>
                      <a:pt x="11812" y="9262"/>
                      <a:pt x="14821" y="9268"/>
                    </a:cubicBezTo>
                    <a:cubicBezTo>
                      <a:pt x="14999" y="9268"/>
                      <a:pt x="15177" y="9269"/>
                      <a:pt x="15355" y="9269"/>
                    </a:cubicBezTo>
                    <a:cubicBezTo>
                      <a:pt x="17712" y="9269"/>
                      <a:pt x="20068" y="9210"/>
                      <a:pt x="22424" y="9210"/>
                    </a:cubicBezTo>
                    <a:cubicBezTo>
                      <a:pt x="22759" y="9210"/>
                      <a:pt x="23094" y="9211"/>
                      <a:pt x="23429" y="9214"/>
                    </a:cubicBezTo>
                    <a:cubicBezTo>
                      <a:pt x="24564" y="9230"/>
                      <a:pt x="25699" y="9238"/>
                      <a:pt x="26833" y="9238"/>
                    </a:cubicBezTo>
                    <a:cubicBezTo>
                      <a:pt x="33577" y="9238"/>
                      <a:pt x="40317" y="8975"/>
                      <a:pt x="47053" y="8697"/>
                    </a:cubicBezTo>
                    <a:cubicBezTo>
                      <a:pt x="49051" y="8606"/>
                      <a:pt x="51049" y="8571"/>
                      <a:pt x="53047" y="8571"/>
                    </a:cubicBezTo>
                    <a:cubicBezTo>
                      <a:pt x="54177" y="8571"/>
                      <a:pt x="55307" y="8582"/>
                      <a:pt x="56436" y="8602"/>
                    </a:cubicBezTo>
                    <a:cubicBezTo>
                      <a:pt x="55567" y="8028"/>
                      <a:pt x="54658" y="7521"/>
                      <a:pt x="53650" y="7298"/>
                    </a:cubicBezTo>
                    <a:cubicBezTo>
                      <a:pt x="53151" y="7189"/>
                      <a:pt x="52636" y="7150"/>
                      <a:pt x="52114" y="7150"/>
                    </a:cubicBezTo>
                    <a:cubicBezTo>
                      <a:pt x="50890" y="7150"/>
                      <a:pt x="49627" y="7361"/>
                      <a:pt x="48437" y="7361"/>
                    </a:cubicBezTo>
                    <a:cubicBezTo>
                      <a:pt x="47393" y="7361"/>
                      <a:pt x="46406" y="7199"/>
                      <a:pt x="45550" y="6590"/>
                    </a:cubicBezTo>
                    <a:cubicBezTo>
                      <a:pt x="45071" y="6249"/>
                      <a:pt x="44684" y="5792"/>
                      <a:pt x="44198" y="5459"/>
                    </a:cubicBezTo>
                    <a:cubicBezTo>
                      <a:pt x="43440" y="4946"/>
                      <a:pt x="42563" y="4797"/>
                      <a:pt x="41645" y="4797"/>
                    </a:cubicBezTo>
                    <a:cubicBezTo>
                      <a:pt x="40633" y="4797"/>
                      <a:pt x="39571" y="4978"/>
                      <a:pt x="38565" y="5054"/>
                    </a:cubicBezTo>
                    <a:cubicBezTo>
                      <a:pt x="38224" y="5080"/>
                      <a:pt x="37884" y="5092"/>
                      <a:pt x="37544" y="5092"/>
                    </a:cubicBezTo>
                    <a:cubicBezTo>
                      <a:pt x="35224" y="5092"/>
                      <a:pt x="32917" y="4534"/>
                      <a:pt x="30652" y="3978"/>
                    </a:cubicBezTo>
                    <a:cubicBezTo>
                      <a:pt x="22649" y="2013"/>
                      <a:pt x="14470" y="1"/>
                      <a:pt x="6287"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31"/>
              <p:cNvSpPr/>
              <p:nvPr/>
            </p:nvSpPr>
            <p:spPr>
              <a:xfrm>
                <a:off x="-176696" y="3413611"/>
                <a:ext cx="7434075" cy="1888035"/>
              </a:xfrm>
              <a:custGeom>
                <a:avLst/>
                <a:gdLst/>
                <a:ahLst/>
                <a:cxnLst/>
                <a:rect l="l" t="t" r="r" b="b"/>
                <a:pathLst>
                  <a:path w="103788" h="26360" extrusionOk="0">
                    <a:moveTo>
                      <a:pt x="93571" y="8389"/>
                    </a:moveTo>
                    <a:cubicBezTo>
                      <a:pt x="93975" y="8389"/>
                      <a:pt x="94394" y="8461"/>
                      <a:pt x="94839" y="8628"/>
                    </a:cubicBezTo>
                    <a:cubicBezTo>
                      <a:pt x="95546" y="8851"/>
                      <a:pt x="96047" y="9086"/>
                      <a:pt x="96729" y="9565"/>
                    </a:cubicBezTo>
                    <a:cubicBezTo>
                      <a:pt x="97380" y="10020"/>
                      <a:pt x="98035" y="10564"/>
                      <a:pt x="98869" y="10577"/>
                    </a:cubicBezTo>
                    <a:cubicBezTo>
                      <a:pt x="98976" y="10584"/>
                      <a:pt x="99083" y="10587"/>
                      <a:pt x="99190" y="10587"/>
                    </a:cubicBezTo>
                    <a:cubicBezTo>
                      <a:pt x="100328" y="10587"/>
                      <a:pt x="101427" y="10210"/>
                      <a:pt x="102496" y="9846"/>
                    </a:cubicBezTo>
                    <a:cubicBezTo>
                      <a:pt x="102759" y="9756"/>
                      <a:pt x="103024" y="9668"/>
                      <a:pt x="103289" y="9579"/>
                    </a:cubicBezTo>
                    <a:lnTo>
                      <a:pt x="103289" y="9579"/>
                    </a:lnTo>
                    <a:cubicBezTo>
                      <a:pt x="103160" y="11098"/>
                      <a:pt x="103004" y="12616"/>
                      <a:pt x="102930" y="14139"/>
                    </a:cubicBezTo>
                    <a:cubicBezTo>
                      <a:pt x="102917" y="14482"/>
                      <a:pt x="102907" y="14827"/>
                      <a:pt x="102897" y="15170"/>
                    </a:cubicBezTo>
                    <a:cubicBezTo>
                      <a:pt x="101433" y="15146"/>
                      <a:pt x="99968" y="15137"/>
                      <a:pt x="98504" y="15137"/>
                    </a:cubicBezTo>
                    <a:cubicBezTo>
                      <a:pt x="92936" y="15137"/>
                      <a:pt x="87370" y="15277"/>
                      <a:pt x="81801" y="15313"/>
                    </a:cubicBezTo>
                    <a:cubicBezTo>
                      <a:pt x="81136" y="15309"/>
                      <a:pt x="80470" y="15306"/>
                      <a:pt x="79804" y="15306"/>
                    </a:cubicBezTo>
                    <a:cubicBezTo>
                      <a:pt x="72753" y="15306"/>
                      <a:pt x="65704" y="15557"/>
                      <a:pt x="58654" y="15573"/>
                    </a:cubicBezTo>
                    <a:cubicBezTo>
                      <a:pt x="58578" y="15573"/>
                      <a:pt x="58501" y="15573"/>
                      <a:pt x="58425" y="15573"/>
                    </a:cubicBezTo>
                    <a:cubicBezTo>
                      <a:pt x="56709" y="15573"/>
                      <a:pt x="54995" y="15497"/>
                      <a:pt x="53282" y="15413"/>
                    </a:cubicBezTo>
                    <a:cubicBezTo>
                      <a:pt x="53709" y="15277"/>
                      <a:pt x="54133" y="15130"/>
                      <a:pt x="54556" y="14985"/>
                    </a:cubicBezTo>
                    <a:cubicBezTo>
                      <a:pt x="55530" y="14647"/>
                      <a:pt x="56501" y="14280"/>
                      <a:pt x="57380" y="13735"/>
                    </a:cubicBezTo>
                    <a:cubicBezTo>
                      <a:pt x="59810" y="12338"/>
                      <a:pt x="62443" y="10388"/>
                      <a:pt x="64994" y="10388"/>
                    </a:cubicBezTo>
                    <a:cubicBezTo>
                      <a:pt x="65206" y="10388"/>
                      <a:pt x="65417" y="10401"/>
                      <a:pt x="65627" y="10429"/>
                    </a:cubicBezTo>
                    <a:cubicBezTo>
                      <a:pt x="67418" y="10800"/>
                      <a:pt x="69233" y="12265"/>
                      <a:pt x="71164" y="13241"/>
                    </a:cubicBezTo>
                    <a:cubicBezTo>
                      <a:pt x="71916" y="13630"/>
                      <a:pt x="72698" y="14089"/>
                      <a:pt x="73564" y="14089"/>
                    </a:cubicBezTo>
                    <a:cubicBezTo>
                      <a:pt x="73598" y="14089"/>
                      <a:pt x="73631" y="14088"/>
                      <a:pt x="73665" y="14087"/>
                    </a:cubicBezTo>
                    <a:cubicBezTo>
                      <a:pt x="74680" y="13999"/>
                      <a:pt x="75591" y="13486"/>
                      <a:pt x="76536" y="13149"/>
                    </a:cubicBezTo>
                    <a:cubicBezTo>
                      <a:pt x="76949" y="12972"/>
                      <a:pt x="77925" y="12710"/>
                      <a:pt x="78106" y="12688"/>
                    </a:cubicBezTo>
                    <a:cubicBezTo>
                      <a:pt x="78186" y="12673"/>
                      <a:pt x="78292" y="12668"/>
                      <a:pt x="78406" y="12668"/>
                    </a:cubicBezTo>
                    <a:cubicBezTo>
                      <a:pt x="78750" y="12668"/>
                      <a:pt x="79175" y="12719"/>
                      <a:pt x="79233" y="12730"/>
                    </a:cubicBezTo>
                    <a:cubicBezTo>
                      <a:pt x="80088" y="12861"/>
                      <a:pt x="80886" y="13231"/>
                      <a:pt x="81719" y="13456"/>
                    </a:cubicBezTo>
                    <a:cubicBezTo>
                      <a:pt x="81997" y="13531"/>
                      <a:pt x="82269" y="13638"/>
                      <a:pt x="82553" y="13686"/>
                    </a:cubicBezTo>
                    <a:cubicBezTo>
                      <a:pt x="82571" y="13688"/>
                      <a:pt x="82589" y="13689"/>
                      <a:pt x="82607" y="13689"/>
                    </a:cubicBezTo>
                    <a:cubicBezTo>
                      <a:pt x="82775" y="13689"/>
                      <a:pt x="82937" y="13613"/>
                      <a:pt x="83093" y="13553"/>
                    </a:cubicBezTo>
                    <a:cubicBezTo>
                      <a:pt x="84144" y="13114"/>
                      <a:pt x="85107" y="12496"/>
                      <a:pt x="86099" y="11943"/>
                    </a:cubicBezTo>
                    <a:cubicBezTo>
                      <a:pt x="87406" y="11191"/>
                      <a:pt x="88721" y="10456"/>
                      <a:pt x="90039" y="9721"/>
                    </a:cubicBezTo>
                    <a:cubicBezTo>
                      <a:pt x="91306" y="9022"/>
                      <a:pt x="92376" y="8389"/>
                      <a:pt x="93571" y="8389"/>
                    </a:cubicBezTo>
                    <a:close/>
                    <a:moveTo>
                      <a:pt x="10146" y="517"/>
                    </a:moveTo>
                    <a:cubicBezTo>
                      <a:pt x="10692" y="517"/>
                      <a:pt x="11203" y="810"/>
                      <a:pt x="11819" y="1284"/>
                    </a:cubicBezTo>
                    <a:cubicBezTo>
                      <a:pt x="12770" y="2022"/>
                      <a:pt x="14172" y="3405"/>
                      <a:pt x="15288" y="4341"/>
                    </a:cubicBezTo>
                    <a:cubicBezTo>
                      <a:pt x="16157" y="5097"/>
                      <a:pt x="17060" y="5812"/>
                      <a:pt x="17946" y="6546"/>
                    </a:cubicBezTo>
                    <a:cubicBezTo>
                      <a:pt x="18568" y="7053"/>
                      <a:pt x="19145" y="7623"/>
                      <a:pt x="19785" y="8100"/>
                    </a:cubicBezTo>
                    <a:cubicBezTo>
                      <a:pt x="19817" y="8116"/>
                      <a:pt x="19851" y="8121"/>
                      <a:pt x="19885" y="8121"/>
                    </a:cubicBezTo>
                    <a:cubicBezTo>
                      <a:pt x="19904" y="8126"/>
                      <a:pt x="19922" y="8128"/>
                      <a:pt x="19942" y="8128"/>
                    </a:cubicBezTo>
                    <a:cubicBezTo>
                      <a:pt x="19963" y="8128"/>
                      <a:pt x="19984" y="8125"/>
                      <a:pt x="20006" y="8118"/>
                    </a:cubicBezTo>
                    <a:cubicBezTo>
                      <a:pt x="21280" y="7816"/>
                      <a:pt x="22577" y="6856"/>
                      <a:pt x="23583" y="6491"/>
                    </a:cubicBezTo>
                    <a:cubicBezTo>
                      <a:pt x="23722" y="6451"/>
                      <a:pt x="23795" y="6427"/>
                      <a:pt x="23855" y="6427"/>
                    </a:cubicBezTo>
                    <a:cubicBezTo>
                      <a:pt x="23953" y="6427"/>
                      <a:pt x="24019" y="6489"/>
                      <a:pt x="24279" y="6642"/>
                    </a:cubicBezTo>
                    <a:cubicBezTo>
                      <a:pt x="24733" y="6962"/>
                      <a:pt x="25485" y="7758"/>
                      <a:pt x="26044" y="8302"/>
                    </a:cubicBezTo>
                    <a:cubicBezTo>
                      <a:pt x="26898" y="9135"/>
                      <a:pt x="27780" y="9944"/>
                      <a:pt x="28740" y="10655"/>
                    </a:cubicBezTo>
                    <a:cubicBezTo>
                      <a:pt x="29216" y="11012"/>
                      <a:pt x="29617" y="11294"/>
                      <a:pt x="30037" y="11469"/>
                    </a:cubicBezTo>
                    <a:cubicBezTo>
                      <a:pt x="30269" y="11617"/>
                      <a:pt x="30503" y="11760"/>
                      <a:pt x="30745" y="11892"/>
                    </a:cubicBezTo>
                    <a:cubicBezTo>
                      <a:pt x="31529" y="12325"/>
                      <a:pt x="32305" y="12801"/>
                      <a:pt x="33123" y="13156"/>
                    </a:cubicBezTo>
                    <a:cubicBezTo>
                      <a:pt x="33137" y="13158"/>
                      <a:pt x="33151" y="13159"/>
                      <a:pt x="33165" y="13159"/>
                    </a:cubicBezTo>
                    <a:cubicBezTo>
                      <a:pt x="33445" y="13159"/>
                      <a:pt x="33501" y="12731"/>
                      <a:pt x="33208" y="12655"/>
                    </a:cubicBezTo>
                    <a:cubicBezTo>
                      <a:pt x="32580" y="12370"/>
                      <a:pt x="31854" y="12034"/>
                      <a:pt x="31122" y="11659"/>
                    </a:cubicBezTo>
                    <a:lnTo>
                      <a:pt x="31122" y="11659"/>
                    </a:lnTo>
                    <a:cubicBezTo>
                      <a:pt x="31146" y="11659"/>
                      <a:pt x="31170" y="11659"/>
                      <a:pt x="31195" y="11659"/>
                    </a:cubicBezTo>
                    <a:cubicBezTo>
                      <a:pt x="31805" y="11659"/>
                      <a:pt x="32674" y="11536"/>
                      <a:pt x="33208" y="11536"/>
                    </a:cubicBezTo>
                    <a:cubicBezTo>
                      <a:pt x="33323" y="11536"/>
                      <a:pt x="33423" y="11542"/>
                      <a:pt x="33501" y="11556"/>
                    </a:cubicBezTo>
                    <a:cubicBezTo>
                      <a:pt x="34026" y="11662"/>
                      <a:pt x="34223" y="11786"/>
                      <a:pt x="34698" y="12025"/>
                    </a:cubicBezTo>
                    <a:cubicBezTo>
                      <a:pt x="35626" y="12533"/>
                      <a:pt x="36494" y="13152"/>
                      <a:pt x="37460" y="13592"/>
                    </a:cubicBezTo>
                    <a:cubicBezTo>
                      <a:pt x="39039" y="14313"/>
                      <a:pt x="40965" y="14920"/>
                      <a:pt x="42677" y="15274"/>
                    </a:cubicBezTo>
                    <a:cubicBezTo>
                      <a:pt x="40133" y="15342"/>
                      <a:pt x="37588" y="15450"/>
                      <a:pt x="35046" y="15534"/>
                    </a:cubicBezTo>
                    <a:cubicBezTo>
                      <a:pt x="33438" y="15584"/>
                      <a:pt x="31836" y="15700"/>
                      <a:pt x="30230" y="15765"/>
                    </a:cubicBezTo>
                    <a:cubicBezTo>
                      <a:pt x="28699" y="15822"/>
                      <a:pt x="27167" y="15817"/>
                      <a:pt x="25637" y="15870"/>
                    </a:cubicBezTo>
                    <a:cubicBezTo>
                      <a:pt x="24993" y="15894"/>
                      <a:pt x="24349" y="15915"/>
                      <a:pt x="23705" y="15915"/>
                    </a:cubicBezTo>
                    <a:cubicBezTo>
                      <a:pt x="23150" y="15915"/>
                      <a:pt x="22596" y="15899"/>
                      <a:pt x="22043" y="15855"/>
                    </a:cubicBezTo>
                    <a:cubicBezTo>
                      <a:pt x="21691" y="15833"/>
                      <a:pt x="21339" y="15813"/>
                      <a:pt x="20987" y="15793"/>
                    </a:cubicBezTo>
                    <a:cubicBezTo>
                      <a:pt x="20966" y="15788"/>
                      <a:pt x="20944" y="15786"/>
                      <a:pt x="20921" y="15786"/>
                    </a:cubicBezTo>
                    <a:cubicBezTo>
                      <a:pt x="20810" y="15786"/>
                      <a:pt x="20695" y="15846"/>
                      <a:pt x="20682" y="15965"/>
                    </a:cubicBezTo>
                    <a:cubicBezTo>
                      <a:pt x="20356" y="15946"/>
                      <a:pt x="20029" y="15927"/>
                      <a:pt x="19701" y="15913"/>
                    </a:cubicBezTo>
                    <a:cubicBezTo>
                      <a:pt x="16641" y="15752"/>
                      <a:pt x="13585" y="15043"/>
                      <a:pt x="10423" y="15043"/>
                    </a:cubicBezTo>
                    <a:cubicBezTo>
                      <a:pt x="10232" y="15043"/>
                      <a:pt x="10041" y="15046"/>
                      <a:pt x="9849" y="15051"/>
                    </a:cubicBezTo>
                    <a:cubicBezTo>
                      <a:pt x="8721" y="15114"/>
                      <a:pt x="7630" y="15408"/>
                      <a:pt x="6555" y="15739"/>
                    </a:cubicBezTo>
                    <a:cubicBezTo>
                      <a:pt x="5471" y="16042"/>
                      <a:pt x="4373" y="16295"/>
                      <a:pt x="3304" y="16654"/>
                    </a:cubicBezTo>
                    <a:cubicBezTo>
                      <a:pt x="2439" y="16969"/>
                      <a:pt x="1535" y="17142"/>
                      <a:pt x="627" y="17290"/>
                    </a:cubicBezTo>
                    <a:cubicBezTo>
                      <a:pt x="643" y="14605"/>
                      <a:pt x="605" y="11921"/>
                      <a:pt x="656" y="9238"/>
                    </a:cubicBezTo>
                    <a:cubicBezTo>
                      <a:pt x="686" y="7684"/>
                      <a:pt x="739" y="6132"/>
                      <a:pt x="776" y="4578"/>
                    </a:cubicBezTo>
                    <a:cubicBezTo>
                      <a:pt x="769" y="4213"/>
                      <a:pt x="810" y="3840"/>
                      <a:pt x="804" y="3473"/>
                    </a:cubicBezTo>
                    <a:cubicBezTo>
                      <a:pt x="840" y="3472"/>
                      <a:pt x="876" y="3472"/>
                      <a:pt x="913" y="3472"/>
                    </a:cubicBezTo>
                    <a:cubicBezTo>
                      <a:pt x="2042" y="3472"/>
                      <a:pt x="3550" y="3869"/>
                      <a:pt x="4913" y="4011"/>
                    </a:cubicBezTo>
                    <a:cubicBezTo>
                      <a:pt x="5394" y="3786"/>
                      <a:pt x="5733" y="3400"/>
                      <a:pt x="6254" y="3003"/>
                    </a:cubicBezTo>
                    <a:cubicBezTo>
                      <a:pt x="7409" y="2082"/>
                      <a:pt x="8453" y="1020"/>
                      <a:pt x="9641" y="599"/>
                    </a:cubicBezTo>
                    <a:cubicBezTo>
                      <a:pt x="9815" y="543"/>
                      <a:pt x="9982" y="517"/>
                      <a:pt x="10146" y="517"/>
                    </a:cubicBezTo>
                    <a:close/>
                    <a:moveTo>
                      <a:pt x="41166" y="15678"/>
                    </a:moveTo>
                    <a:cubicBezTo>
                      <a:pt x="41168" y="15678"/>
                      <a:pt x="41168" y="15680"/>
                      <a:pt x="41169" y="15680"/>
                    </a:cubicBezTo>
                    <a:cubicBezTo>
                      <a:pt x="42897" y="16308"/>
                      <a:pt x="44836" y="16686"/>
                      <a:pt x="46462" y="16889"/>
                    </a:cubicBezTo>
                    <a:cubicBezTo>
                      <a:pt x="48083" y="17080"/>
                      <a:pt x="49471" y="17081"/>
                      <a:pt x="50913" y="17451"/>
                    </a:cubicBezTo>
                    <a:cubicBezTo>
                      <a:pt x="52549" y="17859"/>
                      <a:pt x="51599" y="18553"/>
                      <a:pt x="52892" y="19429"/>
                    </a:cubicBezTo>
                    <a:cubicBezTo>
                      <a:pt x="53557" y="19841"/>
                      <a:pt x="54340" y="20015"/>
                      <a:pt x="55089" y="20213"/>
                    </a:cubicBezTo>
                    <a:cubicBezTo>
                      <a:pt x="56044" y="20468"/>
                      <a:pt x="57362" y="20788"/>
                      <a:pt x="57879" y="21058"/>
                    </a:cubicBezTo>
                    <a:cubicBezTo>
                      <a:pt x="58243" y="21213"/>
                      <a:pt x="58358" y="21486"/>
                      <a:pt x="58712" y="21803"/>
                    </a:cubicBezTo>
                    <a:cubicBezTo>
                      <a:pt x="59132" y="22199"/>
                      <a:pt x="59715" y="22487"/>
                      <a:pt x="60284" y="22752"/>
                    </a:cubicBezTo>
                    <a:cubicBezTo>
                      <a:pt x="61105" y="23125"/>
                      <a:pt x="61874" y="23594"/>
                      <a:pt x="62663" y="24030"/>
                    </a:cubicBezTo>
                    <a:cubicBezTo>
                      <a:pt x="63044" y="24236"/>
                      <a:pt x="63109" y="24252"/>
                      <a:pt x="63416" y="24382"/>
                    </a:cubicBezTo>
                    <a:cubicBezTo>
                      <a:pt x="63412" y="24430"/>
                      <a:pt x="63425" y="24481"/>
                      <a:pt x="63468" y="24523"/>
                    </a:cubicBezTo>
                    <a:cubicBezTo>
                      <a:pt x="63502" y="24546"/>
                      <a:pt x="63651" y="24680"/>
                      <a:pt x="63884" y="24819"/>
                    </a:cubicBezTo>
                    <a:cubicBezTo>
                      <a:pt x="64150" y="24974"/>
                      <a:pt x="64440" y="25086"/>
                      <a:pt x="64735" y="25173"/>
                    </a:cubicBezTo>
                    <a:cubicBezTo>
                      <a:pt x="65003" y="25254"/>
                      <a:pt x="65274" y="25341"/>
                      <a:pt x="65548" y="25415"/>
                    </a:cubicBezTo>
                    <a:cubicBezTo>
                      <a:pt x="63913" y="25361"/>
                      <a:pt x="62278" y="25307"/>
                      <a:pt x="60643" y="25261"/>
                    </a:cubicBezTo>
                    <a:cubicBezTo>
                      <a:pt x="60533" y="25170"/>
                      <a:pt x="60439" y="25118"/>
                      <a:pt x="60265" y="24957"/>
                    </a:cubicBezTo>
                    <a:cubicBezTo>
                      <a:pt x="59531" y="24301"/>
                      <a:pt x="58788" y="23650"/>
                      <a:pt x="57956" y="23118"/>
                    </a:cubicBezTo>
                    <a:cubicBezTo>
                      <a:pt x="56647" y="22238"/>
                      <a:pt x="55034" y="22067"/>
                      <a:pt x="53496" y="22019"/>
                    </a:cubicBezTo>
                    <a:cubicBezTo>
                      <a:pt x="51961" y="21951"/>
                      <a:pt x="50617" y="21983"/>
                      <a:pt x="49233" y="21451"/>
                    </a:cubicBezTo>
                    <a:cubicBezTo>
                      <a:pt x="48632" y="21250"/>
                      <a:pt x="47949" y="20800"/>
                      <a:pt x="47264" y="20484"/>
                    </a:cubicBezTo>
                    <a:cubicBezTo>
                      <a:pt x="46207" y="20082"/>
                      <a:pt x="45088" y="19869"/>
                      <a:pt x="43973" y="19702"/>
                    </a:cubicBezTo>
                    <a:cubicBezTo>
                      <a:pt x="43046" y="19544"/>
                      <a:pt x="42113" y="19430"/>
                      <a:pt x="41174" y="19417"/>
                    </a:cubicBezTo>
                    <a:cubicBezTo>
                      <a:pt x="38680" y="19317"/>
                      <a:pt x="36340" y="19585"/>
                      <a:pt x="34057" y="18553"/>
                    </a:cubicBezTo>
                    <a:cubicBezTo>
                      <a:pt x="33246" y="18217"/>
                      <a:pt x="32561" y="17823"/>
                      <a:pt x="31843" y="17595"/>
                    </a:cubicBezTo>
                    <a:cubicBezTo>
                      <a:pt x="29659" y="17055"/>
                      <a:pt x="27441" y="16659"/>
                      <a:pt x="25208" y="16378"/>
                    </a:cubicBezTo>
                    <a:cubicBezTo>
                      <a:pt x="25405" y="16376"/>
                      <a:pt x="25602" y="16373"/>
                      <a:pt x="25799" y="16369"/>
                    </a:cubicBezTo>
                    <a:cubicBezTo>
                      <a:pt x="28049" y="16324"/>
                      <a:pt x="30302" y="16339"/>
                      <a:pt x="32545" y="16136"/>
                    </a:cubicBezTo>
                    <a:cubicBezTo>
                      <a:pt x="35411" y="15861"/>
                      <a:pt x="38288" y="15678"/>
                      <a:pt x="41166" y="15678"/>
                    </a:cubicBezTo>
                    <a:close/>
                    <a:moveTo>
                      <a:pt x="99084" y="15656"/>
                    </a:moveTo>
                    <a:cubicBezTo>
                      <a:pt x="99687" y="15656"/>
                      <a:pt x="100289" y="15659"/>
                      <a:pt x="100892" y="15665"/>
                    </a:cubicBezTo>
                    <a:cubicBezTo>
                      <a:pt x="100946" y="15665"/>
                      <a:pt x="101000" y="15664"/>
                      <a:pt x="101055" y="15664"/>
                    </a:cubicBezTo>
                    <a:cubicBezTo>
                      <a:pt x="101569" y="15664"/>
                      <a:pt x="102087" y="15693"/>
                      <a:pt x="102601" y="15693"/>
                    </a:cubicBezTo>
                    <a:cubicBezTo>
                      <a:pt x="102695" y="15693"/>
                      <a:pt x="102788" y="15692"/>
                      <a:pt x="102881" y="15690"/>
                    </a:cubicBezTo>
                    <a:lnTo>
                      <a:pt x="102881" y="15690"/>
                    </a:lnTo>
                    <a:cubicBezTo>
                      <a:pt x="102835" y="17378"/>
                      <a:pt x="102807" y="19067"/>
                      <a:pt x="102725" y="20752"/>
                    </a:cubicBezTo>
                    <a:cubicBezTo>
                      <a:pt x="102678" y="21980"/>
                      <a:pt x="102593" y="23208"/>
                      <a:pt x="102594" y="24437"/>
                    </a:cubicBezTo>
                    <a:cubicBezTo>
                      <a:pt x="101061" y="24915"/>
                      <a:pt x="99691" y="24935"/>
                      <a:pt x="98045" y="25119"/>
                    </a:cubicBezTo>
                    <a:cubicBezTo>
                      <a:pt x="95246" y="25362"/>
                      <a:pt x="92440" y="25486"/>
                      <a:pt x="89632" y="25601"/>
                    </a:cubicBezTo>
                    <a:cubicBezTo>
                      <a:pt x="87137" y="25671"/>
                      <a:pt x="84640" y="25700"/>
                      <a:pt x="82144" y="25700"/>
                    </a:cubicBezTo>
                    <a:cubicBezTo>
                      <a:pt x="77144" y="25700"/>
                      <a:pt x="72143" y="25585"/>
                      <a:pt x="67146" y="25457"/>
                    </a:cubicBezTo>
                    <a:cubicBezTo>
                      <a:pt x="66328" y="25310"/>
                      <a:pt x="65506" y="25050"/>
                      <a:pt x="65002" y="24830"/>
                    </a:cubicBezTo>
                    <a:cubicBezTo>
                      <a:pt x="64798" y="24747"/>
                      <a:pt x="64299" y="24486"/>
                      <a:pt x="64133" y="24417"/>
                    </a:cubicBezTo>
                    <a:cubicBezTo>
                      <a:pt x="63961" y="24336"/>
                      <a:pt x="63866" y="24326"/>
                      <a:pt x="63725" y="24248"/>
                    </a:cubicBezTo>
                    <a:cubicBezTo>
                      <a:pt x="63723" y="24246"/>
                      <a:pt x="63725" y="24243"/>
                      <a:pt x="63723" y="24242"/>
                    </a:cubicBezTo>
                    <a:cubicBezTo>
                      <a:pt x="63645" y="24146"/>
                      <a:pt x="63500" y="24129"/>
                      <a:pt x="63402" y="24055"/>
                    </a:cubicBezTo>
                    <a:cubicBezTo>
                      <a:pt x="63359" y="24035"/>
                      <a:pt x="63247" y="23954"/>
                      <a:pt x="63234" y="23954"/>
                    </a:cubicBezTo>
                    <a:cubicBezTo>
                      <a:pt x="63233" y="23954"/>
                      <a:pt x="63232" y="23954"/>
                      <a:pt x="63232" y="23955"/>
                    </a:cubicBezTo>
                    <a:cubicBezTo>
                      <a:pt x="62688" y="23599"/>
                      <a:pt x="62185" y="23167"/>
                      <a:pt x="61583" y="22907"/>
                    </a:cubicBezTo>
                    <a:cubicBezTo>
                      <a:pt x="60998" y="22633"/>
                      <a:pt x="60138" y="22394"/>
                      <a:pt x="59512" y="22038"/>
                    </a:cubicBezTo>
                    <a:cubicBezTo>
                      <a:pt x="59155" y="21813"/>
                      <a:pt x="58867" y="21512"/>
                      <a:pt x="58697" y="21247"/>
                    </a:cubicBezTo>
                    <a:cubicBezTo>
                      <a:pt x="58513" y="20910"/>
                      <a:pt x="58253" y="20639"/>
                      <a:pt x="57792" y="20458"/>
                    </a:cubicBezTo>
                    <a:cubicBezTo>
                      <a:pt x="56517" y="19969"/>
                      <a:pt x="54689" y="19727"/>
                      <a:pt x="53632" y="19297"/>
                    </a:cubicBezTo>
                    <a:cubicBezTo>
                      <a:pt x="53036" y="19054"/>
                      <a:pt x="52701" y="18637"/>
                      <a:pt x="52559" y="18236"/>
                    </a:cubicBezTo>
                    <a:cubicBezTo>
                      <a:pt x="52446" y="17852"/>
                      <a:pt x="52299" y="17624"/>
                      <a:pt x="52047" y="17497"/>
                    </a:cubicBezTo>
                    <a:cubicBezTo>
                      <a:pt x="51761" y="17315"/>
                      <a:pt x="51598" y="17281"/>
                      <a:pt x="51205" y="17202"/>
                    </a:cubicBezTo>
                    <a:cubicBezTo>
                      <a:pt x="50176" y="16987"/>
                      <a:pt x="48810" y="16711"/>
                      <a:pt x="47984" y="16583"/>
                    </a:cubicBezTo>
                    <a:cubicBezTo>
                      <a:pt x="46507" y="16379"/>
                      <a:pt x="45212" y="16272"/>
                      <a:pt x="43732" y="15969"/>
                    </a:cubicBezTo>
                    <a:cubicBezTo>
                      <a:pt x="43308" y="15881"/>
                      <a:pt x="42884" y="15791"/>
                      <a:pt x="42462" y="15690"/>
                    </a:cubicBezTo>
                    <a:lnTo>
                      <a:pt x="42462" y="15690"/>
                    </a:lnTo>
                    <a:cubicBezTo>
                      <a:pt x="42901" y="15699"/>
                      <a:pt x="43341" y="15710"/>
                      <a:pt x="43780" y="15729"/>
                    </a:cubicBezTo>
                    <a:cubicBezTo>
                      <a:pt x="44530" y="15727"/>
                      <a:pt x="45281" y="15725"/>
                      <a:pt x="46032" y="15725"/>
                    </a:cubicBezTo>
                    <a:cubicBezTo>
                      <a:pt x="47950" y="15725"/>
                      <a:pt x="49869" y="15737"/>
                      <a:pt x="51786" y="15787"/>
                    </a:cubicBezTo>
                    <a:cubicBezTo>
                      <a:pt x="51805" y="15795"/>
                      <a:pt x="51825" y="15800"/>
                      <a:pt x="51848" y="15800"/>
                    </a:cubicBezTo>
                    <a:cubicBezTo>
                      <a:pt x="51863" y="15800"/>
                      <a:pt x="51879" y="15797"/>
                      <a:pt x="51896" y="15791"/>
                    </a:cubicBezTo>
                    <a:cubicBezTo>
                      <a:pt x="51900" y="15791"/>
                      <a:pt x="51905" y="15790"/>
                      <a:pt x="51909" y="15788"/>
                    </a:cubicBezTo>
                    <a:cubicBezTo>
                      <a:pt x="52076" y="15793"/>
                      <a:pt x="52242" y="15796"/>
                      <a:pt x="52409" y="15800"/>
                    </a:cubicBezTo>
                    <a:cubicBezTo>
                      <a:pt x="54967" y="15887"/>
                      <a:pt x="57524" y="16020"/>
                      <a:pt x="60084" y="16042"/>
                    </a:cubicBezTo>
                    <a:cubicBezTo>
                      <a:pt x="60723" y="16050"/>
                      <a:pt x="61362" y="16054"/>
                      <a:pt x="62001" y="16054"/>
                    </a:cubicBezTo>
                    <a:cubicBezTo>
                      <a:pt x="66679" y="16054"/>
                      <a:pt x="71356" y="15856"/>
                      <a:pt x="76034" y="15843"/>
                    </a:cubicBezTo>
                    <a:cubicBezTo>
                      <a:pt x="79324" y="15836"/>
                      <a:pt x="82615" y="15845"/>
                      <a:pt x="85905" y="15799"/>
                    </a:cubicBezTo>
                    <a:cubicBezTo>
                      <a:pt x="88772" y="15751"/>
                      <a:pt x="91639" y="15674"/>
                      <a:pt x="94508" y="15674"/>
                    </a:cubicBezTo>
                    <a:cubicBezTo>
                      <a:pt x="94702" y="15674"/>
                      <a:pt x="94896" y="15675"/>
                      <a:pt x="95089" y="15675"/>
                    </a:cubicBezTo>
                    <a:cubicBezTo>
                      <a:pt x="96420" y="15668"/>
                      <a:pt x="97752" y="15656"/>
                      <a:pt x="99084" y="15656"/>
                    </a:cubicBezTo>
                    <a:close/>
                    <a:moveTo>
                      <a:pt x="11836" y="15433"/>
                    </a:moveTo>
                    <a:cubicBezTo>
                      <a:pt x="12096" y="15433"/>
                      <a:pt x="12357" y="15439"/>
                      <a:pt x="12616" y="15452"/>
                    </a:cubicBezTo>
                    <a:cubicBezTo>
                      <a:pt x="15197" y="15565"/>
                      <a:pt x="17719" y="16236"/>
                      <a:pt x="20292" y="16426"/>
                    </a:cubicBezTo>
                    <a:cubicBezTo>
                      <a:pt x="24393" y="16692"/>
                      <a:pt x="28145" y="17210"/>
                      <a:pt x="32160" y="18179"/>
                    </a:cubicBezTo>
                    <a:cubicBezTo>
                      <a:pt x="33142" y="18438"/>
                      <a:pt x="34118" y="18948"/>
                      <a:pt x="35183" y="19310"/>
                    </a:cubicBezTo>
                    <a:cubicBezTo>
                      <a:pt x="36670" y="19821"/>
                      <a:pt x="38252" y="19866"/>
                      <a:pt x="39808" y="19889"/>
                    </a:cubicBezTo>
                    <a:cubicBezTo>
                      <a:pt x="41472" y="19908"/>
                      <a:pt x="42826" y="19993"/>
                      <a:pt x="44387" y="20282"/>
                    </a:cubicBezTo>
                    <a:cubicBezTo>
                      <a:pt x="45187" y="20409"/>
                      <a:pt x="46192" y="20489"/>
                      <a:pt x="47090" y="20759"/>
                    </a:cubicBezTo>
                    <a:cubicBezTo>
                      <a:pt x="47789" y="21021"/>
                      <a:pt x="48398" y="21478"/>
                      <a:pt x="49081" y="21777"/>
                    </a:cubicBezTo>
                    <a:cubicBezTo>
                      <a:pt x="50332" y="22384"/>
                      <a:pt x="51761" y="22319"/>
                      <a:pt x="53115" y="22442"/>
                    </a:cubicBezTo>
                    <a:cubicBezTo>
                      <a:pt x="55510" y="22582"/>
                      <a:pt x="56934" y="22813"/>
                      <a:pt x="58690" y="24266"/>
                    </a:cubicBezTo>
                    <a:cubicBezTo>
                      <a:pt x="59094" y="24582"/>
                      <a:pt x="59479" y="24921"/>
                      <a:pt x="59882" y="25241"/>
                    </a:cubicBezTo>
                    <a:cubicBezTo>
                      <a:pt x="57802" y="25186"/>
                      <a:pt x="55721" y="25148"/>
                      <a:pt x="53641" y="25148"/>
                    </a:cubicBezTo>
                    <a:cubicBezTo>
                      <a:pt x="51621" y="25148"/>
                      <a:pt x="49601" y="25184"/>
                      <a:pt x="47582" y="25274"/>
                    </a:cubicBezTo>
                    <a:cubicBezTo>
                      <a:pt x="40843" y="25552"/>
                      <a:pt x="34105" y="25815"/>
                      <a:pt x="27360" y="25815"/>
                    </a:cubicBezTo>
                    <a:cubicBezTo>
                      <a:pt x="26225" y="25815"/>
                      <a:pt x="25091" y="25807"/>
                      <a:pt x="23956" y="25791"/>
                    </a:cubicBezTo>
                    <a:cubicBezTo>
                      <a:pt x="23611" y="25788"/>
                      <a:pt x="23267" y="25787"/>
                      <a:pt x="22923" y="25787"/>
                    </a:cubicBezTo>
                    <a:cubicBezTo>
                      <a:pt x="20612" y="25787"/>
                      <a:pt x="18300" y="25845"/>
                      <a:pt x="15988" y="25845"/>
                    </a:cubicBezTo>
                    <a:cubicBezTo>
                      <a:pt x="15775" y="25845"/>
                      <a:pt x="15562" y="25844"/>
                      <a:pt x="15349" y="25843"/>
                    </a:cubicBezTo>
                    <a:cubicBezTo>
                      <a:pt x="12340" y="25839"/>
                      <a:pt x="9334" y="25724"/>
                      <a:pt x="6326" y="25668"/>
                    </a:cubicBezTo>
                    <a:cubicBezTo>
                      <a:pt x="4692" y="25629"/>
                      <a:pt x="3055" y="25601"/>
                      <a:pt x="1424" y="25487"/>
                    </a:cubicBezTo>
                    <a:cubicBezTo>
                      <a:pt x="1131" y="25484"/>
                      <a:pt x="836" y="25423"/>
                      <a:pt x="545" y="25400"/>
                    </a:cubicBezTo>
                    <a:cubicBezTo>
                      <a:pt x="537" y="24433"/>
                      <a:pt x="575" y="23464"/>
                      <a:pt x="550" y="22495"/>
                    </a:cubicBezTo>
                    <a:cubicBezTo>
                      <a:pt x="542" y="22274"/>
                      <a:pt x="533" y="22041"/>
                      <a:pt x="527" y="21802"/>
                    </a:cubicBezTo>
                    <a:cubicBezTo>
                      <a:pt x="582" y="20551"/>
                      <a:pt x="610" y="19298"/>
                      <a:pt x="621" y="18046"/>
                    </a:cubicBezTo>
                    <a:cubicBezTo>
                      <a:pt x="630" y="17963"/>
                      <a:pt x="640" y="17882"/>
                      <a:pt x="649" y="17804"/>
                    </a:cubicBezTo>
                    <a:cubicBezTo>
                      <a:pt x="1376" y="17674"/>
                      <a:pt x="2113" y="17577"/>
                      <a:pt x="2805" y="17312"/>
                    </a:cubicBezTo>
                    <a:cubicBezTo>
                      <a:pt x="3918" y="16856"/>
                      <a:pt x="5190" y="16430"/>
                      <a:pt x="6486" y="16072"/>
                    </a:cubicBezTo>
                    <a:cubicBezTo>
                      <a:pt x="7417" y="15835"/>
                      <a:pt x="8352" y="15748"/>
                      <a:pt x="9063" y="15641"/>
                    </a:cubicBezTo>
                    <a:cubicBezTo>
                      <a:pt x="9882" y="15521"/>
                      <a:pt x="10855" y="15433"/>
                      <a:pt x="11836" y="15433"/>
                    </a:cubicBezTo>
                    <a:close/>
                    <a:moveTo>
                      <a:pt x="10136" y="1"/>
                    </a:moveTo>
                    <a:cubicBezTo>
                      <a:pt x="9979" y="1"/>
                      <a:pt x="9819" y="19"/>
                      <a:pt x="9655" y="58"/>
                    </a:cubicBezTo>
                    <a:cubicBezTo>
                      <a:pt x="8842" y="268"/>
                      <a:pt x="8155" y="795"/>
                      <a:pt x="7505" y="1306"/>
                    </a:cubicBezTo>
                    <a:cubicBezTo>
                      <a:pt x="6787" y="1878"/>
                      <a:pt x="5717" y="2806"/>
                      <a:pt x="5188" y="3214"/>
                    </a:cubicBezTo>
                    <a:cubicBezTo>
                      <a:pt x="5055" y="3311"/>
                      <a:pt x="4931" y="3420"/>
                      <a:pt x="4790" y="3504"/>
                    </a:cubicBezTo>
                    <a:cubicBezTo>
                      <a:pt x="4784" y="3502"/>
                      <a:pt x="4783" y="3502"/>
                      <a:pt x="4776" y="3502"/>
                    </a:cubicBezTo>
                    <a:cubicBezTo>
                      <a:pt x="4231" y="3385"/>
                      <a:pt x="2876" y="3159"/>
                      <a:pt x="2061" y="3045"/>
                    </a:cubicBezTo>
                    <a:cubicBezTo>
                      <a:pt x="1704" y="2996"/>
                      <a:pt x="1345" y="2972"/>
                      <a:pt x="986" y="2958"/>
                    </a:cubicBezTo>
                    <a:cubicBezTo>
                      <a:pt x="978" y="2958"/>
                      <a:pt x="970" y="2958"/>
                      <a:pt x="962" y="2958"/>
                    </a:cubicBezTo>
                    <a:cubicBezTo>
                      <a:pt x="891" y="2958"/>
                      <a:pt x="815" y="2952"/>
                      <a:pt x="741" y="2952"/>
                    </a:cubicBezTo>
                    <a:cubicBezTo>
                      <a:pt x="684" y="2952"/>
                      <a:pt x="627" y="2956"/>
                      <a:pt x="574" y="2968"/>
                    </a:cubicBezTo>
                    <a:cubicBezTo>
                      <a:pt x="563" y="2967"/>
                      <a:pt x="553" y="2966"/>
                      <a:pt x="543" y="2966"/>
                    </a:cubicBezTo>
                    <a:cubicBezTo>
                      <a:pt x="455" y="2966"/>
                      <a:pt x="367" y="3007"/>
                      <a:pt x="322" y="3091"/>
                    </a:cubicBezTo>
                    <a:cubicBezTo>
                      <a:pt x="86" y="7982"/>
                      <a:pt x="97" y="12911"/>
                      <a:pt x="139" y="17817"/>
                    </a:cubicBezTo>
                    <a:cubicBezTo>
                      <a:pt x="148" y="18561"/>
                      <a:pt x="187" y="19304"/>
                      <a:pt x="216" y="20047"/>
                    </a:cubicBezTo>
                    <a:cubicBezTo>
                      <a:pt x="204" y="20564"/>
                      <a:pt x="180" y="21078"/>
                      <a:pt x="133" y="21602"/>
                    </a:cubicBezTo>
                    <a:cubicBezTo>
                      <a:pt x="23" y="22908"/>
                      <a:pt x="25" y="24221"/>
                      <a:pt x="25" y="25532"/>
                    </a:cubicBezTo>
                    <a:cubicBezTo>
                      <a:pt x="10" y="25564"/>
                      <a:pt x="0" y="25598"/>
                      <a:pt x="0" y="25633"/>
                    </a:cubicBezTo>
                    <a:cubicBezTo>
                      <a:pt x="0" y="25771"/>
                      <a:pt x="118" y="25892"/>
                      <a:pt x="255" y="25892"/>
                    </a:cubicBezTo>
                    <a:cubicBezTo>
                      <a:pt x="256" y="25892"/>
                      <a:pt x="258" y="25892"/>
                      <a:pt x="259" y="25892"/>
                    </a:cubicBezTo>
                    <a:cubicBezTo>
                      <a:pt x="825" y="25959"/>
                      <a:pt x="1395" y="26007"/>
                      <a:pt x="1964" y="26040"/>
                    </a:cubicBezTo>
                    <a:cubicBezTo>
                      <a:pt x="3717" y="26140"/>
                      <a:pt x="5474" y="26165"/>
                      <a:pt x="7230" y="26205"/>
                    </a:cubicBezTo>
                    <a:cubicBezTo>
                      <a:pt x="10029" y="26263"/>
                      <a:pt x="12829" y="26359"/>
                      <a:pt x="15630" y="26359"/>
                    </a:cubicBezTo>
                    <a:cubicBezTo>
                      <a:pt x="15766" y="26359"/>
                      <a:pt x="15902" y="26359"/>
                      <a:pt x="16038" y="26359"/>
                    </a:cubicBezTo>
                    <a:cubicBezTo>
                      <a:pt x="19315" y="26346"/>
                      <a:pt x="22590" y="26250"/>
                      <a:pt x="25867" y="26240"/>
                    </a:cubicBezTo>
                    <a:cubicBezTo>
                      <a:pt x="30020" y="26186"/>
                      <a:pt x="34174" y="26181"/>
                      <a:pt x="38327" y="26099"/>
                    </a:cubicBezTo>
                    <a:cubicBezTo>
                      <a:pt x="42177" y="26015"/>
                      <a:pt x="46023" y="25840"/>
                      <a:pt x="49870" y="25707"/>
                    </a:cubicBezTo>
                    <a:cubicBezTo>
                      <a:pt x="51193" y="25669"/>
                      <a:pt x="52516" y="25653"/>
                      <a:pt x="53839" y="25653"/>
                    </a:cubicBezTo>
                    <a:cubicBezTo>
                      <a:pt x="59855" y="25653"/>
                      <a:pt x="65870" y="25976"/>
                      <a:pt x="71886" y="25976"/>
                    </a:cubicBezTo>
                    <a:cubicBezTo>
                      <a:pt x="72094" y="25976"/>
                      <a:pt x="72302" y="25976"/>
                      <a:pt x="72510" y="25975"/>
                    </a:cubicBezTo>
                    <a:cubicBezTo>
                      <a:pt x="75551" y="25992"/>
                      <a:pt x="78593" y="26016"/>
                      <a:pt x="81635" y="26016"/>
                    </a:cubicBezTo>
                    <a:cubicBezTo>
                      <a:pt x="85787" y="26016"/>
                      <a:pt x="89938" y="25971"/>
                      <a:pt x="94086" y="25800"/>
                    </a:cubicBezTo>
                    <a:cubicBezTo>
                      <a:pt x="96629" y="25687"/>
                      <a:pt x="99189" y="25625"/>
                      <a:pt x="101704" y="25200"/>
                    </a:cubicBezTo>
                    <a:cubicBezTo>
                      <a:pt x="102014" y="25134"/>
                      <a:pt x="102334" y="25080"/>
                      <a:pt x="102633" y="24974"/>
                    </a:cubicBezTo>
                    <a:cubicBezTo>
                      <a:pt x="102676" y="25041"/>
                      <a:pt x="102754" y="25075"/>
                      <a:pt x="102830" y="25075"/>
                    </a:cubicBezTo>
                    <a:cubicBezTo>
                      <a:pt x="102943" y="25075"/>
                      <a:pt x="103054" y="25002"/>
                      <a:pt x="103055" y="24853"/>
                    </a:cubicBezTo>
                    <a:cubicBezTo>
                      <a:pt x="103156" y="21764"/>
                      <a:pt x="103363" y="18679"/>
                      <a:pt x="103402" y="15587"/>
                    </a:cubicBezTo>
                    <a:cubicBezTo>
                      <a:pt x="103449" y="15523"/>
                      <a:pt x="103470" y="15441"/>
                      <a:pt x="103449" y="15364"/>
                    </a:cubicBezTo>
                    <a:cubicBezTo>
                      <a:pt x="103441" y="15334"/>
                      <a:pt x="103427" y="15306"/>
                      <a:pt x="103408" y="15282"/>
                    </a:cubicBezTo>
                    <a:cubicBezTo>
                      <a:pt x="103424" y="13331"/>
                      <a:pt x="103709" y="11378"/>
                      <a:pt x="103787" y="9440"/>
                    </a:cubicBezTo>
                    <a:cubicBezTo>
                      <a:pt x="103770" y="9393"/>
                      <a:pt x="103738" y="9359"/>
                      <a:pt x="103703" y="9333"/>
                    </a:cubicBezTo>
                    <a:cubicBezTo>
                      <a:pt x="103727" y="9270"/>
                      <a:pt x="103725" y="9197"/>
                      <a:pt x="103685" y="9132"/>
                    </a:cubicBezTo>
                    <a:cubicBezTo>
                      <a:pt x="103637" y="9047"/>
                      <a:pt x="103552" y="9012"/>
                      <a:pt x="103464" y="9012"/>
                    </a:cubicBezTo>
                    <a:cubicBezTo>
                      <a:pt x="103410" y="9012"/>
                      <a:pt x="103355" y="9025"/>
                      <a:pt x="103305" y="9047"/>
                    </a:cubicBezTo>
                    <a:cubicBezTo>
                      <a:pt x="102809" y="9186"/>
                      <a:pt x="102322" y="9361"/>
                      <a:pt x="101833" y="9523"/>
                    </a:cubicBezTo>
                    <a:cubicBezTo>
                      <a:pt x="100939" y="9829"/>
                      <a:pt x="100003" y="10072"/>
                      <a:pt x="99188" y="10072"/>
                    </a:cubicBezTo>
                    <a:cubicBezTo>
                      <a:pt x="98944" y="10072"/>
                      <a:pt x="98710" y="10051"/>
                      <a:pt x="98492" y="10002"/>
                    </a:cubicBezTo>
                    <a:cubicBezTo>
                      <a:pt x="97833" y="9844"/>
                      <a:pt x="97069" y="9083"/>
                      <a:pt x="96300" y="8680"/>
                    </a:cubicBezTo>
                    <a:cubicBezTo>
                      <a:pt x="95437" y="8240"/>
                      <a:pt x="94460" y="7869"/>
                      <a:pt x="93480" y="7869"/>
                    </a:cubicBezTo>
                    <a:cubicBezTo>
                      <a:pt x="93179" y="7869"/>
                      <a:pt x="92876" y="7905"/>
                      <a:pt x="92577" y="7984"/>
                    </a:cubicBezTo>
                    <a:cubicBezTo>
                      <a:pt x="91690" y="8221"/>
                      <a:pt x="90882" y="8674"/>
                      <a:pt x="90078" y="9109"/>
                    </a:cubicBezTo>
                    <a:cubicBezTo>
                      <a:pt x="89073" y="9662"/>
                      <a:pt x="88074" y="10224"/>
                      <a:pt x="87075" y="10787"/>
                    </a:cubicBezTo>
                    <a:cubicBezTo>
                      <a:pt x="85586" y="11579"/>
                      <a:pt x="83986" y="12698"/>
                      <a:pt x="82590" y="13179"/>
                    </a:cubicBezTo>
                    <a:cubicBezTo>
                      <a:pt x="82278" y="13076"/>
                      <a:pt x="80691" y="12619"/>
                      <a:pt x="79904" y="12365"/>
                    </a:cubicBezTo>
                    <a:cubicBezTo>
                      <a:pt x="79440" y="12249"/>
                      <a:pt x="78957" y="12153"/>
                      <a:pt x="78475" y="12153"/>
                    </a:cubicBezTo>
                    <a:cubicBezTo>
                      <a:pt x="78328" y="12153"/>
                      <a:pt x="78182" y="12162"/>
                      <a:pt x="78036" y="12182"/>
                    </a:cubicBezTo>
                    <a:cubicBezTo>
                      <a:pt x="76520" y="12407"/>
                      <a:pt x="75207" y="13320"/>
                      <a:pt x="73704" y="13572"/>
                    </a:cubicBezTo>
                    <a:cubicBezTo>
                      <a:pt x="73669" y="13574"/>
                      <a:pt x="73633" y="13575"/>
                      <a:pt x="73596" y="13575"/>
                    </a:cubicBezTo>
                    <a:cubicBezTo>
                      <a:pt x="72531" y="13575"/>
                      <a:pt x="70908" y="12498"/>
                      <a:pt x="69586" y="11770"/>
                    </a:cubicBezTo>
                    <a:cubicBezTo>
                      <a:pt x="68546" y="11156"/>
                      <a:pt x="67756" y="10767"/>
                      <a:pt x="66778" y="10411"/>
                    </a:cubicBezTo>
                    <a:cubicBezTo>
                      <a:pt x="66108" y="10146"/>
                      <a:pt x="65461" y="9911"/>
                      <a:pt x="64780" y="9898"/>
                    </a:cubicBezTo>
                    <a:cubicBezTo>
                      <a:pt x="64775" y="9898"/>
                      <a:pt x="64771" y="9898"/>
                      <a:pt x="64766" y="9898"/>
                    </a:cubicBezTo>
                    <a:cubicBezTo>
                      <a:pt x="62089" y="9898"/>
                      <a:pt x="58886" y="12340"/>
                      <a:pt x="56557" y="13612"/>
                    </a:cubicBezTo>
                    <a:cubicBezTo>
                      <a:pt x="55332" y="14243"/>
                      <a:pt x="54350" y="14574"/>
                      <a:pt x="52940" y="15119"/>
                    </a:cubicBezTo>
                    <a:cubicBezTo>
                      <a:pt x="52694" y="15218"/>
                      <a:pt x="52435" y="15287"/>
                      <a:pt x="52178" y="15360"/>
                    </a:cubicBezTo>
                    <a:cubicBezTo>
                      <a:pt x="50503" y="15278"/>
                      <a:pt x="48827" y="15204"/>
                      <a:pt x="47149" y="15204"/>
                    </a:cubicBezTo>
                    <a:cubicBezTo>
                      <a:pt x="46990" y="15204"/>
                      <a:pt x="46831" y="15205"/>
                      <a:pt x="46672" y="15206"/>
                    </a:cubicBezTo>
                    <a:cubicBezTo>
                      <a:pt x="46048" y="15209"/>
                      <a:pt x="45425" y="15216"/>
                      <a:pt x="44801" y="15227"/>
                    </a:cubicBezTo>
                    <a:cubicBezTo>
                      <a:pt x="44726" y="15215"/>
                      <a:pt x="44650" y="15202"/>
                      <a:pt x="44575" y="15189"/>
                    </a:cubicBezTo>
                    <a:cubicBezTo>
                      <a:pt x="42923" y="14791"/>
                      <a:pt x="41247" y="14469"/>
                      <a:pt x="39642" y="13900"/>
                    </a:cubicBezTo>
                    <a:cubicBezTo>
                      <a:pt x="38104" y="13383"/>
                      <a:pt x="37154" y="12937"/>
                      <a:pt x="35723" y="12132"/>
                    </a:cubicBezTo>
                    <a:cubicBezTo>
                      <a:pt x="35076" y="11793"/>
                      <a:pt x="34496" y="11305"/>
                      <a:pt x="33792" y="11085"/>
                    </a:cubicBezTo>
                    <a:cubicBezTo>
                      <a:pt x="33513" y="11042"/>
                      <a:pt x="33268" y="11025"/>
                      <a:pt x="33044" y="11025"/>
                    </a:cubicBezTo>
                    <a:cubicBezTo>
                      <a:pt x="32277" y="11025"/>
                      <a:pt x="31764" y="11223"/>
                      <a:pt x="31000" y="11223"/>
                    </a:cubicBezTo>
                    <a:cubicBezTo>
                      <a:pt x="30920" y="11223"/>
                      <a:pt x="30837" y="11220"/>
                      <a:pt x="30751" y="11216"/>
                    </a:cubicBezTo>
                    <a:cubicBezTo>
                      <a:pt x="30515" y="11195"/>
                      <a:pt x="30204" y="11036"/>
                      <a:pt x="29755" y="10736"/>
                    </a:cubicBezTo>
                    <a:cubicBezTo>
                      <a:pt x="28911" y="10170"/>
                      <a:pt x="28353" y="9724"/>
                      <a:pt x="27571" y="9025"/>
                    </a:cubicBezTo>
                    <a:cubicBezTo>
                      <a:pt x="26820" y="8357"/>
                      <a:pt x="26119" y="7638"/>
                      <a:pt x="25401" y="6935"/>
                    </a:cubicBezTo>
                    <a:cubicBezTo>
                      <a:pt x="24984" y="6552"/>
                      <a:pt x="24574" y="6107"/>
                      <a:pt x="24019" y="5933"/>
                    </a:cubicBezTo>
                    <a:cubicBezTo>
                      <a:pt x="23958" y="5923"/>
                      <a:pt x="23898" y="5918"/>
                      <a:pt x="23838" y="5918"/>
                    </a:cubicBezTo>
                    <a:cubicBezTo>
                      <a:pt x="23344" y="5918"/>
                      <a:pt x="22883" y="6247"/>
                      <a:pt x="22445" y="6449"/>
                    </a:cubicBezTo>
                    <a:cubicBezTo>
                      <a:pt x="21724" y="6831"/>
                      <a:pt x="20895" y="7292"/>
                      <a:pt x="20308" y="7487"/>
                    </a:cubicBezTo>
                    <a:cubicBezTo>
                      <a:pt x="20195" y="7526"/>
                      <a:pt x="20081" y="7564"/>
                      <a:pt x="19965" y="7594"/>
                    </a:cubicBezTo>
                    <a:cubicBezTo>
                      <a:pt x="19788" y="7450"/>
                      <a:pt x="19615" y="7302"/>
                      <a:pt x="19442" y="7150"/>
                    </a:cubicBezTo>
                    <a:cubicBezTo>
                      <a:pt x="18497" y="6310"/>
                      <a:pt x="17505" y="5524"/>
                      <a:pt x="16532" y="4717"/>
                    </a:cubicBezTo>
                    <a:cubicBezTo>
                      <a:pt x="15333" y="3733"/>
                      <a:pt x="14199" y="2674"/>
                      <a:pt x="13044" y="1639"/>
                    </a:cubicBezTo>
                    <a:cubicBezTo>
                      <a:pt x="12217" y="935"/>
                      <a:pt x="11268" y="1"/>
                      <a:pt x="10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9" name="Google Shape;1759;p31"/>
            <p:cNvGrpSpPr/>
            <p:nvPr/>
          </p:nvGrpSpPr>
          <p:grpSpPr>
            <a:xfrm flipH="1">
              <a:off x="5845271" y="3413790"/>
              <a:ext cx="6578413" cy="1706595"/>
              <a:chOff x="-176696" y="3413611"/>
              <a:chExt cx="7434075" cy="1888035"/>
            </a:xfrm>
          </p:grpSpPr>
          <p:grpSp>
            <p:nvGrpSpPr>
              <p:cNvPr id="1760" name="Google Shape;1760;p31"/>
              <p:cNvGrpSpPr/>
              <p:nvPr/>
            </p:nvGrpSpPr>
            <p:grpSpPr>
              <a:xfrm>
                <a:off x="2864557" y="4534937"/>
                <a:ext cx="4327627" cy="719409"/>
                <a:chOff x="6670640" y="3642636"/>
                <a:chExt cx="2019236" cy="335670"/>
              </a:xfrm>
            </p:grpSpPr>
            <p:sp>
              <p:nvSpPr>
                <p:cNvPr id="1761" name="Google Shape;1761;p31"/>
                <p:cNvSpPr/>
                <p:nvPr/>
              </p:nvSpPr>
              <p:spPr>
                <a:xfrm>
                  <a:off x="6670640" y="3642636"/>
                  <a:ext cx="2019236" cy="335670"/>
                </a:xfrm>
                <a:custGeom>
                  <a:avLst/>
                  <a:gdLst/>
                  <a:ahLst/>
                  <a:cxnLst/>
                  <a:rect l="l" t="t" r="r" b="b"/>
                  <a:pathLst>
                    <a:path w="60420" h="10044" extrusionOk="0">
                      <a:moveTo>
                        <a:pt x="58763" y="1273"/>
                      </a:moveTo>
                      <a:cubicBezTo>
                        <a:pt x="58939" y="1273"/>
                        <a:pt x="59031" y="1510"/>
                        <a:pt x="58903" y="1631"/>
                      </a:cubicBezTo>
                      <a:cubicBezTo>
                        <a:pt x="58829" y="1708"/>
                        <a:pt x="58718" y="1690"/>
                        <a:pt x="58619" y="1705"/>
                      </a:cubicBezTo>
                      <a:cubicBezTo>
                        <a:pt x="57980" y="1732"/>
                        <a:pt x="57340" y="1741"/>
                        <a:pt x="56700" y="1741"/>
                      </a:cubicBezTo>
                      <a:cubicBezTo>
                        <a:pt x="56171" y="1741"/>
                        <a:pt x="55642" y="1735"/>
                        <a:pt x="55112" y="1728"/>
                      </a:cubicBezTo>
                      <a:cubicBezTo>
                        <a:pt x="54036" y="1713"/>
                        <a:pt x="52960" y="1705"/>
                        <a:pt x="51884" y="1705"/>
                      </a:cubicBezTo>
                      <a:cubicBezTo>
                        <a:pt x="50621" y="1705"/>
                        <a:pt x="49358" y="1717"/>
                        <a:pt x="48095" y="1744"/>
                      </a:cubicBezTo>
                      <a:cubicBezTo>
                        <a:pt x="48089" y="1744"/>
                        <a:pt x="48082" y="1743"/>
                        <a:pt x="48076" y="1743"/>
                      </a:cubicBezTo>
                      <a:cubicBezTo>
                        <a:pt x="48046" y="1743"/>
                        <a:pt x="48014" y="1747"/>
                        <a:pt x="47984" y="1747"/>
                      </a:cubicBezTo>
                      <a:cubicBezTo>
                        <a:pt x="47955" y="1747"/>
                        <a:pt x="47926" y="1744"/>
                        <a:pt x="47900" y="1730"/>
                      </a:cubicBezTo>
                      <a:cubicBezTo>
                        <a:pt x="47830" y="1690"/>
                        <a:pt x="47819" y="1588"/>
                        <a:pt x="47875" y="1533"/>
                      </a:cubicBezTo>
                      <a:cubicBezTo>
                        <a:pt x="47911" y="1498"/>
                        <a:pt x="47957" y="1494"/>
                        <a:pt x="48005" y="1494"/>
                      </a:cubicBezTo>
                      <a:cubicBezTo>
                        <a:pt x="48020" y="1494"/>
                        <a:pt x="48034" y="1494"/>
                        <a:pt x="48049" y="1494"/>
                      </a:cubicBezTo>
                      <a:cubicBezTo>
                        <a:pt x="48064" y="1494"/>
                        <a:pt x="48079" y="1494"/>
                        <a:pt x="48094" y="1492"/>
                      </a:cubicBezTo>
                      <a:cubicBezTo>
                        <a:pt x="50431" y="1441"/>
                        <a:pt x="52768" y="1408"/>
                        <a:pt x="55105" y="1339"/>
                      </a:cubicBezTo>
                      <a:cubicBezTo>
                        <a:pt x="56321" y="1315"/>
                        <a:pt x="57540" y="1356"/>
                        <a:pt x="58755" y="1273"/>
                      </a:cubicBezTo>
                      <a:cubicBezTo>
                        <a:pt x="58758" y="1273"/>
                        <a:pt x="58761" y="1273"/>
                        <a:pt x="58763" y="1273"/>
                      </a:cubicBezTo>
                      <a:close/>
                      <a:moveTo>
                        <a:pt x="34213" y="1446"/>
                      </a:moveTo>
                      <a:cubicBezTo>
                        <a:pt x="34373" y="1446"/>
                        <a:pt x="34420" y="1688"/>
                        <a:pt x="34267" y="1743"/>
                      </a:cubicBezTo>
                      <a:cubicBezTo>
                        <a:pt x="33887" y="1790"/>
                        <a:pt x="33504" y="1803"/>
                        <a:pt x="33120" y="1803"/>
                      </a:cubicBezTo>
                      <a:cubicBezTo>
                        <a:pt x="32656" y="1803"/>
                        <a:pt x="32190" y="1784"/>
                        <a:pt x="31728" y="1784"/>
                      </a:cubicBezTo>
                      <a:cubicBezTo>
                        <a:pt x="31685" y="1784"/>
                        <a:pt x="31643" y="1784"/>
                        <a:pt x="31601" y="1785"/>
                      </a:cubicBezTo>
                      <a:cubicBezTo>
                        <a:pt x="31591" y="1784"/>
                        <a:pt x="31580" y="1783"/>
                        <a:pt x="31570" y="1783"/>
                      </a:cubicBezTo>
                      <a:cubicBezTo>
                        <a:pt x="31545" y="1783"/>
                        <a:pt x="31519" y="1785"/>
                        <a:pt x="31494" y="1785"/>
                      </a:cubicBezTo>
                      <a:cubicBezTo>
                        <a:pt x="31460" y="1785"/>
                        <a:pt x="31427" y="1782"/>
                        <a:pt x="31397" y="1767"/>
                      </a:cubicBezTo>
                      <a:cubicBezTo>
                        <a:pt x="31328" y="1727"/>
                        <a:pt x="31313" y="1625"/>
                        <a:pt x="31371" y="1570"/>
                      </a:cubicBezTo>
                      <a:cubicBezTo>
                        <a:pt x="31393" y="1548"/>
                        <a:pt x="31423" y="1534"/>
                        <a:pt x="31455" y="1534"/>
                      </a:cubicBezTo>
                      <a:cubicBezTo>
                        <a:pt x="31456" y="1534"/>
                        <a:pt x="31458" y="1534"/>
                        <a:pt x="31459" y="1534"/>
                      </a:cubicBezTo>
                      <a:cubicBezTo>
                        <a:pt x="31663" y="1530"/>
                        <a:pt x="31869" y="1527"/>
                        <a:pt x="32073" y="1522"/>
                      </a:cubicBezTo>
                      <a:cubicBezTo>
                        <a:pt x="32784" y="1505"/>
                        <a:pt x="33498" y="1512"/>
                        <a:pt x="34206" y="1446"/>
                      </a:cubicBezTo>
                      <a:cubicBezTo>
                        <a:pt x="34208" y="1446"/>
                        <a:pt x="34211" y="1446"/>
                        <a:pt x="34213" y="1446"/>
                      </a:cubicBezTo>
                      <a:close/>
                      <a:moveTo>
                        <a:pt x="45604" y="1402"/>
                      </a:moveTo>
                      <a:cubicBezTo>
                        <a:pt x="45685" y="1402"/>
                        <a:pt x="45773" y="1415"/>
                        <a:pt x="45850" y="1415"/>
                      </a:cubicBezTo>
                      <a:cubicBezTo>
                        <a:pt x="45874" y="1415"/>
                        <a:pt x="45896" y="1414"/>
                        <a:pt x="45917" y="1411"/>
                      </a:cubicBezTo>
                      <a:cubicBezTo>
                        <a:pt x="45920" y="1411"/>
                        <a:pt x="45922" y="1411"/>
                        <a:pt x="45924" y="1411"/>
                      </a:cubicBezTo>
                      <a:cubicBezTo>
                        <a:pt x="46124" y="1411"/>
                        <a:pt x="46185" y="1717"/>
                        <a:pt x="45993" y="1785"/>
                      </a:cubicBezTo>
                      <a:cubicBezTo>
                        <a:pt x="45952" y="1800"/>
                        <a:pt x="45909" y="1804"/>
                        <a:pt x="45864" y="1804"/>
                      </a:cubicBezTo>
                      <a:cubicBezTo>
                        <a:pt x="45811" y="1804"/>
                        <a:pt x="45757" y="1798"/>
                        <a:pt x="45705" y="1798"/>
                      </a:cubicBezTo>
                      <a:cubicBezTo>
                        <a:pt x="45693" y="1798"/>
                        <a:pt x="45681" y="1798"/>
                        <a:pt x="45668" y="1799"/>
                      </a:cubicBezTo>
                      <a:cubicBezTo>
                        <a:pt x="45648" y="1802"/>
                        <a:pt x="45627" y="1803"/>
                        <a:pt x="45606" y="1803"/>
                      </a:cubicBezTo>
                      <a:cubicBezTo>
                        <a:pt x="45446" y="1803"/>
                        <a:pt x="45282" y="1718"/>
                        <a:pt x="45354" y="1528"/>
                      </a:cubicBezTo>
                      <a:cubicBezTo>
                        <a:pt x="45402" y="1425"/>
                        <a:pt x="45498" y="1402"/>
                        <a:pt x="45604" y="1402"/>
                      </a:cubicBezTo>
                      <a:close/>
                      <a:moveTo>
                        <a:pt x="19874" y="1507"/>
                      </a:moveTo>
                      <a:cubicBezTo>
                        <a:pt x="20073" y="1507"/>
                        <a:pt x="20073" y="1819"/>
                        <a:pt x="19874" y="1819"/>
                      </a:cubicBezTo>
                      <a:cubicBezTo>
                        <a:pt x="19873" y="1819"/>
                        <a:pt x="19872" y="1819"/>
                        <a:pt x="19871" y="1819"/>
                      </a:cubicBezTo>
                      <a:cubicBezTo>
                        <a:pt x="19632" y="1824"/>
                        <a:pt x="19392" y="1829"/>
                        <a:pt x="19151" y="1835"/>
                      </a:cubicBezTo>
                      <a:cubicBezTo>
                        <a:pt x="19085" y="1835"/>
                        <a:pt x="19020" y="1787"/>
                        <a:pt x="19002" y="1721"/>
                      </a:cubicBezTo>
                      <a:cubicBezTo>
                        <a:pt x="18983" y="1648"/>
                        <a:pt x="19020" y="1563"/>
                        <a:pt x="19092" y="1538"/>
                      </a:cubicBezTo>
                      <a:cubicBezTo>
                        <a:pt x="19347" y="1499"/>
                        <a:pt x="19613" y="1521"/>
                        <a:pt x="19871" y="1507"/>
                      </a:cubicBezTo>
                      <a:cubicBezTo>
                        <a:pt x="19872" y="1507"/>
                        <a:pt x="19873" y="1507"/>
                        <a:pt x="19874" y="1507"/>
                      </a:cubicBezTo>
                      <a:close/>
                      <a:moveTo>
                        <a:pt x="28276" y="1372"/>
                      </a:moveTo>
                      <a:cubicBezTo>
                        <a:pt x="28421" y="1372"/>
                        <a:pt x="28463" y="1593"/>
                        <a:pt x="28326" y="1641"/>
                      </a:cubicBezTo>
                      <a:cubicBezTo>
                        <a:pt x="27893" y="1686"/>
                        <a:pt x="27448" y="1677"/>
                        <a:pt x="27011" y="1712"/>
                      </a:cubicBezTo>
                      <a:cubicBezTo>
                        <a:pt x="25337" y="1808"/>
                        <a:pt x="23658" y="1793"/>
                        <a:pt x="21981" y="1835"/>
                      </a:cubicBezTo>
                      <a:cubicBezTo>
                        <a:pt x="21980" y="1835"/>
                        <a:pt x="21979" y="1835"/>
                        <a:pt x="21978" y="1835"/>
                      </a:cubicBezTo>
                      <a:cubicBezTo>
                        <a:pt x="21878" y="1835"/>
                        <a:pt x="21827" y="1704"/>
                        <a:pt x="21898" y="1637"/>
                      </a:cubicBezTo>
                      <a:cubicBezTo>
                        <a:pt x="21930" y="1606"/>
                        <a:pt x="21970" y="1601"/>
                        <a:pt x="22012" y="1601"/>
                      </a:cubicBezTo>
                      <a:cubicBezTo>
                        <a:pt x="22034" y="1601"/>
                        <a:pt x="22057" y="1602"/>
                        <a:pt x="22078" y="1602"/>
                      </a:cubicBezTo>
                      <a:cubicBezTo>
                        <a:pt x="22089" y="1602"/>
                        <a:pt x="22099" y="1602"/>
                        <a:pt x="22110" y="1601"/>
                      </a:cubicBezTo>
                      <a:cubicBezTo>
                        <a:pt x="23197" y="1570"/>
                        <a:pt x="24280" y="1478"/>
                        <a:pt x="25365" y="1436"/>
                      </a:cubicBezTo>
                      <a:cubicBezTo>
                        <a:pt x="26333" y="1405"/>
                        <a:pt x="27304" y="1420"/>
                        <a:pt x="28271" y="1372"/>
                      </a:cubicBezTo>
                      <a:cubicBezTo>
                        <a:pt x="28273" y="1372"/>
                        <a:pt x="28275" y="1372"/>
                        <a:pt x="28276" y="1372"/>
                      </a:cubicBezTo>
                      <a:close/>
                      <a:moveTo>
                        <a:pt x="8549" y="731"/>
                      </a:moveTo>
                      <a:cubicBezTo>
                        <a:pt x="8562" y="731"/>
                        <a:pt x="8576" y="733"/>
                        <a:pt x="8588" y="736"/>
                      </a:cubicBezTo>
                      <a:cubicBezTo>
                        <a:pt x="8736" y="765"/>
                        <a:pt x="8882" y="800"/>
                        <a:pt x="9029" y="833"/>
                      </a:cubicBezTo>
                      <a:cubicBezTo>
                        <a:pt x="10329" y="1084"/>
                        <a:pt x="11156" y="2209"/>
                        <a:pt x="12101" y="3034"/>
                      </a:cubicBezTo>
                      <a:cubicBezTo>
                        <a:pt x="12221" y="3146"/>
                        <a:pt x="12117" y="3341"/>
                        <a:pt x="11977" y="3341"/>
                      </a:cubicBezTo>
                      <a:cubicBezTo>
                        <a:pt x="11955" y="3341"/>
                        <a:pt x="11931" y="3335"/>
                        <a:pt x="11907" y="3324"/>
                      </a:cubicBezTo>
                      <a:cubicBezTo>
                        <a:pt x="11338" y="2844"/>
                        <a:pt x="10830" y="2284"/>
                        <a:pt x="10282" y="1777"/>
                      </a:cubicBezTo>
                      <a:cubicBezTo>
                        <a:pt x="9909" y="1440"/>
                        <a:pt x="9496" y="1204"/>
                        <a:pt x="8949" y="1098"/>
                      </a:cubicBezTo>
                      <a:cubicBezTo>
                        <a:pt x="8743" y="1020"/>
                        <a:pt x="8281" y="1104"/>
                        <a:pt x="8432" y="790"/>
                      </a:cubicBezTo>
                      <a:cubicBezTo>
                        <a:pt x="8458" y="752"/>
                        <a:pt x="8504" y="731"/>
                        <a:pt x="8549" y="731"/>
                      </a:cubicBezTo>
                      <a:close/>
                      <a:moveTo>
                        <a:pt x="40416" y="3495"/>
                      </a:moveTo>
                      <a:cubicBezTo>
                        <a:pt x="40538" y="3495"/>
                        <a:pt x="40570" y="3678"/>
                        <a:pt x="40457" y="3719"/>
                      </a:cubicBezTo>
                      <a:cubicBezTo>
                        <a:pt x="39981" y="3786"/>
                        <a:pt x="39494" y="3804"/>
                        <a:pt x="39013" y="3841"/>
                      </a:cubicBezTo>
                      <a:cubicBezTo>
                        <a:pt x="37893" y="3913"/>
                        <a:pt x="36771" y="3937"/>
                        <a:pt x="35650" y="3937"/>
                      </a:cubicBezTo>
                      <a:cubicBezTo>
                        <a:pt x="34545" y="3937"/>
                        <a:pt x="33440" y="3914"/>
                        <a:pt x="32335" y="3890"/>
                      </a:cubicBezTo>
                      <a:cubicBezTo>
                        <a:pt x="32295" y="3885"/>
                        <a:pt x="32252" y="3883"/>
                        <a:pt x="32208" y="3883"/>
                      </a:cubicBezTo>
                      <a:cubicBezTo>
                        <a:pt x="32112" y="3883"/>
                        <a:pt x="32008" y="3891"/>
                        <a:pt x="31909" y="3891"/>
                      </a:cubicBezTo>
                      <a:cubicBezTo>
                        <a:pt x="31808" y="3891"/>
                        <a:pt x="31712" y="3883"/>
                        <a:pt x="31635" y="3848"/>
                      </a:cubicBezTo>
                      <a:cubicBezTo>
                        <a:pt x="31575" y="3793"/>
                        <a:pt x="31595" y="3680"/>
                        <a:pt x="31672" y="3654"/>
                      </a:cubicBezTo>
                      <a:cubicBezTo>
                        <a:pt x="31868" y="3638"/>
                        <a:pt x="32067" y="3637"/>
                        <a:pt x="32266" y="3637"/>
                      </a:cubicBezTo>
                      <a:cubicBezTo>
                        <a:pt x="32293" y="3637"/>
                        <a:pt x="32321" y="3637"/>
                        <a:pt x="32348" y="3637"/>
                      </a:cubicBezTo>
                      <a:cubicBezTo>
                        <a:pt x="32492" y="3637"/>
                        <a:pt x="32637" y="3637"/>
                        <a:pt x="32780" y="3631"/>
                      </a:cubicBezTo>
                      <a:cubicBezTo>
                        <a:pt x="33439" y="3601"/>
                        <a:pt x="34099" y="3593"/>
                        <a:pt x="34759" y="3593"/>
                      </a:cubicBezTo>
                      <a:cubicBezTo>
                        <a:pt x="35608" y="3593"/>
                        <a:pt x="36458" y="3607"/>
                        <a:pt x="37307" y="3607"/>
                      </a:cubicBezTo>
                      <a:cubicBezTo>
                        <a:pt x="38343" y="3607"/>
                        <a:pt x="39379" y="3586"/>
                        <a:pt x="40412" y="3495"/>
                      </a:cubicBezTo>
                      <a:cubicBezTo>
                        <a:pt x="40414" y="3495"/>
                        <a:pt x="40415" y="3495"/>
                        <a:pt x="40416" y="3495"/>
                      </a:cubicBezTo>
                      <a:close/>
                      <a:moveTo>
                        <a:pt x="14386" y="3594"/>
                      </a:moveTo>
                      <a:cubicBezTo>
                        <a:pt x="14521" y="3594"/>
                        <a:pt x="14704" y="3680"/>
                        <a:pt x="14812" y="3690"/>
                      </a:cubicBezTo>
                      <a:cubicBezTo>
                        <a:pt x="14977" y="3729"/>
                        <a:pt x="14961" y="3990"/>
                        <a:pt x="14792" y="4003"/>
                      </a:cubicBezTo>
                      <a:cubicBezTo>
                        <a:pt x="14788" y="4003"/>
                        <a:pt x="14784" y="4003"/>
                        <a:pt x="14780" y="4003"/>
                      </a:cubicBezTo>
                      <a:cubicBezTo>
                        <a:pt x="14678" y="4003"/>
                        <a:pt x="14578" y="3952"/>
                        <a:pt x="14477" y="3935"/>
                      </a:cubicBezTo>
                      <a:cubicBezTo>
                        <a:pt x="14373" y="3902"/>
                        <a:pt x="14215" y="3886"/>
                        <a:pt x="14217" y="3744"/>
                      </a:cubicBezTo>
                      <a:cubicBezTo>
                        <a:pt x="14231" y="3630"/>
                        <a:pt x="14299" y="3594"/>
                        <a:pt x="14386" y="3594"/>
                      </a:cubicBezTo>
                      <a:close/>
                      <a:moveTo>
                        <a:pt x="29040" y="3677"/>
                      </a:moveTo>
                      <a:cubicBezTo>
                        <a:pt x="29180" y="3677"/>
                        <a:pt x="29256" y="3864"/>
                        <a:pt x="29153" y="3959"/>
                      </a:cubicBezTo>
                      <a:cubicBezTo>
                        <a:pt x="29109" y="4000"/>
                        <a:pt x="29032" y="4016"/>
                        <a:pt x="28955" y="4016"/>
                      </a:cubicBezTo>
                      <a:cubicBezTo>
                        <a:pt x="28895" y="4016"/>
                        <a:pt x="28835" y="4006"/>
                        <a:pt x="28794" y="3990"/>
                      </a:cubicBezTo>
                      <a:cubicBezTo>
                        <a:pt x="28702" y="3938"/>
                        <a:pt x="28684" y="3803"/>
                        <a:pt x="28760" y="3731"/>
                      </a:cubicBezTo>
                      <a:cubicBezTo>
                        <a:pt x="28807" y="3684"/>
                        <a:pt x="28871" y="3679"/>
                        <a:pt x="28934" y="3679"/>
                      </a:cubicBezTo>
                      <a:cubicBezTo>
                        <a:pt x="28949" y="3679"/>
                        <a:pt x="28963" y="3680"/>
                        <a:pt x="28977" y="3680"/>
                      </a:cubicBezTo>
                      <a:cubicBezTo>
                        <a:pt x="28997" y="3680"/>
                        <a:pt x="29017" y="3679"/>
                        <a:pt x="29035" y="3677"/>
                      </a:cubicBezTo>
                      <a:cubicBezTo>
                        <a:pt x="29037" y="3677"/>
                        <a:pt x="29039" y="3677"/>
                        <a:pt x="29040" y="3677"/>
                      </a:cubicBezTo>
                      <a:close/>
                      <a:moveTo>
                        <a:pt x="58122" y="4585"/>
                      </a:moveTo>
                      <a:cubicBezTo>
                        <a:pt x="58249" y="4585"/>
                        <a:pt x="58315" y="4755"/>
                        <a:pt x="58222" y="4843"/>
                      </a:cubicBezTo>
                      <a:cubicBezTo>
                        <a:pt x="58083" y="4932"/>
                        <a:pt x="57887" y="4885"/>
                        <a:pt x="57726" y="4914"/>
                      </a:cubicBezTo>
                      <a:cubicBezTo>
                        <a:pt x="56643" y="4970"/>
                        <a:pt x="55557" y="4980"/>
                        <a:pt x="54474" y="4980"/>
                      </a:cubicBezTo>
                      <a:cubicBezTo>
                        <a:pt x="54472" y="4980"/>
                        <a:pt x="54470" y="4980"/>
                        <a:pt x="54468" y="4980"/>
                      </a:cubicBezTo>
                      <a:cubicBezTo>
                        <a:pt x="54322" y="4980"/>
                        <a:pt x="54280" y="4760"/>
                        <a:pt x="54419" y="4709"/>
                      </a:cubicBezTo>
                      <a:cubicBezTo>
                        <a:pt x="55646" y="4647"/>
                        <a:pt x="56889" y="4704"/>
                        <a:pt x="58117" y="4585"/>
                      </a:cubicBezTo>
                      <a:cubicBezTo>
                        <a:pt x="58118" y="4585"/>
                        <a:pt x="58120" y="4585"/>
                        <a:pt x="58122" y="4585"/>
                      </a:cubicBezTo>
                      <a:close/>
                      <a:moveTo>
                        <a:pt x="51419" y="4688"/>
                      </a:moveTo>
                      <a:cubicBezTo>
                        <a:pt x="51551" y="4688"/>
                        <a:pt x="51624" y="4867"/>
                        <a:pt x="51526" y="4959"/>
                      </a:cubicBezTo>
                      <a:cubicBezTo>
                        <a:pt x="51466" y="5021"/>
                        <a:pt x="51376" y="5003"/>
                        <a:pt x="51300" y="5011"/>
                      </a:cubicBezTo>
                      <a:cubicBezTo>
                        <a:pt x="51295" y="5011"/>
                        <a:pt x="51291" y="5010"/>
                        <a:pt x="51287" y="5010"/>
                      </a:cubicBezTo>
                      <a:cubicBezTo>
                        <a:pt x="51245" y="5010"/>
                        <a:pt x="51201" y="5017"/>
                        <a:pt x="51159" y="5017"/>
                      </a:cubicBezTo>
                      <a:cubicBezTo>
                        <a:pt x="51125" y="5017"/>
                        <a:pt x="51091" y="5013"/>
                        <a:pt x="51061" y="4996"/>
                      </a:cubicBezTo>
                      <a:cubicBezTo>
                        <a:pt x="50952" y="4937"/>
                        <a:pt x="50961" y="4757"/>
                        <a:pt x="51080" y="4717"/>
                      </a:cubicBezTo>
                      <a:cubicBezTo>
                        <a:pt x="51185" y="4686"/>
                        <a:pt x="51303" y="4702"/>
                        <a:pt x="51413" y="4688"/>
                      </a:cubicBezTo>
                      <a:cubicBezTo>
                        <a:pt x="51415" y="4688"/>
                        <a:pt x="51417" y="4688"/>
                        <a:pt x="51419" y="4688"/>
                      </a:cubicBezTo>
                      <a:close/>
                      <a:moveTo>
                        <a:pt x="47681" y="5942"/>
                      </a:moveTo>
                      <a:cubicBezTo>
                        <a:pt x="47796" y="5942"/>
                        <a:pt x="47858" y="6096"/>
                        <a:pt x="47774" y="6175"/>
                      </a:cubicBezTo>
                      <a:cubicBezTo>
                        <a:pt x="47748" y="6201"/>
                        <a:pt x="47713" y="6215"/>
                        <a:pt x="47677" y="6215"/>
                      </a:cubicBezTo>
                      <a:cubicBezTo>
                        <a:pt x="47410" y="6234"/>
                        <a:pt x="47145" y="6252"/>
                        <a:pt x="46879" y="6268"/>
                      </a:cubicBezTo>
                      <a:cubicBezTo>
                        <a:pt x="45622" y="6344"/>
                        <a:pt x="44367" y="6412"/>
                        <a:pt x="43108" y="6466"/>
                      </a:cubicBezTo>
                      <a:cubicBezTo>
                        <a:pt x="43107" y="6466"/>
                        <a:pt x="43106" y="6466"/>
                        <a:pt x="43105" y="6466"/>
                      </a:cubicBezTo>
                      <a:cubicBezTo>
                        <a:pt x="43000" y="6466"/>
                        <a:pt x="42944" y="6326"/>
                        <a:pt x="43021" y="6253"/>
                      </a:cubicBezTo>
                      <a:cubicBezTo>
                        <a:pt x="43045" y="6230"/>
                        <a:pt x="43076" y="6217"/>
                        <a:pt x="43108" y="6217"/>
                      </a:cubicBezTo>
                      <a:cubicBezTo>
                        <a:pt x="43509" y="6197"/>
                        <a:pt x="43909" y="6176"/>
                        <a:pt x="44310" y="6155"/>
                      </a:cubicBezTo>
                      <a:cubicBezTo>
                        <a:pt x="45432" y="6089"/>
                        <a:pt x="46555" y="6024"/>
                        <a:pt x="47677" y="5942"/>
                      </a:cubicBezTo>
                      <a:cubicBezTo>
                        <a:pt x="47678" y="5942"/>
                        <a:pt x="47680" y="5942"/>
                        <a:pt x="47681" y="5942"/>
                      </a:cubicBezTo>
                      <a:close/>
                      <a:moveTo>
                        <a:pt x="31204" y="6367"/>
                      </a:moveTo>
                      <a:cubicBezTo>
                        <a:pt x="31334" y="6367"/>
                        <a:pt x="31371" y="6565"/>
                        <a:pt x="31248" y="6609"/>
                      </a:cubicBezTo>
                      <a:cubicBezTo>
                        <a:pt x="30847" y="6643"/>
                        <a:pt x="30434" y="6628"/>
                        <a:pt x="30029" y="6645"/>
                      </a:cubicBezTo>
                      <a:cubicBezTo>
                        <a:pt x="28640" y="6669"/>
                        <a:pt x="27253" y="6699"/>
                        <a:pt x="25864" y="6702"/>
                      </a:cubicBezTo>
                      <a:cubicBezTo>
                        <a:pt x="25862" y="6702"/>
                        <a:pt x="25861" y="6702"/>
                        <a:pt x="25859" y="6702"/>
                      </a:cubicBezTo>
                      <a:cubicBezTo>
                        <a:pt x="25714" y="6702"/>
                        <a:pt x="25672" y="6481"/>
                        <a:pt x="25811" y="6431"/>
                      </a:cubicBezTo>
                      <a:cubicBezTo>
                        <a:pt x="27602" y="6375"/>
                        <a:pt x="29405" y="6388"/>
                        <a:pt x="31199" y="6367"/>
                      </a:cubicBezTo>
                      <a:cubicBezTo>
                        <a:pt x="31201" y="6367"/>
                        <a:pt x="31202" y="6367"/>
                        <a:pt x="31204" y="6367"/>
                      </a:cubicBezTo>
                      <a:close/>
                      <a:moveTo>
                        <a:pt x="15610" y="4129"/>
                      </a:moveTo>
                      <a:cubicBezTo>
                        <a:pt x="15802" y="4133"/>
                        <a:pt x="16226" y="4314"/>
                        <a:pt x="16496" y="4481"/>
                      </a:cubicBezTo>
                      <a:cubicBezTo>
                        <a:pt x="16868" y="4740"/>
                        <a:pt x="16913" y="5015"/>
                        <a:pt x="17197" y="5280"/>
                      </a:cubicBezTo>
                      <a:cubicBezTo>
                        <a:pt x="17863" y="5943"/>
                        <a:pt x="18911" y="6282"/>
                        <a:pt x="19828" y="6712"/>
                      </a:cubicBezTo>
                      <a:cubicBezTo>
                        <a:pt x="19952" y="6782"/>
                        <a:pt x="20142" y="6808"/>
                        <a:pt x="20197" y="6954"/>
                      </a:cubicBezTo>
                      <a:cubicBezTo>
                        <a:pt x="20232" y="7069"/>
                        <a:pt x="20132" y="7176"/>
                        <a:pt x="20025" y="7176"/>
                      </a:cubicBezTo>
                      <a:cubicBezTo>
                        <a:pt x="19996" y="7176"/>
                        <a:pt x="19967" y="7168"/>
                        <a:pt x="19941" y="7151"/>
                      </a:cubicBezTo>
                      <a:cubicBezTo>
                        <a:pt x="19525" y="6922"/>
                        <a:pt x="19115" y="6683"/>
                        <a:pt x="18684" y="6485"/>
                      </a:cubicBezTo>
                      <a:cubicBezTo>
                        <a:pt x="18170" y="6236"/>
                        <a:pt x="17630" y="6011"/>
                        <a:pt x="17197" y="5632"/>
                      </a:cubicBezTo>
                      <a:cubicBezTo>
                        <a:pt x="16930" y="5415"/>
                        <a:pt x="16742" y="5119"/>
                        <a:pt x="16483" y="4896"/>
                      </a:cubicBezTo>
                      <a:cubicBezTo>
                        <a:pt x="16415" y="4838"/>
                        <a:pt x="15843" y="4453"/>
                        <a:pt x="15591" y="4417"/>
                      </a:cubicBezTo>
                      <a:cubicBezTo>
                        <a:pt x="15439" y="4381"/>
                        <a:pt x="15455" y="4142"/>
                        <a:pt x="15610" y="4129"/>
                      </a:cubicBezTo>
                      <a:close/>
                      <a:moveTo>
                        <a:pt x="21591" y="7771"/>
                      </a:moveTo>
                      <a:cubicBezTo>
                        <a:pt x="21615" y="7771"/>
                        <a:pt x="21642" y="7778"/>
                        <a:pt x="21668" y="7794"/>
                      </a:cubicBezTo>
                      <a:cubicBezTo>
                        <a:pt x="22299" y="8122"/>
                        <a:pt x="22947" y="8421"/>
                        <a:pt x="23589" y="8726"/>
                      </a:cubicBezTo>
                      <a:cubicBezTo>
                        <a:pt x="23711" y="8799"/>
                        <a:pt x="23872" y="8828"/>
                        <a:pt x="23966" y="8932"/>
                      </a:cubicBezTo>
                      <a:cubicBezTo>
                        <a:pt x="24012" y="9009"/>
                        <a:pt x="23969" y="9117"/>
                        <a:pt x="23882" y="9139"/>
                      </a:cubicBezTo>
                      <a:cubicBezTo>
                        <a:pt x="23878" y="9139"/>
                        <a:pt x="23874" y="9139"/>
                        <a:pt x="23869" y="9139"/>
                      </a:cubicBezTo>
                      <a:cubicBezTo>
                        <a:pt x="23718" y="9139"/>
                        <a:pt x="23504" y="8993"/>
                        <a:pt x="23284" y="8916"/>
                      </a:cubicBezTo>
                      <a:cubicBezTo>
                        <a:pt x="22685" y="8652"/>
                        <a:pt x="22069" y="8412"/>
                        <a:pt x="21512" y="8063"/>
                      </a:cubicBezTo>
                      <a:cubicBezTo>
                        <a:pt x="21362" y="7979"/>
                        <a:pt x="21455" y="7771"/>
                        <a:pt x="21591" y="7771"/>
                      </a:cubicBezTo>
                      <a:close/>
                      <a:moveTo>
                        <a:pt x="56548" y="0"/>
                      </a:moveTo>
                      <a:cubicBezTo>
                        <a:pt x="55241" y="0"/>
                        <a:pt x="53934" y="13"/>
                        <a:pt x="52627" y="19"/>
                      </a:cubicBezTo>
                      <a:cubicBezTo>
                        <a:pt x="52434" y="19"/>
                        <a:pt x="52240" y="18"/>
                        <a:pt x="52046" y="18"/>
                      </a:cubicBezTo>
                      <a:cubicBezTo>
                        <a:pt x="49178" y="18"/>
                        <a:pt x="46310" y="95"/>
                        <a:pt x="43443" y="144"/>
                      </a:cubicBezTo>
                      <a:cubicBezTo>
                        <a:pt x="40153" y="189"/>
                        <a:pt x="36862" y="180"/>
                        <a:pt x="33572" y="187"/>
                      </a:cubicBezTo>
                      <a:cubicBezTo>
                        <a:pt x="28894" y="201"/>
                        <a:pt x="24218" y="399"/>
                        <a:pt x="19539" y="399"/>
                      </a:cubicBezTo>
                      <a:cubicBezTo>
                        <a:pt x="18900" y="399"/>
                        <a:pt x="18261" y="396"/>
                        <a:pt x="17622" y="387"/>
                      </a:cubicBezTo>
                      <a:cubicBezTo>
                        <a:pt x="15062" y="364"/>
                        <a:pt x="12505" y="231"/>
                        <a:pt x="9947" y="144"/>
                      </a:cubicBezTo>
                      <a:cubicBezTo>
                        <a:pt x="9780" y="140"/>
                        <a:pt x="9614" y="138"/>
                        <a:pt x="9447" y="134"/>
                      </a:cubicBezTo>
                      <a:cubicBezTo>
                        <a:pt x="9443" y="134"/>
                        <a:pt x="9438" y="135"/>
                        <a:pt x="9434" y="137"/>
                      </a:cubicBezTo>
                      <a:cubicBezTo>
                        <a:pt x="9418" y="142"/>
                        <a:pt x="9402" y="144"/>
                        <a:pt x="9388" y="144"/>
                      </a:cubicBezTo>
                      <a:cubicBezTo>
                        <a:pt x="9365" y="144"/>
                        <a:pt x="9343" y="139"/>
                        <a:pt x="9324" y="131"/>
                      </a:cubicBezTo>
                      <a:cubicBezTo>
                        <a:pt x="7396" y="81"/>
                        <a:pt x="5468" y="70"/>
                        <a:pt x="3539" y="70"/>
                      </a:cubicBezTo>
                      <a:cubicBezTo>
                        <a:pt x="2798" y="70"/>
                        <a:pt x="2058" y="71"/>
                        <a:pt x="1318" y="73"/>
                      </a:cubicBezTo>
                      <a:cubicBezTo>
                        <a:pt x="878" y="56"/>
                        <a:pt x="439" y="43"/>
                        <a:pt x="0" y="34"/>
                      </a:cubicBezTo>
                      <a:lnTo>
                        <a:pt x="0" y="34"/>
                      </a:lnTo>
                      <a:cubicBezTo>
                        <a:pt x="422" y="135"/>
                        <a:pt x="846" y="225"/>
                        <a:pt x="1270" y="313"/>
                      </a:cubicBezTo>
                      <a:cubicBezTo>
                        <a:pt x="2749" y="616"/>
                        <a:pt x="4043" y="723"/>
                        <a:pt x="5522" y="927"/>
                      </a:cubicBezTo>
                      <a:cubicBezTo>
                        <a:pt x="6348" y="1055"/>
                        <a:pt x="7714" y="1331"/>
                        <a:pt x="8743" y="1546"/>
                      </a:cubicBezTo>
                      <a:cubicBezTo>
                        <a:pt x="9136" y="1625"/>
                        <a:pt x="9299" y="1659"/>
                        <a:pt x="9585" y="1842"/>
                      </a:cubicBezTo>
                      <a:cubicBezTo>
                        <a:pt x="9837" y="1970"/>
                        <a:pt x="9984" y="2196"/>
                        <a:pt x="10097" y="2580"/>
                      </a:cubicBezTo>
                      <a:cubicBezTo>
                        <a:pt x="10239" y="2981"/>
                        <a:pt x="10572" y="3399"/>
                        <a:pt x="11170" y="3641"/>
                      </a:cubicBezTo>
                      <a:cubicBezTo>
                        <a:pt x="12227" y="4071"/>
                        <a:pt x="14055" y="4313"/>
                        <a:pt x="15330" y="4804"/>
                      </a:cubicBezTo>
                      <a:cubicBezTo>
                        <a:pt x="15789" y="4983"/>
                        <a:pt x="16051" y="5255"/>
                        <a:pt x="16235" y="5593"/>
                      </a:cubicBezTo>
                      <a:cubicBezTo>
                        <a:pt x="16405" y="5856"/>
                        <a:pt x="16693" y="6159"/>
                        <a:pt x="17050" y="6383"/>
                      </a:cubicBezTo>
                      <a:cubicBezTo>
                        <a:pt x="17676" y="6740"/>
                        <a:pt x="18536" y="6977"/>
                        <a:pt x="19121" y="7252"/>
                      </a:cubicBezTo>
                      <a:cubicBezTo>
                        <a:pt x="19723" y="7511"/>
                        <a:pt x="20226" y="7943"/>
                        <a:pt x="20770" y="8299"/>
                      </a:cubicBezTo>
                      <a:cubicBezTo>
                        <a:pt x="20770" y="8298"/>
                        <a:pt x="20771" y="8298"/>
                        <a:pt x="20771" y="8298"/>
                      </a:cubicBezTo>
                      <a:cubicBezTo>
                        <a:pt x="20783" y="8298"/>
                        <a:pt x="20897" y="8378"/>
                        <a:pt x="20940" y="8400"/>
                      </a:cubicBezTo>
                      <a:cubicBezTo>
                        <a:pt x="21038" y="8473"/>
                        <a:pt x="21183" y="8490"/>
                        <a:pt x="21261" y="8586"/>
                      </a:cubicBezTo>
                      <a:cubicBezTo>
                        <a:pt x="21261" y="8587"/>
                        <a:pt x="21261" y="8590"/>
                        <a:pt x="21263" y="8592"/>
                      </a:cubicBezTo>
                      <a:cubicBezTo>
                        <a:pt x="21403" y="8670"/>
                        <a:pt x="21499" y="8680"/>
                        <a:pt x="21671" y="8762"/>
                      </a:cubicBezTo>
                      <a:cubicBezTo>
                        <a:pt x="21837" y="8830"/>
                        <a:pt x="22336" y="9091"/>
                        <a:pt x="22540" y="9174"/>
                      </a:cubicBezTo>
                      <a:cubicBezTo>
                        <a:pt x="23044" y="9394"/>
                        <a:pt x="23866" y="9656"/>
                        <a:pt x="24684" y="9801"/>
                      </a:cubicBezTo>
                      <a:cubicBezTo>
                        <a:pt x="29681" y="9929"/>
                        <a:pt x="34682" y="10044"/>
                        <a:pt x="39682" y="10044"/>
                      </a:cubicBezTo>
                      <a:cubicBezTo>
                        <a:pt x="42178" y="10044"/>
                        <a:pt x="44675" y="10015"/>
                        <a:pt x="47170" y="9945"/>
                      </a:cubicBezTo>
                      <a:cubicBezTo>
                        <a:pt x="49976" y="9830"/>
                        <a:pt x="52784" y="9706"/>
                        <a:pt x="55583" y="9463"/>
                      </a:cubicBezTo>
                      <a:cubicBezTo>
                        <a:pt x="57228" y="9279"/>
                        <a:pt x="58599" y="9259"/>
                        <a:pt x="60132" y="8781"/>
                      </a:cubicBezTo>
                      <a:cubicBezTo>
                        <a:pt x="60131" y="7552"/>
                        <a:pt x="60216" y="6325"/>
                        <a:pt x="60263" y="5096"/>
                      </a:cubicBezTo>
                      <a:cubicBezTo>
                        <a:pt x="60345" y="3411"/>
                        <a:pt x="60373" y="1722"/>
                        <a:pt x="60419" y="35"/>
                      </a:cubicBezTo>
                      <a:lnTo>
                        <a:pt x="60419" y="35"/>
                      </a:lnTo>
                      <a:cubicBezTo>
                        <a:pt x="60328" y="38"/>
                        <a:pt x="60237" y="39"/>
                        <a:pt x="60146" y="39"/>
                      </a:cubicBezTo>
                      <a:cubicBezTo>
                        <a:pt x="59636" y="39"/>
                        <a:pt x="59123" y="9"/>
                        <a:pt x="58613" y="9"/>
                      </a:cubicBezTo>
                      <a:cubicBezTo>
                        <a:pt x="58552" y="9"/>
                        <a:pt x="58491" y="10"/>
                        <a:pt x="58430" y="11"/>
                      </a:cubicBezTo>
                      <a:cubicBezTo>
                        <a:pt x="57802" y="3"/>
                        <a:pt x="57175" y="0"/>
                        <a:pt x="565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31"/>
                <p:cNvSpPr/>
                <p:nvPr/>
              </p:nvSpPr>
              <p:spPr>
                <a:xfrm>
                  <a:off x="7186578" y="3780661"/>
                  <a:ext cx="160249" cy="101831"/>
                </a:xfrm>
                <a:custGeom>
                  <a:avLst/>
                  <a:gdLst/>
                  <a:ahLst/>
                  <a:cxnLst/>
                  <a:rect l="l" t="t" r="r" b="b"/>
                  <a:pathLst>
                    <a:path w="4795" h="3047" extrusionOk="0">
                      <a:moveTo>
                        <a:pt x="172" y="0"/>
                      </a:moveTo>
                      <a:cubicBezTo>
                        <a:pt x="17" y="12"/>
                        <a:pt x="1" y="251"/>
                        <a:pt x="153" y="287"/>
                      </a:cubicBezTo>
                      <a:cubicBezTo>
                        <a:pt x="405" y="325"/>
                        <a:pt x="977" y="708"/>
                        <a:pt x="1045" y="766"/>
                      </a:cubicBezTo>
                      <a:cubicBezTo>
                        <a:pt x="1304" y="989"/>
                        <a:pt x="1492" y="1285"/>
                        <a:pt x="1757" y="1502"/>
                      </a:cubicBezTo>
                      <a:cubicBezTo>
                        <a:pt x="2192" y="1881"/>
                        <a:pt x="2732" y="2106"/>
                        <a:pt x="3246" y="2356"/>
                      </a:cubicBezTo>
                      <a:cubicBezTo>
                        <a:pt x="3677" y="2553"/>
                        <a:pt x="4087" y="2792"/>
                        <a:pt x="4503" y="3022"/>
                      </a:cubicBezTo>
                      <a:cubicBezTo>
                        <a:pt x="4529" y="3039"/>
                        <a:pt x="4558" y="3046"/>
                        <a:pt x="4586" y="3046"/>
                      </a:cubicBezTo>
                      <a:cubicBezTo>
                        <a:pt x="4693" y="3046"/>
                        <a:pt x="4794" y="2940"/>
                        <a:pt x="4759" y="2825"/>
                      </a:cubicBezTo>
                      <a:cubicBezTo>
                        <a:pt x="4704" y="2678"/>
                        <a:pt x="4514" y="2653"/>
                        <a:pt x="4390" y="2582"/>
                      </a:cubicBezTo>
                      <a:cubicBezTo>
                        <a:pt x="3473" y="2152"/>
                        <a:pt x="2425" y="1813"/>
                        <a:pt x="1759" y="1150"/>
                      </a:cubicBezTo>
                      <a:cubicBezTo>
                        <a:pt x="1475" y="885"/>
                        <a:pt x="1428" y="610"/>
                        <a:pt x="1058" y="351"/>
                      </a:cubicBezTo>
                      <a:cubicBezTo>
                        <a:pt x="788" y="184"/>
                        <a:pt x="364" y="3"/>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31"/>
                <p:cNvSpPr/>
                <p:nvPr/>
              </p:nvSpPr>
              <p:spPr>
                <a:xfrm>
                  <a:off x="7384558" y="3902343"/>
                  <a:ext cx="88596" cy="45752"/>
                </a:xfrm>
                <a:custGeom>
                  <a:avLst/>
                  <a:gdLst/>
                  <a:ahLst/>
                  <a:cxnLst/>
                  <a:rect l="l" t="t" r="r" b="b"/>
                  <a:pathLst>
                    <a:path w="2651" h="1369" extrusionOk="0">
                      <a:moveTo>
                        <a:pt x="228" y="1"/>
                      </a:moveTo>
                      <a:cubicBezTo>
                        <a:pt x="93" y="1"/>
                        <a:pt x="1" y="208"/>
                        <a:pt x="150" y="292"/>
                      </a:cubicBezTo>
                      <a:cubicBezTo>
                        <a:pt x="707" y="641"/>
                        <a:pt x="1323" y="881"/>
                        <a:pt x="1922" y="1145"/>
                      </a:cubicBezTo>
                      <a:cubicBezTo>
                        <a:pt x="2142" y="1222"/>
                        <a:pt x="2356" y="1368"/>
                        <a:pt x="2507" y="1368"/>
                      </a:cubicBezTo>
                      <a:cubicBezTo>
                        <a:pt x="2512" y="1368"/>
                        <a:pt x="2516" y="1368"/>
                        <a:pt x="2520" y="1368"/>
                      </a:cubicBezTo>
                      <a:cubicBezTo>
                        <a:pt x="2607" y="1346"/>
                        <a:pt x="2650" y="1239"/>
                        <a:pt x="2604" y="1161"/>
                      </a:cubicBezTo>
                      <a:cubicBezTo>
                        <a:pt x="2510" y="1057"/>
                        <a:pt x="2349" y="1028"/>
                        <a:pt x="2227" y="955"/>
                      </a:cubicBezTo>
                      <a:cubicBezTo>
                        <a:pt x="1585" y="650"/>
                        <a:pt x="937" y="351"/>
                        <a:pt x="306" y="24"/>
                      </a:cubicBezTo>
                      <a:cubicBezTo>
                        <a:pt x="279" y="8"/>
                        <a:pt x="253"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31"/>
                <p:cNvSpPr/>
                <p:nvPr/>
              </p:nvSpPr>
              <p:spPr>
                <a:xfrm>
                  <a:off x="7145705" y="3762748"/>
                  <a:ext cx="25466" cy="13702"/>
                </a:xfrm>
                <a:custGeom>
                  <a:avLst/>
                  <a:gdLst/>
                  <a:ahLst/>
                  <a:cxnLst/>
                  <a:rect l="l" t="t" r="r" b="b"/>
                  <a:pathLst>
                    <a:path w="762" h="410" extrusionOk="0">
                      <a:moveTo>
                        <a:pt x="171" y="0"/>
                      </a:moveTo>
                      <a:cubicBezTo>
                        <a:pt x="84" y="0"/>
                        <a:pt x="16" y="36"/>
                        <a:pt x="2" y="150"/>
                      </a:cubicBezTo>
                      <a:cubicBezTo>
                        <a:pt x="0" y="290"/>
                        <a:pt x="158" y="308"/>
                        <a:pt x="262" y="341"/>
                      </a:cubicBezTo>
                      <a:cubicBezTo>
                        <a:pt x="363" y="358"/>
                        <a:pt x="463" y="409"/>
                        <a:pt x="565" y="409"/>
                      </a:cubicBezTo>
                      <a:cubicBezTo>
                        <a:pt x="569" y="409"/>
                        <a:pt x="573" y="409"/>
                        <a:pt x="577" y="409"/>
                      </a:cubicBezTo>
                      <a:cubicBezTo>
                        <a:pt x="746" y="396"/>
                        <a:pt x="762" y="135"/>
                        <a:pt x="597" y="96"/>
                      </a:cubicBezTo>
                      <a:cubicBezTo>
                        <a:pt x="489" y="86"/>
                        <a:pt x="306" y="0"/>
                        <a:pt x="1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31"/>
                <p:cNvSpPr/>
                <p:nvPr/>
              </p:nvSpPr>
              <p:spPr>
                <a:xfrm>
                  <a:off x="6947391" y="3667033"/>
                  <a:ext cx="131675" cy="87260"/>
                </a:xfrm>
                <a:custGeom>
                  <a:avLst/>
                  <a:gdLst/>
                  <a:ahLst/>
                  <a:cxnLst/>
                  <a:rect l="l" t="t" r="r" b="b"/>
                  <a:pathLst>
                    <a:path w="3940" h="2611" extrusionOk="0">
                      <a:moveTo>
                        <a:pt x="268" y="1"/>
                      </a:moveTo>
                      <a:cubicBezTo>
                        <a:pt x="223" y="1"/>
                        <a:pt x="177" y="22"/>
                        <a:pt x="151" y="60"/>
                      </a:cubicBezTo>
                      <a:cubicBezTo>
                        <a:pt x="0" y="374"/>
                        <a:pt x="462" y="290"/>
                        <a:pt x="668" y="368"/>
                      </a:cubicBezTo>
                      <a:cubicBezTo>
                        <a:pt x="1215" y="474"/>
                        <a:pt x="1628" y="710"/>
                        <a:pt x="2001" y="1047"/>
                      </a:cubicBezTo>
                      <a:cubicBezTo>
                        <a:pt x="2549" y="1554"/>
                        <a:pt x="3057" y="2114"/>
                        <a:pt x="3625" y="2594"/>
                      </a:cubicBezTo>
                      <a:cubicBezTo>
                        <a:pt x="3649" y="2605"/>
                        <a:pt x="3673" y="2611"/>
                        <a:pt x="3695" y="2611"/>
                      </a:cubicBezTo>
                      <a:cubicBezTo>
                        <a:pt x="3836" y="2611"/>
                        <a:pt x="3940" y="2416"/>
                        <a:pt x="3820" y="2304"/>
                      </a:cubicBezTo>
                      <a:cubicBezTo>
                        <a:pt x="2875" y="1479"/>
                        <a:pt x="2048" y="354"/>
                        <a:pt x="748" y="103"/>
                      </a:cubicBezTo>
                      <a:cubicBezTo>
                        <a:pt x="601" y="70"/>
                        <a:pt x="455" y="35"/>
                        <a:pt x="307" y="6"/>
                      </a:cubicBezTo>
                      <a:cubicBezTo>
                        <a:pt x="295" y="3"/>
                        <a:pt x="281" y="1"/>
                        <a:pt x="2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31"/>
                <p:cNvSpPr/>
                <p:nvPr/>
              </p:nvSpPr>
              <p:spPr>
                <a:xfrm>
                  <a:off x="7400065" y="3688455"/>
                  <a:ext cx="221842" cy="15540"/>
                </a:xfrm>
                <a:custGeom>
                  <a:avLst/>
                  <a:gdLst/>
                  <a:ahLst/>
                  <a:cxnLst/>
                  <a:rect l="l" t="t" r="r" b="b"/>
                  <a:pathLst>
                    <a:path w="6638" h="465" extrusionOk="0">
                      <a:moveTo>
                        <a:pt x="6450" y="1"/>
                      </a:moveTo>
                      <a:cubicBezTo>
                        <a:pt x="6449" y="1"/>
                        <a:pt x="6447" y="1"/>
                        <a:pt x="6445" y="1"/>
                      </a:cubicBezTo>
                      <a:cubicBezTo>
                        <a:pt x="5478" y="49"/>
                        <a:pt x="4507" y="34"/>
                        <a:pt x="3539" y="66"/>
                      </a:cubicBezTo>
                      <a:cubicBezTo>
                        <a:pt x="2453" y="107"/>
                        <a:pt x="1371" y="201"/>
                        <a:pt x="284" y="230"/>
                      </a:cubicBezTo>
                      <a:cubicBezTo>
                        <a:pt x="273" y="231"/>
                        <a:pt x="263" y="231"/>
                        <a:pt x="252" y="231"/>
                      </a:cubicBezTo>
                      <a:cubicBezTo>
                        <a:pt x="231" y="231"/>
                        <a:pt x="208" y="230"/>
                        <a:pt x="186" y="230"/>
                      </a:cubicBezTo>
                      <a:cubicBezTo>
                        <a:pt x="144" y="230"/>
                        <a:pt x="104" y="235"/>
                        <a:pt x="72" y="266"/>
                      </a:cubicBezTo>
                      <a:cubicBezTo>
                        <a:pt x="1" y="333"/>
                        <a:pt x="52" y="464"/>
                        <a:pt x="152" y="464"/>
                      </a:cubicBezTo>
                      <a:cubicBezTo>
                        <a:pt x="153" y="464"/>
                        <a:pt x="154" y="464"/>
                        <a:pt x="155" y="464"/>
                      </a:cubicBezTo>
                      <a:cubicBezTo>
                        <a:pt x="1832" y="422"/>
                        <a:pt x="3511" y="437"/>
                        <a:pt x="5185" y="341"/>
                      </a:cubicBezTo>
                      <a:cubicBezTo>
                        <a:pt x="5622" y="306"/>
                        <a:pt x="6067" y="315"/>
                        <a:pt x="6500" y="270"/>
                      </a:cubicBezTo>
                      <a:cubicBezTo>
                        <a:pt x="6637" y="222"/>
                        <a:pt x="6595" y="1"/>
                        <a:pt x="64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31"/>
                <p:cNvSpPr/>
                <p:nvPr/>
              </p:nvSpPr>
              <p:spPr>
                <a:xfrm>
                  <a:off x="7305052" y="3692733"/>
                  <a:ext cx="36428" cy="11263"/>
                </a:xfrm>
                <a:custGeom>
                  <a:avLst/>
                  <a:gdLst/>
                  <a:ahLst/>
                  <a:cxnLst/>
                  <a:rect l="l" t="t" r="r" b="b"/>
                  <a:pathLst>
                    <a:path w="1090" h="337" extrusionOk="0">
                      <a:moveTo>
                        <a:pt x="891" y="8"/>
                      </a:moveTo>
                      <a:cubicBezTo>
                        <a:pt x="890" y="8"/>
                        <a:pt x="889" y="8"/>
                        <a:pt x="888" y="8"/>
                      </a:cubicBezTo>
                      <a:cubicBezTo>
                        <a:pt x="630" y="22"/>
                        <a:pt x="364" y="0"/>
                        <a:pt x="109" y="39"/>
                      </a:cubicBezTo>
                      <a:cubicBezTo>
                        <a:pt x="37" y="64"/>
                        <a:pt x="0" y="151"/>
                        <a:pt x="19" y="222"/>
                      </a:cubicBezTo>
                      <a:cubicBezTo>
                        <a:pt x="36" y="288"/>
                        <a:pt x="100" y="336"/>
                        <a:pt x="167" y="336"/>
                      </a:cubicBezTo>
                      <a:cubicBezTo>
                        <a:pt x="168" y="336"/>
                        <a:pt x="169" y="336"/>
                        <a:pt x="170" y="336"/>
                      </a:cubicBezTo>
                      <a:cubicBezTo>
                        <a:pt x="409" y="330"/>
                        <a:pt x="649" y="325"/>
                        <a:pt x="888" y="320"/>
                      </a:cubicBezTo>
                      <a:cubicBezTo>
                        <a:pt x="889" y="320"/>
                        <a:pt x="890" y="320"/>
                        <a:pt x="891" y="320"/>
                      </a:cubicBezTo>
                      <a:cubicBezTo>
                        <a:pt x="1090" y="320"/>
                        <a:pt x="1090" y="8"/>
                        <a:pt x="891" y="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31"/>
                <p:cNvSpPr/>
                <p:nvPr/>
              </p:nvSpPr>
              <p:spPr>
                <a:xfrm>
                  <a:off x="7717120" y="3690928"/>
                  <a:ext cx="103836" cy="11998"/>
                </a:xfrm>
                <a:custGeom>
                  <a:avLst/>
                  <a:gdLst/>
                  <a:ahLst/>
                  <a:cxnLst/>
                  <a:rect l="l" t="t" r="r" b="b"/>
                  <a:pathLst>
                    <a:path w="3107" h="359" extrusionOk="0">
                      <a:moveTo>
                        <a:pt x="2901" y="1"/>
                      </a:moveTo>
                      <a:cubicBezTo>
                        <a:pt x="2899" y="1"/>
                        <a:pt x="2897" y="1"/>
                        <a:pt x="2895" y="1"/>
                      </a:cubicBezTo>
                      <a:cubicBezTo>
                        <a:pt x="2185" y="67"/>
                        <a:pt x="1471" y="60"/>
                        <a:pt x="760" y="77"/>
                      </a:cubicBezTo>
                      <a:cubicBezTo>
                        <a:pt x="556" y="82"/>
                        <a:pt x="350" y="85"/>
                        <a:pt x="146" y="89"/>
                      </a:cubicBezTo>
                      <a:cubicBezTo>
                        <a:pt x="145" y="89"/>
                        <a:pt x="143" y="89"/>
                        <a:pt x="142" y="89"/>
                      </a:cubicBezTo>
                      <a:cubicBezTo>
                        <a:pt x="110" y="89"/>
                        <a:pt x="80" y="103"/>
                        <a:pt x="58" y="125"/>
                      </a:cubicBezTo>
                      <a:cubicBezTo>
                        <a:pt x="0" y="180"/>
                        <a:pt x="15" y="282"/>
                        <a:pt x="84" y="322"/>
                      </a:cubicBezTo>
                      <a:cubicBezTo>
                        <a:pt x="114" y="337"/>
                        <a:pt x="147" y="340"/>
                        <a:pt x="181" y="340"/>
                      </a:cubicBezTo>
                      <a:cubicBezTo>
                        <a:pt x="206" y="340"/>
                        <a:pt x="232" y="338"/>
                        <a:pt x="257" y="338"/>
                      </a:cubicBezTo>
                      <a:cubicBezTo>
                        <a:pt x="267" y="338"/>
                        <a:pt x="278" y="339"/>
                        <a:pt x="288" y="340"/>
                      </a:cubicBezTo>
                      <a:cubicBezTo>
                        <a:pt x="330" y="339"/>
                        <a:pt x="372" y="339"/>
                        <a:pt x="415" y="339"/>
                      </a:cubicBezTo>
                      <a:cubicBezTo>
                        <a:pt x="880" y="339"/>
                        <a:pt x="1349" y="358"/>
                        <a:pt x="1816" y="358"/>
                      </a:cubicBezTo>
                      <a:cubicBezTo>
                        <a:pt x="2197" y="358"/>
                        <a:pt x="2577" y="345"/>
                        <a:pt x="2954" y="299"/>
                      </a:cubicBezTo>
                      <a:cubicBezTo>
                        <a:pt x="3107" y="245"/>
                        <a:pt x="3060" y="1"/>
                        <a:pt x="29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31"/>
                <p:cNvSpPr/>
                <p:nvPr/>
              </p:nvSpPr>
              <p:spPr>
                <a:xfrm>
                  <a:off x="7725876" y="3759406"/>
                  <a:ext cx="300646" cy="14805"/>
                </a:xfrm>
                <a:custGeom>
                  <a:avLst/>
                  <a:gdLst/>
                  <a:ahLst/>
                  <a:cxnLst/>
                  <a:rect l="l" t="t" r="r" b="b"/>
                  <a:pathLst>
                    <a:path w="8996" h="443" extrusionOk="0">
                      <a:moveTo>
                        <a:pt x="8841" y="1"/>
                      </a:moveTo>
                      <a:cubicBezTo>
                        <a:pt x="8840" y="1"/>
                        <a:pt x="8839" y="1"/>
                        <a:pt x="8837" y="1"/>
                      </a:cubicBezTo>
                      <a:cubicBezTo>
                        <a:pt x="7806" y="92"/>
                        <a:pt x="6773" y="112"/>
                        <a:pt x="5740" y="112"/>
                      </a:cubicBezTo>
                      <a:cubicBezTo>
                        <a:pt x="4880" y="112"/>
                        <a:pt x="4019" y="98"/>
                        <a:pt x="3159" y="98"/>
                      </a:cubicBezTo>
                      <a:cubicBezTo>
                        <a:pt x="2507" y="98"/>
                        <a:pt x="1856" y="106"/>
                        <a:pt x="1205" y="135"/>
                      </a:cubicBezTo>
                      <a:cubicBezTo>
                        <a:pt x="1058" y="142"/>
                        <a:pt x="909" y="143"/>
                        <a:pt x="761" y="143"/>
                      </a:cubicBezTo>
                      <a:cubicBezTo>
                        <a:pt x="738" y="143"/>
                        <a:pt x="716" y="143"/>
                        <a:pt x="693" y="143"/>
                      </a:cubicBezTo>
                      <a:cubicBezTo>
                        <a:pt x="493" y="143"/>
                        <a:pt x="294" y="144"/>
                        <a:pt x="97" y="160"/>
                      </a:cubicBezTo>
                      <a:cubicBezTo>
                        <a:pt x="20" y="186"/>
                        <a:pt x="0" y="297"/>
                        <a:pt x="60" y="352"/>
                      </a:cubicBezTo>
                      <a:cubicBezTo>
                        <a:pt x="137" y="388"/>
                        <a:pt x="234" y="397"/>
                        <a:pt x="336" y="397"/>
                      </a:cubicBezTo>
                      <a:cubicBezTo>
                        <a:pt x="436" y="397"/>
                        <a:pt x="542" y="388"/>
                        <a:pt x="639" y="388"/>
                      </a:cubicBezTo>
                      <a:cubicBezTo>
                        <a:pt x="681" y="388"/>
                        <a:pt x="722" y="390"/>
                        <a:pt x="760" y="394"/>
                      </a:cubicBezTo>
                      <a:cubicBezTo>
                        <a:pt x="1869" y="419"/>
                        <a:pt x="2978" y="443"/>
                        <a:pt x="4087" y="443"/>
                      </a:cubicBezTo>
                      <a:cubicBezTo>
                        <a:pt x="5205" y="443"/>
                        <a:pt x="6322" y="419"/>
                        <a:pt x="7438" y="347"/>
                      </a:cubicBezTo>
                      <a:cubicBezTo>
                        <a:pt x="7919" y="310"/>
                        <a:pt x="8406" y="290"/>
                        <a:pt x="8882" y="224"/>
                      </a:cubicBezTo>
                      <a:cubicBezTo>
                        <a:pt x="8995" y="184"/>
                        <a:pt x="8963" y="1"/>
                        <a:pt x="8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31"/>
                <p:cNvSpPr/>
                <p:nvPr/>
              </p:nvSpPr>
              <p:spPr>
                <a:xfrm>
                  <a:off x="7629226" y="3765522"/>
                  <a:ext cx="19150" cy="11329"/>
                </a:xfrm>
                <a:custGeom>
                  <a:avLst/>
                  <a:gdLst/>
                  <a:ahLst/>
                  <a:cxnLst/>
                  <a:rect l="l" t="t" r="r" b="b"/>
                  <a:pathLst>
                    <a:path w="573" h="339" extrusionOk="0">
                      <a:moveTo>
                        <a:pt x="357" y="0"/>
                      </a:moveTo>
                      <a:cubicBezTo>
                        <a:pt x="356" y="0"/>
                        <a:pt x="354" y="0"/>
                        <a:pt x="352" y="0"/>
                      </a:cubicBezTo>
                      <a:cubicBezTo>
                        <a:pt x="334" y="2"/>
                        <a:pt x="314" y="3"/>
                        <a:pt x="294" y="3"/>
                      </a:cubicBezTo>
                      <a:cubicBezTo>
                        <a:pt x="280" y="3"/>
                        <a:pt x="266" y="2"/>
                        <a:pt x="251" y="2"/>
                      </a:cubicBezTo>
                      <a:cubicBezTo>
                        <a:pt x="188" y="2"/>
                        <a:pt x="124" y="7"/>
                        <a:pt x="77" y="54"/>
                      </a:cubicBezTo>
                      <a:cubicBezTo>
                        <a:pt x="1" y="126"/>
                        <a:pt x="19" y="261"/>
                        <a:pt x="111" y="313"/>
                      </a:cubicBezTo>
                      <a:cubicBezTo>
                        <a:pt x="152" y="329"/>
                        <a:pt x="212" y="339"/>
                        <a:pt x="273" y="339"/>
                      </a:cubicBezTo>
                      <a:cubicBezTo>
                        <a:pt x="349" y="339"/>
                        <a:pt x="427" y="323"/>
                        <a:pt x="470" y="282"/>
                      </a:cubicBezTo>
                      <a:cubicBezTo>
                        <a:pt x="573" y="187"/>
                        <a:pt x="497"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31"/>
                <p:cNvSpPr/>
                <p:nvPr/>
              </p:nvSpPr>
              <p:spPr>
                <a:xfrm>
                  <a:off x="7528632" y="3855421"/>
                  <a:ext cx="190427" cy="11196"/>
                </a:xfrm>
                <a:custGeom>
                  <a:avLst/>
                  <a:gdLst/>
                  <a:ahLst/>
                  <a:cxnLst/>
                  <a:rect l="l" t="t" r="r" b="b"/>
                  <a:pathLst>
                    <a:path w="5698" h="335" extrusionOk="0">
                      <a:moveTo>
                        <a:pt x="5531" y="0"/>
                      </a:moveTo>
                      <a:cubicBezTo>
                        <a:pt x="5529" y="0"/>
                        <a:pt x="5528" y="0"/>
                        <a:pt x="5526" y="0"/>
                      </a:cubicBezTo>
                      <a:cubicBezTo>
                        <a:pt x="3732" y="21"/>
                        <a:pt x="1929" y="8"/>
                        <a:pt x="138" y="64"/>
                      </a:cubicBezTo>
                      <a:cubicBezTo>
                        <a:pt x="0" y="114"/>
                        <a:pt x="41" y="335"/>
                        <a:pt x="187" y="335"/>
                      </a:cubicBezTo>
                      <a:cubicBezTo>
                        <a:pt x="189" y="335"/>
                        <a:pt x="191" y="335"/>
                        <a:pt x="193" y="335"/>
                      </a:cubicBezTo>
                      <a:cubicBezTo>
                        <a:pt x="1580" y="332"/>
                        <a:pt x="2969" y="302"/>
                        <a:pt x="4356" y="278"/>
                      </a:cubicBezTo>
                      <a:cubicBezTo>
                        <a:pt x="4761" y="261"/>
                        <a:pt x="5174" y="276"/>
                        <a:pt x="5575" y="241"/>
                      </a:cubicBezTo>
                      <a:cubicBezTo>
                        <a:pt x="5698" y="198"/>
                        <a:pt x="5661" y="0"/>
                        <a:pt x="55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31"/>
                <p:cNvSpPr/>
                <p:nvPr/>
              </p:nvSpPr>
              <p:spPr>
                <a:xfrm>
                  <a:off x="8268717" y="3685180"/>
                  <a:ext cx="374772" cy="15875"/>
                </a:xfrm>
                <a:custGeom>
                  <a:avLst/>
                  <a:gdLst/>
                  <a:ahLst/>
                  <a:cxnLst/>
                  <a:rect l="l" t="t" r="r" b="b"/>
                  <a:pathLst>
                    <a:path w="11214" h="475" extrusionOk="0">
                      <a:moveTo>
                        <a:pt x="10945" y="0"/>
                      </a:moveTo>
                      <a:cubicBezTo>
                        <a:pt x="10943" y="0"/>
                        <a:pt x="10940" y="0"/>
                        <a:pt x="10937" y="0"/>
                      </a:cubicBezTo>
                      <a:cubicBezTo>
                        <a:pt x="9722" y="84"/>
                        <a:pt x="8503" y="42"/>
                        <a:pt x="7287" y="66"/>
                      </a:cubicBezTo>
                      <a:cubicBezTo>
                        <a:pt x="4950" y="135"/>
                        <a:pt x="2613" y="168"/>
                        <a:pt x="276" y="219"/>
                      </a:cubicBezTo>
                      <a:cubicBezTo>
                        <a:pt x="261" y="221"/>
                        <a:pt x="246" y="221"/>
                        <a:pt x="231" y="221"/>
                      </a:cubicBezTo>
                      <a:cubicBezTo>
                        <a:pt x="216" y="221"/>
                        <a:pt x="202" y="221"/>
                        <a:pt x="187" y="221"/>
                      </a:cubicBezTo>
                      <a:cubicBezTo>
                        <a:pt x="139" y="221"/>
                        <a:pt x="93" y="225"/>
                        <a:pt x="57" y="260"/>
                      </a:cubicBezTo>
                      <a:cubicBezTo>
                        <a:pt x="1" y="315"/>
                        <a:pt x="12" y="417"/>
                        <a:pt x="82" y="457"/>
                      </a:cubicBezTo>
                      <a:cubicBezTo>
                        <a:pt x="108" y="471"/>
                        <a:pt x="137" y="474"/>
                        <a:pt x="166" y="474"/>
                      </a:cubicBezTo>
                      <a:cubicBezTo>
                        <a:pt x="196" y="474"/>
                        <a:pt x="228" y="470"/>
                        <a:pt x="258" y="470"/>
                      </a:cubicBezTo>
                      <a:cubicBezTo>
                        <a:pt x="264" y="470"/>
                        <a:pt x="271" y="471"/>
                        <a:pt x="277" y="471"/>
                      </a:cubicBezTo>
                      <a:cubicBezTo>
                        <a:pt x="1540" y="444"/>
                        <a:pt x="2803" y="432"/>
                        <a:pt x="4066" y="432"/>
                      </a:cubicBezTo>
                      <a:cubicBezTo>
                        <a:pt x="5142" y="432"/>
                        <a:pt x="6218" y="440"/>
                        <a:pt x="7294" y="455"/>
                      </a:cubicBezTo>
                      <a:cubicBezTo>
                        <a:pt x="7824" y="462"/>
                        <a:pt x="8353" y="468"/>
                        <a:pt x="8882" y="468"/>
                      </a:cubicBezTo>
                      <a:cubicBezTo>
                        <a:pt x="9522" y="468"/>
                        <a:pt x="10162" y="459"/>
                        <a:pt x="10801" y="432"/>
                      </a:cubicBezTo>
                      <a:cubicBezTo>
                        <a:pt x="10898" y="417"/>
                        <a:pt x="11011" y="435"/>
                        <a:pt x="11085" y="358"/>
                      </a:cubicBezTo>
                      <a:cubicBezTo>
                        <a:pt x="11213" y="237"/>
                        <a:pt x="11121" y="0"/>
                        <a:pt x="109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31"/>
                <p:cNvSpPr/>
                <p:nvPr/>
              </p:nvSpPr>
              <p:spPr>
                <a:xfrm>
                  <a:off x="8183964" y="3689458"/>
                  <a:ext cx="30178" cy="13468"/>
                </a:xfrm>
                <a:custGeom>
                  <a:avLst/>
                  <a:gdLst/>
                  <a:ahLst/>
                  <a:cxnLst/>
                  <a:rect l="l" t="t" r="r" b="b"/>
                  <a:pathLst>
                    <a:path w="903" h="403" extrusionOk="0">
                      <a:moveTo>
                        <a:pt x="324" y="1"/>
                      </a:moveTo>
                      <a:cubicBezTo>
                        <a:pt x="217" y="1"/>
                        <a:pt x="121" y="23"/>
                        <a:pt x="72" y="127"/>
                      </a:cubicBezTo>
                      <a:cubicBezTo>
                        <a:pt x="0" y="317"/>
                        <a:pt x="164" y="402"/>
                        <a:pt x="324" y="402"/>
                      </a:cubicBezTo>
                      <a:cubicBezTo>
                        <a:pt x="345" y="402"/>
                        <a:pt x="366" y="401"/>
                        <a:pt x="386" y="398"/>
                      </a:cubicBezTo>
                      <a:cubicBezTo>
                        <a:pt x="399" y="397"/>
                        <a:pt x="411" y="397"/>
                        <a:pt x="424" y="397"/>
                      </a:cubicBezTo>
                      <a:cubicBezTo>
                        <a:pt x="476" y="397"/>
                        <a:pt x="530" y="403"/>
                        <a:pt x="583" y="403"/>
                      </a:cubicBezTo>
                      <a:cubicBezTo>
                        <a:pt x="627" y="403"/>
                        <a:pt x="670" y="399"/>
                        <a:pt x="711" y="384"/>
                      </a:cubicBezTo>
                      <a:cubicBezTo>
                        <a:pt x="903" y="315"/>
                        <a:pt x="842" y="10"/>
                        <a:pt x="642" y="10"/>
                      </a:cubicBezTo>
                      <a:cubicBezTo>
                        <a:pt x="640" y="10"/>
                        <a:pt x="638" y="10"/>
                        <a:pt x="635" y="10"/>
                      </a:cubicBezTo>
                      <a:cubicBezTo>
                        <a:pt x="615" y="13"/>
                        <a:pt x="593" y="14"/>
                        <a:pt x="571" y="14"/>
                      </a:cubicBezTo>
                      <a:cubicBezTo>
                        <a:pt x="493" y="14"/>
                        <a:pt x="405"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31"/>
                <p:cNvSpPr/>
                <p:nvPr/>
              </p:nvSpPr>
              <p:spPr>
                <a:xfrm>
                  <a:off x="8484644" y="3795833"/>
                  <a:ext cx="134917" cy="13268"/>
                </a:xfrm>
                <a:custGeom>
                  <a:avLst/>
                  <a:gdLst/>
                  <a:ahLst/>
                  <a:cxnLst/>
                  <a:rect l="l" t="t" r="r" b="b"/>
                  <a:pathLst>
                    <a:path w="4037" h="397" extrusionOk="0">
                      <a:moveTo>
                        <a:pt x="3843" y="1"/>
                      </a:moveTo>
                      <a:cubicBezTo>
                        <a:pt x="3841" y="1"/>
                        <a:pt x="3839" y="1"/>
                        <a:pt x="3838" y="1"/>
                      </a:cubicBezTo>
                      <a:cubicBezTo>
                        <a:pt x="2610" y="120"/>
                        <a:pt x="1367" y="63"/>
                        <a:pt x="140" y="125"/>
                      </a:cubicBezTo>
                      <a:cubicBezTo>
                        <a:pt x="1" y="176"/>
                        <a:pt x="43" y="396"/>
                        <a:pt x="189" y="396"/>
                      </a:cubicBezTo>
                      <a:cubicBezTo>
                        <a:pt x="191" y="396"/>
                        <a:pt x="193" y="396"/>
                        <a:pt x="195" y="396"/>
                      </a:cubicBezTo>
                      <a:cubicBezTo>
                        <a:pt x="1278" y="396"/>
                        <a:pt x="2364" y="386"/>
                        <a:pt x="3447" y="330"/>
                      </a:cubicBezTo>
                      <a:cubicBezTo>
                        <a:pt x="3608" y="301"/>
                        <a:pt x="3804" y="348"/>
                        <a:pt x="3943" y="259"/>
                      </a:cubicBezTo>
                      <a:cubicBezTo>
                        <a:pt x="4036" y="171"/>
                        <a:pt x="3970" y="1"/>
                        <a:pt x="38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31"/>
                <p:cNvSpPr/>
                <p:nvPr/>
              </p:nvSpPr>
              <p:spPr>
                <a:xfrm>
                  <a:off x="8373456" y="3799242"/>
                  <a:ext cx="22458" cy="11196"/>
                </a:xfrm>
                <a:custGeom>
                  <a:avLst/>
                  <a:gdLst/>
                  <a:ahLst/>
                  <a:cxnLst/>
                  <a:rect l="l" t="t" r="r" b="b"/>
                  <a:pathLst>
                    <a:path w="672" h="335" extrusionOk="0">
                      <a:moveTo>
                        <a:pt x="467" y="2"/>
                      </a:moveTo>
                      <a:cubicBezTo>
                        <a:pt x="465" y="2"/>
                        <a:pt x="463" y="2"/>
                        <a:pt x="461" y="2"/>
                      </a:cubicBezTo>
                      <a:cubicBezTo>
                        <a:pt x="351" y="16"/>
                        <a:pt x="233" y="0"/>
                        <a:pt x="128" y="31"/>
                      </a:cubicBezTo>
                      <a:cubicBezTo>
                        <a:pt x="7" y="71"/>
                        <a:pt x="0" y="251"/>
                        <a:pt x="109" y="309"/>
                      </a:cubicBezTo>
                      <a:cubicBezTo>
                        <a:pt x="140" y="326"/>
                        <a:pt x="174" y="331"/>
                        <a:pt x="209" y="331"/>
                      </a:cubicBezTo>
                      <a:cubicBezTo>
                        <a:pt x="251" y="331"/>
                        <a:pt x="294" y="324"/>
                        <a:pt x="335" y="324"/>
                      </a:cubicBezTo>
                      <a:cubicBezTo>
                        <a:pt x="339" y="324"/>
                        <a:pt x="343" y="325"/>
                        <a:pt x="348" y="325"/>
                      </a:cubicBezTo>
                      <a:cubicBezTo>
                        <a:pt x="424" y="317"/>
                        <a:pt x="514" y="335"/>
                        <a:pt x="572" y="273"/>
                      </a:cubicBezTo>
                      <a:cubicBezTo>
                        <a:pt x="672" y="181"/>
                        <a:pt x="599" y="2"/>
                        <a:pt x="467" y="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31"/>
                <p:cNvSpPr/>
                <p:nvPr/>
              </p:nvSpPr>
              <p:spPr>
                <a:xfrm>
                  <a:off x="8105828" y="3841184"/>
                  <a:ext cx="164259" cy="17546"/>
                </a:xfrm>
                <a:custGeom>
                  <a:avLst/>
                  <a:gdLst/>
                  <a:ahLst/>
                  <a:cxnLst/>
                  <a:rect l="l" t="t" r="r" b="b"/>
                  <a:pathLst>
                    <a:path w="4915" h="525" extrusionOk="0">
                      <a:moveTo>
                        <a:pt x="4737" y="1"/>
                      </a:moveTo>
                      <a:cubicBezTo>
                        <a:pt x="4736" y="1"/>
                        <a:pt x="4734" y="1"/>
                        <a:pt x="4733" y="1"/>
                      </a:cubicBezTo>
                      <a:cubicBezTo>
                        <a:pt x="3611" y="83"/>
                        <a:pt x="2488" y="148"/>
                        <a:pt x="1366" y="214"/>
                      </a:cubicBezTo>
                      <a:cubicBezTo>
                        <a:pt x="965" y="235"/>
                        <a:pt x="565" y="256"/>
                        <a:pt x="166" y="276"/>
                      </a:cubicBezTo>
                      <a:cubicBezTo>
                        <a:pt x="132" y="276"/>
                        <a:pt x="101" y="289"/>
                        <a:pt x="77" y="312"/>
                      </a:cubicBezTo>
                      <a:cubicBezTo>
                        <a:pt x="0" y="384"/>
                        <a:pt x="56" y="525"/>
                        <a:pt x="163" y="525"/>
                      </a:cubicBezTo>
                      <a:cubicBezTo>
                        <a:pt x="164" y="525"/>
                        <a:pt x="165" y="525"/>
                        <a:pt x="166" y="525"/>
                      </a:cubicBezTo>
                      <a:cubicBezTo>
                        <a:pt x="1423" y="470"/>
                        <a:pt x="2678" y="403"/>
                        <a:pt x="3935" y="327"/>
                      </a:cubicBezTo>
                      <a:cubicBezTo>
                        <a:pt x="4201" y="309"/>
                        <a:pt x="4466" y="292"/>
                        <a:pt x="4733" y="274"/>
                      </a:cubicBezTo>
                      <a:cubicBezTo>
                        <a:pt x="4769" y="274"/>
                        <a:pt x="4804" y="260"/>
                        <a:pt x="4830" y="234"/>
                      </a:cubicBezTo>
                      <a:cubicBezTo>
                        <a:pt x="4914" y="155"/>
                        <a:pt x="4852" y="1"/>
                        <a:pt x="4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7" name="Google Shape;1777;p31"/>
              <p:cNvSpPr/>
              <p:nvPr/>
            </p:nvSpPr>
            <p:spPr>
              <a:xfrm>
                <a:off x="1628864" y="4536425"/>
                <a:ext cx="2889453" cy="697556"/>
              </a:xfrm>
              <a:custGeom>
                <a:avLst/>
                <a:gdLst/>
                <a:ahLst/>
                <a:cxnLst/>
                <a:rect l="l" t="t" r="r" b="b"/>
                <a:pathLst>
                  <a:path w="40340" h="9739" extrusionOk="0">
                    <a:moveTo>
                      <a:pt x="15958" y="1"/>
                    </a:moveTo>
                    <a:cubicBezTo>
                      <a:pt x="15715" y="1"/>
                      <a:pt x="15475" y="4"/>
                      <a:pt x="15232" y="7"/>
                    </a:cubicBezTo>
                    <a:cubicBezTo>
                      <a:pt x="12596" y="33"/>
                      <a:pt x="9962" y="208"/>
                      <a:pt x="7336" y="461"/>
                    </a:cubicBezTo>
                    <a:cubicBezTo>
                      <a:pt x="5094" y="663"/>
                      <a:pt x="2840" y="648"/>
                      <a:pt x="591" y="695"/>
                    </a:cubicBezTo>
                    <a:cubicBezTo>
                      <a:pt x="394" y="697"/>
                      <a:pt x="197" y="699"/>
                      <a:pt x="0" y="702"/>
                    </a:cubicBezTo>
                    <a:cubicBezTo>
                      <a:pt x="2234" y="983"/>
                      <a:pt x="4451" y="1379"/>
                      <a:pt x="6636" y="1921"/>
                    </a:cubicBezTo>
                    <a:cubicBezTo>
                      <a:pt x="7353" y="2147"/>
                      <a:pt x="8038" y="2539"/>
                      <a:pt x="8849" y="2877"/>
                    </a:cubicBezTo>
                    <a:cubicBezTo>
                      <a:pt x="11131" y="3910"/>
                      <a:pt x="13471" y="3641"/>
                      <a:pt x="15966" y="3743"/>
                    </a:cubicBezTo>
                    <a:cubicBezTo>
                      <a:pt x="16905" y="3754"/>
                      <a:pt x="17839" y="3870"/>
                      <a:pt x="18765" y="4026"/>
                    </a:cubicBezTo>
                    <a:cubicBezTo>
                      <a:pt x="19878" y="4194"/>
                      <a:pt x="20999" y="4406"/>
                      <a:pt x="22056" y="4810"/>
                    </a:cubicBezTo>
                    <a:cubicBezTo>
                      <a:pt x="22741" y="5122"/>
                      <a:pt x="23424" y="5574"/>
                      <a:pt x="24025" y="5774"/>
                    </a:cubicBezTo>
                    <a:cubicBezTo>
                      <a:pt x="25408" y="6305"/>
                      <a:pt x="26753" y="6275"/>
                      <a:pt x="28287" y="6345"/>
                    </a:cubicBezTo>
                    <a:cubicBezTo>
                      <a:pt x="29827" y="6389"/>
                      <a:pt x="31437" y="6560"/>
                      <a:pt x="32749" y="7444"/>
                    </a:cubicBezTo>
                    <a:cubicBezTo>
                      <a:pt x="33580" y="7972"/>
                      <a:pt x="34325" y="8624"/>
                      <a:pt x="35056" y="9281"/>
                    </a:cubicBezTo>
                    <a:cubicBezTo>
                      <a:pt x="35231" y="9442"/>
                      <a:pt x="35325" y="9492"/>
                      <a:pt x="35435" y="9584"/>
                    </a:cubicBezTo>
                    <a:cubicBezTo>
                      <a:pt x="36071" y="9601"/>
                      <a:pt x="36705" y="9620"/>
                      <a:pt x="37341" y="9642"/>
                    </a:cubicBezTo>
                    <a:cubicBezTo>
                      <a:pt x="38341" y="9673"/>
                      <a:pt x="39339" y="9707"/>
                      <a:pt x="40340" y="9739"/>
                    </a:cubicBezTo>
                    <a:cubicBezTo>
                      <a:pt x="40066" y="9666"/>
                      <a:pt x="39797" y="9576"/>
                      <a:pt x="39526" y="9497"/>
                    </a:cubicBezTo>
                    <a:cubicBezTo>
                      <a:pt x="39233" y="9410"/>
                      <a:pt x="38942" y="9300"/>
                      <a:pt x="38674" y="9143"/>
                    </a:cubicBezTo>
                    <a:cubicBezTo>
                      <a:pt x="38441" y="9004"/>
                      <a:pt x="38292" y="8870"/>
                      <a:pt x="38259" y="8848"/>
                    </a:cubicBezTo>
                    <a:cubicBezTo>
                      <a:pt x="38215" y="8805"/>
                      <a:pt x="38204" y="8754"/>
                      <a:pt x="38208" y="8706"/>
                    </a:cubicBezTo>
                    <a:cubicBezTo>
                      <a:pt x="37901" y="8576"/>
                      <a:pt x="37836" y="8558"/>
                      <a:pt x="37455" y="8354"/>
                    </a:cubicBezTo>
                    <a:cubicBezTo>
                      <a:pt x="36667" y="7918"/>
                      <a:pt x="35897" y="7451"/>
                      <a:pt x="35078" y="7074"/>
                    </a:cubicBezTo>
                    <a:cubicBezTo>
                      <a:pt x="34507" y="6811"/>
                      <a:pt x="33922" y="6521"/>
                      <a:pt x="33504" y="6127"/>
                    </a:cubicBezTo>
                    <a:cubicBezTo>
                      <a:pt x="33150" y="5810"/>
                      <a:pt x="33035" y="5538"/>
                      <a:pt x="32671" y="5382"/>
                    </a:cubicBezTo>
                    <a:cubicBezTo>
                      <a:pt x="32154" y="5112"/>
                      <a:pt x="30836" y="4792"/>
                      <a:pt x="29879" y="4537"/>
                    </a:cubicBezTo>
                    <a:cubicBezTo>
                      <a:pt x="29131" y="4338"/>
                      <a:pt x="28347" y="4165"/>
                      <a:pt x="27683" y="3754"/>
                    </a:cubicBezTo>
                    <a:cubicBezTo>
                      <a:pt x="26390" y="2875"/>
                      <a:pt x="27342" y="2183"/>
                      <a:pt x="25703" y="1775"/>
                    </a:cubicBezTo>
                    <a:cubicBezTo>
                      <a:pt x="24263" y="1404"/>
                      <a:pt x="22875" y="1404"/>
                      <a:pt x="21252" y="1214"/>
                    </a:cubicBezTo>
                    <a:cubicBezTo>
                      <a:pt x="19629" y="1012"/>
                      <a:pt x="17687" y="632"/>
                      <a:pt x="15960" y="4"/>
                    </a:cubicBezTo>
                    <a:lnTo>
                      <a:pt x="159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31"/>
              <p:cNvSpPr/>
              <p:nvPr/>
            </p:nvSpPr>
            <p:spPr>
              <a:xfrm>
                <a:off x="2719808" y="4536425"/>
                <a:ext cx="1798495" cy="697556"/>
              </a:xfrm>
              <a:custGeom>
                <a:avLst/>
                <a:gdLst/>
                <a:ahLst/>
                <a:cxnLst/>
                <a:rect l="l" t="t" r="r" b="b"/>
                <a:pathLst>
                  <a:path w="25109" h="9739" extrusionOk="0">
                    <a:moveTo>
                      <a:pt x="727" y="1"/>
                    </a:moveTo>
                    <a:cubicBezTo>
                      <a:pt x="484" y="1"/>
                      <a:pt x="244" y="4"/>
                      <a:pt x="1" y="7"/>
                    </a:cubicBezTo>
                    <a:cubicBezTo>
                      <a:pt x="2760" y="1171"/>
                      <a:pt x="5698" y="1914"/>
                      <a:pt x="8678" y="2198"/>
                    </a:cubicBezTo>
                    <a:cubicBezTo>
                      <a:pt x="9543" y="2279"/>
                      <a:pt x="10551" y="2407"/>
                      <a:pt x="10981" y="3159"/>
                    </a:cubicBezTo>
                    <a:cubicBezTo>
                      <a:pt x="11133" y="3423"/>
                      <a:pt x="11192" y="3740"/>
                      <a:pt x="11395" y="3965"/>
                    </a:cubicBezTo>
                    <a:cubicBezTo>
                      <a:pt x="11645" y="4246"/>
                      <a:pt x="12049" y="4322"/>
                      <a:pt x="12417" y="4398"/>
                    </a:cubicBezTo>
                    <a:cubicBezTo>
                      <a:pt x="14696" y="4884"/>
                      <a:pt x="16726" y="6142"/>
                      <a:pt x="18706" y="7375"/>
                    </a:cubicBezTo>
                    <a:cubicBezTo>
                      <a:pt x="19861" y="8099"/>
                      <a:pt x="21019" y="8823"/>
                      <a:pt x="22110" y="9642"/>
                    </a:cubicBezTo>
                    <a:cubicBezTo>
                      <a:pt x="23110" y="9673"/>
                      <a:pt x="24108" y="9707"/>
                      <a:pt x="25109" y="9739"/>
                    </a:cubicBezTo>
                    <a:cubicBezTo>
                      <a:pt x="24835" y="9666"/>
                      <a:pt x="24566" y="9576"/>
                      <a:pt x="24296" y="9497"/>
                    </a:cubicBezTo>
                    <a:cubicBezTo>
                      <a:pt x="24002" y="9410"/>
                      <a:pt x="23711" y="9300"/>
                      <a:pt x="23445" y="9143"/>
                    </a:cubicBezTo>
                    <a:cubicBezTo>
                      <a:pt x="23210" y="9003"/>
                      <a:pt x="23061" y="8868"/>
                      <a:pt x="23028" y="8847"/>
                    </a:cubicBezTo>
                    <a:cubicBezTo>
                      <a:pt x="22984" y="8805"/>
                      <a:pt x="22973" y="8754"/>
                      <a:pt x="22977" y="8705"/>
                    </a:cubicBezTo>
                    <a:cubicBezTo>
                      <a:pt x="22670" y="8576"/>
                      <a:pt x="22605" y="8558"/>
                      <a:pt x="22224" y="8354"/>
                    </a:cubicBezTo>
                    <a:cubicBezTo>
                      <a:pt x="21436" y="7918"/>
                      <a:pt x="20666" y="7449"/>
                      <a:pt x="19847" y="7074"/>
                    </a:cubicBezTo>
                    <a:cubicBezTo>
                      <a:pt x="19276" y="6811"/>
                      <a:pt x="18691" y="6521"/>
                      <a:pt x="18273" y="6127"/>
                    </a:cubicBezTo>
                    <a:cubicBezTo>
                      <a:pt x="17919" y="5810"/>
                      <a:pt x="17804" y="5538"/>
                      <a:pt x="17440" y="5382"/>
                    </a:cubicBezTo>
                    <a:cubicBezTo>
                      <a:pt x="16923" y="5112"/>
                      <a:pt x="15605" y="4792"/>
                      <a:pt x="14648" y="4537"/>
                    </a:cubicBezTo>
                    <a:cubicBezTo>
                      <a:pt x="13900" y="4338"/>
                      <a:pt x="13116" y="4165"/>
                      <a:pt x="12452" y="3753"/>
                    </a:cubicBezTo>
                    <a:cubicBezTo>
                      <a:pt x="11159" y="2875"/>
                      <a:pt x="12111" y="2183"/>
                      <a:pt x="10472" y="1775"/>
                    </a:cubicBezTo>
                    <a:cubicBezTo>
                      <a:pt x="9033" y="1404"/>
                      <a:pt x="7644" y="1404"/>
                      <a:pt x="6021" y="1214"/>
                    </a:cubicBezTo>
                    <a:cubicBezTo>
                      <a:pt x="4398" y="1012"/>
                      <a:pt x="2456" y="632"/>
                      <a:pt x="729" y="4"/>
                    </a:cubicBezTo>
                    <a:lnTo>
                      <a:pt x="727"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31"/>
              <p:cNvSpPr/>
              <p:nvPr/>
            </p:nvSpPr>
            <p:spPr>
              <a:xfrm>
                <a:off x="-133362" y="3450571"/>
                <a:ext cx="3013512" cy="1201366"/>
              </a:xfrm>
              <a:custGeom>
                <a:avLst/>
                <a:gdLst/>
                <a:ahLst/>
                <a:cxnLst/>
                <a:rect l="l" t="t" r="r" b="b"/>
                <a:pathLst>
                  <a:path w="42072" h="16773" extrusionOk="0">
                    <a:moveTo>
                      <a:pt x="9541" y="1"/>
                    </a:moveTo>
                    <a:cubicBezTo>
                      <a:pt x="9377" y="1"/>
                      <a:pt x="9209" y="27"/>
                      <a:pt x="9034" y="83"/>
                    </a:cubicBezTo>
                    <a:cubicBezTo>
                      <a:pt x="7848" y="504"/>
                      <a:pt x="6804" y="1566"/>
                      <a:pt x="5650" y="2487"/>
                    </a:cubicBezTo>
                    <a:cubicBezTo>
                      <a:pt x="5128" y="2884"/>
                      <a:pt x="4789" y="3270"/>
                      <a:pt x="4308" y="3495"/>
                    </a:cubicBezTo>
                    <a:cubicBezTo>
                      <a:pt x="2948" y="3352"/>
                      <a:pt x="1441" y="2956"/>
                      <a:pt x="315" y="2956"/>
                    </a:cubicBezTo>
                    <a:cubicBezTo>
                      <a:pt x="276" y="2956"/>
                      <a:pt x="238" y="2956"/>
                      <a:pt x="200" y="2957"/>
                    </a:cubicBezTo>
                    <a:cubicBezTo>
                      <a:pt x="205" y="3324"/>
                      <a:pt x="164" y="3696"/>
                      <a:pt x="171" y="4062"/>
                    </a:cubicBezTo>
                    <a:cubicBezTo>
                      <a:pt x="164" y="4369"/>
                      <a:pt x="157" y="4678"/>
                      <a:pt x="150" y="4983"/>
                    </a:cubicBezTo>
                    <a:cubicBezTo>
                      <a:pt x="113" y="6228"/>
                      <a:pt x="74" y="7475"/>
                      <a:pt x="51" y="8720"/>
                    </a:cubicBezTo>
                    <a:cubicBezTo>
                      <a:pt x="0" y="11405"/>
                      <a:pt x="38" y="14089"/>
                      <a:pt x="24" y="16773"/>
                    </a:cubicBezTo>
                    <a:cubicBezTo>
                      <a:pt x="931" y="16626"/>
                      <a:pt x="1835" y="16453"/>
                      <a:pt x="2701" y="16138"/>
                    </a:cubicBezTo>
                    <a:cubicBezTo>
                      <a:pt x="3770" y="15779"/>
                      <a:pt x="4866" y="15524"/>
                      <a:pt x="5950" y="15222"/>
                    </a:cubicBezTo>
                    <a:cubicBezTo>
                      <a:pt x="7023" y="14890"/>
                      <a:pt x="8118" y="14596"/>
                      <a:pt x="9243" y="14534"/>
                    </a:cubicBezTo>
                    <a:cubicBezTo>
                      <a:pt x="9432" y="14529"/>
                      <a:pt x="9621" y="14526"/>
                      <a:pt x="9810" y="14526"/>
                    </a:cubicBezTo>
                    <a:cubicBezTo>
                      <a:pt x="12975" y="14526"/>
                      <a:pt x="16033" y="15234"/>
                      <a:pt x="19098" y="15397"/>
                    </a:cubicBezTo>
                    <a:cubicBezTo>
                      <a:pt x="19425" y="15411"/>
                      <a:pt x="19752" y="15429"/>
                      <a:pt x="20078" y="15448"/>
                    </a:cubicBezTo>
                    <a:cubicBezTo>
                      <a:pt x="20090" y="15329"/>
                      <a:pt x="20205" y="15270"/>
                      <a:pt x="20317" y="15270"/>
                    </a:cubicBezTo>
                    <a:cubicBezTo>
                      <a:pt x="20340" y="15270"/>
                      <a:pt x="20362" y="15272"/>
                      <a:pt x="20384" y="15277"/>
                    </a:cubicBezTo>
                    <a:cubicBezTo>
                      <a:pt x="20736" y="15297"/>
                      <a:pt x="21086" y="15317"/>
                      <a:pt x="21438" y="15339"/>
                    </a:cubicBezTo>
                    <a:cubicBezTo>
                      <a:pt x="21990" y="15382"/>
                      <a:pt x="22542" y="15398"/>
                      <a:pt x="23096" y="15398"/>
                    </a:cubicBezTo>
                    <a:cubicBezTo>
                      <a:pt x="23741" y="15398"/>
                      <a:pt x="24387" y="15377"/>
                      <a:pt x="25032" y="15354"/>
                    </a:cubicBezTo>
                    <a:cubicBezTo>
                      <a:pt x="26564" y="15301"/>
                      <a:pt x="28096" y="15306"/>
                      <a:pt x="29625" y="15248"/>
                    </a:cubicBezTo>
                    <a:cubicBezTo>
                      <a:pt x="31232" y="15183"/>
                      <a:pt x="32833" y="15068"/>
                      <a:pt x="34441" y="15018"/>
                    </a:cubicBezTo>
                    <a:cubicBezTo>
                      <a:pt x="35559" y="14981"/>
                      <a:pt x="36675" y="14941"/>
                      <a:pt x="37791" y="14899"/>
                    </a:cubicBezTo>
                    <a:cubicBezTo>
                      <a:pt x="39219" y="14847"/>
                      <a:pt x="40645" y="14796"/>
                      <a:pt x="42072" y="14757"/>
                    </a:cubicBezTo>
                    <a:cubicBezTo>
                      <a:pt x="40360" y="14404"/>
                      <a:pt x="38436" y="13798"/>
                      <a:pt x="36855" y="13076"/>
                    </a:cubicBezTo>
                    <a:cubicBezTo>
                      <a:pt x="35890" y="12636"/>
                      <a:pt x="35021" y="12019"/>
                      <a:pt x="34093" y="11508"/>
                    </a:cubicBezTo>
                    <a:cubicBezTo>
                      <a:pt x="33620" y="11270"/>
                      <a:pt x="33423" y="11146"/>
                      <a:pt x="32896" y="11040"/>
                    </a:cubicBezTo>
                    <a:cubicBezTo>
                      <a:pt x="32817" y="11026"/>
                      <a:pt x="32715" y="11020"/>
                      <a:pt x="32598" y="11020"/>
                    </a:cubicBezTo>
                    <a:cubicBezTo>
                      <a:pt x="32061" y="11020"/>
                      <a:pt x="31190" y="11143"/>
                      <a:pt x="30581" y="11143"/>
                    </a:cubicBezTo>
                    <a:cubicBezTo>
                      <a:pt x="30560" y="11143"/>
                      <a:pt x="30538" y="11143"/>
                      <a:pt x="30517" y="11143"/>
                    </a:cubicBezTo>
                    <a:lnTo>
                      <a:pt x="30517" y="11143"/>
                    </a:lnTo>
                    <a:cubicBezTo>
                      <a:pt x="31248" y="11518"/>
                      <a:pt x="31975" y="11855"/>
                      <a:pt x="32602" y="12139"/>
                    </a:cubicBezTo>
                    <a:cubicBezTo>
                      <a:pt x="32896" y="12214"/>
                      <a:pt x="32840" y="12642"/>
                      <a:pt x="32561" y="12642"/>
                    </a:cubicBezTo>
                    <a:cubicBezTo>
                      <a:pt x="32547" y="12642"/>
                      <a:pt x="32533" y="12641"/>
                      <a:pt x="32518" y="12639"/>
                    </a:cubicBezTo>
                    <a:cubicBezTo>
                      <a:pt x="31698" y="12285"/>
                      <a:pt x="30924" y="11809"/>
                      <a:pt x="30139" y="11376"/>
                    </a:cubicBezTo>
                    <a:cubicBezTo>
                      <a:pt x="29898" y="11244"/>
                      <a:pt x="29662" y="11102"/>
                      <a:pt x="29432" y="10953"/>
                    </a:cubicBezTo>
                    <a:cubicBezTo>
                      <a:pt x="29011" y="10779"/>
                      <a:pt x="28610" y="10496"/>
                      <a:pt x="28136" y="10139"/>
                    </a:cubicBezTo>
                    <a:cubicBezTo>
                      <a:pt x="27176" y="9428"/>
                      <a:pt x="26293" y="8619"/>
                      <a:pt x="25440" y="7785"/>
                    </a:cubicBezTo>
                    <a:cubicBezTo>
                      <a:pt x="24880" y="7242"/>
                      <a:pt x="24128" y="6446"/>
                      <a:pt x="23672" y="6126"/>
                    </a:cubicBezTo>
                    <a:cubicBezTo>
                      <a:pt x="23414" y="5973"/>
                      <a:pt x="23348" y="5911"/>
                      <a:pt x="23250" y="5911"/>
                    </a:cubicBezTo>
                    <a:cubicBezTo>
                      <a:pt x="23190" y="5911"/>
                      <a:pt x="23117" y="5935"/>
                      <a:pt x="22978" y="5976"/>
                    </a:cubicBezTo>
                    <a:cubicBezTo>
                      <a:pt x="21971" y="6340"/>
                      <a:pt x="20675" y="7300"/>
                      <a:pt x="19401" y="7602"/>
                    </a:cubicBezTo>
                    <a:cubicBezTo>
                      <a:pt x="19378" y="7608"/>
                      <a:pt x="19357" y="7611"/>
                      <a:pt x="19336" y="7611"/>
                    </a:cubicBezTo>
                    <a:cubicBezTo>
                      <a:pt x="19317" y="7611"/>
                      <a:pt x="19299" y="7609"/>
                      <a:pt x="19280" y="7604"/>
                    </a:cubicBezTo>
                    <a:cubicBezTo>
                      <a:pt x="19247" y="7604"/>
                      <a:pt x="19212" y="7600"/>
                      <a:pt x="19179" y="7582"/>
                    </a:cubicBezTo>
                    <a:cubicBezTo>
                      <a:pt x="18539" y="7107"/>
                      <a:pt x="17963" y="6537"/>
                      <a:pt x="17341" y="6029"/>
                    </a:cubicBezTo>
                    <a:cubicBezTo>
                      <a:pt x="16454" y="5296"/>
                      <a:pt x="15552" y="4582"/>
                      <a:pt x="14682" y="3826"/>
                    </a:cubicBezTo>
                    <a:cubicBezTo>
                      <a:pt x="13565" y="2888"/>
                      <a:pt x="12165" y="1508"/>
                      <a:pt x="11214" y="767"/>
                    </a:cubicBezTo>
                    <a:cubicBezTo>
                      <a:pt x="10598" y="293"/>
                      <a:pt x="10088" y="1"/>
                      <a:pt x="95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31"/>
              <p:cNvSpPr/>
              <p:nvPr/>
            </p:nvSpPr>
            <p:spPr>
              <a:xfrm>
                <a:off x="-138878" y="4518948"/>
                <a:ext cx="4251379" cy="745903"/>
              </a:xfrm>
              <a:custGeom>
                <a:avLst/>
                <a:gdLst/>
                <a:ahLst/>
                <a:cxnLst/>
                <a:rect l="l" t="t" r="r" b="b"/>
                <a:pathLst>
                  <a:path w="59354" h="10414" extrusionOk="0">
                    <a:moveTo>
                      <a:pt x="11302" y="1"/>
                    </a:moveTo>
                    <a:cubicBezTo>
                      <a:pt x="10323" y="1"/>
                      <a:pt x="9354" y="87"/>
                      <a:pt x="8534" y="207"/>
                    </a:cubicBezTo>
                    <a:cubicBezTo>
                      <a:pt x="7824" y="316"/>
                      <a:pt x="6889" y="403"/>
                      <a:pt x="5958" y="640"/>
                    </a:cubicBezTo>
                    <a:cubicBezTo>
                      <a:pt x="5339" y="811"/>
                      <a:pt x="4727" y="996"/>
                      <a:pt x="4135" y="1193"/>
                    </a:cubicBezTo>
                    <a:cubicBezTo>
                      <a:pt x="3486" y="1411"/>
                      <a:pt x="2860" y="1641"/>
                      <a:pt x="2275" y="1878"/>
                    </a:cubicBezTo>
                    <a:cubicBezTo>
                      <a:pt x="1586" y="2143"/>
                      <a:pt x="848" y="2242"/>
                      <a:pt x="121" y="2372"/>
                    </a:cubicBezTo>
                    <a:cubicBezTo>
                      <a:pt x="111" y="2449"/>
                      <a:pt x="102" y="2531"/>
                      <a:pt x="95" y="2615"/>
                    </a:cubicBezTo>
                    <a:cubicBezTo>
                      <a:pt x="82" y="3866"/>
                      <a:pt x="53" y="5119"/>
                      <a:pt x="1" y="6370"/>
                    </a:cubicBezTo>
                    <a:cubicBezTo>
                      <a:pt x="5" y="6610"/>
                      <a:pt x="12" y="6840"/>
                      <a:pt x="22" y="7065"/>
                    </a:cubicBezTo>
                    <a:cubicBezTo>
                      <a:pt x="48" y="8031"/>
                      <a:pt x="11" y="9001"/>
                      <a:pt x="18" y="9967"/>
                    </a:cubicBezTo>
                    <a:cubicBezTo>
                      <a:pt x="309" y="9991"/>
                      <a:pt x="602" y="10052"/>
                      <a:pt x="896" y="10054"/>
                    </a:cubicBezTo>
                    <a:cubicBezTo>
                      <a:pt x="2526" y="10169"/>
                      <a:pt x="4164" y="10195"/>
                      <a:pt x="5800" y="10237"/>
                    </a:cubicBezTo>
                    <a:cubicBezTo>
                      <a:pt x="8806" y="10292"/>
                      <a:pt x="11812" y="10407"/>
                      <a:pt x="14821" y="10413"/>
                    </a:cubicBezTo>
                    <a:cubicBezTo>
                      <a:pt x="14999" y="10413"/>
                      <a:pt x="15177" y="10414"/>
                      <a:pt x="15355" y="10414"/>
                    </a:cubicBezTo>
                    <a:cubicBezTo>
                      <a:pt x="17712" y="10414"/>
                      <a:pt x="20068" y="10355"/>
                      <a:pt x="22424" y="10355"/>
                    </a:cubicBezTo>
                    <a:cubicBezTo>
                      <a:pt x="22759" y="10355"/>
                      <a:pt x="23094" y="10356"/>
                      <a:pt x="23429" y="10359"/>
                    </a:cubicBezTo>
                    <a:cubicBezTo>
                      <a:pt x="24564" y="10375"/>
                      <a:pt x="25699" y="10383"/>
                      <a:pt x="26833" y="10383"/>
                    </a:cubicBezTo>
                    <a:cubicBezTo>
                      <a:pt x="33577" y="10383"/>
                      <a:pt x="40317" y="10120"/>
                      <a:pt x="47053" y="9842"/>
                    </a:cubicBezTo>
                    <a:cubicBezTo>
                      <a:pt x="49051" y="9751"/>
                      <a:pt x="51049" y="9716"/>
                      <a:pt x="53047" y="9716"/>
                    </a:cubicBezTo>
                    <a:cubicBezTo>
                      <a:pt x="54177" y="9716"/>
                      <a:pt x="55307" y="9727"/>
                      <a:pt x="56436" y="9747"/>
                    </a:cubicBezTo>
                    <a:cubicBezTo>
                      <a:pt x="57408" y="9761"/>
                      <a:pt x="58382" y="9783"/>
                      <a:pt x="59354" y="9809"/>
                    </a:cubicBezTo>
                    <a:cubicBezTo>
                      <a:pt x="58951" y="9489"/>
                      <a:pt x="58567" y="9150"/>
                      <a:pt x="58163" y="8834"/>
                    </a:cubicBezTo>
                    <a:cubicBezTo>
                      <a:pt x="56407" y="7379"/>
                      <a:pt x="54984" y="7152"/>
                      <a:pt x="52587" y="7010"/>
                    </a:cubicBezTo>
                    <a:cubicBezTo>
                      <a:pt x="51233" y="6887"/>
                      <a:pt x="49804" y="6952"/>
                      <a:pt x="48555" y="6345"/>
                    </a:cubicBezTo>
                    <a:cubicBezTo>
                      <a:pt x="47871" y="6044"/>
                      <a:pt x="47263" y="5591"/>
                      <a:pt x="46562" y="5326"/>
                    </a:cubicBezTo>
                    <a:cubicBezTo>
                      <a:pt x="45666" y="5057"/>
                      <a:pt x="44659" y="4977"/>
                      <a:pt x="43859" y="4850"/>
                    </a:cubicBezTo>
                    <a:cubicBezTo>
                      <a:pt x="42298" y="4561"/>
                      <a:pt x="40944" y="4477"/>
                      <a:pt x="39282" y="4457"/>
                    </a:cubicBezTo>
                    <a:cubicBezTo>
                      <a:pt x="37724" y="4434"/>
                      <a:pt x="36142" y="4390"/>
                      <a:pt x="34654" y="3878"/>
                    </a:cubicBezTo>
                    <a:cubicBezTo>
                      <a:pt x="33588" y="3517"/>
                      <a:pt x="32615" y="3008"/>
                      <a:pt x="31630" y="2747"/>
                    </a:cubicBezTo>
                    <a:cubicBezTo>
                      <a:pt x="27617" y="1778"/>
                      <a:pt x="23865" y="1259"/>
                      <a:pt x="19764" y="994"/>
                    </a:cubicBezTo>
                    <a:cubicBezTo>
                      <a:pt x="17193" y="804"/>
                      <a:pt x="14670" y="133"/>
                      <a:pt x="12088" y="20"/>
                    </a:cubicBezTo>
                    <a:cubicBezTo>
                      <a:pt x="11827" y="7"/>
                      <a:pt x="11564" y="1"/>
                      <a:pt x="113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31"/>
              <p:cNvSpPr/>
              <p:nvPr/>
            </p:nvSpPr>
            <p:spPr>
              <a:xfrm>
                <a:off x="3639564" y="4014412"/>
                <a:ext cx="3581948" cy="514697"/>
              </a:xfrm>
              <a:custGeom>
                <a:avLst/>
                <a:gdLst/>
                <a:ahLst/>
                <a:cxnLst/>
                <a:rect l="l" t="t" r="r" b="b"/>
                <a:pathLst>
                  <a:path w="50008" h="7186" extrusionOk="0">
                    <a:moveTo>
                      <a:pt x="40291" y="1"/>
                    </a:moveTo>
                    <a:cubicBezTo>
                      <a:pt x="39096" y="1"/>
                      <a:pt x="38026" y="634"/>
                      <a:pt x="36759" y="1333"/>
                    </a:cubicBezTo>
                    <a:cubicBezTo>
                      <a:pt x="35441" y="2066"/>
                      <a:pt x="34126" y="2802"/>
                      <a:pt x="32819" y="3553"/>
                    </a:cubicBezTo>
                    <a:cubicBezTo>
                      <a:pt x="31827" y="4108"/>
                      <a:pt x="30864" y="4726"/>
                      <a:pt x="29813" y="5165"/>
                    </a:cubicBezTo>
                    <a:cubicBezTo>
                      <a:pt x="29657" y="5225"/>
                      <a:pt x="29495" y="5301"/>
                      <a:pt x="29327" y="5301"/>
                    </a:cubicBezTo>
                    <a:cubicBezTo>
                      <a:pt x="29309" y="5301"/>
                      <a:pt x="29291" y="5300"/>
                      <a:pt x="29273" y="5298"/>
                    </a:cubicBezTo>
                    <a:cubicBezTo>
                      <a:pt x="28989" y="5249"/>
                      <a:pt x="28717" y="5143"/>
                      <a:pt x="28439" y="5066"/>
                    </a:cubicBezTo>
                    <a:cubicBezTo>
                      <a:pt x="27605" y="4843"/>
                      <a:pt x="26808" y="4471"/>
                      <a:pt x="25953" y="4341"/>
                    </a:cubicBezTo>
                    <a:cubicBezTo>
                      <a:pt x="25895" y="4331"/>
                      <a:pt x="25471" y="4280"/>
                      <a:pt x="25126" y="4280"/>
                    </a:cubicBezTo>
                    <a:cubicBezTo>
                      <a:pt x="25011" y="4280"/>
                      <a:pt x="24905" y="4285"/>
                      <a:pt x="24825" y="4300"/>
                    </a:cubicBezTo>
                    <a:cubicBezTo>
                      <a:pt x="24645" y="4322"/>
                      <a:pt x="23669" y="4584"/>
                      <a:pt x="23256" y="4761"/>
                    </a:cubicBezTo>
                    <a:cubicBezTo>
                      <a:pt x="22311" y="5098"/>
                      <a:pt x="21400" y="5611"/>
                      <a:pt x="20385" y="5698"/>
                    </a:cubicBezTo>
                    <a:cubicBezTo>
                      <a:pt x="20350" y="5699"/>
                      <a:pt x="20315" y="5700"/>
                      <a:pt x="20280" y="5700"/>
                    </a:cubicBezTo>
                    <a:cubicBezTo>
                      <a:pt x="19415" y="5700"/>
                      <a:pt x="18635" y="5242"/>
                      <a:pt x="17884" y="4852"/>
                    </a:cubicBezTo>
                    <a:cubicBezTo>
                      <a:pt x="15953" y="3876"/>
                      <a:pt x="14138" y="2411"/>
                      <a:pt x="12347" y="2041"/>
                    </a:cubicBezTo>
                    <a:cubicBezTo>
                      <a:pt x="12137" y="2013"/>
                      <a:pt x="11926" y="2000"/>
                      <a:pt x="11714" y="2000"/>
                    </a:cubicBezTo>
                    <a:cubicBezTo>
                      <a:pt x="9163" y="2000"/>
                      <a:pt x="6529" y="3950"/>
                      <a:pt x="4100" y="5347"/>
                    </a:cubicBezTo>
                    <a:cubicBezTo>
                      <a:pt x="3219" y="5892"/>
                      <a:pt x="2250" y="6259"/>
                      <a:pt x="1276" y="6597"/>
                    </a:cubicBezTo>
                    <a:cubicBezTo>
                      <a:pt x="852" y="6742"/>
                      <a:pt x="429" y="6889"/>
                      <a:pt x="0" y="7025"/>
                    </a:cubicBezTo>
                    <a:cubicBezTo>
                      <a:pt x="1714" y="7109"/>
                      <a:pt x="3429" y="7185"/>
                      <a:pt x="5144" y="7185"/>
                    </a:cubicBezTo>
                    <a:cubicBezTo>
                      <a:pt x="5220" y="7185"/>
                      <a:pt x="5296" y="7185"/>
                      <a:pt x="5372" y="7185"/>
                    </a:cubicBezTo>
                    <a:cubicBezTo>
                      <a:pt x="12424" y="7169"/>
                      <a:pt x="19473" y="6918"/>
                      <a:pt x="26524" y="6918"/>
                    </a:cubicBezTo>
                    <a:cubicBezTo>
                      <a:pt x="27190" y="6918"/>
                      <a:pt x="27856" y="6921"/>
                      <a:pt x="28521" y="6925"/>
                    </a:cubicBezTo>
                    <a:cubicBezTo>
                      <a:pt x="34075" y="6888"/>
                      <a:pt x="39630" y="6748"/>
                      <a:pt x="45184" y="6748"/>
                    </a:cubicBezTo>
                    <a:cubicBezTo>
                      <a:pt x="46662" y="6748"/>
                      <a:pt x="48139" y="6758"/>
                      <a:pt x="49617" y="6782"/>
                    </a:cubicBezTo>
                    <a:cubicBezTo>
                      <a:pt x="49627" y="6438"/>
                      <a:pt x="49637" y="6094"/>
                      <a:pt x="49650" y="5751"/>
                    </a:cubicBezTo>
                    <a:cubicBezTo>
                      <a:pt x="49724" y="4228"/>
                      <a:pt x="49880" y="2709"/>
                      <a:pt x="50008" y="1190"/>
                    </a:cubicBezTo>
                    <a:lnTo>
                      <a:pt x="50008" y="1190"/>
                    </a:lnTo>
                    <a:cubicBezTo>
                      <a:pt x="49744" y="1280"/>
                      <a:pt x="49479" y="1367"/>
                      <a:pt x="49216" y="1456"/>
                    </a:cubicBezTo>
                    <a:cubicBezTo>
                      <a:pt x="48147" y="1821"/>
                      <a:pt x="47047" y="2199"/>
                      <a:pt x="45909" y="2199"/>
                    </a:cubicBezTo>
                    <a:cubicBezTo>
                      <a:pt x="45802" y="2199"/>
                      <a:pt x="45696" y="2196"/>
                      <a:pt x="45589" y="2189"/>
                    </a:cubicBezTo>
                    <a:cubicBezTo>
                      <a:pt x="44755" y="2176"/>
                      <a:pt x="44100" y="1630"/>
                      <a:pt x="43449" y="1177"/>
                    </a:cubicBezTo>
                    <a:cubicBezTo>
                      <a:pt x="42767" y="698"/>
                      <a:pt x="42266" y="462"/>
                      <a:pt x="41559" y="240"/>
                    </a:cubicBezTo>
                    <a:cubicBezTo>
                      <a:pt x="41114" y="73"/>
                      <a:pt x="40695" y="1"/>
                      <a:pt x="402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31"/>
              <p:cNvSpPr/>
              <p:nvPr/>
            </p:nvSpPr>
            <p:spPr>
              <a:xfrm>
                <a:off x="-133362" y="3710431"/>
                <a:ext cx="2706946" cy="941511"/>
              </a:xfrm>
              <a:custGeom>
                <a:avLst/>
                <a:gdLst/>
                <a:ahLst/>
                <a:cxnLst/>
                <a:rect l="l" t="t" r="r" b="b"/>
                <a:pathLst>
                  <a:path w="37792" h="13145" extrusionOk="0">
                    <a:moveTo>
                      <a:pt x="9096" y="0"/>
                    </a:moveTo>
                    <a:cubicBezTo>
                      <a:pt x="8037" y="0"/>
                      <a:pt x="6990" y="542"/>
                      <a:pt x="5920" y="719"/>
                    </a:cubicBezTo>
                    <a:cubicBezTo>
                      <a:pt x="6540" y="1446"/>
                      <a:pt x="7271" y="2076"/>
                      <a:pt x="8079" y="2584"/>
                    </a:cubicBezTo>
                    <a:cubicBezTo>
                      <a:pt x="6073" y="1721"/>
                      <a:pt x="3889" y="1280"/>
                      <a:pt x="1707" y="1280"/>
                    </a:cubicBezTo>
                    <a:cubicBezTo>
                      <a:pt x="1187" y="1280"/>
                      <a:pt x="667" y="1305"/>
                      <a:pt x="150" y="1355"/>
                    </a:cubicBezTo>
                    <a:cubicBezTo>
                      <a:pt x="113" y="2600"/>
                      <a:pt x="74" y="3847"/>
                      <a:pt x="51" y="5092"/>
                    </a:cubicBezTo>
                    <a:cubicBezTo>
                      <a:pt x="0" y="7777"/>
                      <a:pt x="38" y="10461"/>
                      <a:pt x="25" y="13145"/>
                    </a:cubicBezTo>
                    <a:cubicBezTo>
                      <a:pt x="931" y="12998"/>
                      <a:pt x="1835" y="12825"/>
                      <a:pt x="2701" y="12510"/>
                    </a:cubicBezTo>
                    <a:cubicBezTo>
                      <a:pt x="3770" y="12151"/>
                      <a:pt x="4866" y="11896"/>
                      <a:pt x="5950" y="11594"/>
                    </a:cubicBezTo>
                    <a:cubicBezTo>
                      <a:pt x="7023" y="11262"/>
                      <a:pt x="8118" y="10968"/>
                      <a:pt x="9243" y="10906"/>
                    </a:cubicBezTo>
                    <a:cubicBezTo>
                      <a:pt x="9432" y="10901"/>
                      <a:pt x="9621" y="10898"/>
                      <a:pt x="9810" y="10898"/>
                    </a:cubicBezTo>
                    <a:cubicBezTo>
                      <a:pt x="12975" y="10898"/>
                      <a:pt x="16033" y="11606"/>
                      <a:pt x="19098" y="11769"/>
                    </a:cubicBezTo>
                    <a:cubicBezTo>
                      <a:pt x="19425" y="11783"/>
                      <a:pt x="19752" y="11801"/>
                      <a:pt x="20080" y="11820"/>
                    </a:cubicBezTo>
                    <a:cubicBezTo>
                      <a:pt x="20090" y="11701"/>
                      <a:pt x="20205" y="11642"/>
                      <a:pt x="20317" y="11642"/>
                    </a:cubicBezTo>
                    <a:cubicBezTo>
                      <a:pt x="20340" y="11642"/>
                      <a:pt x="20362" y="11644"/>
                      <a:pt x="20384" y="11649"/>
                    </a:cubicBezTo>
                    <a:cubicBezTo>
                      <a:pt x="20736" y="11669"/>
                      <a:pt x="21087" y="11689"/>
                      <a:pt x="21438" y="11711"/>
                    </a:cubicBezTo>
                    <a:cubicBezTo>
                      <a:pt x="21990" y="11754"/>
                      <a:pt x="22543" y="11770"/>
                      <a:pt x="23097" y="11770"/>
                    </a:cubicBezTo>
                    <a:cubicBezTo>
                      <a:pt x="23741" y="11770"/>
                      <a:pt x="24387" y="11749"/>
                      <a:pt x="25032" y="11726"/>
                    </a:cubicBezTo>
                    <a:cubicBezTo>
                      <a:pt x="26564" y="11673"/>
                      <a:pt x="28096" y="11678"/>
                      <a:pt x="29625" y="11620"/>
                    </a:cubicBezTo>
                    <a:cubicBezTo>
                      <a:pt x="31232" y="11555"/>
                      <a:pt x="32833" y="11440"/>
                      <a:pt x="34441" y="11390"/>
                    </a:cubicBezTo>
                    <a:cubicBezTo>
                      <a:pt x="35559" y="11353"/>
                      <a:pt x="36675" y="11313"/>
                      <a:pt x="37791" y="11271"/>
                    </a:cubicBezTo>
                    <a:cubicBezTo>
                      <a:pt x="36398" y="10815"/>
                      <a:pt x="35053" y="10215"/>
                      <a:pt x="33783" y="9487"/>
                    </a:cubicBezTo>
                    <a:lnTo>
                      <a:pt x="33783" y="9487"/>
                    </a:lnTo>
                    <a:cubicBezTo>
                      <a:pt x="34082" y="9931"/>
                      <a:pt x="34462" y="10321"/>
                      <a:pt x="34900" y="10629"/>
                    </a:cubicBezTo>
                    <a:cubicBezTo>
                      <a:pt x="31139" y="10149"/>
                      <a:pt x="27761" y="8145"/>
                      <a:pt x="24612" y="6031"/>
                    </a:cubicBezTo>
                    <a:cubicBezTo>
                      <a:pt x="23966" y="5598"/>
                      <a:pt x="23300" y="5146"/>
                      <a:pt x="22534" y="4998"/>
                    </a:cubicBezTo>
                    <a:cubicBezTo>
                      <a:pt x="22391" y="4971"/>
                      <a:pt x="22244" y="4957"/>
                      <a:pt x="22096" y="4957"/>
                    </a:cubicBezTo>
                    <a:cubicBezTo>
                      <a:pt x="21451" y="4957"/>
                      <a:pt x="20798" y="5219"/>
                      <a:pt x="20485" y="5771"/>
                    </a:cubicBezTo>
                    <a:cubicBezTo>
                      <a:pt x="20492" y="6325"/>
                      <a:pt x="20675" y="6766"/>
                      <a:pt x="21099" y="7125"/>
                    </a:cubicBezTo>
                    <a:cubicBezTo>
                      <a:pt x="19790" y="6184"/>
                      <a:pt x="18273" y="5561"/>
                      <a:pt x="16962" y="4626"/>
                    </a:cubicBezTo>
                    <a:cubicBezTo>
                      <a:pt x="16161" y="4053"/>
                      <a:pt x="15445" y="3368"/>
                      <a:pt x="14657" y="2776"/>
                    </a:cubicBezTo>
                    <a:cubicBezTo>
                      <a:pt x="13507" y="1905"/>
                      <a:pt x="12219" y="1239"/>
                      <a:pt x="10937" y="576"/>
                    </a:cubicBezTo>
                    <a:cubicBezTo>
                      <a:pt x="10523" y="363"/>
                      <a:pt x="10102" y="147"/>
                      <a:pt x="9645" y="53"/>
                    </a:cubicBezTo>
                    <a:cubicBezTo>
                      <a:pt x="9462" y="16"/>
                      <a:pt x="9279" y="0"/>
                      <a:pt x="9096"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31"/>
              <p:cNvSpPr/>
              <p:nvPr/>
            </p:nvSpPr>
            <p:spPr>
              <a:xfrm>
                <a:off x="-138878" y="4600960"/>
                <a:ext cx="4042370" cy="663892"/>
              </a:xfrm>
              <a:custGeom>
                <a:avLst/>
                <a:gdLst/>
                <a:ahLst/>
                <a:cxnLst/>
                <a:rect l="l" t="t" r="r" b="b"/>
                <a:pathLst>
                  <a:path w="56436" h="9269" extrusionOk="0">
                    <a:moveTo>
                      <a:pt x="6287" y="1"/>
                    </a:moveTo>
                    <a:cubicBezTo>
                      <a:pt x="5569" y="1"/>
                      <a:pt x="4852" y="16"/>
                      <a:pt x="4135" y="48"/>
                    </a:cubicBezTo>
                    <a:cubicBezTo>
                      <a:pt x="3486" y="266"/>
                      <a:pt x="2860" y="496"/>
                      <a:pt x="2275" y="733"/>
                    </a:cubicBezTo>
                    <a:cubicBezTo>
                      <a:pt x="1586" y="998"/>
                      <a:pt x="848" y="1097"/>
                      <a:pt x="121" y="1227"/>
                    </a:cubicBezTo>
                    <a:cubicBezTo>
                      <a:pt x="111" y="1304"/>
                      <a:pt x="102" y="1386"/>
                      <a:pt x="95" y="1470"/>
                    </a:cubicBezTo>
                    <a:cubicBezTo>
                      <a:pt x="82" y="2721"/>
                      <a:pt x="53" y="3974"/>
                      <a:pt x="1" y="5225"/>
                    </a:cubicBezTo>
                    <a:cubicBezTo>
                      <a:pt x="5" y="5465"/>
                      <a:pt x="12" y="5695"/>
                      <a:pt x="22" y="5920"/>
                    </a:cubicBezTo>
                    <a:cubicBezTo>
                      <a:pt x="48" y="6886"/>
                      <a:pt x="11" y="7856"/>
                      <a:pt x="18" y="8822"/>
                    </a:cubicBezTo>
                    <a:cubicBezTo>
                      <a:pt x="309" y="8846"/>
                      <a:pt x="602" y="8907"/>
                      <a:pt x="896" y="8909"/>
                    </a:cubicBezTo>
                    <a:cubicBezTo>
                      <a:pt x="2526" y="9024"/>
                      <a:pt x="4164" y="9050"/>
                      <a:pt x="5800" y="9092"/>
                    </a:cubicBezTo>
                    <a:cubicBezTo>
                      <a:pt x="8806" y="9147"/>
                      <a:pt x="11812" y="9262"/>
                      <a:pt x="14821" y="9268"/>
                    </a:cubicBezTo>
                    <a:cubicBezTo>
                      <a:pt x="14999" y="9268"/>
                      <a:pt x="15177" y="9269"/>
                      <a:pt x="15355" y="9269"/>
                    </a:cubicBezTo>
                    <a:cubicBezTo>
                      <a:pt x="17712" y="9269"/>
                      <a:pt x="20068" y="9210"/>
                      <a:pt x="22424" y="9210"/>
                    </a:cubicBezTo>
                    <a:cubicBezTo>
                      <a:pt x="22759" y="9210"/>
                      <a:pt x="23094" y="9211"/>
                      <a:pt x="23429" y="9214"/>
                    </a:cubicBezTo>
                    <a:cubicBezTo>
                      <a:pt x="24564" y="9230"/>
                      <a:pt x="25699" y="9238"/>
                      <a:pt x="26833" y="9238"/>
                    </a:cubicBezTo>
                    <a:cubicBezTo>
                      <a:pt x="33577" y="9238"/>
                      <a:pt x="40317" y="8975"/>
                      <a:pt x="47053" y="8697"/>
                    </a:cubicBezTo>
                    <a:cubicBezTo>
                      <a:pt x="49051" y="8606"/>
                      <a:pt x="51049" y="8571"/>
                      <a:pt x="53047" y="8571"/>
                    </a:cubicBezTo>
                    <a:cubicBezTo>
                      <a:pt x="54177" y="8571"/>
                      <a:pt x="55307" y="8582"/>
                      <a:pt x="56436" y="8602"/>
                    </a:cubicBezTo>
                    <a:cubicBezTo>
                      <a:pt x="55567" y="8028"/>
                      <a:pt x="54658" y="7521"/>
                      <a:pt x="53650" y="7298"/>
                    </a:cubicBezTo>
                    <a:cubicBezTo>
                      <a:pt x="53151" y="7189"/>
                      <a:pt x="52636" y="7150"/>
                      <a:pt x="52114" y="7150"/>
                    </a:cubicBezTo>
                    <a:cubicBezTo>
                      <a:pt x="50890" y="7150"/>
                      <a:pt x="49627" y="7361"/>
                      <a:pt x="48437" y="7361"/>
                    </a:cubicBezTo>
                    <a:cubicBezTo>
                      <a:pt x="47393" y="7361"/>
                      <a:pt x="46406" y="7199"/>
                      <a:pt x="45550" y="6590"/>
                    </a:cubicBezTo>
                    <a:cubicBezTo>
                      <a:pt x="45071" y="6249"/>
                      <a:pt x="44684" y="5792"/>
                      <a:pt x="44198" y="5459"/>
                    </a:cubicBezTo>
                    <a:cubicBezTo>
                      <a:pt x="43440" y="4946"/>
                      <a:pt x="42563" y="4797"/>
                      <a:pt x="41645" y="4797"/>
                    </a:cubicBezTo>
                    <a:cubicBezTo>
                      <a:pt x="40633" y="4797"/>
                      <a:pt x="39571" y="4978"/>
                      <a:pt x="38565" y="5054"/>
                    </a:cubicBezTo>
                    <a:cubicBezTo>
                      <a:pt x="38224" y="5080"/>
                      <a:pt x="37884" y="5092"/>
                      <a:pt x="37544" y="5092"/>
                    </a:cubicBezTo>
                    <a:cubicBezTo>
                      <a:pt x="35224" y="5092"/>
                      <a:pt x="32917" y="4534"/>
                      <a:pt x="30652" y="3978"/>
                    </a:cubicBezTo>
                    <a:cubicBezTo>
                      <a:pt x="22649" y="2013"/>
                      <a:pt x="14470" y="1"/>
                      <a:pt x="6287"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31"/>
              <p:cNvSpPr/>
              <p:nvPr/>
            </p:nvSpPr>
            <p:spPr>
              <a:xfrm>
                <a:off x="-176696" y="3413611"/>
                <a:ext cx="7434075" cy="1888035"/>
              </a:xfrm>
              <a:custGeom>
                <a:avLst/>
                <a:gdLst/>
                <a:ahLst/>
                <a:cxnLst/>
                <a:rect l="l" t="t" r="r" b="b"/>
                <a:pathLst>
                  <a:path w="103788" h="26360" extrusionOk="0">
                    <a:moveTo>
                      <a:pt x="93571" y="8389"/>
                    </a:moveTo>
                    <a:cubicBezTo>
                      <a:pt x="93975" y="8389"/>
                      <a:pt x="94394" y="8461"/>
                      <a:pt x="94839" y="8628"/>
                    </a:cubicBezTo>
                    <a:cubicBezTo>
                      <a:pt x="95546" y="8851"/>
                      <a:pt x="96047" y="9086"/>
                      <a:pt x="96729" y="9565"/>
                    </a:cubicBezTo>
                    <a:cubicBezTo>
                      <a:pt x="97380" y="10020"/>
                      <a:pt x="98035" y="10564"/>
                      <a:pt x="98869" y="10577"/>
                    </a:cubicBezTo>
                    <a:cubicBezTo>
                      <a:pt x="98976" y="10584"/>
                      <a:pt x="99083" y="10587"/>
                      <a:pt x="99190" y="10587"/>
                    </a:cubicBezTo>
                    <a:cubicBezTo>
                      <a:pt x="100328" y="10587"/>
                      <a:pt x="101427" y="10210"/>
                      <a:pt x="102496" y="9846"/>
                    </a:cubicBezTo>
                    <a:cubicBezTo>
                      <a:pt x="102759" y="9756"/>
                      <a:pt x="103024" y="9668"/>
                      <a:pt x="103289" y="9579"/>
                    </a:cubicBezTo>
                    <a:lnTo>
                      <a:pt x="103289" y="9579"/>
                    </a:lnTo>
                    <a:cubicBezTo>
                      <a:pt x="103160" y="11098"/>
                      <a:pt x="103004" y="12616"/>
                      <a:pt x="102930" y="14139"/>
                    </a:cubicBezTo>
                    <a:cubicBezTo>
                      <a:pt x="102917" y="14482"/>
                      <a:pt x="102907" y="14827"/>
                      <a:pt x="102897" y="15170"/>
                    </a:cubicBezTo>
                    <a:cubicBezTo>
                      <a:pt x="101433" y="15146"/>
                      <a:pt x="99968" y="15137"/>
                      <a:pt x="98504" y="15137"/>
                    </a:cubicBezTo>
                    <a:cubicBezTo>
                      <a:pt x="92936" y="15137"/>
                      <a:pt x="87370" y="15277"/>
                      <a:pt x="81801" y="15313"/>
                    </a:cubicBezTo>
                    <a:cubicBezTo>
                      <a:pt x="81136" y="15309"/>
                      <a:pt x="80470" y="15306"/>
                      <a:pt x="79804" y="15306"/>
                    </a:cubicBezTo>
                    <a:cubicBezTo>
                      <a:pt x="72753" y="15306"/>
                      <a:pt x="65704" y="15557"/>
                      <a:pt x="58654" y="15573"/>
                    </a:cubicBezTo>
                    <a:cubicBezTo>
                      <a:pt x="58578" y="15573"/>
                      <a:pt x="58501" y="15573"/>
                      <a:pt x="58425" y="15573"/>
                    </a:cubicBezTo>
                    <a:cubicBezTo>
                      <a:pt x="56709" y="15573"/>
                      <a:pt x="54995" y="15497"/>
                      <a:pt x="53282" y="15413"/>
                    </a:cubicBezTo>
                    <a:cubicBezTo>
                      <a:pt x="53709" y="15277"/>
                      <a:pt x="54133" y="15130"/>
                      <a:pt x="54556" y="14985"/>
                    </a:cubicBezTo>
                    <a:cubicBezTo>
                      <a:pt x="55530" y="14647"/>
                      <a:pt x="56501" y="14280"/>
                      <a:pt x="57380" y="13735"/>
                    </a:cubicBezTo>
                    <a:cubicBezTo>
                      <a:pt x="59810" y="12338"/>
                      <a:pt x="62443" y="10388"/>
                      <a:pt x="64994" y="10388"/>
                    </a:cubicBezTo>
                    <a:cubicBezTo>
                      <a:pt x="65206" y="10388"/>
                      <a:pt x="65417" y="10401"/>
                      <a:pt x="65627" y="10429"/>
                    </a:cubicBezTo>
                    <a:cubicBezTo>
                      <a:pt x="67418" y="10800"/>
                      <a:pt x="69233" y="12265"/>
                      <a:pt x="71164" y="13241"/>
                    </a:cubicBezTo>
                    <a:cubicBezTo>
                      <a:pt x="71916" y="13630"/>
                      <a:pt x="72698" y="14089"/>
                      <a:pt x="73564" y="14089"/>
                    </a:cubicBezTo>
                    <a:cubicBezTo>
                      <a:pt x="73598" y="14089"/>
                      <a:pt x="73631" y="14088"/>
                      <a:pt x="73665" y="14087"/>
                    </a:cubicBezTo>
                    <a:cubicBezTo>
                      <a:pt x="74680" y="13999"/>
                      <a:pt x="75591" y="13486"/>
                      <a:pt x="76536" y="13149"/>
                    </a:cubicBezTo>
                    <a:cubicBezTo>
                      <a:pt x="76949" y="12972"/>
                      <a:pt x="77925" y="12710"/>
                      <a:pt x="78106" y="12688"/>
                    </a:cubicBezTo>
                    <a:cubicBezTo>
                      <a:pt x="78186" y="12673"/>
                      <a:pt x="78292" y="12668"/>
                      <a:pt x="78406" y="12668"/>
                    </a:cubicBezTo>
                    <a:cubicBezTo>
                      <a:pt x="78750" y="12668"/>
                      <a:pt x="79175" y="12719"/>
                      <a:pt x="79233" y="12730"/>
                    </a:cubicBezTo>
                    <a:cubicBezTo>
                      <a:pt x="80088" y="12861"/>
                      <a:pt x="80886" y="13231"/>
                      <a:pt x="81719" y="13456"/>
                    </a:cubicBezTo>
                    <a:cubicBezTo>
                      <a:pt x="81997" y="13531"/>
                      <a:pt x="82269" y="13638"/>
                      <a:pt x="82553" y="13686"/>
                    </a:cubicBezTo>
                    <a:cubicBezTo>
                      <a:pt x="82571" y="13688"/>
                      <a:pt x="82589" y="13689"/>
                      <a:pt x="82607" y="13689"/>
                    </a:cubicBezTo>
                    <a:cubicBezTo>
                      <a:pt x="82775" y="13689"/>
                      <a:pt x="82937" y="13613"/>
                      <a:pt x="83093" y="13553"/>
                    </a:cubicBezTo>
                    <a:cubicBezTo>
                      <a:pt x="84144" y="13114"/>
                      <a:pt x="85107" y="12496"/>
                      <a:pt x="86099" y="11943"/>
                    </a:cubicBezTo>
                    <a:cubicBezTo>
                      <a:pt x="87406" y="11191"/>
                      <a:pt x="88721" y="10456"/>
                      <a:pt x="90039" y="9721"/>
                    </a:cubicBezTo>
                    <a:cubicBezTo>
                      <a:pt x="91306" y="9022"/>
                      <a:pt x="92376" y="8389"/>
                      <a:pt x="93571" y="8389"/>
                    </a:cubicBezTo>
                    <a:close/>
                    <a:moveTo>
                      <a:pt x="10146" y="517"/>
                    </a:moveTo>
                    <a:cubicBezTo>
                      <a:pt x="10692" y="517"/>
                      <a:pt x="11203" y="810"/>
                      <a:pt x="11819" y="1284"/>
                    </a:cubicBezTo>
                    <a:cubicBezTo>
                      <a:pt x="12770" y="2022"/>
                      <a:pt x="14172" y="3405"/>
                      <a:pt x="15288" y="4341"/>
                    </a:cubicBezTo>
                    <a:cubicBezTo>
                      <a:pt x="16157" y="5097"/>
                      <a:pt x="17060" y="5812"/>
                      <a:pt x="17946" y="6546"/>
                    </a:cubicBezTo>
                    <a:cubicBezTo>
                      <a:pt x="18568" y="7053"/>
                      <a:pt x="19145" y="7623"/>
                      <a:pt x="19785" y="8100"/>
                    </a:cubicBezTo>
                    <a:cubicBezTo>
                      <a:pt x="19817" y="8116"/>
                      <a:pt x="19851" y="8121"/>
                      <a:pt x="19885" y="8121"/>
                    </a:cubicBezTo>
                    <a:cubicBezTo>
                      <a:pt x="19904" y="8126"/>
                      <a:pt x="19922" y="8128"/>
                      <a:pt x="19942" y="8128"/>
                    </a:cubicBezTo>
                    <a:cubicBezTo>
                      <a:pt x="19963" y="8128"/>
                      <a:pt x="19984" y="8125"/>
                      <a:pt x="20006" y="8118"/>
                    </a:cubicBezTo>
                    <a:cubicBezTo>
                      <a:pt x="21280" y="7816"/>
                      <a:pt x="22577" y="6856"/>
                      <a:pt x="23583" y="6491"/>
                    </a:cubicBezTo>
                    <a:cubicBezTo>
                      <a:pt x="23722" y="6451"/>
                      <a:pt x="23795" y="6427"/>
                      <a:pt x="23855" y="6427"/>
                    </a:cubicBezTo>
                    <a:cubicBezTo>
                      <a:pt x="23953" y="6427"/>
                      <a:pt x="24019" y="6489"/>
                      <a:pt x="24279" y="6642"/>
                    </a:cubicBezTo>
                    <a:cubicBezTo>
                      <a:pt x="24733" y="6962"/>
                      <a:pt x="25485" y="7758"/>
                      <a:pt x="26044" y="8302"/>
                    </a:cubicBezTo>
                    <a:cubicBezTo>
                      <a:pt x="26898" y="9135"/>
                      <a:pt x="27780" y="9944"/>
                      <a:pt x="28740" y="10655"/>
                    </a:cubicBezTo>
                    <a:cubicBezTo>
                      <a:pt x="29216" y="11012"/>
                      <a:pt x="29617" y="11294"/>
                      <a:pt x="30037" y="11469"/>
                    </a:cubicBezTo>
                    <a:cubicBezTo>
                      <a:pt x="30269" y="11617"/>
                      <a:pt x="30503" y="11760"/>
                      <a:pt x="30745" y="11892"/>
                    </a:cubicBezTo>
                    <a:cubicBezTo>
                      <a:pt x="31529" y="12325"/>
                      <a:pt x="32305" y="12801"/>
                      <a:pt x="33123" y="13156"/>
                    </a:cubicBezTo>
                    <a:cubicBezTo>
                      <a:pt x="33137" y="13158"/>
                      <a:pt x="33151" y="13159"/>
                      <a:pt x="33165" y="13159"/>
                    </a:cubicBezTo>
                    <a:cubicBezTo>
                      <a:pt x="33445" y="13159"/>
                      <a:pt x="33501" y="12731"/>
                      <a:pt x="33208" y="12655"/>
                    </a:cubicBezTo>
                    <a:cubicBezTo>
                      <a:pt x="32580" y="12370"/>
                      <a:pt x="31854" y="12034"/>
                      <a:pt x="31122" y="11659"/>
                    </a:cubicBezTo>
                    <a:lnTo>
                      <a:pt x="31122" y="11659"/>
                    </a:lnTo>
                    <a:cubicBezTo>
                      <a:pt x="31146" y="11659"/>
                      <a:pt x="31170" y="11659"/>
                      <a:pt x="31195" y="11659"/>
                    </a:cubicBezTo>
                    <a:cubicBezTo>
                      <a:pt x="31805" y="11659"/>
                      <a:pt x="32674" y="11536"/>
                      <a:pt x="33208" y="11536"/>
                    </a:cubicBezTo>
                    <a:cubicBezTo>
                      <a:pt x="33323" y="11536"/>
                      <a:pt x="33423" y="11542"/>
                      <a:pt x="33501" y="11556"/>
                    </a:cubicBezTo>
                    <a:cubicBezTo>
                      <a:pt x="34026" y="11662"/>
                      <a:pt x="34223" y="11786"/>
                      <a:pt x="34698" y="12025"/>
                    </a:cubicBezTo>
                    <a:cubicBezTo>
                      <a:pt x="35626" y="12533"/>
                      <a:pt x="36494" y="13152"/>
                      <a:pt x="37460" y="13592"/>
                    </a:cubicBezTo>
                    <a:cubicBezTo>
                      <a:pt x="39039" y="14313"/>
                      <a:pt x="40965" y="14920"/>
                      <a:pt x="42677" y="15274"/>
                    </a:cubicBezTo>
                    <a:cubicBezTo>
                      <a:pt x="40133" y="15342"/>
                      <a:pt x="37588" y="15450"/>
                      <a:pt x="35046" y="15534"/>
                    </a:cubicBezTo>
                    <a:cubicBezTo>
                      <a:pt x="33438" y="15584"/>
                      <a:pt x="31836" y="15700"/>
                      <a:pt x="30230" y="15765"/>
                    </a:cubicBezTo>
                    <a:cubicBezTo>
                      <a:pt x="28699" y="15822"/>
                      <a:pt x="27167" y="15817"/>
                      <a:pt x="25637" y="15870"/>
                    </a:cubicBezTo>
                    <a:cubicBezTo>
                      <a:pt x="24993" y="15894"/>
                      <a:pt x="24349" y="15915"/>
                      <a:pt x="23705" y="15915"/>
                    </a:cubicBezTo>
                    <a:cubicBezTo>
                      <a:pt x="23150" y="15915"/>
                      <a:pt x="22596" y="15899"/>
                      <a:pt x="22043" y="15855"/>
                    </a:cubicBezTo>
                    <a:cubicBezTo>
                      <a:pt x="21691" y="15833"/>
                      <a:pt x="21339" y="15813"/>
                      <a:pt x="20987" y="15793"/>
                    </a:cubicBezTo>
                    <a:cubicBezTo>
                      <a:pt x="20966" y="15788"/>
                      <a:pt x="20944" y="15786"/>
                      <a:pt x="20921" y="15786"/>
                    </a:cubicBezTo>
                    <a:cubicBezTo>
                      <a:pt x="20810" y="15786"/>
                      <a:pt x="20695" y="15846"/>
                      <a:pt x="20682" y="15965"/>
                    </a:cubicBezTo>
                    <a:cubicBezTo>
                      <a:pt x="20356" y="15946"/>
                      <a:pt x="20029" y="15927"/>
                      <a:pt x="19701" y="15913"/>
                    </a:cubicBezTo>
                    <a:cubicBezTo>
                      <a:pt x="16641" y="15752"/>
                      <a:pt x="13585" y="15043"/>
                      <a:pt x="10423" y="15043"/>
                    </a:cubicBezTo>
                    <a:cubicBezTo>
                      <a:pt x="10232" y="15043"/>
                      <a:pt x="10041" y="15046"/>
                      <a:pt x="9849" y="15051"/>
                    </a:cubicBezTo>
                    <a:cubicBezTo>
                      <a:pt x="8721" y="15114"/>
                      <a:pt x="7630" y="15408"/>
                      <a:pt x="6555" y="15739"/>
                    </a:cubicBezTo>
                    <a:cubicBezTo>
                      <a:pt x="5471" y="16042"/>
                      <a:pt x="4373" y="16295"/>
                      <a:pt x="3304" y="16654"/>
                    </a:cubicBezTo>
                    <a:cubicBezTo>
                      <a:pt x="2439" y="16969"/>
                      <a:pt x="1535" y="17142"/>
                      <a:pt x="627" y="17290"/>
                    </a:cubicBezTo>
                    <a:cubicBezTo>
                      <a:pt x="643" y="14605"/>
                      <a:pt x="605" y="11921"/>
                      <a:pt x="656" y="9238"/>
                    </a:cubicBezTo>
                    <a:cubicBezTo>
                      <a:pt x="686" y="7684"/>
                      <a:pt x="739" y="6132"/>
                      <a:pt x="776" y="4578"/>
                    </a:cubicBezTo>
                    <a:cubicBezTo>
                      <a:pt x="769" y="4213"/>
                      <a:pt x="810" y="3840"/>
                      <a:pt x="804" y="3473"/>
                    </a:cubicBezTo>
                    <a:cubicBezTo>
                      <a:pt x="840" y="3472"/>
                      <a:pt x="876" y="3472"/>
                      <a:pt x="913" y="3472"/>
                    </a:cubicBezTo>
                    <a:cubicBezTo>
                      <a:pt x="2042" y="3472"/>
                      <a:pt x="3550" y="3869"/>
                      <a:pt x="4913" y="4011"/>
                    </a:cubicBezTo>
                    <a:cubicBezTo>
                      <a:pt x="5394" y="3786"/>
                      <a:pt x="5733" y="3400"/>
                      <a:pt x="6254" y="3003"/>
                    </a:cubicBezTo>
                    <a:cubicBezTo>
                      <a:pt x="7409" y="2082"/>
                      <a:pt x="8453" y="1020"/>
                      <a:pt x="9641" y="599"/>
                    </a:cubicBezTo>
                    <a:cubicBezTo>
                      <a:pt x="9815" y="543"/>
                      <a:pt x="9982" y="517"/>
                      <a:pt x="10146" y="517"/>
                    </a:cubicBezTo>
                    <a:close/>
                    <a:moveTo>
                      <a:pt x="41166" y="15678"/>
                    </a:moveTo>
                    <a:cubicBezTo>
                      <a:pt x="41168" y="15678"/>
                      <a:pt x="41168" y="15680"/>
                      <a:pt x="41169" y="15680"/>
                    </a:cubicBezTo>
                    <a:cubicBezTo>
                      <a:pt x="42897" y="16308"/>
                      <a:pt x="44836" y="16686"/>
                      <a:pt x="46462" y="16889"/>
                    </a:cubicBezTo>
                    <a:cubicBezTo>
                      <a:pt x="48083" y="17080"/>
                      <a:pt x="49471" y="17081"/>
                      <a:pt x="50913" y="17451"/>
                    </a:cubicBezTo>
                    <a:cubicBezTo>
                      <a:pt x="52549" y="17859"/>
                      <a:pt x="51599" y="18553"/>
                      <a:pt x="52892" y="19429"/>
                    </a:cubicBezTo>
                    <a:cubicBezTo>
                      <a:pt x="53557" y="19841"/>
                      <a:pt x="54340" y="20015"/>
                      <a:pt x="55089" y="20213"/>
                    </a:cubicBezTo>
                    <a:cubicBezTo>
                      <a:pt x="56044" y="20468"/>
                      <a:pt x="57362" y="20788"/>
                      <a:pt x="57879" y="21058"/>
                    </a:cubicBezTo>
                    <a:cubicBezTo>
                      <a:pt x="58243" y="21213"/>
                      <a:pt x="58358" y="21486"/>
                      <a:pt x="58712" y="21803"/>
                    </a:cubicBezTo>
                    <a:cubicBezTo>
                      <a:pt x="59132" y="22199"/>
                      <a:pt x="59715" y="22487"/>
                      <a:pt x="60284" y="22752"/>
                    </a:cubicBezTo>
                    <a:cubicBezTo>
                      <a:pt x="61105" y="23125"/>
                      <a:pt x="61874" y="23594"/>
                      <a:pt x="62663" y="24030"/>
                    </a:cubicBezTo>
                    <a:cubicBezTo>
                      <a:pt x="63044" y="24236"/>
                      <a:pt x="63109" y="24252"/>
                      <a:pt x="63416" y="24382"/>
                    </a:cubicBezTo>
                    <a:cubicBezTo>
                      <a:pt x="63412" y="24430"/>
                      <a:pt x="63425" y="24481"/>
                      <a:pt x="63468" y="24523"/>
                    </a:cubicBezTo>
                    <a:cubicBezTo>
                      <a:pt x="63502" y="24546"/>
                      <a:pt x="63651" y="24680"/>
                      <a:pt x="63884" y="24819"/>
                    </a:cubicBezTo>
                    <a:cubicBezTo>
                      <a:pt x="64150" y="24974"/>
                      <a:pt x="64440" y="25086"/>
                      <a:pt x="64735" y="25173"/>
                    </a:cubicBezTo>
                    <a:cubicBezTo>
                      <a:pt x="65003" y="25254"/>
                      <a:pt x="65274" y="25341"/>
                      <a:pt x="65548" y="25415"/>
                    </a:cubicBezTo>
                    <a:cubicBezTo>
                      <a:pt x="63913" y="25361"/>
                      <a:pt x="62278" y="25307"/>
                      <a:pt x="60643" y="25261"/>
                    </a:cubicBezTo>
                    <a:cubicBezTo>
                      <a:pt x="60533" y="25170"/>
                      <a:pt x="60439" y="25118"/>
                      <a:pt x="60265" y="24957"/>
                    </a:cubicBezTo>
                    <a:cubicBezTo>
                      <a:pt x="59531" y="24301"/>
                      <a:pt x="58788" y="23650"/>
                      <a:pt x="57956" y="23118"/>
                    </a:cubicBezTo>
                    <a:cubicBezTo>
                      <a:pt x="56647" y="22238"/>
                      <a:pt x="55034" y="22067"/>
                      <a:pt x="53496" y="22019"/>
                    </a:cubicBezTo>
                    <a:cubicBezTo>
                      <a:pt x="51961" y="21951"/>
                      <a:pt x="50617" y="21983"/>
                      <a:pt x="49233" y="21451"/>
                    </a:cubicBezTo>
                    <a:cubicBezTo>
                      <a:pt x="48632" y="21250"/>
                      <a:pt x="47949" y="20800"/>
                      <a:pt x="47264" y="20484"/>
                    </a:cubicBezTo>
                    <a:cubicBezTo>
                      <a:pt x="46207" y="20082"/>
                      <a:pt x="45088" y="19869"/>
                      <a:pt x="43973" y="19702"/>
                    </a:cubicBezTo>
                    <a:cubicBezTo>
                      <a:pt x="43046" y="19544"/>
                      <a:pt x="42113" y="19430"/>
                      <a:pt x="41174" y="19417"/>
                    </a:cubicBezTo>
                    <a:cubicBezTo>
                      <a:pt x="38680" y="19317"/>
                      <a:pt x="36340" y="19585"/>
                      <a:pt x="34057" y="18553"/>
                    </a:cubicBezTo>
                    <a:cubicBezTo>
                      <a:pt x="33246" y="18217"/>
                      <a:pt x="32561" y="17823"/>
                      <a:pt x="31843" y="17595"/>
                    </a:cubicBezTo>
                    <a:cubicBezTo>
                      <a:pt x="29659" y="17055"/>
                      <a:pt x="27441" y="16659"/>
                      <a:pt x="25208" y="16378"/>
                    </a:cubicBezTo>
                    <a:cubicBezTo>
                      <a:pt x="25405" y="16376"/>
                      <a:pt x="25602" y="16373"/>
                      <a:pt x="25799" y="16369"/>
                    </a:cubicBezTo>
                    <a:cubicBezTo>
                      <a:pt x="28049" y="16324"/>
                      <a:pt x="30302" y="16339"/>
                      <a:pt x="32545" y="16136"/>
                    </a:cubicBezTo>
                    <a:cubicBezTo>
                      <a:pt x="35411" y="15861"/>
                      <a:pt x="38288" y="15678"/>
                      <a:pt x="41166" y="15678"/>
                    </a:cubicBezTo>
                    <a:close/>
                    <a:moveTo>
                      <a:pt x="99084" y="15656"/>
                    </a:moveTo>
                    <a:cubicBezTo>
                      <a:pt x="99687" y="15656"/>
                      <a:pt x="100289" y="15659"/>
                      <a:pt x="100892" y="15665"/>
                    </a:cubicBezTo>
                    <a:cubicBezTo>
                      <a:pt x="100946" y="15665"/>
                      <a:pt x="101000" y="15664"/>
                      <a:pt x="101055" y="15664"/>
                    </a:cubicBezTo>
                    <a:cubicBezTo>
                      <a:pt x="101569" y="15664"/>
                      <a:pt x="102087" y="15693"/>
                      <a:pt x="102601" y="15693"/>
                    </a:cubicBezTo>
                    <a:cubicBezTo>
                      <a:pt x="102695" y="15693"/>
                      <a:pt x="102788" y="15692"/>
                      <a:pt x="102881" y="15690"/>
                    </a:cubicBezTo>
                    <a:lnTo>
                      <a:pt x="102881" y="15690"/>
                    </a:lnTo>
                    <a:cubicBezTo>
                      <a:pt x="102835" y="17378"/>
                      <a:pt x="102807" y="19067"/>
                      <a:pt x="102725" y="20752"/>
                    </a:cubicBezTo>
                    <a:cubicBezTo>
                      <a:pt x="102678" y="21980"/>
                      <a:pt x="102593" y="23208"/>
                      <a:pt x="102594" y="24437"/>
                    </a:cubicBezTo>
                    <a:cubicBezTo>
                      <a:pt x="101061" y="24915"/>
                      <a:pt x="99691" y="24935"/>
                      <a:pt x="98045" y="25119"/>
                    </a:cubicBezTo>
                    <a:cubicBezTo>
                      <a:pt x="95246" y="25362"/>
                      <a:pt x="92440" y="25486"/>
                      <a:pt x="89632" y="25601"/>
                    </a:cubicBezTo>
                    <a:cubicBezTo>
                      <a:pt x="87137" y="25671"/>
                      <a:pt x="84640" y="25700"/>
                      <a:pt x="82144" y="25700"/>
                    </a:cubicBezTo>
                    <a:cubicBezTo>
                      <a:pt x="77144" y="25700"/>
                      <a:pt x="72143" y="25585"/>
                      <a:pt x="67146" y="25457"/>
                    </a:cubicBezTo>
                    <a:cubicBezTo>
                      <a:pt x="66328" y="25310"/>
                      <a:pt x="65506" y="25050"/>
                      <a:pt x="65002" y="24830"/>
                    </a:cubicBezTo>
                    <a:cubicBezTo>
                      <a:pt x="64798" y="24747"/>
                      <a:pt x="64299" y="24486"/>
                      <a:pt x="64133" y="24417"/>
                    </a:cubicBezTo>
                    <a:cubicBezTo>
                      <a:pt x="63961" y="24336"/>
                      <a:pt x="63866" y="24326"/>
                      <a:pt x="63725" y="24248"/>
                    </a:cubicBezTo>
                    <a:cubicBezTo>
                      <a:pt x="63723" y="24246"/>
                      <a:pt x="63725" y="24243"/>
                      <a:pt x="63723" y="24242"/>
                    </a:cubicBezTo>
                    <a:cubicBezTo>
                      <a:pt x="63645" y="24146"/>
                      <a:pt x="63500" y="24129"/>
                      <a:pt x="63402" y="24055"/>
                    </a:cubicBezTo>
                    <a:cubicBezTo>
                      <a:pt x="63359" y="24035"/>
                      <a:pt x="63247" y="23954"/>
                      <a:pt x="63234" y="23954"/>
                    </a:cubicBezTo>
                    <a:cubicBezTo>
                      <a:pt x="63233" y="23954"/>
                      <a:pt x="63232" y="23954"/>
                      <a:pt x="63232" y="23955"/>
                    </a:cubicBezTo>
                    <a:cubicBezTo>
                      <a:pt x="62688" y="23599"/>
                      <a:pt x="62185" y="23167"/>
                      <a:pt x="61583" y="22907"/>
                    </a:cubicBezTo>
                    <a:cubicBezTo>
                      <a:pt x="60998" y="22633"/>
                      <a:pt x="60138" y="22394"/>
                      <a:pt x="59512" y="22038"/>
                    </a:cubicBezTo>
                    <a:cubicBezTo>
                      <a:pt x="59155" y="21813"/>
                      <a:pt x="58867" y="21512"/>
                      <a:pt x="58697" y="21247"/>
                    </a:cubicBezTo>
                    <a:cubicBezTo>
                      <a:pt x="58513" y="20910"/>
                      <a:pt x="58253" y="20639"/>
                      <a:pt x="57792" y="20458"/>
                    </a:cubicBezTo>
                    <a:cubicBezTo>
                      <a:pt x="56517" y="19969"/>
                      <a:pt x="54689" y="19727"/>
                      <a:pt x="53632" y="19297"/>
                    </a:cubicBezTo>
                    <a:cubicBezTo>
                      <a:pt x="53036" y="19054"/>
                      <a:pt x="52701" y="18637"/>
                      <a:pt x="52559" y="18236"/>
                    </a:cubicBezTo>
                    <a:cubicBezTo>
                      <a:pt x="52446" y="17852"/>
                      <a:pt x="52299" y="17624"/>
                      <a:pt x="52047" y="17497"/>
                    </a:cubicBezTo>
                    <a:cubicBezTo>
                      <a:pt x="51761" y="17315"/>
                      <a:pt x="51598" y="17281"/>
                      <a:pt x="51205" y="17202"/>
                    </a:cubicBezTo>
                    <a:cubicBezTo>
                      <a:pt x="50176" y="16987"/>
                      <a:pt x="48810" y="16711"/>
                      <a:pt x="47984" y="16583"/>
                    </a:cubicBezTo>
                    <a:cubicBezTo>
                      <a:pt x="46507" y="16379"/>
                      <a:pt x="45212" y="16272"/>
                      <a:pt x="43732" y="15969"/>
                    </a:cubicBezTo>
                    <a:cubicBezTo>
                      <a:pt x="43308" y="15881"/>
                      <a:pt x="42884" y="15791"/>
                      <a:pt x="42462" y="15690"/>
                    </a:cubicBezTo>
                    <a:lnTo>
                      <a:pt x="42462" y="15690"/>
                    </a:lnTo>
                    <a:cubicBezTo>
                      <a:pt x="42901" y="15699"/>
                      <a:pt x="43341" y="15710"/>
                      <a:pt x="43780" y="15729"/>
                    </a:cubicBezTo>
                    <a:cubicBezTo>
                      <a:pt x="44530" y="15727"/>
                      <a:pt x="45281" y="15725"/>
                      <a:pt x="46032" y="15725"/>
                    </a:cubicBezTo>
                    <a:cubicBezTo>
                      <a:pt x="47950" y="15725"/>
                      <a:pt x="49869" y="15737"/>
                      <a:pt x="51786" y="15787"/>
                    </a:cubicBezTo>
                    <a:cubicBezTo>
                      <a:pt x="51805" y="15795"/>
                      <a:pt x="51825" y="15800"/>
                      <a:pt x="51848" y="15800"/>
                    </a:cubicBezTo>
                    <a:cubicBezTo>
                      <a:pt x="51863" y="15800"/>
                      <a:pt x="51879" y="15797"/>
                      <a:pt x="51896" y="15791"/>
                    </a:cubicBezTo>
                    <a:cubicBezTo>
                      <a:pt x="51900" y="15791"/>
                      <a:pt x="51905" y="15790"/>
                      <a:pt x="51909" y="15788"/>
                    </a:cubicBezTo>
                    <a:cubicBezTo>
                      <a:pt x="52076" y="15793"/>
                      <a:pt x="52242" y="15796"/>
                      <a:pt x="52409" y="15800"/>
                    </a:cubicBezTo>
                    <a:cubicBezTo>
                      <a:pt x="54967" y="15887"/>
                      <a:pt x="57524" y="16020"/>
                      <a:pt x="60084" y="16042"/>
                    </a:cubicBezTo>
                    <a:cubicBezTo>
                      <a:pt x="60723" y="16050"/>
                      <a:pt x="61362" y="16054"/>
                      <a:pt x="62001" y="16054"/>
                    </a:cubicBezTo>
                    <a:cubicBezTo>
                      <a:pt x="66679" y="16054"/>
                      <a:pt x="71356" y="15856"/>
                      <a:pt x="76034" y="15843"/>
                    </a:cubicBezTo>
                    <a:cubicBezTo>
                      <a:pt x="79324" y="15836"/>
                      <a:pt x="82615" y="15845"/>
                      <a:pt x="85905" y="15799"/>
                    </a:cubicBezTo>
                    <a:cubicBezTo>
                      <a:pt x="88772" y="15751"/>
                      <a:pt x="91639" y="15674"/>
                      <a:pt x="94508" y="15674"/>
                    </a:cubicBezTo>
                    <a:cubicBezTo>
                      <a:pt x="94702" y="15674"/>
                      <a:pt x="94896" y="15675"/>
                      <a:pt x="95089" y="15675"/>
                    </a:cubicBezTo>
                    <a:cubicBezTo>
                      <a:pt x="96420" y="15668"/>
                      <a:pt x="97752" y="15656"/>
                      <a:pt x="99084" y="15656"/>
                    </a:cubicBezTo>
                    <a:close/>
                    <a:moveTo>
                      <a:pt x="11836" y="15433"/>
                    </a:moveTo>
                    <a:cubicBezTo>
                      <a:pt x="12096" y="15433"/>
                      <a:pt x="12357" y="15439"/>
                      <a:pt x="12616" y="15452"/>
                    </a:cubicBezTo>
                    <a:cubicBezTo>
                      <a:pt x="15197" y="15565"/>
                      <a:pt x="17719" y="16236"/>
                      <a:pt x="20292" y="16426"/>
                    </a:cubicBezTo>
                    <a:cubicBezTo>
                      <a:pt x="24393" y="16692"/>
                      <a:pt x="28145" y="17210"/>
                      <a:pt x="32160" y="18179"/>
                    </a:cubicBezTo>
                    <a:cubicBezTo>
                      <a:pt x="33142" y="18438"/>
                      <a:pt x="34118" y="18948"/>
                      <a:pt x="35183" y="19310"/>
                    </a:cubicBezTo>
                    <a:cubicBezTo>
                      <a:pt x="36670" y="19821"/>
                      <a:pt x="38252" y="19866"/>
                      <a:pt x="39808" y="19889"/>
                    </a:cubicBezTo>
                    <a:cubicBezTo>
                      <a:pt x="41472" y="19908"/>
                      <a:pt x="42826" y="19993"/>
                      <a:pt x="44387" y="20282"/>
                    </a:cubicBezTo>
                    <a:cubicBezTo>
                      <a:pt x="45187" y="20409"/>
                      <a:pt x="46192" y="20489"/>
                      <a:pt x="47090" y="20759"/>
                    </a:cubicBezTo>
                    <a:cubicBezTo>
                      <a:pt x="47789" y="21021"/>
                      <a:pt x="48398" y="21478"/>
                      <a:pt x="49081" y="21777"/>
                    </a:cubicBezTo>
                    <a:cubicBezTo>
                      <a:pt x="50332" y="22384"/>
                      <a:pt x="51761" y="22319"/>
                      <a:pt x="53115" y="22442"/>
                    </a:cubicBezTo>
                    <a:cubicBezTo>
                      <a:pt x="55510" y="22582"/>
                      <a:pt x="56934" y="22813"/>
                      <a:pt x="58690" y="24266"/>
                    </a:cubicBezTo>
                    <a:cubicBezTo>
                      <a:pt x="59094" y="24582"/>
                      <a:pt x="59479" y="24921"/>
                      <a:pt x="59882" y="25241"/>
                    </a:cubicBezTo>
                    <a:cubicBezTo>
                      <a:pt x="57802" y="25186"/>
                      <a:pt x="55721" y="25148"/>
                      <a:pt x="53641" y="25148"/>
                    </a:cubicBezTo>
                    <a:cubicBezTo>
                      <a:pt x="51621" y="25148"/>
                      <a:pt x="49601" y="25184"/>
                      <a:pt x="47582" y="25274"/>
                    </a:cubicBezTo>
                    <a:cubicBezTo>
                      <a:pt x="40843" y="25552"/>
                      <a:pt x="34105" y="25815"/>
                      <a:pt x="27360" y="25815"/>
                    </a:cubicBezTo>
                    <a:cubicBezTo>
                      <a:pt x="26225" y="25815"/>
                      <a:pt x="25091" y="25807"/>
                      <a:pt x="23956" y="25791"/>
                    </a:cubicBezTo>
                    <a:cubicBezTo>
                      <a:pt x="23611" y="25788"/>
                      <a:pt x="23267" y="25787"/>
                      <a:pt x="22923" y="25787"/>
                    </a:cubicBezTo>
                    <a:cubicBezTo>
                      <a:pt x="20612" y="25787"/>
                      <a:pt x="18300" y="25845"/>
                      <a:pt x="15988" y="25845"/>
                    </a:cubicBezTo>
                    <a:cubicBezTo>
                      <a:pt x="15775" y="25845"/>
                      <a:pt x="15562" y="25844"/>
                      <a:pt x="15349" y="25843"/>
                    </a:cubicBezTo>
                    <a:cubicBezTo>
                      <a:pt x="12340" y="25839"/>
                      <a:pt x="9334" y="25724"/>
                      <a:pt x="6326" y="25668"/>
                    </a:cubicBezTo>
                    <a:cubicBezTo>
                      <a:pt x="4692" y="25629"/>
                      <a:pt x="3055" y="25601"/>
                      <a:pt x="1424" y="25487"/>
                    </a:cubicBezTo>
                    <a:cubicBezTo>
                      <a:pt x="1131" y="25484"/>
                      <a:pt x="836" y="25423"/>
                      <a:pt x="545" y="25400"/>
                    </a:cubicBezTo>
                    <a:cubicBezTo>
                      <a:pt x="537" y="24433"/>
                      <a:pt x="575" y="23464"/>
                      <a:pt x="550" y="22495"/>
                    </a:cubicBezTo>
                    <a:cubicBezTo>
                      <a:pt x="542" y="22274"/>
                      <a:pt x="533" y="22041"/>
                      <a:pt x="527" y="21802"/>
                    </a:cubicBezTo>
                    <a:cubicBezTo>
                      <a:pt x="582" y="20551"/>
                      <a:pt x="610" y="19298"/>
                      <a:pt x="621" y="18046"/>
                    </a:cubicBezTo>
                    <a:cubicBezTo>
                      <a:pt x="630" y="17963"/>
                      <a:pt x="640" y="17882"/>
                      <a:pt x="649" y="17804"/>
                    </a:cubicBezTo>
                    <a:cubicBezTo>
                      <a:pt x="1376" y="17674"/>
                      <a:pt x="2113" y="17577"/>
                      <a:pt x="2805" y="17312"/>
                    </a:cubicBezTo>
                    <a:cubicBezTo>
                      <a:pt x="3918" y="16856"/>
                      <a:pt x="5190" y="16430"/>
                      <a:pt x="6486" y="16072"/>
                    </a:cubicBezTo>
                    <a:cubicBezTo>
                      <a:pt x="7417" y="15835"/>
                      <a:pt x="8352" y="15748"/>
                      <a:pt x="9063" y="15641"/>
                    </a:cubicBezTo>
                    <a:cubicBezTo>
                      <a:pt x="9882" y="15521"/>
                      <a:pt x="10855" y="15433"/>
                      <a:pt x="11836" y="15433"/>
                    </a:cubicBezTo>
                    <a:close/>
                    <a:moveTo>
                      <a:pt x="10136" y="1"/>
                    </a:moveTo>
                    <a:cubicBezTo>
                      <a:pt x="9979" y="1"/>
                      <a:pt x="9819" y="19"/>
                      <a:pt x="9655" y="58"/>
                    </a:cubicBezTo>
                    <a:cubicBezTo>
                      <a:pt x="8842" y="268"/>
                      <a:pt x="8155" y="795"/>
                      <a:pt x="7505" y="1306"/>
                    </a:cubicBezTo>
                    <a:cubicBezTo>
                      <a:pt x="6787" y="1878"/>
                      <a:pt x="5717" y="2806"/>
                      <a:pt x="5188" y="3214"/>
                    </a:cubicBezTo>
                    <a:cubicBezTo>
                      <a:pt x="5055" y="3311"/>
                      <a:pt x="4931" y="3420"/>
                      <a:pt x="4790" y="3504"/>
                    </a:cubicBezTo>
                    <a:cubicBezTo>
                      <a:pt x="4784" y="3502"/>
                      <a:pt x="4783" y="3502"/>
                      <a:pt x="4776" y="3502"/>
                    </a:cubicBezTo>
                    <a:cubicBezTo>
                      <a:pt x="4231" y="3385"/>
                      <a:pt x="2876" y="3159"/>
                      <a:pt x="2061" y="3045"/>
                    </a:cubicBezTo>
                    <a:cubicBezTo>
                      <a:pt x="1704" y="2996"/>
                      <a:pt x="1345" y="2972"/>
                      <a:pt x="986" y="2958"/>
                    </a:cubicBezTo>
                    <a:cubicBezTo>
                      <a:pt x="978" y="2958"/>
                      <a:pt x="970" y="2958"/>
                      <a:pt x="962" y="2958"/>
                    </a:cubicBezTo>
                    <a:cubicBezTo>
                      <a:pt x="891" y="2958"/>
                      <a:pt x="815" y="2952"/>
                      <a:pt x="741" y="2952"/>
                    </a:cubicBezTo>
                    <a:cubicBezTo>
                      <a:pt x="684" y="2952"/>
                      <a:pt x="627" y="2956"/>
                      <a:pt x="574" y="2968"/>
                    </a:cubicBezTo>
                    <a:cubicBezTo>
                      <a:pt x="563" y="2967"/>
                      <a:pt x="553" y="2966"/>
                      <a:pt x="543" y="2966"/>
                    </a:cubicBezTo>
                    <a:cubicBezTo>
                      <a:pt x="455" y="2966"/>
                      <a:pt x="367" y="3007"/>
                      <a:pt x="322" y="3091"/>
                    </a:cubicBezTo>
                    <a:cubicBezTo>
                      <a:pt x="86" y="7982"/>
                      <a:pt x="97" y="12911"/>
                      <a:pt x="139" y="17817"/>
                    </a:cubicBezTo>
                    <a:cubicBezTo>
                      <a:pt x="148" y="18561"/>
                      <a:pt x="187" y="19304"/>
                      <a:pt x="216" y="20047"/>
                    </a:cubicBezTo>
                    <a:cubicBezTo>
                      <a:pt x="204" y="20564"/>
                      <a:pt x="180" y="21078"/>
                      <a:pt x="133" y="21602"/>
                    </a:cubicBezTo>
                    <a:cubicBezTo>
                      <a:pt x="23" y="22908"/>
                      <a:pt x="25" y="24221"/>
                      <a:pt x="25" y="25532"/>
                    </a:cubicBezTo>
                    <a:cubicBezTo>
                      <a:pt x="10" y="25564"/>
                      <a:pt x="0" y="25598"/>
                      <a:pt x="0" y="25633"/>
                    </a:cubicBezTo>
                    <a:cubicBezTo>
                      <a:pt x="0" y="25771"/>
                      <a:pt x="118" y="25892"/>
                      <a:pt x="255" y="25892"/>
                    </a:cubicBezTo>
                    <a:cubicBezTo>
                      <a:pt x="256" y="25892"/>
                      <a:pt x="258" y="25892"/>
                      <a:pt x="259" y="25892"/>
                    </a:cubicBezTo>
                    <a:cubicBezTo>
                      <a:pt x="825" y="25959"/>
                      <a:pt x="1395" y="26007"/>
                      <a:pt x="1964" y="26040"/>
                    </a:cubicBezTo>
                    <a:cubicBezTo>
                      <a:pt x="3717" y="26140"/>
                      <a:pt x="5474" y="26165"/>
                      <a:pt x="7230" y="26205"/>
                    </a:cubicBezTo>
                    <a:cubicBezTo>
                      <a:pt x="10029" y="26263"/>
                      <a:pt x="12829" y="26359"/>
                      <a:pt x="15630" y="26359"/>
                    </a:cubicBezTo>
                    <a:cubicBezTo>
                      <a:pt x="15766" y="26359"/>
                      <a:pt x="15902" y="26359"/>
                      <a:pt x="16038" y="26359"/>
                    </a:cubicBezTo>
                    <a:cubicBezTo>
                      <a:pt x="19315" y="26346"/>
                      <a:pt x="22590" y="26250"/>
                      <a:pt x="25867" y="26240"/>
                    </a:cubicBezTo>
                    <a:cubicBezTo>
                      <a:pt x="30020" y="26186"/>
                      <a:pt x="34174" y="26181"/>
                      <a:pt x="38327" y="26099"/>
                    </a:cubicBezTo>
                    <a:cubicBezTo>
                      <a:pt x="42177" y="26015"/>
                      <a:pt x="46023" y="25840"/>
                      <a:pt x="49870" y="25707"/>
                    </a:cubicBezTo>
                    <a:cubicBezTo>
                      <a:pt x="51193" y="25669"/>
                      <a:pt x="52516" y="25653"/>
                      <a:pt x="53839" y="25653"/>
                    </a:cubicBezTo>
                    <a:cubicBezTo>
                      <a:pt x="59855" y="25653"/>
                      <a:pt x="65870" y="25976"/>
                      <a:pt x="71886" y="25976"/>
                    </a:cubicBezTo>
                    <a:cubicBezTo>
                      <a:pt x="72094" y="25976"/>
                      <a:pt x="72302" y="25976"/>
                      <a:pt x="72510" y="25975"/>
                    </a:cubicBezTo>
                    <a:cubicBezTo>
                      <a:pt x="75551" y="25992"/>
                      <a:pt x="78593" y="26016"/>
                      <a:pt x="81635" y="26016"/>
                    </a:cubicBezTo>
                    <a:cubicBezTo>
                      <a:pt x="85787" y="26016"/>
                      <a:pt x="89938" y="25971"/>
                      <a:pt x="94086" y="25800"/>
                    </a:cubicBezTo>
                    <a:cubicBezTo>
                      <a:pt x="96629" y="25687"/>
                      <a:pt x="99189" y="25625"/>
                      <a:pt x="101704" y="25200"/>
                    </a:cubicBezTo>
                    <a:cubicBezTo>
                      <a:pt x="102014" y="25134"/>
                      <a:pt x="102334" y="25080"/>
                      <a:pt x="102633" y="24974"/>
                    </a:cubicBezTo>
                    <a:cubicBezTo>
                      <a:pt x="102676" y="25041"/>
                      <a:pt x="102754" y="25075"/>
                      <a:pt x="102830" y="25075"/>
                    </a:cubicBezTo>
                    <a:cubicBezTo>
                      <a:pt x="102943" y="25075"/>
                      <a:pt x="103054" y="25002"/>
                      <a:pt x="103055" y="24853"/>
                    </a:cubicBezTo>
                    <a:cubicBezTo>
                      <a:pt x="103156" y="21764"/>
                      <a:pt x="103363" y="18679"/>
                      <a:pt x="103402" y="15587"/>
                    </a:cubicBezTo>
                    <a:cubicBezTo>
                      <a:pt x="103449" y="15523"/>
                      <a:pt x="103470" y="15441"/>
                      <a:pt x="103449" y="15364"/>
                    </a:cubicBezTo>
                    <a:cubicBezTo>
                      <a:pt x="103441" y="15334"/>
                      <a:pt x="103427" y="15306"/>
                      <a:pt x="103408" y="15282"/>
                    </a:cubicBezTo>
                    <a:cubicBezTo>
                      <a:pt x="103424" y="13331"/>
                      <a:pt x="103709" y="11378"/>
                      <a:pt x="103787" y="9440"/>
                    </a:cubicBezTo>
                    <a:cubicBezTo>
                      <a:pt x="103770" y="9393"/>
                      <a:pt x="103738" y="9359"/>
                      <a:pt x="103703" y="9333"/>
                    </a:cubicBezTo>
                    <a:cubicBezTo>
                      <a:pt x="103727" y="9270"/>
                      <a:pt x="103725" y="9197"/>
                      <a:pt x="103685" y="9132"/>
                    </a:cubicBezTo>
                    <a:cubicBezTo>
                      <a:pt x="103637" y="9047"/>
                      <a:pt x="103552" y="9012"/>
                      <a:pt x="103464" y="9012"/>
                    </a:cubicBezTo>
                    <a:cubicBezTo>
                      <a:pt x="103410" y="9012"/>
                      <a:pt x="103355" y="9025"/>
                      <a:pt x="103305" y="9047"/>
                    </a:cubicBezTo>
                    <a:cubicBezTo>
                      <a:pt x="102809" y="9186"/>
                      <a:pt x="102322" y="9361"/>
                      <a:pt x="101833" y="9523"/>
                    </a:cubicBezTo>
                    <a:cubicBezTo>
                      <a:pt x="100939" y="9829"/>
                      <a:pt x="100003" y="10072"/>
                      <a:pt x="99188" y="10072"/>
                    </a:cubicBezTo>
                    <a:cubicBezTo>
                      <a:pt x="98944" y="10072"/>
                      <a:pt x="98710" y="10051"/>
                      <a:pt x="98492" y="10002"/>
                    </a:cubicBezTo>
                    <a:cubicBezTo>
                      <a:pt x="97833" y="9844"/>
                      <a:pt x="97069" y="9083"/>
                      <a:pt x="96300" y="8680"/>
                    </a:cubicBezTo>
                    <a:cubicBezTo>
                      <a:pt x="95437" y="8240"/>
                      <a:pt x="94460" y="7869"/>
                      <a:pt x="93480" y="7869"/>
                    </a:cubicBezTo>
                    <a:cubicBezTo>
                      <a:pt x="93179" y="7869"/>
                      <a:pt x="92876" y="7905"/>
                      <a:pt x="92577" y="7984"/>
                    </a:cubicBezTo>
                    <a:cubicBezTo>
                      <a:pt x="91690" y="8221"/>
                      <a:pt x="90882" y="8674"/>
                      <a:pt x="90078" y="9109"/>
                    </a:cubicBezTo>
                    <a:cubicBezTo>
                      <a:pt x="89073" y="9662"/>
                      <a:pt x="88074" y="10224"/>
                      <a:pt x="87075" y="10787"/>
                    </a:cubicBezTo>
                    <a:cubicBezTo>
                      <a:pt x="85586" y="11579"/>
                      <a:pt x="83986" y="12698"/>
                      <a:pt x="82590" y="13179"/>
                    </a:cubicBezTo>
                    <a:cubicBezTo>
                      <a:pt x="82278" y="13076"/>
                      <a:pt x="80691" y="12619"/>
                      <a:pt x="79904" y="12365"/>
                    </a:cubicBezTo>
                    <a:cubicBezTo>
                      <a:pt x="79440" y="12249"/>
                      <a:pt x="78957" y="12153"/>
                      <a:pt x="78475" y="12153"/>
                    </a:cubicBezTo>
                    <a:cubicBezTo>
                      <a:pt x="78328" y="12153"/>
                      <a:pt x="78182" y="12162"/>
                      <a:pt x="78036" y="12182"/>
                    </a:cubicBezTo>
                    <a:cubicBezTo>
                      <a:pt x="76520" y="12407"/>
                      <a:pt x="75207" y="13320"/>
                      <a:pt x="73704" y="13572"/>
                    </a:cubicBezTo>
                    <a:cubicBezTo>
                      <a:pt x="73669" y="13574"/>
                      <a:pt x="73633" y="13575"/>
                      <a:pt x="73596" y="13575"/>
                    </a:cubicBezTo>
                    <a:cubicBezTo>
                      <a:pt x="72531" y="13575"/>
                      <a:pt x="70908" y="12498"/>
                      <a:pt x="69586" y="11770"/>
                    </a:cubicBezTo>
                    <a:cubicBezTo>
                      <a:pt x="68546" y="11156"/>
                      <a:pt x="67756" y="10767"/>
                      <a:pt x="66778" y="10411"/>
                    </a:cubicBezTo>
                    <a:cubicBezTo>
                      <a:pt x="66108" y="10146"/>
                      <a:pt x="65461" y="9911"/>
                      <a:pt x="64780" y="9898"/>
                    </a:cubicBezTo>
                    <a:cubicBezTo>
                      <a:pt x="64775" y="9898"/>
                      <a:pt x="64771" y="9898"/>
                      <a:pt x="64766" y="9898"/>
                    </a:cubicBezTo>
                    <a:cubicBezTo>
                      <a:pt x="62089" y="9898"/>
                      <a:pt x="58886" y="12340"/>
                      <a:pt x="56557" y="13612"/>
                    </a:cubicBezTo>
                    <a:cubicBezTo>
                      <a:pt x="55332" y="14243"/>
                      <a:pt x="54350" y="14574"/>
                      <a:pt x="52940" y="15119"/>
                    </a:cubicBezTo>
                    <a:cubicBezTo>
                      <a:pt x="52694" y="15218"/>
                      <a:pt x="52435" y="15287"/>
                      <a:pt x="52178" y="15360"/>
                    </a:cubicBezTo>
                    <a:cubicBezTo>
                      <a:pt x="50503" y="15278"/>
                      <a:pt x="48827" y="15204"/>
                      <a:pt x="47149" y="15204"/>
                    </a:cubicBezTo>
                    <a:cubicBezTo>
                      <a:pt x="46990" y="15204"/>
                      <a:pt x="46831" y="15205"/>
                      <a:pt x="46672" y="15206"/>
                    </a:cubicBezTo>
                    <a:cubicBezTo>
                      <a:pt x="46048" y="15209"/>
                      <a:pt x="45425" y="15216"/>
                      <a:pt x="44801" y="15227"/>
                    </a:cubicBezTo>
                    <a:cubicBezTo>
                      <a:pt x="44726" y="15215"/>
                      <a:pt x="44650" y="15202"/>
                      <a:pt x="44575" y="15189"/>
                    </a:cubicBezTo>
                    <a:cubicBezTo>
                      <a:pt x="42923" y="14791"/>
                      <a:pt x="41247" y="14469"/>
                      <a:pt x="39642" y="13900"/>
                    </a:cubicBezTo>
                    <a:cubicBezTo>
                      <a:pt x="38104" y="13383"/>
                      <a:pt x="37154" y="12937"/>
                      <a:pt x="35723" y="12132"/>
                    </a:cubicBezTo>
                    <a:cubicBezTo>
                      <a:pt x="35076" y="11793"/>
                      <a:pt x="34496" y="11305"/>
                      <a:pt x="33792" y="11085"/>
                    </a:cubicBezTo>
                    <a:cubicBezTo>
                      <a:pt x="33513" y="11042"/>
                      <a:pt x="33268" y="11025"/>
                      <a:pt x="33044" y="11025"/>
                    </a:cubicBezTo>
                    <a:cubicBezTo>
                      <a:pt x="32277" y="11025"/>
                      <a:pt x="31764" y="11223"/>
                      <a:pt x="31000" y="11223"/>
                    </a:cubicBezTo>
                    <a:cubicBezTo>
                      <a:pt x="30920" y="11223"/>
                      <a:pt x="30837" y="11220"/>
                      <a:pt x="30751" y="11216"/>
                    </a:cubicBezTo>
                    <a:cubicBezTo>
                      <a:pt x="30515" y="11195"/>
                      <a:pt x="30204" y="11036"/>
                      <a:pt x="29755" y="10736"/>
                    </a:cubicBezTo>
                    <a:cubicBezTo>
                      <a:pt x="28911" y="10170"/>
                      <a:pt x="28353" y="9724"/>
                      <a:pt x="27571" y="9025"/>
                    </a:cubicBezTo>
                    <a:cubicBezTo>
                      <a:pt x="26820" y="8357"/>
                      <a:pt x="26119" y="7638"/>
                      <a:pt x="25401" y="6935"/>
                    </a:cubicBezTo>
                    <a:cubicBezTo>
                      <a:pt x="24984" y="6552"/>
                      <a:pt x="24574" y="6107"/>
                      <a:pt x="24019" y="5933"/>
                    </a:cubicBezTo>
                    <a:cubicBezTo>
                      <a:pt x="23958" y="5923"/>
                      <a:pt x="23898" y="5918"/>
                      <a:pt x="23838" y="5918"/>
                    </a:cubicBezTo>
                    <a:cubicBezTo>
                      <a:pt x="23344" y="5918"/>
                      <a:pt x="22883" y="6247"/>
                      <a:pt x="22445" y="6449"/>
                    </a:cubicBezTo>
                    <a:cubicBezTo>
                      <a:pt x="21724" y="6831"/>
                      <a:pt x="20895" y="7292"/>
                      <a:pt x="20308" y="7487"/>
                    </a:cubicBezTo>
                    <a:cubicBezTo>
                      <a:pt x="20195" y="7526"/>
                      <a:pt x="20081" y="7564"/>
                      <a:pt x="19965" y="7594"/>
                    </a:cubicBezTo>
                    <a:cubicBezTo>
                      <a:pt x="19788" y="7450"/>
                      <a:pt x="19615" y="7302"/>
                      <a:pt x="19442" y="7150"/>
                    </a:cubicBezTo>
                    <a:cubicBezTo>
                      <a:pt x="18497" y="6310"/>
                      <a:pt x="17505" y="5524"/>
                      <a:pt x="16532" y="4717"/>
                    </a:cubicBezTo>
                    <a:cubicBezTo>
                      <a:pt x="15333" y="3733"/>
                      <a:pt x="14199" y="2674"/>
                      <a:pt x="13044" y="1639"/>
                    </a:cubicBezTo>
                    <a:cubicBezTo>
                      <a:pt x="12217" y="935"/>
                      <a:pt x="11268" y="1"/>
                      <a:pt x="10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85" name="Google Shape;1785;p31"/>
            <p:cNvSpPr/>
            <p:nvPr/>
          </p:nvSpPr>
          <p:spPr>
            <a:xfrm>
              <a:off x="5808860" y="4429682"/>
              <a:ext cx="261599" cy="618494"/>
            </a:xfrm>
            <a:custGeom>
              <a:avLst/>
              <a:gdLst/>
              <a:ahLst/>
              <a:cxnLst/>
              <a:rect l="l" t="t" r="r" b="b"/>
              <a:pathLst>
                <a:path w="11825" h="27370" extrusionOk="0">
                  <a:moveTo>
                    <a:pt x="2068" y="0"/>
                  </a:moveTo>
                  <a:lnTo>
                    <a:pt x="6533" y="82"/>
                  </a:lnTo>
                  <a:lnTo>
                    <a:pt x="11825" y="26543"/>
                  </a:lnTo>
                  <a:lnTo>
                    <a:pt x="4879" y="27370"/>
                  </a:lnTo>
                  <a:lnTo>
                    <a:pt x="0" y="25303"/>
                  </a:lnTo>
                  <a:close/>
                </a:path>
              </a:pathLst>
            </a:custGeom>
            <a:solidFill>
              <a:schemeClr val="accent5"/>
            </a:solidFill>
            <a:ln>
              <a:noFill/>
            </a:ln>
          </p:spPr>
        </p:sp>
        <p:sp>
          <p:nvSpPr>
            <p:cNvPr id="1786" name="Google Shape;1786;p31"/>
            <p:cNvSpPr/>
            <p:nvPr/>
          </p:nvSpPr>
          <p:spPr>
            <a:xfrm>
              <a:off x="5673542" y="3981236"/>
              <a:ext cx="433557" cy="414822"/>
            </a:xfrm>
            <a:custGeom>
              <a:avLst/>
              <a:gdLst/>
              <a:ahLst/>
              <a:cxnLst/>
              <a:rect l="l" t="t" r="r" b="b"/>
              <a:pathLst>
                <a:path w="19598" h="18357" extrusionOk="0">
                  <a:moveTo>
                    <a:pt x="7608" y="0"/>
                  </a:moveTo>
                  <a:lnTo>
                    <a:pt x="11163" y="1323"/>
                  </a:lnTo>
                  <a:lnTo>
                    <a:pt x="19598" y="6119"/>
                  </a:lnTo>
                  <a:lnTo>
                    <a:pt x="16373" y="18109"/>
                  </a:lnTo>
                  <a:lnTo>
                    <a:pt x="3473" y="18357"/>
                  </a:lnTo>
                  <a:lnTo>
                    <a:pt x="0" y="12982"/>
                  </a:lnTo>
                  <a:close/>
                </a:path>
              </a:pathLst>
            </a:custGeom>
            <a:solidFill>
              <a:schemeClr val="accent3"/>
            </a:solidFill>
            <a:ln>
              <a:noFill/>
            </a:ln>
          </p:spPr>
        </p:sp>
      </p:grpSp>
      <p:grpSp>
        <p:nvGrpSpPr>
          <p:cNvPr id="1787" name="Google Shape;1787;p31"/>
          <p:cNvGrpSpPr/>
          <p:nvPr/>
        </p:nvGrpSpPr>
        <p:grpSpPr>
          <a:xfrm>
            <a:off x="11351002" y="6139788"/>
            <a:ext cx="1513309" cy="1028737"/>
            <a:chOff x="6321735" y="4208657"/>
            <a:chExt cx="529573" cy="360000"/>
          </a:xfrm>
        </p:grpSpPr>
        <p:sp>
          <p:nvSpPr>
            <p:cNvPr id="1788" name="Google Shape;1788;p31"/>
            <p:cNvSpPr/>
            <p:nvPr/>
          </p:nvSpPr>
          <p:spPr>
            <a:xfrm>
              <a:off x="6513065" y="4296518"/>
              <a:ext cx="134" cy="67"/>
            </a:xfrm>
            <a:custGeom>
              <a:avLst/>
              <a:gdLst/>
              <a:ahLst/>
              <a:cxnLst/>
              <a:rect l="l" t="t" r="r" b="b"/>
              <a:pathLst>
                <a:path w="4" h="2" extrusionOk="0">
                  <a:moveTo>
                    <a:pt x="1" y="1"/>
                  </a:moveTo>
                  <a:cubicBezTo>
                    <a:pt x="1" y="1"/>
                    <a:pt x="2" y="2"/>
                    <a:pt x="2" y="2"/>
                  </a:cubicBezTo>
                  <a:lnTo>
                    <a:pt x="4" y="2"/>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31"/>
            <p:cNvSpPr/>
            <p:nvPr/>
          </p:nvSpPr>
          <p:spPr>
            <a:xfrm>
              <a:off x="6524160" y="4223462"/>
              <a:ext cx="15407" cy="29777"/>
            </a:xfrm>
            <a:custGeom>
              <a:avLst/>
              <a:gdLst/>
              <a:ahLst/>
              <a:cxnLst/>
              <a:rect l="l" t="t" r="r" b="b"/>
              <a:pathLst>
                <a:path w="461" h="891" extrusionOk="0">
                  <a:moveTo>
                    <a:pt x="210" y="0"/>
                  </a:moveTo>
                  <a:cubicBezTo>
                    <a:pt x="204" y="2"/>
                    <a:pt x="200" y="3"/>
                    <a:pt x="194" y="4"/>
                  </a:cubicBezTo>
                  <a:cubicBezTo>
                    <a:pt x="41" y="73"/>
                    <a:pt x="0" y="673"/>
                    <a:pt x="362" y="891"/>
                  </a:cubicBezTo>
                  <a:cubicBezTo>
                    <a:pt x="374" y="889"/>
                    <a:pt x="385" y="886"/>
                    <a:pt x="398" y="886"/>
                  </a:cubicBezTo>
                  <a:cubicBezTo>
                    <a:pt x="401" y="888"/>
                    <a:pt x="406" y="889"/>
                    <a:pt x="410" y="889"/>
                  </a:cubicBezTo>
                  <a:cubicBezTo>
                    <a:pt x="461" y="607"/>
                    <a:pt x="436" y="285"/>
                    <a:pt x="391" y="165"/>
                  </a:cubicBezTo>
                  <a:cubicBezTo>
                    <a:pt x="356" y="96"/>
                    <a:pt x="296" y="39"/>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31"/>
            <p:cNvSpPr/>
            <p:nvPr/>
          </p:nvSpPr>
          <p:spPr>
            <a:xfrm>
              <a:off x="6618739" y="4256080"/>
              <a:ext cx="18047" cy="17880"/>
            </a:xfrm>
            <a:custGeom>
              <a:avLst/>
              <a:gdLst/>
              <a:ahLst/>
              <a:cxnLst/>
              <a:rect l="l" t="t" r="r" b="b"/>
              <a:pathLst>
                <a:path w="540" h="535" extrusionOk="0">
                  <a:moveTo>
                    <a:pt x="373" y="1"/>
                  </a:moveTo>
                  <a:cubicBezTo>
                    <a:pt x="343" y="1"/>
                    <a:pt x="308" y="7"/>
                    <a:pt x="269" y="20"/>
                  </a:cubicBezTo>
                  <a:cubicBezTo>
                    <a:pt x="175" y="62"/>
                    <a:pt x="105" y="129"/>
                    <a:pt x="40" y="251"/>
                  </a:cubicBezTo>
                  <a:cubicBezTo>
                    <a:pt x="19" y="304"/>
                    <a:pt x="1" y="463"/>
                    <a:pt x="9" y="463"/>
                  </a:cubicBezTo>
                  <a:cubicBezTo>
                    <a:pt x="9" y="463"/>
                    <a:pt x="9" y="462"/>
                    <a:pt x="10" y="462"/>
                  </a:cubicBezTo>
                  <a:cubicBezTo>
                    <a:pt x="16" y="492"/>
                    <a:pt x="20" y="516"/>
                    <a:pt x="24" y="534"/>
                  </a:cubicBezTo>
                  <a:cubicBezTo>
                    <a:pt x="32" y="534"/>
                    <a:pt x="37" y="533"/>
                    <a:pt x="43" y="533"/>
                  </a:cubicBezTo>
                  <a:cubicBezTo>
                    <a:pt x="46" y="531"/>
                    <a:pt x="46" y="531"/>
                    <a:pt x="50" y="531"/>
                  </a:cubicBezTo>
                  <a:cubicBezTo>
                    <a:pt x="55" y="530"/>
                    <a:pt x="60" y="530"/>
                    <a:pt x="65" y="529"/>
                  </a:cubicBezTo>
                  <a:lnTo>
                    <a:pt x="65" y="529"/>
                  </a:lnTo>
                  <a:cubicBezTo>
                    <a:pt x="64" y="529"/>
                    <a:pt x="64" y="529"/>
                    <a:pt x="64" y="529"/>
                  </a:cubicBezTo>
                  <a:cubicBezTo>
                    <a:pt x="62" y="529"/>
                    <a:pt x="136" y="515"/>
                    <a:pt x="160" y="505"/>
                  </a:cubicBezTo>
                  <a:cubicBezTo>
                    <a:pt x="344" y="449"/>
                    <a:pt x="485" y="295"/>
                    <a:pt x="512" y="190"/>
                  </a:cubicBezTo>
                  <a:cubicBezTo>
                    <a:pt x="540" y="92"/>
                    <a:pt x="490" y="1"/>
                    <a:pt x="3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31"/>
            <p:cNvSpPr/>
            <p:nvPr/>
          </p:nvSpPr>
          <p:spPr>
            <a:xfrm>
              <a:off x="6494650" y="4284186"/>
              <a:ext cx="9692" cy="9725"/>
            </a:xfrm>
            <a:custGeom>
              <a:avLst/>
              <a:gdLst/>
              <a:ahLst/>
              <a:cxnLst/>
              <a:rect l="l" t="t" r="r" b="b"/>
              <a:pathLst>
                <a:path w="290" h="291" extrusionOk="0">
                  <a:moveTo>
                    <a:pt x="100" y="0"/>
                  </a:moveTo>
                  <a:cubicBezTo>
                    <a:pt x="64" y="22"/>
                    <a:pt x="54" y="22"/>
                    <a:pt x="19" y="94"/>
                  </a:cubicBezTo>
                  <a:cubicBezTo>
                    <a:pt x="0" y="165"/>
                    <a:pt x="13" y="193"/>
                    <a:pt x="51" y="251"/>
                  </a:cubicBezTo>
                  <a:lnTo>
                    <a:pt x="52" y="254"/>
                  </a:lnTo>
                  <a:cubicBezTo>
                    <a:pt x="67" y="262"/>
                    <a:pt x="88" y="273"/>
                    <a:pt x="103" y="280"/>
                  </a:cubicBezTo>
                  <a:cubicBezTo>
                    <a:pt x="113" y="283"/>
                    <a:pt x="125" y="286"/>
                    <a:pt x="133" y="288"/>
                  </a:cubicBezTo>
                  <a:cubicBezTo>
                    <a:pt x="148" y="289"/>
                    <a:pt x="161" y="291"/>
                    <a:pt x="175" y="291"/>
                  </a:cubicBezTo>
                  <a:cubicBezTo>
                    <a:pt x="181" y="291"/>
                    <a:pt x="187" y="290"/>
                    <a:pt x="193" y="290"/>
                  </a:cubicBezTo>
                  <a:cubicBezTo>
                    <a:pt x="197" y="290"/>
                    <a:pt x="201" y="290"/>
                    <a:pt x="204" y="288"/>
                  </a:cubicBezTo>
                  <a:cubicBezTo>
                    <a:pt x="206" y="288"/>
                    <a:pt x="206" y="288"/>
                    <a:pt x="207" y="287"/>
                  </a:cubicBezTo>
                  <a:cubicBezTo>
                    <a:pt x="288" y="210"/>
                    <a:pt x="290" y="116"/>
                    <a:pt x="227" y="55"/>
                  </a:cubicBezTo>
                  <a:cubicBezTo>
                    <a:pt x="227" y="54"/>
                    <a:pt x="224" y="52"/>
                    <a:pt x="222" y="52"/>
                  </a:cubicBezTo>
                  <a:cubicBezTo>
                    <a:pt x="216" y="50"/>
                    <a:pt x="206" y="47"/>
                    <a:pt x="194" y="44"/>
                  </a:cubicBezTo>
                  <a:cubicBezTo>
                    <a:pt x="154" y="44"/>
                    <a:pt x="122" y="26"/>
                    <a:pt x="1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31"/>
            <p:cNvSpPr/>
            <p:nvPr/>
          </p:nvSpPr>
          <p:spPr>
            <a:xfrm>
              <a:off x="6569310" y="4269046"/>
              <a:ext cx="259974" cy="283201"/>
            </a:xfrm>
            <a:custGeom>
              <a:avLst/>
              <a:gdLst/>
              <a:ahLst/>
              <a:cxnLst/>
              <a:rect l="l" t="t" r="r" b="b"/>
              <a:pathLst>
                <a:path w="7779" h="8474" extrusionOk="0">
                  <a:moveTo>
                    <a:pt x="7779" y="0"/>
                  </a:moveTo>
                  <a:lnTo>
                    <a:pt x="7779" y="0"/>
                  </a:lnTo>
                  <a:cubicBezTo>
                    <a:pt x="7754" y="7"/>
                    <a:pt x="7730" y="16"/>
                    <a:pt x="7706" y="23"/>
                  </a:cubicBezTo>
                  <a:cubicBezTo>
                    <a:pt x="7468" y="106"/>
                    <a:pt x="7234" y="185"/>
                    <a:pt x="7004" y="265"/>
                  </a:cubicBezTo>
                  <a:cubicBezTo>
                    <a:pt x="5585" y="757"/>
                    <a:pt x="4320" y="1277"/>
                    <a:pt x="3042" y="2205"/>
                  </a:cubicBezTo>
                  <a:cubicBezTo>
                    <a:pt x="2165" y="2860"/>
                    <a:pt x="1311" y="3749"/>
                    <a:pt x="704" y="4767"/>
                  </a:cubicBezTo>
                  <a:cubicBezTo>
                    <a:pt x="430" y="5224"/>
                    <a:pt x="206" y="5708"/>
                    <a:pt x="55" y="6208"/>
                  </a:cubicBezTo>
                  <a:cubicBezTo>
                    <a:pt x="81" y="6381"/>
                    <a:pt x="96" y="6554"/>
                    <a:pt x="99" y="6730"/>
                  </a:cubicBezTo>
                  <a:cubicBezTo>
                    <a:pt x="274" y="6481"/>
                    <a:pt x="468" y="6248"/>
                    <a:pt x="675" y="6021"/>
                  </a:cubicBezTo>
                  <a:cubicBezTo>
                    <a:pt x="930" y="5730"/>
                    <a:pt x="1202" y="5450"/>
                    <a:pt x="1464" y="5166"/>
                  </a:cubicBezTo>
                  <a:cubicBezTo>
                    <a:pt x="2174" y="4418"/>
                    <a:pt x="2902" y="3682"/>
                    <a:pt x="3726" y="3060"/>
                  </a:cubicBezTo>
                  <a:cubicBezTo>
                    <a:pt x="4346" y="2595"/>
                    <a:pt x="4837" y="2231"/>
                    <a:pt x="5117" y="2004"/>
                  </a:cubicBezTo>
                  <a:cubicBezTo>
                    <a:pt x="5241" y="1904"/>
                    <a:pt x="5368" y="1809"/>
                    <a:pt x="5495" y="1720"/>
                  </a:cubicBezTo>
                  <a:cubicBezTo>
                    <a:pt x="5520" y="1696"/>
                    <a:pt x="5546" y="1678"/>
                    <a:pt x="5575" y="1664"/>
                  </a:cubicBezTo>
                  <a:cubicBezTo>
                    <a:pt x="5621" y="1642"/>
                    <a:pt x="5664" y="1632"/>
                    <a:pt x="5703" y="1632"/>
                  </a:cubicBezTo>
                  <a:cubicBezTo>
                    <a:pt x="5954" y="1632"/>
                    <a:pt x="6043" y="2033"/>
                    <a:pt x="5728" y="2117"/>
                  </a:cubicBezTo>
                  <a:lnTo>
                    <a:pt x="5726" y="2117"/>
                  </a:lnTo>
                  <a:cubicBezTo>
                    <a:pt x="5692" y="2133"/>
                    <a:pt x="5656" y="2150"/>
                    <a:pt x="5623" y="2166"/>
                  </a:cubicBezTo>
                  <a:cubicBezTo>
                    <a:pt x="5128" y="2407"/>
                    <a:pt x="4782" y="2631"/>
                    <a:pt x="4291" y="2987"/>
                  </a:cubicBezTo>
                  <a:cubicBezTo>
                    <a:pt x="3530" y="3519"/>
                    <a:pt x="2751" y="4217"/>
                    <a:pt x="2043" y="4955"/>
                  </a:cubicBezTo>
                  <a:cubicBezTo>
                    <a:pt x="1577" y="5452"/>
                    <a:pt x="1118" y="5906"/>
                    <a:pt x="717" y="6397"/>
                  </a:cubicBezTo>
                  <a:cubicBezTo>
                    <a:pt x="500" y="6659"/>
                    <a:pt x="303" y="6929"/>
                    <a:pt x="129" y="7220"/>
                  </a:cubicBezTo>
                  <a:cubicBezTo>
                    <a:pt x="107" y="7259"/>
                    <a:pt x="89" y="7295"/>
                    <a:pt x="71" y="7328"/>
                  </a:cubicBezTo>
                  <a:cubicBezTo>
                    <a:pt x="58" y="7517"/>
                    <a:pt x="36" y="7703"/>
                    <a:pt x="19" y="7892"/>
                  </a:cubicBezTo>
                  <a:cubicBezTo>
                    <a:pt x="19" y="7921"/>
                    <a:pt x="12" y="7947"/>
                    <a:pt x="0" y="7968"/>
                  </a:cubicBezTo>
                  <a:cubicBezTo>
                    <a:pt x="63" y="8042"/>
                    <a:pt x="161" y="8103"/>
                    <a:pt x="286" y="8170"/>
                  </a:cubicBezTo>
                  <a:cubicBezTo>
                    <a:pt x="528" y="8288"/>
                    <a:pt x="1167" y="8473"/>
                    <a:pt x="1769" y="8473"/>
                  </a:cubicBezTo>
                  <a:cubicBezTo>
                    <a:pt x="1807" y="8473"/>
                    <a:pt x="1845" y="8472"/>
                    <a:pt x="1883" y="8471"/>
                  </a:cubicBezTo>
                  <a:cubicBezTo>
                    <a:pt x="1901" y="8472"/>
                    <a:pt x="1920" y="8473"/>
                    <a:pt x="1941" y="8473"/>
                  </a:cubicBezTo>
                  <a:cubicBezTo>
                    <a:pt x="2290" y="8473"/>
                    <a:pt x="2970" y="8304"/>
                    <a:pt x="3344" y="8133"/>
                  </a:cubicBezTo>
                  <a:cubicBezTo>
                    <a:pt x="4197" y="7780"/>
                    <a:pt x="5077" y="6924"/>
                    <a:pt x="5062" y="6520"/>
                  </a:cubicBezTo>
                  <a:cubicBezTo>
                    <a:pt x="5007" y="6313"/>
                    <a:pt x="4912" y="6118"/>
                    <a:pt x="4863" y="5909"/>
                  </a:cubicBezTo>
                  <a:cubicBezTo>
                    <a:pt x="4848" y="5873"/>
                    <a:pt x="4844" y="5833"/>
                    <a:pt x="4844" y="5793"/>
                  </a:cubicBezTo>
                  <a:cubicBezTo>
                    <a:pt x="4822" y="5611"/>
                    <a:pt x="4861" y="5400"/>
                    <a:pt x="5025" y="5295"/>
                  </a:cubicBezTo>
                  <a:cubicBezTo>
                    <a:pt x="5168" y="5222"/>
                    <a:pt x="5416" y="5233"/>
                    <a:pt x="5433" y="5223"/>
                  </a:cubicBezTo>
                  <a:cubicBezTo>
                    <a:pt x="5445" y="5222"/>
                    <a:pt x="5458" y="5222"/>
                    <a:pt x="5458" y="5222"/>
                  </a:cubicBezTo>
                  <a:cubicBezTo>
                    <a:pt x="5517" y="5211"/>
                    <a:pt x="5575" y="5204"/>
                    <a:pt x="5636" y="5195"/>
                  </a:cubicBezTo>
                  <a:cubicBezTo>
                    <a:pt x="5673" y="5188"/>
                    <a:pt x="5698" y="5182"/>
                    <a:pt x="5714" y="5182"/>
                  </a:cubicBezTo>
                  <a:cubicBezTo>
                    <a:pt x="5828" y="5132"/>
                    <a:pt x="5972" y="5130"/>
                    <a:pt x="6080" y="5083"/>
                  </a:cubicBezTo>
                  <a:cubicBezTo>
                    <a:pt x="6240" y="5065"/>
                    <a:pt x="6345" y="4836"/>
                    <a:pt x="6448" y="4570"/>
                  </a:cubicBezTo>
                  <a:cubicBezTo>
                    <a:pt x="6819" y="3734"/>
                    <a:pt x="6975" y="2835"/>
                    <a:pt x="7121" y="1940"/>
                  </a:cubicBezTo>
                  <a:cubicBezTo>
                    <a:pt x="7227" y="1258"/>
                    <a:pt x="7524" y="634"/>
                    <a:pt x="77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31"/>
            <p:cNvSpPr/>
            <p:nvPr/>
          </p:nvSpPr>
          <p:spPr>
            <a:xfrm>
              <a:off x="6337710" y="4291638"/>
              <a:ext cx="222711" cy="259573"/>
            </a:xfrm>
            <a:custGeom>
              <a:avLst/>
              <a:gdLst/>
              <a:ahLst/>
              <a:cxnLst/>
              <a:rect l="l" t="t" r="r" b="b"/>
              <a:pathLst>
                <a:path w="6664" h="7767" extrusionOk="0">
                  <a:moveTo>
                    <a:pt x="364" y="0"/>
                  </a:moveTo>
                  <a:cubicBezTo>
                    <a:pt x="229" y="270"/>
                    <a:pt x="104" y="917"/>
                    <a:pt x="93" y="1066"/>
                  </a:cubicBezTo>
                  <a:cubicBezTo>
                    <a:pt x="0" y="1661"/>
                    <a:pt x="64" y="2931"/>
                    <a:pt x="71" y="3771"/>
                  </a:cubicBezTo>
                  <a:cubicBezTo>
                    <a:pt x="71" y="3778"/>
                    <a:pt x="73" y="3788"/>
                    <a:pt x="75" y="3795"/>
                  </a:cubicBezTo>
                  <a:cubicBezTo>
                    <a:pt x="78" y="3803"/>
                    <a:pt x="83" y="3807"/>
                    <a:pt x="86" y="3814"/>
                  </a:cubicBezTo>
                  <a:cubicBezTo>
                    <a:pt x="94" y="3822"/>
                    <a:pt x="113" y="3836"/>
                    <a:pt x="135" y="3858"/>
                  </a:cubicBezTo>
                  <a:cubicBezTo>
                    <a:pt x="164" y="3877"/>
                    <a:pt x="236" y="3923"/>
                    <a:pt x="268" y="3932"/>
                  </a:cubicBezTo>
                  <a:cubicBezTo>
                    <a:pt x="388" y="3997"/>
                    <a:pt x="811" y="4156"/>
                    <a:pt x="992" y="4168"/>
                  </a:cubicBezTo>
                  <a:cubicBezTo>
                    <a:pt x="1186" y="4215"/>
                    <a:pt x="1357" y="4124"/>
                    <a:pt x="1512" y="4338"/>
                  </a:cubicBezTo>
                  <a:cubicBezTo>
                    <a:pt x="1542" y="4396"/>
                    <a:pt x="1552" y="4462"/>
                    <a:pt x="1547" y="4527"/>
                  </a:cubicBezTo>
                  <a:cubicBezTo>
                    <a:pt x="1552" y="4654"/>
                    <a:pt x="1441" y="4761"/>
                    <a:pt x="1363" y="4854"/>
                  </a:cubicBezTo>
                  <a:cubicBezTo>
                    <a:pt x="1319" y="4902"/>
                    <a:pt x="1295" y="4928"/>
                    <a:pt x="1287" y="4928"/>
                  </a:cubicBezTo>
                  <a:cubicBezTo>
                    <a:pt x="1240" y="4990"/>
                    <a:pt x="1167" y="5036"/>
                    <a:pt x="1112" y="5089"/>
                  </a:cubicBezTo>
                  <a:cubicBezTo>
                    <a:pt x="943" y="5238"/>
                    <a:pt x="617" y="5491"/>
                    <a:pt x="504" y="5579"/>
                  </a:cubicBezTo>
                  <a:cubicBezTo>
                    <a:pt x="537" y="5676"/>
                    <a:pt x="520" y="5640"/>
                    <a:pt x="582" y="5782"/>
                  </a:cubicBezTo>
                  <a:cubicBezTo>
                    <a:pt x="600" y="5815"/>
                    <a:pt x="618" y="5852"/>
                    <a:pt x="636" y="5889"/>
                  </a:cubicBezTo>
                  <a:cubicBezTo>
                    <a:pt x="640" y="5889"/>
                    <a:pt x="650" y="5899"/>
                    <a:pt x="666" y="5928"/>
                  </a:cubicBezTo>
                  <a:cubicBezTo>
                    <a:pt x="756" y="6066"/>
                    <a:pt x="844" y="6164"/>
                    <a:pt x="1030" y="6350"/>
                  </a:cubicBezTo>
                  <a:cubicBezTo>
                    <a:pt x="1769" y="7069"/>
                    <a:pt x="3416" y="7766"/>
                    <a:pt x="4754" y="7766"/>
                  </a:cubicBezTo>
                  <a:cubicBezTo>
                    <a:pt x="4771" y="7766"/>
                    <a:pt x="4787" y="7766"/>
                    <a:pt x="4803" y="7766"/>
                  </a:cubicBezTo>
                  <a:cubicBezTo>
                    <a:pt x="4839" y="7766"/>
                    <a:pt x="4875" y="7766"/>
                    <a:pt x="4909" y="7766"/>
                  </a:cubicBezTo>
                  <a:cubicBezTo>
                    <a:pt x="5464" y="7766"/>
                    <a:pt x="5888" y="7730"/>
                    <a:pt x="6266" y="7521"/>
                  </a:cubicBezTo>
                  <a:cubicBezTo>
                    <a:pt x="6331" y="7430"/>
                    <a:pt x="6447" y="7308"/>
                    <a:pt x="6324" y="6914"/>
                  </a:cubicBezTo>
                  <a:cubicBezTo>
                    <a:pt x="6280" y="6746"/>
                    <a:pt x="6102" y="6379"/>
                    <a:pt x="5894" y="6102"/>
                  </a:cubicBezTo>
                  <a:cubicBezTo>
                    <a:pt x="5894" y="6099"/>
                    <a:pt x="5891" y="6099"/>
                    <a:pt x="5891" y="6096"/>
                  </a:cubicBezTo>
                  <a:cubicBezTo>
                    <a:pt x="5605" y="5692"/>
                    <a:pt x="4951" y="5089"/>
                    <a:pt x="4438" y="4612"/>
                  </a:cubicBezTo>
                  <a:cubicBezTo>
                    <a:pt x="3611" y="3840"/>
                    <a:pt x="2718" y="2967"/>
                    <a:pt x="2207" y="2397"/>
                  </a:cubicBezTo>
                  <a:cubicBezTo>
                    <a:pt x="2139" y="2320"/>
                    <a:pt x="2059" y="2248"/>
                    <a:pt x="1987" y="2174"/>
                  </a:cubicBezTo>
                  <a:cubicBezTo>
                    <a:pt x="1932" y="2127"/>
                    <a:pt x="1896" y="2064"/>
                    <a:pt x="1894" y="1991"/>
                  </a:cubicBezTo>
                  <a:cubicBezTo>
                    <a:pt x="1891" y="1874"/>
                    <a:pt x="1991" y="1773"/>
                    <a:pt x="2105" y="1773"/>
                  </a:cubicBezTo>
                  <a:cubicBezTo>
                    <a:pt x="2107" y="1773"/>
                    <a:pt x="2108" y="1773"/>
                    <a:pt x="2110" y="1773"/>
                  </a:cubicBezTo>
                  <a:cubicBezTo>
                    <a:pt x="2310" y="1773"/>
                    <a:pt x="2444" y="2111"/>
                    <a:pt x="2488" y="2119"/>
                  </a:cubicBezTo>
                  <a:cubicBezTo>
                    <a:pt x="3050" y="2901"/>
                    <a:pt x="3979" y="3872"/>
                    <a:pt x="4991" y="4761"/>
                  </a:cubicBezTo>
                  <a:cubicBezTo>
                    <a:pt x="5311" y="5062"/>
                    <a:pt x="5610" y="5322"/>
                    <a:pt x="5886" y="5608"/>
                  </a:cubicBezTo>
                  <a:cubicBezTo>
                    <a:pt x="6051" y="5779"/>
                    <a:pt x="6214" y="5962"/>
                    <a:pt x="6364" y="6164"/>
                  </a:cubicBezTo>
                  <a:cubicBezTo>
                    <a:pt x="6374" y="6176"/>
                    <a:pt x="6374" y="6176"/>
                    <a:pt x="6370" y="6176"/>
                  </a:cubicBezTo>
                  <a:cubicBezTo>
                    <a:pt x="6468" y="6282"/>
                    <a:pt x="6562" y="6395"/>
                    <a:pt x="6642" y="6515"/>
                  </a:cubicBezTo>
                  <a:cubicBezTo>
                    <a:pt x="6658" y="6285"/>
                    <a:pt x="6664" y="6051"/>
                    <a:pt x="6620" y="5820"/>
                  </a:cubicBezTo>
                  <a:cubicBezTo>
                    <a:pt x="6493" y="5070"/>
                    <a:pt x="6147" y="4301"/>
                    <a:pt x="5566" y="3494"/>
                  </a:cubicBezTo>
                  <a:cubicBezTo>
                    <a:pt x="5521" y="3429"/>
                    <a:pt x="5475" y="3365"/>
                    <a:pt x="5424" y="3300"/>
                  </a:cubicBezTo>
                  <a:cubicBezTo>
                    <a:pt x="4463" y="1938"/>
                    <a:pt x="2019" y="753"/>
                    <a:pt x="400" y="16"/>
                  </a:cubicBezTo>
                  <a:cubicBezTo>
                    <a:pt x="388" y="9"/>
                    <a:pt x="377" y="5"/>
                    <a:pt x="3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31"/>
            <p:cNvSpPr/>
            <p:nvPr/>
          </p:nvSpPr>
          <p:spPr>
            <a:xfrm>
              <a:off x="6321735" y="4208657"/>
              <a:ext cx="529573" cy="360000"/>
            </a:xfrm>
            <a:custGeom>
              <a:avLst/>
              <a:gdLst/>
              <a:ahLst/>
              <a:cxnLst/>
              <a:rect l="l" t="t" r="r" b="b"/>
              <a:pathLst>
                <a:path w="15846" h="10772" extrusionOk="0">
                  <a:moveTo>
                    <a:pt x="6290" y="443"/>
                  </a:moveTo>
                  <a:cubicBezTo>
                    <a:pt x="6353" y="482"/>
                    <a:pt x="6413" y="539"/>
                    <a:pt x="6448" y="608"/>
                  </a:cubicBezTo>
                  <a:cubicBezTo>
                    <a:pt x="6492" y="728"/>
                    <a:pt x="6518" y="1050"/>
                    <a:pt x="6467" y="1332"/>
                  </a:cubicBezTo>
                  <a:cubicBezTo>
                    <a:pt x="6463" y="1332"/>
                    <a:pt x="6458" y="1331"/>
                    <a:pt x="6454" y="1329"/>
                  </a:cubicBezTo>
                  <a:cubicBezTo>
                    <a:pt x="6442" y="1329"/>
                    <a:pt x="6431" y="1332"/>
                    <a:pt x="6419" y="1334"/>
                  </a:cubicBezTo>
                  <a:cubicBezTo>
                    <a:pt x="6057" y="1116"/>
                    <a:pt x="6098" y="516"/>
                    <a:pt x="6251" y="447"/>
                  </a:cubicBezTo>
                  <a:cubicBezTo>
                    <a:pt x="6257" y="446"/>
                    <a:pt x="6261" y="445"/>
                    <a:pt x="6267" y="443"/>
                  </a:cubicBezTo>
                  <a:close/>
                  <a:moveTo>
                    <a:pt x="9260" y="1420"/>
                  </a:moveTo>
                  <a:cubicBezTo>
                    <a:pt x="9377" y="1420"/>
                    <a:pt x="9427" y="1511"/>
                    <a:pt x="9399" y="1609"/>
                  </a:cubicBezTo>
                  <a:cubicBezTo>
                    <a:pt x="9372" y="1714"/>
                    <a:pt x="9231" y="1868"/>
                    <a:pt x="9047" y="1924"/>
                  </a:cubicBezTo>
                  <a:cubicBezTo>
                    <a:pt x="9023" y="1934"/>
                    <a:pt x="8949" y="1948"/>
                    <a:pt x="8951" y="1948"/>
                  </a:cubicBezTo>
                  <a:cubicBezTo>
                    <a:pt x="8951" y="1948"/>
                    <a:pt x="8951" y="1948"/>
                    <a:pt x="8952" y="1948"/>
                  </a:cubicBezTo>
                  <a:lnTo>
                    <a:pt x="8952" y="1948"/>
                  </a:lnTo>
                  <a:cubicBezTo>
                    <a:pt x="8947" y="1949"/>
                    <a:pt x="8942" y="1949"/>
                    <a:pt x="8937" y="1950"/>
                  </a:cubicBezTo>
                  <a:cubicBezTo>
                    <a:pt x="8933" y="1950"/>
                    <a:pt x="8933" y="1950"/>
                    <a:pt x="8930" y="1952"/>
                  </a:cubicBezTo>
                  <a:cubicBezTo>
                    <a:pt x="8924" y="1952"/>
                    <a:pt x="8917" y="1952"/>
                    <a:pt x="8911" y="1953"/>
                  </a:cubicBezTo>
                  <a:cubicBezTo>
                    <a:pt x="8907" y="1933"/>
                    <a:pt x="8903" y="1911"/>
                    <a:pt x="8897" y="1881"/>
                  </a:cubicBezTo>
                  <a:cubicBezTo>
                    <a:pt x="8896" y="1881"/>
                    <a:pt x="8896" y="1882"/>
                    <a:pt x="8896" y="1882"/>
                  </a:cubicBezTo>
                  <a:cubicBezTo>
                    <a:pt x="8888" y="1882"/>
                    <a:pt x="8906" y="1723"/>
                    <a:pt x="8927" y="1670"/>
                  </a:cubicBezTo>
                  <a:cubicBezTo>
                    <a:pt x="8992" y="1548"/>
                    <a:pt x="9062" y="1481"/>
                    <a:pt x="9156" y="1439"/>
                  </a:cubicBezTo>
                  <a:cubicBezTo>
                    <a:pt x="9195" y="1426"/>
                    <a:pt x="9230" y="1420"/>
                    <a:pt x="9260" y="1420"/>
                  </a:cubicBezTo>
                  <a:close/>
                  <a:moveTo>
                    <a:pt x="5274" y="2260"/>
                  </a:moveTo>
                  <a:cubicBezTo>
                    <a:pt x="5296" y="2286"/>
                    <a:pt x="5328" y="2304"/>
                    <a:pt x="5368" y="2304"/>
                  </a:cubicBezTo>
                  <a:cubicBezTo>
                    <a:pt x="5381" y="2307"/>
                    <a:pt x="5391" y="2310"/>
                    <a:pt x="5397" y="2312"/>
                  </a:cubicBezTo>
                  <a:cubicBezTo>
                    <a:pt x="5398" y="2312"/>
                    <a:pt x="5401" y="2314"/>
                    <a:pt x="5403" y="2315"/>
                  </a:cubicBezTo>
                  <a:cubicBezTo>
                    <a:pt x="5464" y="2376"/>
                    <a:pt x="5462" y="2470"/>
                    <a:pt x="5381" y="2547"/>
                  </a:cubicBezTo>
                  <a:cubicBezTo>
                    <a:pt x="5380" y="2548"/>
                    <a:pt x="5381" y="2548"/>
                    <a:pt x="5380" y="2548"/>
                  </a:cubicBezTo>
                  <a:cubicBezTo>
                    <a:pt x="5375" y="2550"/>
                    <a:pt x="5371" y="2550"/>
                    <a:pt x="5368" y="2550"/>
                  </a:cubicBezTo>
                  <a:cubicBezTo>
                    <a:pt x="5362" y="2550"/>
                    <a:pt x="5356" y="2551"/>
                    <a:pt x="5350" y="2551"/>
                  </a:cubicBezTo>
                  <a:cubicBezTo>
                    <a:pt x="5336" y="2551"/>
                    <a:pt x="5322" y="2549"/>
                    <a:pt x="5307" y="2548"/>
                  </a:cubicBezTo>
                  <a:cubicBezTo>
                    <a:pt x="5299" y="2546"/>
                    <a:pt x="5287" y="2543"/>
                    <a:pt x="5277" y="2540"/>
                  </a:cubicBezTo>
                  <a:cubicBezTo>
                    <a:pt x="5262" y="2533"/>
                    <a:pt x="5242" y="2522"/>
                    <a:pt x="5226" y="2514"/>
                  </a:cubicBezTo>
                  <a:lnTo>
                    <a:pt x="5225" y="2511"/>
                  </a:lnTo>
                  <a:cubicBezTo>
                    <a:pt x="5187" y="2453"/>
                    <a:pt x="5174" y="2425"/>
                    <a:pt x="5193" y="2354"/>
                  </a:cubicBezTo>
                  <a:cubicBezTo>
                    <a:pt x="5229" y="2282"/>
                    <a:pt x="5238" y="2282"/>
                    <a:pt x="5274" y="2260"/>
                  </a:cubicBezTo>
                  <a:close/>
                  <a:moveTo>
                    <a:pt x="840" y="2483"/>
                  </a:moveTo>
                  <a:cubicBezTo>
                    <a:pt x="2460" y="3217"/>
                    <a:pt x="4931" y="4411"/>
                    <a:pt x="5901" y="5783"/>
                  </a:cubicBezTo>
                  <a:cubicBezTo>
                    <a:pt x="6566" y="6661"/>
                    <a:pt x="6959" y="7493"/>
                    <a:pt x="7097" y="8304"/>
                  </a:cubicBezTo>
                  <a:cubicBezTo>
                    <a:pt x="7142" y="8534"/>
                    <a:pt x="7136" y="8766"/>
                    <a:pt x="7120" y="8999"/>
                  </a:cubicBezTo>
                  <a:cubicBezTo>
                    <a:pt x="7039" y="8878"/>
                    <a:pt x="6945" y="8765"/>
                    <a:pt x="6848" y="8659"/>
                  </a:cubicBezTo>
                  <a:lnTo>
                    <a:pt x="6848" y="8659"/>
                  </a:lnTo>
                  <a:cubicBezTo>
                    <a:pt x="6849" y="8659"/>
                    <a:pt x="6849" y="8659"/>
                    <a:pt x="6850" y="8659"/>
                  </a:cubicBezTo>
                  <a:cubicBezTo>
                    <a:pt x="6852" y="8659"/>
                    <a:pt x="6852" y="8656"/>
                    <a:pt x="6842" y="8647"/>
                  </a:cubicBezTo>
                  <a:cubicBezTo>
                    <a:pt x="6438" y="8109"/>
                    <a:pt x="5981" y="7726"/>
                    <a:pt x="5469" y="7246"/>
                  </a:cubicBezTo>
                  <a:cubicBezTo>
                    <a:pt x="4456" y="6355"/>
                    <a:pt x="3528" y="5382"/>
                    <a:pt x="2964" y="4602"/>
                  </a:cubicBezTo>
                  <a:cubicBezTo>
                    <a:pt x="2921" y="4593"/>
                    <a:pt x="2787" y="4256"/>
                    <a:pt x="2591" y="4256"/>
                  </a:cubicBezTo>
                  <a:cubicBezTo>
                    <a:pt x="2590" y="4256"/>
                    <a:pt x="2590" y="4256"/>
                    <a:pt x="2589" y="4256"/>
                  </a:cubicBezTo>
                  <a:cubicBezTo>
                    <a:pt x="2589" y="4256"/>
                    <a:pt x="2588" y="4256"/>
                    <a:pt x="2587" y="4256"/>
                  </a:cubicBezTo>
                  <a:cubicBezTo>
                    <a:pt x="2471" y="4256"/>
                    <a:pt x="2369" y="4358"/>
                    <a:pt x="2372" y="4473"/>
                  </a:cubicBezTo>
                  <a:cubicBezTo>
                    <a:pt x="2374" y="4544"/>
                    <a:pt x="2408" y="4609"/>
                    <a:pt x="2463" y="4654"/>
                  </a:cubicBezTo>
                  <a:lnTo>
                    <a:pt x="2463" y="4654"/>
                  </a:lnTo>
                  <a:cubicBezTo>
                    <a:pt x="2463" y="4654"/>
                    <a:pt x="2462" y="4654"/>
                    <a:pt x="2462" y="4654"/>
                  </a:cubicBezTo>
                  <a:lnTo>
                    <a:pt x="2462" y="4654"/>
                  </a:lnTo>
                  <a:cubicBezTo>
                    <a:pt x="2536" y="4729"/>
                    <a:pt x="2614" y="4802"/>
                    <a:pt x="2683" y="4881"/>
                  </a:cubicBezTo>
                  <a:cubicBezTo>
                    <a:pt x="3196" y="5452"/>
                    <a:pt x="4089" y="6323"/>
                    <a:pt x="4915" y="7095"/>
                  </a:cubicBezTo>
                  <a:cubicBezTo>
                    <a:pt x="5427" y="7572"/>
                    <a:pt x="6082" y="8175"/>
                    <a:pt x="6369" y="8579"/>
                  </a:cubicBezTo>
                  <a:cubicBezTo>
                    <a:pt x="6579" y="8857"/>
                    <a:pt x="6760" y="9229"/>
                    <a:pt x="6802" y="9399"/>
                  </a:cubicBezTo>
                  <a:cubicBezTo>
                    <a:pt x="6925" y="9791"/>
                    <a:pt x="6809" y="9913"/>
                    <a:pt x="6744" y="10003"/>
                  </a:cubicBezTo>
                  <a:cubicBezTo>
                    <a:pt x="6366" y="10212"/>
                    <a:pt x="5942" y="10249"/>
                    <a:pt x="5387" y="10249"/>
                  </a:cubicBezTo>
                  <a:cubicBezTo>
                    <a:pt x="5352" y="10249"/>
                    <a:pt x="5317" y="10249"/>
                    <a:pt x="5281" y="10249"/>
                  </a:cubicBezTo>
                  <a:cubicBezTo>
                    <a:pt x="5266" y="10249"/>
                    <a:pt x="5251" y="10249"/>
                    <a:pt x="5236" y="10249"/>
                  </a:cubicBezTo>
                  <a:cubicBezTo>
                    <a:pt x="3899" y="10249"/>
                    <a:pt x="2247" y="9553"/>
                    <a:pt x="1508" y="8833"/>
                  </a:cubicBezTo>
                  <a:cubicBezTo>
                    <a:pt x="1324" y="8646"/>
                    <a:pt x="1234" y="8547"/>
                    <a:pt x="1143" y="8411"/>
                  </a:cubicBezTo>
                  <a:cubicBezTo>
                    <a:pt x="1128" y="8382"/>
                    <a:pt x="1118" y="8372"/>
                    <a:pt x="1112" y="8372"/>
                  </a:cubicBezTo>
                  <a:cubicBezTo>
                    <a:pt x="1098" y="8335"/>
                    <a:pt x="1078" y="8298"/>
                    <a:pt x="1060" y="8264"/>
                  </a:cubicBezTo>
                  <a:cubicBezTo>
                    <a:pt x="998" y="8122"/>
                    <a:pt x="1014" y="8159"/>
                    <a:pt x="981" y="8061"/>
                  </a:cubicBezTo>
                  <a:cubicBezTo>
                    <a:pt x="1095" y="7973"/>
                    <a:pt x="1421" y="7722"/>
                    <a:pt x="1589" y="7572"/>
                  </a:cubicBezTo>
                  <a:cubicBezTo>
                    <a:pt x="1645" y="7518"/>
                    <a:pt x="1716" y="7472"/>
                    <a:pt x="1764" y="7411"/>
                  </a:cubicBezTo>
                  <a:cubicBezTo>
                    <a:pt x="1764" y="7411"/>
                    <a:pt x="1764" y="7411"/>
                    <a:pt x="1765" y="7411"/>
                  </a:cubicBezTo>
                  <a:cubicBezTo>
                    <a:pt x="1769" y="7411"/>
                    <a:pt x="1795" y="7385"/>
                    <a:pt x="1841" y="7337"/>
                  </a:cubicBezTo>
                  <a:cubicBezTo>
                    <a:pt x="1919" y="7244"/>
                    <a:pt x="2030" y="7137"/>
                    <a:pt x="2025" y="7008"/>
                  </a:cubicBezTo>
                  <a:cubicBezTo>
                    <a:pt x="2030" y="6945"/>
                    <a:pt x="2020" y="6879"/>
                    <a:pt x="1990" y="6821"/>
                  </a:cubicBezTo>
                  <a:cubicBezTo>
                    <a:pt x="1835" y="6609"/>
                    <a:pt x="1664" y="6700"/>
                    <a:pt x="1469" y="6651"/>
                  </a:cubicBezTo>
                  <a:cubicBezTo>
                    <a:pt x="1289" y="6639"/>
                    <a:pt x="865" y="6480"/>
                    <a:pt x="745" y="6416"/>
                  </a:cubicBezTo>
                  <a:cubicBezTo>
                    <a:pt x="714" y="6406"/>
                    <a:pt x="642" y="6358"/>
                    <a:pt x="614" y="6341"/>
                  </a:cubicBezTo>
                  <a:cubicBezTo>
                    <a:pt x="591" y="6319"/>
                    <a:pt x="572" y="6303"/>
                    <a:pt x="562" y="6296"/>
                  </a:cubicBezTo>
                  <a:cubicBezTo>
                    <a:pt x="559" y="6290"/>
                    <a:pt x="556" y="6284"/>
                    <a:pt x="553" y="6277"/>
                  </a:cubicBezTo>
                  <a:cubicBezTo>
                    <a:pt x="551" y="6270"/>
                    <a:pt x="549" y="6261"/>
                    <a:pt x="548" y="6254"/>
                  </a:cubicBezTo>
                  <a:cubicBezTo>
                    <a:pt x="542" y="5414"/>
                    <a:pt x="478" y="4144"/>
                    <a:pt x="571" y="3546"/>
                  </a:cubicBezTo>
                  <a:cubicBezTo>
                    <a:pt x="582" y="3397"/>
                    <a:pt x="707" y="2753"/>
                    <a:pt x="840" y="2483"/>
                  </a:cubicBezTo>
                  <a:close/>
                  <a:moveTo>
                    <a:pt x="15187" y="1807"/>
                  </a:moveTo>
                  <a:lnTo>
                    <a:pt x="15187" y="1807"/>
                  </a:lnTo>
                  <a:cubicBezTo>
                    <a:pt x="14931" y="2441"/>
                    <a:pt x="14635" y="3065"/>
                    <a:pt x="14531" y="3749"/>
                  </a:cubicBezTo>
                  <a:cubicBezTo>
                    <a:pt x="14383" y="4644"/>
                    <a:pt x="14227" y="5541"/>
                    <a:pt x="13856" y="6377"/>
                  </a:cubicBezTo>
                  <a:cubicBezTo>
                    <a:pt x="13753" y="6645"/>
                    <a:pt x="13646" y="6874"/>
                    <a:pt x="13488" y="6890"/>
                  </a:cubicBezTo>
                  <a:cubicBezTo>
                    <a:pt x="13380" y="6937"/>
                    <a:pt x="13235" y="6940"/>
                    <a:pt x="13122" y="6989"/>
                  </a:cubicBezTo>
                  <a:cubicBezTo>
                    <a:pt x="13106" y="6991"/>
                    <a:pt x="13083" y="6994"/>
                    <a:pt x="13044" y="7002"/>
                  </a:cubicBezTo>
                  <a:cubicBezTo>
                    <a:pt x="12978" y="7012"/>
                    <a:pt x="12913" y="7022"/>
                    <a:pt x="12847" y="7031"/>
                  </a:cubicBezTo>
                  <a:lnTo>
                    <a:pt x="12847" y="7031"/>
                  </a:lnTo>
                  <a:cubicBezTo>
                    <a:pt x="12857" y="7029"/>
                    <a:pt x="12865" y="7029"/>
                    <a:pt x="12865" y="7029"/>
                  </a:cubicBezTo>
                  <a:lnTo>
                    <a:pt x="12865" y="7029"/>
                  </a:lnTo>
                  <a:cubicBezTo>
                    <a:pt x="12866" y="7029"/>
                    <a:pt x="12861" y="7029"/>
                    <a:pt x="12846" y="7031"/>
                  </a:cubicBezTo>
                  <a:lnTo>
                    <a:pt x="12846" y="7031"/>
                  </a:lnTo>
                  <a:cubicBezTo>
                    <a:pt x="12847" y="7031"/>
                    <a:pt x="12847" y="7031"/>
                    <a:pt x="12847" y="7031"/>
                  </a:cubicBezTo>
                  <a:lnTo>
                    <a:pt x="12847" y="7031"/>
                  </a:lnTo>
                  <a:cubicBezTo>
                    <a:pt x="12847" y="7031"/>
                    <a:pt x="12847" y="7031"/>
                    <a:pt x="12846" y="7031"/>
                  </a:cubicBezTo>
                  <a:lnTo>
                    <a:pt x="12846" y="7031"/>
                  </a:lnTo>
                  <a:cubicBezTo>
                    <a:pt x="12846" y="7031"/>
                    <a:pt x="12846" y="7031"/>
                    <a:pt x="12846" y="7031"/>
                  </a:cubicBezTo>
                  <a:lnTo>
                    <a:pt x="12846" y="7031"/>
                  </a:lnTo>
                  <a:cubicBezTo>
                    <a:pt x="12845" y="7031"/>
                    <a:pt x="12843" y="7031"/>
                    <a:pt x="12841" y="7031"/>
                  </a:cubicBezTo>
                  <a:cubicBezTo>
                    <a:pt x="12843" y="7031"/>
                    <a:pt x="12845" y="7031"/>
                    <a:pt x="12846" y="7031"/>
                  </a:cubicBezTo>
                  <a:lnTo>
                    <a:pt x="12846" y="7031"/>
                  </a:lnTo>
                  <a:cubicBezTo>
                    <a:pt x="12844" y="7031"/>
                    <a:pt x="12842" y="7031"/>
                    <a:pt x="12840" y="7031"/>
                  </a:cubicBezTo>
                  <a:cubicBezTo>
                    <a:pt x="12824" y="7042"/>
                    <a:pt x="12578" y="7027"/>
                    <a:pt x="12431" y="7104"/>
                  </a:cubicBezTo>
                  <a:cubicBezTo>
                    <a:pt x="12269" y="7207"/>
                    <a:pt x="12232" y="7418"/>
                    <a:pt x="12252" y="7602"/>
                  </a:cubicBezTo>
                  <a:cubicBezTo>
                    <a:pt x="12250" y="7640"/>
                    <a:pt x="12258" y="7679"/>
                    <a:pt x="12271" y="7716"/>
                  </a:cubicBezTo>
                  <a:cubicBezTo>
                    <a:pt x="12320" y="7926"/>
                    <a:pt x="12414" y="8122"/>
                    <a:pt x="12472" y="8329"/>
                  </a:cubicBezTo>
                  <a:cubicBezTo>
                    <a:pt x="12485" y="8731"/>
                    <a:pt x="11605" y="9589"/>
                    <a:pt x="10750" y="9940"/>
                  </a:cubicBezTo>
                  <a:cubicBezTo>
                    <a:pt x="10379" y="10111"/>
                    <a:pt x="9697" y="10278"/>
                    <a:pt x="9349" y="10278"/>
                  </a:cubicBezTo>
                  <a:cubicBezTo>
                    <a:pt x="9328" y="10278"/>
                    <a:pt x="9309" y="10278"/>
                    <a:pt x="9291" y="10276"/>
                  </a:cubicBezTo>
                  <a:cubicBezTo>
                    <a:pt x="9249" y="10278"/>
                    <a:pt x="9208" y="10279"/>
                    <a:pt x="9166" y="10279"/>
                  </a:cubicBezTo>
                  <a:cubicBezTo>
                    <a:pt x="8567" y="10279"/>
                    <a:pt x="7933" y="10094"/>
                    <a:pt x="7695" y="9978"/>
                  </a:cubicBezTo>
                  <a:cubicBezTo>
                    <a:pt x="7569" y="9910"/>
                    <a:pt x="7471" y="9851"/>
                    <a:pt x="7410" y="9775"/>
                  </a:cubicBezTo>
                  <a:cubicBezTo>
                    <a:pt x="7421" y="9754"/>
                    <a:pt x="7429" y="9728"/>
                    <a:pt x="7427" y="9697"/>
                  </a:cubicBezTo>
                  <a:cubicBezTo>
                    <a:pt x="7444" y="9512"/>
                    <a:pt x="7465" y="9324"/>
                    <a:pt x="7481" y="9135"/>
                  </a:cubicBezTo>
                  <a:cubicBezTo>
                    <a:pt x="7498" y="9102"/>
                    <a:pt x="7517" y="9064"/>
                    <a:pt x="7539" y="9027"/>
                  </a:cubicBezTo>
                  <a:cubicBezTo>
                    <a:pt x="8035" y="8191"/>
                    <a:pt x="8736" y="7524"/>
                    <a:pt x="9451" y="6761"/>
                  </a:cubicBezTo>
                  <a:cubicBezTo>
                    <a:pt x="10159" y="6024"/>
                    <a:pt x="10938" y="5326"/>
                    <a:pt x="11700" y="4794"/>
                  </a:cubicBezTo>
                  <a:cubicBezTo>
                    <a:pt x="12191" y="4438"/>
                    <a:pt x="12534" y="4214"/>
                    <a:pt x="13032" y="3973"/>
                  </a:cubicBezTo>
                  <a:cubicBezTo>
                    <a:pt x="13066" y="3956"/>
                    <a:pt x="13100" y="3941"/>
                    <a:pt x="13135" y="3924"/>
                  </a:cubicBezTo>
                  <a:lnTo>
                    <a:pt x="13136" y="3924"/>
                  </a:lnTo>
                  <a:cubicBezTo>
                    <a:pt x="13451" y="3840"/>
                    <a:pt x="13363" y="3440"/>
                    <a:pt x="13111" y="3440"/>
                  </a:cubicBezTo>
                  <a:cubicBezTo>
                    <a:pt x="13072" y="3440"/>
                    <a:pt x="13028" y="3450"/>
                    <a:pt x="12982" y="3472"/>
                  </a:cubicBezTo>
                  <a:cubicBezTo>
                    <a:pt x="12954" y="3485"/>
                    <a:pt x="12928" y="3504"/>
                    <a:pt x="12905" y="3526"/>
                  </a:cubicBezTo>
                  <a:cubicBezTo>
                    <a:pt x="12776" y="3617"/>
                    <a:pt x="12650" y="3713"/>
                    <a:pt x="12525" y="3810"/>
                  </a:cubicBezTo>
                  <a:cubicBezTo>
                    <a:pt x="12243" y="4040"/>
                    <a:pt x="11754" y="4402"/>
                    <a:pt x="11132" y="4865"/>
                  </a:cubicBezTo>
                  <a:cubicBezTo>
                    <a:pt x="10310" y="5491"/>
                    <a:pt x="9583" y="6225"/>
                    <a:pt x="8872" y="6972"/>
                  </a:cubicBezTo>
                  <a:cubicBezTo>
                    <a:pt x="8403" y="7479"/>
                    <a:pt x="7906" y="7973"/>
                    <a:pt x="7505" y="8536"/>
                  </a:cubicBezTo>
                  <a:cubicBezTo>
                    <a:pt x="7504" y="8362"/>
                    <a:pt x="7489" y="8188"/>
                    <a:pt x="7462" y="8016"/>
                  </a:cubicBezTo>
                  <a:cubicBezTo>
                    <a:pt x="7954" y="6407"/>
                    <a:pt x="9175" y="4961"/>
                    <a:pt x="10450" y="4012"/>
                  </a:cubicBezTo>
                  <a:cubicBezTo>
                    <a:pt x="11933" y="2932"/>
                    <a:pt x="13403" y="2405"/>
                    <a:pt x="15113" y="1832"/>
                  </a:cubicBezTo>
                  <a:cubicBezTo>
                    <a:pt x="15138" y="1824"/>
                    <a:pt x="15162" y="1814"/>
                    <a:pt x="15187" y="1807"/>
                  </a:cubicBezTo>
                  <a:close/>
                  <a:moveTo>
                    <a:pt x="6246" y="1"/>
                  </a:moveTo>
                  <a:cubicBezTo>
                    <a:pt x="5637" y="1"/>
                    <a:pt x="5599" y="934"/>
                    <a:pt x="5886" y="1341"/>
                  </a:cubicBezTo>
                  <a:cubicBezTo>
                    <a:pt x="5994" y="1494"/>
                    <a:pt x="6153" y="1655"/>
                    <a:pt x="6340" y="1709"/>
                  </a:cubicBezTo>
                  <a:cubicBezTo>
                    <a:pt x="6344" y="1716"/>
                    <a:pt x="6347" y="1723"/>
                    <a:pt x="6351" y="1729"/>
                  </a:cubicBezTo>
                  <a:cubicBezTo>
                    <a:pt x="6350" y="1725"/>
                    <a:pt x="6347" y="1719"/>
                    <a:pt x="6345" y="1713"/>
                  </a:cubicBezTo>
                  <a:lnTo>
                    <a:pt x="6345" y="1713"/>
                  </a:lnTo>
                  <a:cubicBezTo>
                    <a:pt x="6694" y="2396"/>
                    <a:pt x="6751" y="2446"/>
                    <a:pt x="6985" y="3129"/>
                  </a:cubicBezTo>
                  <a:cubicBezTo>
                    <a:pt x="6990" y="3141"/>
                    <a:pt x="6991" y="3152"/>
                    <a:pt x="6996" y="3164"/>
                  </a:cubicBezTo>
                  <a:cubicBezTo>
                    <a:pt x="6797" y="3044"/>
                    <a:pt x="6567" y="2965"/>
                    <a:pt x="6358" y="2876"/>
                  </a:cubicBezTo>
                  <a:cubicBezTo>
                    <a:pt x="6149" y="2796"/>
                    <a:pt x="5936" y="2721"/>
                    <a:pt x="5729" y="2631"/>
                  </a:cubicBezTo>
                  <a:cubicBezTo>
                    <a:pt x="5727" y="2631"/>
                    <a:pt x="5727" y="2630"/>
                    <a:pt x="5726" y="2630"/>
                  </a:cubicBezTo>
                  <a:cubicBezTo>
                    <a:pt x="5721" y="2628"/>
                    <a:pt x="5717" y="2625"/>
                    <a:pt x="5713" y="2624"/>
                  </a:cubicBezTo>
                  <a:cubicBezTo>
                    <a:pt x="5775" y="2460"/>
                    <a:pt x="5752" y="2260"/>
                    <a:pt x="5617" y="2137"/>
                  </a:cubicBezTo>
                  <a:cubicBezTo>
                    <a:pt x="5555" y="2083"/>
                    <a:pt x="5469" y="2028"/>
                    <a:pt x="5382" y="2028"/>
                  </a:cubicBezTo>
                  <a:cubicBezTo>
                    <a:pt x="5364" y="2028"/>
                    <a:pt x="5347" y="2031"/>
                    <a:pt x="5329" y="2036"/>
                  </a:cubicBezTo>
                  <a:cubicBezTo>
                    <a:pt x="5304" y="2011"/>
                    <a:pt x="5272" y="1995"/>
                    <a:pt x="5238" y="1995"/>
                  </a:cubicBezTo>
                  <a:cubicBezTo>
                    <a:pt x="5217" y="1995"/>
                    <a:pt x="5196" y="2001"/>
                    <a:pt x="5175" y="2014"/>
                  </a:cubicBezTo>
                  <a:cubicBezTo>
                    <a:pt x="4714" y="2231"/>
                    <a:pt x="4754" y="2894"/>
                    <a:pt x="5303" y="2894"/>
                  </a:cubicBezTo>
                  <a:cubicBezTo>
                    <a:pt x="5338" y="2894"/>
                    <a:pt x="5375" y="2892"/>
                    <a:pt x="5414" y="2886"/>
                  </a:cubicBezTo>
                  <a:cubicBezTo>
                    <a:pt x="5461" y="2879"/>
                    <a:pt x="5501" y="2861"/>
                    <a:pt x="5537" y="2841"/>
                  </a:cubicBezTo>
                  <a:cubicBezTo>
                    <a:pt x="5756" y="2932"/>
                    <a:pt x="5978" y="3013"/>
                    <a:pt x="6199" y="3097"/>
                  </a:cubicBezTo>
                  <a:cubicBezTo>
                    <a:pt x="6455" y="3183"/>
                    <a:pt x="6820" y="3361"/>
                    <a:pt x="6962" y="3458"/>
                  </a:cubicBezTo>
                  <a:cubicBezTo>
                    <a:pt x="7065" y="3533"/>
                    <a:pt x="7035" y="3533"/>
                    <a:pt x="7106" y="3603"/>
                  </a:cubicBezTo>
                  <a:cubicBezTo>
                    <a:pt x="7243" y="4241"/>
                    <a:pt x="7266" y="4859"/>
                    <a:pt x="7297" y="5578"/>
                  </a:cubicBezTo>
                  <a:cubicBezTo>
                    <a:pt x="7305" y="6105"/>
                    <a:pt x="7327" y="6635"/>
                    <a:pt x="7276" y="7160"/>
                  </a:cubicBezTo>
                  <a:cubicBezTo>
                    <a:pt x="7278" y="7202"/>
                    <a:pt x="7274" y="7234"/>
                    <a:pt x="7268" y="7262"/>
                  </a:cubicBezTo>
                  <a:cubicBezTo>
                    <a:pt x="6945" y="6297"/>
                    <a:pt x="6356" y="5424"/>
                    <a:pt x="5629" y="4718"/>
                  </a:cubicBezTo>
                  <a:cubicBezTo>
                    <a:pt x="4741" y="3891"/>
                    <a:pt x="3670" y="3288"/>
                    <a:pt x="2586" y="2753"/>
                  </a:cubicBezTo>
                  <a:cubicBezTo>
                    <a:pt x="2029" y="2496"/>
                    <a:pt x="1495" y="2168"/>
                    <a:pt x="913" y="1972"/>
                  </a:cubicBezTo>
                  <a:cubicBezTo>
                    <a:pt x="881" y="1967"/>
                    <a:pt x="851" y="1965"/>
                    <a:pt x="823" y="1965"/>
                  </a:cubicBezTo>
                  <a:cubicBezTo>
                    <a:pt x="428" y="1965"/>
                    <a:pt x="365" y="2451"/>
                    <a:pt x="241" y="2850"/>
                  </a:cubicBezTo>
                  <a:cubicBezTo>
                    <a:pt x="28" y="3647"/>
                    <a:pt x="0" y="4476"/>
                    <a:pt x="22" y="5297"/>
                  </a:cubicBezTo>
                  <a:cubicBezTo>
                    <a:pt x="16" y="5513"/>
                    <a:pt x="50" y="6131"/>
                    <a:pt x="54" y="6131"/>
                  </a:cubicBezTo>
                  <a:cubicBezTo>
                    <a:pt x="54" y="6131"/>
                    <a:pt x="54" y="6131"/>
                    <a:pt x="54" y="6131"/>
                  </a:cubicBezTo>
                  <a:cubicBezTo>
                    <a:pt x="73" y="6302"/>
                    <a:pt x="145" y="6499"/>
                    <a:pt x="302" y="6587"/>
                  </a:cubicBezTo>
                  <a:cubicBezTo>
                    <a:pt x="504" y="6798"/>
                    <a:pt x="1234" y="6890"/>
                    <a:pt x="1547" y="6965"/>
                  </a:cubicBezTo>
                  <a:cubicBezTo>
                    <a:pt x="1524" y="6988"/>
                    <a:pt x="1499" y="7011"/>
                    <a:pt x="1485" y="7021"/>
                  </a:cubicBezTo>
                  <a:cubicBezTo>
                    <a:pt x="1443" y="7056"/>
                    <a:pt x="1424" y="7072"/>
                    <a:pt x="1421" y="7076"/>
                  </a:cubicBezTo>
                  <a:cubicBezTo>
                    <a:pt x="1311" y="7149"/>
                    <a:pt x="1218" y="7252"/>
                    <a:pt x="1110" y="7322"/>
                  </a:cubicBezTo>
                  <a:cubicBezTo>
                    <a:pt x="1059" y="7369"/>
                    <a:pt x="817" y="7538"/>
                    <a:pt x="620" y="7697"/>
                  </a:cubicBezTo>
                  <a:cubicBezTo>
                    <a:pt x="399" y="7876"/>
                    <a:pt x="468" y="8196"/>
                    <a:pt x="620" y="8398"/>
                  </a:cubicBezTo>
                  <a:cubicBezTo>
                    <a:pt x="668" y="8459"/>
                    <a:pt x="717" y="8540"/>
                    <a:pt x="778" y="8597"/>
                  </a:cubicBezTo>
                  <a:cubicBezTo>
                    <a:pt x="781" y="8601"/>
                    <a:pt x="781" y="8602"/>
                    <a:pt x="787" y="8607"/>
                  </a:cubicBezTo>
                  <a:cubicBezTo>
                    <a:pt x="942" y="8821"/>
                    <a:pt x="1130" y="9008"/>
                    <a:pt x="1334" y="9176"/>
                  </a:cubicBezTo>
                  <a:cubicBezTo>
                    <a:pt x="1611" y="9397"/>
                    <a:pt x="1826" y="9552"/>
                    <a:pt x="2298" y="9794"/>
                  </a:cubicBezTo>
                  <a:cubicBezTo>
                    <a:pt x="3165" y="10228"/>
                    <a:pt x="4377" y="10744"/>
                    <a:pt x="5582" y="10744"/>
                  </a:cubicBezTo>
                  <a:cubicBezTo>
                    <a:pt x="5671" y="10744"/>
                    <a:pt x="5760" y="10741"/>
                    <a:pt x="5849" y="10735"/>
                  </a:cubicBezTo>
                  <a:cubicBezTo>
                    <a:pt x="6261" y="10696"/>
                    <a:pt x="6354" y="10702"/>
                    <a:pt x="6768" y="10564"/>
                  </a:cubicBezTo>
                  <a:cubicBezTo>
                    <a:pt x="6971" y="10494"/>
                    <a:pt x="7143" y="10360"/>
                    <a:pt x="7250" y="10172"/>
                  </a:cubicBezTo>
                  <a:cubicBezTo>
                    <a:pt x="7259" y="10182"/>
                    <a:pt x="7266" y="10192"/>
                    <a:pt x="7278" y="10202"/>
                  </a:cubicBezTo>
                  <a:cubicBezTo>
                    <a:pt x="7287" y="10208"/>
                    <a:pt x="7295" y="10214"/>
                    <a:pt x="7301" y="10220"/>
                  </a:cubicBezTo>
                  <a:cubicBezTo>
                    <a:pt x="7321" y="10242"/>
                    <a:pt x="7343" y="10262"/>
                    <a:pt x="7365" y="10281"/>
                  </a:cubicBezTo>
                  <a:cubicBezTo>
                    <a:pt x="7421" y="10328"/>
                    <a:pt x="7588" y="10448"/>
                    <a:pt x="7608" y="10448"/>
                  </a:cubicBezTo>
                  <a:cubicBezTo>
                    <a:pt x="7611" y="10448"/>
                    <a:pt x="7611" y="10446"/>
                    <a:pt x="7608" y="10441"/>
                  </a:cubicBezTo>
                  <a:lnTo>
                    <a:pt x="7608" y="10441"/>
                  </a:lnTo>
                  <a:cubicBezTo>
                    <a:pt x="8035" y="10694"/>
                    <a:pt x="8547" y="10771"/>
                    <a:pt x="9048" y="10771"/>
                  </a:cubicBezTo>
                  <a:cubicBezTo>
                    <a:pt x="9199" y="10771"/>
                    <a:pt x="9349" y="10764"/>
                    <a:pt x="9496" y="10753"/>
                  </a:cubicBezTo>
                  <a:cubicBezTo>
                    <a:pt x="9936" y="10737"/>
                    <a:pt x="10951" y="10357"/>
                    <a:pt x="11512" y="9977"/>
                  </a:cubicBezTo>
                  <a:cubicBezTo>
                    <a:pt x="11965" y="9673"/>
                    <a:pt x="12205" y="9500"/>
                    <a:pt x="12566" y="9099"/>
                  </a:cubicBezTo>
                  <a:cubicBezTo>
                    <a:pt x="12594" y="9066"/>
                    <a:pt x="12602" y="9054"/>
                    <a:pt x="12597" y="9054"/>
                  </a:cubicBezTo>
                  <a:cubicBezTo>
                    <a:pt x="12589" y="9054"/>
                    <a:pt x="12547" y="9086"/>
                    <a:pt x="12514" y="9102"/>
                  </a:cubicBezTo>
                  <a:cubicBezTo>
                    <a:pt x="12769" y="8962"/>
                    <a:pt x="12938" y="8630"/>
                    <a:pt x="12979" y="8348"/>
                  </a:cubicBezTo>
                  <a:cubicBezTo>
                    <a:pt x="12986" y="8193"/>
                    <a:pt x="12903" y="8054"/>
                    <a:pt x="12841" y="7916"/>
                  </a:cubicBezTo>
                  <a:cubicBezTo>
                    <a:pt x="12793" y="7806"/>
                    <a:pt x="12766" y="7766"/>
                    <a:pt x="12669" y="7502"/>
                  </a:cubicBezTo>
                  <a:cubicBezTo>
                    <a:pt x="12667" y="7498"/>
                    <a:pt x="12664" y="7496"/>
                    <a:pt x="12663" y="7493"/>
                  </a:cubicBezTo>
                  <a:cubicBezTo>
                    <a:pt x="12659" y="7483"/>
                    <a:pt x="12654" y="7473"/>
                    <a:pt x="12651" y="7464"/>
                  </a:cubicBezTo>
                  <a:cubicBezTo>
                    <a:pt x="12649" y="7451"/>
                    <a:pt x="12647" y="7440"/>
                    <a:pt x="12644" y="7427"/>
                  </a:cubicBezTo>
                  <a:cubicBezTo>
                    <a:pt x="12644" y="7421"/>
                    <a:pt x="12643" y="7415"/>
                    <a:pt x="12643" y="7408"/>
                  </a:cubicBezTo>
                  <a:cubicBezTo>
                    <a:pt x="12724" y="7395"/>
                    <a:pt x="12921" y="7399"/>
                    <a:pt x="13177" y="7383"/>
                  </a:cubicBezTo>
                  <a:cubicBezTo>
                    <a:pt x="13174" y="7383"/>
                    <a:pt x="13171" y="7382"/>
                    <a:pt x="13170" y="7380"/>
                  </a:cubicBezTo>
                  <a:lnTo>
                    <a:pt x="13170" y="7380"/>
                  </a:lnTo>
                  <a:cubicBezTo>
                    <a:pt x="13216" y="7388"/>
                    <a:pt x="13263" y="7391"/>
                    <a:pt x="13310" y="7391"/>
                  </a:cubicBezTo>
                  <a:cubicBezTo>
                    <a:pt x="13390" y="7391"/>
                    <a:pt x="13471" y="7383"/>
                    <a:pt x="13548" y="7374"/>
                  </a:cubicBezTo>
                  <a:lnTo>
                    <a:pt x="13548" y="7374"/>
                  </a:lnTo>
                  <a:cubicBezTo>
                    <a:pt x="13537" y="7375"/>
                    <a:pt x="13532" y="7376"/>
                    <a:pt x="13535" y="7376"/>
                  </a:cubicBezTo>
                  <a:cubicBezTo>
                    <a:pt x="13539" y="7376"/>
                    <a:pt x="13551" y="7375"/>
                    <a:pt x="13574" y="7372"/>
                  </a:cubicBezTo>
                  <a:cubicBezTo>
                    <a:pt x="13575" y="7372"/>
                    <a:pt x="13578" y="7370"/>
                    <a:pt x="13581" y="7370"/>
                  </a:cubicBezTo>
                  <a:cubicBezTo>
                    <a:pt x="13746" y="7343"/>
                    <a:pt x="13910" y="7270"/>
                    <a:pt x="14030" y="7150"/>
                  </a:cubicBezTo>
                  <a:cubicBezTo>
                    <a:pt x="14333" y="6727"/>
                    <a:pt x="14472" y="6202"/>
                    <a:pt x="14648" y="5715"/>
                  </a:cubicBezTo>
                  <a:cubicBezTo>
                    <a:pt x="14902" y="4938"/>
                    <a:pt x="14946" y="4112"/>
                    <a:pt x="15158" y="3325"/>
                  </a:cubicBezTo>
                  <a:cubicBezTo>
                    <a:pt x="15319" y="2679"/>
                    <a:pt x="15697" y="2097"/>
                    <a:pt x="15846" y="1452"/>
                  </a:cubicBezTo>
                  <a:cubicBezTo>
                    <a:pt x="15810" y="1238"/>
                    <a:pt x="15694" y="1169"/>
                    <a:pt x="15550" y="1169"/>
                  </a:cubicBezTo>
                  <a:cubicBezTo>
                    <a:pt x="15304" y="1169"/>
                    <a:pt x="14978" y="1371"/>
                    <a:pt x="14849" y="1392"/>
                  </a:cubicBezTo>
                  <a:cubicBezTo>
                    <a:pt x="14131" y="1667"/>
                    <a:pt x="13695" y="1826"/>
                    <a:pt x="13028" y="2108"/>
                  </a:cubicBezTo>
                  <a:cubicBezTo>
                    <a:pt x="10739" y="3045"/>
                    <a:pt x="8646" y="4691"/>
                    <a:pt x="7570" y="6952"/>
                  </a:cubicBezTo>
                  <a:cubicBezTo>
                    <a:pt x="7607" y="6393"/>
                    <a:pt x="7582" y="5831"/>
                    <a:pt x="7570" y="5272"/>
                  </a:cubicBezTo>
                  <a:cubicBezTo>
                    <a:pt x="7557" y="4875"/>
                    <a:pt x="7527" y="4480"/>
                    <a:pt x="7476" y="4088"/>
                  </a:cubicBezTo>
                  <a:cubicBezTo>
                    <a:pt x="7505" y="4072"/>
                    <a:pt x="7530" y="4046"/>
                    <a:pt x="7539" y="4007"/>
                  </a:cubicBezTo>
                  <a:cubicBezTo>
                    <a:pt x="7588" y="3872"/>
                    <a:pt x="7691" y="3739"/>
                    <a:pt x="7922" y="3540"/>
                  </a:cubicBezTo>
                  <a:cubicBezTo>
                    <a:pt x="8105" y="3387"/>
                    <a:pt x="8488" y="3151"/>
                    <a:pt x="8678" y="2858"/>
                  </a:cubicBezTo>
                  <a:cubicBezTo>
                    <a:pt x="8803" y="2680"/>
                    <a:pt x="8927" y="2480"/>
                    <a:pt x="8958" y="2262"/>
                  </a:cubicBezTo>
                  <a:cubicBezTo>
                    <a:pt x="8985" y="2266"/>
                    <a:pt x="9011" y="2270"/>
                    <a:pt x="9047" y="2270"/>
                  </a:cubicBezTo>
                  <a:cubicBezTo>
                    <a:pt x="9072" y="2270"/>
                    <a:pt x="9102" y="2268"/>
                    <a:pt x="9141" y="2264"/>
                  </a:cubicBezTo>
                  <a:lnTo>
                    <a:pt x="9141" y="2264"/>
                  </a:lnTo>
                  <a:cubicBezTo>
                    <a:pt x="9136" y="2264"/>
                    <a:pt x="9135" y="2265"/>
                    <a:pt x="9135" y="2265"/>
                  </a:cubicBezTo>
                  <a:cubicBezTo>
                    <a:pt x="9138" y="2265"/>
                    <a:pt x="9180" y="2259"/>
                    <a:pt x="9205" y="2255"/>
                  </a:cubicBezTo>
                  <a:cubicBezTo>
                    <a:pt x="9267" y="2243"/>
                    <a:pt x="9328" y="2223"/>
                    <a:pt x="9385" y="2191"/>
                  </a:cubicBezTo>
                  <a:cubicBezTo>
                    <a:pt x="9519" y="2105"/>
                    <a:pt x="9629" y="1975"/>
                    <a:pt x="9677" y="1822"/>
                  </a:cubicBezTo>
                  <a:cubicBezTo>
                    <a:pt x="9708" y="1743"/>
                    <a:pt x="9751" y="1295"/>
                    <a:pt x="9398" y="1177"/>
                  </a:cubicBezTo>
                  <a:cubicBezTo>
                    <a:pt x="9353" y="1165"/>
                    <a:pt x="9308" y="1159"/>
                    <a:pt x="9264" y="1159"/>
                  </a:cubicBezTo>
                  <a:cubicBezTo>
                    <a:pt x="9010" y="1159"/>
                    <a:pt x="8777" y="1349"/>
                    <a:pt x="8677" y="1580"/>
                  </a:cubicBezTo>
                  <a:cubicBezTo>
                    <a:pt x="8588" y="1830"/>
                    <a:pt x="8594" y="1910"/>
                    <a:pt x="8590" y="2095"/>
                  </a:cubicBezTo>
                  <a:cubicBezTo>
                    <a:pt x="8590" y="2097"/>
                    <a:pt x="8590" y="2098"/>
                    <a:pt x="8590" y="2098"/>
                  </a:cubicBezTo>
                  <a:cubicBezTo>
                    <a:pt x="8590" y="2101"/>
                    <a:pt x="8590" y="2101"/>
                    <a:pt x="8590" y="2104"/>
                  </a:cubicBezTo>
                  <a:cubicBezTo>
                    <a:pt x="8551" y="2249"/>
                    <a:pt x="8574" y="2194"/>
                    <a:pt x="8539" y="2349"/>
                  </a:cubicBezTo>
                  <a:cubicBezTo>
                    <a:pt x="8442" y="2656"/>
                    <a:pt x="8402" y="2744"/>
                    <a:pt x="8173" y="2999"/>
                  </a:cubicBezTo>
                  <a:cubicBezTo>
                    <a:pt x="7930" y="3235"/>
                    <a:pt x="7623" y="3411"/>
                    <a:pt x="7416" y="3682"/>
                  </a:cubicBezTo>
                  <a:cubicBezTo>
                    <a:pt x="7350" y="3304"/>
                    <a:pt x="7263" y="2929"/>
                    <a:pt x="7148" y="2562"/>
                  </a:cubicBezTo>
                  <a:cubicBezTo>
                    <a:pt x="7052" y="2176"/>
                    <a:pt x="6916" y="1806"/>
                    <a:pt x="6761" y="1573"/>
                  </a:cubicBezTo>
                  <a:cubicBezTo>
                    <a:pt x="6781" y="1493"/>
                    <a:pt x="6784" y="1403"/>
                    <a:pt x="6802" y="1328"/>
                  </a:cubicBezTo>
                  <a:cubicBezTo>
                    <a:pt x="6861" y="1067"/>
                    <a:pt x="6884" y="184"/>
                    <a:pt x="6348" y="9"/>
                  </a:cubicBezTo>
                  <a:cubicBezTo>
                    <a:pt x="6313" y="3"/>
                    <a:pt x="6279" y="1"/>
                    <a:pt x="6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31"/>
            <p:cNvSpPr/>
            <p:nvPr/>
          </p:nvSpPr>
          <p:spPr>
            <a:xfrm>
              <a:off x="6513165" y="4296585"/>
              <a:ext cx="134" cy="67"/>
            </a:xfrm>
            <a:custGeom>
              <a:avLst/>
              <a:gdLst/>
              <a:ahLst/>
              <a:cxnLst/>
              <a:rect l="l" t="t" r="r" b="b"/>
              <a:pathLst>
                <a:path w="4" h="2" extrusionOk="0">
                  <a:moveTo>
                    <a:pt x="1" y="0"/>
                  </a:moveTo>
                  <a:lnTo>
                    <a:pt x="1" y="0"/>
                  </a:lnTo>
                  <a:cubicBezTo>
                    <a:pt x="2" y="0"/>
                    <a:pt x="2" y="1"/>
                    <a:pt x="3" y="1"/>
                  </a:cubicBezTo>
                  <a:cubicBezTo>
                    <a:pt x="2" y="1"/>
                    <a:pt x="2" y="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31"/>
            <p:cNvSpPr/>
            <p:nvPr/>
          </p:nvSpPr>
          <p:spPr>
            <a:xfrm>
              <a:off x="6338560" y="4291638"/>
              <a:ext cx="215459" cy="259573"/>
            </a:xfrm>
            <a:custGeom>
              <a:avLst/>
              <a:gdLst/>
              <a:ahLst/>
              <a:cxnLst/>
              <a:rect l="l" t="t" r="r" b="b"/>
              <a:pathLst>
                <a:path w="6447" h="7767" extrusionOk="0">
                  <a:moveTo>
                    <a:pt x="364" y="0"/>
                  </a:moveTo>
                  <a:cubicBezTo>
                    <a:pt x="229" y="270"/>
                    <a:pt x="104" y="917"/>
                    <a:pt x="91" y="1066"/>
                  </a:cubicBezTo>
                  <a:cubicBezTo>
                    <a:pt x="0" y="1661"/>
                    <a:pt x="62" y="2931"/>
                    <a:pt x="70" y="3771"/>
                  </a:cubicBezTo>
                  <a:cubicBezTo>
                    <a:pt x="70" y="3778"/>
                    <a:pt x="73" y="3788"/>
                    <a:pt x="75" y="3795"/>
                  </a:cubicBezTo>
                  <a:cubicBezTo>
                    <a:pt x="77" y="3803"/>
                    <a:pt x="83" y="3807"/>
                    <a:pt x="84" y="3814"/>
                  </a:cubicBezTo>
                  <a:cubicBezTo>
                    <a:pt x="94" y="3822"/>
                    <a:pt x="113" y="3836"/>
                    <a:pt x="135" y="3858"/>
                  </a:cubicBezTo>
                  <a:cubicBezTo>
                    <a:pt x="164" y="3877"/>
                    <a:pt x="236" y="3923"/>
                    <a:pt x="268" y="3932"/>
                  </a:cubicBezTo>
                  <a:cubicBezTo>
                    <a:pt x="388" y="3997"/>
                    <a:pt x="811" y="4156"/>
                    <a:pt x="992" y="4168"/>
                  </a:cubicBezTo>
                  <a:cubicBezTo>
                    <a:pt x="1186" y="4215"/>
                    <a:pt x="1357" y="4124"/>
                    <a:pt x="1510" y="4338"/>
                  </a:cubicBezTo>
                  <a:cubicBezTo>
                    <a:pt x="1542" y="4396"/>
                    <a:pt x="1552" y="4462"/>
                    <a:pt x="1547" y="4527"/>
                  </a:cubicBezTo>
                  <a:cubicBezTo>
                    <a:pt x="1552" y="4654"/>
                    <a:pt x="1441" y="4761"/>
                    <a:pt x="1361" y="4854"/>
                  </a:cubicBezTo>
                  <a:cubicBezTo>
                    <a:pt x="1319" y="4902"/>
                    <a:pt x="1295" y="4928"/>
                    <a:pt x="1287" y="4928"/>
                  </a:cubicBezTo>
                  <a:cubicBezTo>
                    <a:pt x="1240" y="4990"/>
                    <a:pt x="1167" y="5036"/>
                    <a:pt x="1112" y="5089"/>
                  </a:cubicBezTo>
                  <a:cubicBezTo>
                    <a:pt x="943" y="5238"/>
                    <a:pt x="617" y="5491"/>
                    <a:pt x="503" y="5579"/>
                  </a:cubicBezTo>
                  <a:cubicBezTo>
                    <a:pt x="537" y="5676"/>
                    <a:pt x="520" y="5640"/>
                    <a:pt x="582" y="5782"/>
                  </a:cubicBezTo>
                  <a:cubicBezTo>
                    <a:pt x="600" y="5815"/>
                    <a:pt x="618" y="5852"/>
                    <a:pt x="636" y="5889"/>
                  </a:cubicBezTo>
                  <a:cubicBezTo>
                    <a:pt x="640" y="5889"/>
                    <a:pt x="650" y="5899"/>
                    <a:pt x="666" y="5928"/>
                  </a:cubicBezTo>
                  <a:cubicBezTo>
                    <a:pt x="756" y="6066"/>
                    <a:pt x="844" y="6164"/>
                    <a:pt x="1030" y="6350"/>
                  </a:cubicBezTo>
                  <a:cubicBezTo>
                    <a:pt x="1769" y="7069"/>
                    <a:pt x="3416" y="7766"/>
                    <a:pt x="4754" y="7766"/>
                  </a:cubicBezTo>
                  <a:cubicBezTo>
                    <a:pt x="4771" y="7766"/>
                    <a:pt x="4787" y="7766"/>
                    <a:pt x="4803" y="7766"/>
                  </a:cubicBezTo>
                  <a:cubicBezTo>
                    <a:pt x="4839" y="7766"/>
                    <a:pt x="4875" y="7766"/>
                    <a:pt x="4909" y="7766"/>
                  </a:cubicBezTo>
                  <a:cubicBezTo>
                    <a:pt x="5464" y="7766"/>
                    <a:pt x="5888" y="7730"/>
                    <a:pt x="6266" y="7521"/>
                  </a:cubicBezTo>
                  <a:cubicBezTo>
                    <a:pt x="6331" y="7430"/>
                    <a:pt x="6447" y="7308"/>
                    <a:pt x="6324" y="6914"/>
                  </a:cubicBezTo>
                  <a:cubicBezTo>
                    <a:pt x="6280" y="6746"/>
                    <a:pt x="6102" y="6379"/>
                    <a:pt x="5894" y="6102"/>
                  </a:cubicBezTo>
                  <a:cubicBezTo>
                    <a:pt x="5891" y="6254"/>
                    <a:pt x="5883" y="6408"/>
                    <a:pt x="5872" y="6560"/>
                  </a:cubicBezTo>
                  <a:cubicBezTo>
                    <a:pt x="5044" y="6105"/>
                    <a:pt x="4217" y="5650"/>
                    <a:pt x="3390" y="5196"/>
                  </a:cubicBezTo>
                  <a:cubicBezTo>
                    <a:pt x="2993" y="4976"/>
                    <a:pt x="2591" y="4753"/>
                    <a:pt x="2256" y="4447"/>
                  </a:cubicBezTo>
                  <a:cubicBezTo>
                    <a:pt x="1658" y="3898"/>
                    <a:pt x="1324" y="3124"/>
                    <a:pt x="1054" y="2358"/>
                  </a:cubicBezTo>
                  <a:cubicBezTo>
                    <a:pt x="786" y="1592"/>
                    <a:pt x="568" y="810"/>
                    <a:pt x="400" y="16"/>
                  </a:cubicBezTo>
                  <a:cubicBezTo>
                    <a:pt x="388" y="9"/>
                    <a:pt x="375" y="5"/>
                    <a:pt x="364"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31"/>
            <p:cNvSpPr/>
            <p:nvPr/>
          </p:nvSpPr>
          <p:spPr>
            <a:xfrm>
              <a:off x="6524576" y="4408408"/>
              <a:ext cx="36662" cy="100962"/>
            </a:xfrm>
            <a:custGeom>
              <a:avLst/>
              <a:gdLst/>
              <a:ahLst/>
              <a:cxnLst/>
              <a:rect l="l" t="t" r="r" b="b"/>
              <a:pathLst>
                <a:path w="1097" h="3021" extrusionOk="0">
                  <a:moveTo>
                    <a:pt x="0" y="0"/>
                  </a:moveTo>
                  <a:lnTo>
                    <a:pt x="0" y="0"/>
                  </a:lnTo>
                  <a:cubicBezTo>
                    <a:pt x="161" y="700"/>
                    <a:pt x="287" y="1405"/>
                    <a:pt x="320" y="2114"/>
                  </a:cubicBezTo>
                  <a:cubicBezTo>
                    <a:pt x="487" y="2285"/>
                    <a:pt x="648" y="2468"/>
                    <a:pt x="798" y="2670"/>
                  </a:cubicBezTo>
                  <a:cubicBezTo>
                    <a:pt x="808" y="2682"/>
                    <a:pt x="808" y="2682"/>
                    <a:pt x="804" y="2682"/>
                  </a:cubicBezTo>
                  <a:cubicBezTo>
                    <a:pt x="902" y="2788"/>
                    <a:pt x="996" y="2901"/>
                    <a:pt x="1076" y="3021"/>
                  </a:cubicBezTo>
                  <a:cubicBezTo>
                    <a:pt x="1092" y="2791"/>
                    <a:pt x="1096" y="2557"/>
                    <a:pt x="1054" y="2326"/>
                  </a:cubicBezTo>
                  <a:cubicBezTo>
                    <a:pt x="926" y="1576"/>
                    <a:pt x="579" y="805"/>
                    <a:pt x="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31"/>
            <p:cNvSpPr/>
            <p:nvPr/>
          </p:nvSpPr>
          <p:spPr>
            <a:xfrm>
              <a:off x="6571999" y="4428326"/>
              <a:ext cx="21756" cy="65603"/>
            </a:xfrm>
            <a:custGeom>
              <a:avLst/>
              <a:gdLst/>
              <a:ahLst/>
              <a:cxnLst/>
              <a:rect l="l" t="t" r="r" b="b"/>
              <a:pathLst>
                <a:path w="651" h="1963" extrusionOk="0">
                  <a:moveTo>
                    <a:pt x="650" y="1"/>
                  </a:moveTo>
                  <a:cubicBezTo>
                    <a:pt x="375" y="457"/>
                    <a:pt x="152" y="941"/>
                    <a:pt x="0" y="1442"/>
                  </a:cubicBezTo>
                  <a:cubicBezTo>
                    <a:pt x="26" y="1614"/>
                    <a:pt x="41" y="1788"/>
                    <a:pt x="44" y="1963"/>
                  </a:cubicBezTo>
                  <a:cubicBezTo>
                    <a:pt x="219" y="1715"/>
                    <a:pt x="414" y="1482"/>
                    <a:pt x="621" y="1253"/>
                  </a:cubicBezTo>
                  <a:cubicBezTo>
                    <a:pt x="587" y="835"/>
                    <a:pt x="597" y="415"/>
                    <a:pt x="65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31"/>
            <p:cNvSpPr/>
            <p:nvPr/>
          </p:nvSpPr>
          <p:spPr>
            <a:xfrm>
              <a:off x="6570160" y="4269046"/>
              <a:ext cx="259974" cy="283201"/>
            </a:xfrm>
            <a:custGeom>
              <a:avLst/>
              <a:gdLst/>
              <a:ahLst/>
              <a:cxnLst/>
              <a:rect l="l" t="t" r="r" b="b"/>
              <a:pathLst>
                <a:path w="7779" h="8474" extrusionOk="0">
                  <a:moveTo>
                    <a:pt x="7779" y="0"/>
                  </a:moveTo>
                  <a:lnTo>
                    <a:pt x="7779" y="0"/>
                  </a:lnTo>
                  <a:cubicBezTo>
                    <a:pt x="7754" y="7"/>
                    <a:pt x="7730" y="16"/>
                    <a:pt x="7706" y="23"/>
                  </a:cubicBezTo>
                  <a:cubicBezTo>
                    <a:pt x="7468" y="106"/>
                    <a:pt x="7234" y="185"/>
                    <a:pt x="7004" y="264"/>
                  </a:cubicBezTo>
                  <a:cubicBezTo>
                    <a:pt x="6932" y="394"/>
                    <a:pt x="6867" y="529"/>
                    <a:pt x="6804" y="663"/>
                  </a:cubicBezTo>
                  <a:cubicBezTo>
                    <a:pt x="6357" y="1641"/>
                    <a:pt x="6131" y="2719"/>
                    <a:pt x="5579" y="3642"/>
                  </a:cubicBezTo>
                  <a:cubicBezTo>
                    <a:pt x="4564" y="5332"/>
                    <a:pt x="2643" y="6218"/>
                    <a:pt x="837" y="7005"/>
                  </a:cubicBezTo>
                  <a:cubicBezTo>
                    <a:pt x="787" y="6807"/>
                    <a:pt x="745" y="6601"/>
                    <a:pt x="717" y="6397"/>
                  </a:cubicBezTo>
                  <a:cubicBezTo>
                    <a:pt x="500" y="6659"/>
                    <a:pt x="303" y="6929"/>
                    <a:pt x="129" y="7220"/>
                  </a:cubicBezTo>
                  <a:cubicBezTo>
                    <a:pt x="107" y="7259"/>
                    <a:pt x="89" y="7295"/>
                    <a:pt x="71" y="7328"/>
                  </a:cubicBezTo>
                  <a:cubicBezTo>
                    <a:pt x="58" y="7517"/>
                    <a:pt x="36" y="7703"/>
                    <a:pt x="19" y="7892"/>
                  </a:cubicBezTo>
                  <a:cubicBezTo>
                    <a:pt x="19" y="7921"/>
                    <a:pt x="12" y="7947"/>
                    <a:pt x="0" y="7968"/>
                  </a:cubicBezTo>
                  <a:cubicBezTo>
                    <a:pt x="63" y="8042"/>
                    <a:pt x="161" y="8103"/>
                    <a:pt x="286" y="8170"/>
                  </a:cubicBezTo>
                  <a:cubicBezTo>
                    <a:pt x="528" y="8288"/>
                    <a:pt x="1167" y="8473"/>
                    <a:pt x="1769" y="8473"/>
                  </a:cubicBezTo>
                  <a:cubicBezTo>
                    <a:pt x="1807" y="8473"/>
                    <a:pt x="1845" y="8472"/>
                    <a:pt x="1883" y="8471"/>
                  </a:cubicBezTo>
                  <a:cubicBezTo>
                    <a:pt x="1901" y="8472"/>
                    <a:pt x="1920" y="8473"/>
                    <a:pt x="1941" y="8473"/>
                  </a:cubicBezTo>
                  <a:cubicBezTo>
                    <a:pt x="2290" y="8473"/>
                    <a:pt x="2970" y="8304"/>
                    <a:pt x="3344" y="8133"/>
                  </a:cubicBezTo>
                  <a:cubicBezTo>
                    <a:pt x="4197" y="7780"/>
                    <a:pt x="5077" y="6924"/>
                    <a:pt x="5062" y="6520"/>
                  </a:cubicBezTo>
                  <a:cubicBezTo>
                    <a:pt x="5007" y="6313"/>
                    <a:pt x="4912" y="6118"/>
                    <a:pt x="4863" y="5909"/>
                  </a:cubicBezTo>
                  <a:cubicBezTo>
                    <a:pt x="4848" y="5873"/>
                    <a:pt x="4844" y="5833"/>
                    <a:pt x="4844" y="5793"/>
                  </a:cubicBezTo>
                  <a:cubicBezTo>
                    <a:pt x="4822" y="5611"/>
                    <a:pt x="4861" y="5400"/>
                    <a:pt x="5025" y="5295"/>
                  </a:cubicBezTo>
                  <a:cubicBezTo>
                    <a:pt x="5168" y="5222"/>
                    <a:pt x="5416" y="5233"/>
                    <a:pt x="5433" y="5223"/>
                  </a:cubicBezTo>
                  <a:cubicBezTo>
                    <a:pt x="5445" y="5222"/>
                    <a:pt x="5458" y="5222"/>
                    <a:pt x="5458" y="5222"/>
                  </a:cubicBezTo>
                  <a:cubicBezTo>
                    <a:pt x="5517" y="5211"/>
                    <a:pt x="5575" y="5204"/>
                    <a:pt x="5636" y="5195"/>
                  </a:cubicBezTo>
                  <a:cubicBezTo>
                    <a:pt x="5673" y="5188"/>
                    <a:pt x="5698" y="5182"/>
                    <a:pt x="5714" y="5182"/>
                  </a:cubicBezTo>
                  <a:cubicBezTo>
                    <a:pt x="5828" y="5132"/>
                    <a:pt x="5972" y="5130"/>
                    <a:pt x="6080" y="5083"/>
                  </a:cubicBezTo>
                  <a:cubicBezTo>
                    <a:pt x="6240" y="5065"/>
                    <a:pt x="6345" y="4836"/>
                    <a:pt x="6448" y="4570"/>
                  </a:cubicBezTo>
                  <a:cubicBezTo>
                    <a:pt x="6819" y="3734"/>
                    <a:pt x="6975" y="2835"/>
                    <a:pt x="7121" y="1940"/>
                  </a:cubicBezTo>
                  <a:cubicBezTo>
                    <a:pt x="7227" y="1258"/>
                    <a:pt x="7524" y="634"/>
                    <a:pt x="7779"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0" name="Google Shape;1800;p31"/>
          <p:cNvGrpSpPr/>
          <p:nvPr/>
        </p:nvGrpSpPr>
        <p:grpSpPr>
          <a:xfrm>
            <a:off x="1179157" y="6082566"/>
            <a:ext cx="699449" cy="572241"/>
            <a:chOff x="6880651" y="4354234"/>
            <a:chExt cx="244768" cy="200253"/>
          </a:xfrm>
        </p:grpSpPr>
        <p:sp>
          <p:nvSpPr>
            <p:cNvPr id="1801" name="Google Shape;1801;p31"/>
            <p:cNvSpPr/>
            <p:nvPr/>
          </p:nvSpPr>
          <p:spPr>
            <a:xfrm>
              <a:off x="6901806" y="4377929"/>
              <a:ext cx="201857" cy="159681"/>
            </a:xfrm>
            <a:custGeom>
              <a:avLst/>
              <a:gdLst/>
              <a:ahLst/>
              <a:cxnLst/>
              <a:rect l="l" t="t" r="r" b="b"/>
              <a:pathLst>
                <a:path w="6040" h="4778" extrusionOk="0">
                  <a:moveTo>
                    <a:pt x="1490" y="3367"/>
                  </a:moveTo>
                  <a:cubicBezTo>
                    <a:pt x="1489" y="3391"/>
                    <a:pt x="1489" y="3415"/>
                    <a:pt x="1491" y="3439"/>
                  </a:cubicBezTo>
                  <a:lnTo>
                    <a:pt x="1491" y="3439"/>
                  </a:lnTo>
                  <a:cubicBezTo>
                    <a:pt x="1491" y="3425"/>
                    <a:pt x="1491" y="3401"/>
                    <a:pt x="1490" y="3367"/>
                  </a:cubicBezTo>
                  <a:close/>
                  <a:moveTo>
                    <a:pt x="3407" y="0"/>
                  </a:moveTo>
                  <a:cubicBezTo>
                    <a:pt x="2838" y="675"/>
                    <a:pt x="2314" y="1675"/>
                    <a:pt x="2120" y="2771"/>
                  </a:cubicBezTo>
                  <a:cubicBezTo>
                    <a:pt x="2036" y="3064"/>
                    <a:pt x="2029" y="3678"/>
                    <a:pt x="1988" y="3888"/>
                  </a:cubicBezTo>
                  <a:cubicBezTo>
                    <a:pt x="1991" y="3915"/>
                    <a:pt x="1993" y="3944"/>
                    <a:pt x="1994" y="3972"/>
                  </a:cubicBezTo>
                  <a:cubicBezTo>
                    <a:pt x="1999" y="4008"/>
                    <a:pt x="1999" y="4044"/>
                    <a:pt x="1997" y="4082"/>
                  </a:cubicBezTo>
                  <a:cubicBezTo>
                    <a:pt x="1997" y="4085"/>
                    <a:pt x="1999" y="4088"/>
                    <a:pt x="1999" y="4091"/>
                  </a:cubicBezTo>
                  <a:cubicBezTo>
                    <a:pt x="2000" y="4093"/>
                    <a:pt x="1999" y="4095"/>
                    <a:pt x="1997" y="4098"/>
                  </a:cubicBezTo>
                  <a:cubicBezTo>
                    <a:pt x="1994" y="4138"/>
                    <a:pt x="1988" y="4177"/>
                    <a:pt x="1970" y="4214"/>
                  </a:cubicBezTo>
                  <a:cubicBezTo>
                    <a:pt x="1935" y="4277"/>
                    <a:pt x="1865" y="4311"/>
                    <a:pt x="1796" y="4311"/>
                  </a:cubicBezTo>
                  <a:cubicBezTo>
                    <a:pt x="1737" y="4311"/>
                    <a:pt x="1679" y="4286"/>
                    <a:pt x="1644" y="4234"/>
                  </a:cubicBezTo>
                  <a:cubicBezTo>
                    <a:pt x="1561" y="4072"/>
                    <a:pt x="1611" y="4107"/>
                    <a:pt x="1577" y="3907"/>
                  </a:cubicBezTo>
                  <a:cubicBezTo>
                    <a:pt x="1587" y="3814"/>
                    <a:pt x="1503" y="3621"/>
                    <a:pt x="1491" y="3439"/>
                  </a:cubicBezTo>
                  <a:lnTo>
                    <a:pt x="1491" y="3439"/>
                  </a:lnTo>
                  <a:cubicBezTo>
                    <a:pt x="1491" y="3454"/>
                    <a:pt x="1490" y="3460"/>
                    <a:pt x="1488" y="3460"/>
                  </a:cubicBezTo>
                  <a:cubicBezTo>
                    <a:pt x="1482" y="3460"/>
                    <a:pt x="1469" y="3382"/>
                    <a:pt x="1447" y="3326"/>
                  </a:cubicBezTo>
                  <a:cubicBezTo>
                    <a:pt x="1440" y="3281"/>
                    <a:pt x="1357" y="3086"/>
                    <a:pt x="1359" y="3086"/>
                  </a:cubicBezTo>
                  <a:lnTo>
                    <a:pt x="1359" y="3086"/>
                  </a:lnTo>
                  <a:cubicBezTo>
                    <a:pt x="1360" y="3086"/>
                    <a:pt x="1363" y="3093"/>
                    <a:pt x="1370" y="3109"/>
                  </a:cubicBezTo>
                  <a:cubicBezTo>
                    <a:pt x="1325" y="2983"/>
                    <a:pt x="1291" y="2968"/>
                    <a:pt x="1285" y="2925"/>
                  </a:cubicBezTo>
                  <a:cubicBezTo>
                    <a:pt x="953" y="2326"/>
                    <a:pt x="762" y="2059"/>
                    <a:pt x="264" y="1591"/>
                  </a:cubicBezTo>
                  <a:cubicBezTo>
                    <a:pt x="212" y="1545"/>
                    <a:pt x="160" y="1500"/>
                    <a:pt x="105" y="1457"/>
                  </a:cubicBezTo>
                  <a:cubicBezTo>
                    <a:pt x="67" y="1441"/>
                    <a:pt x="32" y="1422"/>
                    <a:pt x="0" y="1402"/>
                  </a:cubicBezTo>
                  <a:lnTo>
                    <a:pt x="0" y="1402"/>
                  </a:lnTo>
                  <a:cubicBezTo>
                    <a:pt x="326" y="2191"/>
                    <a:pt x="905" y="3326"/>
                    <a:pt x="1445" y="3878"/>
                  </a:cubicBezTo>
                  <a:cubicBezTo>
                    <a:pt x="1527" y="3954"/>
                    <a:pt x="1525" y="4062"/>
                    <a:pt x="1477" y="4146"/>
                  </a:cubicBezTo>
                  <a:cubicBezTo>
                    <a:pt x="1519" y="4217"/>
                    <a:pt x="1558" y="4289"/>
                    <a:pt x="1611" y="4351"/>
                  </a:cubicBezTo>
                  <a:cubicBezTo>
                    <a:pt x="1615" y="4357"/>
                    <a:pt x="1618" y="4361"/>
                    <a:pt x="1622" y="4366"/>
                  </a:cubicBezTo>
                  <a:cubicBezTo>
                    <a:pt x="1794" y="4601"/>
                    <a:pt x="2115" y="4777"/>
                    <a:pt x="2401" y="4777"/>
                  </a:cubicBezTo>
                  <a:cubicBezTo>
                    <a:pt x="2507" y="4777"/>
                    <a:pt x="2608" y="4753"/>
                    <a:pt x="2695" y="4699"/>
                  </a:cubicBezTo>
                  <a:cubicBezTo>
                    <a:pt x="3546" y="4076"/>
                    <a:pt x="4202" y="3097"/>
                    <a:pt x="4858" y="2215"/>
                  </a:cubicBezTo>
                  <a:cubicBezTo>
                    <a:pt x="5232" y="1704"/>
                    <a:pt x="5784" y="886"/>
                    <a:pt x="6040" y="405"/>
                  </a:cubicBezTo>
                  <a:lnTo>
                    <a:pt x="6040" y="405"/>
                  </a:lnTo>
                  <a:cubicBezTo>
                    <a:pt x="5328" y="814"/>
                    <a:pt x="4748" y="1226"/>
                    <a:pt x="4184" y="1817"/>
                  </a:cubicBezTo>
                  <a:cubicBezTo>
                    <a:pt x="3703" y="2310"/>
                    <a:pt x="3455" y="2750"/>
                    <a:pt x="3129" y="3268"/>
                  </a:cubicBezTo>
                  <a:cubicBezTo>
                    <a:pt x="3086" y="3311"/>
                    <a:pt x="3037" y="3329"/>
                    <a:pt x="2989" y="3329"/>
                  </a:cubicBezTo>
                  <a:cubicBezTo>
                    <a:pt x="2853" y="3329"/>
                    <a:pt x="2729" y="3184"/>
                    <a:pt x="2794" y="3031"/>
                  </a:cubicBezTo>
                  <a:cubicBezTo>
                    <a:pt x="2937" y="2615"/>
                    <a:pt x="3030" y="2184"/>
                    <a:pt x="3158" y="1767"/>
                  </a:cubicBezTo>
                  <a:cubicBezTo>
                    <a:pt x="3260" y="1254"/>
                    <a:pt x="3419" y="533"/>
                    <a:pt x="34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31"/>
            <p:cNvSpPr/>
            <p:nvPr/>
          </p:nvSpPr>
          <p:spPr>
            <a:xfrm>
              <a:off x="6880651" y="4354234"/>
              <a:ext cx="244768" cy="200253"/>
            </a:xfrm>
            <a:custGeom>
              <a:avLst/>
              <a:gdLst/>
              <a:ahLst/>
              <a:cxnLst/>
              <a:rect l="l" t="t" r="r" b="b"/>
              <a:pathLst>
                <a:path w="7324" h="5992" extrusionOk="0">
                  <a:moveTo>
                    <a:pt x="4039" y="709"/>
                  </a:moveTo>
                  <a:cubicBezTo>
                    <a:pt x="4052" y="1243"/>
                    <a:pt x="3891" y="1963"/>
                    <a:pt x="3791" y="2476"/>
                  </a:cubicBezTo>
                  <a:cubicBezTo>
                    <a:pt x="3663" y="2893"/>
                    <a:pt x="3570" y="3326"/>
                    <a:pt x="3427" y="3740"/>
                  </a:cubicBezTo>
                  <a:cubicBezTo>
                    <a:pt x="3362" y="3893"/>
                    <a:pt x="3486" y="4038"/>
                    <a:pt x="3622" y="4038"/>
                  </a:cubicBezTo>
                  <a:cubicBezTo>
                    <a:pt x="3670" y="4038"/>
                    <a:pt x="3719" y="4020"/>
                    <a:pt x="3762" y="3977"/>
                  </a:cubicBezTo>
                  <a:cubicBezTo>
                    <a:pt x="4087" y="3459"/>
                    <a:pt x="4336" y="3019"/>
                    <a:pt x="4817" y="2526"/>
                  </a:cubicBezTo>
                  <a:cubicBezTo>
                    <a:pt x="5381" y="1937"/>
                    <a:pt x="5961" y="1523"/>
                    <a:pt x="6673" y="1114"/>
                  </a:cubicBezTo>
                  <a:lnTo>
                    <a:pt x="6673" y="1114"/>
                  </a:lnTo>
                  <a:cubicBezTo>
                    <a:pt x="6417" y="1595"/>
                    <a:pt x="5865" y="2413"/>
                    <a:pt x="5491" y="2924"/>
                  </a:cubicBezTo>
                  <a:cubicBezTo>
                    <a:pt x="4835" y="3808"/>
                    <a:pt x="4179" y="4785"/>
                    <a:pt x="3328" y="5408"/>
                  </a:cubicBezTo>
                  <a:cubicBezTo>
                    <a:pt x="3241" y="5462"/>
                    <a:pt x="3140" y="5486"/>
                    <a:pt x="3034" y="5486"/>
                  </a:cubicBezTo>
                  <a:cubicBezTo>
                    <a:pt x="2748" y="5486"/>
                    <a:pt x="2427" y="5310"/>
                    <a:pt x="2254" y="5075"/>
                  </a:cubicBezTo>
                  <a:cubicBezTo>
                    <a:pt x="2251" y="5070"/>
                    <a:pt x="2248" y="5066"/>
                    <a:pt x="2244" y="5060"/>
                  </a:cubicBezTo>
                  <a:cubicBezTo>
                    <a:pt x="2191" y="4998"/>
                    <a:pt x="2151" y="4926"/>
                    <a:pt x="2110" y="4855"/>
                  </a:cubicBezTo>
                  <a:cubicBezTo>
                    <a:pt x="2157" y="4772"/>
                    <a:pt x="2160" y="4663"/>
                    <a:pt x="2078" y="4587"/>
                  </a:cubicBezTo>
                  <a:cubicBezTo>
                    <a:pt x="1538" y="4035"/>
                    <a:pt x="958" y="2900"/>
                    <a:pt x="632" y="2112"/>
                  </a:cubicBezTo>
                  <a:lnTo>
                    <a:pt x="632" y="2112"/>
                  </a:lnTo>
                  <a:cubicBezTo>
                    <a:pt x="665" y="2131"/>
                    <a:pt x="700" y="2150"/>
                    <a:pt x="738" y="2166"/>
                  </a:cubicBezTo>
                  <a:cubicBezTo>
                    <a:pt x="791" y="2209"/>
                    <a:pt x="845" y="2254"/>
                    <a:pt x="897" y="2300"/>
                  </a:cubicBezTo>
                  <a:cubicBezTo>
                    <a:pt x="1395" y="2770"/>
                    <a:pt x="1585" y="3035"/>
                    <a:pt x="1918" y="3634"/>
                  </a:cubicBezTo>
                  <a:cubicBezTo>
                    <a:pt x="1924" y="3677"/>
                    <a:pt x="1958" y="3692"/>
                    <a:pt x="2003" y="3819"/>
                  </a:cubicBezTo>
                  <a:cubicBezTo>
                    <a:pt x="1996" y="3803"/>
                    <a:pt x="1992" y="3796"/>
                    <a:pt x="1992" y="3796"/>
                  </a:cubicBezTo>
                  <a:lnTo>
                    <a:pt x="1992" y="3796"/>
                  </a:lnTo>
                  <a:cubicBezTo>
                    <a:pt x="1991" y="3796"/>
                    <a:pt x="2073" y="3990"/>
                    <a:pt x="2080" y="4035"/>
                  </a:cubicBezTo>
                  <a:cubicBezTo>
                    <a:pt x="2101" y="4092"/>
                    <a:pt x="2114" y="4169"/>
                    <a:pt x="2120" y="4169"/>
                  </a:cubicBezTo>
                  <a:cubicBezTo>
                    <a:pt x="2122" y="4169"/>
                    <a:pt x="2123" y="4161"/>
                    <a:pt x="2124" y="4142"/>
                  </a:cubicBezTo>
                  <a:lnTo>
                    <a:pt x="2124" y="4142"/>
                  </a:lnTo>
                  <a:cubicBezTo>
                    <a:pt x="2134" y="4325"/>
                    <a:pt x="2221" y="4521"/>
                    <a:pt x="2210" y="4616"/>
                  </a:cubicBezTo>
                  <a:cubicBezTo>
                    <a:pt x="2244" y="4816"/>
                    <a:pt x="2194" y="4781"/>
                    <a:pt x="2277" y="4943"/>
                  </a:cubicBezTo>
                  <a:cubicBezTo>
                    <a:pt x="2312" y="4995"/>
                    <a:pt x="2371" y="5020"/>
                    <a:pt x="2430" y="5020"/>
                  </a:cubicBezTo>
                  <a:cubicBezTo>
                    <a:pt x="2498" y="5020"/>
                    <a:pt x="2568" y="4986"/>
                    <a:pt x="2603" y="4923"/>
                  </a:cubicBezTo>
                  <a:cubicBezTo>
                    <a:pt x="2620" y="4886"/>
                    <a:pt x="2627" y="4847"/>
                    <a:pt x="2630" y="4807"/>
                  </a:cubicBezTo>
                  <a:cubicBezTo>
                    <a:pt x="2632" y="4805"/>
                    <a:pt x="2633" y="4802"/>
                    <a:pt x="2632" y="4800"/>
                  </a:cubicBezTo>
                  <a:cubicBezTo>
                    <a:pt x="2632" y="4797"/>
                    <a:pt x="2630" y="4794"/>
                    <a:pt x="2630" y="4791"/>
                  </a:cubicBezTo>
                  <a:cubicBezTo>
                    <a:pt x="2632" y="4753"/>
                    <a:pt x="2630" y="4717"/>
                    <a:pt x="2627" y="4681"/>
                  </a:cubicBezTo>
                  <a:cubicBezTo>
                    <a:pt x="2626" y="4653"/>
                    <a:pt x="2623" y="4626"/>
                    <a:pt x="2620" y="4597"/>
                  </a:cubicBezTo>
                  <a:cubicBezTo>
                    <a:pt x="2662" y="4387"/>
                    <a:pt x="2668" y="3773"/>
                    <a:pt x="2753" y="3480"/>
                  </a:cubicBezTo>
                  <a:cubicBezTo>
                    <a:pt x="2947" y="2384"/>
                    <a:pt x="3470" y="1384"/>
                    <a:pt x="4039" y="709"/>
                  </a:cubicBezTo>
                  <a:close/>
                  <a:moveTo>
                    <a:pt x="4189" y="0"/>
                  </a:moveTo>
                  <a:cubicBezTo>
                    <a:pt x="4122" y="0"/>
                    <a:pt x="4054" y="25"/>
                    <a:pt x="4001" y="79"/>
                  </a:cubicBezTo>
                  <a:cubicBezTo>
                    <a:pt x="3870" y="225"/>
                    <a:pt x="3751" y="392"/>
                    <a:pt x="3665" y="569"/>
                  </a:cubicBezTo>
                  <a:cubicBezTo>
                    <a:pt x="3453" y="873"/>
                    <a:pt x="3078" y="1578"/>
                    <a:pt x="2834" y="2141"/>
                  </a:cubicBezTo>
                  <a:cubicBezTo>
                    <a:pt x="2634" y="2596"/>
                    <a:pt x="2471" y="3187"/>
                    <a:pt x="2380" y="3764"/>
                  </a:cubicBezTo>
                  <a:cubicBezTo>
                    <a:pt x="2216" y="3443"/>
                    <a:pt x="1964" y="3074"/>
                    <a:pt x="1692" y="2690"/>
                  </a:cubicBezTo>
                  <a:cubicBezTo>
                    <a:pt x="1483" y="2405"/>
                    <a:pt x="1249" y="2138"/>
                    <a:pt x="978" y="1909"/>
                  </a:cubicBezTo>
                  <a:cubicBezTo>
                    <a:pt x="975" y="1907"/>
                    <a:pt x="974" y="1905"/>
                    <a:pt x="972" y="1905"/>
                  </a:cubicBezTo>
                  <a:cubicBezTo>
                    <a:pt x="922" y="1841"/>
                    <a:pt x="845" y="1795"/>
                    <a:pt x="787" y="1740"/>
                  </a:cubicBezTo>
                  <a:cubicBezTo>
                    <a:pt x="661" y="1640"/>
                    <a:pt x="518" y="1534"/>
                    <a:pt x="351" y="1534"/>
                  </a:cubicBezTo>
                  <a:cubicBezTo>
                    <a:pt x="1" y="1560"/>
                    <a:pt x="32" y="1930"/>
                    <a:pt x="161" y="2166"/>
                  </a:cubicBezTo>
                  <a:cubicBezTo>
                    <a:pt x="282" y="2455"/>
                    <a:pt x="416" y="2738"/>
                    <a:pt x="551" y="3020"/>
                  </a:cubicBezTo>
                  <a:cubicBezTo>
                    <a:pt x="778" y="3508"/>
                    <a:pt x="1043" y="3977"/>
                    <a:pt x="1356" y="4414"/>
                  </a:cubicBezTo>
                  <a:cubicBezTo>
                    <a:pt x="1465" y="4552"/>
                    <a:pt x="1560" y="4714"/>
                    <a:pt x="1686" y="4840"/>
                  </a:cubicBezTo>
                  <a:cubicBezTo>
                    <a:pt x="1690" y="4868"/>
                    <a:pt x="1701" y="4894"/>
                    <a:pt x="1719" y="4920"/>
                  </a:cubicBezTo>
                  <a:cubicBezTo>
                    <a:pt x="1944" y="5303"/>
                    <a:pt x="1971" y="5356"/>
                    <a:pt x="2181" y="5577"/>
                  </a:cubicBezTo>
                  <a:cubicBezTo>
                    <a:pt x="2351" y="5736"/>
                    <a:pt x="2553" y="5862"/>
                    <a:pt x="2776" y="5933"/>
                  </a:cubicBezTo>
                  <a:cubicBezTo>
                    <a:pt x="2804" y="5941"/>
                    <a:pt x="2830" y="5948"/>
                    <a:pt x="2857" y="5954"/>
                  </a:cubicBezTo>
                  <a:cubicBezTo>
                    <a:pt x="2863" y="5955"/>
                    <a:pt x="2869" y="5958"/>
                    <a:pt x="2876" y="5959"/>
                  </a:cubicBezTo>
                  <a:cubicBezTo>
                    <a:pt x="2951" y="5981"/>
                    <a:pt x="3025" y="5992"/>
                    <a:pt x="3098" y="5992"/>
                  </a:cubicBezTo>
                  <a:cubicBezTo>
                    <a:pt x="3409" y="5992"/>
                    <a:pt x="3700" y="5810"/>
                    <a:pt x="3928" y="5597"/>
                  </a:cubicBezTo>
                  <a:cubicBezTo>
                    <a:pt x="4447" y="5121"/>
                    <a:pt x="4675" y="4807"/>
                    <a:pt x="5103" y="4236"/>
                  </a:cubicBezTo>
                  <a:cubicBezTo>
                    <a:pt x="5497" y="3698"/>
                    <a:pt x="5855" y="3132"/>
                    <a:pt x="6236" y="2583"/>
                  </a:cubicBezTo>
                  <a:cubicBezTo>
                    <a:pt x="6625" y="2002"/>
                    <a:pt x="7048" y="1401"/>
                    <a:pt x="7251" y="883"/>
                  </a:cubicBezTo>
                  <a:cubicBezTo>
                    <a:pt x="7324" y="702"/>
                    <a:pt x="7225" y="466"/>
                    <a:pt x="7012" y="466"/>
                  </a:cubicBezTo>
                  <a:cubicBezTo>
                    <a:pt x="7010" y="466"/>
                    <a:pt x="7008" y="466"/>
                    <a:pt x="7006" y="466"/>
                  </a:cubicBezTo>
                  <a:cubicBezTo>
                    <a:pt x="6634" y="541"/>
                    <a:pt x="6291" y="877"/>
                    <a:pt x="5968" y="1077"/>
                  </a:cubicBezTo>
                  <a:cubicBezTo>
                    <a:pt x="5296" y="1503"/>
                    <a:pt x="4583" y="2169"/>
                    <a:pt x="4058" y="2816"/>
                  </a:cubicBezTo>
                  <a:cubicBezTo>
                    <a:pt x="4178" y="2234"/>
                    <a:pt x="4277" y="1691"/>
                    <a:pt x="4385" y="1114"/>
                  </a:cubicBezTo>
                  <a:cubicBezTo>
                    <a:pt x="4397" y="1042"/>
                    <a:pt x="4407" y="971"/>
                    <a:pt x="4416" y="899"/>
                  </a:cubicBezTo>
                  <a:cubicBezTo>
                    <a:pt x="4433" y="841"/>
                    <a:pt x="4437" y="777"/>
                    <a:pt x="4447" y="719"/>
                  </a:cubicBezTo>
                  <a:cubicBezTo>
                    <a:pt x="4466" y="532"/>
                    <a:pt x="4527" y="327"/>
                    <a:pt x="4436" y="153"/>
                  </a:cubicBezTo>
                  <a:cubicBezTo>
                    <a:pt x="4388" y="55"/>
                    <a:pt x="4289" y="0"/>
                    <a:pt x="4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3" name="Google Shape;1803;p31"/>
          <p:cNvGrpSpPr/>
          <p:nvPr/>
        </p:nvGrpSpPr>
        <p:grpSpPr>
          <a:xfrm>
            <a:off x="-404201" y="5032835"/>
            <a:ext cx="1295661" cy="2167872"/>
            <a:chOff x="5304731" y="3821285"/>
            <a:chExt cx="453409" cy="758634"/>
          </a:xfrm>
        </p:grpSpPr>
        <p:sp>
          <p:nvSpPr>
            <p:cNvPr id="1804" name="Google Shape;1804;p31"/>
            <p:cNvSpPr/>
            <p:nvPr/>
          </p:nvSpPr>
          <p:spPr>
            <a:xfrm>
              <a:off x="5562232" y="4273191"/>
              <a:ext cx="55176" cy="30145"/>
            </a:xfrm>
            <a:custGeom>
              <a:avLst/>
              <a:gdLst/>
              <a:ahLst/>
              <a:cxnLst/>
              <a:rect l="l" t="t" r="r" b="b"/>
              <a:pathLst>
                <a:path w="1651" h="902" extrusionOk="0">
                  <a:moveTo>
                    <a:pt x="1247" y="1"/>
                  </a:moveTo>
                  <a:cubicBezTo>
                    <a:pt x="1130" y="1"/>
                    <a:pt x="1000" y="32"/>
                    <a:pt x="870" y="101"/>
                  </a:cubicBezTo>
                  <a:cubicBezTo>
                    <a:pt x="704" y="180"/>
                    <a:pt x="398" y="399"/>
                    <a:pt x="184" y="606"/>
                  </a:cubicBezTo>
                  <a:cubicBezTo>
                    <a:pt x="141" y="642"/>
                    <a:pt x="102" y="683"/>
                    <a:pt x="62" y="723"/>
                  </a:cubicBezTo>
                  <a:cubicBezTo>
                    <a:pt x="42" y="768"/>
                    <a:pt x="22" y="813"/>
                    <a:pt x="0" y="858"/>
                  </a:cubicBezTo>
                  <a:cubicBezTo>
                    <a:pt x="153" y="888"/>
                    <a:pt x="300" y="902"/>
                    <a:pt x="439" y="902"/>
                  </a:cubicBezTo>
                  <a:cubicBezTo>
                    <a:pt x="735" y="902"/>
                    <a:pt x="1001" y="840"/>
                    <a:pt x="1241" y="745"/>
                  </a:cubicBezTo>
                  <a:cubicBezTo>
                    <a:pt x="1493" y="610"/>
                    <a:pt x="1635" y="507"/>
                    <a:pt x="1651" y="284"/>
                  </a:cubicBezTo>
                  <a:cubicBezTo>
                    <a:pt x="1626" y="106"/>
                    <a:pt x="1460" y="1"/>
                    <a:pt x="1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31"/>
            <p:cNvSpPr/>
            <p:nvPr/>
          </p:nvSpPr>
          <p:spPr>
            <a:xfrm>
              <a:off x="5544754" y="4247023"/>
              <a:ext cx="12800" cy="50698"/>
            </a:xfrm>
            <a:custGeom>
              <a:avLst/>
              <a:gdLst/>
              <a:ahLst/>
              <a:cxnLst/>
              <a:rect l="l" t="t" r="r" b="b"/>
              <a:pathLst>
                <a:path w="383" h="1517" extrusionOk="0">
                  <a:moveTo>
                    <a:pt x="234" y="0"/>
                  </a:moveTo>
                  <a:cubicBezTo>
                    <a:pt x="231" y="0"/>
                    <a:pt x="228" y="2"/>
                    <a:pt x="223" y="3"/>
                  </a:cubicBezTo>
                  <a:cubicBezTo>
                    <a:pt x="221" y="5"/>
                    <a:pt x="218" y="6"/>
                    <a:pt x="213" y="9"/>
                  </a:cubicBezTo>
                  <a:cubicBezTo>
                    <a:pt x="200" y="22"/>
                    <a:pt x="186" y="34"/>
                    <a:pt x="174" y="48"/>
                  </a:cubicBezTo>
                  <a:cubicBezTo>
                    <a:pt x="166" y="63"/>
                    <a:pt x="139" y="102"/>
                    <a:pt x="132" y="118"/>
                  </a:cubicBezTo>
                  <a:cubicBezTo>
                    <a:pt x="122" y="132"/>
                    <a:pt x="111" y="161"/>
                    <a:pt x="102" y="177"/>
                  </a:cubicBezTo>
                  <a:cubicBezTo>
                    <a:pt x="74" y="249"/>
                    <a:pt x="54" y="323"/>
                    <a:pt x="41" y="400"/>
                  </a:cubicBezTo>
                  <a:cubicBezTo>
                    <a:pt x="0" y="801"/>
                    <a:pt x="87" y="1208"/>
                    <a:pt x="192" y="1516"/>
                  </a:cubicBezTo>
                  <a:cubicBezTo>
                    <a:pt x="218" y="1495"/>
                    <a:pt x="247" y="1466"/>
                    <a:pt x="279" y="1434"/>
                  </a:cubicBezTo>
                  <a:cubicBezTo>
                    <a:pt x="279" y="1432"/>
                    <a:pt x="277" y="1431"/>
                    <a:pt x="277" y="1429"/>
                  </a:cubicBezTo>
                  <a:cubicBezTo>
                    <a:pt x="331" y="1091"/>
                    <a:pt x="368" y="1060"/>
                    <a:pt x="381" y="773"/>
                  </a:cubicBezTo>
                  <a:cubicBezTo>
                    <a:pt x="377" y="464"/>
                    <a:pt x="383" y="349"/>
                    <a:pt x="283" y="80"/>
                  </a:cubicBezTo>
                  <a:cubicBezTo>
                    <a:pt x="274" y="63"/>
                    <a:pt x="260" y="35"/>
                    <a:pt x="248" y="15"/>
                  </a:cubicBezTo>
                  <a:cubicBezTo>
                    <a:pt x="245" y="12"/>
                    <a:pt x="242" y="9"/>
                    <a:pt x="237" y="2"/>
                  </a:cubicBezTo>
                  <a:cubicBezTo>
                    <a:pt x="237" y="2"/>
                    <a:pt x="235"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31"/>
            <p:cNvSpPr/>
            <p:nvPr/>
          </p:nvSpPr>
          <p:spPr>
            <a:xfrm>
              <a:off x="5322377" y="3843576"/>
              <a:ext cx="233338" cy="717193"/>
            </a:xfrm>
            <a:custGeom>
              <a:avLst/>
              <a:gdLst/>
              <a:ahLst/>
              <a:cxnLst/>
              <a:rect l="l" t="t" r="r" b="b"/>
              <a:pathLst>
                <a:path w="6982" h="21460" extrusionOk="0">
                  <a:moveTo>
                    <a:pt x="6404" y="0"/>
                  </a:moveTo>
                  <a:lnTo>
                    <a:pt x="6404" y="0"/>
                  </a:lnTo>
                  <a:cubicBezTo>
                    <a:pt x="6287" y="158"/>
                    <a:pt x="6152" y="370"/>
                    <a:pt x="6036" y="619"/>
                  </a:cubicBezTo>
                  <a:cubicBezTo>
                    <a:pt x="5916" y="853"/>
                    <a:pt x="5868" y="995"/>
                    <a:pt x="5786" y="1322"/>
                  </a:cubicBezTo>
                  <a:cubicBezTo>
                    <a:pt x="5763" y="1402"/>
                    <a:pt x="5705" y="1711"/>
                    <a:pt x="5702" y="1718"/>
                  </a:cubicBezTo>
                  <a:cubicBezTo>
                    <a:pt x="5683" y="1850"/>
                    <a:pt x="5673" y="1984"/>
                    <a:pt x="5666" y="2119"/>
                  </a:cubicBezTo>
                  <a:cubicBezTo>
                    <a:pt x="5647" y="2439"/>
                    <a:pt x="5642" y="2759"/>
                    <a:pt x="5584" y="3076"/>
                  </a:cubicBezTo>
                  <a:cubicBezTo>
                    <a:pt x="5373" y="4301"/>
                    <a:pt x="4749" y="5409"/>
                    <a:pt x="3900" y="6306"/>
                  </a:cubicBezTo>
                  <a:cubicBezTo>
                    <a:pt x="3224" y="7049"/>
                    <a:pt x="2700" y="7544"/>
                    <a:pt x="2386" y="8312"/>
                  </a:cubicBezTo>
                  <a:cubicBezTo>
                    <a:pt x="2137" y="9091"/>
                    <a:pt x="2332" y="9588"/>
                    <a:pt x="2405" y="10316"/>
                  </a:cubicBezTo>
                  <a:cubicBezTo>
                    <a:pt x="2583" y="11990"/>
                    <a:pt x="1324" y="12591"/>
                    <a:pt x="560" y="13882"/>
                  </a:cubicBezTo>
                  <a:cubicBezTo>
                    <a:pt x="418" y="14143"/>
                    <a:pt x="386" y="14285"/>
                    <a:pt x="292" y="14661"/>
                  </a:cubicBezTo>
                  <a:cubicBezTo>
                    <a:pt x="237" y="14900"/>
                    <a:pt x="199" y="15072"/>
                    <a:pt x="179" y="15265"/>
                  </a:cubicBezTo>
                  <a:cubicBezTo>
                    <a:pt x="215" y="15282"/>
                    <a:pt x="250" y="15307"/>
                    <a:pt x="269" y="15342"/>
                  </a:cubicBezTo>
                  <a:cubicBezTo>
                    <a:pt x="310" y="15401"/>
                    <a:pt x="294" y="15516"/>
                    <a:pt x="283" y="15516"/>
                  </a:cubicBezTo>
                  <a:cubicBezTo>
                    <a:pt x="281" y="15516"/>
                    <a:pt x="279" y="15511"/>
                    <a:pt x="278" y="15498"/>
                  </a:cubicBezTo>
                  <a:cubicBezTo>
                    <a:pt x="276" y="15636"/>
                    <a:pt x="233" y="15770"/>
                    <a:pt x="223" y="15908"/>
                  </a:cubicBezTo>
                  <a:cubicBezTo>
                    <a:pt x="165" y="16302"/>
                    <a:pt x="44" y="16810"/>
                    <a:pt x="26" y="17336"/>
                  </a:cubicBezTo>
                  <a:cubicBezTo>
                    <a:pt x="7" y="17827"/>
                    <a:pt x="1" y="18284"/>
                    <a:pt x="37" y="18717"/>
                  </a:cubicBezTo>
                  <a:cubicBezTo>
                    <a:pt x="99" y="19493"/>
                    <a:pt x="295" y="20195"/>
                    <a:pt x="766" y="20870"/>
                  </a:cubicBezTo>
                  <a:cubicBezTo>
                    <a:pt x="851" y="20983"/>
                    <a:pt x="939" y="21076"/>
                    <a:pt x="1029" y="21155"/>
                  </a:cubicBezTo>
                  <a:cubicBezTo>
                    <a:pt x="997" y="20925"/>
                    <a:pt x="980" y="20675"/>
                    <a:pt x="1000" y="20465"/>
                  </a:cubicBezTo>
                  <a:cubicBezTo>
                    <a:pt x="1019" y="20133"/>
                    <a:pt x="1087" y="19780"/>
                    <a:pt x="1190" y="19419"/>
                  </a:cubicBezTo>
                  <a:cubicBezTo>
                    <a:pt x="1413" y="18627"/>
                    <a:pt x="1805" y="17793"/>
                    <a:pt x="2198" y="17043"/>
                  </a:cubicBezTo>
                  <a:cubicBezTo>
                    <a:pt x="2649" y="16144"/>
                    <a:pt x="2997" y="15217"/>
                    <a:pt x="3169" y="14165"/>
                  </a:cubicBezTo>
                  <a:cubicBezTo>
                    <a:pt x="3288" y="13416"/>
                    <a:pt x="3288" y="12256"/>
                    <a:pt x="3460" y="11295"/>
                  </a:cubicBezTo>
                  <a:cubicBezTo>
                    <a:pt x="3670" y="10162"/>
                    <a:pt x="4191" y="9176"/>
                    <a:pt x="4713" y="8158"/>
                  </a:cubicBezTo>
                  <a:cubicBezTo>
                    <a:pt x="4911" y="7757"/>
                    <a:pt x="5002" y="7573"/>
                    <a:pt x="5133" y="7146"/>
                  </a:cubicBezTo>
                  <a:cubicBezTo>
                    <a:pt x="5178" y="6984"/>
                    <a:pt x="5224" y="6823"/>
                    <a:pt x="5260" y="6663"/>
                  </a:cubicBezTo>
                  <a:cubicBezTo>
                    <a:pt x="5275" y="6529"/>
                    <a:pt x="5346" y="6398"/>
                    <a:pt x="5495" y="6398"/>
                  </a:cubicBezTo>
                  <a:cubicBezTo>
                    <a:pt x="5865" y="6482"/>
                    <a:pt x="5676" y="6739"/>
                    <a:pt x="5593" y="6970"/>
                  </a:cubicBezTo>
                  <a:cubicBezTo>
                    <a:pt x="5461" y="7292"/>
                    <a:pt x="5353" y="7515"/>
                    <a:pt x="5144" y="7930"/>
                  </a:cubicBezTo>
                  <a:cubicBezTo>
                    <a:pt x="4868" y="8442"/>
                    <a:pt x="4454" y="9221"/>
                    <a:pt x="4302" y="9570"/>
                  </a:cubicBezTo>
                  <a:cubicBezTo>
                    <a:pt x="4057" y="10119"/>
                    <a:pt x="3814" y="11083"/>
                    <a:pt x="3816" y="11371"/>
                  </a:cubicBezTo>
                  <a:cubicBezTo>
                    <a:pt x="3748" y="12001"/>
                    <a:pt x="3827" y="12640"/>
                    <a:pt x="3719" y="13264"/>
                  </a:cubicBezTo>
                  <a:cubicBezTo>
                    <a:pt x="3638" y="14010"/>
                    <a:pt x="3237" y="15322"/>
                    <a:pt x="2867" y="16218"/>
                  </a:cubicBezTo>
                  <a:cubicBezTo>
                    <a:pt x="2463" y="17202"/>
                    <a:pt x="2001" y="17938"/>
                    <a:pt x="1739" y="18856"/>
                  </a:cubicBezTo>
                  <a:cubicBezTo>
                    <a:pt x="1684" y="19044"/>
                    <a:pt x="1634" y="19241"/>
                    <a:pt x="1598" y="19445"/>
                  </a:cubicBezTo>
                  <a:cubicBezTo>
                    <a:pt x="1469" y="20146"/>
                    <a:pt x="1455" y="20903"/>
                    <a:pt x="1576" y="21435"/>
                  </a:cubicBezTo>
                  <a:cubicBezTo>
                    <a:pt x="1656" y="21452"/>
                    <a:pt x="1736" y="21460"/>
                    <a:pt x="1817" y="21460"/>
                  </a:cubicBezTo>
                  <a:cubicBezTo>
                    <a:pt x="2671" y="21460"/>
                    <a:pt x="3617" y="20571"/>
                    <a:pt x="4273" y="19532"/>
                  </a:cubicBezTo>
                  <a:cubicBezTo>
                    <a:pt x="4810" y="18662"/>
                    <a:pt x="5043" y="18008"/>
                    <a:pt x="5341" y="17040"/>
                  </a:cubicBezTo>
                  <a:cubicBezTo>
                    <a:pt x="5402" y="16825"/>
                    <a:pt x="5454" y="16622"/>
                    <a:pt x="5505" y="16425"/>
                  </a:cubicBezTo>
                  <a:cubicBezTo>
                    <a:pt x="5500" y="16406"/>
                    <a:pt x="5500" y="16387"/>
                    <a:pt x="5505" y="16366"/>
                  </a:cubicBezTo>
                  <a:cubicBezTo>
                    <a:pt x="5512" y="16348"/>
                    <a:pt x="5524" y="16334"/>
                    <a:pt x="5531" y="16316"/>
                  </a:cubicBezTo>
                  <a:cubicBezTo>
                    <a:pt x="5706" y="15607"/>
                    <a:pt x="5799" y="14984"/>
                    <a:pt x="5741" y="14173"/>
                  </a:cubicBezTo>
                  <a:cubicBezTo>
                    <a:pt x="5709" y="13649"/>
                    <a:pt x="5451" y="12678"/>
                    <a:pt x="5280" y="11949"/>
                  </a:cubicBezTo>
                  <a:cubicBezTo>
                    <a:pt x="5105" y="11170"/>
                    <a:pt x="5272" y="10356"/>
                    <a:pt x="5621" y="9647"/>
                  </a:cubicBezTo>
                  <a:cubicBezTo>
                    <a:pt x="5988" y="8851"/>
                    <a:pt x="6452" y="8276"/>
                    <a:pt x="6666" y="7637"/>
                  </a:cubicBezTo>
                  <a:cubicBezTo>
                    <a:pt x="6948" y="6813"/>
                    <a:pt x="6982" y="6175"/>
                    <a:pt x="6883" y="5280"/>
                  </a:cubicBezTo>
                  <a:cubicBezTo>
                    <a:pt x="6767" y="4055"/>
                    <a:pt x="6495" y="3006"/>
                    <a:pt x="6418" y="1638"/>
                  </a:cubicBezTo>
                  <a:cubicBezTo>
                    <a:pt x="6378" y="1144"/>
                    <a:pt x="6418" y="457"/>
                    <a:pt x="64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31"/>
            <p:cNvSpPr/>
            <p:nvPr/>
          </p:nvSpPr>
          <p:spPr>
            <a:xfrm>
              <a:off x="5584189" y="4157424"/>
              <a:ext cx="36194" cy="82313"/>
            </a:xfrm>
            <a:custGeom>
              <a:avLst/>
              <a:gdLst/>
              <a:ahLst/>
              <a:cxnLst/>
              <a:rect l="l" t="t" r="r" b="b"/>
              <a:pathLst>
                <a:path w="1083" h="2463" extrusionOk="0">
                  <a:moveTo>
                    <a:pt x="887" y="0"/>
                  </a:moveTo>
                  <a:cubicBezTo>
                    <a:pt x="815" y="0"/>
                    <a:pt x="720" y="53"/>
                    <a:pt x="596" y="185"/>
                  </a:cubicBezTo>
                  <a:cubicBezTo>
                    <a:pt x="137" y="835"/>
                    <a:pt x="66" y="1682"/>
                    <a:pt x="1" y="2463"/>
                  </a:cubicBezTo>
                  <a:cubicBezTo>
                    <a:pt x="92" y="2341"/>
                    <a:pt x="187" y="2205"/>
                    <a:pt x="300" y="2034"/>
                  </a:cubicBezTo>
                  <a:cubicBezTo>
                    <a:pt x="646" y="1500"/>
                    <a:pt x="920" y="1058"/>
                    <a:pt x="1034" y="492"/>
                  </a:cubicBezTo>
                  <a:cubicBezTo>
                    <a:pt x="1082" y="262"/>
                    <a:pt x="1046" y="0"/>
                    <a:pt x="8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31"/>
            <p:cNvSpPr/>
            <p:nvPr/>
          </p:nvSpPr>
          <p:spPr>
            <a:xfrm>
              <a:off x="5454252" y="4289366"/>
              <a:ext cx="290086" cy="249380"/>
            </a:xfrm>
            <a:custGeom>
              <a:avLst/>
              <a:gdLst/>
              <a:ahLst/>
              <a:cxnLst/>
              <a:rect l="l" t="t" r="r" b="b"/>
              <a:pathLst>
                <a:path w="8680" h="7462" extrusionOk="0">
                  <a:moveTo>
                    <a:pt x="8638" y="0"/>
                  </a:moveTo>
                  <a:cubicBezTo>
                    <a:pt x="8609" y="9"/>
                    <a:pt x="8577" y="22"/>
                    <a:pt x="8541" y="34"/>
                  </a:cubicBezTo>
                  <a:cubicBezTo>
                    <a:pt x="8137" y="171"/>
                    <a:pt x="7307" y="467"/>
                    <a:pt x="6995" y="623"/>
                  </a:cubicBezTo>
                  <a:cubicBezTo>
                    <a:pt x="6683" y="776"/>
                    <a:pt x="6372" y="943"/>
                    <a:pt x="6084" y="1138"/>
                  </a:cubicBezTo>
                  <a:cubicBezTo>
                    <a:pt x="5981" y="1201"/>
                    <a:pt x="5670" y="1429"/>
                    <a:pt x="5633" y="1460"/>
                  </a:cubicBezTo>
                  <a:cubicBezTo>
                    <a:pt x="5622" y="1467"/>
                    <a:pt x="5607" y="1480"/>
                    <a:pt x="5593" y="1492"/>
                  </a:cubicBezTo>
                  <a:cubicBezTo>
                    <a:pt x="5590" y="1493"/>
                    <a:pt x="5590" y="1493"/>
                    <a:pt x="5589" y="1493"/>
                  </a:cubicBezTo>
                  <a:lnTo>
                    <a:pt x="5576" y="1506"/>
                  </a:lnTo>
                  <a:lnTo>
                    <a:pt x="5576" y="1503"/>
                  </a:lnTo>
                  <a:cubicBezTo>
                    <a:pt x="5574" y="1503"/>
                    <a:pt x="5574" y="1506"/>
                    <a:pt x="5571" y="1508"/>
                  </a:cubicBezTo>
                  <a:lnTo>
                    <a:pt x="5568" y="1510"/>
                  </a:lnTo>
                  <a:cubicBezTo>
                    <a:pt x="5309" y="1720"/>
                    <a:pt x="5066" y="1951"/>
                    <a:pt x="4807" y="2162"/>
                  </a:cubicBezTo>
                  <a:cubicBezTo>
                    <a:pt x="4811" y="2161"/>
                    <a:pt x="4814" y="2158"/>
                    <a:pt x="4818" y="2155"/>
                  </a:cubicBezTo>
                  <a:lnTo>
                    <a:pt x="4818" y="2155"/>
                  </a:lnTo>
                  <a:cubicBezTo>
                    <a:pt x="4768" y="2206"/>
                    <a:pt x="4710" y="2246"/>
                    <a:pt x="4653" y="2285"/>
                  </a:cubicBezTo>
                  <a:cubicBezTo>
                    <a:pt x="4582" y="2331"/>
                    <a:pt x="4502" y="2348"/>
                    <a:pt x="4421" y="2348"/>
                  </a:cubicBezTo>
                  <a:cubicBezTo>
                    <a:pt x="4357" y="2348"/>
                    <a:pt x="4293" y="2337"/>
                    <a:pt x="4232" y="2321"/>
                  </a:cubicBezTo>
                  <a:cubicBezTo>
                    <a:pt x="4104" y="2291"/>
                    <a:pt x="3936" y="2273"/>
                    <a:pt x="3744" y="2273"/>
                  </a:cubicBezTo>
                  <a:cubicBezTo>
                    <a:pt x="3596" y="2273"/>
                    <a:pt x="3434" y="2284"/>
                    <a:pt x="3263" y="2307"/>
                  </a:cubicBezTo>
                  <a:cubicBezTo>
                    <a:pt x="3260" y="2307"/>
                    <a:pt x="3256" y="2307"/>
                    <a:pt x="3253" y="2307"/>
                  </a:cubicBezTo>
                  <a:cubicBezTo>
                    <a:pt x="3129" y="2307"/>
                    <a:pt x="2907" y="2358"/>
                    <a:pt x="2656" y="2486"/>
                  </a:cubicBezTo>
                  <a:cubicBezTo>
                    <a:pt x="2490" y="2572"/>
                    <a:pt x="2312" y="2689"/>
                    <a:pt x="2144" y="2846"/>
                  </a:cubicBezTo>
                  <a:cubicBezTo>
                    <a:pt x="1940" y="3737"/>
                    <a:pt x="1678" y="4635"/>
                    <a:pt x="1295" y="5472"/>
                  </a:cubicBezTo>
                  <a:cubicBezTo>
                    <a:pt x="1431" y="5395"/>
                    <a:pt x="1566" y="5313"/>
                    <a:pt x="1706" y="5236"/>
                  </a:cubicBezTo>
                  <a:cubicBezTo>
                    <a:pt x="1874" y="5142"/>
                    <a:pt x="2042" y="5046"/>
                    <a:pt x="2209" y="4948"/>
                  </a:cubicBezTo>
                  <a:cubicBezTo>
                    <a:pt x="2839" y="4577"/>
                    <a:pt x="3460" y="4185"/>
                    <a:pt x="4078" y="3793"/>
                  </a:cubicBezTo>
                  <a:cubicBezTo>
                    <a:pt x="4352" y="3620"/>
                    <a:pt x="4807" y="3296"/>
                    <a:pt x="4840" y="3260"/>
                  </a:cubicBezTo>
                  <a:cubicBezTo>
                    <a:pt x="4918" y="3211"/>
                    <a:pt x="5188" y="2947"/>
                    <a:pt x="5223" y="2947"/>
                  </a:cubicBezTo>
                  <a:cubicBezTo>
                    <a:pt x="5225" y="2947"/>
                    <a:pt x="5226" y="2947"/>
                    <a:pt x="5227" y="2948"/>
                  </a:cubicBezTo>
                  <a:cubicBezTo>
                    <a:pt x="5273" y="2867"/>
                    <a:pt x="5277" y="2911"/>
                    <a:pt x="5381" y="2812"/>
                  </a:cubicBezTo>
                  <a:cubicBezTo>
                    <a:pt x="5542" y="2708"/>
                    <a:pt x="5444" y="2707"/>
                    <a:pt x="5651" y="2667"/>
                  </a:cubicBezTo>
                  <a:cubicBezTo>
                    <a:pt x="5652" y="2667"/>
                    <a:pt x="5654" y="2667"/>
                    <a:pt x="5655" y="2667"/>
                  </a:cubicBezTo>
                  <a:cubicBezTo>
                    <a:pt x="5809" y="2667"/>
                    <a:pt x="5931" y="2828"/>
                    <a:pt x="5885" y="2977"/>
                  </a:cubicBezTo>
                  <a:cubicBezTo>
                    <a:pt x="5833" y="3129"/>
                    <a:pt x="5652" y="3213"/>
                    <a:pt x="5510" y="3289"/>
                  </a:cubicBezTo>
                  <a:cubicBezTo>
                    <a:pt x="5520" y="3289"/>
                    <a:pt x="5528" y="3286"/>
                    <a:pt x="5535" y="3283"/>
                  </a:cubicBezTo>
                  <a:lnTo>
                    <a:pt x="5535" y="3283"/>
                  </a:lnTo>
                  <a:cubicBezTo>
                    <a:pt x="5254" y="3445"/>
                    <a:pt x="4964" y="3591"/>
                    <a:pt x="4688" y="3758"/>
                  </a:cubicBezTo>
                  <a:cubicBezTo>
                    <a:pt x="3832" y="4289"/>
                    <a:pt x="2981" y="4828"/>
                    <a:pt x="2110" y="5330"/>
                  </a:cubicBezTo>
                  <a:cubicBezTo>
                    <a:pt x="1773" y="5527"/>
                    <a:pt x="1431" y="5717"/>
                    <a:pt x="1085" y="5901"/>
                  </a:cubicBezTo>
                  <a:cubicBezTo>
                    <a:pt x="813" y="6415"/>
                    <a:pt x="492" y="6906"/>
                    <a:pt x="102" y="7346"/>
                  </a:cubicBezTo>
                  <a:cubicBezTo>
                    <a:pt x="67" y="7384"/>
                    <a:pt x="34" y="7423"/>
                    <a:pt x="1" y="7462"/>
                  </a:cubicBezTo>
                  <a:cubicBezTo>
                    <a:pt x="43" y="7413"/>
                    <a:pt x="102" y="7381"/>
                    <a:pt x="166" y="7381"/>
                  </a:cubicBezTo>
                  <a:cubicBezTo>
                    <a:pt x="186" y="7381"/>
                    <a:pt x="206" y="7384"/>
                    <a:pt x="227" y="7391"/>
                  </a:cubicBezTo>
                  <a:cubicBezTo>
                    <a:pt x="342" y="7411"/>
                    <a:pt x="441" y="7454"/>
                    <a:pt x="751" y="7462"/>
                  </a:cubicBezTo>
                  <a:cubicBezTo>
                    <a:pt x="757" y="7462"/>
                    <a:pt x="762" y="7462"/>
                    <a:pt x="768" y="7462"/>
                  </a:cubicBezTo>
                  <a:cubicBezTo>
                    <a:pt x="1402" y="7462"/>
                    <a:pt x="2046" y="7223"/>
                    <a:pt x="2781" y="6968"/>
                  </a:cubicBezTo>
                  <a:cubicBezTo>
                    <a:pt x="3954" y="6549"/>
                    <a:pt x="5316" y="5720"/>
                    <a:pt x="6045" y="4476"/>
                  </a:cubicBezTo>
                  <a:cubicBezTo>
                    <a:pt x="6314" y="4050"/>
                    <a:pt x="6266" y="3916"/>
                    <a:pt x="6547" y="3409"/>
                  </a:cubicBezTo>
                  <a:cubicBezTo>
                    <a:pt x="6922" y="2834"/>
                    <a:pt x="7913" y="1793"/>
                    <a:pt x="8385" y="936"/>
                  </a:cubicBezTo>
                  <a:cubicBezTo>
                    <a:pt x="8548" y="663"/>
                    <a:pt x="8680" y="183"/>
                    <a:pt x="8648" y="31"/>
                  </a:cubicBezTo>
                  <a:cubicBezTo>
                    <a:pt x="8648" y="22"/>
                    <a:pt x="8642" y="12"/>
                    <a:pt x="8641" y="5"/>
                  </a:cubicBezTo>
                  <a:cubicBezTo>
                    <a:pt x="8641" y="2"/>
                    <a:pt x="8638" y="2"/>
                    <a:pt x="86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31"/>
            <p:cNvSpPr/>
            <p:nvPr/>
          </p:nvSpPr>
          <p:spPr>
            <a:xfrm>
              <a:off x="5304731" y="3821285"/>
              <a:ext cx="453409" cy="758634"/>
            </a:xfrm>
            <a:custGeom>
              <a:avLst/>
              <a:gdLst/>
              <a:ahLst/>
              <a:cxnLst/>
              <a:rect l="l" t="t" r="r" b="b"/>
              <a:pathLst>
                <a:path w="13567" h="22700" extrusionOk="0">
                  <a:moveTo>
                    <a:pt x="9249" y="10058"/>
                  </a:moveTo>
                  <a:cubicBezTo>
                    <a:pt x="9408" y="10058"/>
                    <a:pt x="9444" y="10320"/>
                    <a:pt x="9396" y="10550"/>
                  </a:cubicBezTo>
                  <a:cubicBezTo>
                    <a:pt x="9282" y="11116"/>
                    <a:pt x="9008" y="11558"/>
                    <a:pt x="8662" y="12092"/>
                  </a:cubicBezTo>
                  <a:cubicBezTo>
                    <a:pt x="8548" y="12263"/>
                    <a:pt x="8454" y="12399"/>
                    <a:pt x="8363" y="12521"/>
                  </a:cubicBezTo>
                  <a:cubicBezTo>
                    <a:pt x="8428" y="11740"/>
                    <a:pt x="8499" y="10893"/>
                    <a:pt x="8958" y="10243"/>
                  </a:cubicBezTo>
                  <a:cubicBezTo>
                    <a:pt x="9082" y="10111"/>
                    <a:pt x="9177" y="10058"/>
                    <a:pt x="9249" y="10058"/>
                  </a:cubicBezTo>
                  <a:close/>
                  <a:moveTo>
                    <a:pt x="7416" y="12739"/>
                  </a:moveTo>
                  <a:cubicBezTo>
                    <a:pt x="7417" y="12739"/>
                    <a:pt x="7419" y="12741"/>
                    <a:pt x="7419" y="12741"/>
                  </a:cubicBezTo>
                  <a:cubicBezTo>
                    <a:pt x="7424" y="12748"/>
                    <a:pt x="7427" y="12749"/>
                    <a:pt x="7430" y="12754"/>
                  </a:cubicBezTo>
                  <a:cubicBezTo>
                    <a:pt x="7442" y="12774"/>
                    <a:pt x="7456" y="12802"/>
                    <a:pt x="7465" y="12819"/>
                  </a:cubicBezTo>
                  <a:cubicBezTo>
                    <a:pt x="7565" y="13087"/>
                    <a:pt x="7559" y="13203"/>
                    <a:pt x="7563" y="13512"/>
                  </a:cubicBezTo>
                  <a:cubicBezTo>
                    <a:pt x="7550" y="13799"/>
                    <a:pt x="7513" y="13830"/>
                    <a:pt x="7459" y="14168"/>
                  </a:cubicBezTo>
                  <a:cubicBezTo>
                    <a:pt x="7459" y="14170"/>
                    <a:pt x="7461" y="14171"/>
                    <a:pt x="7461" y="14173"/>
                  </a:cubicBezTo>
                  <a:cubicBezTo>
                    <a:pt x="7429" y="14205"/>
                    <a:pt x="7400" y="14234"/>
                    <a:pt x="7375" y="14255"/>
                  </a:cubicBezTo>
                  <a:cubicBezTo>
                    <a:pt x="7269" y="13947"/>
                    <a:pt x="7182" y="13540"/>
                    <a:pt x="7223" y="13139"/>
                  </a:cubicBezTo>
                  <a:cubicBezTo>
                    <a:pt x="7236" y="13062"/>
                    <a:pt x="7256" y="12988"/>
                    <a:pt x="7284" y="12916"/>
                  </a:cubicBezTo>
                  <a:cubicBezTo>
                    <a:pt x="7293" y="12899"/>
                    <a:pt x="7304" y="12871"/>
                    <a:pt x="7314" y="12857"/>
                  </a:cubicBezTo>
                  <a:cubicBezTo>
                    <a:pt x="7321" y="12841"/>
                    <a:pt x="7348" y="12802"/>
                    <a:pt x="7356" y="12787"/>
                  </a:cubicBezTo>
                  <a:cubicBezTo>
                    <a:pt x="7368" y="12773"/>
                    <a:pt x="7382" y="12760"/>
                    <a:pt x="7395" y="12748"/>
                  </a:cubicBezTo>
                  <a:cubicBezTo>
                    <a:pt x="7400" y="12745"/>
                    <a:pt x="7404" y="12744"/>
                    <a:pt x="7405" y="12741"/>
                  </a:cubicBezTo>
                  <a:cubicBezTo>
                    <a:pt x="7410" y="12741"/>
                    <a:pt x="7413" y="12739"/>
                    <a:pt x="7416" y="12739"/>
                  </a:cubicBezTo>
                  <a:close/>
                  <a:moveTo>
                    <a:pt x="8952" y="13523"/>
                  </a:moveTo>
                  <a:cubicBezTo>
                    <a:pt x="9165" y="13523"/>
                    <a:pt x="9331" y="13628"/>
                    <a:pt x="9356" y="13806"/>
                  </a:cubicBezTo>
                  <a:cubicBezTo>
                    <a:pt x="9340" y="14029"/>
                    <a:pt x="9198" y="14134"/>
                    <a:pt x="8946" y="14267"/>
                  </a:cubicBezTo>
                  <a:cubicBezTo>
                    <a:pt x="8705" y="14362"/>
                    <a:pt x="8439" y="14423"/>
                    <a:pt x="8142" y="14423"/>
                  </a:cubicBezTo>
                  <a:cubicBezTo>
                    <a:pt x="8003" y="14423"/>
                    <a:pt x="7858" y="14410"/>
                    <a:pt x="7705" y="14380"/>
                  </a:cubicBezTo>
                  <a:cubicBezTo>
                    <a:pt x="7727" y="14335"/>
                    <a:pt x="7747" y="14290"/>
                    <a:pt x="7767" y="14245"/>
                  </a:cubicBezTo>
                  <a:cubicBezTo>
                    <a:pt x="7807" y="14205"/>
                    <a:pt x="7847" y="14164"/>
                    <a:pt x="7889" y="14128"/>
                  </a:cubicBezTo>
                  <a:cubicBezTo>
                    <a:pt x="8103" y="13921"/>
                    <a:pt x="8409" y="13702"/>
                    <a:pt x="8575" y="13623"/>
                  </a:cubicBezTo>
                  <a:cubicBezTo>
                    <a:pt x="8705" y="13554"/>
                    <a:pt x="8835" y="13523"/>
                    <a:pt x="8952" y="13523"/>
                  </a:cubicBezTo>
                  <a:close/>
                  <a:moveTo>
                    <a:pt x="10078" y="15486"/>
                  </a:moveTo>
                  <a:cubicBezTo>
                    <a:pt x="10067" y="15495"/>
                    <a:pt x="10059" y="15502"/>
                    <a:pt x="10053" y="15507"/>
                  </a:cubicBezTo>
                  <a:lnTo>
                    <a:pt x="10053" y="15507"/>
                  </a:lnTo>
                  <a:cubicBezTo>
                    <a:pt x="10061" y="15500"/>
                    <a:pt x="10070" y="15493"/>
                    <a:pt x="10078" y="15486"/>
                  </a:cubicBezTo>
                  <a:close/>
                  <a:moveTo>
                    <a:pt x="13111" y="14006"/>
                  </a:moveTo>
                  <a:cubicBezTo>
                    <a:pt x="13112" y="14008"/>
                    <a:pt x="13113" y="14009"/>
                    <a:pt x="13113" y="14011"/>
                  </a:cubicBezTo>
                  <a:cubicBezTo>
                    <a:pt x="13116" y="14019"/>
                    <a:pt x="13119" y="14029"/>
                    <a:pt x="13121" y="14038"/>
                  </a:cubicBezTo>
                  <a:cubicBezTo>
                    <a:pt x="13154" y="14189"/>
                    <a:pt x="13021" y="14669"/>
                    <a:pt x="12859" y="14942"/>
                  </a:cubicBezTo>
                  <a:cubicBezTo>
                    <a:pt x="12388" y="15797"/>
                    <a:pt x="11396" y="16839"/>
                    <a:pt x="11021" y="17413"/>
                  </a:cubicBezTo>
                  <a:cubicBezTo>
                    <a:pt x="10740" y="17922"/>
                    <a:pt x="10787" y="18056"/>
                    <a:pt x="10519" y="18483"/>
                  </a:cubicBezTo>
                  <a:cubicBezTo>
                    <a:pt x="9789" y="19726"/>
                    <a:pt x="8428" y="20555"/>
                    <a:pt x="7255" y="20974"/>
                  </a:cubicBezTo>
                  <a:cubicBezTo>
                    <a:pt x="6524" y="21229"/>
                    <a:pt x="5879" y="21466"/>
                    <a:pt x="5246" y="21466"/>
                  </a:cubicBezTo>
                  <a:cubicBezTo>
                    <a:pt x="5239" y="21466"/>
                    <a:pt x="5231" y="21466"/>
                    <a:pt x="5223" y="21466"/>
                  </a:cubicBezTo>
                  <a:cubicBezTo>
                    <a:pt x="4913" y="21459"/>
                    <a:pt x="4815" y="21417"/>
                    <a:pt x="4701" y="21397"/>
                  </a:cubicBezTo>
                  <a:cubicBezTo>
                    <a:pt x="4680" y="21390"/>
                    <a:pt x="4660" y="21387"/>
                    <a:pt x="4640" y="21387"/>
                  </a:cubicBezTo>
                  <a:cubicBezTo>
                    <a:pt x="4578" y="21387"/>
                    <a:pt x="4521" y="21416"/>
                    <a:pt x="4480" y="21459"/>
                  </a:cubicBezTo>
                  <a:lnTo>
                    <a:pt x="4480" y="21459"/>
                  </a:lnTo>
                  <a:cubicBezTo>
                    <a:pt x="4512" y="21424"/>
                    <a:pt x="4543" y="21387"/>
                    <a:pt x="4575" y="21352"/>
                  </a:cubicBezTo>
                  <a:cubicBezTo>
                    <a:pt x="4966" y="20910"/>
                    <a:pt x="5287" y="20422"/>
                    <a:pt x="5558" y="19905"/>
                  </a:cubicBezTo>
                  <a:cubicBezTo>
                    <a:pt x="6794" y="19252"/>
                    <a:pt x="7975" y="18501"/>
                    <a:pt x="9162" y="17762"/>
                  </a:cubicBezTo>
                  <a:cubicBezTo>
                    <a:pt x="9438" y="17597"/>
                    <a:pt x="9727" y="17450"/>
                    <a:pt x="10008" y="17289"/>
                  </a:cubicBezTo>
                  <a:lnTo>
                    <a:pt x="10008" y="17289"/>
                  </a:lnTo>
                  <a:cubicBezTo>
                    <a:pt x="10000" y="17292"/>
                    <a:pt x="9993" y="17293"/>
                    <a:pt x="9986" y="17296"/>
                  </a:cubicBezTo>
                  <a:cubicBezTo>
                    <a:pt x="10126" y="17219"/>
                    <a:pt x="10306" y="17134"/>
                    <a:pt x="10361" y="16983"/>
                  </a:cubicBezTo>
                  <a:cubicBezTo>
                    <a:pt x="10406" y="16832"/>
                    <a:pt x="10282" y="16672"/>
                    <a:pt x="10125" y="16672"/>
                  </a:cubicBezTo>
                  <a:cubicBezTo>
                    <a:pt x="10125" y="16672"/>
                    <a:pt x="10124" y="16672"/>
                    <a:pt x="10123" y="16672"/>
                  </a:cubicBezTo>
                  <a:cubicBezTo>
                    <a:pt x="9916" y="16713"/>
                    <a:pt x="10015" y="16715"/>
                    <a:pt x="9854" y="16817"/>
                  </a:cubicBezTo>
                  <a:cubicBezTo>
                    <a:pt x="9751" y="16917"/>
                    <a:pt x="9747" y="16872"/>
                    <a:pt x="9699" y="16956"/>
                  </a:cubicBezTo>
                  <a:cubicBezTo>
                    <a:pt x="9698" y="16955"/>
                    <a:pt x="9697" y="16954"/>
                    <a:pt x="9696" y="16954"/>
                  </a:cubicBezTo>
                  <a:cubicBezTo>
                    <a:pt x="9660" y="16954"/>
                    <a:pt x="9392" y="17219"/>
                    <a:pt x="9314" y="17266"/>
                  </a:cubicBezTo>
                  <a:cubicBezTo>
                    <a:pt x="9279" y="17302"/>
                    <a:pt x="8825" y="17628"/>
                    <a:pt x="8549" y="17800"/>
                  </a:cubicBezTo>
                  <a:cubicBezTo>
                    <a:pt x="7769" y="18295"/>
                    <a:pt x="6986" y="18789"/>
                    <a:pt x="6179" y="19244"/>
                  </a:cubicBezTo>
                  <a:cubicBezTo>
                    <a:pt x="6040" y="19320"/>
                    <a:pt x="5904" y="19400"/>
                    <a:pt x="5768" y="19478"/>
                  </a:cubicBezTo>
                  <a:cubicBezTo>
                    <a:pt x="6150" y="18643"/>
                    <a:pt x="6414" y="17745"/>
                    <a:pt x="6616" y="16852"/>
                  </a:cubicBezTo>
                  <a:cubicBezTo>
                    <a:pt x="7042" y="16456"/>
                    <a:pt x="7526" y="16311"/>
                    <a:pt x="7728" y="16311"/>
                  </a:cubicBezTo>
                  <a:cubicBezTo>
                    <a:pt x="7730" y="16311"/>
                    <a:pt x="7732" y="16311"/>
                    <a:pt x="7734" y="16311"/>
                  </a:cubicBezTo>
                  <a:cubicBezTo>
                    <a:pt x="7905" y="16289"/>
                    <a:pt x="8067" y="16279"/>
                    <a:pt x="8214" y="16279"/>
                  </a:cubicBezTo>
                  <a:cubicBezTo>
                    <a:pt x="8408" y="16279"/>
                    <a:pt x="8576" y="16296"/>
                    <a:pt x="8704" y="16326"/>
                  </a:cubicBezTo>
                  <a:cubicBezTo>
                    <a:pt x="8767" y="16342"/>
                    <a:pt x="8832" y="16353"/>
                    <a:pt x="8897" y="16353"/>
                  </a:cubicBezTo>
                  <a:cubicBezTo>
                    <a:pt x="8977" y="16353"/>
                    <a:pt x="9055" y="16337"/>
                    <a:pt x="9126" y="16293"/>
                  </a:cubicBezTo>
                  <a:cubicBezTo>
                    <a:pt x="9184" y="16252"/>
                    <a:pt x="9242" y="16212"/>
                    <a:pt x="9291" y="16161"/>
                  </a:cubicBezTo>
                  <a:lnTo>
                    <a:pt x="9291" y="16161"/>
                  </a:lnTo>
                  <a:cubicBezTo>
                    <a:pt x="9285" y="16164"/>
                    <a:pt x="9273" y="16174"/>
                    <a:pt x="9263" y="16181"/>
                  </a:cubicBezTo>
                  <a:cubicBezTo>
                    <a:pt x="9530" y="15967"/>
                    <a:pt x="9779" y="15730"/>
                    <a:pt x="10044" y="15514"/>
                  </a:cubicBezTo>
                  <a:lnTo>
                    <a:pt x="10044" y="15514"/>
                  </a:lnTo>
                  <a:cubicBezTo>
                    <a:pt x="10052" y="15507"/>
                    <a:pt x="10087" y="15480"/>
                    <a:pt x="10106" y="15466"/>
                  </a:cubicBezTo>
                  <a:lnTo>
                    <a:pt x="10106" y="15466"/>
                  </a:lnTo>
                  <a:cubicBezTo>
                    <a:pt x="10103" y="15468"/>
                    <a:pt x="10102" y="15469"/>
                    <a:pt x="10102" y="15469"/>
                  </a:cubicBezTo>
                  <a:cubicBezTo>
                    <a:pt x="10100" y="15469"/>
                    <a:pt x="10447" y="15213"/>
                    <a:pt x="10556" y="15143"/>
                  </a:cubicBezTo>
                  <a:cubicBezTo>
                    <a:pt x="10846" y="14949"/>
                    <a:pt x="11154" y="14784"/>
                    <a:pt x="11467" y="14630"/>
                  </a:cubicBezTo>
                  <a:cubicBezTo>
                    <a:pt x="11810" y="14459"/>
                    <a:pt x="12762" y="14124"/>
                    <a:pt x="13111" y="14006"/>
                  </a:cubicBezTo>
                  <a:close/>
                  <a:moveTo>
                    <a:pt x="6931" y="667"/>
                  </a:moveTo>
                  <a:lnTo>
                    <a:pt x="6931" y="667"/>
                  </a:lnTo>
                  <a:cubicBezTo>
                    <a:pt x="6946" y="1125"/>
                    <a:pt x="6906" y="1811"/>
                    <a:pt x="6946" y="2304"/>
                  </a:cubicBezTo>
                  <a:cubicBezTo>
                    <a:pt x="7023" y="3675"/>
                    <a:pt x="7294" y="4722"/>
                    <a:pt x="7411" y="5947"/>
                  </a:cubicBezTo>
                  <a:cubicBezTo>
                    <a:pt x="7508" y="6840"/>
                    <a:pt x="7475" y="7482"/>
                    <a:pt x="7194" y="8304"/>
                  </a:cubicBezTo>
                  <a:cubicBezTo>
                    <a:pt x="6980" y="8941"/>
                    <a:pt x="6516" y="9518"/>
                    <a:pt x="6149" y="10315"/>
                  </a:cubicBezTo>
                  <a:cubicBezTo>
                    <a:pt x="5798" y="11022"/>
                    <a:pt x="5633" y="11837"/>
                    <a:pt x="5808" y="12616"/>
                  </a:cubicBezTo>
                  <a:cubicBezTo>
                    <a:pt x="5979" y="13346"/>
                    <a:pt x="6237" y="14315"/>
                    <a:pt x="6267" y="14840"/>
                  </a:cubicBezTo>
                  <a:cubicBezTo>
                    <a:pt x="6325" y="15650"/>
                    <a:pt x="6234" y="16272"/>
                    <a:pt x="6059" y="16985"/>
                  </a:cubicBezTo>
                  <a:cubicBezTo>
                    <a:pt x="6050" y="17001"/>
                    <a:pt x="6040" y="17015"/>
                    <a:pt x="6031" y="17031"/>
                  </a:cubicBezTo>
                  <a:cubicBezTo>
                    <a:pt x="6028" y="17053"/>
                    <a:pt x="6028" y="17073"/>
                    <a:pt x="6033" y="17092"/>
                  </a:cubicBezTo>
                  <a:cubicBezTo>
                    <a:pt x="5982" y="17287"/>
                    <a:pt x="5929" y="17490"/>
                    <a:pt x="5869" y="17707"/>
                  </a:cubicBezTo>
                  <a:cubicBezTo>
                    <a:pt x="5569" y="18676"/>
                    <a:pt x="5338" y="19329"/>
                    <a:pt x="4802" y="20199"/>
                  </a:cubicBezTo>
                  <a:cubicBezTo>
                    <a:pt x="4145" y="21240"/>
                    <a:pt x="3199" y="22126"/>
                    <a:pt x="2344" y="22126"/>
                  </a:cubicBezTo>
                  <a:cubicBezTo>
                    <a:pt x="2264" y="22126"/>
                    <a:pt x="2183" y="22118"/>
                    <a:pt x="2104" y="22102"/>
                  </a:cubicBezTo>
                  <a:cubicBezTo>
                    <a:pt x="1947" y="21414"/>
                    <a:pt x="2019" y="20351"/>
                    <a:pt x="2265" y="19523"/>
                  </a:cubicBezTo>
                  <a:cubicBezTo>
                    <a:pt x="2527" y="18605"/>
                    <a:pt x="2991" y="17869"/>
                    <a:pt x="3395" y="16885"/>
                  </a:cubicBezTo>
                  <a:cubicBezTo>
                    <a:pt x="3764" y="15989"/>
                    <a:pt x="4166" y="14677"/>
                    <a:pt x="4247" y="13932"/>
                  </a:cubicBezTo>
                  <a:cubicBezTo>
                    <a:pt x="4353" y="13305"/>
                    <a:pt x="4276" y="12668"/>
                    <a:pt x="4344" y="12040"/>
                  </a:cubicBezTo>
                  <a:cubicBezTo>
                    <a:pt x="4342" y="11749"/>
                    <a:pt x="4585" y="10786"/>
                    <a:pt x="4831" y="10239"/>
                  </a:cubicBezTo>
                  <a:cubicBezTo>
                    <a:pt x="4980" y="9888"/>
                    <a:pt x="5396" y="9109"/>
                    <a:pt x="5671" y="8598"/>
                  </a:cubicBezTo>
                  <a:cubicBezTo>
                    <a:pt x="5879" y="8184"/>
                    <a:pt x="5988" y="7959"/>
                    <a:pt x="6121" y="7638"/>
                  </a:cubicBezTo>
                  <a:cubicBezTo>
                    <a:pt x="6202" y="7408"/>
                    <a:pt x="6393" y="7149"/>
                    <a:pt x="6023" y="7065"/>
                  </a:cubicBezTo>
                  <a:cubicBezTo>
                    <a:pt x="5875" y="7065"/>
                    <a:pt x="5801" y="7196"/>
                    <a:pt x="5788" y="7328"/>
                  </a:cubicBezTo>
                  <a:cubicBezTo>
                    <a:pt x="5750" y="7492"/>
                    <a:pt x="5706" y="7653"/>
                    <a:pt x="5661" y="7813"/>
                  </a:cubicBezTo>
                  <a:cubicBezTo>
                    <a:pt x="5529" y="8240"/>
                    <a:pt x="5439" y="8424"/>
                    <a:pt x="5242" y="8825"/>
                  </a:cubicBezTo>
                  <a:cubicBezTo>
                    <a:pt x="4719" y="9843"/>
                    <a:pt x="4198" y="10829"/>
                    <a:pt x="3988" y="11962"/>
                  </a:cubicBezTo>
                  <a:cubicBezTo>
                    <a:pt x="3816" y="12923"/>
                    <a:pt x="3816" y="14083"/>
                    <a:pt x="3697" y="14832"/>
                  </a:cubicBezTo>
                  <a:cubicBezTo>
                    <a:pt x="3523" y="15884"/>
                    <a:pt x="3176" y="16811"/>
                    <a:pt x="2724" y="17709"/>
                  </a:cubicBezTo>
                  <a:cubicBezTo>
                    <a:pt x="2154" y="18802"/>
                    <a:pt x="1587" y="20073"/>
                    <a:pt x="1528" y="21132"/>
                  </a:cubicBezTo>
                  <a:cubicBezTo>
                    <a:pt x="1508" y="21340"/>
                    <a:pt x="1525" y="21591"/>
                    <a:pt x="1557" y="21822"/>
                  </a:cubicBezTo>
                  <a:cubicBezTo>
                    <a:pt x="1466" y="21744"/>
                    <a:pt x="1379" y="21650"/>
                    <a:pt x="1295" y="21537"/>
                  </a:cubicBezTo>
                  <a:cubicBezTo>
                    <a:pt x="558" y="20485"/>
                    <a:pt x="500" y="19371"/>
                    <a:pt x="552" y="18003"/>
                  </a:cubicBezTo>
                  <a:cubicBezTo>
                    <a:pt x="574" y="17477"/>
                    <a:pt x="693" y="16969"/>
                    <a:pt x="752" y="16575"/>
                  </a:cubicBezTo>
                  <a:cubicBezTo>
                    <a:pt x="759" y="16439"/>
                    <a:pt x="804" y="16303"/>
                    <a:pt x="806" y="16167"/>
                  </a:cubicBezTo>
                  <a:cubicBezTo>
                    <a:pt x="807" y="16179"/>
                    <a:pt x="809" y="16184"/>
                    <a:pt x="811" y="16184"/>
                  </a:cubicBezTo>
                  <a:cubicBezTo>
                    <a:pt x="822" y="16184"/>
                    <a:pt x="838" y="16069"/>
                    <a:pt x="797" y="16009"/>
                  </a:cubicBezTo>
                  <a:cubicBezTo>
                    <a:pt x="777" y="15973"/>
                    <a:pt x="745" y="15949"/>
                    <a:pt x="709" y="15932"/>
                  </a:cubicBezTo>
                  <a:cubicBezTo>
                    <a:pt x="726" y="15741"/>
                    <a:pt x="766" y="15567"/>
                    <a:pt x="820" y="15327"/>
                  </a:cubicBezTo>
                  <a:cubicBezTo>
                    <a:pt x="914" y="14952"/>
                    <a:pt x="946" y="14810"/>
                    <a:pt x="1086" y="14549"/>
                  </a:cubicBezTo>
                  <a:cubicBezTo>
                    <a:pt x="1852" y="13259"/>
                    <a:pt x="3111" y="12655"/>
                    <a:pt x="2933" y="10983"/>
                  </a:cubicBezTo>
                  <a:cubicBezTo>
                    <a:pt x="2860" y="10253"/>
                    <a:pt x="2665" y="9759"/>
                    <a:pt x="2914" y="8979"/>
                  </a:cubicBezTo>
                  <a:cubicBezTo>
                    <a:pt x="3227" y="8213"/>
                    <a:pt x="3752" y="7716"/>
                    <a:pt x="4428" y="6972"/>
                  </a:cubicBezTo>
                  <a:cubicBezTo>
                    <a:pt x="5278" y="6076"/>
                    <a:pt x="5900" y="4967"/>
                    <a:pt x="6112" y="3743"/>
                  </a:cubicBezTo>
                  <a:cubicBezTo>
                    <a:pt x="6194" y="3294"/>
                    <a:pt x="6166" y="2835"/>
                    <a:pt x="6230" y="2383"/>
                  </a:cubicBezTo>
                  <a:cubicBezTo>
                    <a:pt x="6233" y="2378"/>
                    <a:pt x="6289" y="2069"/>
                    <a:pt x="6312" y="1989"/>
                  </a:cubicBezTo>
                  <a:cubicBezTo>
                    <a:pt x="6395" y="1662"/>
                    <a:pt x="6443" y="1522"/>
                    <a:pt x="6563" y="1284"/>
                  </a:cubicBezTo>
                  <a:cubicBezTo>
                    <a:pt x="6679" y="1035"/>
                    <a:pt x="6813" y="827"/>
                    <a:pt x="6931" y="667"/>
                  </a:cubicBezTo>
                  <a:close/>
                  <a:moveTo>
                    <a:pt x="7059" y="0"/>
                  </a:moveTo>
                  <a:cubicBezTo>
                    <a:pt x="6892" y="0"/>
                    <a:pt x="6747" y="167"/>
                    <a:pt x="6666" y="305"/>
                  </a:cubicBezTo>
                  <a:cubicBezTo>
                    <a:pt x="6360" y="847"/>
                    <a:pt x="6001" y="1370"/>
                    <a:pt x="5859" y="1985"/>
                  </a:cubicBezTo>
                  <a:cubicBezTo>
                    <a:pt x="5700" y="2521"/>
                    <a:pt x="5707" y="3078"/>
                    <a:pt x="5645" y="3450"/>
                  </a:cubicBezTo>
                  <a:cubicBezTo>
                    <a:pt x="5500" y="4271"/>
                    <a:pt x="5306" y="4823"/>
                    <a:pt x="4941" y="5462"/>
                  </a:cubicBezTo>
                  <a:cubicBezTo>
                    <a:pt x="4187" y="6823"/>
                    <a:pt x="2616" y="7619"/>
                    <a:pt x="2482" y="9445"/>
                  </a:cubicBezTo>
                  <a:cubicBezTo>
                    <a:pt x="2432" y="10152"/>
                    <a:pt x="2653" y="10980"/>
                    <a:pt x="2504" y="11562"/>
                  </a:cubicBezTo>
                  <a:cubicBezTo>
                    <a:pt x="2216" y="12634"/>
                    <a:pt x="1233" y="13249"/>
                    <a:pt x="674" y="14302"/>
                  </a:cubicBezTo>
                  <a:cubicBezTo>
                    <a:pt x="513" y="14580"/>
                    <a:pt x="423" y="15094"/>
                    <a:pt x="352" y="15572"/>
                  </a:cubicBezTo>
                  <a:cubicBezTo>
                    <a:pt x="313" y="15834"/>
                    <a:pt x="289" y="16101"/>
                    <a:pt x="323" y="16366"/>
                  </a:cubicBezTo>
                  <a:cubicBezTo>
                    <a:pt x="323" y="16369"/>
                    <a:pt x="323" y="16372"/>
                    <a:pt x="325" y="16375"/>
                  </a:cubicBezTo>
                  <a:cubicBezTo>
                    <a:pt x="305" y="16452"/>
                    <a:pt x="286" y="16530"/>
                    <a:pt x="265" y="16605"/>
                  </a:cubicBezTo>
                  <a:cubicBezTo>
                    <a:pt x="83" y="17316"/>
                    <a:pt x="0" y="18046"/>
                    <a:pt x="25" y="18779"/>
                  </a:cubicBezTo>
                  <a:cubicBezTo>
                    <a:pt x="22" y="20069"/>
                    <a:pt x="417" y="21986"/>
                    <a:pt x="1740" y="22515"/>
                  </a:cubicBezTo>
                  <a:cubicBezTo>
                    <a:pt x="1741" y="22517"/>
                    <a:pt x="1744" y="22520"/>
                    <a:pt x="1745" y="22523"/>
                  </a:cubicBezTo>
                  <a:cubicBezTo>
                    <a:pt x="1786" y="22647"/>
                    <a:pt x="1880" y="22700"/>
                    <a:pt x="1973" y="22700"/>
                  </a:cubicBezTo>
                  <a:cubicBezTo>
                    <a:pt x="2040" y="22700"/>
                    <a:pt x="2107" y="22672"/>
                    <a:pt x="2152" y="22625"/>
                  </a:cubicBezTo>
                  <a:cubicBezTo>
                    <a:pt x="2227" y="22634"/>
                    <a:pt x="2300" y="22638"/>
                    <a:pt x="2373" y="22638"/>
                  </a:cubicBezTo>
                  <a:cubicBezTo>
                    <a:pt x="3192" y="22638"/>
                    <a:pt x="3911" y="22078"/>
                    <a:pt x="4456" y="21485"/>
                  </a:cubicBezTo>
                  <a:lnTo>
                    <a:pt x="4456" y="21485"/>
                  </a:lnTo>
                  <a:cubicBezTo>
                    <a:pt x="4402" y="21557"/>
                    <a:pt x="4386" y="21654"/>
                    <a:pt x="4440" y="21738"/>
                  </a:cubicBezTo>
                  <a:cubicBezTo>
                    <a:pt x="4566" y="21885"/>
                    <a:pt x="4546" y="21821"/>
                    <a:pt x="4737" y="21901"/>
                  </a:cubicBezTo>
                  <a:cubicBezTo>
                    <a:pt x="4766" y="21911"/>
                    <a:pt x="4780" y="21915"/>
                    <a:pt x="4783" y="21915"/>
                  </a:cubicBezTo>
                  <a:cubicBezTo>
                    <a:pt x="4789" y="21915"/>
                    <a:pt x="4764" y="21903"/>
                    <a:pt x="4734" y="21892"/>
                  </a:cubicBezTo>
                  <a:lnTo>
                    <a:pt x="4734" y="21892"/>
                  </a:lnTo>
                  <a:cubicBezTo>
                    <a:pt x="4916" y="21953"/>
                    <a:pt x="5107" y="21977"/>
                    <a:pt x="5300" y="21977"/>
                  </a:cubicBezTo>
                  <a:cubicBezTo>
                    <a:pt x="5537" y="21977"/>
                    <a:pt x="5776" y="21941"/>
                    <a:pt x="6004" y="21895"/>
                  </a:cubicBezTo>
                  <a:cubicBezTo>
                    <a:pt x="7860" y="21443"/>
                    <a:pt x="9415" y="20548"/>
                    <a:pt x="10526" y="19031"/>
                  </a:cubicBezTo>
                  <a:cubicBezTo>
                    <a:pt x="10878" y="18566"/>
                    <a:pt x="11060" y="18145"/>
                    <a:pt x="11277" y="17836"/>
                  </a:cubicBezTo>
                  <a:cubicBezTo>
                    <a:pt x="11712" y="17325"/>
                    <a:pt x="13113" y="15669"/>
                    <a:pt x="13406" y="14541"/>
                  </a:cubicBezTo>
                  <a:cubicBezTo>
                    <a:pt x="13523" y="14076"/>
                    <a:pt x="13567" y="13612"/>
                    <a:pt x="13161" y="13512"/>
                  </a:cubicBezTo>
                  <a:cubicBezTo>
                    <a:pt x="13141" y="13510"/>
                    <a:pt x="13121" y="13509"/>
                    <a:pt x="13101" y="13509"/>
                  </a:cubicBezTo>
                  <a:cubicBezTo>
                    <a:pt x="12837" y="13509"/>
                    <a:pt x="12589" y="13678"/>
                    <a:pt x="12343" y="13759"/>
                  </a:cubicBezTo>
                  <a:cubicBezTo>
                    <a:pt x="11321" y="14199"/>
                    <a:pt x="10336" y="14737"/>
                    <a:pt x="9462" y="15430"/>
                  </a:cubicBezTo>
                  <a:cubicBezTo>
                    <a:pt x="9184" y="15634"/>
                    <a:pt x="9024" y="15793"/>
                    <a:pt x="8882" y="15842"/>
                  </a:cubicBezTo>
                  <a:cubicBezTo>
                    <a:pt x="8846" y="15835"/>
                    <a:pt x="8761" y="15819"/>
                    <a:pt x="8729" y="15813"/>
                  </a:cubicBezTo>
                  <a:cubicBezTo>
                    <a:pt x="8593" y="15789"/>
                    <a:pt x="8456" y="15778"/>
                    <a:pt x="8319" y="15778"/>
                  </a:cubicBezTo>
                  <a:cubicBezTo>
                    <a:pt x="8146" y="15778"/>
                    <a:pt x="7973" y="15795"/>
                    <a:pt x="7802" y="15823"/>
                  </a:cubicBezTo>
                  <a:cubicBezTo>
                    <a:pt x="7537" y="15867"/>
                    <a:pt x="7456" y="15877"/>
                    <a:pt x="7067" y="16070"/>
                  </a:cubicBezTo>
                  <a:cubicBezTo>
                    <a:pt x="6951" y="16139"/>
                    <a:pt x="6832" y="16214"/>
                    <a:pt x="6718" y="16297"/>
                  </a:cubicBezTo>
                  <a:cubicBezTo>
                    <a:pt x="6722" y="16265"/>
                    <a:pt x="6725" y="16232"/>
                    <a:pt x="6731" y="16198"/>
                  </a:cubicBezTo>
                  <a:cubicBezTo>
                    <a:pt x="6741" y="16190"/>
                    <a:pt x="6751" y="16178"/>
                    <a:pt x="6758" y="16164"/>
                  </a:cubicBezTo>
                  <a:cubicBezTo>
                    <a:pt x="7035" y="15745"/>
                    <a:pt x="7293" y="15244"/>
                    <a:pt x="7521" y="14768"/>
                  </a:cubicBezTo>
                  <a:cubicBezTo>
                    <a:pt x="7711" y="14837"/>
                    <a:pt x="7923" y="14871"/>
                    <a:pt x="8138" y="14871"/>
                  </a:cubicBezTo>
                  <a:cubicBezTo>
                    <a:pt x="8733" y="14871"/>
                    <a:pt x="9350" y="14606"/>
                    <a:pt x="9586" y="14063"/>
                  </a:cubicBezTo>
                  <a:cubicBezTo>
                    <a:pt x="9750" y="13660"/>
                    <a:pt x="9371" y="13268"/>
                    <a:pt x="8973" y="13268"/>
                  </a:cubicBezTo>
                  <a:cubicBezTo>
                    <a:pt x="8956" y="13268"/>
                    <a:pt x="8939" y="13269"/>
                    <a:pt x="8922" y="13271"/>
                  </a:cubicBezTo>
                  <a:cubicBezTo>
                    <a:pt x="8599" y="13290"/>
                    <a:pt x="8315" y="13443"/>
                    <a:pt x="8059" y="13634"/>
                  </a:cubicBezTo>
                  <a:cubicBezTo>
                    <a:pt x="8122" y="13510"/>
                    <a:pt x="8182" y="13391"/>
                    <a:pt x="8248" y="13229"/>
                  </a:cubicBezTo>
                  <a:cubicBezTo>
                    <a:pt x="8258" y="13200"/>
                    <a:pt x="8270" y="13169"/>
                    <a:pt x="8282" y="13137"/>
                  </a:cubicBezTo>
                  <a:cubicBezTo>
                    <a:pt x="8357" y="13101"/>
                    <a:pt x="8405" y="13014"/>
                    <a:pt x="8461" y="12954"/>
                  </a:cubicBezTo>
                  <a:cubicBezTo>
                    <a:pt x="8612" y="12768"/>
                    <a:pt x="8752" y="12576"/>
                    <a:pt x="8881" y="12376"/>
                  </a:cubicBezTo>
                  <a:cubicBezTo>
                    <a:pt x="9197" y="11886"/>
                    <a:pt x="9502" y="11374"/>
                    <a:pt x="9650" y="10806"/>
                  </a:cubicBezTo>
                  <a:cubicBezTo>
                    <a:pt x="9711" y="10531"/>
                    <a:pt x="9766" y="10208"/>
                    <a:pt x="9598" y="9962"/>
                  </a:cubicBezTo>
                  <a:cubicBezTo>
                    <a:pt x="9517" y="9840"/>
                    <a:pt x="9397" y="9789"/>
                    <a:pt x="9271" y="9789"/>
                  </a:cubicBezTo>
                  <a:cubicBezTo>
                    <a:pt x="9096" y="9789"/>
                    <a:pt x="8910" y="9887"/>
                    <a:pt x="8800" y="10026"/>
                  </a:cubicBezTo>
                  <a:cubicBezTo>
                    <a:pt x="8264" y="10695"/>
                    <a:pt x="8158" y="11785"/>
                    <a:pt x="8057" y="12463"/>
                  </a:cubicBezTo>
                  <a:cubicBezTo>
                    <a:pt x="8027" y="12667"/>
                    <a:pt x="8047" y="12597"/>
                    <a:pt x="7992" y="12793"/>
                  </a:cubicBezTo>
                  <a:cubicBezTo>
                    <a:pt x="7960" y="12832"/>
                    <a:pt x="7951" y="12867"/>
                    <a:pt x="7938" y="12871"/>
                  </a:cubicBezTo>
                  <a:cubicBezTo>
                    <a:pt x="7934" y="12875"/>
                    <a:pt x="7933" y="12883"/>
                    <a:pt x="7931" y="12888"/>
                  </a:cubicBezTo>
                  <a:cubicBezTo>
                    <a:pt x="7905" y="12946"/>
                    <a:pt x="7883" y="13004"/>
                    <a:pt x="7860" y="13064"/>
                  </a:cubicBezTo>
                  <a:cubicBezTo>
                    <a:pt x="7836" y="12857"/>
                    <a:pt x="7770" y="12661"/>
                    <a:pt x="7643" y="12496"/>
                  </a:cubicBezTo>
                  <a:cubicBezTo>
                    <a:pt x="7561" y="12433"/>
                    <a:pt x="7486" y="12406"/>
                    <a:pt x="7417" y="12406"/>
                  </a:cubicBezTo>
                  <a:cubicBezTo>
                    <a:pt x="7105" y="12406"/>
                    <a:pt x="6930" y="12963"/>
                    <a:pt x="6946" y="13253"/>
                  </a:cubicBezTo>
                  <a:cubicBezTo>
                    <a:pt x="6954" y="13541"/>
                    <a:pt x="7010" y="13821"/>
                    <a:pt x="7087" y="14158"/>
                  </a:cubicBezTo>
                  <a:cubicBezTo>
                    <a:pt x="7117" y="14309"/>
                    <a:pt x="7162" y="14504"/>
                    <a:pt x="7307" y="14538"/>
                  </a:cubicBezTo>
                  <a:cubicBezTo>
                    <a:pt x="7206" y="14761"/>
                    <a:pt x="7091" y="14995"/>
                    <a:pt x="6946" y="15282"/>
                  </a:cubicBezTo>
                  <a:cubicBezTo>
                    <a:pt x="6896" y="15376"/>
                    <a:pt x="6844" y="15469"/>
                    <a:pt x="6790" y="15561"/>
                  </a:cubicBezTo>
                  <a:cubicBezTo>
                    <a:pt x="6805" y="15265"/>
                    <a:pt x="6799" y="14965"/>
                    <a:pt x="6763" y="14668"/>
                  </a:cubicBezTo>
                  <a:cubicBezTo>
                    <a:pt x="6681" y="13861"/>
                    <a:pt x="6414" y="13093"/>
                    <a:pt x="6269" y="12299"/>
                  </a:cubicBezTo>
                  <a:cubicBezTo>
                    <a:pt x="6160" y="11794"/>
                    <a:pt x="6392" y="10879"/>
                    <a:pt x="6722" y="10279"/>
                  </a:cubicBezTo>
                  <a:cubicBezTo>
                    <a:pt x="7404" y="9057"/>
                    <a:pt x="7870" y="7858"/>
                    <a:pt x="7941" y="6448"/>
                  </a:cubicBezTo>
                  <a:cubicBezTo>
                    <a:pt x="7895" y="4645"/>
                    <a:pt x="7342" y="3135"/>
                    <a:pt x="7387" y="1422"/>
                  </a:cubicBezTo>
                  <a:cubicBezTo>
                    <a:pt x="7385" y="1106"/>
                    <a:pt x="7401" y="791"/>
                    <a:pt x="7374" y="476"/>
                  </a:cubicBezTo>
                  <a:cubicBezTo>
                    <a:pt x="7356" y="313"/>
                    <a:pt x="7337" y="113"/>
                    <a:pt x="7177" y="29"/>
                  </a:cubicBezTo>
                  <a:cubicBezTo>
                    <a:pt x="7137" y="9"/>
                    <a:pt x="7097" y="0"/>
                    <a:pt x="70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31"/>
            <p:cNvSpPr/>
            <p:nvPr/>
          </p:nvSpPr>
          <p:spPr>
            <a:xfrm>
              <a:off x="5324463" y="4469099"/>
              <a:ext cx="38533" cy="81511"/>
            </a:xfrm>
            <a:custGeom>
              <a:avLst/>
              <a:gdLst/>
              <a:ahLst/>
              <a:cxnLst/>
              <a:rect l="l" t="t" r="r" b="b"/>
              <a:pathLst>
                <a:path w="1153" h="2439" extrusionOk="0">
                  <a:moveTo>
                    <a:pt x="0" y="0"/>
                  </a:moveTo>
                  <a:lnTo>
                    <a:pt x="0" y="0"/>
                  </a:lnTo>
                  <a:cubicBezTo>
                    <a:pt x="62" y="778"/>
                    <a:pt x="258" y="1480"/>
                    <a:pt x="730" y="2153"/>
                  </a:cubicBezTo>
                  <a:cubicBezTo>
                    <a:pt x="814" y="2266"/>
                    <a:pt x="902" y="2360"/>
                    <a:pt x="992" y="2438"/>
                  </a:cubicBezTo>
                  <a:cubicBezTo>
                    <a:pt x="960" y="2208"/>
                    <a:pt x="944" y="1958"/>
                    <a:pt x="963" y="1749"/>
                  </a:cubicBezTo>
                  <a:cubicBezTo>
                    <a:pt x="982" y="1416"/>
                    <a:pt x="1050" y="1063"/>
                    <a:pt x="1153" y="702"/>
                  </a:cubicBezTo>
                  <a:cubicBezTo>
                    <a:pt x="701" y="615"/>
                    <a:pt x="280" y="353"/>
                    <a:pt x="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31"/>
            <p:cNvSpPr/>
            <p:nvPr/>
          </p:nvSpPr>
          <p:spPr>
            <a:xfrm>
              <a:off x="5498314" y="4372481"/>
              <a:ext cx="45518" cy="99792"/>
            </a:xfrm>
            <a:custGeom>
              <a:avLst/>
              <a:gdLst/>
              <a:ahLst/>
              <a:cxnLst/>
              <a:rect l="l" t="t" r="r" b="b"/>
              <a:pathLst>
                <a:path w="1362" h="2986" extrusionOk="0">
                  <a:moveTo>
                    <a:pt x="1362" y="1"/>
                  </a:moveTo>
                  <a:lnTo>
                    <a:pt x="1362" y="1"/>
                  </a:lnTo>
                  <a:cubicBezTo>
                    <a:pt x="1197" y="85"/>
                    <a:pt x="1019" y="202"/>
                    <a:pt x="851" y="359"/>
                  </a:cubicBezTo>
                  <a:cubicBezTo>
                    <a:pt x="645" y="1250"/>
                    <a:pt x="383" y="2148"/>
                    <a:pt x="1" y="2985"/>
                  </a:cubicBezTo>
                  <a:cubicBezTo>
                    <a:pt x="138" y="2908"/>
                    <a:pt x="273" y="2826"/>
                    <a:pt x="412" y="2749"/>
                  </a:cubicBezTo>
                  <a:cubicBezTo>
                    <a:pt x="581" y="2655"/>
                    <a:pt x="749" y="2559"/>
                    <a:pt x="914" y="2461"/>
                  </a:cubicBezTo>
                  <a:cubicBezTo>
                    <a:pt x="1117" y="1650"/>
                    <a:pt x="1276" y="825"/>
                    <a:pt x="136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31"/>
            <p:cNvSpPr/>
            <p:nvPr/>
          </p:nvSpPr>
          <p:spPr>
            <a:xfrm>
              <a:off x="5371820" y="3843576"/>
              <a:ext cx="184746" cy="717193"/>
            </a:xfrm>
            <a:custGeom>
              <a:avLst/>
              <a:gdLst/>
              <a:ahLst/>
              <a:cxnLst/>
              <a:rect l="l" t="t" r="r" b="b"/>
              <a:pathLst>
                <a:path w="5528" h="21460" extrusionOk="0">
                  <a:moveTo>
                    <a:pt x="4950" y="0"/>
                  </a:moveTo>
                  <a:lnTo>
                    <a:pt x="4950" y="0"/>
                  </a:lnTo>
                  <a:cubicBezTo>
                    <a:pt x="4833" y="158"/>
                    <a:pt x="4698" y="370"/>
                    <a:pt x="4582" y="619"/>
                  </a:cubicBezTo>
                  <a:cubicBezTo>
                    <a:pt x="4462" y="853"/>
                    <a:pt x="4414" y="995"/>
                    <a:pt x="4332" y="1322"/>
                  </a:cubicBezTo>
                  <a:cubicBezTo>
                    <a:pt x="4309" y="1402"/>
                    <a:pt x="4251" y="1711"/>
                    <a:pt x="4248" y="1718"/>
                  </a:cubicBezTo>
                  <a:cubicBezTo>
                    <a:pt x="4229" y="1850"/>
                    <a:pt x="4219" y="1984"/>
                    <a:pt x="4212" y="2119"/>
                  </a:cubicBezTo>
                  <a:cubicBezTo>
                    <a:pt x="4597" y="3586"/>
                    <a:pt x="5056" y="5041"/>
                    <a:pt x="4837" y="6522"/>
                  </a:cubicBezTo>
                  <a:cubicBezTo>
                    <a:pt x="4610" y="8090"/>
                    <a:pt x="3642" y="9460"/>
                    <a:pt x="3267" y="11001"/>
                  </a:cubicBezTo>
                  <a:cubicBezTo>
                    <a:pt x="2733" y="13186"/>
                    <a:pt x="3404" y="15621"/>
                    <a:pt x="2445" y="17654"/>
                  </a:cubicBezTo>
                  <a:cubicBezTo>
                    <a:pt x="2009" y="18578"/>
                    <a:pt x="1165" y="19380"/>
                    <a:pt x="146" y="19445"/>
                  </a:cubicBezTo>
                  <a:cubicBezTo>
                    <a:pt x="15" y="20146"/>
                    <a:pt x="1" y="20903"/>
                    <a:pt x="124" y="21435"/>
                  </a:cubicBezTo>
                  <a:cubicBezTo>
                    <a:pt x="203" y="21452"/>
                    <a:pt x="283" y="21460"/>
                    <a:pt x="365" y="21460"/>
                  </a:cubicBezTo>
                  <a:cubicBezTo>
                    <a:pt x="1217" y="21460"/>
                    <a:pt x="2163" y="20571"/>
                    <a:pt x="2819" y="19532"/>
                  </a:cubicBezTo>
                  <a:cubicBezTo>
                    <a:pt x="3356" y="18662"/>
                    <a:pt x="3589" y="18008"/>
                    <a:pt x="3887" y="17040"/>
                  </a:cubicBezTo>
                  <a:cubicBezTo>
                    <a:pt x="3948" y="16825"/>
                    <a:pt x="4000" y="16622"/>
                    <a:pt x="4051" y="16425"/>
                  </a:cubicBezTo>
                  <a:cubicBezTo>
                    <a:pt x="4046" y="16406"/>
                    <a:pt x="4046" y="16386"/>
                    <a:pt x="4051" y="16364"/>
                  </a:cubicBezTo>
                  <a:cubicBezTo>
                    <a:pt x="4058" y="16348"/>
                    <a:pt x="4070" y="16334"/>
                    <a:pt x="4077" y="16316"/>
                  </a:cubicBezTo>
                  <a:cubicBezTo>
                    <a:pt x="4254" y="15607"/>
                    <a:pt x="4345" y="14984"/>
                    <a:pt x="4287" y="14173"/>
                  </a:cubicBezTo>
                  <a:cubicBezTo>
                    <a:pt x="4255" y="13649"/>
                    <a:pt x="3999" y="12678"/>
                    <a:pt x="3828" y="11949"/>
                  </a:cubicBezTo>
                  <a:cubicBezTo>
                    <a:pt x="3651" y="11170"/>
                    <a:pt x="3818" y="10356"/>
                    <a:pt x="4167" y="9647"/>
                  </a:cubicBezTo>
                  <a:cubicBezTo>
                    <a:pt x="4534" y="8851"/>
                    <a:pt x="4999" y="8276"/>
                    <a:pt x="5212" y="7636"/>
                  </a:cubicBezTo>
                  <a:cubicBezTo>
                    <a:pt x="5494" y="6813"/>
                    <a:pt x="5528" y="6175"/>
                    <a:pt x="5429" y="5280"/>
                  </a:cubicBezTo>
                  <a:cubicBezTo>
                    <a:pt x="5313" y="4055"/>
                    <a:pt x="5041" y="3006"/>
                    <a:pt x="4964" y="1638"/>
                  </a:cubicBezTo>
                  <a:cubicBezTo>
                    <a:pt x="4924" y="1144"/>
                    <a:pt x="4964" y="457"/>
                    <a:pt x="495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31"/>
            <p:cNvSpPr/>
            <p:nvPr/>
          </p:nvSpPr>
          <p:spPr>
            <a:xfrm>
              <a:off x="5455102" y="4289366"/>
              <a:ext cx="290086" cy="249380"/>
            </a:xfrm>
            <a:custGeom>
              <a:avLst/>
              <a:gdLst/>
              <a:ahLst/>
              <a:cxnLst/>
              <a:rect l="l" t="t" r="r" b="b"/>
              <a:pathLst>
                <a:path w="8680" h="7462" extrusionOk="0">
                  <a:moveTo>
                    <a:pt x="8638" y="0"/>
                  </a:moveTo>
                  <a:cubicBezTo>
                    <a:pt x="8609" y="10"/>
                    <a:pt x="8577" y="22"/>
                    <a:pt x="8541" y="34"/>
                  </a:cubicBezTo>
                  <a:cubicBezTo>
                    <a:pt x="8209" y="480"/>
                    <a:pt x="7839" y="895"/>
                    <a:pt x="7432" y="1273"/>
                  </a:cubicBezTo>
                  <a:cubicBezTo>
                    <a:pt x="7041" y="1636"/>
                    <a:pt x="6612" y="1972"/>
                    <a:pt x="6311" y="2415"/>
                  </a:cubicBezTo>
                  <a:cubicBezTo>
                    <a:pt x="6103" y="2721"/>
                    <a:pt x="5964" y="3064"/>
                    <a:pt x="5778" y="3381"/>
                  </a:cubicBezTo>
                  <a:cubicBezTo>
                    <a:pt x="4960" y="4789"/>
                    <a:pt x="3373" y="5530"/>
                    <a:pt x="1874" y="6164"/>
                  </a:cubicBezTo>
                  <a:cubicBezTo>
                    <a:pt x="1956" y="5888"/>
                    <a:pt x="2035" y="5611"/>
                    <a:pt x="2110" y="5330"/>
                  </a:cubicBezTo>
                  <a:lnTo>
                    <a:pt x="2110" y="5330"/>
                  </a:lnTo>
                  <a:cubicBezTo>
                    <a:pt x="1773" y="5527"/>
                    <a:pt x="1431" y="5717"/>
                    <a:pt x="1085" y="5901"/>
                  </a:cubicBezTo>
                  <a:cubicBezTo>
                    <a:pt x="813" y="6415"/>
                    <a:pt x="492" y="6906"/>
                    <a:pt x="102" y="7346"/>
                  </a:cubicBezTo>
                  <a:cubicBezTo>
                    <a:pt x="67" y="7384"/>
                    <a:pt x="34" y="7423"/>
                    <a:pt x="1" y="7462"/>
                  </a:cubicBezTo>
                  <a:cubicBezTo>
                    <a:pt x="43" y="7413"/>
                    <a:pt x="102" y="7381"/>
                    <a:pt x="166" y="7381"/>
                  </a:cubicBezTo>
                  <a:cubicBezTo>
                    <a:pt x="186" y="7381"/>
                    <a:pt x="206" y="7384"/>
                    <a:pt x="227" y="7391"/>
                  </a:cubicBezTo>
                  <a:cubicBezTo>
                    <a:pt x="342" y="7411"/>
                    <a:pt x="441" y="7454"/>
                    <a:pt x="751" y="7462"/>
                  </a:cubicBezTo>
                  <a:cubicBezTo>
                    <a:pt x="757" y="7462"/>
                    <a:pt x="762" y="7462"/>
                    <a:pt x="768" y="7462"/>
                  </a:cubicBezTo>
                  <a:cubicBezTo>
                    <a:pt x="1402" y="7462"/>
                    <a:pt x="2046" y="7223"/>
                    <a:pt x="2781" y="6968"/>
                  </a:cubicBezTo>
                  <a:cubicBezTo>
                    <a:pt x="3954" y="6549"/>
                    <a:pt x="5316" y="5720"/>
                    <a:pt x="6045" y="4476"/>
                  </a:cubicBezTo>
                  <a:cubicBezTo>
                    <a:pt x="6314" y="4050"/>
                    <a:pt x="6266" y="3916"/>
                    <a:pt x="6547" y="3409"/>
                  </a:cubicBezTo>
                  <a:cubicBezTo>
                    <a:pt x="6922" y="2834"/>
                    <a:pt x="7913" y="1793"/>
                    <a:pt x="8385" y="936"/>
                  </a:cubicBezTo>
                  <a:cubicBezTo>
                    <a:pt x="8548" y="663"/>
                    <a:pt x="8680" y="183"/>
                    <a:pt x="8647" y="32"/>
                  </a:cubicBezTo>
                  <a:cubicBezTo>
                    <a:pt x="8647" y="22"/>
                    <a:pt x="8642" y="12"/>
                    <a:pt x="8639" y="5"/>
                  </a:cubicBezTo>
                  <a:cubicBezTo>
                    <a:pt x="8639" y="3"/>
                    <a:pt x="8638" y="3"/>
                    <a:pt x="8638"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14" name="Google Shape;1814;p31"/>
          <p:cNvSpPr txBox="1">
            <a:spLocks noGrp="1"/>
          </p:cNvSpPr>
          <p:nvPr>
            <p:ph type="ctrTitle"/>
          </p:nvPr>
        </p:nvSpPr>
        <p:spPr>
          <a:xfrm>
            <a:off x="3239933" y="400005"/>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6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815" name="Google Shape;1815;p31"/>
          <p:cNvSpPr txBox="1">
            <a:spLocks noGrp="1"/>
          </p:cNvSpPr>
          <p:nvPr>
            <p:ph type="subTitle" idx="1"/>
          </p:nvPr>
        </p:nvSpPr>
        <p:spPr>
          <a:xfrm>
            <a:off x="3233433" y="1730405"/>
            <a:ext cx="5725200" cy="15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816" name="Google Shape;1816;p31"/>
          <p:cNvSpPr txBox="1"/>
          <p:nvPr/>
        </p:nvSpPr>
        <p:spPr>
          <a:xfrm>
            <a:off x="3046917" y="4334805"/>
            <a:ext cx="6096000" cy="4876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None/>
            </a:pPr>
            <a:r>
              <a:rPr lang="en" sz="1600">
                <a:solidFill>
                  <a:schemeClr val="dk1"/>
                </a:solidFill>
                <a:latin typeface="Karla Medium"/>
                <a:ea typeface="Karla Medium"/>
                <a:cs typeface="Karla Medium"/>
                <a:sym typeface="Karla Medium"/>
              </a:rPr>
              <a:t>CREDITS: This presentation template was created by </a:t>
            </a:r>
            <a:r>
              <a:rPr lang="en" sz="1600" b="1">
                <a:solidFill>
                  <a:schemeClr val="dk1"/>
                </a:solidFill>
                <a:uFill>
                  <a:noFill/>
                </a:uFill>
                <a:latin typeface="Karla"/>
                <a:ea typeface="Karla"/>
                <a:cs typeface="Karla"/>
                <a:sym typeface="Karla"/>
                <a:hlinkClick r:id="rId2">
                  <a:extLst>
                    <a:ext uri="{A12FA001-AC4F-418D-AE19-62706E023703}">
                      <ahyp:hlinkClr xmlns:ahyp="http://schemas.microsoft.com/office/drawing/2018/hyperlinkcolor" val="tx"/>
                    </a:ext>
                  </a:extLst>
                </a:hlinkClick>
              </a:rPr>
              <a:t>Slidesgo</a:t>
            </a:r>
            <a:r>
              <a:rPr lang="en" sz="1600">
                <a:solidFill>
                  <a:schemeClr val="dk1"/>
                </a:solidFill>
                <a:latin typeface="Karla Medium"/>
                <a:ea typeface="Karla Medium"/>
                <a:cs typeface="Karla Medium"/>
                <a:sym typeface="Karla Medium"/>
              </a:rPr>
              <a:t>, including icons by </a:t>
            </a:r>
            <a:r>
              <a:rPr lang="en" sz="1600" b="1">
                <a:solidFill>
                  <a:schemeClr val="dk1"/>
                </a:solidFill>
                <a:uFill>
                  <a:noFill/>
                </a:uFill>
                <a:latin typeface="Karla"/>
                <a:ea typeface="Karla"/>
                <a:cs typeface="Karla"/>
                <a:sym typeface="Karla"/>
                <a:hlinkClick r:id="rId3">
                  <a:extLst>
                    <a:ext uri="{A12FA001-AC4F-418D-AE19-62706E023703}">
                      <ahyp:hlinkClr xmlns:ahyp="http://schemas.microsoft.com/office/drawing/2018/hyperlinkcolor" val="tx"/>
                    </a:ext>
                  </a:extLst>
                </a:hlinkClick>
              </a:rPr>
              <a:t>Flaticon</a:t>
            </a:r>
            <a:r>
              <a:rPr lang="en" sz="1600">
                <a:solidFill>
                  <a:schemeClr val="dk1"/>
                </a:solidFill>
                <a:latin typeface="Karla Medium"/>
                <a:ea typeface="Karla Medium"/>
                <a:cs typeface="Karla Medium"/>
                <a:sym typeface="Karla Medium"/>
              </a:rPr>
              <a:t>, infographics &amp; images by </a:t>
            </a:r>
            <a:r>
              <a:rPr lang="en" sz="1600" b="1">
                <a:solidFill>
                  <a:schemeClr val="dk1"/>
                </a:solidFill>
                <a:uFill>
                  <a:noFill/>
                </a:uFill>
                <a:latin typeface="Karla"/>
                <a:ea typeface="Karla"/>
                <a:cs typeface="Karla"/>
                <a:sym typeface="Karla"/>
                <a:hlinkClick r:id="rId4">
                  <a:extLst>
                    <a:ext uri="{A12FA001-AC4F-418D-AE19-62706E023703}">
                      <ahyp:hlinkClr xmlns:ahyp="http://schemas.microsoft.com/office/drawing/2018/hyperlinkcolor" val="tx"/>
                    </a:ext>
                  </a:extLst>
                </a:hlinkClick>
              </a:rPr>
              <a:t>Freepik</a:t>
            </a:r>
            <a:endParaRPr sz="1600" b="1">
              <a:solidFill>
                <a:schemeClr val="dk1"/>
              </a:solidFill>
              <a:latin typeface="Karla"/>
              <a:ea typeface="Karla"/>
              <a:cs typeface="Karla"/>
              <a:sym typeface="Karla"/>
            </a:endParaRPr>
          </a:p>
        </p:txBody>
      </p:sp>
    </p:spTree>
    <p:extLst>
      <p:ext uri="{BB962C8B-B14F-4D97-AF65-F5344CB8AC3E}">
        <p14:creationId xmlns:p14="http://schemas.microsoft.com/office/powerpoint/2010/main" val="8173225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17"/>
        <p:cNvGrpSpPr/>
        <p:nvPr/>
      </p:nvGrpSpPr>
      <p:grpSpPr>
        <a:xfrm>
          <a:off x="0" y="0"/>
          <a:ext cx="0" cy="0"/>
          <a:chOff x="0" y="0"/>
          <a:chExt cx="0" cy="0"/>
        </a:xfrm>
      </p:grpSpPr>
      <p:sp>
        <p:nvSpPr>
          <p:cNvPr id="1818" name="Google Shape;1818;p32"/>
          <p:cNvSpPr/>
          <p:nvPr/>
        </p:nvSpPr>
        <p:spPr>
          <a:xfrm>
            <a:off x="-481687" y="3476661"/>
            <a:ext cx="3855443" cy="1838707"/>
          </a:xfrm>
          <a:custGeom>
            <a:avLst/>
            <a:gdLst/>
            <a:ahLst/>
            <a:cxnLst/>
            <a:rect l="l" t="t" r="r" b="b"/>
            <a:pathLst>
              <a:path w="28665" h="13670" extrusionOk="0">
                <a:moveTo>
                  <a:pt x="8568" y="4791"/>
                </a:moveTo>
                <a:lnTo>
                  <a:pt x="8568" y="4791"/>
                </a:lnTo>
                <a:cubicBezTo>
                  <a:pt x="8541" y="4805"/>
                  <a:pt x="8525" y="4814"/>
                  <a:pt x="8517" y="4820"/>
                </a:cubicBezTo>
                <a:lnTo>
                  <a:pt x="8517" y="4820"/>
                </a:lnTo>
                <a:cubicBezTo>
                  <a:pt x="8534" y="4811"/>
                  <a:pt x="8551" y="4801"/>
                  <a:pt x="8568" y="4791"/>
                </a:cubicBezTo>
                <a:close/>
                <a:moveTo>
                  <a:pt x="21665" y="8082"/>
                </a:moveTo>
                <a:cubicBezTo>
                  <a:pt x="21664" y="8082"/>
                  <a:pt x="21663" y="8082"/>
                  <a:pt x="21662" y="8083"/>
                </a:cubicBezTo>
                <a:lnTo>
                  <a:pt x="21662" y="8083"/>
                </a:lnTo>
                <a:cubicBezTo>
                  <a:pt x="21663" y="8082"/>
                  <a:pt x="21664" y="8082"/>
                  <a:pt x="21665" y="8082"/>
                </a:cubicBezTo>
                <a:close/>
                <a:moveTo>
                  <a:pt x="3748" y="1"/>
                </a:moveTo>
                <a:cubicBezTo>
                  <a:pt x="3564" y="1"/>
                  <a:pt x="3370" y="12"/>
                  <a:pt x="3167" y="34"/>
                </a:cubicBezTo>
                <a:cubicBezTo>
                  <a:pt x="2028" y="164"/>
                  <a:pt x="294" y="788"/>
                  <a:pt x="3" y="1915"/>
                </a:cubicBezTo>
                <a:cubicBezTo>
                  <a:pt x="2" y="1916"/>
                  <a:pt x="0" y="1918"/>
                  <a:pt x="0" y="1919"/>
                </a:cubicBezTo>
                <a:cubicBezTo>
                  <a:pt x="6" y="1919"/>
                  <a:pt x="12" y="1918"/>
                  <a:pt x="18" y="1918"/>
                </a:cubicBezTo>
                <a:cubicBezTo>
                  <a:pt x="43" y="1918"/>
                  <a:pt x="68" y="1924"/>
                  <a:pt x="92" y="1937"/>
                </a:cubicBezTo>
                <a:cubicBezTo>
                  <a:pt x="166" y="1961"/>
                  <a:pt x="210" y="2038"/>
                  <a:pt x="212" y="2113"/>
                </a:cubicBezTo>
                <a:cubicBezTo>
                  <a:pt x="203" y="2436"/>
                  <a:pt x="196" y="2758"/>
                  <a:pt x="184" y="3080"/>
                </a:cubicBezTo>
                <a:cubicBezTo>
                  <a:pt x="92" y="5585"/>
                  <a:pt x="121" y="8518"/>
                  <a:pt x="315" y="10808"/>
                </a:cubicBezTo>
                <a:cubicBezTo>
                  <a:pt x="381" y="11528"/>
                  <a:pt x="570" y="12521"/>
                  <a:pt x="911" y="12919"/>
                </a:cubicBezTo>
                <a:cubicBezTo>
                  <a:pt x="1043" y="13074"/>
                  <a:pt x="1375" y="13138"/>
                  <a:pt x="1805" y="13255"/>
                </a:cubicBezTo>
                <a:cubicBezTo>
                  <a:pt x="3971" y="13606"/>
                  <a:pt x="6703" y="13571"/>
                  <a:pt x="9120" y="13668"/>
                </a:cubicBezTo>
                <a:cubicBezTo>
                  <a:pt x="9352" y="13669"/>
                  <a:pt x="9585" y="13669"/>
                  <a:pt x="9817" y="13669"/>
                </a:cubicBezTo>
                <a:cubicBezTo>
                  <a:pt x="12661" y="13669"/>
                  <a:pt x="15505" y="13622"/>
                  <a:pt x="18350" y="13622"/>
                </a:cubicBezTo>
                <a:cubicBezTo>
                  <a:pt x="18730" y="13622"/>
                  <a:pt x="19110" y="13623"/>
                  <a:pt x="19490" y="13625"/>
                </a:cubicBezTo>
                <a:cubicBezTo>
                  <a:pt x="22357" y="13604"/>
                  <a:pt x="25931" y="13619"/>
                  <a:pt x="28278" y="13045"/>
                </a:cubicBezTo>
                <a:cubicBezTo>
                  <a:pt x="28372" y="13002"/>
                  <a:pt x="28468" y="12963"/>
                  <a:pt x="28558" y="12912"/>
                </a:cubicBezTo>
                <a:cubicBezTo>
                  <a:pt x="28569" y="12908"/>
                  <a:pt x="28576" y="12902"/>
                  <a:pt x="28585" y="12898"/>
                </a:cubicBezTo>
                <a:lnTo>
                  <a:pt x="28585" y="12898"/>
                </a:lnTo>
                <a:cubicBezTo>
                  <a:pt x="28581" y="12901"/>
                  <a:pt x="28579" y="12902"/>
                  <a:pt x="28575" y="12906"/>
                </a:cubicBezTo>
                <a:cubicBezTo>
                  <a:pt x="28597" y="12898"/>
                  <a:pt x="28618" y="12875"/>
                  <a:pt x="28633" y="12856"/>
                </a:cubicBezTo>
                <a:cubicBezTo>
                  <a:pt x="28634" y="12854"/>
                  <a:pt x="28634" y="12853"/>
                  <a:pt x="28636" y="12851"/>
                </a:cubicBezTo>
                <a:cubicBezTo>
                  <a:pt x="28636" y="12849"/>
                  <a:pt x="28637" y="12844"/>
                  <a:pt x="28637" y="12843"/>
                </a:cubicBezTo>
                <a:cubicBezTo>
                  <a:pt x="28665" y="12094"/>
                  <a:pt x="28497" y="11354"/>
                  <a:pt x="28264" y="10820"/>
                </a:cubicBezTo>
                <a:cubicBezTo>
                  <a:pt x="27356" y="8837"/>
                  <a:pt x="25878" y="7834"/>
                  <a:pt x="23660" y="7834"/>
                </a:cubicBezTo>
                <a:cubicBezTo>
                  <a:pt x="23522" y="7834"/>
                  <a:pt x="23381" y="7838"/>
                  <a:pt x="23236" y="7846"/>
                </a:cubicBezTo>
                <a:cubicBezTo>
                  <a:pt x="22677" y="7872"/>
                  <a:pt x="22275" y="7992"/>
                  <a:pt x="21661" y="8083"/>
                </a:cubicBezTo>
                <a:cubicBezTo>
                  <a:pt x="21661" y="8083"/>
                  <a:pt x="21661" y="8083"/>
                  <a:pt x="21662" y="8083"/>
                </a:cubicBezTo>
                <a:lnTo>
                  <a:pt x="21662" y="8083"/>
                </a:lnTo>
                <a:cubicBezTo>
                  <a:pt x="21556" y="8108"/>
                  <a:pt x="21444" y="8124"/>
                  <a:pt x="21333" y="8124"/>
                </a:cubicBezTo>
                <a:cubicBezTo>
                  <a:pt x="21222" y="8124"/>
                  <a:pt x="21113" y="8108"/>
                  <a:pt x="21012" y="8069"/>
                </a:cubicBezTo>
                <a:cubicBezTo>
                  <a:pt x="20805" y="7982"/>
                  <a:pt x="20725" y="7759"/>
                  <a:pt x="20683" y="7555"/>
                </a:cubicBezTo>
                <a:cubicBezTo>
                  <a:pt x="20614" y="7294"/>
                  <a:pt x="20534" y="7035"/>
                  <a:pt x="20442" y="6781"/>
                </a:cubicBezTo>
                <a:cubicBezTo>
                  <a:pt x="20262" y="6257"/>
                  <a:pt x="19790" y="5407"/>
                  <a:pt x="19424" y="4993"/>
                </a:cubicBezTo>
                <a:cubicBezTo>
                  <a:pt x="18766" y="4229"/>
                  <a:pt x="17732" y="3741"/>
                  <a:pt x="16871" y="3590"/>
                </a:cubicBezTo>
                <a:cubicBezTo>
                  <a:pt x="16729" y="3569"/>
                  <a:pt x="16575" y="3559"/>
                  <a:pt x="16413" y="3559"/>
                </a:cubicBezTo>
                <a:cubicBezTo>
                  <a:pt x="15449" y="3559"/>
                  <a:pt x="14205" y="3924"/>
                  <a:pt x="13449" y="4552"/>
                </a:cubicBezTo>
                <a:cubicBezTo>
                  <a:pt x="13203" y="4747"/>
                  <a:pt x="12977" y="4966"/>
                  <a:pt x="12767" y="5200"/>
                </a:cubicBezTo>
                <a:cubicBezTo>
                  <a:pt x="12757" y="5210"/>
                  <a:pt x="12753" y="5215"/>
                  <a:pt x="12750" y="5218"/>
                </a:cubicBezTo>
                <a:cubicBezTo>
                  <a:pt x="12633" y="5442"/>
                  <a:pt x="12447" y="5724"/>
                  <a:pt x="12187" y="5749"/>
                </a:cubicBezTo>
                <a:cubicBezTo>
                  <a:pt x="11829" y="5723"/>
                  <a:pt x="11848" y="5548"/>
                  <a:pt x="11651" y="5358"/>
                </a:cubicBezTo>
                <a:cubicBezTo>
                  <a:pt x="11619" y="5310"/>
                  <a:pt x="11429" y="5138"/>
                  <a:pt x="11377" y="5090"/>
                </a:cubicBezTo>
                <a:cubicBezTo>
                  <a:pt x="11345" y="5067"/>
                  <a:pt x="11314" y="5042"/>
                  <a:pt x="11286" y="5013"/>
                </a:cubicBezTo>
                <a:cubicBezTo>
                  <a:pt x="11286" y="5013"/>
                  <a:pt x="11285" y="5012"/>
                  <a:pt x="11285" y="5012"/>
                </a:cubicBezTo>
                <a:cubicBezTo>
                  <a:pt x="11154" y="4912"/>
                  <a:pt x="11012" y="4827"/>
                  <a:pt x="10863" y="4756"/>
                </a:cubicBezTo>
                <a:cubicBezTo>
                  <a:pt x="10749" y="4705"/>
                  <a:pt x="10552" y="4627"/>
                  <a:pt x="10232" y="4575"/>
                </a:cubicBezTo>
                <a:cubicBezTo>
                  <a:pt x="10209" y="4562"/>
                  <a:pt x="10086" y="4557"/>
                  <a:pt x="9944" y="4557"/>
                </a:cubicBezTo>
                <a:cubicBezTo>
                  <a:pt x="9740" y="4557"/>
                  <a:pt x="9497" y="4567"/>
                  <a:pt x="9463" y="4579"/>
                </a:cubicBezTo>
                <a:cubicBezTo>
                  <a:pt x="9208" y="4611"/>
                  <a:pt x="8961" y="4683"/>
                  <a:pt x="8716" y="4760"/>
                </a:cubicBezTo>
                <a:cubicBezTo>
                  <a:pt x="8665" y="4774"/>
                  <a:pt x="8532" y="4827"/>
                  <a:pt x="8514" y="4827"/>
                </a:cubicBezTo>
                <a:cubicBezTo>
                  <a:pt x="8510" y="4827"/>
                  <a:pt x="8511" y="4825"/>
                  <a:pt x="8517" y="4820"/>
                </a:cubicBezTo>
                <a:lnTo>
                  <a:pt x="8517" y="4820"/>
                </a:lnTo>
                <a:cubicBezTo>
                  <a:pt x="8280" y="4954"/>
                  <a:pt x="8102" y="5010"/>
                  <a:pt x="7967" y="5010"/>
                </a:cubicBezTo>
                <a:cubicBezTo>
                  <a:pt x="7488" y="5010"/>
                  <a:pt x="7555" y="4311"/>
                  <a:pt x="7494" y="3932"/>
                </a:cubicBezTo>
                <a:cubicBezTo>
                  <a:pt x="7346" y="3020"/>
                  <a:pt x="7261" y="2283"/>
                  <a:pt x="6754" y="1615"/>
                </a:cubicBezTo>
                <a:cubicBezTo>
                  <a:pt x="5977" y="580"/>
                  <a:pt x="5092" y="1"/>
                  <a:pt x="3748" y="1"/>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32"/>
          <p:cNvSpPr/>
          <p:nvPr/>
        </p:nvSpPr>
        <p:spPr>
          <a:xfrm flipH="1">
            <a:off x="10075569" y="4715394"/>
            <a:ext cx="2874240" cy="1370645"/>
          </a:xfrm>
          <a:custGeom>
            <a:avLst/>
            <a:gdLst/>
            <a:ahLst/>
            <a:cxnLst/>
            <a:rect l="l" t="t" r="r" b="b"/>
            <a:pathLst>
              <a:path w="28665" h="13670" extrusionOk="0">
                <a:moveTo>
                  <a:pt x="8568" y="4791"/>
                </a:moveTo>
                <a:lnTo>
                  <a:pt x="8568" y="4791"/>
                </a:lnTo>
                <a:cubicBezTo>
                  <a:pt x="8541" y="4805"/>
                  <a:pt x="8525" y="4814"/>
                  <a:pt x="8517" y="4820"/>
                </a:cubicBezTo>
                <a:lnTo>
                  <a:pt x="8517" y="4820"/>
                </a:lnTo>
                <a:cubicBezTo>
                  <a:pt x="8534" y="4811"/>
                  <a:pt x="8551" y="4801"/>
                  <a:pt x="8568" y="4791"/>
                </a:cubicBezTo>
                <a:close/>
                <a:moveTo>
                  <a:pt x="21665" y="8082"/>
                </a:moveTo>
                <a:cubicBezTo>
                  <a:pt x="21664" y="8082"/>
                  <a:pt x="21663" y="8082"/>
                  <a:pt x="21662" y="8083"/>
                </a:cubicBezTo>
                <a:lnTo>
                  <a:pt x="21662" y="8083"/>
                </a:lnTo>
                <a:cubicBezTo>
                  <a:pt x="21663" y="8082"/>
                  <a:pt x="21664" y="8082"/>
                  <a:pt x="21665" y="8082"/>
                </a:cubicBezTo>
                <a:close/>
                <a:moveTo>
                  <a:pt x="3748" y="1"/>
                </a:moveTo>
                <a:cubicBezTo>
                  <a:pt x="3564" y="1"/>
                  <a:pt x="3370" y="12"/>
                  <a:pt x="3167" y="34"/>
                </a:cubicBezTo>
                <a:cubicBezTo>
                  <a:pt x="2028" y="164"/>
                  <a:pt x="294" y="788"/>
                  <a:pt x="3" y="1915"/>
                </a:cubicBezTo>
                <a:cubicBezTo>
                  <a:pt x="2" y="1916"/>
                  <a:pt x="0" y="1918"/>
                  <a:pt x="0" y="1919"/>
                </a:cubicBezTo>
                <a:cubicBezTo>
                  <a:pt x="6" y="1919"/>
                  <a:pt x="12" y="1918"/>
                  <a:pt x="18" y="1918"/>
                </a:cubicBezTo>
                <a:cubicBezTo>
                  <a:pt x="43" y="1918"/>
                  <a:pt x="68" y="1924"/>
                  <a:pt x="92" y="1937"/>
                </a:cubicBezTo>
                <a:cubicBezTo>
                  <a:pt x="166" y="1961"/>
                  <a:pt x="210" y="2038"/>
                  <a:pt x="212" y="2113"/>
                </a:cubicBezTo>
                <a:cubicBezTo>
                  <a:pt x="203" y="2436"/>
                  <a:pt x="196" y="2758"/>
                  <a:pt x="184" y="3080"/>
                </a:cubicBezTo>
                <a:cubicBezTo>
                  <a:pt x="92" y="5585"/>
                  <a:pt x="121" y="8518"/>
                  <a:pt x="315" y="10808"/>
                </a:cubicBezTo>
                <a:cubicBezTo>
                  <a:pt x="381" y="11528"/>
                  <a:pt x="570" y="12521"/>
                  <a:pt x="911" y="12919"/>
                </a:cubicBezTo>
                <a:cubicBezTo>
                  <a:pt x="1043" y="13074"/>
                  <a:pt x="1375" y="13138"/>
                  <a:pt x="1805" y="13255"/>
                </a:cubicBezTo>
                <a:cubicBezTo>
                  <a:pt x="3971" y="13606"/>
                  <a:pt x="6703" y="13571"/>
                  <a:pt x="9120" y="13668"/>
                </a:cubicBezTo>
                <a:cubicBezTo>
                  <a:pt x="9352" y="13669"/>
                  <a:pt x="9585" y="13669"/>
                  <a:pt x="9817" y="13669"/>
                </a:cubicBezTo>
                <a:cubicBezTo>
                  <a:pt x="12661" y="13669"/>
                  <a:pt x="15505" y="13622"/>
                  <a:pt x="18350" y="13622"/>
                </a:cubicBezTo>
                <a:cubicBezTo>
                  <a:pt x="18730" y="13622"/>
                  <a:pt x="19110" y="13623"/>
                  <a:pt x="19490" y="13625"/>
                </a:cubicBezTo>
                <a:cubicBezTo>
                  <a:pt x="22357" y="13604"/>
                  <a:pt x="25931" y="13619"/>
                  <a:pt x="28278" y="13045"/>
                </a:cubicBezTo>
                <a:cubicBezTo>
                  <a:pt x="28372" y="13002"/>
                  <a:pt x="28468" y="12963"/>
                  <a:pt x="28558" y="12912"/>
                </a:cubicBezTo>
                <a:cubicBezTo>
                  <a:pt x="28569" y="12908"/>
                  <a:pt x="28576" y="12902"/>
                  <a:pt x="28585" y="12898"/>
                </a:cubicBezTo>
                <a:lnTo>
                  <a:pt x="28585" y="12898"/>
                </a:lnTo>
                <a:cubicBezTo>
                  <a:pt x="28581" y="12901"/>
                  <a:pt x="28579" y="12902"/>
                  <a:pt x="28575" y="12906"/>
                </a:cubicBezTo>
                <a:cubicBezTo>
                  <a:pt x="28597" y="12898"/>
                  <a:pt x="28618" y="12875"/>
                  <a:pt x="28633" y="12856"/>
                </a:cubicBezTo>
                <a:cubicBezTo>
                  <a:pt x="28634" y="12854"/>
                  <a:pt x="28634" y="12853"/>
                  <a:pt x="28636" y="12851"/>
                </a:cubicBezTo>
                <a:cubicBezTo>
                  <a:pt x="28636" y="12849"/>
                  <a:pt x="28637" y="12844"/>
                  <a:pt x="28637" y="12843"/>
                </a:cubicBezTo>
                <a:cubicBezTo>
                  <a:pt x="28665" y="12094"/>
                  <a:pt x="28497" y="11354"/>
                  <a:pt x="28264" y="10820"/>
                </a:cubicBezTo>
                <a:cubicBezTo>
                  <a:pt x="27356" y="8837"/>
                  <a:pt x="25878" y="7834"/>
                  <a:pt x="23660" y="7834"/>
                </a:cubicBezTo>
                <a:cubicBezTo>
                  <a:pt x="23522" y="7834"/>
                  <a:pt x="23381" y="7838"/>
                  <a:pt x="23236" y="7846"/>
                </a:cubicBezTo>
                <a:cubicBezTo>
                  <a:pt x="22677" y="7872"/>
                  <a:pt x="22275" y="7992"/>
                  <a:pt x="21661" y="8083"/>
                </a:cubicBezTo>
                <a:cubicBezTo>
                  <a:pt x="21661" y="8083"/>
                  <a:pt x="21661" y="8083"/>
                  <a:pt x="21662" y="8083"/>
                </a:cubicBezTo>
                <a:lnTo>
                  <a:pt x="21662" y="8083"/>
                </a:lnTo>
                <a:cubicBezTo>
                  <a:pt x="21556" y="8108"/>
                  <a:pt x="21444" y="8124"/>
                  <a:pt x="21333" y="8124"/>
                </a:cubicBezTo>
                <a:cubicBezTo>
                  <a:pt x="21222" y="8124"/>
                  <a:pt x="21113" y="8108"/>
                  <a:pt x="21012" y="8069"/>
                </a:cubicBezTo>
                <a:cubicBezTo>
                  <a:pt x="20805" y="7982"/>
                  <a:pt x="20725" y="7759"/>
                  <a:pt x="20683" y="7555"/>
                </a:cubicBezTo>
                <a:cubicBezTo>
                  <a:pt x="20614" y="7294"/>
                  <a:pt x="20534" y="7035"/>
                  <a:pt x="20442" y="6781"/>
                </a:cubicBezTo>
                <a:cubicBezTo>
                  <a:pt x="20262" y="6257"/>
                  <a:pt x="19790" y="5407"/>
                  <a:pt x="19424" y="4993"/>
                </a:cubicBezTo>
                <a:cubicBezTo>
                  <a:pt x="18766" y="4229"/>
                  <a:pt x="17732" y="3741"/>
                  <a:pt x="16871" y="3590"/>
                </a:cubicBezTo>
                <a:cubicBezTo>
                  <a:pt x="16729" y="3569"/>
                  <a:pt x="16575" y="3559"/>
                  <a:pt x="16413" y="3559"/>
                </a:cubicBezTo>
                <a:cubicBezTo>
                  <a:pt x="15449" y="3559"/>
                  <a:pt x="14205" y="3924"/>
                  <a:pt x="13449" y="4552"/>
                </a:cubicBezTo>
                <a:cubicBezTo>
                  <a:pt x="13203" y="4747"/>
                  <a:pt x="12977" y="4966"/>
                  <a:pt x="12767" y="5200"/>
                </a:cubicBezTo>
                <a:cubicBezTo>
                  <a:pt x="12757" y="5210"/>
                  <a:pt x="12753" y="5215"/>
                  <a:pt x="12750" y="5218"/>
                </a:cubicBezTo>
                <a:cubicBezTo>
                  <a:pt x="12633" y="5442"/>
                  <a:pt x="12447" y="5724"/>
                  <a:pt x="12187" y="5749"/>
                </a:cubicBezTo>
                <a:cubicBezTo>
                  <a:pt x="11829" y="5723"/>
                  <a:pt x="11848" y="5548"/>
                  <a:pt x="11651" y="5358"/>
                </a:cubicBezTo>
                <a:cubicBezTo>
                  <a:pt x="11619" y="5310"/>
                  <a:pt x="11429" y="5138"/>
                  <a:pt x="11377" y="5090"/>
                </a:cubicBezTo>
                <a:cubicBezTo>
                  <a:pt x="11345" y="5067"/>
                  <a:pt x="11314" y="5042"/>
                  <a:pt x="11286" y="5013"/>
                </a:cubicBezTo>
                <a:cubicBezTo>
                  <a:pt x="11286" y="5013"/>
                  <a:pt x="11285" y="5012"/>
                  <a:pt x="11285" y="5012"/>
                </a:cubicBezTo>
                <a:cubicBezTo>
                  <a:pt x="11154" y="4912"/>
                  <a:pt x="11012" y="4827"/>
                  <a:pt x="10863" y="4756"/>
                </a:cubicBezTo>
                <a:cubicBezTo>
                  <a:pt x="10749" y="4705"/>
                  <a:pt x="10552" y="4627"/>
                  <a:pt x="10232" y="4575"/>
                </a:cubicBezTo>
                <a:cubicBezTo>
                  <a:pt x="10209" y="4562"/>
                  <a:pt x="10086" y="4557"/>
                  <a:pt x="9944" y="4557"/>
                </a:cubicBezTo>
                <a:cubicBezTo>
                  <a:pt x="9740" y="4557"/>
                  <a:pt x="9497" y="4567"/>
                  <a:pt x="9463" y="4579"/>
                </a:cubicBezTo>
                <a:cubicBezTo>
                  <a:pt x="9208" y="4611"/>
                  <a:pt x="8961" y="4683"/>
                  <a:pt x="8716" y="4760"/>
                </a:cubicBezTo>
                <a:cubicBezTo>
                  <a:pt x="8665" y="4774"/>
                  <a:pt x="8532" y="4827"/>
                  <a:pt x="8514" y="4827"/>
                </a:cubicBezTo>
                <a:cubicBezTo>
                  <a:pt x="8510" y="4827"/>
                  <a:pt x="8511" y="4825"/>
                  <a:pt x="8517" y="4820"/>
                </a:cubicBezTo>
                <a:lnTo>
                  <a:pt x="8517" y="4820"/>
                </a:lnTo>
                <a:cubicBezTo>
                  <a:pt x="8280" y="4954"/>
                  <a:pt x="8102" y="5010"/>
                  <a:pt x="7967" y="5010"/>
                </a:cubicBezTo>
                <a:cubicBezTo>
                  <a:pt x="7488" y="5010"/>
                  <a:pt x="7555" y="4311"/>
                  <a:pt x="7494" y="3932"/>
                </a:cubicBezTo>
                <a:cubicBezTo>
                  <a:pt x="7346" y="3020"/>
                  <a:pt x="7261" y="2283"/>
                  <a:pt x="6754" y="1615"/>
                </a:cubicBezTo>
                <a:cubicBezTo>
                  <a:pt x="5977" y="580"/>
                  <a:pt x="5092" y="1"/>
                  <a:pt x="3748" y="1"/>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0" name="Google Shape;1820;p32"/>
          <p:cNvSpPr/>
          <p:nvPr/>
        </p:nvSpPr>
        <p:spPr>
          <a:xfrm flipH="1">
            <a:off x="6468924" y="5612221"/>
            <a:ext cx="3544709" cy="428311"/>
          </a:xfrm>
          <a:custGeom>
            <a:avLst/>
            <a:gdLst/>
            <a:ahLst/>
            <a:cxnLst/>
            <a:rect l="l" t="t" r="r" b="b"/>
            <a:pathLst>
              <a:path w="35354" h="4272" extrusionOk="0">
                <a:moveTo>
                  <a:pt x="7223" y="1"/>
                </a:moveTo>
                <a:cubicBezTo>
                  <a:pt x="6712" y="1"/>
                  <a:pt x="6012" y="319"/>
                  <a:pt x="5374" y="514"/>
                </a:cubicBezTo>
                <a:cubicBezTo>
                  <a:pt x="3667" y="1080"/>
                  <a:pt x="2164" y="1575"/>
                  <a:pt x="669" y="2491"/>
                </a:cubicBezTo>
                <a:cubicBezTo>
                  <a:pt x="526" y="2608"/>
                  <a:pt x="554" y="2546"/>
                  <a:pt x="426" y="2756"/>
                </a:cubicBezTo>
                <a:cubicBezTo>
                  <a:pt x="414" y="2796"/>
                  <a:pt x="319" y="2972"/>
                  <a:pt x="321" y="2972"/>
                </a:cubicBezTo>
                <a:cubicBezTo>
                  <a:pt x="321" y="2972"/>
                  <a:pt x="328" y="2960"/>
                  <a:pt x="345" y="2931"/>
                </a:cubicBezTo>
                <a:lnTo>
                  <a:pt x="345" y="2931"/>
                </a:lnTo>
                <a:cubicBezTo>
                  <a:pt x="248" y="3144"/>
                  <a:pt x="116" y="3516"/>
                  <a:pt x="0" y="3891"/>
                </a:cubicBezTo>
                <a:cubicBezTo>
                  <a:pt x="36" y="3889"/>
                  <a:pt x="72" y="3888"/>
                  <a:pt x="107" y="3888"/>
                </a:cubicBezTo>
                <a:cubicBezTo>
                  <a:pt x="205" y="3888"/>
                  <a:pt x="304" y="3893"/>
                  <a:pt x="402" y="3893"/>
                </a:cubicBezTo>
                <a:cubicBezTo>
                  <a:pt x="438" y="3893"/>
                  <a:pt x="473" y="3893"/>
                  <a:pt x="509" y="3891"/>
                </a:cubicBezTo>
                <a:cubicBezTo>
                  <a:pt x="1459" y="3898"/>
                  <a:pt x="2410" y="3914"/>
                  <a:pt x="3360" y="3956"/>
                </a:cubicBezTo>
                <a:cubicBezTo>
                  <a:pt x="6182" y="4086"/>
                  <a:pt x="9006" y="4254"/>
                  <a:pt x="11831" y="4272"/>
                </a:cubicBezTo>
                <a:cubicBezTo>
                  <a:pt x="15122" y="4233"/>
                  <a:pt x="18409" y="4025"/>
                  <a:pt x="21701" y="4025"/>
                </a:cubicBezTo>
                <a:cubicBezTo>
                  <a:pt x="21788" y="4025"/>
                  <a:pt x="21875" y="4025"/>
                  <a:pt x="21962" y="4025"/>
                </a:cubicBezTo>
                <a:cubicBezTo>
                  <a:pt x="25294" y="4030"/>
                  <a:pt x="28627" y="4024"/>
                  <a:pt x="31959" y="4101"/>
                </a:cubicBezTo>
                <a:cubicBezTo>
                  <a:pt x="33091" y="4138"/>
                  <a:pt x="34222" y="4154"/>
                  <a:pt x="35353" y="4157"/>
                </a:cubicBezTo>
                <a:cubicBezTo>
                  <a:pt x="34161" y="3907"/>
                  <a:pt x="32977" y="3621"/>
                  <a:pt x="31808" y="3274"/>
                </a:cubicBezTo>
                <a:cubicBezTo>
                  <a:pt x="30618" y="2876"/>
                  <a:pt x="29479" y="2562"/>
                  <a:pt x="28235" y="2375"/>
                </a:cubicBezTo>
                <a:cubicBezTo>
                  <a:pt x="27950" y="2334"/>
                  <a:pt x="27550" y="2245"/>
                  <a:pt x="27111" y="2245"/>
                </a:cubicBezTo>
                <a:cubicBezTo>
                  <a:pt x="26999" y="2245"/>
                  <a:pt x="26885" y="2251"/>
                  <a:pt x="26769" y="2265"/>
                </a:cubicBezTo>
                <a:cubicBezTo>
                  <a:pt x="26014" y="2350"/>
                  <a:pt x="24719" y="2743"/>
                  <a:pt x="23718" y="2831"/>
                </a:cubicBezTo>
                <a:cubicBezTo>
                  <a:pt x="23399" y="2858"/>
                  <a:pt x="23077" y="2872"/>
                  <a:pt x="22756" y="2872"/>
                </a:cubicBezTo>
                <a:cubicBezTo>
                  <a:pt x="22013" y="2872"/>
                  <a:pt x="21270" y="2796"/>
                  <a:pt x="20549" y="2621"/>
                </a:cubicBezTo>
                <a:cubicBezTo>
                  <a:pt x="19697" y="2437"/>
                  <a:pt x="18704" y="2113"/>
                  <a:pt x="18144" y="2069"/>
                </a:cubicBezTo>
                <a:cubicBezTo>
                  <a:pt x="18134" y="2069"/>
                  <a:pt x="18124" y="2068"/>
                  <a:pt x="18114" y="2068"/>
                </a:cubicBezTo>
                <a:cubicBezTo>
                  <a:pt x="17825" y="2068"/>
                  <a:pt x="17295" y="2280"/>
                  <a:pt x="16848" y="2376"/>
                </a:cubicBezTo>
                <a:cubicBezTo>
                  <a:pt x="16131" y="2504"/>
                  <a:pt x="15429" y="2703"/>
                  <a:pt x="14712" y="2829"/>
                </a:cubicBezTo>
                <a:cubicBezTo>
                  <a:pt x="14565" y="2856"/>
                  <a:pt x="14418" y="2868"/>
                  <a:pt x="14273" y="2868"/>
                </a:cubicBezTo>
                <a:cubicBezTo>
                  <a:pt x="13787" y="2868"/>
                  <a:pt x="13311" y="2732"/>
                  <a:pt x="12859" y="2544"/>
                </a:cubicBezTo>
                <a:cubicBezTo>
                  <a:pt x="12130" y="2283"/>
                  <a:pt x="11424" y="1966"/>
                  <a:pt x="10759" y="1571"/>
                </a:cubicBezTo>
                <a:cubicBezTo>
                  <a:pt x="9608" y="941"/>
                  <a:pt x="8345" y="64"/>
                  <a:pt x="7295" y="3"/>
                </a:cubicBezTo>
                <a:cubicBezTo>
                  <a:pt x="7272" y="1"/>
                  <a:pt x="7248" y="1"/>
                  <a:pt x="722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1" name="Google Shape;1821;p32"/>
          <p:cNvSpPr/>
          <p:nvPr/>
        </p:nvSpPr>
        <p:spPr>
          <a:xfrm flipH="1">
            <a:off x="-301148" y="4388815"/>
            <a:ext cx="5690847" cy="1640555"/>
          </a:xfrm>
          <a:custGeom>
            <a:avLst/>
            <a:gdLst/>
            <a:ahLst/>
            <a:cxnLst/>
            <a:rect l="l" t="t" r="r" b="b"/>
            <a:pathLst>
              <a:path w="56759" h="16363" extrusionOk="0">
                <a:moveTo>
                  <a:pt x="48236" y="0"/>
                </a:moveTo>
                <a:cubicBezTo>
                  <a:pt x="48163" y="0"/>
                  <a:pt x="48091" y="3"/>
                  <a:pt x="48032" y="9"/>
                </a:cubicBezTo>
                <a:cubicBezTo>
                  <a:pt x="47980" y="11"/>
                  <a:pt x="47745" y="55"/>
                  <a:pt x="47599" y="122"/>
                </a:cubicBezTo>
                <a:cubicBezTo>
                  <a:pt x="46526" y="497"/>
                  <a:pt x="45307" y="1604"/>
                  <a:pt x="44208" y="2532"/>
                </a:cubicBezTo>
                <a:cubicBezTo>
                  <a:pt x="42530" y="3924"/>
                  <a:pt x="40869" y="5339"/>
                  <a:pt x="39147" y="6674"/>
                </a:cubicBezTo>
                <a:cubicBezTo>
                  <a:pt x="38664" y="7040"/>
                  <a:pt x="38173" y="7395"/>
                  <a:pt x="37662" y="7722"/>
                </a:cubicBezTo>
                <a:cubicBezTo>
                  <a:pt x="37462" y="7821"/>
                  <a:pt x="37232" y="8060"/>
                  <a:pt x="37003" y="8060"/>
                </a:cubicBezTo>
                <a:cubicBezTo>
                  <a:pt x="36987" y="8060"/>
                  <a:pt x="36972" y="8059"/>
                  <a:pt x="36956" y="8056"/>
                </a:cubicBezTo>
                <a:cubicBezTo>
                  <a:pt x="36945" y="8055"/>
                  <a:pt x="36932" y="8049"/>
                  <a:pt x="36920" y="8045"/>
                </a:cubicBezTo>
                <a:cubicBezTo>
                  <a:pt x="36775" y="7983"/>
                  <a:pt x="36716" y="7776"/>
                  <a:pt x="36823" y="7652"/>
                </a:cubicBezTo>
                <a:cubicBezTo>
                  <a:pt x="37902" y="6965"/>
                  <a:pt x="38892" y="6252"/>
                  <a:pt x="39765" y="5538"/>
                </a:cubicBezTo>
                <a:cubicBezTo>
                  <a:pt x="40056" y="5298"/>
                  <a:pt x="40340" y="5066"/>
                  <a:pt x="40621" y="4841"/>
                </a:cubicBezTo>
                <a:cubicBezTo>
                  <a:pt x="40763" y="4726"/>
                  <a:pt x="40905" y="4612"/>
                  <a:pt x="41045" y="4502"/>
                </a:cubicBezTo>
                <a:cubicBezTo>
                  <a:pt x="40689" y="4473"/>
                  <a:pt x="40379" y="4389"/>
                  <a:pt x="39980" y="4280"/>
                </a:cubicBezTo>
                <a:cubicBezTo>
                  <a:pt x="39034" y="4001"/>
                  <a:pt x="38081" y="3730"/>
                  <a:pt x="37178" y="3333"/>
                </a:cubicBezTo>
                <a:cubicBezTo>
                  <a:pt x="36266" y="2965"/>
                  <a:pt x="35398" y="2440"/>
                  <a:pt x="34683" y="2356"/>
                </a:cubicBezTo>
                <a:cubicBezTo>
                  <a:pt x="34337" y="2363"/>
                  <a:pt x="33598" y="2548"/>
                  <a:pt x="33115" y="2796"/>
                </a:cubicBezTo>
                <a:cubicBezTo>
                  <a:pt x="32318" y="3171"/>
                  <a:pt x="31422" y="3891"/>
                  <a:pt x="30844" y="4321"/>
                </a:cubicBezTo>
                <a:cubicBezTo>
                  <a:pt x="29981" y="4995"/>
                  <a:pt x="29069" y="5641"/>
                  <a:pt x="28322" y="6207"/>
                </a:cubicBezTo>
                <a:cubicBezTo>
                  <a:pt x="27508" y="6818"/>
                  <a:pt x="26710" y="7453"/>
                  <a:pt x="25839" y="7980"/>
                </a:cubicBezTo>
                <a:cubicBezTo>
                  <a:pt x="25837" y="7983"/>
                  <a:pt x="25831" y="7983"/>
                  <a:pt x="25830" y="7984"/>
                </a:cubicBezTo>
                <a:cubicBezTo>
                  <a:pt x="25811" y="7999"/>
                  <a:pt x="25791" y="8016"/>
                  <a:pt x="25772" y="8030"/>
                </a:cubicBezTo>
                <a:cubicBezTo>
                  <a:pt x="24572" y="8956"/>
                  <a:pt x="23581" y="9714"/>
                  <a:pt x="22323" y="10580"/>
                </a:cubicBezTo>
                <a:cubicBezTo>
                  <a:pt x="21225" y="11261"/>
                  <a:pt x="19992" y="12047"/>
                  <a:pt x="19424" y="12545"/>
                </a:cubicBezTo>
                <a:cubicBezTo>
                  <a:pt x="19357" y="12600"/>
                  <a:pt x="19289" y="12663"/>
                  <a:pt x="19204" y="12663"/>
                </a:cubicBezTo>
                <a:cubicBezTo>
                  <a:pt x="19188" y="12663"/>
                  <a:pt x="19171" y="12660"/>
                  <a:pt x="19153" y="12655"/>
                </a:cubicBezTo>
                <a:cubicBezTo>
                  <a:pt x="19136" y="12651"/>
                  <a:pt x="19122" y="12645"/>
                  <a:pt x="19110" y="12636"/>
                </a:cubicBezTo>
                <a:cubicBezTo>
                  <a:pt x="18977" y="12568"/>
                  <a:pt x="18968" y="12356"/>
                  <a:pt x="19110" y="12283"/>
                </a:cubicBezTo>
                <a:cubicBezTo>
                  <a:pt x="19437" y="12112"/>
                  <a:pt x="19848" y="11881"/>
                  <a:pt x="20267" y="11611"/>
                </a:cubicBezTo>
                <a:cubicBezTo>
                  <a:pt x="20267" y="11610"/>
                  <a:pt x="20268" y="11610"/>
                  <a:pt x="20271" y="11607"/>
                </a:cubicBezTo>
                <a:cubicBezTo>
                  <a:pt x="20512" y="11453"/>
                  <a:pt x="20752" y="11290"/>
                  <a:pt x="20981" y="11113"/>
                </a:cubicBezTo>
                <a:cubicBezTo>
                  <a:pt x="21263" y="10912"/>
                  <a:pt x="21512" y="10708"/>
                  <a:pt x="21755" y="10505"/>
                </a:cubicBezTo>
                <a:cubicBezTo>
                  <a:pt x="22035" y="10275"/>
                  <a:pt x="22301" y="10050"/>
                  <a:pt x="22589" y="9842"/>
                </a:cubicBezTo>
                <a:cubicBezTo>
                  <a:pt x="22595" y="9836"/>
                  <a:pt x="22600" y="9832"/>
                  <a:pt x="22604" y="9829"/>
                </a:cubicBezTo>
                <a:cubicBezTo>
                  <a:pt x="23221" y="9367"/>
                  <a:pt x="23852" y="8948"/>
                  <a:pt x="24473" y="8530"/>
                </a:cubicBezTo>
                <a:lnTo>
                  <a:pt x="24473" y="8530"/>
                </a:lnTo>
                <a:cubicBezTo>
                  <a:pt x="24072" y="8614"/>
                  <a:pt x="23649" y="8645"/>
                  <a:pt x="23180" y="8645"/>
                </a:cubicBezTo>
                <a:cubicBezTo>
                  <a:pt x="23083" y="8645"/>
                  <a:pt x="22984" y="8644"/>
                  <a:pt x="22883" y="8641"/>
                </a:cubicBezTo>
                <a:cubicBezTo>
                  <a:pt x="21974" y="8544"/>
                  <a:pt x="21763" y="8449"/>
                  <a:pt x="20981" y="8442"/>
                </a:cubicBezTo>
                <a:cubicBezTo>
                  <a:pt x="20758" y="8445"/>
                  <a:pt x="20394" y="8537"/>
                  <a:pt x="20042" y="8660"/>
                </a:cubicBezTo>
                <a:cubicBezTo>
                  <a:pt x="19944" y="8704"/>
                  <a:pt x="19824" y="8762"/>
                  <a:pt x="19637" y="8853"/>
                </a:cubicBezTo>
                <a:cubicBezTo>
                  <a:pt x="16811" y="10204"/>
                  <a:pt x="14078" y="11765"/>
                  <a:pt x="11171" y="12942"/>
                </a:cubicBezTo>
                <a:cubicBezTo>
                  <a:pt x="9944" y="13365"/>
                  <a:pt x="8682" y="13688"/>
                  <a:pt x="7425" y="14002"/>
                </a:cubicBezTo>
                <a:cubicBezTo>
                  <a:pt x="6530" y="14221"/>
                  <a:pt x="5616" y="14354"/>
                  <a:pt x="4727" y="14584"/>
                </a:cubicBezTo>
                <a:cubicBezTo>
                  <a:pt x="3983" y="14791"/>
                  <a:pt x="3040" y="15220"/>
                  <a:pt x="2643" y="15315"/>
                </a:cubicBezTo>
                <a:cubicBezTo>
                  <a:pt x="2627" y="15320"/>
                  <a:pt x="2613" y="15325"/>
                  <a:pt x="2596" y="15327"/>
                </a:cubicBezTo>
                <a:cubicBezTo>
                  <a:pt x="2439" y="15388"/>
                  <a:pt x="2280" y="15440"/>
                  <a:pt x="2124" y="15496"/>
                </a:cubicBezTo>
                <a:cubicBezTo>
                  <a:pt x="1294" y="15755"/>
                  <a:pt x="1071" y="15955"/>
                  <a:pt x="296" y="16169"/>
                </a:cubicBezTo>
                <a:cubicBezTo>
                  <a:pt x="195" y="16196"/>
                  <a:pt x="96" y="16217"/>
                  <a:pt x="1" y="16236"/>
                </a:cubicBezTo>
                <a:cubicBezTo>
                  <a:pt x="668" y="16232"/>
                  <a:pt x="1335" y="16230"/>
                  <a:pt x="2003" y="16230"/>
                </a:cubicBezTo>
                <a:cubicBezTo>
                  <a:pt x="2926" y="16230"/>
                  <a:pt x="3849" y="16235"/>
                  <a:pt x="4772" y="16249"/>
                </a:cubicBezTo>
                <a:cubicBezTo>
                  <a:pt x="5062" y="16256"/>
                  <a:pt x="5350" y="16261"/>
                  <a:pt x="5638" y="16268"/>
                </a:cubicBezTo>
                <a:cubicBezTo>
                  <a:pt x="6314" y="16297"/>
                  <a:pt x="6987" y="16327"/>
                  <a:pt x="7664" y="16362"/>
                </a:cubicBezTo>
                <a:cubicBezTo>
                  <a:pt x="7745" y="16287"/>
                  <a:pt x="7863" y="16240"/>
                  <a:pt x="7959" y="16191"/>
                </a:cubicBezTo>
                <a:cubicBezTo>
                  <a:pt x="8522" y="15941"/>
                  <a:pt x="9120" y="15787"/>
                  <a:pt x="9727" y="15687"/>
                </a:cubicBezTo>
                <a:cubicBezTo>
                  <a:pt x="10012" y="15651"/>
                  <a:pt x="10134" y="15606"/>
                  <a:pt x="10301" y="15606"/>
                </a:cubicBezTo>
                <a:cubicBezTo>
                  <a:pt x="10373" y="15606"/>
                  <a:pt x="10454" y="15614"/>
                  <a:pt x="10560" y="15635"/>
                </a:cubicBezTo>
                <a:cubicBezTo>
                  <a:pt x="10575" y="15638"/>
                  <a:pt x="10593" y="15640"/>
                  <a:pt x="10610" y="15645"/>
                </a:cubicBezTo>
                <a:cubicBezTo>
                  <a:pt x="10629" y="15647"/>
                  <a:pt x="10648" y="15650"/>
                  <a:pt x="10665" y="15650"/>
                </a:cubicBezTo>
                <a:cubicBezTo>
                  <a:pt x="10678" y="15651"/>
                  <a:pt x="10691" y="15652"/>
                  <a:pt x="10704" y="15652"/>
                </a:cubicBezTo>
                <a:cubicBezTo>
                  <a:pt x="10716" y="15652"/>
                  <a:pt x="10729" y="15651"/>
                  <a:pt x="10742" y="15650"/>
                </a:cubicBezTo>
                <a:lnTo>
                  <a:pt x="10746" y="15650"/>
                </a:lnTo>
                <a:cubicBezTo>
                  <a:pt x="10754" y="15595"/>
                  <a:pt x="10677" y="15476"/>
                  <a:pt x="10612" y="15337"/>
                </a:cubicBezTo>
                <a:cubicBezTo>
                  <a:pt x="10531" y="15212"/>
                  <a:pt x="10684" y="15013"/>
                  <a:pt x="10920" y="14991"/>
                </a:cubicBezTo>
                <a:lnTo>
                  <a:pt x="10930" y="14991"/>
                </a:lnTo>
                <a:cubicBezTo>
                  <a:pt x="10943" y="14988"/>
                  <a:pt x="10958" y="14985"/>
                  <a:pt x="10975" y="14985"/>
                </a:cubicBezTo>
                <a:cubicBezTo>
                  <a:pt x="10968" y="14988"/>
                  <a:pt x="10961" y="14991"/>
                  <a:pt x="10956" y="14992"/>
                </a:cubicBezTo>
                <a:cubicBezTo>
                  <a:pt x="11341" y="14998"/>
                  <a:pt x="11608" y="15354"/>
                  <a:pt x="11816" y="15461"/>
                </a:cubicBezTo>
                <a:cubicBezTo>
                  <a:pt x="11827" y="15460"/>
                  <a:pt x="11838" y="15457"/>
                  <a:pt x="11848" y="15454"/>
                </a:cubicBezTo>
                <a:lnTo>
                  <a:pt x="11856" y="15447"/>
                </a:lnTo>
                <a:cubicBezTo>
                  <a:pt x="11995" y="15330"/>
                  <a:pt x="12144" y="15214"/>
                  <a:pt x="12320" y="15159"/>
                </a:cubicBezTo>
                <a:cubicBezTo>
                  <a:pt x="12362" y="15147"/>
                  <a:pt x="12404" y="15142"/>
                  <a:pt x="12446" y="15142"/>
                </a:cubicBezTo>
                <a:cubicBezTo>
                  <a:pt x="12527" y="15142"/>
                  <a:pt x="12607" y="15162"/>
                  <a:pt x="12678" y="15202"/>
                </a:cubicBezTo>
                <a:cubicBezTo>
                  <a:pt x="12692" y="15209"/>
                  <a:pt x="12714" y="15224"/>
                  <a:pt x="12733" y="15238"/>
                </a:cubicBezTo>
                <a:cubicBezTo>
                  <a:pt x="12755" y="15246"/>
                  <a:pt x="12784" y="15276"/>
                  <a:pt x="12808" y="15308"/>
                </a:cubicBezTo>
                <a:cubicBezTo>
                  <a:pt x="12844" y="15308"/>
                  <a:pt x="12879" y="15308"/>
                  <a:pt x="12912" y="15308"/>
                </a:cubicBezTo>
                <a:cubicBezTo>
                  <a:pt x="13045" y="15308"/>
                  <a:pt x="13157" y="15306"/>
                  <a:pt x="13265" y="15306"/>
                </a:cubicBezTo>
                <a:cubicBezTo>
                  <a:pt x="13447" y="15306"/>
                  <a:pt x="13616" y="15313"/>
                  <a:pt x="13845" y="15348"/>
                </a:cubicBezTo>
                <a:cubicBezTo>
                  <a:pt x="13987" y="15373"/>
                  <a:pt x="14122" y="15425"/>
                  <a:pt x="14256" y="15480"/>
                </a:cubicBezTo>
                <a:lnTo>
                  <a:pt x="14258" y="15480"/>
                </a:lnTo>
                <a:cubicBezTo>
                  <a:pt x="14268" y="15486"/>
                  <a:pt x="14279" y="15487"/>
                  <a:pt x="14290" y="15490"/>
                </a:cubicBezTo>
                <a:lnTo>
                  <a:pt x="14292" y="15490"/>
                </a:lnTo>
                <a:cubicBezTo>
                  <a:pt x="14307" y="15491"/>
                  <a:pt x="14321" y="15492"/>
                  <a:pt x="14335" y="15492"/>
                </a:cubicBezTo>
                <a:cubicBezTo>
                  <a:pt x="14434" y="15492"/>
                  <a:pt x="14533" y="15472"/>
                  <a:pt x="14631" y="15469"/>
                </a:cubicBezTo>
                <a:cubicBezTo>
                  <a:pt x="14743" y="15464"/>
                  <a:pt x="14852" y="15461"/>
                  <a:pt x="14961" y="15461"/>
                </a:cubicBezTo>
                <a:cubicBezTo>
                  <a:pt x="15085" y="15461"/>
                  <a:pt x="15210" y="15465"/>
                  <a:pt x="15336" y="15472"/>
                </a:cubicBezTo>
                <a:cubicBezTo>
                  <a:pt x="15425" y="15473"/>
                  <a:pt x="15691" y="15509"/>
                  <a:pt x="15742" y="15516"/>
                </a:cubicBezTo>
                <a:cubicBezTo>
                  <a:pt x="15755" y="15519"/>
                  <a:pt x="15769" y="15522"/>
                  <a:pt x="15784" y="15524"/>
                </a:cubicBezTo>
                <a:cubicBezTo>
                  <a:pt x="15856" y="15529"/>
                  <a:pt x="15881" y="15533"/>
                  <a:pt x="15899" y="15533"/>
                </a:cubicBezTo>
                <a:cubicBezTo>
                  <a:pt x="15918" y="15533"/>
                  <a:pt x="15931" y="15528"/>
                  <a:pt x="15981" y="15515"/>
                </a:cubicBezTo>
                <a:lnTo>
                  <a:pt x="15981" y="15505"/>
                </a:lnTo>
                <a:cubicBezTo>
                  <a:pt x="15974" y="15472"/>
                  <a:pt x="15963" y="15440"/>
                  <a:pt x="15952" y="15408"/>
                </a:cubicBezTo>
                <a:cubicBezTo>
                  <a:pt x="15945" y="15393"/>
                  <a:pt x="15934" y="15377"/>
                  <a:pt x="15927" y="15367"/>
                </a:cubicBezTo>
                <a:cubicBezTo>
                  <a:pt x="15879" y="15276"/>
                  <a:pt x="15800" y="15199"/>
                  <a:pt x="15774" y="15098"/>
                </a:cubicBezTo>
                <a:cubicBezTo>
                  <a:pt x="15713" y="14877"/>
                  <a:pt x="15900" y="14734"/>
                  <a:pt x="16096" y="14734"/>
                </a:cubicBezTo>
                <a:cubicBezTo>
                  <a:pt x="16136" y="14734"/>
                  <a:pt x="16176" y="14740"/>
                  <a:pt x="16214" y="14752"/>
                </a:cubicBezTo>
                <a:cubicBezTo>
                  <a:pt x="16538" y="14814"/>
                  <a:pt x="16695" y="14981"/>
                  <a:pt x="16899" y="15021"/>
                </a:cubicBezTo>
                <a:cubicBezTo>
                  <a:pt x="17090" y="15018"/>
                  <a:pt x="17188" y="14995"/>
                  <a:pt x="17452" y="14904"/>
                </a:cubicBezTo>
                <a:cubicBezTo>
                  <a:pt x="17585" y="14826"/>
                  <a:pt x="18193" y="14520"/>
                  <a:pt x="18525" y="14506"/>
                </a:cubicBezTo>
                <a:cubicBezTo>
                  <a:pt x="18585" y="14499"/>
                  <a:pt x="18645" y="14496"/>
                  <a:pt x="18706" y="14496"/>
                </a:cubicBezTo>
                <a:cubicBezTo>
                  <a:pt x="18840" y="14496"/>
                  <a:pt x="18974" y="14512"/>
                  <a:pt x="19106" y="14545"/>
                </a:cubicBezTo>
                <a:cubicBezTo>
                  <a:pt x="19204" y="14578"/>
                  <a:pt x="19289" y="14632"/>
                  <a:pt x="19379" y="14687"/>
                </a:cubicBezTo>
                <a:cubicBezTo>
                  <a:pt x="19572" y="14636"/>
                  <a:pt x="19747" y="14535"/>
                  <a:pt x="19940" y="14480"/>
                </a:cubicBezTo>
                <a:cubicBezTo>
                  <a:pt x="20185" y="14365"/>
                  <a:pt x="20917" y="14180"/>
                  <a:pt x="21335" y="14180"/>
                </a:cubicBezTo>
                <a:cubicBezTo>
                  <a:pt x="21343" y="14180"/>
                  <a:pt x="21351" y="14180"/>
                  <a:pt x="21359" y="14180"/>
                </a:cubicBezTo>
                <a:cubicBezTo>
                  <a:pt x="21450" y="14173"/>
                  <a:pt x="21544" y="14168"/>
                  <a:pt x="21638" y="14168"/>
                </a:cubicBezTo>
                <a:cubicBezTo>
                  <a:pt x="21885" y="14168"/>
                  <a:pt x="22135" y="14201"/>
                  <a:pt x="22355" y="14312"/>
                </a:cubicBezTo>
                <a:cubicBezTo>
                  <a:pt x="22453" y="14370"/>
                  <a:pt x="22546" y="14442"/>
                  <a:pt x="22621" y="14527"/>
                </a:cubicBezTo>
                <a:cubicBezTo>
                  <a:pt x="22671" y="14584"/>
                  <a:pt x="22691" y="14615"/>
                  <a:pt x="22685" y="14615"/>
                </a:cubicBezTo>
                <a:cubicBezTo>
                  <a:pt x="22685" y="14615"/>
                  <a:pt x="22684" y="14615"/>
                  <a:pt x="22684" y="14614"/>
                </a:cubicBezTo>
                <a:lnTo>
                  <a:pt x="22684" y="14614"/>
                </a:lnTo>
                <a:cubicBezTo>
                  <a:pt x="22756" y="14704"/>
                  <a:pt x="22799" y="14817"/>
                  <a:pt x="22833" y="14931"/>
                </a:cubicBezTo>
                <a:cubicBezTo>
                  <a:pt x="22908" y="14811"/>
                  <a:pt x="22946" y="14687"/>
                  <a:pt x="23033" y="14465"/>
                </a:cubicBezTo>
                <a:cubicBezTo>
                  <a:pt x="23112" y="14322"/>
                  <a:pt x="23229" y="14261"/>
                  <a:pt x="23349" y="14261"/>
                </a:cubicBezTo>
                <a:cubicBezTo>
                  <a:pt x="23505" y="14261"/>
                  <a:pt x="23667" y="14363"/>
                  <a:pt x="23764" y="14523"/>
                </a:cubicBezTo>
                <a:cubicBezTo>
                  <a:pt x="23833" y="14584"/>
                  <a:pt x="23959" y="14887"/>
                  <a:pt x="24016" y="15026"/>
                </a:cubicBezTo>
                <a:cubicBezTo>
                  <a:pt x="24036" y="15024"/>
                  <a:pt x="24052" y="15014"/>
                  <a:pt x="24168" y="14989"/>
                </a:cubicBezTo>
                <a:cubicBezTo>
                  <a:pt x="24362" y="14952"/>
                  <a:pt x="24558" y="14891"/>
                  <a:pt x="24757" y="14891"/>
                </a:cubicBezTo>
                <a:cubicBezTo>
                  <a:pt x="24760" y="14891"/>
                  <a:pt x="24762" y="14891"/>
                  <a:pt x="24764" y="14891"/>
                </a:cubicBezTo>
                <a:cubicBezTo>
                  <a:pt x="24961" y="14897"/>
                  <a:pt x="25145" y="14985"/>
                  <a:pt x="25303" y="15098"/>
                </a:cubicBezTo>
                <a:cubicBezTo>
                  <a:pt x="25364" y="15141"/>
                  <a:pt x="25419" y="15189"/>
                  <a:pt x="25471" y="15243"/>
                </a:cubicBezTo>
                <a:lnTo>
                  <a:pt x="25517" y="15243"/>
                </a:lnTo>
                <a:cubicBezTo>
                  <a:pt x="25881" y="15192"/>
                  <a:pt x="26180" y="15134"/>
                  <a:pt x="26713" y="15052"/>
                </a:cubicBezTo>
                <a:cubicBezTo>
                  <a:pt x="26935" y="15022"/>
                  <a:pt x="27161" y="14988"/>
                  <a:pt x="27386" y="14988"/>
                </a:cubicBezTo>
                <a:cubicBezTo>
                  <a:pt x="27558" y="14988"/>
                  <a:pt x="27729" y="15008"/>
                  <a:pt x="27896" y="15065"/>
                </a:cubicBezTo>
                <a:cubicBezTo>
                  <a:pt x="28032" y="15110"/>
                  <a:pt x="28167" y="15172"/>
                  <a:pt x="28290" y="15254"/>
                </a:cubicBezTo>
                <a:cubicBezTo>
                  <a:pt x="28341" y="15286"/>
                  <a:pt x="28392" y="15322"/>
                  <a:pt x="28425" y="15367"/>
                </a:cubicBezTo>
                <a:lnTo>
                  <a:pt x="28431" y="15372"/>
                </a:lnTo>
                <a:cubicBezTo>
                  <a:pt x="28442" y="15386"/>
                  <a:pt x="28457" y="15399"/>
                  <a:pt x="28471" y="15411"/>
                </a:cubicBezTo>
                <a:cubicBezTo>
                  <a:pt x="28486" y="15421"/>
                  <a:pt x="28510" y="15437"/>
                  <a:pt x="28529" y="15451"/>
                </a:cubicBezTo>
                <a:cubicBezTo>
                  <a:pt x="28545" y="15457"/>
                  <a:pt x="28555" y="15464"/>
                  <a:pt x="28552" y="15469"/>
                </a:cubicBezTo>
                <a:cubicBezTo>
                  <a:pt x="28553" y="15470"/>
                  <a:pt x="28555" y="15471"/>
                  <a:pt x="28564" y="15471"/>
                </a:cubicBezTo>
                <a:cubicBezTo>
                  <a:pt x="28577" y="15471"/>
                  <a:pt x="28607" y="15468"/>
                  <a:pt x="28675" y="15457"/>
                </a:cubicBezTo>
                <a:cubicBezTo>
                  <a:pt x="29311" y="15516"/>
                  <a:pt x="30196" y="15757"/>
                  <a:pt x="30603" y="15964"/>
                </a:cubicBezTo>
                <a:cubicBezTo>
                  <a:pt x="30650" y="15986"/>
                  <a:pt x="30681" y="16022"/>
                  <a:pt x="30698" y="16065"/>
                </a:cubicBezTo>
                <a:cubicBezTo>
                  <a:pt x="31596" y="16061"/>
                  <a:pt x="32492" y="16054"/>
                  <a:pt x="33390" y="16051"/>
                </a:cubicBezTo>
                <a:cubicBezTo>
                  <a:pt x="33471" y="16050"/>
                  <a:pt x="33556" y="16049"/>
                  <a:pt x="33644" y="16049"/>
                </a:cubicBezTo>
                <a:cubicBezTo>
                  <a:pt x="34138" y="16049"/>
                  <a:pt x="34716" y="16063"/>
                  <a:pt x="35211" y="16063"/>
                </a:cubicBezTo>
                <a:cubicBezTo>
                  <a:pt x="35500" y="16063"/>
                  <a:pt x="35761" y="16058"/>
                  <a:pt x="35960" y="16044"/>
                </a:cubicBezTo>
                <a:cubicBezTo>
                  <a:pt x="36932" y="15883"/>
                  <a:pt x="38131" y="15629"/>
                  <a:pt x="39515" y="15599"/>
                </a:cubicBezTo>
                <a:cubicBezTo>
                  <a:pt x="39625" y="15596"/>
                  <a:pt x="39733" y="15595"/>
                  <a:pt x="39841" y="15595"/>
                </a:cubicBezTo>
                <a:cubicBezTo>
                  <a:pt x="41934" y="15595"/>
                  <a:pt x="43739" y="16102"/>
                  <a:pt x="45860" y="16102"/>
                </a:cubicBezTo>
                <a:cubicBezTo>
                  <a:pt x="45974" y="16102"/>
                  <a:pt x="46090" y="16100"/>
                  <a:pt x="46206" y="16097"/>
                </a:cubicBezTo>
                <a:cubicBezTo>
                  <a:pt x="46212" y="16098"/>
                  <a:pt x="46219" y="16099"/>
                  <a:pt x="46227" y="16099"/>
                </a:cubicBezTo>
                <a:cubicBezTo>
                  <a:pt x="46449" y="16099"/>
                  <a:pt x="47410" y="15698"/>
                  <a:pt x="47905" y="15512"/>
                </a:cubicBezTo>
                <a:cubicBezTo>
                  <a:pt x="48843" y="15153"/>
                  <a:pt x="49804" y="14813"/>
                  <a:pt x="50818" y="14774"/>
                </a:cubicBezTo>
                <a:cubicBezTo>
                  <a:pt x="50914" y="14769"/>
                  <a:pt x="51010" y="14767"/>
                  <a:pt x="51106" y="14767"/>
                </a:cubicBezTo>
                <a:cubicBezTo>
                  <a:pt x="51920" y="14767"/>
                  <a:pt x="52734" y="14905"/>
                  <a:pt x="53550" y="14905"/>
                </a:cubicBezTo>
                <a:cubicBezTo>
                  <a:pt x="53680" y="14905"/>
                  <a:pt x="53810" y="14902"/>
                  <a:pt x="53940" y="14894"/>
                </a:cubicBezTo>
                <a:cubicBezTo>
                  <a:pt x="53990" y="14894"/>
                  <a:pt x="54038" y="14916"/>
                  <a:pt x="54074" y="14949"/>
                </a:cubicBezTo>
                <a:cubicBezTo>
                  <a:pt x="54127" y="14942"/>
                  <a:pt x="54191" y="14931"/>
                  <a:pt x="54211" y="14931"/>
                </a:cubicBezTo>
                <a:cubicBezTo>
                  <a:pt x="54215" y="14931"/>
                  <a:pt x="54218" y="14932"/>
                  <a:pt x="54218" y="14933"/>
                </a:cubicBezTo>
                <a:cubicBezTo>
                  <a:pt x="54741" y="14803"/>
                  <a:pt x="56010" y="14593"/>
                  <a:pt x="56251" y="14323"/>
                </a:cubicBezTo>
                <a:cubicBezTo>
                  <a:pt x="56600" y="14012"/>
                  <a:pt x="56590" y="13951"/>
                  <a:pt x="56739" y="13699"/>
                </a:cubicBezTo>
                <a:lnTo>
                  <a:pt x="56739" y="13699"/>
                </a:lnTo>
                <a:cubicBezTo>
                  <a:pt x="56736" y="13702"/>
                  <a:pt x="56734" y="13703"/>
                  <a:pt x="56733" y="13703"/>
                </a:cubicBezTo>
                <a:cubicBezTo>
                  <a:pt x="56727" y="13703"/>
                  <a:pt x="56729" y="13683"/>
                  <a:pt x="56745" y="13636"/>
                </a:cubicBezTo>
                <a:lnTo>
                  <a:pt x="56745" y="13634"/>
                </a:lnTo>
                <a:cubicBezTo>
                  <a:pt x="56753" y="13559"/>
                  <a:pt x="56759" y="13479"/>
                  <a:pt x="56753" y="13404"/>
                </a:cubicBezTo>
                <a:cubicBezTo>
                  <a:pt x="56749" y="13379"/>
                  <a:pt x="56742" y="13347"/>
                  <a:pt x="56742" y="13333"/>
                </a:cubicBezTo>
                <a:cubicBezTo>
                  <a:pt x="56732" y="13291"/>
                  <a:pt x="56720" y="13249"/>
                  <a:pt x="56708" y="13205"/>
                </a:cubicBezTo>
                <a:cubicBezTo>
                  <a:pt x="56703" y="13191"/>
                  <a:pt x="56701" y="13182"/>
                  <a:pt x="56698" y="13175"/>
                </a:cubicBezTo>
                <a:cubicBezTo>
                  <a:pt x="56694" y="13168"/>
                  <a:pt x="56691" y="13161"/>
                  <a:pt x="56687" y="13150"/>
                </a:cubicBezTo>
                <a:cubicBezTo>
                  <a:pt x="56204" y="12066"/>
                  <a:pt x="55414" y="10153"/>
                  <a:pt x="54701" y="8734"/>
                </a:cubicBezTo>
                <a:cubicBezTo>
                  <a:pt x="53734" y="6801"/>
                  <a:pt x="52626" y="4945"/>
                  <a:pt x="51438" y="3138"/>
                </a:cubicBezTo>
                <a:cubicBezTo>
                  <a:pt x="51393" y="3068"/>
                  <a:pt x="51346" y="2999"/>
                  <a:pt x="51300" y="2929"/>
                </a:cubicBezTo>
                <a:cubicBezTo>
                  <a:pt x="50517" y="1801"/>
                  <a:pt x="49925" y="692"/>
                  <a:pt x="48857" y="88"/>
                </a:cubicBezTo>
                <a:cubicBezTo>
                  <a:pt x="48797" y="67"/>
                  <a:pt x="48694" y="27"/>
                  <a:pt x="48669" y="27"/>
                </a:cubicBezTo>
                <a:cubicBezTo>
                  <a:pt x="48661" y="19"/>
                  <a:pt x="48441" y="0"/>
                  <a:pt x="4823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2" name="Google Shape;1822;p32"/>
          <p:cNvSpPr/>
          <p:nvPr/>
        </p:nvSpPr>
        <p:spPr>
          <a:xfrm flipH="1">
            <a:off x="-301147" y="4610296"/>
            <a:ext cx="5212491" cy="1419080"/>
          </a:xfrm>
          <a:custGeom>
            <a:avLst/>
            <a:gdLst/>
            <a:ahLst/>
            <a:cxnLst/>
            <a:rect l="l" t="t" r="r" b="b"/>
            <a:pathLst>
              <a:path w="51988" h="14154" extrusionOk="0">
                <a:moveTo>
                  <a:pt x="43891" y="0"/>
                </a:moveTo>
                <a:cubicBezTo>
                  <a:pt x="43783" y="0"/>
                  <a:pt x="43673" y="5"/>
                  <a:pt x="43562" y="15"/>
                </a:cubicBezTo>
                <a:cubicBezTo>
                  <a:pt x="41977" y="161"/>
                  <a:pt x="40718" y="1347"/>
                  <a:pt x="39509" y="2384"/>
                </a:cubicBezTo>
                <a:cubicBezTo>
                  <a:pt x="37239" y="4333"/>
                  <a:pt x="34562" y="6008"/>
                  <a:pt x="31579" y="6270"/>
                </a:cubicBezTo>
                <a:lnTo>
                  <a:pt x="31579" y="6270"/>
                </a:lnTo>
                <a:cubicBezTo>
                  <a:pt x="31768" y="6127"/>
                  <a:pt x="31959" y="5979"/>
                  <a:pt x="32149" y="5836"/>
                </a:cubicBezTo>
                <a:cubicBezTo>
                  <a:pt x="32004" y="5774"/>
                  <a:pt x="31945" y="5567"/>
                  <a:pt x="32052" y="5443"/>
                </a:cubicBezTo>
                <a:cubicBezTo>
                  <a:pt x="33129" y="4756"/>
                  <a:pt x="34121" y="4043"/>
                  <a:pt x="34994" y="3329"/>
                </a:cubicBezTo>
                <a:cubicBezTo>
                  <a:pt x="35285" y="3089"/>
                  <a:pt x="35569" y="2857"/>
                  <a:pt x="35850" y="2632"/>
                </a:cubicBezTo>
                <a:cubicBezTo>
                  <a:pt x="34164" y="2605"/>
                  <a:pt x="32512" y="1730"/>
                  <a:pt x="30827" y="1730"/>
                </a:cubicBezTo>
                <a:cubicBezTo>
                  <a:pt x="30650" y="1730"/>
                  <a:pt x="30472" y="1740"/>
                  <a:pt x="30294" y="1761"/>
                </a:cubicBezTo>
                <a:cubicBezTo>
                  <a:pt x="28788" y="1939"/>
                  <a:pt x="27517" y="2918"/>
                  <a:pt x="26292" y="3813"/>
                </a:cubicBezTo>
                <a:cubicBezTo>
                  <a:pt x="22537" y="6561"/>
                  <a:pt x="18448" y="8849"/>
                  <a:pt x="14143" y="10613"/>
                </a:cubicBezTo>
                <a:cubicBezTo>
                  <a:pt x="14209" y="10549"/>
                  <a:pt x="14274" y="10487"/>
                  <a:pt x="14339" y="10427"/>
                </a:cubicBezTo>
                <a:cubicBezTo>
                  <a:pt x="14206" y="10359"/>
                  <a:pt x="14197" y="10145"/>
                  <a:pt x="14339" y="10074"/>
                </a:cubicBezTo>
                <a:cubicBezTo>
                  <a:pt x="14666" y="9903"/>
                  <a:pt x="15077" y="9672"/>
                  <a:pt x="15496" y="9402"/>
                </a:cubicBezTo>
                <a:cubicBezTo>
                  <a:pt x="15496" y="9399"/>
                  <a:pt x="15497" y="9399"/>
                  <a:pt x="15500" y="9398"/>
                </a:cubicBezTo>
                <a:cubicBezTo>
                  <a:pt x="15977" y="9008"/>
                  <a:pt x="16472" y="8641"/>
                  <a:pt x="16984" y="8296"/>
                </a:cubicBezTo>
                <a:cubicBezTo>
                  <a:pt x="17264" y="8066"/>
                  <a:pt x="17530" y="7841"/>
                  <a:pt x="17818" y="7633"/>
                </a:cubicBezTo>
                <a:cubicBezTo>
                  <a:pt x="17526" y="7577"/>
                  <a:pt x="17236" y="7552"/>
                  <a:pt x="16946" y="7552"/>
                </a:cubicBezTo>
                <a:cubicBezTo>
                  <a:pt x="14941" y="7552"/>
                  <a:pt x="13000" y="8775"/>
                  <a:pt x="11181" y="9777"/>
                </a:cubicBezTo>
                <a:cubicBezTo>
                  <a:pt x="7678" y="11702"/>
                  <a:pt x="3853" y="12932"/>
                  <a:pt x="1" y="14040"/>
                </a:cubicBezTo>
                <a:cubicBezTo>
                  <a:pt x="291" y="14047"/>
                  <a:pt x="579" y="14052"/>
                  <a:pt x="867" y="14059"/>
                </a:cubicBezTo>
                <a:cubicBezTo>
                  <a:pt x="1543" y="14088"/>
                  <a:pt x="2216" y="14118"/>
                  <a:pt x="2893" y="14153"/>
                </a:cubicBezTo>
                <a:cubicBezTo>
                  <a:pt x="2974" y="14078"/>
                  <a:pt x="3092" y="14031"/>
                  <a:pt x="3188" y="13982"/>
                </a:cubicBezTo>
                <a:cubicBezTo>
                  <a:pt x="3751" y="13732"/>
                  <a:pt x="4349" y="13578"/>
                  <a:pt x="4956" y="13478"/>
                </a:cubicBezTo>
                <a:cubicBezTo>
                  <a:pt x="5241" y="13442"/>
                  <a:pt x="5363" y="13397"/>
                  <a:pt x="5530" y="13397"/>
                </a:cubicBezTo>
                <a:cubicBezTo>
                  <a:pt x="5602" y="13397"/>
                  <a:pt x="5683" y="13405"/>
                  <a:pt x="5789" y="13426"/>
                </a:cubicBezTo>
                <a:cubicBezTo>
                  <a:pt x="5804" y="13429"/>
                  <a:pt x="5822" y="13431"/>
                  <a:pt x="5839" y="13436"/>
                </a:cubicBezTo>
                <a:cubicBezTo>
                  <a:pt x="5858" y="13438"/>
                  <a:pt x="5877" y="13441"/>
                  <a:pt x="5894" y="13441"/>
                </a:cubicBezTo>
                <a:cubicBezTo>
                  <a:pt x="5907" y="13442"/>
                  <a:pt x="5920" y="13443"/>
                  <a:pt x="5933" y="13443"/>
                </a:cubicBezTo>
                <a:cubicBezTo>
                  <a:pt x="5945" y="13443"/>
                  <a:pt x="5958" y="13442"/>
                  <a:pt x="5971" y="13441"/>
                </a:cubicBezTo>
                <a:lnTo>
                  <a:pt x="5975" y="13441"/>
                </a:lnTo>
                <a:cubicBezTo>
                  <a:pt x="5983" y="13386"/>
                  <a:pt x="5906" y="13267"/>
                  <a:pt x="5841" y="13128"/>
                </a:cubicBezTo>
                <a:cubicBezTo>
                  <a:pt x="5760" y="13003"/>
                  <a:pt x="5913" y="12804"/>
                  <a:pt x="6149" y="12782"/>
                </a:cubicBezTo>
                <a:lnTo>
                  <a:pt x="6159" y="12782"/>
                </a:lnTo>
                <a:cubicBezTo>
                  <a:pt x="6172" y="12779"/>
                  <a:pt x="6187" y="12776"/>
                  <a:pt x="6204" y="12776"/>
                </a:cubicBezTo>
                <a:cubicBezTo>
                  <a:pt x="6197" y="12779"/>
                  <a:pt x="6190" y="12782"/>
                  <a:pt x="6185" y="12783"/>
                </a:cubicBezTo>
                <a:cubicBezTo>
                  <a:pt x="6570" y="12789"/>
                  <a:pt x="6837" y="13145"/>
                  <a:pt x="7045" y="13252"/>
                </a:cubicBezTo>
                <a:cubicBezTo>
                  <a:pt x="7056" y="13251"/>
                  <a:pt x="7067" y="13248"/>
                  <a:pt x="7077" y="13245"/>
                </a:cubicBezTo>
                <a:lnTo>
                  <a:pt x="7085" y="13238"/>
                </a:lnTo>
                <a:cubicBezTo>
                  <a:pt x="7224" y="13121"/>
                  <a:pt x="7373" y="13005"/>
                  <a:pt x="7549" y="12950"/>
                </a:cubicBezTo>
                <a:cubicBezTo>
                  <a:pt x="7591" y="12938"/>
                  <a:pt x="7633" y="12933"/>
                  <a:pt x="7675" y="12933"/>
                </a:cubicBezTo>
                <a:cubicBezTo>
                  <a:pt x="7756" y="12933"/>
                  <a:pt x="7836" y="12953"/>
                  <a:pt x="7907" y="12993"/>
                </a:cubicBezTo>
                <a:cubicBezTo>
                  <a:pt x="7921" y="13000"/>
                  <a:pt x="7943" y="13015"/>
                  <a:pt x="7962" y="13029"/>
                </a:cubicBezTo>
                <a:cubicBezTo>
                  <a:pt x="7984" y="13037"/>
                  <a:pt x="8013" y="13067"/>
                  <a:pt x="8037" y="13099"/>
                </a:cubicBezTo>
                <a:cubicBezTo>
                  <a:pt x="8073" y="13099"/>
                  <a:pt x="8108" y="13099"/>
                  <a:pt x="8141" y="13099"/>
                </a:cubicBezTo>
                <a:cubicBezTo>
                  <a:pt x="8274" y="13099"/>
                  <a:pt x="8386" y="13097"/>
                  <a:pt x="8494" y="13097"/>
                </a:cubicBezTo>
                <a:cubicBezTo>
                  <a:pt x="8676" y="13097"/>
                  <a:pt x="8845" y="13104"/>
                  <a:pt x="9074" y="13139"/>
                </a:cubicBezTo>
                <a:cubicBezTo>
                  <a:pt x="9216" y="13164"/>
                  <a:pt x="9351" y="13216"/>
                  <a:pt x="9485" y="13271"/>
                </a:cubicBezTo>
                <a:lnTo>
                  <a:pt x="9487" y="13271"/>
                </a:lnTo>
                <a:cubicBezTo>
                  <a:pt x="9497" y="13277"/>
                  <a:pt x="9508" y="13278"/>
                  <a:pt x="9519" y="13281"/>
                </a:cubicBezTo>
                <a:lnTo>
                  <a:pt x="9521" y="13281"/>
                </a:lnTo>
                <a:cubicBezTo>
                  <a:pt x="9536" y="13282"/>
                  <a:pt x="9550" y="13283"/>
                  <a:pt x="9564" y="13283"/>
                </a:cubicBezTo>
                <a:cubicBezTo>
                  <a:pt x="9663" y="13283"/>
                  <a:pt x="9762" y="13263"/>
                  <a:pt x="9860" y="13260"/>
                </a:cubicBezTo>
                <a:cubicBezTo>
                  <a:pt x="9972" y="13255"/>
                  <a:pt x="10081" y="13252"/>
                  <a:pt x="10190" y="13252"/>
                </a:cubicBezTo>
                <a:cubicBezTo>
                  <a:pt x="10314" y="13252"/>
                  <a:pt x="10439" y="13256"/>
                  <a:pt x="10565" y="13263"/>
                </a:cubicBezTo>
                <a:cubicBezTo>
                  <a:pt x="10654" y="13264"/>
                  <a:pt x="10920" y="13300"/>
                  <a:pt x="10971" y="13307"/>
                </a:cubicBezTo>
                <a:cubicBezTo>
                  <a:pt x="10984" y="13310"/>
                  <a:pt x="10998" y="13313"/>
                  <a:pt x="11013" y="13315"/>
                </a:cubicBezTo>
                <a:cubicBezTo>
                  <a:pt x="11085" y="13320"/>
                  <a:pt x="11110" y="13324"/>
                  <a:pt x="11128" y="13324"/>
                </a:cubicBezTo>
                <a:cubicBezTo>
                  <a:pt x="11147" y="13324"/>
                  <a:pt x="11160" y="13319"/>
                  <a:pt x="11210" y="13306"/>
                </a:cubicBezTo>
                <a:lnTo>
                  <a:pt x="11210" y="13296"/>
                </a:lnTo>
                <a:cubicBezTo>
                  <a:pt x="11203" y="13263"/>
                  <a:pt x="11192" y="13231"/>
                  <a:pt x="11181" y="13199"/>
                </a:cubicBezTo>
                <a:cubicBezTo>
                  <a:pt x="11174" y="13184"/>
                  <a:pt x="11163" y="13168"/>
                  <a:pt x="11156" y="13158"/>
                </a:cubicBezTo>
                <a:cubicBezTo>
                  <a:pt x="11108" y="13067"/>
                  <a:pt x="11029" y="12990"/>
                  <a:pt x="11003" y="12889"/>
                </a:cubicBezTo>
                <a:cubicBezTo>
                  <a:pt x="10942" y="12668"/>
                  <a:pt x="11129" y="12525"/>
                  <a:pt x="11325" y="12525"/>
                </a:cubicBezTo>
                <a:cubicBezTo>
                  <a:pt x="11365" y="12525"/>
                  <a:pt x="11405" y="12531"/>
                  <a:pt x="11443" y="12543"/>
                </a:cubicBezTo>
                <a:cubicBezTo>
                  <a:pt x="11767" y="12605"/>
                  <a:pt x="11924" y="12772"/>
                  <a:pt x="12128" y="12812"/>
                </a:cubicBezTo>
                <a:cubicBezTo>
                  <a:pt x="12319" y="12809"/>
                  <a:pt x="12417" y="12786"/>
                  <a:pt x="12681" y="12695"/>
                </a:cubicBezTo>
                <a:cubicBezTo>
                  <a:pt x="12814" y="12617"/>
                  <a:pt x="13422" y="12311"/>
                  <a:pt x="13754" y="12297"/>
                </a:cubicBezTo>
                <a:cubicBezTo>
                  <a:pt x="13814" y="12290"/>
                  <a:pt x="13874" y="12287"/>
                  <a:pt x="13935" y="12287"/>
                </a:cubicBezTo>
                <a:cubicBezTo>
                  <a:pt x="14069" y="12287"/>
                  <a:pt x="14203" y="12303"/>
                  <a:pt x="14335" y="12336"/>
                </a:cubicBezTo>
                <a:cubicBezTo>
                  <a:pt x="14433" y="12369"/>
                  <a:pt x="14518" y="12423"/>
                  <a:pt x="14608" y="12478"/>
                </a:cubicBezTo>
                <a:cubicBezTo>
                  <a:pt x="14801" y="12427"/>
                  <a:pt x="14976" y="12326"/>
                  <a:pt x="15169" y="12271"/>
                </a:cubicBezTo>
                <a:cubicBezTo>
                  <a:pt x="15414" y="12156"/>
                  <a:pt x="16146" y="11971"/>
                  <a:pt x="16564" y="11971"/>
                </a:cubicBezTo>
                <a:cubicBezTo>
                  <a:pt x="16572" y="11971"/>
                  <a:pt x="16580" y="11971"/>
                  <a:pt x="16588" y="11971"/>
                </a:cubicBezTo>
                <a:cubicBezTo>
                  <a:pt x="16679" y="11964"/>
                  <a:pt x="16773" y="11959"/>
                  <a:pt x="16867" y="11959"/>
                </a:cubicBezTo>
                <a:cubicBezTo>
                  <a:pt x="17114" y="11959"/>
                  <a:pt x="17364" y="11992"/>
                  <a:pt x="17584" y="12103"/>
                </a:cubicBezTo>
                <a:cubicBezTo>
                  <a:pt x="17682" y="12161"/>
                  <a:pt x="17775" y="12233"/>
                  <a:pt x="17850" y="12318"/>
                </a:cubicBezTo>
                <a:cubicBezTo>
                  <a:pt x="17900" y="12375"/>
                  <a:pt x="17920" y="12406"/>
                  <a:pt x="17914" y="12406"/>
                </a:cubicBezTo>
                <a:cubicBezTo>
                  <a:pt x="17914" y="12406"/>
                  <a:pt x="17913" y="12406"/>
                  <a:pt x="17913" y="12405"/>
                </a:cubicBezTo>
                <a:lnTo>
                  <a:pt x="17913" y="12405"/>
                </a:lnTo>
                <a:cubicBezTo>
                  <a:pt x="17985" y="12495"/>
                  <a:pt x="18028" y="12608"/>
                  <a:pt x="18062" y="12722"/>
                </a:cubicBezTo>
                <a:cubicBezTo>
                  <a:pt x="18137" y="12602"/>
                  <a:pt x="18175" y="12478"/>
                  <a:pt x="18262" y="12256"/>
                </a:cubicBezTo>
                <a:cubicBezTo>
                  <a:pt x="18341" y="12113"/>
                  <a:pt x="18458" y="12052"/>
                  <a:pt x="18578" y="12052"/>
                </a:cubicBezTo>
                <a:cubicBezTo>
                  <a:pt x="18734" y="12052"/>
                  <a:pt x="18896" y="12154"/>
                  <a:pt x="18993" y="12314"/>
                </a:cubicBezTo>
                <a:cubicBezTo>
                  <a:pt x="19062" y="12375"/>
                  <a:pt x="19188" y="12678"/>
                  <a:pt x="19245" y="12817"/>
                </a:cubicBezTo>
                <a:cubicBezTo>
                  <a:pt x="19265" y="12815"/>
                  <a:pt x="19281" y="12805"/>
                  <a:pt x="19397" y="12780"/>
                </a:cubicBezTo>
                <a:cubicBezTo>
                  <a:pt x="19591" y="12743"/>
                  <a:pt x="19787" y="12682"/>
                  <a:pt x="19986" y="12682"/>
                </a:cubicBezTo>
                <a:cubicBezTo>
                  <a:pt x="19989" y="12682"/>
                  <a:pt x="19991" y="12682"/>
                  <a:pt x="19993" y="12682"/>
                </a:cubicBezTo>
                <a:cubicBezTo>
                  <a:pt x="20190" y="12688"/>
                  <a:pt x="20374" y="12776"/>
                  <a:pt x="20532" y="12889"/>
                </a:cubicBezTo>
                <a:cubicBezTo>
                  <a:pt x="20593" y="12932"/>
                  <a:pt x="20648" y="12980"/>
                  <a:pt x="20700" y="13034"/>
                </a:cubicBezTo>
                <a:lnTo>
                  <a:pt x="20746" y="13034"/>
                </a:lnTo>
                <a:cubicBezTo>
                  <a:pt x="21110" y="12983"/>
                  <a:pt x="21409" y="12925"/>
                  <a:pt x="21942" y="12843"/>
                </a:cubicBezTo>
                <a:cubicBezTo>
                  <a:pt x="22164" y="12813"/>
                  <a:pt x="22390" y="12779"/>
                  <a:pt x="22615" y="12779"/>
                </a:cubicBezTo>
                <a:cubicBezTo>
                  <a:pt x="22787" y="12779"/>
                  <a:pt x="22958" y="12799"/>
                  <a:pt x="23125" y="12856"/>
                </a:cubicBezTo>
                <a:cubicBezTo>
                  <a:pt x="23261" y="12901"/>
                  <a:pt x="23396" y="12963"/>
                  <a:pt x="23519" y="13045"/>
                </a:cubicBezTo>
                <a:cubicBezTo>
                  <a:pt x="23570" y="13077"/>
                  <a:pt x="23621" y="13113"/>
                  <a:pt x="23654" y="13158"/>
                </a:cubicBezTo>
                <a:lnTo>
                  <a:pt x="23660" y="13163"/>
                </a:lnTo>
                <a:cubicBezTo>
                  <a:pt x="23671" y="13177"/>
                  <a:pt x="23686" y="13190"/>
                  <a:pt x="23700" y="13202"/>
                </a:cubicBezTo>
                <a:cubicBezTo>
                  <a:pt x="23715" y="13212"/>
                  <a:pt x="23739" y="13228"/>
                  <a:pt x="23758" y="13242"/>
                </a:cubicBezTo>
                <a:cubicBezTo>
                  <a:pt x="23774" y="13248"/>
                  <a:pt x="23784" y="13255"/>
                  <a:pt x="23781" y="13260"/>
                </a:cubicBezTo>
                <a:cubicBezTo>
                  <a:pt x="23782" y="13261"/>
                  <a:pt x="23784" y="13262"/>
                  <a:pt x="23793" y="13262"/>
                </a:cubicBezTo>
                <a:cubicBezTo>
                  <a:pt x="23806" y="13262"/>
                  <a:pt x="23836" y="13259"/>
                  <a:pt x="23904" y="13248"/>
                </a:cubicBezTo>
                <a:cubicBezTo>
                  <a:pt x="24540" y="13307"/>
                  <a:pt x="25425" y="13548"/>
                  <a:pt x="25832" y="13755"/>
                </a:cubicBezTo>
                <a:cubicBezTo>
                  <a:pt x="25879" y="13777"/>
                  <a:pt x="25910" y="13813"/>
                  <a:pt x="25927" y="13856"/>
                </a:cubicBezTo>
                <a:cubicBezTo>
                  <a:pt x="26825" y="13852"/>
                  <a:pt x="27721" y="13845"/>
                  <a:pt x="28619" y="13842"/>
                </a:cubicBezTo>
                <a:cubicBezTo>
                  <a:pt x="28700" y="13841"/>
                  <a:pt x="28785" y="13840"/>
                  <a:pt x="28873" y="13840"/>
                </a:cubicBezTo>
                <a:cubicBezTo>
                  <a:pt x="29367" y="13840"/>
                  <a:pt x="29945" y="13854"/>
                  <a:pt x="30440" y="13854"/>
                </a:cubicBezTo>
                <a:cubicBezTo>
                  <a:pt x="30729" y="13854"/>
                  <a:pt x="30990" y="13849"/>
                  <a:pt x="31189" y="13835"/>
                </a:cubicBezTo>
                <a:cubicBezTo>
                  <a:pt x="32161" y="13674"/>
                  <a:pt x="33360" y="13420"/>
                  <a:pt x="34744" y="13390"/>
                </a:cubicBezTo>
                <a:cubicBezTo>
                  <a:pt x="34854" y="13387"/>
                  <a:pt x="34962" y="13386"/>
                  <a:pt x="35070" y="13386"/>
                </a:cubicBezTo>
                <a:cubicBezTo>
                  <a:pt x="37163" y="13386"/>
                  <a:pt x="38968" y="13893"/>
                  <a:pt x="41089" y="13893"/>
                </a:cubicBezTo>
                <a:cubicBezTo>
                  <a:pt x="41203" y="13893"/>
                  <a:pt x="41319" y="13891"/>
                  <a:pt x="41435" y="13888"/>
                </a:cubicBezTo>
                <a:cubicBezTo>
                  <a:pt x="41441" y="13889"/>
                  <a:pt x="41448" y="13890"/>
                  <a:pt x="41456" y="13890"/>
                </a:cubicBezTo>
                <a:cubicBezTo>
                  <a:pt x="41678" y="13890"/>
                  <a:pt x="42639" y="13489"/>
                  <a:pt x="43134" y="13303"/>
                </a:cubicBezTo>
                <a:cubicBezTo>
                  <a:pt x="44072" y="12944"/>
                  <a:pt x="45033" y="12604"/>
                  <a:pt x="46047" y="12565"/>
                </a:cubicBezTo>
                <a:cubicBezTo>
                  <a:pt x="46143" y="12560"/>
                  <a:pt x="46239" y="12558"/>
                  <a:pt x="46335" y="12558"/>
                </a:cubicBezTo>
                <a:cubicBezTo>
                  <a:pt x="47149" y="12558"/>
                  <a:pt x="47963" y="12696"/>
                  <a:pt x="48779" y="12696"/>
                </a:cubicBezTo>
                <a:cubicBezTo>
                  <a:pt x="48909" y="12696"/>
                  <a:pt x="49039" y="12693"/>
                  <a:pt x="49169" y="12685"/>
                </a:cubicBezTo>
                <a:cubicBezTo>
                  <a:pt x="49219" y="12685"/>
                  <a:pt x="49267" y="12707"/>
                  <a:pt x="49303" y="12740"/>
                </a:cubicBezTo>
                <a:cubicBezTo>
                  <a:pt x="49356" y="12733"/>
                  <a:pt x="49420" y="12722"/>
                  <a:pt x="49440" y="12722"/>
                </a:cubicBezTo>
                <a:cubicBezTo>
                  <a:pt x="49444" y="12722"/>
                  <a:pt x="49447" y="12723"/>
                  <a:pt x="49447" y="12724"/>
                </a:cubicBezTo>
                <a:cubicBezTo>
                  <a:pt x="49970" y="12594"/>
                  <a:pt x="51239" y="12384"/>
                  <a:pt x="51480" y="12114"/>
                </a:cubicBezTo>
                <a:cubicBezTo>
                  <a:pt x="51829" y="11803"/>
                  <a:pt x="51819" y="11742"/>
                  <a:pt x="51968" y="11490"/>
                </a:cubicBezTo>
                <a:lnTo>
                  <a:pt x="51968" y="11490"/>
                </a:lnTo>
                <a:cubicBezTo>
                  <a:pt x="51965" y="11493"/>
                  <a:pt x="51963" y="11494"/>
                  <a:pt x="51962" y="11494"/>
                </a:cubicBezTo>
                <a:cubicBezTo>
                  <a:pt x="51956" y="11494"/>
                  <a:pt x="51958" y="11474"/>
                  <a:pt x="51974" y="11427"/>
                </a:cubicBezTo>
                <a:lnTo>
                  <a:pt x="51974" y="11425"/>
                </a:lnTo>
                <a:cubicBezTo>
                  <a:pt x="51982" y="11350"/>
                  <a:pt x="51988" y="11270"/>
                  <a:pt x="51982" y="11195"/>
                </a:cubicBezTo>
                <a:cubicBezTo>
                  <a:pt x="51978" y="11170"/>
                  <a:pt x="51971" y="11140"/>
                  <a:pt x="51971" y="11125"/>
                </a:cubicBezTo>
                <a:cubicBezTo>
                  <a:pt x="51961" y="11082"/>
                  <a:pt x="51949" y="11040"/>
                  <a:pt x="51936" y="10998"/>
                </a:cubicBezTo>
                <a:cubicBezTo>
                  <a:pt x="51932" y="10983"/>
                  <a:pt x="51929" y="10973"/>
                  <a:pt x="51927" y="10966"/>
                </a:cubicBezTo>
                <a:cubicBezTo>
                  <a:pt x="51921" y="10959"/>
                  <a:pt x="51920" y="10952"/>
                  <a:pt x="51914" y="10941"/>
                </a:cubicBezTo>
                <a:cubicBezTo>
                  <a:pt x="51433" y="9857"/>
                  <a:pt x="50643" y="7946"/>
                  <a:pt x="49930" y="6527"/>
                </a:cubicBezTo>
                <a:cubicBezTo>
                  <a:pt x="48963" y="4592"/>
                  <a:pt x="47854" y="2736"/>
                  <a:pt x="46667" y="929"/>
                </a:cubicBezTo>
                <a:cubicBezTo>
                  <a:pt x="45787" y="403"/>
                  <a:pt x="44885" y="0"/>
                  <a:pt x="43891" y="0"/>
                </a:cubicBezTo>
                <a:close/>
              </a:path>
            </a:pathLst>
          </a:custGeom>
          <a:solidFill>
            <a:srgbClr val="2A225E">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3" name="Google Shape;1823;p32"/>
          <p:cNvSpPr/>
          <p:nvPr/>
        </p:nvSpPr>
        <p:spPr>
          <a:xfrm flipH="1">
            <a:off x="4280776" y="6054077"/>
            <a:ext cx="5773363" cy="1102459"/>
          </a:xfrm>
          <a:custGeom>
            <a:avLst/>
            <a:gdLst/>
            <a:ahLst/>
            <a:cxnLst/>
            <a:rect l="l" t="t" r="r" b="b"/>
            <a:pathLst>
              <a:path w="57582" h="10996" extrusionOk="0">
                <a:moveTo>
                  <a:pt x="50434" y="730"/>
                </a:moveTo>
                <a:cubicBezTo>
                  <a:pt x="50545" y="730"/>
                  <a:pt x="50605" y="879"/>
                  <a:pt x="50524" y="955"/>
                </a:cubicBezTo>
                <a:cubicBezTo>
                  <a:pt x="50330" y="1048"/>
                  <a:pt x="49978" y="1023"/>
                  <a:pt x="49749" y="1071"/>
                </a:cubicBezTo>
                <a:cubicBezTo>
                  <a:pt x="49523" y="1100"/>
                  <a:pt x="49295" y="1130"/>
                  <a:pt x="49067" y="1160"/>
                </a:cubicBezTo>
                <a:lnTo>
                  <a:pt x="49067" y="1160"/>
                </a:lnTo>
                <a:cubicBezTo>
                  <a:pt x="49074" y="1159"/>
                  <a:pt x="49087" y="1157"/>
                  <a:pt x="49094" y="1156"/>
                </a:cubicBezTo>
                <a:lnTo>
                  <a:pt x="49094" y="1156"/>
                </a:lnTo>
                <a:cubicBezTo>
                  <a:pt x="49025" y="1161"/>
                  <a:pt x="48922" y="1190"/>
                  <a:pt x="48837" y="1190"/>
                </a:cubicBezTo>
                <a:cubicBezTo>
                  <a:pt x="48752" y="1190"/>
                  <a:pt x="48686" y="1161"/>
                  <a:pt x="48690" y="1048"/>
                </a:cubicBezTo>
                <a:cubicBezTo>
                  <a:pt x="48693" y="997"/>
                  <a:pt x="48735" y="953"/>
                  <a:pt x="48783" y="940"/>
                </a:cubicBezTo>
                <a:cubicBezTo>
                  <a:pt x="49330" y="861"/>
                  <a:pt x="49881" y="791"/>
                  <a:pt x="50431" y="730"/>
                </a:cubicBezTo>
                <a:cubicBezTo>
                  <a:pt x="50432" y="730"/>
                  <a:pt x="50433" y="730"/>
                  <a:pt x="50434" y="730"/>
                </a:cubicBezTo>
                <a:close/>
                <a:moveTo>
                  <a:pt x="35393" y="1152"/>
                </a:moveTo>
                <a:cubicBezTo>
                  <a:pt x="35504" y="1152"/>
                  <a:pt x="35562" y="1299"/>
                  <a:pt x="35480" y="1376"/>
                </a:cubicBezTo>
                <a:cubicBezTo>
                  <a:pt x="35457" y="1399"/>
                  <a:pt x="35423" y="1414"/>
                  <a:pt x="35388" y="1414"/>
                </a:cubicBezTo>
                <a:cubicBezTo>
                  <a:pt x="35036" y="1420"/>
                  <a:pt x="34684" y="1423"/>
                  <a:pt x="34332" y="1437"/>
                </a:cubicBezTo>
                <a:cubicBezTo>
                  <a:pt x="33376" y="1499"/>
                  <a:pt x="32466" y="1517"/>
                  <a:pt x="31560" y="1517"/>
                </a:cubicBezTo>
                <a:cubicBezTo>
                  <a:pt x="30803" y="1517"/>
                  <a:pt x="30049" y="1505"/>
                  <a:pt x="29272" y="1495"/>
                </a:cubicBezTo>
                <a:cubicBezTo>
                  <a:pt x="29264" y="1496"/>
                  <a:pt x="29256" y="1497"/>
                  <a:pt x="29249" y="1497"/>
                </a:cubicBezTo>
                <a:cubicBezTo>
                  <a:pt x="29131" y="1497"/>
                  <a:pt x="29081" y="1323"/>
                  <a:pt x="29201" y="1275"/>
                </a:cubicBezTo>
                <a:cubicBezTo>
                  <a:pt x="30279" y="1256"/>
                  <a:pt x="31193" y="1230"/>
                  <a:pt x="32246" y="1184"/>
                </a:cubicBezTo>
                <a:cubicBezTo>
                  <a:pt x="32770" y="1168"/>
                  <a:pt x="33294" y="1168"/>
                  <a:pt x="33817" y="1168"/>
                </a:cubicBezTo>
                <a:cubicBezTo>
                  <a:pt x="34341" y="1168"/>
                  <a:pt x="34864" y="1168"/>
                  <a:pt x="35388" y="1152"/>
                </a:cubicBezTo>
                <a:cubicBezTo>
                  <a:pt x="35389" y="1152"/>
                  <a:pt x="35391" y="1152"/>
                  <a:pt x="35393" y="1152"/>
                </a:cubicBezTo>
                <a:close/>
                <a:moveTo>
                  <a:pt x="26666" y="1299"/>
                </a:moveTo>
                <a:cubicBezTo>
                  <a:pt x="26773" y="1299"/>
                  <a:pt x="26832" y="1442"/>
                  <a:pt x="26752" y="1517"/>
                </a:cubicBezTo>
                <a:cubicBezTo>
                  <a:pt x="26718" y="1548"/>
                  <a:pt x="26652" y="1561"/>
                  <a:pt x="26589" y="1561"/>
                </a:cubicBezTo>
                <a:cubicBezTo>
                  <a:pt x="26542" y="1561"/>
                  <a:pt x="26497" y="1554"/>
                  <a:pt x="26467" y="1541"/>
                </a:cubicBezTo>
                <a:cubicBezTo>
                  <a:pt x="26397" y="1502"/>
                  <a:pt x="26383" y="1399"/>
                  <a:pt x="26441" y="1343"/>
                </a:cubicBezTo>
                <a:cubicBezTo>
                  <a:pt x="26500" y="1286"/>
                  <a:pt x="26590" y="1310"/>
                  <a:pt x="26662" y="1300"/>
                </a:cubicBezTo>
                <a:cubicBezTo>
                  <a:pt x="26663" y="1299"/>
                  <a:pt x="26664" y="1299"/>
                  <a:pt x="26666" y="1299"/>
                </a:cubicBezTo>
                <a:close/>
                <a:moveTo>
                  <a:pt x="40488" y="1378"/>
                </a:moveTo>
                <a:cubicBezTo>
                  <a:pt x="40588" y="1378"/>
                  <a:pt x="40641" y="1512"/>
                  <a:pt x="40567" y="1580"/>
                </a:cubicBezTo>
                <a:cubicBezTo>
                  <a:pt x="40489" y="1643"/>
                  <a:pt x="40372" y="1614"/>
                  <a:pt x="40278" y="1630"/>
                </a:cubicBezTo>
                <a:cubicBezTo>
                  <a:pt x="40081" y="1643"/>
                  <a:pt x="39884" y="1651"/>
                  <a:pt x="39685" y="1657"/>
                </a:cubicBezTo>
                <a:cubicBezTo>
                  <a:pt x="39664" y="1660"/>
                  <a:pt x="39640" y="1662"/>
                  <a:pt x="39616" y="1662"/>
                </a:cubicBezTo>
                <a:cubicBezTo>
                  <a:pt x="39512" y="1662"/>
                  <a:pt x="39399" y="1629"/>
                  <a:pt x="39444" y="1499"/>
                </a:cubicBezTo>
                <a:cubicBezTo>
                  <a:pt x="39458" y="1456"/>
                  <a:pt x="39506" y="1427"/>
                  <a:pt x="39551" y="1427"/>
                </a:cubicBezTo>
                <a:cubicBezTo>
                  <a:pt x="39861" y="1418"/>
                  <a:pt x="40172" y="1404"/>
                  <a:pt x="40483" y="1378"/>
                </a:cubicBezTo>
                <a:cubicBezTo>
                  <a:pt x="40485" y="1378"/>
                  <a:pt x="40486" y="1378"/>
                  <a:pt x="40488" y="1378"/>
                </a:cubicBezTo>
                <a:close/>
                <a:moveTo>
                  <a:pt x="45682" y="2094"/>
                </a:moveTo>
                <a:cubicBezTo>
                  <a:pt x="45681" y="2095"/>
                  <a:pt x="45679" y="2097"/>
                  <a:pt x="45677" y="2099"/>
                </a:cubicBezTo>
                <a:cubicBezTo>
                  <a:pt x="45679" y="2099"/>
                  <a:pt x="45679" y="2099"/>
                  <a:pt x="45679" y="2097"/>
                </a:cubicBezTo>
                <a:cubicBezTo>
                  <a:pt x="45680" y="2096"/>
                  <a:pt x="45681" y="2095"/>
                  <a:pt x="45682" y="2094"/>
                </a:cubicBezTo>
                <a:close/>
                <a:moveTo>
                  <a:pt x="6277" y="1840"/>
                </a:moveTo>
                <a:cubicBezTo>
                  <a:pt x="6442" y="1840"/>
                  <a:pt x="6441" y="2097"/>
                  <a:pt x="6277" y="2097"/>
                </a:cubicBezTo>
                <a:cubicBezTo>
                  <a:pt x="6277" y="2097"/>
                  <a:pt x="6277" y="2097"/>
                  <a:pt x="6276" y="2097"/>
                </a:cubicBezTo>
                <a:cubicBezTo>
                  <a:pt x="5865" y="2131"/>
                  <a:pt x="5453" y="2140"/>
                  <a:pt x="5040" y="2140"/>
                </a:cubicBezTo>
                <a:cubicBezTo>
                  <a:pt x="4606" y="2140"/>
                  <a:pt x="4171" y="2131"/>
                  <a:pt x="3737" y="2131"/>
                </a:cubicBezTo>
                <a:cubicBezTo>
                  <a:pt x="3707" y="2131"/>
                  <a:pt x="3677" y="2131"/>
                  <a:pt x="3647" y="2131"/>
                </a:cubicBezTo>
                <a:cubicBezTo>
                  <a:pt x="3633" y="2134"/>
                  <a:pt x="3619" y="2135"/>
                  <a:pt x="3606" y="2135"/>
                </a:cubicBezTo>
                <a:cubicBezTo>
                  <a:pt x="3485" y="2135"/>
                  <a:pt x="3383" y="2021"/>
                  <a:pt x="3480" y="1909"/>
                </a:cubicBezTo>
                <a:cubicBezTo>
                  <a:pt x="3524" y="1875"/>
                  <a:pt x="3577" y="1867"/>
                  <a:pt x="3632" y="1867"/>
                </a:cubicBezTo>
                <a:cubicBezTo>
                  <a:pt x="3681" y="1867"/>
                  <a:pt x="3732" y="1873"/>
                  <a:pt x="3779" y="1873"/>
                </a:cubicBezTo>
                <a:cubicBezTo>
                  <a:pt x="3796" y="1873"/>
                  <a:pt x="3812" y="1872"/>
                  <a:pt x="3828" y="1870"/>
                </a:cubicBezTo>
                <a:cubicBezTo>
                  <a:pt x="3856" y="1870"/>
                  <a:pt x="3884" y="1870"/>
                  <a:pt x="3912" y="1870"/>
                </a:cubicBezTo>
                <a:cubicBezTo>
                  <a:pt x="4324" y="1870"/>
                  <a:pt x="4738" y="1880"/>
                  <a:pt x="5150" y="1880"/>
                </a:cubicBezTo>
                <a:cubicBezTo>
                  <a:pt x="5526" y="1880"/>
                  <a:pt x="5902" y="1872"/>
                  <a:pt x="6276" y="1840"/>
                </a:cubicBezTo>
                <a:cubicBezTo>
                  <a:pt x="6277" y="1840"/>
                  <a:pt x="6277" y="1840"/>
                  <a:pt x="6277" y="1840"/>
                </a:cubicBezTo>
                <a:close/>
                <a:moveTo>
                  <a:pt x="8405" y="2026"/>
                </a:moveTo>
                <a:cubicBezTo>
                  <a:pt x="8406" y="2026"/>
                  <a:pt x="8407" y="2026"/>
                  <a:pt x="8407" y="2026"/>
                </a:cubicBezTo>
                <a:cubicBezTo>
                  <a:pt x="8835" y="2051"/>
                  <a:pt x="9262" y="2071"/>
                  <a:pt x="9689" y="2092"/>
                </a:cubicBezTo>
                <a:cubicBezTo>
                  <a:pt x="9690" y="2092"/>
                  <a:pt x="9691" y="2092"/>
                  <a:pt x="9692" y="2092"/>
                </a:cubicBezTo>
                <a:cubicBezTo>
                  <a:pt x="9857" y="2092"/>
                  <a:pt x="9856" y="2351"/>
                  <a:pt x="9692" y="2351"/>
                </a:cubicBezTo>
                <a:cubicBezTo>
                  <a:pt x="9691" y="2351"/>
                  <a:pt x="9690" y="2351"/>
                  <a:pt x="9689" y="2351"/>
                </a:cubicBezTo>
                <a:cubicBezTo>
                  <a:pt x="9262" y="2333"/>
                  <a:pt x="8835" y="2315"/>
                  <a:pt x="8407" y="2291"/>
                </a:cubicBezTo>
                <a:cubicBezTo>
                  <a:pt x="8407" y="2291"/>
                  <a:pt x="8406" y="2291"/>
                  <a:pt x="8405" y="2291"/>
                </a:cubicBezTo>
                <a:cubicBezTo>
                  <a:pt x="8348" y="2291"/>
                  <a:pt x="8294" y="2249"/>
                  <a:pt x="8280" y="2194"/>
                </a:cubicBezTo>
                <a:cubicBezTo>
                  <a:pt x="8257" y="2114"/>
                  <a:pt x="8321" y="2026"/>
                  <a:pt x="8405" y="2026"/>
                </a:cubicBezTo>
                <a:close/>
                <a:moveTo>
                  <a:pt x="16121" y="2787"/>
                </a:moveTo>
                <a:cubicBezTo>
                  <a:pt x="16132" y="2787"/>
                  <a:pt x="16142" y="2788"/>
                  <a:pt x="16153" y="2788"/>
                </a:cubicBezTo>
                <a:cubicBezTo>
                  <a:pt x="16964" y="2792"/>
                  <a:pt x="17775" y="2811"/>
                  <a:pt x="18585" y="2811"/>
                </a:cubicBezTo>
                <a:cubicBezTo>
                  <a:pt x="18586" y="2811"/>
                  <a:pt x="18586" y="2811"/>
                  <a:pt x="18587" y="2811"/>
                </a:cubicBezTo>
                <a:cubicBezTo>
                  <a:pt x="18756" y="2811"/>
                  <a:pt x="18756" y="3076"/>
                  <a:pt x="18587" y="3076"/>
                </a:cubicBezTo>
                <a:cubicBezTo>
                  <a:pt x="18586" y="3076"/>
                  <a:pt x="18586" y="3076"/>
                  <a:pt x="18585" y="3076"/>
                </a:cubicBezTo>
                <a:cubicBezTo>
                  <a:pt x="17843" y="3075"/>
                  <a:pt x="17098" y="3052"/>
                  <a:pt x="16354" y="3033"/>
                </a:cubicBezTo>
                <a:cubicBezTo>
                  <a:pt x="16334" y="3030"/>
                  <a:pt x="16313" y="3029"/>
                  <a:pt x="16292" y="3029"/>
                </a:cubicBezTo>
                <a:cubicBezTo>
                  <a:pt x="16254" y="3029"/>
                  <a:pt x="16215" y="3032"/>
                  <a:pt x="16176" y="3032"/>
                </a:cubicBezTo>
                <a:cubicBezTo>
                  <a:pt x="16118" y="3032"/>
                  <a:pt x="16062" y="3025"/>
                  <a:pt x="16015" y="2991"/>
                </a:cubicBezTo>
                <a:cubicBezTo>
                  <a:pt x="15970" y="2947"/>
                  <a:pt x="15970" y="2866"/>
                  <a:pt x="16017" y="2823"/>
                </a:cubicBezTo>
                <a:cubicBezTo>
                  <a:pt x="16044" y="2792"/>
                  <a:pt x="16082" y="2787"/>
                  <a:pt x="16121" y="2787"/>
                </a:cubicBezTo>
                <a:close/>
                <a:moveTo>
                  <a:pt x="30859" y="3109"/>
                </a:moveTo>
                <a:cubicBezTo>
                  <a:pt x="30978" y="3109"/>
                  <a:pt x="31043" y="3268"/>
                  <a:pt x="30956" y="3350"/>
                </a:cubicBezTo>
                <a:cubicBezTo>
                  <a:pt x="30929" y="3376"/>
                  <a:pt x="30893" y="3392"/>
                  <a:pt x="30856" y="3392"/>
                </a:cubicBezTo>
                <a:cubicBezTo>
                  <a:pt x="30630" y="3399"/>
                  <a:pt x="30406" y="3418"/>
                  <a:pt x="30181" y="3418"/>
                </a:cubicBezTo>
                <a:cubicBezTo>
                  <a:pt x="30166" y="3418"/>
                  <a:pt x="30151" y="3418"/>
                  <a:pt x="30136" y="3418"/>
                </a:cubicBezTo>
                <a:cubicBezTo>
                  <a:pt x="30133" y="3418"/>
                  <a:pt x="30130" y="3418"/>
                  <a:pt x="30127" y="3418"/>
                </a:cubicBezTo>
                <a:cubicBezTo>
                  <a:pt x="29920" y="3418"/>
                  <a:pt x="29923" y="3115"/>
                  <a:pt x="30128" y="3115"/>
                </a:cubicBezTo>
                <a:cubicBezTo>
                  <a:pt x="30132" y="3115"/>
                  <a:pt x="30136" y="3115"/>
                  <a:pt x="30140" y="3115"/>
                </a:cubicBezTo>
                <a:cubicBezTo>
                  <a:pt x="30200" y="3113"/>
                  <a:pt x="30259" y="3112"/>
                  <a:pt x="30319" y="3112"/>
                </a:cubicBezTo>
                <a:cubicBezTo>
                  <a:pt x="30426" y="3112"/>
                  <a:pt x="30533" y="3115"/>
                  <a:pt x="30641" y="3115"/>
                </a:cubicBezTo>
                <a:cubicBezTo>
                  <a:pt x="30712" y="3115"/>
                  <a:pt x="30784" y="3113"/>
                  <a:pt x="30856" y="3109"/>
                </a:cubicBezTo>
                <a:cubicBezTo>
                  <a:pt x="30857" y="3109"/>
                  <a:pt x="30858" y="3109"/>
                  <a:pt x="30859" y="3109"/>
                </a:cubicBezTo>
                <a:close/>
                <a:moveTo>
                  <a:pt x="27642" y="3125"/>
                </a:moveTo>
                <a:cubicBezTo>
                  <a:pt x="27766" y="3125"/>
                  <a:pt x="27803" y="3314"/>
                  <a:pt x="27685" y="3357"/>
                </a:cubicBezTo>
                <a:cubicBezTo>
                  <a:pt x="27221" y="3419"/>
                  <a:pt x="26745" y="3402"/>
                  <a:pt x="26276" y="3416"/>
                </a:cubicBezTo>
                <a:cubicBezTo>
                  <a:pt x="25304" y="3429"/>
                  <a:pt x="24330" y="3477"/>
                  <a:pt x="23358" y="3477"/>
                </a:cubicBezTo>
                <a:cubicBezTo>
                  <a:pt x="23185" y="3477"/>
                  <a:pt x="23011" y="3475"/>
                  <a:pt x="22838" y="3471"/>
                </a:cubicBezTo>
                <a:cubicBezTo>
                  <a:pt x="22836" y="3472"/>
                  <a:pt x="22834" y="3472"/>
                  <a:pt x="22833" y="3472"/>
                </a:cubicBezTo>
                <a:cubicBezTo>
                  <a:pt x="22685" y="3472"/>
                  <a:pt x="22642" y="3246"/>
                  <a:pt x="22782" y="3196"/>
                </a:cubicBezTo>
                <a:cubicBezTo>
                  <a:pt x="23293" y="3173"/>
                  <a:pt x="23805" y="3167"/>
                  <a:pt x="24318" y="3167"/>
                </a:cubicBezTo>
                <a:cubicBezTo>
                  <a:pt x="24801" y="3167"/>
                  <a:pt x="25284" y="3172"/>
                  <a:pt x="25767" y="3172"/>
                </a:cubicBezTo>
                <a:cubicBezTo>
                  <a:pt x="26391" y="3172"/>
                  <a:pt x="27016" y="3164"/>
                  <a:pt x="27638" y="3125"/>
                </a:cubicBezTo>
                <a:cubicBezTo>
                  <a:pt x="27640" y="3125"/>
                  <a:pt x="27641" y="3125"/>
                  <a:pt x="27642" y="3125"/>
                </a:cubicBezTo>
                <a:close/>
                <a:moveTo>
                  <a:pt x="41179" y="3644"/>
                </a:moveTo>
                <a:cubicBezTo>
                  <a:pt x="41287" y="3644"/>
                  <a:pt x="41352" y="3800"/>
                  <a:pt x="41254" y="3870"/>
                </a:cubicBezTo>
                <a:cubicBezTo>
                  <a:pt x="41065" y="3944"/>
                  <a:pt x="40855" y="3974"/>
                  <a:pt x="40663" y="4038"/>
                </a:cubicBezTo>
                <a:cubicBezTo>
                  <a:pt x="40607" y="4049"/>
                  <a:pt x="40549" y="4081"/>
                  <a:pt x="40492" y="4081"/>
                </a:cubicBezTo>
                <a:cubicBezTo>
                  <a:pt x="40471" y="4081"/>
                  <a:pt x="40450" y="4077"/>
                  <a:pt x="40430" y="4065"/>
                </a:cubicBezTo>
                <a:cubicBezTo>
                  <a:pt x="40357" y="4026"/>
                  <a:pt x="40347" y="3910"/>
                  <a:pt x="40417" y="3864"/>
                </a:cubicBezTo>
                <a:cubicBezTo>
                  <a:pt x="40648" y="3771"/>
                  <a:pt x="40902" y="3718"/>
                  <a:pt x="41144" y="3650"/>
                </a:cubicBezTo>
                <a:cubicBezTo>
                  <a:pt x="41156" y="3646"/>
                  <a:pt x="41167" y="3644"/>
                  <a:pt x="41179" y="3644"/>
                </a:cubicBezTo>
                <a:close/>
                <a:moveTo>
                  <a:pt x="45987" y="1607"/>
                </a:moveTo>
                <a:cubicBezTo>
                  <a:pt x="46081" y="1607"/>
                  <a:pt x="46153" y="1720"/>
                  <a:pt x="46100" y="1805"/>
                </a:cubicBezTo>
                <a:cubicBezTo>
                  <a:pt x="46015" y="1902"/>
                  <a:pt x="45902" y="1893"/>
                  <a:pt x="45860" y="1932"/>
                </a:cubicBezTo>
                <a:cubicBezTo>
                  <a:pt x="45799" y="1966"/>
                  <a:pt x="45773" y="1982"/>
                  <a:pt x="45700" y="2068"/>
                </a:cubicBezTo>
                <a:cubicBezTo>
                  <a:pt x="45694" y="2077"/>
                  <a:pt x="45689" y="2086"/>
                  <a:pt x="45682" y="2094"/>
                </a:cubicBezTo>
                <a:lnTo>
                  <a:pt x="45682" y="2094"/>
                </a:lnTo>
                <a:cubicBezTo>
                  <a:pt x="45682" y="2094"/>
                  <a:pt x="45682" y="2094"/>
                  <a:pt x="45682" y="2094"/>
                </a:cubicBezTo>
                <a:lnTo>
                  <a:pt x="45682" y="2094"/>
                </a:lnTo>
                <a:cubicBezTo>
                  <a:pt x="45683" y="2094"/>
                  <a:pt x="45680" y="2097"/>
                  <a:pt x="45674" y="2106"/>
                </a:cubicBezTo>
                <a:cubicBezTo>
                  <a:pt x="45605" y="2213"/>
                  <a:pt x="45596" y="2342"/>
                  <a:pt x="45505" y="2539"/>
                </a:cubicBezTo>
                <a:cubicBezTo>
                  <a:pt x="45295" y="2928"/>
                  <a:pt x="45036" y="3124"/>
                  <a:pt x="44635" y="3385"/>
                </a:cubicBezTo>
                <a:cubicBezTo>
                  <a:pt x="43453" y="4172"/>
                  <a:pt x="42009" y="4307"/>
                  <a:pt x="40683" y="4718"/>
                </a:cubicBezTo>
                <a:cubicBezTo>
                  <a:pt x="40626" y="4735"/>
                  <a:pt x="40566" y="4761"/>
                  <a:pt x="40508" y="4761"/>
                </a:cubicBezTo>
                <a:cubicBezTo>
                  <a:pt x="40479" y="4761"/>
                  <a:pt x="40451" y="4755"/>
                  <a:pt x="40424" y="4738"/>
                </a:cubicBezTo>
                <a:cubicBezTo>
                  <a:pt x="40318" y="4682"/>
                  <a:pt x="40305" y="4515"/>
                  <a:pt x="40405" y="4449"/>
                </a:cubicBezTo>
                <a:cubicBezTo>
                  <a:pt x="40588" y="4362"/>
                  <a:pt x="40651" y="4391"/>
                  <a:pt x="40850" y="4343"/>
                </a:cubicBezTo>
                <a:cubicBezTo>
                  <a:pt x="41057" y="4311"/>
                  <a:pt x="41432" y="4239"/>
                  <a:pt x="41766" y="4174"/>
                </a:cubicBezTo>
                <a:cubicBezTo>
                  <a:pt x="42771" y="3958"/>
                  <a:pt x="43675" y="3736"/>
                  <a:pt x="44497" y="3163"/>
                </a:cubicBezTo>
                <a:cubicBezTo>
                  <a:pt x="44758" y="2985"/>
                  <a:pt x="44940" y="2840"/>
                  <a:pt x="45086" y="2617"/>
                </a:cubicBezTo>
                <a:lnTo>
                  <a:pt x="45086" y="2617"/>
                </a:lnTo>
                <a:cubicBezTo>
                  <a:pt x="45077" y="2638"/>
                  <a:pt x="45073" y="2646"/>
                  <a:pt x="45073" y="2646"/>
                </a:cubicBezTo>
                <a:cubicBezTo>
                  <a:pt x="45074" y="2646"/>
                  <a:pt x="45123" y="2540"/>
                  <a:pt x="45130" y="2527"/>
                </a:cubicBezTo>
                <a:cubicBezTo>
                  <a:pt x="45133" y="2520"/>
                  <a:pt x="45137" y="2513"/>
                  <a:pt x="45140" y="2506"/>
                </a:cubicBezTo>
                <a:cubicBezTo>
                  <a:pt x="45178" y="2381"/>
                  <a:pt x="45201" y="2251"/>
                  <a:pt x="45266" y="2136"/>
                </a:cubicBezTo>
                <a:cubicBezTo>
                  <a:pt x="45459" y="1840"/>
                  <a:pt x="45590" y="1748"/>
                  <a:pt x="45952" y="1612"/>
                </a:cubicBezTo>
                <a:cubicBezTo>
                  <a:pt x="45964" y="1609"/>
                  <a:pt x="45976" y="1607"/>
                  <a:pt x="45987" y="1607"/>
                </a:cubicBezTo>
                <a:close/>
                <a:moveTo>
                  <a:pt x="4964" y="4792"/>
                </a:moveTo>
                <a:cubicBezTo>
                  <a:pt x="5049" y="4792"/>
                  <a:pt x="5135" y="4802"/>
                  <a:pt x="5220" y="4802"/>
                </a:cubicBezTo>
                <a:cubicBezTo>
                  <a:pt x="5236" y="4802"/>
                  <a:pt x="5251" y="4802"/>
                  <a:pt x="5267" y="4801"/>
                </a:cubicBezTo>
                <a:cubicBezTo>
                  <a:pt x="5305" y="4800"/>
                  <a:pt x="5342" y="4800"/>
                  <a:pt x="5380" y="4800"/>
                </a:cubicBezTo>
                <a:cubicBezTo>
                  <a:pt x="6189" y="4800"/>
                  <a:pt x="6994" y="4872"/>
                  <a:pt x="7801" y="4912"/>
                </a:cubicBezTo>
                <a:cubicBezTo>
                  <a:pt x="7990" y="4902"/>
                  <a:pt x="8194" y="4899"/>
                  <a:pt x="8407" y="4899"/>
                </a:cubicBezTo>
                <a:cubicBezTo>
                  <a:pt x="9235" y="4899"/>
                  <a:pt x="10207" y="4957"/>
                  <a:pt x="11063" y="4959"/>
                </a:cubicBezTo>
                <a:cubicBezTo>
                  <a:pt x="11064" y="4959"/>
                  <a:pt x="11065" y="4959"/>
                  <a:pt x="11066" y="4959"/>
                </a:cubicBezTo>
                <a:cubicBezTo>
                  <a:pt x="11164" y="4959"/>
                  <a:pt x="11214" y="5088"/>
                  <a:pt x="11144" y="5154"/>
                </a:cubicBezTo>
                <a:cubicBezTo>
                  <a:pt x="11086" y="5188"/>
                  <a:pt x="11019" y="5195"/>
                  <a:pt x="10949" y="5195"/>
                </a:cubicBezTo>
                <a:cubicBezTo>
                  <a:pt x="10888" y="5195"/>
                  <a:pt x="10825" y="5189"/>
                  <a:pt x="10764" y="5189"/>
                </a:cubicBezTo>
                <a:cubicBezTo>
                  <a:pt x="10736" y="5189"/>
                  <a:pt x="10708" y="5191"/>
                  <a:pt x="10681" y="5195"/>
                </a:cubicBezTo>
                <a:cubicBezTo>
                  <a:pt x="9973" y="5198"/>
                  <a:pt x="9197" y="5254"/>
                  <a:pt x="8505" y="5254"/>
                </a:cubicBezTo>
                <a:cubicBezTo>
                  <a:pt x="8237" y="5254"/>
                  <a:pt x="7981" y="5245"/>
                  <a:pt x="7747" y="5222"/>
                </a:cubicBezTo>
                <a:cubicBezTo>
                  <a:pt x="7265" y="5170"/>
                  <a:pt x="6764" y="5083"/>
                  <a:pt x="6183" y="5061"/>
                </a:cubicBezTo>
                <a:cubicBezTo>
                  <a:pt x="5998" y="5052"/>
                  <a:pt x="5813" y="5049"/>
                  <a:pt x="5627" y="5049"/>
                </a:cubicBezTo>
                <a:cubicBezTo>
                  <a:pt x="5391" y="5049"/>
                  <a:pt x="5154" y="5054"/>
                  <a:pt x="4918" y="5057"/>
                </a:cubicBezTo>
                <a:cubicBezTo>
                  <a:pt x="4911" y="5058"/>
                  <a:pt x="4903" y="5058"/>
                  <a:pt x="4896" y="5058"/>
                </a:cubicBezTo>
                <a:cubicBezTo>
                  <a:pt x="4857" y="5058"/>
                  <a:pt x="4817" y="5047"/>
                  <a:pt x="4788" y="5018"/>
                </a:cubicBezTo>
                <a:cubicBezTo>
                  <a:pt x="4722" y="4957"/>
                  <a:pt x="4744" y="4834"/>
                  <a:pt x="4830" y="4804"/>
                </a:cubicBezTo>
                <a:cubicBezTo>
                  <a:pt x="4873" y="4795"/>
                  <a:pt x="4919" y="4792"/>
                  <a:pt x="4964" y="4792"/>
                </a:cubicBezTo>
                <a:close/>
                <a:moveTo>
                  <a:pt x="24212" y="6181"/>
                </a:moveTo>
                <a:cubicBezTo>
                  <a:pt x="24352" y="6181"/>
                  <a:pt x="24394" y="6394"/>
                  <a:pt x="24260" y="6441"/>
                </a:cubicBezTo>
                <a:cubicBezTo>
                  <a:pt x="24200" y="6457"/>
                  <a:pt x="24136" y="6459"/>
                  <a:pt x="24072" y="6459"/>
                </a:cubicBezTo>
                <a:cubicBezTo>
                  <a:pt x="24049" y="6459"/>
                  <a:pt x="24025" y="6459"/>
                  <a:pt x="24002" y="6459"/>
                </a:cubicBezTo>
                <a:cubicBezTo>
                  <a:pt x="23972" y="6459"/>
                  <a:pt x="23941" y="6459"/>
                  <a:pt x="23911" y="6462"/>
                </a:cubicBezTo>
                <a:cubicBezTo>
                  <a:pt x="23910" y="6462"/>
                  <a:pt x="23909" y="6462"/>
                  <a:pt x="23907" y="6462"/>
                </a:cubicBezTo>
                <a:cubicBezTo>
                  <a:pt x="23816" y="6462"/>
                  <a:pt x="23745" y="6356"/>
                  <a:pt x="23787" y="6273"/>
                </a:cubicBezTo>
                <a:cubicBezTo>
                  <a:pt x="23825" y="6197"/>
                  <a:pt x="23902" y="6183"/>
                  <a:pt x="23985" y="6183"/>
                </a:cubicBezTo>
                <a:cubicBezTo>
                  <a:pt x="24033" y="6183"/>
                  <a:pt x="24083" y="6187"/>
                  <a:pt x="24129" y="6187"/>
                </a:cubicBezTo>
                <a:cubicBezTo>
                  <a:pt x="24156" y="6187"/>
                  <a:pt x="24183" y="6186"/>
                  <a:pt x="24206" y="6181"/>
                </a:cubicBezTo>
                <a:cubicBezTo>
                  <a:pt x="24208" y="6181"/>
                  <a:pt x="24210" y="6181"/>
                  <a:pt x="24212" y="6181"/>
                </a:cubicBezTo>
                <a:close/>
                <a:moveTo>
                  <a:pt x="7091" y="6329"/>
                </a:moveTo>
                <a:cubicBezTo>
                  <a:pt x="7273" y="6329"/>
                  <a:pt x="7459" y="6352"/>
                  <a:pt x="7640" y="6352"/>
                </a:cubicBezTo>
                <a:cubicBezTo>
                  <a:pt x="7644" y="6352"/>
                  <a:pt x="7649" y="6352"/>
                  <a:pt x="7653" y="6352"/>
                </a:cubicBezTo>
                <a:cubicBezTo>
                  <a:pt x="8286" y="6374"/>
                  <a:pt x="8919" y="6381"/>
                  <a:pt x="9553" y="6381"/>
                </a:cubicBezTo>
                <a:cubicBezTo>
                  <a:pt x="9681" y="6381"/>
                  <a:pt x="9810" y="6381"/>
                  <a:pt x="9938" y="6380"/>
                </a:cubicBezTo>
                <a:cubicBezTo>
                  <a:pt x="11302" y="6353"/>
                  <a:pt x="12667" y="6344"/>
                  <a:pt x="14031" y="6344"/>
                </a:cubicBezTo>
                <a:cubicBezTo>
                  <a:pt x="16448" y="6344"/>
                  <a:pt x="18866" y="6372"/>
                  <a:pt x="21283" y="6372"/>
                </a:cubicBezTo>
                <a:cubicBezTo>
                  <a:pt x="21322" y="6372"/>
                  <a:pt x="21362" y="6372"/>
                  <a:pt x="21402" y="6372"/>
                </a:cubicBezTo>
                <a:cubicBezTo>
                  <a:pt x="21403" y="6372"/>
                  <a:pt x="21404" y="6372"/>
                  <a:pt x="21405" y="6372"/>
                </a:cubicBezTo>
                <a:cubicBezTo>
                  <a:pt x="21510" y="6372"/>
                  <a:pt x="21562" y="6509"/>
                  <a:pt x="21487" y="6579"/>
                </a:cubicBezTo>
                <a:cubicBezTo>
                  <a:pt x="21465" y="6602"/>
                  <a:pt x="21434" y="6615"/>
                  <a:pt x="21402" y="6615"/>
                </a:cubicBezTo>
                <a:cubicBezTo>
                  <a:pt x="21164" y="6619"/>
                  <a:pt x="20927" y="6619"/>
                  <a:pt x="20689" y="6621"/>
                </a:cubicBezTo>
                <a:cubicBezTo>
                  <a:pt x="19570" y="6631"/>
                  <a:pt x="18451" y="6630"/>
                  <a:pt x="17330" y="6641"/>
                </a:cubicBezTo>
                <a:cubicBezTo>
                  <a:pt x="15551" y="6655"/>
                  <a:pt x="13767" y="6692"/>
                  <a:pt x="11985" y="6692"/>
                </a:cubicBezTo>
                <a:cubicBezTo>
                  <a:pt x="10295" y="6692"/>
                  <a:pt x="8606" y="6659"/>
                  <a:pt x="6923" y="6543"/>
                </a:cubicBezTo>
                <a:cubicBezTo>
                  <a:pt x="6841" y="6498"/>
                  <a:pt x="6851" y="6366"/>
                  <a:pt x="6936" y="6336"/>
                </a:cubicBezTo>
                <a:cubicBezTo>
                  <a:pt x="6988" y="6331"/>
                  <a:pt x="7039" y="6329"/>
                  <a:pt x="7091" y="6329"/>
                </a:cubicBezTo>
                <a:close/>
                <a:moveTo>
                  <a:pt x="36664" y="6556"/>
                </a:moveTo>
                <a:cubicBezTo>
                  <a:pt x="36754" y="6556"/>
                  <a:pt x="36830" y="6669"/>
                  <a:pt x="36761" y="6748"/>
                </a:cubicBezTo>
                <a:cubicBezTo>
                  <a:pt x="36648" y="6838"/>
                  <a:pt x="36493" y="6880"/>
                  <a:pt x="36367" y="6954"/>
                </a:cubicBezTo>
                <a:cubicBezTo>
                  <a:pt x="36321" y="6987"/>
                  <a:pt x="36262" y="7009"/>
                  <a:pt x="36211" y="7009"/>
                </a:cubicBezTo>
                <a:cubicBezTo>
                  <a:pt x="36143" y="7009"/>
                  <a:pt x="36091" y="6970"/>
                  <a:pt x="36105" y="6868"/>
                </a:cubicBezTo>
                <a:cubicBezTo>
                  <a:pt x="36183" y="6734"/>
                  <a:pt x="36467" y="6663"/>
                  <a:pt x="36606" y="6573"/>
                </a:cubicBezTo>
                <a:cubicBezTo>
                  <a:pt x="36625" y="6561"/>
                  <a:pt x="36645" y="6556"/>
                  <a:pt x="36664" y="6556"/>
                </a:cubicBezTo>
                <a:close/>
                <a:moveTo>
                  <a:pt x="39201" y="5454"/>
                </a:moveTo>
                <a:cubicBezTo>
                  <a:pt x="39252" y="5454"/>
                  <a:pt x="39304" y="5485"/>
                  <a:pt x="39318" y="5541"/>
                </a:cubicBezTo>
                <a:cubicBezTo>
                  <a:pt x="39335" y="5651"/>
                  <a:pt x="39224" y="5736"/>
                  <a:pt x="39180" y="5830"/>
                </a:cubicBezTo>
                <a:cubicBezTo>
                  <a:pt x="39035" y="6081"/>
                  <a:pt x="38893" y="6272"/>
                  <a:pt x="38756" y="6407"/>
                </a:cubicBezTo>
                <a:cubicBezTo>
                  <a:pt x="38365" y="6774"/>
                  <a:pt x="37902" y="7060"/>
                  <a:pt x="37428" y="7307"/>
                </a:cubicBezTo>
                <a:cubicBezTo>
                  <a:pt x="37214" y="7391"/>
                  <a:pt x="36945" y="7618"/>
                  <a:pt x="36719" y="7618"/>
                </a:cubicBezTo>
                <a:cubicBezTo>
                  <a:pt x="36712" y="7618"/>
                  <a:pt x="36704" y="7618"/>
                  <a:pt x="36697" y="7617"/>
                </a:cubicBezTo>
                <a:cubicBezTo>
                  <a:pt x="36561" y="7584"/>
                  <a:pt x="36494" y="7398"/>
                  <a:pt x="36590" y="7293"/>
                </a:cubicBezTo>
                <a:cubicBezTo>
                  <a:pt x="36765" y="7144"/>
                  <a:pt x="37011" y="7081"/>
                  <a:pt x="37211" y="6963"/>
                </a:cubicBezTo>
                <a:cubicBezTo>
                  <a:pt x="37642" y="6753"/>
                  <a:pt x="38245" y="6392"/>
                  <a:pt x="38497" y="6185"/>
                </a:cubicBezTo>
                <a:cubicBezTo>
                  <a:pt x="38639" y="6084"/>
                  <a:pt x="38934" y="5823"/>
                  <a:pt x="39100" y="5512"/>
                </a:cubicBezTo>
                <a:cubicBezTo>
                  <a:pt x="39122" y="5473"/>
                  <a:pt x="39161" y="5454"/>
                  <a:pt x="39201" y="5454"/>
                </a:cubicBezTo>
                <a:close/>
                <a:moveTo>
                  <a:pt x="30085" y="7818"/>
                </a:moveTo>
                <a:cubicBezTo>
                  <a:pt x="30308" y="7821"/>
                  <a:pt x="30531" y="7824"/>
                  <a:pt x="30756" y="7827"/>
                </a:cubicBezTo>
                <a:cubicBezTo>
                  <a:pt x="31564" y="7831"/>
                  <a:pt x="32372" y="7853"/>
                  <a:pt x="33180" y="7870"/>
                </a:cubicBezTo>
                <a:cubicBezTo>
                  <a:pt x="33181" y="7870"/>
                  <a:pt x="33182" y="7870"/>
                  <a:pt x="33183" y="7870"/>
                </a:cubicBezTo>
                <a:cubicBezTo>
                  <a:pt x="33282" y="7870"/>
                  <a:pt x="33337" y="8004"/>
                  <a:pt x="33264" y="8072"/>
                </a:cubicBezTo>
                <a:cubicBezTo>
                  <a:pt x="33209" y="8103"/>
                  <a:pt x="33147" y="8112"/>
                  <a:pt x="33083" y="8112"/>
                </a:cubicBezTo>
                <a:cubicBezTo>
                  <a:pt x="33008" y="8112"/>
                  <a:pt x="32929" y="8100"/>
                  <a:pt x="32855" y="8100"/>
                </a:cubicBezTo>
                <a:cubicBezTo>
                  <a:pt x="32835" y="8100"/>
                  <a:pt x="32814" y="8101"/>
                  <a:pt x="32794" y="8104"/>
                </a:cubicBezTo>
                <a:cubicBezTo>
                  <a:pt x="31891" y="8091"/>
                  <a:pt x="30987" y="8093"/>
                  <a:pt x="30085" y="8083"/>
                </a:cubicBezTo>
                <a:cubicBezTo>
                  <a:pt x="30084" y="8083"/>
                  <a:pt x="30083" y="8083"/>
                  <a:pt x="30082" y="8083"/>
                </a:cubicBezTo>
                <a:cubicBezTo>
                  <a:pt x="29970" y="8083"/>
                  <a:pt x="29909" y="7933"/>
                  <a:pt x="29991" y="7857"/>
                </a:cubicBezTo>
                <a:cubicBezTo>
                  <a:pt x="30016" y="7833"/>
                  <a:pt x="30051" y="7818"/>
                  <a:pt x="30085" y="7818"/>
                </a:cubicBezTo>
                <a:close/>
                <a:moveTo>
                  <a:pt x="35594" y="7965"/>
                </a:moveTo>
                <a:cubicBezTo>
                  <a:pt x="35703" y="7965"/>
                  <a:pt x="35776" y="8133"/>
                  <a:pt x="35657" y="8199"/>
                </a:cubicBezTo>
                <a:cubicBezTo>
                  <a:pt x="35446" y="8311"/>
                  <a:pt x="35234" y="8421"/>
                  <a:pt x="35030" y="8542"/>
                </a:cubicBezTo>
                <a:cubicBezTo>
                  <a:pt x="34993" y="8576"/>
                  <a:pt x="34940" y="8596"/>
                  <a:pt x="34891" y="8596"/>
                </a:cubicBezTo>
                <a:cubicBezTo>
                  <a:pt x="34831" y="8596"/>
                  <a:pt x="34776" y="8564"/>
                  <a:pt x="34767" y="8487"/>
                </a:cubicBezTo>
                <a:cubicBezTo>
                  <a:pt x="34757" y="8438"/>
                  <a:pt x="34785" y="8383"/>
                  <a:pt x="34829" y="8358"/>
                </a:cubicBezTo>
                <a:cubicBezTo>
                  <a:pt x="35059" y="8227"/>
                  <a:pt x="35295" y="8105"/>
                  <a:pt x="35531" y="7983"/>
                </a:cubicBezTo>
                <a:cubicBezTo>
                  <a:pt x="35553" y="7971"/>
                  <a:pt x="35574" y="7965"/>
                  <a:pt x="35594" y="7965"/>
                </a:cubicBezTo>
                <a:close/>
                <a:moveTo>
                  <a:pt x="881" y="1"/>
                </a:moveTo>
                <a:cubicBezTo>
                  <a:pt x="701" y="1"/>
                  <a:pt x="522" y="2"/>
                  <a:pt x="344" y="5"/>
                </a:cubicBezTo>
                <a:cubicBezTo>
                  <a:pt x="339" y="44"/>
                  <a:pt x="336" y="80"/>
                  <a:pt x="338" y="114"/>
                </a:cubicBezTo>
                <a:cubicBezTo>
                  <a:pt x="250" y="943"/>
                  <a:pt x="154" y="1772"/>
                  <a:pt x="105" y="2604"/>
                </a:cubicBezTo>
                <a:cubicBezTo>
                  <a:pt x="0" y="4831"/>
                  <a:pt x="40" y="7081"/>
                  <a:pt x="418" y="9098"/>
                </a:cubicBezTo>
                <a:cubicBezTo>
                  <a:pt x="577" y="9850"/>
                  <a:pt x="701" y="10345"/>
                  <a:pt x="1144" y="10572"/>
                </a:cubicBezTo>
                <a:cubicBezTo>
                  <a:pt x="1155" y="10575"/>
                  <a:pt x="1204" y="10590"/>
                  <a:pt x="1246" y="10598"/>
                </a:cubicBezTo>
                <a:cubicBezTo>
                  <a:pt x="1256" y="10600"/>
                  <a:pt x="1272" y="10601"/>
                  <a:pt x="1291" y="10606"/>
                </a:cubicBezTo>
                <a:cubicBezTo>
                  <a:pt x="1700" y="10639"/>
                  <a:pt x="2113" y="10655"/>
                  <a:pt x="2524" y="10674"/>
                </a:cubicBezTo>
                <a:cubicBezTo>
                  <a:pt x="3692" y="10736"/>
                  <a:pt x="4859" y="10752"/>
                  <a:pt x="6027" y="10752"/>
                </a:cubicBezTo>
                <a:cubicBezTo>
                  <a:pt x="7128" y="10752"/>
                  <a:pt x="8229" y="10738"/>
                  <a:pt x="9330" y="10736"/>
                </a:cubicBezTo>
                <a:cubicBezTo>
                  <a:pt x="11339" y="10772"/>
                  <a:pt x="13349" y="10817"/>
                  <a:pt x="15359" y="10817"/>
                </a:cubicBezTo>
                <a:cubicBezTo>
                  <a:pt x="16525" y="10817"/>
                  <a:pt x="17692" y="10802"/>
                  <a:pt x="18859" y="10761"/>
                </a:cubicBezTo>
                <a:cubicBezTo>
                  <a:pt x="19768" y="10743"/>
                  <a:pt x="20677" y="10735"/>
                  <a:pt x="21586" y="10735"/>
                </a:cubicBezTo>
                <a:cubicBezTo>
                  <a:pt x="22741" y="10735"/>
                  <a:pt x="23897" y="10749"/>
                  <a:pt x="25052" y="10778"/>
                </a:cubicBezTo>
                <a:cubicBezTo>
                  <a:pt x="26803" y="10863"/>
                  <a:pt x="28553" y="10981"/>
                  <a:pt x="30307" y="10992"/>
                </a:cubicBezTo>
                <a:cubicBezTo>
                  <a:pt x="30372" y="10994"/>
                  <a:pt x="30439" y="10994"/>
                  <a:pt x="30504" y="10995"/>
                </a:cubicBezTo>
                <a:cubicBezTo>
                  <a:pt x="30508" y="10975"/>
                  <a:pt x="30512" y="10956"/>
                  <a:pt x="30523" y="10933"/>
                </a:cubicBezTo>
                <a:cubicBezTo>
                  <a:pt x="30621" y="10791"/>
                  <a:pt x="30830" y="10810"/>
                  <a:pt x="30979" y="10749"/>
                </a:cubicBezTo>
                <a:cubicBezTo>
                  <a:pt x="31551" y="10575"/>
                  <a:pt x="32133" y="10428"/>
                  <a:pt x="32705" y="10251"/>
                </a:cubicBezTo>
                <a:cubicBezTo>
                  <a:pt x="32724" y="10200"/>
                  <a:pt x="32757" y="10155"/>
                  <a:pt x="32805" y="10128"/>
                </a:cubicBezTo>
                <a:cubicBezTo>
                  <a:pt x="33044" y="10003"/>
                  <a:pt x="33282" y="9877"/>
                  <a:pt x="33523" y="9756"/>
                </a:cubicBezTo>
                <a:cubicBezTo>
                  <a:pt x="34565" y="9233"/>
                  <a:pt x="35436" y="8833"/>
                  <a:pt x="36401" y="8412"/>
                </a:cubicBezTo>
                <a:cubicBezTo>
                  <a:pt x="37295" y="7988"/>
                  <a:pt x="38449" y="7619"/>
                  <a:pt x="39205" y="7077"/>
                </a:cubicBezTo>
                <a:cubicBezTo>
                  <a:pt x="39455" y="6881"/>
                  <a:pt x="39584" y="6661"/>
                  <a:pt x="39612" y="6376"/>
                </a:cubicBezTo>
                <a:cubicBezTo>
                  <a:pt x="39641" y="6211"/>
                  <a:pt x="39583" y="6045"/>
                  <a:pt x="39615" y="5882"/>
                </a:cubicBezTo>
                <a:cubicBezTo>
                  <a:pt x="39623" y="5835"/>
                  <a:pt x="39645" y="5735"/>
                  <a:pt x="39674" y="5704"/>
                </a:cubicBezTo>
                <a:cubicBezTo>
                  <a:pt x="39752" y="5557"/>
                  <a:pt x="39877" y="5439"/>
                  <a:pt x="40018" y="5352"/>
                </a:cubicBezTo>
                <a:cubicBezTo>
                  <a:pt x="40152" y="5273"/>
                  <a:pt x="40369" y="5211"/>
                  <a:pt x="40650" y="5128"/>
                </a:cubicBezTo>
                <a:cubicBezTo>
                  <a:pt x="41632" y="4877"/>
                  <a:pt x="42628" y="4686"/>
                  <a:pt x="43617" y="4472"/>
                </a:cubicBezTo>
                <a:cubicBezTo>
                  <a:pt x="44157" y="4358"/>
                  <a:pt x="44810" y="4181"/>
                  <a:pt x="45157" y="4009"/>
                </a:cubicBezTo>
                <a:cubicBezTo>
                  <a:pt x="45278" y="3972"/>
                  <a:pt x="45742" y="3721"/>
                  <a:pt x="45877" y="3505"/>
                </a:cubicBezTo>
                <a:cubicBezTo>
                  <a:pt x="46051" y="3328"/>
                  <a:pt x="46026" y="2998"/>
                  <a:pt x="46016" y="2734"/>
                </a:cubicBezTo>
                <a:cubicBezTo>
                  <a:pt x="46020" y="2511"/>
                  <a:pt x="46201" y="2348"/>
                  <a:pt x="46388" y="2252"/>
                </a:cubicBezTo>
                <a:cubicBezTo>
                  <a:pt x="46634" y="2096"/>
                  <a:pt x="47331" y="1945"/>
                  <a:pt x="47770" y="1870"/>
                </a:cubicBezTo>
                <a:cubicBezTo>
                  <a:pt x="48659" y="1708"/>
                  <a:pt x="49552" y="1572"/>
                  <a:pt x="50445" y="1441"/>
                </a:cubicBezTo>
                <a:cubicBezTo>
                  <a:pt x="52953" y="1017"/>
                  <a:pt x="55201" y="817"/>
                  <a:pt x="57581" y="422"/>
                </a:cubicBezTo>
                <a:cubicBezTo>
                  <a:pt x="57192" y="409"/>
                  <a:pt x="56802" y="396"/>
                  <a:pt x="56411" y="386"/>
                </a:cubicBezTo>
                <a:cubicBezTo>
                  <a:pt x="53715" y="209"/>
                  <a:pt x="51016" y="134"/>
                  <a:pt x="48315" y="134"/>
                </a:cubicBezTo>
                <a:cubicBezTo>
                  <a:pt x="47960" y="134"/>
                  <a:pt x="47605" y="136"/>
                  <a:pt x="47250" y="138"/>
                </a:cubicBezTo>
                <a:cubicBezTo>
                  <a:pt x="43508" y="143"/>
                  <a:pt x="39767" y="264"/>
                  <a:pt x="36023" y="274"/>
                </a:cubicBezTo>
                <a:cubicBezTo>
                  <a:pt x="32108" y="211"/>
                  <a:pt x="28192" y="133"/>
                  <a:pt x="24275" y="133"/>
                </a:cubicBezTo>
                <a:cubicBezTo>
                  <a:pt x="23793" y="133"/>
                  <a:pt x="23311" y="134"/>
                  <a:pt x="22829" y="137"/>
                </a:cubicBezTo>
                <a:cubicBezTo>
                  <a:pt x="22634" y="135"/>
                  <a:pt x="22439" y="135"/>
                  <a:pt x="22244" y="135"/>
                </a:cubicBezTo>
                <a:cubicBezTo>
                  <a:pt x="19009" y="135"/>
                  <a:pt x="15780" y="328"/>
                  <a:pt x="12546" y="379"/>
                </a:cubicBezTo>
                <a:cubicBezTo>
                  <a:pt x="12468" y="379"/>
                  <a:pt x="12390" y="379"/>
                  <a:pt x="12311" y="379"/>
                </a:cubicBezTo>
                <a:cubicBezTo>
                  <a:pt x="9693" y="379"/>
                  <a:pt x="7075" y="217"/>
                  <a:pt x="4460" y="102"/>
                </a:cubicBezTo>
                <a:cubicBezTo>
                  <a:pt x="3367" y="40"/>
                  <a:pt x="2271" y="14"/>
                  <a:pt x="1176" y="2"/>
                </a:cubicBezTo>
                <a:cubicBezTo>
                  <a:pt x="1078" y="1"/>
                  <a:pt x="979" y="1"/>
                  <a:pt x="88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4" name="Google Shape;1824;p32"/>
          <p:cNvSpPr/>
          <p:nvPr/>
        </p:nvSpPr>
        <p:spPr>
          <a:xfrm flipH="1">
            <a:off x="3128857" y="6102905"/>
            <a:ext cx="3752355" cy="1107272"/>
          </a:xfrm>
          <a:custGeom>
            <a:avLst/>
            <a:gdLst/>
            <a:ahLst/>
            <a:cxnLst/>
            <a:rect l="l" t="t" r="r" b="b"/>
            <a:pathLst>
              <a:path w="37425" h="11044" extrusionOk="0">
                <a:moveTo>
                  <a:pt x="27783" y="0"/>
                </a:moveTo>
                <a:cubicBezTo>
                  <a:pt x="27096" y="174"/>
                  <a:pt x="26397" y="304"/>
                  <a:pt x="25702" y="432"/>
                </a:cubicBezTo>
                <a:cubicBezTo>
                  <a:pt x="22270" y="988"/>
                  <a:pt x="19080" y="1382"/>
                  <a:pt x="15591" y="1964"/>
                </a:cubicBezTo>
                <a:cubicBezTo>
                  <a:pt x="15206" y="2045"/>
                  <a:pt x="14593" y="1949"/>
                  <a:pt x="14657" y="2483"/>
                </a:cubicBezTo>
                <a:cubicBezTo>
                  <a:pt x="14718" y="3416"/>
                  <a:pt x="13743" y="3929"/>
                  <a:pt x="12989" y="4205"/>
                </a:cubicBezTo>
                <a:cubicBezTo>
                  <a:pt x="11600" y="4660"/>
                  <a:pt x="9768" y="4929"/>
                  <a:pt x="8577" y="5274"/>
                </a:cubicBezTo>
                <a:cubicBezTo>
                  <a:pt x="8190" y="5410"/>
                  <a:pt x="8354" y="5526"/>
                  <a:pt x="8183" y="6192"/>
                </a:cubicBezTo>
                <a:cubicBezTo>
                  <a:pt x="7851" y="7120"/>
                  <a:pt x="6978" y="7346"/>
                  <a:pt x="6153" y="7785"/>
                </a:cubicBezTo>
                <a:cubicBezTo>
                  <a:pt x="4948" y="8359"/>
                  <a:pt x="3729" y="8905"/>
                  <a:pt x="2531" y="9492"/>
                </a:cubicBezTo>
                <a:cubicBezTo>
                  <a:pt x="2197" y="9655"/>
                  <a:pt x="1864" y="9826"/>
                  <a:pt x="1532" y="9997"/>
                </a:cubicBezTo>
                <a:cubicBezTo>
                  <a:pt x="1454" y="10049"/>
                  <a:pt x="1361" y="10089"/>
                  <a:pt x="1274" y="10089"/>
                </a:cubicBezTo>
                <a:cubicBezTo>
                  <a:pt x="1259" y="10089"/>
                  <a:pt x="1244" y="10088"/>
                  <a:pt x="1230" y="10085"/>
                </a:cubicBezTo>
                <a:cubicBezTo>
                  <a:pt x="862" y="10240"/>
                  <a:pt x="438" y="10391"/>
                  <a:pt x="0" y="10518"/>
                </a:cubicBezTo>
                <a:cubicBezTo>
                  <a:pt x="187" y="10519"/>
                  <a:pt x="373" y="10520"/>
                  <a:pt x="559" y="10520"/>
                </a:cubicBezTo>
                <a:cubicBezTo>
                  <a:pt x="936" y="10520"/>
                  <a:pt x="1313" y="10518"/>
                  <a:pt x="1690" y="10518"/>
                </a:cubicBezTo>
                <a:cubicBezTo>
                  <a:pt x="2318" y="10518"/>
                  <a:pt x="2947" y="10522"/>
                  <a:pt x="3575" y="10540"/>
                </a:cubicBezTo>
                <a:cubicBezTo>
                  <a:pt x="3929" y="10550"/>
                  <a:pt x="4285" y="10565"/>
                  <a:pt x="4638" y="10586"/>
                </a:cubicBezTo>
                <a:cubicBezTo>
                  <a:pt x="6090" y="10653"/>
                  <a:pt x="7538" y="10808"/>
                  <a:pt x="8989" y="10903"/>
                </a:cubicBezTo>
                <a:cubicBezTo>
                  <a:pt x="9906" y="10976"/>
                  <a:pt x="10824" y="10973"/>
                  <a:pt x="11741" y="11044"/>
                </a:cubicBezTo>
                <a:cubicBezTo>
                  <a:pt x="11759" y="10798"/>
                  <a:pt x="11880" y="10518"/>
                  <a:pt x="12111" y="10278"/>
                </a:cubicBezTo>
                <a:cubicBezTo>
                  <a:pt x="12512" y="9873"/>
                  <a:pt x="13047" y="9665"/>
                  <a:pt x="13645" y="9334"/>
                </a:cubicBezTo>
                <a:cubicBezTo>
                  <a:pt x="14525" y="8879"/>
                  <a:pt x="15387" y="8374"/>
                  <a:pt x="16299" y="7984"/>
                </a:cubicBezTo>
                <a:cubicBezTo>
                  <a:pt x="17100" y="7640"/>
                  <a:pt x="18689" y="7595"/>
                  <a:pt x="19494" y="7440"/>
                </a:cubicBezTo>
                <a:cubicBezTo>
                  <a:pt x="20514" y="7253"/>
                  <a:pt x="21310" y="6628"/>
                  <a:pt x="22587" y="6031"/>
                </a:cubicBezTo>
                <a:cubicBezTo>
                  <a:pt x="23704" y="5446"/>
                  <a:pt x="24842" y="4900"/>
                  <a:pt x="25950" y="4306"/>
                </a:cubicBezTo>
                <a:cubicBezTo>
                  <a:pt x="26290" y="4118"/>
                  <a:pt x="26608" y="3898"/>
                  <a:pt x="26968" y="3749"/>
                </a:cubicBezTo>
                <a:cubicBezTo>
                  <a:pt x="27376" y="3543"/>
                  <a:pt x="28226" y="3373"/>
                  <a:pt x="28875" y="3294"/>
                </a:cubicBezTo>
                <a:cubicBezTo>
                  <a:pt x="29243" y="3245"/>
                  <a:pt x="29612" y="3191"/>
                  <a:pt x="29984" y="3191"/>
                </a:cubicBezTo>
                <a:cubicBezTo>
                  <a:pt x="30037" y="3191"/>
                  <a:pt x="30090" y="3192"/>
                  <a:pt x="30143" y="3194"/>
                </a:cubicBezTo>
                <a:cubicBezTo>
                  <a:pt x="30256" y="3113"/>
                  <a:pt x="30443" y="3067"/>
                  <a:pt x="30576" y="3022"/>
                </a:cubicBezTo>
                <a:cubicBezTo>
                  <a:pt x="30897" y="2877"/>
                  <a:pt x="32146" y="2505"/>
                  <a:pt x="32480" y="2459"/>
                </a:cubicBezTo>
                <a:cubicBezTo>
                  <a:pt x="32855" y="2320"/>
                  <a:pt x="33051" y="2279"/>
                  <a:pt x="33418" y="2019"/>
                </a:cubicBezTo>
                <a:cubicBezTo>
                  <a:pt x="33663" y="1781"/>
                  <a:pt x="34365" y="931"/>
                  <a:pt x="34975" y="766"/>
                </a:cubicBezTo>
                <a:cubicBezTo>
                  <a:pt x="35784" y="504"/>
                  <a:pt x="36602" y="249"/>
                  <a:pt x="37425" y="16"/>
                </a:cubicBezTo>
                <a:lnTo>
                  <a:pt x="37425" y="16"/>
                </a:lnTo>
                <a:cubicBezTo>
                  <a:pt x="36576" y="28"/>
                  <a:pt x="35729" y="39"/>
                  <a:pt x="34882" y="73"/>
                </a:cubicBezTo>
                <a:cubicBezTo>
                  <a:pt x="34123" y="102"/>
                  <a:pt x="33363" y="114"/>
                  <a:pt x="32604" y="114"/>
                </a:cubicBezTo>
                <a:cubicBezTo>
                  <a:pt x="31389" y="114"/>
                  <a:pt x="30174" y="83"/>
                  <a:pt x="28959" y="42"/>
                </a:cubicBezTo>
                <a:cubicBezTo>
                  <a:pt x="28566" y="29"/>
                  <a:pt x="28175" y="15"/>
                  <a:pt x="2778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5" name="Google Shape;1825;p32"/>
          <p:cNvSpPr/>
          <p:nvPr/>
        </p:nvSpPr>
        <p:spPr>
          <a:xfrm flipH="1">
            <a:off x="3977687" y="6102905"/>
            <a:ext cx="2903525" cy="1056840"/>
          </a:xfrm>
          <a:custGeom>
            <a:avLst/>
            <a:gdLst/>
            <a:ahLst/>
            <a:cxnLst/>
            <a:rect l="l" t="t" r="r" b="b"/>
            <a:pathLst>
              <a:path w="28959" h="10541" extrusionOk="0">
                <a:moveTo>
                  <a:pt x="27783" y="0"/>
                </a:moveTo>
                <a:cubicBezTo>
                  <a:pt x="27096" y="174"/>
                  <a:pt x="26397" y="304"/>
                  <a:pt x="25702" y="432"/>
                </a:cubicBezTo>
                <a:cubicBezTo>
                  <a:pt x="22270" y="986"/>
                  <a:pt x="19080" y="1382"/>
                  <a:pt x="15591" y="1964"/>
                </a:cubicBezTo>
                <a:cubicBezTo>
                  <a:pt x="15206" y="2045"/>
                  <a:pt x="14593" y="1949"/>
                  <a:pt x="14657" y="2483"/>
                </a:cubicBezTo>
                <a:cubicBezTo>
                  <a:pt x="14718" y="3416"/>
                  <a:pt x="13743" y="3929"/>
                  <a:pt x="12989" y="4205"/>
                </a:cubicBezTo>
                <a:cubicBezTo>
                  <a:pt x="11600" y="4660"/>
                  <a:pt x="9768" y="4929"/>
                  <a:pt x="8577" y="5272"/>
                </a:cubicBezTo>
                <a:cubicBezTo>
                  <a:pt x="8190" y="5410"/>
                  <a:pt x="8354" y="5526"/>
                  <a:pt x="8183" y="6192"/>
                </a:cubicBezTo>
                <a:cubicBezTo>
                  <a:pt x="7851" y="7120"/>
                  <a:pt x="6978" y="7346"/>
                  <a:pt x="6153" y="7785"/>
                </a:cubicBezTo>
                <a:cubicBezTo>
                  <a:pt x="4948" y="8359"/>
                  <a:pt x="3729" y="8905"/>
                  <a:pt x="2531" y="9492"/>
                </a:cubicBezTo>
                <a:cubicBezTo>
                  <a:pt x="2197" y="9655"/>
                  <a:pt x="1865" y="9826"/>
                  <a:pt x="1532" y="9997"/>
                </a:cubicBezTo>
                <a:cubicBezTo>
                  <a:pt x="1454" y="10048"/>
                  <a:pt x="1360" y="10089"/>
                  <a:pt x="1273" y="10089"/>
                </a:cubicBezTo>
                <a:cubicBezTo>
                  <a:pt x="1258" y="10089"/>
                  <a:pt x="1244" y="10088"/>
                  <a:pt x="1230" y="10085"/>
                </a:cubicBezTo>
                <a:cubicBezTo>
                  <a:pt x="862" y="10240"/>
                  <a:pt x="439" y="10391"/>
                  <a:pt x="0" y="10518"/>
                </a:cubicBezTo>
                <a:cubicBezTo>
                  <a:pt x="172" y="10519"/>
                  <a:pt x="343" y="10519"/>
                  <a:pt x="514" y="10519"/>
                </a:cubicBezTo>
                <a:cubicBezTo>
                  <a:pt x="923" y="10519"/>
                  <a:pt x="1333" y="10518"/>
                  <a:pt x="1743" y="10518"/>
                </a:cubicBezTo>
                <a:cubicBezTo>
                  <a:pt x="2353" y="10518"/>
                  <a:pt x="2964" y="10521"/>
                  <a:pt x="3575" y="10540"/>
                </a:cubicBezTo>
                <a:cubicBezTo>
                  <a:pt x="4399" y="10179"/>
                  <a:pt x="5201" y="9747"/>
                  <a:pt x="5995" y="9318"/>
                </a:cubicBezTo>
                <a:cubicBezTo>
                  <a:pt x="6687" y="8946"/>
                  <a:pt x="7378" y="8574"/>
                  <a:pt x="8067" y="8200"/>
                </a:cubicBezTo>
                <a:cubicBezTo>
                  <a:pt x="8659" y="7880"/>
                  <a:pt x="9343" y="7402"/>
                  <a:pt x="9267" y="6733"/>
                </a:cubicBezTo>
                <a:cubicBezTo>
                  <a:pt x="9253" y="6593"/>
                  <a:pt x="9204" y="6454"/>
                  <a:pt x="9230" y="6315"/>
                </a:cubicBezTo>
                <a:cubicBezTo>
                  <a:pt x="9289" y="5966"/>
                  <a:pt x="9736" y="5872"/>
                  <a:pt x="10090" y="5841"/>
                </a:cubicBezTo>
                <a:cubicBezTo>
                  <a:pt x="11348" y="5727"/>
                  <a:pt x="12592" y="5434"/>
                  <a:pt x="13768" y="4970"/>
                </a:cubicBezTo>
                <a:cubicBezTo>
                  <a:pt x="14319" y="4754"/>
                  <a:pt x="14896" y="4460"/>
                  <a:pt x="15153" y="3924"/>
                </a:cubicBezTo>
                <a:cubicBezTo>
                  <a:pt x="15274" y="3678"/>
                  <a:pt x="15317" y="3390"/>
                  <a:pt x="15485" y="3176"/>
                </a:cubicBezTo>
                <a:cubicBezTo>
                  <a:pt x="15740" y="2856"/>
                  <a:pt x="16193" y="2793"/>
                  <a:pt x="16597" y="2748"/>
                </a:cubicBezTo>
                <a:cubicBezTo>
                  <a:pt x="20798" y="2284"/>
                  <a:pt x="24949" y="1374"/>
                  <a:pt x="28959" y="42"/>
                </a:cubicBezTo>
                <a:cubicBezTo>
                  <a:pt x="28568" y="29"/>
                  <a:pt x="28175" y="16"/>
                  <a:pt x="27783" y="0"/>
                </a:cubicBezTo>
                <a:close/>
              </a:path>
            </a:pathLst>
          </a:custGeom>
          <a:solidFill>
            <a:srgbClr val="2A225E">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6" name="Google Shape;1826;p32"/>
          <p:cNvSpPr/>
          <p:nvPr/>
        </p:nvSpPr>
        <p:spPr>
          <a:xfrm flipH="1">
            <a:off x="2382002" y="5838613"/>
            <a:ext cx="2156364" cy="223880"/>
          </a:xfrm>
          <a:custGeom>
            <a:avLst/>
            <a:gdLst/>
            <a:ahLst/>
            <a:cxnLst/>
            <a:rect l="l" t="t" r="r" b="b"/>
            <a:pathLst>
              <a:path w="21507" h="2233" extrusionOk="0">
                <a:moveTo>
                  <a:pt x="12834" y="1"/>
                </a:moveTo>
                <a:cubicBezTo>
                  <a:pt x="12748" y="1"/>
                  <a:pt x="12663" y="7"/>
                  <a:pt x="12582" y="21"/>
                </a:cubicBezTo>
                <a:cubicBezTo>
                  <a:pt x="12178" y="94"/>
                  <a:pt x="11824" y="202"/>
                  <a:pt x="11551" y="348"/>
                </a:cubicBezTo>
                <a:cubicBezTo>
                  <a:pt x="11326" y="454"/>
                  <a:pt x="11133" y="655"/>
                  <a:pt x="10878" y="687"/>
                </a:cubicBezTo>
                <a:cubicBezTo>
                  <a:pt x="10664" y="684"/>
                  <a:pt x="10632" y="610"/>
                  <a:pt x="10545" y="597"/>
                </a:cubicBezTo>
                <a:cubicBezTo>
                  <a:pt x="10306" y="525"/>
                  <a:pt x="10331" y="511"/>
                  <a:pt x="10040" y="503"/>
                </a:cubicBezTo>
                <a:cubicBezTo>
                  <a:pt x="10032" y="500"/>
                  <a:pt x="10022" y="499"/>
                  <a:pt x="10008" y="499"/>
                </a:cubicBezTo>
                <a:cubicBezTo>
                  <a:pt x="9836" y="499"/>
                  <a:pt x="9202" y="709"/>
                  <a:pt x="9114" y="752"/>
                </a:cubicBezTo>
                <a:cubicBezTo>
                  <a:pt x="8889" y="868"/>
                  <a:pt x="8625" y="990"/>
                  <a:pt x="8368" y="990"/>
                </a:cubicBezTo>
                <a:cubicBezTo>
                  <a:pt x="8244" y="990"/>
                  <a:pt x="8122" y="962"/>
                  <a:pt x="8007" y="890"/>
                </a:cubicBezTo>
                <a:cubicBezTo>
                  <a:pt x="7946" y="857"/>
                  <a:pt x="7894" y="832"/>
                  <a:pt x="7847" y="809"/>
                </a:cubicBezTo>
                <a:lnTo>
                  <a:pt x="7847" y="809"/>
                </a:lnTo>
                <a:cubicBezTo>
                  <a:pt x="7920" y="1069"/>
                  <a:pt x="7894" y="1352"/>
                  <a:pt x="7578" y="1410"/>
                </a:cubicBezTo>
                <a:cubicBezTo>
                  <a:pt x="7540" y="1414"/>
                  <a:pt x="7503" y="1415"/>
                  <a:pt x="7466" y="1415"/>
                </a:cubicBezTo>
                <a:cubicBezTo>
                  <a:pt x="7148" y="1415"/>
                  <a:pt x="6871" y="1285"/>
                  <a:pt x="6569" y="1285"/>
                </a:cubicBezTo>
                <a:cubicBezTo>
                  <a:pt x="6553" y="1285"/>
                  <a:pt x="6536" y="1286"/>
                  <a:pt x="6520" y="1287"/>
                </a:cubicBezTo>
                <a:cubicBezTo>
                  <a:pt x="6509" y="1285"/>
                  <a:pt x="6498" y="1284"/>
                  <a:pt x="6486" y="1284"/>
                </a:cubicBezTo>
                <a:cubicBezTo>
                  <a:pt x="6317" y="1284"/>
                  <a:pt x="6023" y="1429"/>
                  <a:pt x="5763" y="1429"/>
                </a:cubicBezTo>
                <a:cubicBezTo>
                  <a:pt x="5715" y="1429"/>
                  <a:pt x="5669" y="1424"/>
                  <a:pt x="5625" y="1413"/>
                </a:cubicBezTo>
                <a:cubicBezTo>
                  <a:pt x="5409" y="1317"/>
                  <a:pt x="5444" y="1313"/>
                  <a:pt x="5231" y="1253"/>
                </a:cubicBezTo>
                <a:cubicBezTo>
                  <a:pt x="5072" y="1221"/>
                  <a:pt x="5024" y="1206"/>
                  <a:pt x="4939" y="1206"/>
                </a:cubicBezTo>
                <a:cubicBezTo>
                  <a:pt x="4890" y="1206"/>
                  <a:pt x="4828" y="1211"/>
                  <a:pt x="4724" y="1222"/>
                </a:cubicBezTo>
                <a:cubicBezTo>
                  <a:pt x="4729" y="1220"/>
                  <a:pt x="4732" y="1220"/>
                  <a:pt x="4732" y="1220"/>
                </a:cubicBezTo>
                <a:lnTo>
                  <a:pt x="4732" y="1220"/>
                </a:lnTo>
                <a:cubicBezTo>
                  <a:pt x="4731" y="1220"/>
                  <a:pt x="4407" y="1291"/>
                  <a:pt x="4236" y="1291"/>
                </a:cubicBezTo>
                <a:cubicBezTo>
                  <a:pt x="4202" y="1291"/>
                  <a:pt x="4173" y="1288"/>
                  <a:pt x="4155" y="1281"/>
                </a:cubicBezTo>
                <a:cubicBezTo>
                  <a:pt x="4067" y="1261"/>
                  <a:pt x="3994" y="1195"/>
                  <a:pt x="3942" y="1122"/>
                </a:cubicBezTo>
                <a:lnTo>
                  <a:pt x="3942" y="1122"/>
                </a:lnTo>
                <a:cubicBezTo>
                  <a:pt x="3948" y="1128"/>
                  <a:pt x="3952" y="1131"/>
                  <a:pt x="3953" y="1131"/>
                </a:cubicBezTo>
                <a:cubicBezTo>
                  <a:pt x="3953" y="1131"/>
                  <a:pt x="3950" y="1127"/>
                  <a:pt x="3939" y="1117"/>
                </a:cubicBezTo>
                <a:lnTo>
                  <a:pt x="3938" y="1117"/>
                </a:lnTo>
                <a:cubicBezTo>
                  <a:pt x="3938" y="1117"/>
                  <a:pt x="3938" y="1116"/>
                  <a:pt x="3938" y="1116"/>
                </a:cubicBezTo>
                <a:lnTo>
                  <a:pt x="3936" y="1116"/>
                </a:lnTo>
                <a:cubicBezTo>
                  <a:pt x="3934" y="1114"/>
                  <a:pt x="3929" y="1111"/>
                  <a:pt x="3922" y="1109"/>
                </a:cubicBezTo>
                <a:cubicBezTo>
                  <a:pt x="3921" y="1109"/>
                  <a:pt x="3919" y="1107"/>
                  <a:pt x="3916" y="1107"/>
                </a:cubicBezTo>
                <a:lnTo>
                  <a:pt x="3913" y="1107"/>
                </a:lnTo>
                <a:cubicBezTo>
                  <a:pt x="3738" y="1146"/>
                  <a:pt x="3760" y="1152"/>
                  <a:pt x="3589" y="1240"/>
                </a:cubicBezTo>
                <a:cubicBezTo>
                  <a:pt x="3563" y="1259"/>
                  <a:pt x="3546" y="1268"/>
                  <a:pt x="3532" y="1275"/>
                </a:cubicBezTo>
                <a:cubicBezTo>
                  <a:pt x="3467" y="1367"/>
                  <a:pt x="3340" y="1422"/>
                  <a:pt x="3222" y="1422"/>
                </a:cubicBezTo>
                <a:cubicBezTo>
                  <a:pt x="3171" y="1422"/>
                  <a:pt x="3121" y="1412"/>
                  <a:pt x="3079" y="1389"/>
                </a:cubicBezTo>
                <a:cubicBezTo>
                  <a:pt x="2843" y="1259"/>
                  <a:pt x="2690" y="1088"/>
                  <a:pt x="2510" y="1020"/>
                </a:cubicBezTo>
                <a:lnTo>
                  <a:pt x="2510" y="1020"/>
                </a:lnTo>
                <a:cubicBezTo>
                  <a:pt x="2523" y="1072"/>
                  <a:pt x="2533" y="1126"/>
                  <a:pt x="2530" y="1177"/>
                </a:cubicBezTo>
                <a:cubicBezTo>
                  <a:pt x="2519" y="1381"/>
                  <a:pt x="2321" y="1515"/>
                  <a:pt x="2129" y="1552"/>
                </a:cubicBezTo>
                <a:cubicBezTo>
                  <a:pt x="2061" y="1582"/>
                  <a:pt x="1960" y="1623"/>
                  <a:pt x="1911" y="1634"/>
                </a:cubicBezTo>
                <a:cubicBezTo>
                  <a:pt x="1676" y="1668"/>
                  <a:pt x="1436" y="1672"/>
                  <a:pt x="1200" y="1705"/>
                </a:cubicBezTo>
                <a:cubicBezTo>
                  <a:pt x="928" y="1737"/>
                  <a:pt x="435" y="1815"/>
                  <a:pt x="1" y="1938"/>
                </a:cubicBezTo>
                <a:cubicBezTo>
                  <a:pt x="1610" y="2015"/>
                  <a:pt x="3218" y="2089"/>
                  <a:pt x="4828" y="2135"/>
                </a:cubicBezTo>
                <a:cubicBezTo>
                  <a:pt x="4863" y="2127"/>
                  <a:pt x="4899" y="2121"/>
                  <a:pt x="4934" y="2112"/>
                </a:cubicBezTo>
                <a:cubicBezTo>
                  <a:pt x="4953" y="2106"/>
                  <a:pt x="4971" y="2103"/>
                  <a:pt x="4988" y="2103"/>
                </a:cubicBezTo>
                <a:cubicBezTo>
                  <a:pt x="5029" y="2103"/>
                  <a:pt x="5065" y="2119"/>
                  <a:pt x="5095" y="2142"/>
                </a:cubicBezTo>
                <a:cubicBezTo>
                  <a:pt x="5437" y="2151"/>
                  <a:pt x="5780" y="2160"/>
                  <a:pt x="6123" y="2166"/>
                </a:cubicBezTo>
                <a:cubicBezTo>
                  <a:pt x="6980" y="2215"/>
                  <a:pt x="7837" y="2232"/>
                  <a:pt x="8694" y="2232"/>
                </a:cubicBezTo>
                <a:cubicBezTo>
                  <a:pt x="10626" y="2232"/>
                  <a:pt x="12558" y="2145"/>
                  <a:pt x="14490" y="2145"/>
                </a:cubicBezTo>
                <a:cubicBezTo>
                  <a:pt x="14974" y="2145"/>
                  <a:pt x="15457" y="2150"/>
                  <a:pt x="15940" y="2164"/>
                </a:cubicBezTo>
                <a:cubicBezTo>
                  <a:pt x="16884" y="1947"/>
                  <a:pt x="17837" y="1770"/>
                  <a:pt x="18800" y="1657"/>
                </a:cubicBezTo>
                <a:cubicBezTo>
                  <a:pt x="19249" y="1605"/>
                  <a:pt x="19701" y="1591"/>
                  <a:pt x="20152" y="1591"/>
                </a:cubicBezTo>
                <a:cubicBezTo>
                  <a:pt x="20550" y="1591"/>
                  <a:pt x="20949" y="1602"/>
                  <a:pt x="21347" y="1607"/>
                </a:cubicBezTo>
                <a:lnTo>
                  <a:pt x="21506" y="1607"/>
                </a:lnTo>
                <a:cubicBezTo>
                  <a:pt x="21461" y="1585"/>
                  <a:pt x="21417" y="1563"/>
                  <a:pt x="21369" y="1546"/>
                </a:cubicBezTo>
                <a:cubicBezTo>
                  <a:pt x="21060" y="1414"/>
                  <a:pt x="20562" y="1330"/>
                  <a:pt x="20290" y="1300"/>
                </a:cubicBezTo>
                <a:cubicBezTo>
                  <a:pt x="20190" y="1288"/>
                  <a:pt x="20089" y="1281"/>
                  <a:pt x="19987" y="1272"/>
                </a:cubicBezTo>
                <a:cubicBezTo>
                  <a:pt x="19924" y="1293"/>
                  <a:pt x="19856" y="1306"/>
                  <a:pt x="19789" y="1306"/>
                </a:cubicBezTo>
                <a:cubicBezTo>
                  <a:pt x="19724" y="1306"/>
                  <a:pt x="19660" y="1294"/>
                  <a:pt x="19602" y="1265"/>
                </a:cubicBezTo>
                <a:cubicBezTo>
                  <a:pt x="19386" y="1104"/>
                  <a:pt x="19179" y="981"/>
                  <a:pt x="18794" y="981"/>
                </a:cubicBezTo>
                <a:cubicBezTo>
                  <a:pt x="18754" y="981"/>
                  <a:pt x="18712" y="983"/>
                  <a:pt x="18668" y="986"/>
                </a:cubicBezTo>
                <a:cubicBezTo>
                  <a:pt x="18308" y="991"/>
                  <a:pt x="17771" y="1074"/>
                  <a:pt x="17708" y="1077"/>
                </a:cubicBezTo>
                <a:cubicBezTo>
                  <a:pt x="17464" y="1142"/>
                  <a:pt x="17229" y="1249"/>
                  <a:pt x="16977" y="1284"/>
                </a:cubicBezTo>
                <a:cubicBezTo>
                  <a:pt x="16960" y="1286"/>
                  <a:pt x="16943" y="1288"/>
                  <a:pt x="16926" y="1288"/>
                </a:cubicBezTo>
                <a:cubicBezTo>
                  <a:pt x="16758" y="1288"/>
                  <a:pt x="16635" y="1159"/>
                  <a:pt x="16530" y="1036"/>
                </a:cubicBezTo>
                <a:cubicBezTo>
                  <a:pt x="16518" y="1026"/>
                  <a:pt x="16506" y="1017"/>
                  <a:pt x="16495" y="1007"/>
                </a:cubicBezTo>
                <a:cubicBezTo>
                  <a:pt x="16491" y="1006"/>
                  <a:pt x="16482" y="1000"/>
                  <a:pt x="16464" y="984"/>
                </a:cubicBezTo>
                <a:cubicBezTo>
                  <a:pt x="16441" y="962"/>
                  <a:pt x="16369" y="923"/>
                  <a:pt x="16333" y="903"/>
                </a:cubicBezTo>
                <a:cubicBezTo>
                  <a:pt x="16259" y="881"/>
                  <a:pt x="16214" y="874"/>
                  <a:pt x="16171" y="874"/>
                </a:cubicBezTo>
                <a:cubicBezTo>
                  <a:pt x="16118" y="874"/>
                  <a:pt x="16069" y="886"/>
                  <a:pt x="15972" y="896"/>
                </a:cubicBezTo>
                <a:cubicBezTo>
                  <a:pt x="15807" y="948"/>
                  <a:pt x="15620" y="1020"/>
                  <a:pt x="15455" y="1020"/>
                </a:cubicBezTo>
                <a:cubicBezTo>
                  <a:pt x="15301" y="1020"/>
                  <a:pt x="15165" y="957"/>
                  <a:pt x="15083" y="755"/>
                </a:cubicBezTo>
                <a:cubicBezTo>
                  <a:pt x="14982" y="576"/>
                  <a:pt x="14931" y="464"/>
                  <a:pt x="14885" y="379"/>
                </a:cubicBezTo>
                <a:cubicBezTo>
                  <a:pt x="14869" y="425"/>
                  <a:pt x="14850" y="476"/>
                  <a:pt x="14825" y="528"/>
                </a:cubicBezTo>
                <a:cubicBezTo>
                  <a:pt x="14754" y="693"/>
                  <a:pt x="14649" y="841"/>
                  <a:pt x="14531" y="974"/>
                </a:cubicBezTo>
                <a:cubicBezTo>
                  <a:pt x="14464" y="1058"/>
                  <a:pt x="14355" y="1113"/>
                  <a:pt x="14251" y="1113"/>
                </a:cubicBezTo>
                <a:cubicBezTo>
                  <a:pt x="14175" y="1113"/>
                  <a:pt x="14100" y="1083"/>
                  <a:pt x="14046" y="1014"/>
                </a:cubicBezTo>
                <a:cubicBezTo>
                  <a:pt x="13952" y="909"/>
                  <a:pt x="13935" y="765"/>
                  <a:pt x="13884" y="639"/>
                </a:cubicBezTo>
                <a:cubicBezTo>
                  <a:pt x="13851" y="561"/>
                  <a:pt x="13804" y="489"/>
                  <a:pt x="13770" y="412"/>
                </a:cubicBezTo>
                <a:cubicBezTo>
                  <a:pt x="13755" y="392"/>
                  <a:pt x="13725" y="341"/>
                  <a:pt x="13707" y="311"/>
                </a:cubicBezTo>
                <a:cubicBezTo>
                  <a:pt x="13539" y="107"/>
                  <a:pt x="13176" y="1"/>
                  <a:pt x="1283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7" name="Google Shape;1827;p32"/>
          <p:cNvSpPr/>
          <p:nvPr/>
        </p:nvSpPr>
        <p:spPr>
          <a:xfrm flipH="1">
            <a:off x="-32944" y="5920628"/>
            <a:ext cx="5683928" cy="1381683"/>
          </a:xfrm>
          <a:custGeom>
            <a:avLst/>
            <a:gdLst/>
            <a:ahLst/>
            <a:cxnLst/>
            <a:rect l="l" t="t" r="r" b="b"/>
            <a:pathLst>
              <a:path w="56690" h="13781" extrusionOk="0">
                <a:moveTo>
                  <a:pt x="53834" y="1"/>
                </a:moveTo>
                <a:cubicBezTo>
                  <a:pt x="53656" y="1"/>
                  <a:pt x="53479" y="5"/>
                  <a:pt x="53301" y="15"/>
                </a:cubicBezTo>
                <a:cubicBezTo>
                  <a:pt x="52279" y="68"/>
                  <a:pt x="50877" y="642"/>
                  <a:pt x="49721" y="1088"/>
                </a:cubicBezTo>
                <a:cubicBezTo>
                  <a:pt x="49509" y="1184"/>
                  <a:pt x="49287" y="1262"/>
                  <a:pt x="49055" y="1262"/>
                </a:cubicBezTo>
                <a:cubicBezTo>
                  <a:pt x="48996" y="1262"/>
                  <a:pt x="48937" y="1257"/>
                  <a:pt x="48877" y="1246"/>
                </a:cubicBezTo>
                <a:cubicBezTo>
                  <a:pt x="48745" y="1235"/>
                  <a:pt x="48327" y="1210"/>
                  <a:pt x="48024" y="1181"/>
                </a:cubicBezTo>
                <a:cubicBezTo>
                  <a:pt x="46898" y="1078"/>
                  <a:pt x="45845" y="889"/>
                  <a:pt x="44520" y="768"/>
                </a:cubicBezTo>
                <a:cubicBezTo>
                  <a:pt x="44062" y="720"/>
                  <a:pt x="43632" y="699"/>
                  <a:pt x="43220" y="699"/>
                </a:cubicBezTo>
                <a:cubicBezTo>
                  <a:pt x="41740" y="699"/>
                  <a:pt x="40491" y="968"/>
                  <a:pt x="38964" y="1196"/>
                </a:cubicBezTo>
                <a:cubicBezTo>
                  <a:pt x="37929" y="1189"/>
                  <a:pt x="36898" y="1095"/>
                  <a:pt x="35860" y="1095"/>
                </a:cubicBezTo>
                <a:cubicBezTo>
                  <a:pt x="35784" y="1095"/>
                  <a:pt x="35707" y="1096"/>
                  <a:pt x="35630" y="1097"/>
                </a:cubicBezTo>
                <a:cubicBezTo>
                  <a:pt x="35501" y="1097"/>
                  <a:pt x="35370" y="1096"/>
                  <a:pt x="35238" y="1096"/>
                </a:cubicBezTo>
                <a:cubicBezTo>
                  <a:pt x="33440" y="1096"/>
                  <a:pt x="31293" y="1153"/>
                  <a:pt x="29946" y="1322"/>
                </a:cubicBezTo>
                <a:cubicBezTo>
                  <a:pt x="29228" y="1417"/>
                  <a:pt x="28436" y="1566"/>
                  <a:pt x="27618" y="1747"/>
                </a:cubicBezTo>
                <a:cubicBezTo>
                  <a:pt x="27585" y="1769"/>
                  <a:pt x="27547" y="1783"/>
                  <a:pt x="27505" y="1783"/>
                </a:cubicBezTo>
                <a:cubicBezTo>
                  <a:pt x="27486" y="1783"/>
                  <a:pt x="27467" y="1785"/>
                  <a:pt x="27446" y="1785"/>
                </a:cubicBezTo>
                <a:cubicBezTo>
                  <a:pt x="25875" y="2141"/>
                  <a:pt x="24211" y="2617"/>
                  <a:pt x="22753" y="3117"/>
                </a:cubicBezTo>
                <a:cubicBezTo>
                  <a:pt x="22577" y="3166"/>
                  <a:pt x="22050" y="3611"/>
                  <a:pt x="21733" y="3974"/>
                </a:cubicBezTo>
                <a:cubicBezTo>
                  <a:pt x="21697" y="4021"/>
                  <a:pt x="21658" y="4063"/>
                  <a:pt x="21617" y="4105"/>
                </a:cubicBezTo>
                <a:cubicBezTo>
                  <a:pt x="21839" y="4116"/>
                  <a:pt x="22029" y="4142"/>
                  <a:pt x="22247" y="4183"/>
                </a:cubicBezTo>
                <a:cubicBezTo>
                  <a:pt x="22763" y="4267"/>
                  <a:pt x="23488" y="4593"/>
                  <a:pt x="23746" y="4753"/>
                </a:cubicBezTo>
                <a:cubicBezTo>
                  <a:pt x="23752" y="4758"/>
                  <a:pt x="23752" y="4758"/>
                  <a:pt x="23753" y="4758"/>
                </a:cubicBezTo>
                <a:cubicBezTo>
                  <a:pt x="23760" y="4758"/>
                  <a:pt x="23766" y="4758"/>
                  <a:pt x="23773" y="4758"/>
                </a:cubicBezTo>
                <a:cubicBezTo>
                  <a:pt x="24020" y="4758"/>
                  <a:pt x="24654" y="4634"/>
                  <a:pt x="25281" y="4581"/>
                </a:cubicBezTo>
                <a:cubicBezTo>
                  <a:pt x="25408" y="4568"/>
                  <a:pt x="25536" y="4561"/>
                  <a:pt x="25660" y="4556"/>
                </a:cubicBezTo>
                <a:cubicBezTo>
                  <a:pt x="25791" y="4549"/>
                  <a:pt x="25918" y="4539"/>
                  <a:pt x="26048" y="4535"/>
                </a:cubicBezTo>
                <a:cubicBezTo>
                  <a:pt x="26075" y="4533"/>
                  <a:pt x="26103" y="4530"/>
                  <a:pt x="26131" y="4530"/>
                </a:cubicBezTo>
                <a:cubicBezTo>
                  <a:pt x="26175" y="4530"/>
                  <a:pt x="26217" y="4538"/>
                  <a:pt x="26250" y="4574"/>
                </a:cubicBezTo>
                <a:cubicBezTo>
                  <a:pt x="26325" y="4640"/>
                  <a:pt x="26299" y="4778"/>
                  <a:pt x="26205" y="4811"/>
                </a:cubicBezTo>
                <a:cubicBezTo>
                  <a:pt x="26166" y="4822"/>
                  <a:pt x="26147" y="4825"/>
                  <a:pt x="26135" y="4825"/>
                </a:cubicBezTo>
                <a:cubicBezTo>
                  <a:pt x="26112" y="4825"/>
                  <a:pt x="26109" y="4814"/>
                  <a:pt x="26041" y="4814"/>
                </a:cubicBezTo>
                <a:cubicBezTo>
                  <a:pt x="25949" y="4810"/>
                  <a:pt x="25860" y="4808"/>
                  <a:pt x="25774" y="4808"/>
                </a:cubicBezTo>
                <a:cubicBezTo>
                  <a:pt x="25121" y="4808"/>
                  <a:pt x="24627" y="4926"/>
                  <a:pt x="23920" y="5102"/>
                </a:cubicBezTo>
                <a:cubicBezTo>
                  <a:pt x="23917" y="5102"/>
                  <a:pt x="23915" y="5105"/>
                  <a:pt x="23910" y="5105"/>
                </a:cubicBezTo>
                <a:cubicBezTo>
                  <a:pt x="23894" y="5109"/>
                  <a:pt x="23876" y="5114"/>
                  <a:pt x="23857" y="5120"/>
                </a:cubicBezTo>
                <a:cubicBezTo>
                  <a:pt x="23844" y="5121"/>
                  <a:pt x="23836" y="5127"/>
                  <a:pt x="23821" y="5131"/>
                </a:cubicBezTo>
                <a:cubicBezTo>
                  <a:pt x="23730" y="5153"/>
                  <a:pt x="23792" y="5172"/>
                  <a:pt x="23578" y="5189"/>
                </a:cubicBezTo>
                <a:cubicBezTo>
                  <a:pt x="23374" y="5170"/>
                  <a:pt x="23206" y="5027"/>
                  <a:pt x="23021" y="4953"/>
                </a:cubicBezTo>
                <a:cubicBezTo>
                  <a:pt x="22986" y="4936"/>
                  <a:pt x="22844" y="4869"/>
                  <a:pt x="22815" y="4858"/>
                </a:cubicBezTo>
                <a:cubicBezTo>
                  <a:pt x="22333" y="4650"/>
                  <a:pt x="21827" y="4426"/>
                  <a:pt x="21198" y="4403"/>
                </a:cubicBezTo>
                <a:cubicBezTo>
                  <a:pt x="21027" y="4488"/>
                  <a:pt x="20841" y="4552"/>
                  <a:pt x="20649" y="4587"/>
                </a:cubicBezTo>
                <a:cubicBezTo>
                  <a:pt x="20083" y="4717"/>
                  <a:pt x="19357" y="4808"/>
                  <a:pt x="18684" y="5091"/>
                </a:cubicBezTo>
                <a:cubicBezTo>
                  <a:pt x="18664" y="5098"/>
                  <a:pt x="18400" y="5205"/>
                  <a:pt x="18265" y="5303"/>
                </a:cubicBezTo>
                <a:cubicBezTo>
                  <a:pt x="18189" y="5360"/>
                  <a:pt x="18096" y="5413"/>
                  <a:pt x="18006" y="5413"/>
                </a:cubicBezTo>
                <a:cubicBezTo>
                  <a:pt x="17998" y="5413"/>
                  <a:pt x="17991" y="5413"/>
                  <a:pt x="17983" y="5412"/>
                </a:cubicBezTo>
                <a:lnTo>
                  <a:pt x="17982" y="5415"/>
                </a:lnTo>
                <a:cubicBezTo>
                  <a:pt x="17579" y="5460"/>
                  <a:pt x="16961" y="5564"/>
                  <a:pt x="16170" y="5692"/>
                </a:cubicBezTo>
                <a:cubicBezTo>
                  <a:pt x="15588" y="5800"/>
                  <a:pt x="15010" y="5941"/>
                  <a:pt x="14448" y="6124"/>
                </a:cubicBezTo>
                <a:cubicBezTo>
                  <a:pt x="14224" y="6201"/>
                  <a:pt x="13937" y="6366"/>
                  <a:pt x="13541" y="6565"/>
                </a:cubicBezTo>
                <a:cubicBezTo>
                  <a:pt x="12382" y="7141"/>
                  <a:pt x="11215" y="7711"/>
                  <a:pt x="10112" y="8389"/>
                </a:cubicBezTo>
                <a:cubicBezTo>
                  <a:pt x="9333" y="8828"/>
                  <a:pt x="8613" y="9472"/>
                  <a:pt x="7701" y="9603"/>
                </a:cubicBezTo>
                <a:cubicBezTo>
                  <a:pt x="7071" y="9731"/>
                  <a:pt x="5160" y="9917"/>
                  <a:pt x="4019" y="10338"/>
                </a:cubicBezTo>
                <a:cubicBezTo>
                  <a:pt x="3109" y="10677"/>
                  <a:pt x="2435" y="10965"/>
                  <a:pt x="1446" y="11521"/>
                </a:cubicBezTo>
                <a:cubicBezTo>
                  <a:pt x="878" y="11860"/>
                  <a:pt x="532" y="12063"/>
                  <a:pt x="113" y="12555"/>
                </a:cubicBezTo>
                <a:cubicBezTo>
                  <a:pt x="103" y="12569"/>
                  <a:pt x="86" y="12594"/>
                  <a:pt x="70" y="12616"/>
                </a:cubicBezTo>
                <a:cubicBezTo>
                  <a:pt x="24" y="12700"/>
                  <a:pt x="9" y="12724"/>
                  <a:pt x="0" y="12748"/>
                </a:cubicBezTo>
                <a:cubicBezTo>
                  <a:pt x="136" y="12743"/>
                  <a:pt x="271" y="12740"/>
                  <a:pt x="406" y="12740"/>
                </a:cubicBezTo>
                <a:cubicBezTo>
                  <a:pt x="1555" y="12740"/>
                  <a:pt x="2701" y="12909"/>
                  <a:pt x="3843" y="13030"/>
                </a:cubicBezTo>
                <a:cubicBezTo>
                  <a:pt x="4386" y="13095"/>
                  <a:pt x="4932" y="13143"/>
                  <a:pt x="5481" y="13179"/>
                </a:cubicBezTo>
                <a:cubicBezTo>
                  <a:pt x="6186" y="13227"/>
                  <a:pt x="6891" y="13257"/>
                  <a:pt x="7595" y="13289"/>
                </a:cubicBezTo>
                <a:cubicBezTo>
                  <a:pt x="10798" y="13435"/>
                  <a:pt x="13991" y="13780"/>
                  <a:pt x="17201" y="13780"/>
                </a:cubicBezTo>
                <a:cubicBezTo>
                  <a:pt x="17272" y="13780"/>
                  <a:pt x="17343" y="13780"/>
                  <a:pt x="17414" y="13780"/>
                </a:cubicBezTo>
                <a:cubicBezTo>
                  <a:pt x="17467" y="13780"/>
                  <a:pt x="17520" y="13780"/>
                  <a:pt x="17573" y="13780"/>
                </a:cubicBezTo>
                <a:cubicBezTo>
                  <a:pt x="20900" y="13780"/>
                  <a:pt x="24214" y="13426"/>
                  <a:pt x="27537" y="13301"/>
                </a:cubicBezTo>
                <a:cubicBezTo>
                  <a:pt x="31655" y="13133"/>
                  <a:pt x="35777" y="13144"/>
                  <a:pt x="39894" y="13063"/>
                </a:cubicBezTo>
                <a:cubicBezTo>
                  <a:pt x="41799" y="13008"/>
                  <a:pt x="43699" y="12860"/>
                  <a:pt x="45602" y="12798"/>
                </a:cubicBezTo>
                <a:cubicBezTo>
                  <a:pt x="45544" y="12685"/>
                  <a:pt x="45435" y="12481"/>
                  <a:pt x="45372" y="12397"/>
                </a:cubicBezTo>
                <a:cubicBezTo>
                  <a:pt x="45056" y="11911"/>
                  <a:pt x="44478" y="11314"/>
                  <a:pt x="43995" y="11004"/>
                </a:cubicBezTo>
                <a:cubicBezTo>
                  <a:pt x="43271" y="10545"/>
                  <a:pt x="42971" y="10418"/>
                  <a:pt x="42222" y="10215"/>
                </a:cubicBezTo>
                <a:cubicBezTo>
                  <a:pt x="41355" y="9985"/>
                  <a:pt x="39894" y="9963"/>
                  <a:pt x="39260" y="9854"/>
                </a:cubicBezTo>
                <a:cubicBezTo>
                  <a:pt x="38969" y="9833"/>
                  <a:pt x="38569" y="9590"/>
                  <a:pt x="38439" y="9542"/>
                </a:cubicBezTo>
                <a:cubicBezTo>
                  <a:pt x="38084" y="9378"/>
                  <a:pt x="37291" y="9120"/>
                  <a:pt x="36771" y="9120"/>
                </a:cubicBezTo>
                <a:cubicBezTo>
                  <a:pt x="36766" y="9120"/>
                  <a:pt x="36762" y="9120"/>
                  <a:pt x="36758" y="9120"/>
                </a:cubicBezTo>
                <a:cubicBezTo>
                  <a:pt x="36716" y="9120"/>
                  <a:pt x="36675" y="9119"/>
                  <a:pt x="36636" y="9119"/>
                </a:cubicBezTo>
                <a:cubicBezTo>
                  <a:pt x="36207" y="9119"/>
                  <a:pt x="35923" y="9162"/>
                  <a:pt x="35509" y="9242"/>
                </a:cubicBezTo>
                <a:cubicBezTo>
                  <a:pt x="35422" y="9254"/>
                  <a:pt x="35040" y="9371"/>
                  <a:pt x="34977" y="9371"/>
                </a:cubicBezTo>
                <a:cubicBezTo>
                  <a:pt x="34972" y="9371"/>
                  <a:pt x="34969" y="9371"/>
                  <a:pt x="34968" y="9369"/>
                </a:cubicBezTo>
                <a:cubicBezTo>
                  <a:pt x="34908" y="9402"/>
                  <a:pt x="34834" y="9420"/>
                  <a:pt x="34764" y="9420"/>
                </a:cubicBezTo>
                <a:cubicBezTo>
                  <a:pt x="34620" y="9420"/>
                  <a:pt x="34489" y="9345"/>
                  <a:pt x="34512" y="9167"/>
                </a:cubicBezTo>
                <a:cubicBezTo>
                  <a:pt x="34519" y="9022"/>
                  <a:pt x="34668" y="8967"/>
                  <a:pt x="34793" y="8963"/>
                </a:cubicBezTo>
                <a:cubicBezTo>
                  <a:pt x="34819" y="8955"/>
                  <a:pt x="34848" y="8951"/>
                  <a:pt x="34875" y="8951"/>
                </a:cubicBezTo>
                <a:cubicBezTo>
                  <a:pt x="34975" y="8942"/>
                  <a:pt x="35076" y="8938"/>
                  <a:pt x="35178" y="8931"/>
                </a:cubicBezTo>
                <a:cubicBezTo>
                  <a:pt x="35666" y="8909"/>
                  <a:pt x="36154" y="8850"/>
                  <a:pt x="36645" y="8850"/>
                </a:cubicBezTo>
                <a:cubicBezTo>
                  <a:pt x="36657" y="8849"/>
                  <a:pt x="36669" y="8849"/>
                  <a:pt x="36681" y="8849"/>
                </a:cubicBezTo>
                <a:cubicBezTo>
                  <a:pt x="37217" y="8849"/>
                  <a:pt x="37741" y="8975"/>
                  <a:pt x="38249" y="9133"/>
                </a:cubicBezTo>
                <a:cubicBezTo>
                  <a:pt x="38647" y="9248"/>
                  <a:pt x="38903" y="9370"/>
                  <a:pt x="39212" y="9370"/>
                </a:cubicBezTo>
                <a:cubicBezTo>
                  <a:pt x="39226" y="9370"/>
                  <a:pt x="39240" y="9370"/>
                  <a:pt x="39254" y="9369"/>
                </a:cubicBezTo>
                <a:cubicBezTo>
                  <a:pt x="40544" y="9455"/>
                  <a:pt x="41886" y="9511"/>
                  <a:pt x="43084" y="10043"/>
                </a:cubicBezTo>
                <a:cubicBezTo>
                  <a:pt x="44320" y="10574"/>
                  <a:pt x="45414" y="11550"/>
                  <a:pt x="45970" y="12790"/>
                </a:cubicBezTo>
                <a:cubicBezTo>
                  <a:pt x="46896" y="12760"/>
                  <a:pt x="47822" y="12750"/>
                  <a:pt x="48749" y="12750"/>
                </a:cubicBezTo>
                <a:cubicBezTo>
                  <a:pt x="50448" y="12750"/>
                  <a:pt x="52147" y="12783"/>
                  <a:pt x="53846" y="12783"/>
                </a:cubicBezTo>
                <a:cubicBezTo>
                  <a:pt x="54317" y="12783"/>
                  <a:pt x="54788" y="12780"/>
                  <a:pt x="55259" y="12774"/>
                </a:cubicBezTo>
                <a:cubicBezTo>
                  <a:pt x="55728" y="12758"/>
                  <a:pt x="55909" y="12733"/>
                  <a:pt x="56346" y="12664"/>
                </a:cubicBezTo>
                <a:cubicBezTo>
                  <a:pt x="56360" y="12656"/>
                  <a:pt x="56379" y="12649"/>
                  <a:pt x="56394" y="12645"/>
                </a:cubicBezTo>
                <a:cubicBezTo>
                  <a:pt x="56449" y="12626"/>
                  <a:pt x="56507" y="12606"/>
                  <a:pt x="56560" y="12584"/>
                </a:cubicBezTo>
                <a:cubicBezTo>
                  <a:pt x="56565" y="12580"/>
                  <a:pt x="56572" y="12575"/>
                  <a:pt x="56582" y="12568"/>
                </a:cubicBezTo>
                <a:cubicBezTo>
                  <a:pt x="56582" y="12142"/>
                  <a:pt x="56608" y="11714"/>
                  <a:pt x="56623" y="11285"/>
                </a:cubicBezTo>
                <a:cubicBezTo>
                  <a:pt x="56689" y="8796"/>
                  <a:pt x="56560" y="6303"/>
                  <a:pt x="56404" y="3818"/>
                </a:cubicBezTo>
                <a:cubicBezTo>
                  <a:pt x="56339" y="3014"/>
                  <a:pt x="56310" y="2202"/>
                  <a:pt x="56245" y="1436"/>
                </a:cubicBezTo>
                <a:cubicBezTo>
                  <a:pt x="56207" y="955"/>
                  <a:pt x="56150" y="489"/>
                  <a:pt x="56065" y="59"/>
                </a:cubicBezTo>
                <a:cubicBezTo>
                  <a:pt x="55996" y="60"/>
                  <a:pt x="55926" y="61"/>
                  <a:pt x="55856" y="61"/>
                </a:cubicBezTo>
                <a:cubicBezTo>
                  <a:pt x="55183" y="61"/>
                  <a:pt x="54508" y="1"/>
                  <a:pt x="5383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8" name="Google Shape;1828;p32"/>
          <p:cNvSpPr/>
          <p:nvPr/>
        </p:nvSpPr>
        <p:spPr>
          <a:xfrm flipH="1">
            <a:off x="-32942" y="6064505"/>
            <a:ext cx="5134385" cy="1237809"/>
          </a:xfrm>
          <a:custGeom>
            <a:avLst/>
            <a:gdLst/>
            <a:ahLst/>
            <a:cxnLst/>
            <a:rect l="l" t="t" r="r" b="b"/>
            <a:pathLst>
              <a:path w="51209" h="12346" extrusionOk="0">
                <a:moveTo>
                  <a:pt x="50764" y="1"/>
                </a:moveTo>
                <a:cubicBezTo>
                  <a:pt x="47562" y="85"/>
                  <a:pt x="44414" y="1117"/>
                  <a:pt x="41201" y="1310"/>
                </a:cubicBezTo>
                <a:cubicBezTo>
                  <a:pt x="40781" y="1335"/>
                  <a:pt x="40361" y="1346"/>
                  <a:pt x="39941" y="1346"/>
                </a:cubicBezTo>
                <a:cubicBezTo>
                  <a:pt x="37545" y="1346"/>
                  <a:pt x="35138" y="999"/>
                  <a:pt x="32754" y="999"/>
                </a:cubicBezTo>
                <a:cubicBezTo>
                  <a:pt x="31740" y="999"/>
                  <a:pt x="30731" y="1062"/>
                  <a:pt x="29729" y="1240"/>
                </a:cubicBezTo>
                <a:cubicBezTo>
                  <a:pt x="29081" y="1356"/>
                  <a:pt x="28292" y="1702"/>
                  <a:pt x="28317" y="2358"/>
                </a:cubicBezTo>
                <a:cubicBezTo>
                  <a:pt x="25461" y="2361"/>
                  <a:pt x="22606" y="2626"/>
                  <a:pt x="19800" y="3144"/>
                </a:cubicBezTo>
                <a:cubicBezTo>
                  <a:pt x="19927" y="3133"/>
                  <a:pt x="20055" y="3126"/>
                  <a:pt x="20179" y="3121"/>
                </a:cubicBezTo>
                <a:cubicBezTo>
                  <a:pt x="20310" y="3114"/>
                  <a:pt x="20437" y="3104"/>
                  <a:pt x="20567" y="3100"/>
                </a:cubicBezTo>
                <a:cubicBezTo>
                  <a:pt x="20594" y="3097"/>
                  <a:pt x="20622" y="3094"/>
                  <a:pt x="20650" y="3094"/>
                </a:cubicBezTo>
                <a:cubicBezTo>
                  <a:pt x="20694" y="3094"/>
                  <a:pt x="20736" y="3103"/>
                  <a:pt x="20769" y="3137"/>
                </a:cubicBezTo>
                <a:cubicBezTo>
                  <a:pt x="20844" y="3205"/>
                  <a:pt x="20816" y="3343"/>
                  <a:pt x="20724" y="3376"/>
                </a:cubicBezTo>
                <a:cubicBezTo>
                  <a:pt x="20686" y="3386"/>
                  <a:pt x="20668" y="3389"/>
                  <a:pt x="20655" y="3389"/>
                </a:cubicBezTo>
                <a:cubicBezTo>
                  <a:pt x="20631" y="3389"/>
                  <a:pt x="20629" y="3378"/>
                  <a:pt x="20560" y="3378"/>
                </a:cubicBezTo>
                <a:cubicBezTo>
                  <a:pt x="20471" y="3374"/>
                  <a:pt x="20385" y="3372"/>
                  <a:pt x="20302" y="3372"/>
                </a:cubicBezTo>
                <a:cubicBezTo>
                  <a:pt x="19645" y="3372"/>
                  <a:pt x="19149" y="3490"/>
                  <a:pt x="18439" y="3667"/>
                </a:cubicBezTo>
                <a:cubicBezTo>
                  <a:pt x="18436" y="3667"/>
                  <a:pt x="18433" y="3669"/>
                  <a:pt x="18429" y="3669"/>
                </a:cubicBezTo>
                <a:cubicBezTo>
                  <a:pt x="18149" y="3909"/>
                  <a:pt x="18007" y="4210"/>
                  <a:pt x="18214" y="4506"/>
                </a:cubicBezTo>
                <a:cubicBezTo>
                  <a:pt x="15253" y="5021"/>
                  <a:pt x="12367" y="5968"/>
                  <a:pt x="9678" y="7309"/>
                </a:cubicBezTo>
                <a:cubicBezTo>
                  <a:pt x="10023" y="7487"/>
                  <a:pt x="10366" y="7664"/>
                  <a:pt x="10711" y="7840"/>
                </a:cubicBezTo>
                <a:cubicBezTo>
                  <a:pt x="6945" y="8485"/>
                  <a:pt x="3300" y="9820"/>
                  <a:pt x="0" y="11744"/>
                </a:cubicBezTo>
                <a:cubicBezTo>
                  <a:pt x="705" y="11792"/>
                  <a:pt x="1410" y="11822"/>
                  <a:pt x="2114" y="11854"/>
                </a:cubicBezTo>
                <a:cubicBezTo>
                  <a:pt x="5317" y="12000"/>
                  <a:pt x="8510" y="12345"/>
                  <a:pt x="11720" y="12345"/>
                </a:cubicBezTo>
                <a:cubicBezTo>
                  <a:pt x="11791" y="12345"/>
                  <a:pt x="11862" y="12345"/>
                  <a:pt x="11933" y="12345"/>
                </a:cubicBezTo>
                <a:cubicBezTo>
                  <a:pt x="11986" y="12345"/>
                  <a:pt x="12039" y="12345"/>
                  <a:pt x="12092" y="12345"/>
                </a:cubicBezTo>
                <a:cubicBezTo>
                  <a:pt x="15419" y="12345"/>
                  <a:pt x="18733" y="11991"/>
                  <a:pt x="22056" y="11866"/>
                </a:cubicBezTo>
                <a:cubicBezTo>
                  <a:pt x="26174" y="11698"/>
                  <a:pt x="30296" y="11709"/>
                  <a:pt x="34413" y="11628"/>
                </a:cubicBezTo>
                <a:cubicBezTo>
                  <a:pt x="36318" y="11573"/>
                  <a:pt x="38218" y="11425"/>
                  <a:pt x="40121" y="11363"/>
                </a:cubicBezTo>
                <a:cubicBezTo>
                  <a:pt x="40063" y="11250"/>
                  <a:pt x="39954" y="11046"/>
                  <a:pt x="39891" y="10962"/>
                </a:cubicBezTo>
                <a:cubicBezTo>
                  <a:pt x="39575" y="10476"/>
                  <a:pt x="38997" y="9879"/>
                  <a:pt x="38514" y="9569"/>
                </a:cubicBezTo>
                <a:cubicBezTo>
                  <a:pt x="37790" y="9110"/>
                  <a:pt x="37490" y="8983"/>
                  <a:pt x="36741" y="8780"/>
                </a:cubicBezTo>
                <a:cubicBezTo>
                  <a:pt x="35874" y="8550"/>
                  <a:pt x="34413" y="8528"/>
                  <a:pt x="33779" y="8419"/>
                </a:cubicBezTo>
                <a:cubicBezTo>
                  <a:pt x="33488" y="8398"/>
                  <a:pt x="33088" y="8155"/>
                  <a:pt x="32958" y="8107"/>
                </a:cubicBezTo>
                <a:cubicBezTo>
                  <a:pt x="32603" y="7943"/>
                  <a:pt x="31810" y="7685"/>
                  <a:pt x="31290" y="7685"/>
                </a:cubicBezTo>
                <a:cubicBezTo>
                  <a:pt x="31285" y="7685"/>
                  <a:pt x="31281" y="7685"/>
                  <a:pt x="31277" y="7685"/>
                </a:cubicBezTo>
                <a:cubicBezTo>
                  <a:pt x="31235" y="7685"/>
                  <a:pt x="31194" y="7684"/>
                  <a:pt x="31155" y="7684"/>
                </a:cubicBezTo>
                <a:cubicBezTo>
                  <a:pt x="30726" y="7684"/>
                  <a:pt x="30442" y="7727"/>
                  <a:pt x="30028" y="7807"/>
                </a:cubicBezTo>
                <a:cubicBezTo>
                  <a:pt x="29941" y="7819"/>
                  <a:pt x="29559" y="7936"/>
                  <a:pt x="29496" y="7936"/>
                </a:cubicBezTo>
                <a:cubicBezTo>
                  <a:pt x="29491" y="7936"/>
                  <a:pt x="29488" y="7936"/>
                  <a:pt x="29487" y="7934"/>
                </a:cubicBezTo>
                <a:cubicBezTo>
                  <a:pt x="29427" y="7967"/>
                  <a:pt x="29353" y="7985"/>
                  <a:pt x="29283" y="7985"/>
                </a:cubicBezTo>
                <a:cubicBezTo>
                  <a:pt x="29139" y="7985"/>
                  <a:pt x="29008" y="7910"/>
                  <a:pt x="29031" y="7732"/>
                </a:cubicBezTo>
                <a:cubicBezTo>
                  <a:pt x="29038" y="7587"/>
                  <a:pt x="29187" y="7532"/>
                  <a:pt x="29312" y="7528"/>
                </a:cubicBezTo>
                <a:cubicBezTo>
                  <a:pt x="29338" y="7520"/>
                  <a:pt x="29367" y="7516"/>
                  <a:pt x="29394" y="7516"/>
                </a:cubicBezTo>
                <a:cubicBezTo>
                  <a:pt x="29494" y="7507"/>
                  <a:pt x="29595" y="7503"/>
                  <a:pt x="29697" y="7496"/>
                </a:cubicBezTo>
                <a:cubicBezTo>
                  <a:pt x="30185" y="7474"/>
                  <a:pt x="30673" y="7415"/>
                  <a:pt x="31164" y="7415"/>
                </a:cubicBezTo>
                <a:cubicBezTo>
                  <a:pt x="31176" y="7414"/>
                  <a:pt x="31188" y="7414"/>
                  <a:pt x="31200" y="7414"/>
                </a:cubicBezTo>
                <a:cubicBezTo>
                  <a:pt x="31736" y="7414"/>
                  <a:pt x="32260" y="7540"/>
                  <a:pt x="32768" y="7698"/>
                </a:cubicBezTo>
                <a:cubicBezTo>
                  <a:pt x="33166" y="7813"/>
                  <a:pt x="33422" y="7935"/>
                  <a:pt x="33731" y="7935"/>
                </a:cubicBezTo>
                <a:cubicBezTo>
                  <a:pt x="33745" y="7935"/>
                  <a:pt x="33759" y="7935"/>
                  <a:pt x="33773" y="7934"/>
                </a:cubicBezTo>
                <a:cubicBezTo>
                  <a:pt x="35063" y="8020"/>
                  <a:pt x="36405" y="8076"/>
                  <a:pt x="37603" y="8608"/>
                </a:cubicBezTo>
                <a:cubicBezTo>
                  <a:pt x="38839" y="9139"/>
                  <a:pt x="39933" y="10115"/>
                  <a:pt x="40489" y="11355"/>
                </a:cubicBezTo>
                <a:cubicBezTo>
                  <a:pt x="41415" y="11325"/>
                  <a:pt x="42341" y="11315"/>
                  <a:pt x="43268" y="11315"/>
                </a:cubicBezTo>
                <a:cubicBezTo>
                  <a:pt x="44967" y="11315"/>
                  <a:pt x="46666" y="11348"/>
                  <a:pt x="48365" y="11348"/>
                </a:cubicBezTo>
                <a:cubicBezTo>
                  <a:pt x="48836" y="11348"/>
                  <a:pt x="49307" y="11345"/>
                  <a:pt x="49778" y="11339"/>
                </a:cubicBezTo>
                <a:cubicBezTo>
                  <a:pt x="50247" y="11323"/>
                  <a:pt x="50428" y="11298"/>
                  <a:pt x="50865" y="11229"/>
                </a:cubicBezTo>
                <a:cubicBezTo>
                  <a:pt x="50879" y="11221"/>
                  <a:pt x="50898" y="11214"/>
                  <a:pt x="50913" y="11210"/>
                </a:cubicBezTo>
                <a:cubicBezTo>
                  <a:pt x="50968" y="11191"/>
                  <a:pt x="51026" y="11171"/>
                  <a:pt x="51079" y="11149"/>
                </a:cubicBezTo>
                <a:cubicBezTo>
                  <a:pt x="51084" y="11145"/>
                  <a:pt x="51091" y="11140"/>
                  <a:pt x="51101" y="11133"/>
                </a:cubicBezTo>
                <a:cubicBezTo>
                  <a:pt x="51101" y="10707"/>
                  <a:pt x="51127" y="10279"/>
                  <a:pt x="51142" y="9850"/>
                </a:cubicBezTo>
                <a:cubicBezTo>
                  <a:pt x="51208" y="7361"/>
                  <a:pt x="51079" y="4868"/>
                  <a:pt x="50923" y="2383"/>
                </a:cubicBezTo>
                <a:cubicBezTo>
                  <a:pt x="50858" y="1579"/>
                  <a:pt x="50829" y="767"/>
                  <a:pt x="50764" y="1"/>
                </a:cubicBezTo>
                <a:close/>
              </a:path>
            </a:pathLst>
          </a:custGeom>
          <a:solidFill>
            <a:srgbClr val="2A225E">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9" name="Google Shape;1829;p32"/>
          <p:cNvSpPr/>
          <p:nvPr/>
        </p:nvSpPr>
        <p:spPr>
          <a:xfrm flipH="1">
            <a:off x="-348381" y="4338384"/>
            <a:ext cx="10451049" cy="3016121"/>
          </a:xfrm>
          <a:custGeom>
            <a:avLst/>
            <a:gdLst/>
            <a:ahLst/>
            <a:cxnLst/>
            <a:rect l="l" t="t" r="r" b="b"/>
            <a:pathLst>
              <a:path w="104236" h="30083" extrusionOk="0">
                <a:moveTo>
                  <a:pt x="95241" y="503"/>
                </a:moveTo>
                <a:cubicBezTo>
                  <a:pt x="95446" y="503"/>
                  <a:pt x="95667" y="522"/>
                  <a:pt x="95675" y="532"/>
                </a:cubicBezTo>
                <a:cubicBezTo>
                  <a:pt x="95676" y="532"/>
                  <a:pt x="95676" y="532"/>
                  <a:pt x="95677" y="532"/>
                </a:cubicBezTo>
                <a:cubicBezTo>
                  <a:pt x="95704" y="532"/>
                  <a:pt x="95805" y="569"/>
                  <a:pt x="95863" y="591"/>
                </a:cubicBezTo>
                <a:cubicBezTo>
                  <a:pt x="96931" y="1195"/>
                  <a:pt x="97523" y="2303"/>
                  <a:pt x="98306" y="3432"/>
                </a:cubicBezTo>
                <a:cubicBezTo>
                  <a:pt x="99544" y="5304"/>
                  <a:pt x="100701" y="7229"/>
                  <a:pt x="101706" y="9237"/>
                </a:cubicBezTo>
                <a:cubicBezTo>
                  <a:pt x="102418" y="10656"/>
                  <a:pt x="103209" y="12569"/>
                  <a:pt x="103693" y="13653"/>
                </a:cubicBezTo>
                <a:cubicBezTo>
                  <a:pt x="103696" y="13662"/>
                  <a:pt x="103700" y="13671"/>
                  <a:pt x="103704" y="13678"/>
                </a:cubicBezTo>
                <a:cubicBezTo>
                  <a:pt x="103706" y="13685"/>
                  <a:pt x="103709" y="13695"/>
                  <a:pt x="103714" y="13708"/>
                </a:cubicBezTo>
                <a:cubicBezTo>
                  <a:pt x="103726" y="13750"/>
                  <a:pt x="103738" y="13794"/>
                  <a:pt x="103746" y="13837"/>
                </a:cubicBezTo>
                <a:cubicBezTo>
                  <a:pt x="103748" y="13850"/>
                  <a:pt x="103753" y="13882"/>
                  <a:pt x="103758" y="13907"/>
                </a:cubicBezTo>
                <a:cubicBezTo>
                  <a:pt x="103764" y="13984"/>
                  <a:pt x="103759" y="14060"/>
                  <a:pt x="103751" y="14137"/>
                </a:cubicBezTo>
                <a:cubicBezTo>
                  <a:pt x="103751" y="14139"/>
                  <a:pt x="103751" y="14139"/>
                  <a:pt x="103751" y="14140"/>
                </a:cubicBezTo>
                <a:cubicBezTo>
                  <a:pt x="103736" y="14186"/>
                  <a:pt x="103733" y="14207"/>
                  <a:pt x="103738" y="14207"/>
                </a:cubicBezTo>
                <a:cubicBezTo>
                  <a:pt x="103740" y="14207"/>
                  <a:pt x="103742" y="14205"/>
                  <a:pt x="103745" y="14202"/>
                </a:cubicBezTo>
                <a:lnTo>
                  <a:pt x="103745" y="14202"/>
                </a:lnTo>
                <a:cubicBezTo>
                  <a:pt x="103597" y="14454"/>
                  <a:pt x="103606" y="14515"/>
                  <a:pt x="103257" y="14828"/>
                </a:cubicBezTo>
                <a:cubicBezTo>
                  <a:pt x="103011" y="15101"/>
                  <a:pt x="101689" y="15316"/>
                  <a:pt x="101189" y="15446"/>
                </a:cubicBezTo>
                <a:cubicBezTo>
                  <a:pt x="101225" y="15436"/>
                  <a:pt x="101231" y="15433"/>
                  <a:pt x="101221" y="15433"/>
                </a:cubicBezTo>
                <a:cubicBezTo>
                  <a:pt x="101203" y="15433"/>
                  <a:pt x="101137" y="15443"/>
                  <a:pt x="101080" y="15452"/>
                </a:cubicBezTo>
                <a:cubicBezTo>
                  <a:pt x="101044" y="15419"/>
                  <a:pt x="100996" y="15397"/>
                  <a:pt x="100944" y="15397"/>
                </a:cubicBezTo>
                <a:cubicBezTo>
                  <a:pt x="100814" y="15405"/>
                  <a:pt x="100683" y="15409"/>
                  <a:pt x="100552" y="15409"/>
                </a:cubicBezTo>
                <a:cubicBezTo>
                  <a:pt x="99736" y="15409"/>
                  <a:pt x="98921" y="15271"/>
                  <a:pt x="98104" y="15271"/>
                </a:cubicBezTo>
                <a:cubicBezTo>
                  <a:pt x="98010" y="15271"/>
                  <a:pt x="97916" y="15273"/>
                  <a:pt x="97822" y="15277"/>
                </a:cubicBezTo>
                <a:cubicBezTo>
                  <a:pt x="96810" y="15316"/>
                  <a:pt x="95849" y="15657"/>
                  <a:pt x="94911" y="16015"/>
                </a:cubicBezTo>
                <a:cubicBezTo>
                  <a:pt x="94416" y="16199"/>
                  <a:pt x="93458" y="16600"/>
                  <a:pt x="93235" y="16600"/>
                </a:cubicBezTo>
                <a:cubicBezTo>
                  <a:pt x="93227" y="16600"/>
                  <a:pt x="93220" y="16600"/>
                  <a:pt x="93214" y="16599"/>
                </a:cubicBezTo>
                <a:cubicBezTo>
                  <a:pt x="93095" y="16602"/>
                  <a:pt x="92977" y="16603"/>
                  <a:pt x="92861" y="16603"/>
                </a:cubicBezTo>
                <a:cubicBezTo>
                  <a:pt x="90743" y="16603"/>
                  <a:pt x="88941" y="16098"/>
                  <a:pt x="86854" y="16098"/>
                </a:cubicBezTo>
                <a:cubicBezTo>
                  <a:pt x="86744" y="16098"/>
                  <a:pt x="86633" y="16099"/>
                  <a:pt x="86521" y="16102"/>
                </a:cubicBezTo>
                <a:cubicBezTo>
                  <a:pt x="85135" y="16134"/>
                  <a:pt x="83939" y="16386"/>
                  <a:pt x="82966" y="16547"/>
                </a:cubicBezTo>
                <a:cubicBezTo>
                  <a:pt x="82767" y="16561"/>
                  <a:pt x="82506" y="16566"/>
                  <a:pt x="82217" y="16566"/>
                </a:cubicBezTo>
                <a:cubicBezTo>
                  <a:pt x="81721" y="16566"/>
                  <a:pt x="81143" y="16552"/>
                  <a:pt x="80649" y="16552"/>
                </a:cubicBezTo>
                <a:cubicBezTo>
                  <a:pt x="80562" y="16552"/>
                  <a:pt x="80477" y="16553"/>
                  <a:pt x="80396" y="16554"/>
                </a:cubicBezTo>
                <a:cubicBezTo>
                  <a:pt x="79498" y="16555"/>
                  <a:pt x="78602" y="16562"/>
                  <a:pt x="77704" y="16567"/>
                </a:cubicBezTo>
                <a:cubicBezTo>
                  <a:pt x="77688" y="16526"/>
                  <a:pt x="77656" y="16490"/>
                  <a:pt x="77607" y="16468"/>
                </a:cubicBezTo>
                <a:cubicBezTo>
                  <a:pt x="77200" y="16260"/>
                  <a:pt x="76316" y="16019"/>
                  <a:pt x="75680" y="15960"/>
                </a:cubicBezTo>
                <a:cubicBezTo>
                  <a:pt x="75611" y="15970"/>
                  <a:pt x="75582" y="15974"/>
                  <a:pt x="75570" y="15974"/>
                </a:cubicBezTo>
                <a:cubicBezTo>
                  <a:pt x="75561" y="15974"/>
                  <a:pt x="75559" y="15972"/>
                  <a:pt x="75558" y="15970"/>
                </a:cubicBezTo>
                <a:cubicBezTo>
                  <a:pt x="75561" y="15966"/>
                  <a:pt x="75550" y="15960"/>
                  <a:pt x="75535" y="15954"/>
                </a:cubicBezTo>
                <a:cubicBezTo>
                  <a:pt x="75515" y="15940"/>
                  <a:pt x="75492" y="15924"/>
                  <a:pt x="75476" y="15914"/>
                </a:cubicBezTo>
                <a:cubicBezTo>
                  <a:pt x="75464" y="15904"/>
                  <a:pt x="75452" y="15894"/>
                  <a:pt x="75442" y="15883"/>
                </a:cubicBezTo>
                <a:lnTo>
                  <a:pt x="75442" y="15883"/>
                </a:lnTo>
                <a:cubicBezTo>
                  <a:pt x="75405" y="15829"/>
                  <a:pt x="75352" y="15791"/>
                  <a:pt x="75296" y="15757"/>
                </a:cubicBezTo>
                <a:cubicBezTo>
                  <a:pt x="75175" y="15675"/>
                  <a:pt x="75040" y="15614"/>
                  <a:pt x="74901" y="15566"/>
                </a:cubicBezTo>
                <a:cubicBezTo>
                  <a:pt x="74735" y="15511"/>
                  <a:pt x="74565" y="15492"/>
                  <a:pt x="74393" y="15492"/>
                </a:cubicBezTo>
                <a:cubicBezTo>
                  <a:pt x="74168" y="15492"/>
                  <a:pt x="73941" y="15525"/>
                  <a:pt x="73719" y="15555"/>
                </a:cubicBezTo>
                <a:cubicBezTo>
                  <a:pt x="73186" y="15637"/>
                  <a:pt x="72887" y="15695"/>
                  <a:pt x="72523" y="15746"/>
                </a:cubicBezTo>
                <a:cubicBezTo>
                  <a:pt x="72518" y="15746"/>
                  <a:pt x="72513" y="15746"/>
                  <a:pt x="72508" y="15746"/>
                </a:cubicBezTo>
                <a:cubicBezTo>
                  <a:pt x="72498" y="15746"/>
                  <a:pt x="72488" y="15746"/>
                  <a:pt x="72478" y="15746"/>
                </a:cubicBezTo>
                <a:lnTo>
                  <a:pt x="72477" y="15746"/>
                </a:lnTo>
                <a:cubicBezTo>
                  <a:pt x="72425" y="15692"/>
                  <a:pt x="72368" y="15643"/>
                  <a:pt x="72308" y="15601"/>
                </a:cubicBezTo>
                <a:cubicBezTo>
                  <a:pt x="72150" y="15489"/>
                  <a:pt x="71967" y="15400"/>
                  <a:pt x="71770" y="15395"/>
                </a:cubicBezTo>
                <a:cubicBezTo>
                  <a:pt x="71766" y="15395"/>
                  <a:pt x="71761" y="15395"/>
                  <a:pt x="71757" y="15395"/>
                </a:cubicBezTo>
                <a:cubicBezTo>
                  <a:pt x="71559" y="15395"/>
                  <a:pt x="71366" y="15456"/>
                  <a:pt x="71172" y="15492"/>
                </a:cubicBezTo>
                <a:cubicBezTo>
                  <a:pt x="71059" y="15517"/>
                  <a:pt x="71042" y="15526"/>
                  <a:pt x="71023" y="15529"/>
                </a:cubicBezTo>
                <a:cubicBezTo>
                  <a:pt x="70964" y="15390"/>
                  <a:pt x="70839" y="15086"/>
                  <a:pt x="70768" y="15026"/>
                </a:cubicBezTo>
                <a:cubicBezTo>
                  <a:pt x="70674" y="14866"/>
                  <a:pt x="70512" y="14764"/>
                  <a:pt x="70356" y="14764"/>
                </a:cubicBezTo>
                <a:cubicBezTo>
                  <a:pt x="70235" y="14764"/>
                  <a:pt x="70118" y="14825"/>
                  <a:pt x="70039" y="14968"/>
                </a:cubicBezTo>
                <a:cubicBezTo>
                  <a:pt x="69952" y="15188"/>
                  <a:pt x="69914" y="15316"/>
                  <a:pt x="69839" y="15436"/>
                </a:cubicBezTo>
                <a:cubicBezTo>
                  <a:pt x="69805" y="15320"/>
                  <a:pt x="69762" y="15207"/>
                  <a:pt x="69690" y="15117"/>
                </a:cubicBezTo>
                <a:lnTo>
                  <a:pt x="69690" y="15117"/>
                </a:lnTo>
                <a:cubicBezTo>
                  <a:pt x="69690" y="15118"/>
                  <a:pt x="69691" y="15118"/>
                  <a:pt x="69691" y="15118"/>
                </a:cubicBezTo>
                <a:cubicBezTo>
                  <a:pt x="69696" y="15118"/>
                  <a:pt x="69677" y="15088"/>
                  <a:pt x="69627" y="15032"/>
                </a:cubicBezTo>
                <a:cubicBezTo>
                  <a:pt x="69552" y="14944"/>
                  <a:pt x="69459" y="14871"/>
                  <a:pt x="69359" y="14816"/>
                </a:cubicBezTo>
                <a:cubicBezTo>
                  <a:pt x="69141" y="14704"/>
                  <a:pt x="68893" y="14671"/>
                  <a:pt x="68648" y="14671"/>
                </a:cubicBezTo>
                <a:cubicBezTo>
                  <a:pt x="68552" y="14671"/>
                  <a:pt x="68457" y="14676"/>
                  <a:pt x="68363" y="14683"/>
                </a:cubicBezTo>
                <a:cubicBezTo>
                  <a:pt x="68354" y="14683"/>
                  <a:pt x="68345" y="14683"/>
                  <a:pt x="68335" y="14683"/>
                </a:cubicBezTo>
                <a:cubicBezTo>
                  <a:pt x="67919" y="14683"/>
                  <a:pt x="67189" y="14867"/>
                  <a:pt x="66944" y="14983"/>
                </a:cubicBezTo>
                <a:cubicBezTo>
                  <a:pt x="66753" y="15038"/>
                  <a:pt x="66576" y="15139"/>
                  <a:pt x="66384" y="15190"/>
                </a:cubicBezTo>
                <a:cubicBezTo>
                  <a:pt x="66295" y="15135"/>
                  <a:pt x="66209" y="15081"/>
                  <a:pt x="66110" y="15048"/>
                </a:cubicBezTo>
                <a:cubicBezTo>
                  <a:pt x="65981" y="15015"/>
                  <a:pt x="65849" y="15000"/>
                  <a:pt x="65718" y="15000"/>
                </a:cubicBezTo>
                <a:cubicBezTo>
                  <a:pt x="65655" y="15000"/>
                  <a:pt x="65593" y="15003"/>
                  <a:pt x="65531" y="15010"/>
                </a:cubicBezTo>
                <a:cubicBezTo>
                  <a:pt x="65198" y="15025"/>
                  <a:pt x="64590" y="15330"/>
                  <a:pt x="64459" y="15407"/>
                </a:cubicBezTo>
                <a:cubicBezTo>
                  <a:pt x="64194" y="15498"/>
                  <a:pt x="64095" y="15523"/>
                  <a:pt x="63905" y="15524"/>
                </a:cubicBezTo>
                <a:cubicBezTo>
                  <a:pt x="63701" y="15484"/>
                  <a:pt x="63544" y="15317"/>
                  <a:pt x="63220" y="15255"/>
                </a:cubicBezTo>
                <a:cubicBezTo>
                  <a:pt x="63182" y="15243"/>
                  <a:pt x="63142" y="15237"/>
                  <a:pt x="63102" y="15237"/>
                </a:cubicBezTo>
                <a:cubicBezTo>
                  <a:pt x="62906" y="15237"/>
                  <a:pt x="62718" y="15380"/>
                  <a:pt x="62780" y="15601"/>
                </a:cubicBezTo>
                <a:cubicBezTo>
                  <a:pt x="62806" y="15704"/>
                  <a:pt x="62885" y="15779"/>
                  <a:pt x="62933" y="15870"/>
                </a:cubicBezTo>
                <a:cubicBezTo>
                  <a:pt x="62940" y="15882"/>
                  <a:pt x="62949" y="15898"/>
                  <a:pt x="62956" y="15912"/>
                </a:cubicBezTo>
                <a:cubicBezTo>
                  <a:pt x="62969" y="15943"/>
                  <a:pt x="62978" y="15976"/>
                  <a:pt x="62985" y="16008"/>
                </a:cubicBezTo>
                <a:cubicBezTo>
                  <a:pt x="62985" y="16011"/>
                  <a:pt x="62985" y="16014"/>
                  <a:pt x="62985" y="16017"/>
                </a:cubicBezTo>
                <a:cubicBezTo>
                  <a:pt x="62934" y="16030"/>
                  <a:pt x="62923" y="16035"/>
                  <a:pt x="62902" y="16035"/>
                </a:cubicBezTo>
                <a:cubicBezTo>
                  <a:pt x="62884" y="16035"/>
                  <a:pt x="62858" y="16031"/>
                  <a:pt x="62788" y="16027"/>
                </a:cubicBezTo>
                <a:cubicBezTo>
                  <a:pt x="62775" y="16024"/>
                  <a:pt x="62759" y="16022"/>
                  <a:pt x="62749" y="16021"/>
                </a:cubicBezTo>
                <a:lnTo>
                  <a:pt x="62749" y="16021"/>
                </a:lnTo>
                <a:cubicBezTo>
                  <a:pt x="62753" y="16021"/>
                  <a:pt x="62754" y="16021"/>
                  <a:pt x="62755" y="16021"/>
                </a:cubicBezTo>
                <a:cubicBezTo>
                  <a:pt x="62768" y="16021"/>
                  <a:pt x="62441" y="15977"/>
                  <a:pt x="62342" y="15975"/>
                </a:cubicBezTo>
                <a:cubicBezTo>
                  <a:pt x="62219" y="15969"/>
                  <a:pt x="62098" y="15966"/>
                  <a:pt x="61978" y="15966"/>
                </a:cubicBezTo>
                <a:cubicBezTo>
                  <a:pt x="61865" y="15966"/>
                  <a:pt x="61752" y="15968"/>
                  <a:pt x="61637" y="15973"/>
                </a:cubicBezTo>
                <a:cubicBezTo>
                  <a:pt x="61535" y="15977"/>
                  <a:pt x="61432" y="15995"/>
                  <a:pt x="61329" y="15995"/>
                </a:cubicBezTo>
                <a:cubicBezTo>
                  <a:pt x="61319" y="15995"/>
                  <a:pt x="61309" y="15995"/>
                  <a:pt x="61298" y="15995"/>
                </a:cubicBezTo>
                <a:cubicBezTo>
                  <a:pt x="61297" y="15993"/>
                  <a:pt x="61297" y="15993"/>
                  <a:pt x="61296" y="15993"/>
                </a:cubicBezTo>
                <a:cubicBezTo>
                  <a:pt x="61285" y="15991"/>
                  <a:pt x="61274" y="15988"/>
                  <a:pt x="61263" y="15983"/>
                </a:cubicBezTo>
                <a:lnTo>
                  <a:pt x="61263" y="15983"/>
                </a:lnTo>
                <a:cubicBezTo>
                  <a:pt x="61263" y="15983"/>
                  <a:pt x="61264" y="15983"/>
                  <a:pt x="61264" y="15983"/>
                </a:cubicBezTo>
                <a:cubicBezTo>
                  <a:pt x="61261" y="15982"/>
                  <a:pt x="61259" y="15981"/>
                  <a:pt x="61257" y="15981"/>
                </a:cubicBezTo>
                <a:lnTo>
                  <a:pt x="61257" y="15981"/>
                </a:lnTo>
                <a:cubicBezTo>
                  <a:pt x="61257" y="15980"/>
                  <a:pt x="61257" y="15980"/>
                  <a:pt x="61256" y="15980"/>
                </a:cubicBezTo>
                <a:lnTo>
                  <a:pt x="61256" y="15980"/>
                </a:lnTo>
                <a:cubicBezTo>
                  <a:pt x="61256" y="15980"/>
                  <a:pt x="61256" y="15980"/>
                  <a:pt x="61257" y="15980"/>
                </a:cubicBezTo>
                <a:lnTo>
                  <a:pt x="61257" y="15980"/>
                </a:lnTo>
                <a:cubicBezTo>
                  <a:pt x="61124" y="15928"/>
                  <a:pt x="60990" y="15876"/>
                  <a:pt x="60850" y="15851"/>
                </a:cubicBezTo>
                <a:cubicBezTo>
                  <a:pt x="60616" y="15815"/>
                  <a:pt x="60445" y="15809"/>
                  <a:pt x="60258" y="15809"/>
                </a:cubicBezTo>
                <a:cubicBezTo>
                  <a:pt x="60164" y="15809"/>
                  <a:pt x="60066" y="15810"/>
                  <a:pt x="59953" y="15810"/>
                </a:cubicBezTo>
                <a:cubicBezTo>
                  <a:pt x="59909" y="15810"/>
                  <a:pt x="59863" y="15810"/>
                  <a:pt x="59814" y="15809"/>
                </a:cubicBezTo>
                <a:cubicBezTo>
                  <a:pt x="59790" y="15781"/>
                  <a:pt x="59761" y="15749"/>
                  <a:pt x="59738" y="15741"/>
                </a:cubicBezTo>
                <a:cubicBezTo>
                  <a:pt x="59719" y="15727"/>
                  <a:pt x="59697" y="15712"/>
                  <a:pt x="59684" y="15705"/>
                </a:cubicBezTo>
                <a:cubicBezTo>
                  <a:pt x="59613" y="15665"/>
                  <a:pt x="59532" y="15644"/>
                  <a:pt x="59451" y="15644"/>
                </a:cubicBezTo>
                <a:cubicBezTo>
                  <a:pt x="59409" y="15644"/>
                  <a:pt x="59366" y="15650"/>
                  <a:pt x="59325" y="15662"/>
                </a:cubicBezTo>
                <a:cubicBezTo>
                  <a:pt x="59150" y="15717"/>
                  <a:pt x="59001" y="15833"/>
                  <a:pt x="58862" y="15951"/>
                </a:cubicBezTo>
                <a:cubicBezTo>
                  <a:pt x="58859" y="15953"/>
                  <a:pt x="58857" y="15954"/>
                  <a:pt x="58854" y="15957"/>
                </a:cubicBezTo>
                <a:cubicBezTo>
                  <a:pt x="58844" y="15959"/>
                  <a:pt x="58833" y="15962"/>
                  <a:pt x="58822" y="15964"/>
                </a:cubicBezTo>
                <a:cubicBezTo>
                  <a:pt x="58614" y="15856"/>
                  <a:pt x="58346" y="15500"/>
                  <a:pt x="57961" y="15495"/>
                </a:cubicBezTo>
                <a:cubicBezTo>
                  <a:pt x="57968" y="15492"/>
                  <a:pt x="57974" y="15491"/>
                  <a:pt x="57981" y="15489"/>
                </a:cubicBezTo>
                <a:cubicBezTo>
                  <a:pt x="57965" y="15489"/>
                  <a:pt x="57951" y="15492"/>
                  <a:pt x="57935" y="15492"/>
                </a:cubicBezTo>
                <a:lnTo>
                  <a:pt x="57929" y="15492"/>
                </a:lnTo>
                <a:cubicBezTo>
                  <a:pt x="57928" y="15492"/>
                  <a:pt x="57928" y="15492"/>
                  <a:pt x="57926" y="15494"/>
                </a:cubicBezTo>
                <a:cubicBezTo>
                  <a:pt x="57690" y="15514"/>
                  <a:pt x="57535" y="15714"/>
                  <a:pt x="57618" y="15840"/>
                </a:cubicBezTo>
                <a:cubicBezTo>
                  <a:pt x="57684" y="15977"/>
                  <a:pt x="57760" y="16098"/>
                  <a:pt x="57752" y="16151"/>
                </a:cubicBezTo>
                <a:cubicBezTo>
                  <a:pt x="57749" y="16153"/>
                  <a:pt x="57749" y="16153"/>
                  <a:pt x="57747" y="16153"/>
                </a:cubicBezTo>
                <a:cubicBezTo>
                  <a:pt x="57732" y="16154"/>
                  <a:pt x="57718" y="16154"/>
                  <a:pt x="57704" y="16154"/>
                </a:cubicBezTo>
                <a:cubicBezTo>
                  <a:pt x="57693" y="16154"/>
                  <a:pt x="57682" y="16154"/>
                  <a:pt x="57671" y="16153"/>
                </a:cubicBezTo>
                <a:cubicBezTo>
                  <a:pt x="57652" y="16153"/>
                  <a:pt x="57634" y="16150"/>
                  <a:pt x="57615" y="16148"/>
                </a:cubicBezTo>
                <a:cubicBezTo>
                  <a:pt x="57599" y="16144"/>
                  <a:pt x="57583" y="16141"/>
                  <a:pt x="57566" y="16138"/>
                </a:cubicBezTo>
                <a:cubicBezTo>
                  <a:pt x="57459" y="16117"/>
                  <a:pt x="57378" y="16109"/>
                  <a:pt x="57305" y="16109"/>
                </a:cubicBezTo>
                <a:cubicBezTo>
                  <a:pt x="57139" y="16109"/>
                  <a:pt x="57017" y="16153"/>
                  <a:pt x="56733" y="16190"/>
                </a:cubicBezTo>
                <a:cubicBezTo>
                  <a:pt x="56126" y="16290"/>
                  <a:pt x="55528" y="16444"/>
                  <a:pt x="54965" y="16693"/>
                </a:cubicBezTo>
                <a:cubicBezTo>
                  <a:pt x="54868" y="16743"/>
                  <a:pt x="54752" y="16788"/>
                  <a:pt x="54670" y="16864"/>
                </a:cubicBezTo>
                <a:cubicBezTo>
                  <a:pt x="53995" y="16832"/>
                  <a:pt x="53320" y="16800"/>
                  <a:pt x="52645" y="16771"/>
                </a:cubicBezTo>
                <a:cubicBezTo>
                  <a:pt x="51405" y="16742"/>
                  <a:pt x="50165" y="16732"/>
                  <a:pt x="48924" y="16732"/>
                </a:cubicBezTo>
                <a:cubicBezTo>
                  <a:pt x="48285" y="16732"/>
                  <a:pt x="47645" y="16735"/>
                  <a:pt x="47005" y="16739"/>
                </a:cubicBezTo>
                <a:cubicBezTo>
                  <a:pt x="47102" y="16719"/>
                  <a:pt x="47201" y="16697"/>
                  <a:pt x="47302" y="16671"/>
                </a:cubicBezTo>
                <a:cubicBezTo>
                  <a:pt x="48075" y="16458"/>
                  <a:pt x="48301" y="16258"/>
                  <a:pt x="49130" y="15998"/>
                </a:cubicBezTo>
                <a:cubicBezTo>
                  <a:pt x="49287" y="15943"/>
                  <a:pt x="49445" y="15891"/>
                  <a:pt x="49602" y="15830"/>
                </a:cubicBezTo>
                <a:cubicBezTo>
                  <a:pt x="49618" y="15827"/>
                  <a:pt x="49633" y="15823"/>
                  <a:pt x="49649" y="15818"/>
                </a:cubicBezTo>
                <a:cubicBezTo>
                  <a:pt x="50046" y="15723"/>
                  <a:pt x="50989" y="15294"/>
                  <a:pt x="51732" y="15087"/>
                </a:cubicBezTo>
                <a:cubicBezTo>
                  <a:pt x="52622" y="14857"/>
                  <a:pt x="53536" y="14725"/>
                  <a:pt x="54429" y="14505"/>
                </a:cubicBezTo>
                <a:cubicBezTo>
                  <a:pt x="55688" y="14189"/>
                  <a:pt x="56949" y="13868"/>
                  <a:pt x="58175" y="13444"/>
                </a:cubicBezTo>
                <a:cubicBezTo>
                  <a:pt x="61083" y="12268"/>
                  <a:pt x="63815" y="10708"/>
                  <a:pt x="66643" y="9356"/>
                </a:cubicBezTo>
                <a:cubicBezTo>
                  <a:pt x="66830" y="9263"/>
                  <a:pt x="66950" y="9207"/>
                  <a:pt x="67048" y="9163"/>
                </a:cubicBezTo>
                <a:cubicBezTo>
                  <a:pt x="67399" y="9040"/>
                  <a:pt x="67762" y="8946"/>
                  <a:pt x="67985" y="8943"/>
                </a:cubicBezTo>
                <a:cubicBezTo>
                  <a:pt x="68767" y="8952"/>
                  <a:pt x="68980" y="9046"/>
                  <a:pt x="69889" y="9143"/>
                </a:cubicBezTo>
                <a:cubicBezTo>
                  <a:pt x="69993" y="9146"/>
                  <a:pt x="70094" y="9147"/>
                  <a:pt x="70193" y="9147"/>
                </a:cubicBezTo>
                <a:cubicBezTo>
                  <a:pt x="70659" y="9147"/>
                  <a:pt x="71079" y="9117"/>
                  <a:pt x="71479" y="9033"/>
                </a:cubicBezTo>
                <a:lnTo>
                  <a:pt x="71479" y="9033"/>
                </a:lnTo>
                <a:cubicBezTo>
                  <a:pt x="70858" y="9453"/>
                  <a:pt x="70225" y="9870"/>
                  <a:pt x="69610" y="10332"/>
                </a:cubicBezTo>
                <a:cubicBezTo>
                  <a:pt x="69064" y="10730"/>
                  <a:pt x="68592" y="11177"/>
                  <a:pt x="67987" y="11616"/>
                </a:cubicBezTo>
                <a:cubicBezTo>
                  <a:pt x="67355" y="12098"/>
                  <a:pt x="66629" y="12515"/>
                  <a:pt x="66114" y="12785"/>
                </a:cubicBezTo>
                <a:cubicBezTo>
                  <a:pt x="65958" y="12863"/>
                  <a:pt x="65984" y="13116"/>
                  <a:pt x="66158" y="13158"/>
                </a:cubicBezTo>
                <a:cubicBezTo>
                  <a:pt x="66176" y="13163"/>
                  <a:pt x="66193" y="13166"/>
                  <a:pt x="66209" y="13166"/>
                </a:cubicBezTo>
                <a:cubicBezTo>
                  <a:pt x="66295" y="13166"/>
                  <a:pt x="66363" y="13102"/>
                  <a:pt x="66430" y="13047"/>
                </a:cubicBezTo>
                <a:cubicBezTo>
                  <a:pt x="66998" y="12550"/>
                  <a:pt x="68231" y="11764"/>
                  <a:pt x="69329" y="11083"/>
                </a:cubicBezTo>
                <a:cubicBezTo>
                  <a:pt x="70587" y="10217"/>
                  <a:pt x="71578" y="9459"/>
                  <a:pt x="72778" y="8533"/>
                </a:cubicBezTo>
                <a:cubicBezTo>
                  <a:pt x="72797" y="8519"/>
                  <a:pt x="72817" y="8503"/>
                  <a:pt x="72836" y="8487"/>
                </a:cubicBezTo>
                <a:cubicBezTo>
                  <a:pt x="72839" y="8486"/>
                  <a:pt x="72843" y="8484"/>
                  <a:pt x="72846" y="8481"/>
                </a:cubicBezTo>
                <a:cubicBezTo>
                  <a:pt x="73716" y="7956"/>
                  <a:pt x="74516" y="7320"/>
                  <a:pt x="75328" y="6709"/>
                </a:cubicBezTo>
                <a:cubicBezTo>
                  <a:pt x="76075" y="6146"/>
                  <a:pt x="76986" y="5497"/>
                  <a:pt x="77852" y="4824"/>
                </a:cubicBezTo>
                <a:cubicBezTo>
                  <a:pt x="78428" y="4392"/>
                  <a:pt x="79326" y="3675"/>
                  <a:pt x="80121" y="3298"/>
                </a:cubicBezTo>
                <a:cubicBezTo>
                  <a:pt x="80604" y="3053"/>
                  <a:pt x="81343" y="2866"/>
                  <a:pt x="81689" y="2860"/>
                </a:cubicBezTo>
                <a:cubicBezTo>
                  <a:pt x="82404" y="2944"/>
                  <a:pt x="83272" y="3468"/>
                  <a:pt x="84184" y="3835"/>
                </a:cubicBezTo>
                <a:cubicBezTo>
                  <a:pt x="85087" y="4233"/>
                  <a:pt x="86039" y="4504"/>
                  <a:pt x="86986" y="4783"/>
                </a:cubicBezTo>
                <a:cubicBezTo>
                  <a:pt x="87384" y="4890"/>
                  <a:pt x="87697" y="4976"/>
                  <a:pt x="88051" y="5005"/>
                </a:cubicBezTo>
                <a:cubicBezTo>
                  <a:pt x="87634" y="5336"/>
                  <a:pt x="87210" y="5679"/>
                  <a:pt x="86773" y="6041"/>
                </a:cubicBezTo>
                <a:cubicBezTo>
                  <a:pt x="85900" y="6755"/>
                  <a:pt x="84908" y="7466"/>
                  <a:pt x="83829" y="8154"/>
                </a:cubicBezTo>
                <a:cubicBezTo>
                  <a:pt x="83713" y="8287"/>
                  <a:pt x="83793" y="8519"/>
                  <a:pt x="83962" y="8559"/>
                </a:cubicBezTo>
                <a:cubicBezTo>
                  <a:pt x="83978" y="8562"/>
                  <a:pt x="83993" y="8563"/>
                  <a:pt x="84009" y="8563"/>
                </a:cubicBezTo>
                <a:cubicBezTo>
                  <a:pt x="84239" y="8563"/>
                  <a:pt x="84468" y="8324"/>
                  <a:pt x="84668" y="8225"/>
                </a:cubicBezTo>
                <a:cubicBezTo>
                  <a:pt x="85179" y="7899"/>
                  <a:pt x="85671" y="7543"/>
                  <a:pt x="86153" y="7175"/>
                </a:cubicBezTo>
                <a:cubicBezTo>
                  <a:pt x="87876" y="5842"/>
                  <a:pt x="89536" y="4427"/>
                  <a:pt x="91212" y="3035"/>
                </a:cubicBezTo>
                <a:cubicBezTo>
                  <a:pt x="92311" y="2106"/>
                  <a:pt x="93532" y="1000"/>
                  <a:pt x="94605" y="623"/>
                </a:cubicBezTo>
                <a:cubicBezTo>
                  <a:pt x="94751" y="558"/>
                  <a:pt x="94984" y="513"/>
                  <a:pt x="95038" y="512"/>
                </a:cubicBezTo>
                <a:cubicBezTo>
                  <a:pt x="95097" y="506"/>
                  <a:pt x="95168" y="503"/>
                  <a:pt x="95241" y="503"/>
                </a:cubicBezTo>
                <a:close/>
                <a:moveTo>
                  <a:pt x="8111" y="12706"/>
                </a:moveTo>
                <a:cubicBezTo>
                  <a:pt x="8136" y="12706"/>
                  <a:pt x="8160" y="12706"/>
                  <a:pt x="8183" y="12708"/>
                </a:cubicBezTo>
                <a:cubicBezTo>
                  <a:pt x="9232" y="12769"/>
                  <a:pt x="10496" y="13646"/>
                  <a:pt x="11647" y="14276"/>
                </a:cubicBezTo>
                <a:cubicBezTo>
                  <a:pt x="12312" y="14671"/>
                  <a:pt x="13018" y="14988"/>
                  <a:pt x="13747" y="15249"/>
                </a:cubicBezTo>
                <a:cubicBezTo>
                  <a:pt x="14199" y="15437"/>
                  <a:pt x="14675" y="15573"/>
                  <a:pt x="15161" y="15573"/>
                </a:cubicBezTo>
                <a:cubicBezTo>
                  <a:pt x="15306" y="15573"/>
                  <a:pt x="15453" y="15561"/>
                  <a:pt x="15600" y="15534"/>
                </a:cubicBezTo>
                <a:cubicBezTo>
                  <a:pt x="16317" y="15408"/>
                  <a:pt x="17018" y="15209"/>
                  <a:pt x="17734" y="15081"/>
                </a:cubicBezTo>
                <a:cubicBezTo>
                  <a:pt x="18183" y="14985"/>
                  <a:pt x="18713" y="14773"/>
                  <a:pt x="19001" y="14773"/>
                </a:cubicBezTo>
                <a:cubicBezTo>
                  <a:pt x="19011" y="14773"/>
                  <a:pt x="19021" y="14774"/>
                  <a:pt x="19030" y="14774"/>
                </a:cubicBezTo>
                <a:cubicBezTo>
                  <a:pt x="19592" y="14818"/>
                  <a:pt x="20585" y="15142"/>
                  <a:pt x="21435" y="15326"/>
                </a:cubicBezTo>
                <a:cubicBezTo>
                  <a:pt x="22158" y="15501"/>
                  <a:pt x="22901" y="15577"/>
                  <a:pt x="23644" y="15577"/>
                </a:cubicBezTo>
                <a:cubicBezTo>
                  <a:pt x="23965" y="15577"/>
                  <a:pt x="24287" y="15563"/>
                  <a:pt x="24606" y="15536"/>
                </a:cubicBezTo>
                <a:cubicBezTo>
                  <a:pt x="25607" y="15448"/>
                  <a:pt x="26902" y="15055"/>
                  <a:pt x="27657" y="14970"/>
                </a:cubicBezTo>
                <a:cubicBezTo>
                  <a:pt x="27773" y="14956"/>
                  <a:pt x="27887" y="14950"/>
                  <a:pt x="27999" y="14950"/>
                </a:cubicBezTo>
                <a:cubicBezTo>
                  <a:pt x="28438" y="14950"/>
                  <a:pt x="28837" y="15039"/>
                  <a:pt x="29121" y="15080"/>
                </a:cubicBezTo>
                <a:cubicBezTo>
                  <a:pt x="30367" y="15267"/>
                  <a:pt x="31506" y="15581"/>
                  <a:pt x="32696" y="15979"/>
                </a:cubicBezTo>
                <a:cubicBezTo>
                  <a:pt x="33865" y="16326"/>
                  <a:pt x="35049" y="16610"/>
                  <a:pt x="36241" y="16862"/>
                </a:cubicBezTo>
                <a:cubicBezTo>
                  <a:pt x="35110" y="16859"/>
                  <a:pt x="33978" y="16843"/>
                  <a:pt x="32847" y="16806"/>
                </a:cubicBezTo>
                <a:cubicBezTo>
                  <a:pt x="29515" y="16729"/>
                  <a:pt x="26182" y="16735"/>
                  <a:pt x="22850" y="16730"/>
                </a:cubicBezTo>
                <a:cubicBezTo>
                  <a:pt x="22763" y="16730"/>
                  <a:pt x="22676" y="16730"/>
                  <a:pt x="22589" y="16730"/>
                </a:cubicBezTo>
                <a:cubicBezTo>
                  <a:pt x="19297" y="16730"/>
                  <a:pt x="16010" y="16938"/>
                  <a:pt x="12719" y="16977"/>
                </a:cubicBezTo>
                <a:cubicBezTo>
                  <a:pt x="9892" y="16959"/>
                  <a:pt x="7070" y="16791"/>
                  <a:pt x="4248" y="16661"/>
                </a:cubicBezTo>
                <a:cubicBezTo>
                  <a:pt x="3298" y="16619"/>
                  <a:pt x="2347" y="16603"/>
                  <a:pt x="1395" y="16596"/>
                </a:cubicBezTo>
                <a:cubicBezTo>
                  <a:pt x="1360" y="16598"/>
                  <a:pt x="1325" y="16598"/>
                  <a:pt x="1289" y="16598"/>
                </a:cubicBezTo>
                <a:cubicBezTo>
                  <a:pt x="1192" y="16598"/>
                  <a:pt x="1093" y="16593"/>
                  <a:pt x="995" y="16593"/>
                </a:cubicBezTo>
                <a:cubicBezTo>
                  <a:pt x="960" y="16593"/>
                  <a:pt x="924" y="16594"/>
                  <a:pt x="888" y="16596"/>
                </a:cubicBezTo>
                <a:cubicBezTo>
                  <a:pt x="1004" y="16221"/>
                  <a:pt x="1136" y="15849"/>
                  <a:pt x="1233" y="15636"/>
                </a:cubicBezTo>
                <a:lnTo>
                  <a:pt x="1233" y="15636"/>
                </a:lnTo>
                <a:cubicBezTo>
                  <a:pt x="1216" y="15665"/>
                  <a:pt x="1209" y="15677"/>
                  <a:pt x="1209" y="15677"/>
                </a:cubicBezTo>
                <a:cubicBezTo>
                  <a:pt x="1207" y="15677"/>
                  <a:pt x="1302" y="15501"/>
                  <a:pt x="1314" y="15461"/>
                </a:cubicBezTo>
                <a:cubicBezTo>
                  <a:pt x="1442" y="15251"/>
                  <a:pt x="1414" y="15313"/>
                  <a:pt x="1556" y="15196"/>
                </a:cubicBezTo>
                <a:cubicBezTo>
                  <a:pt x="3052" y="14280"/>
                  <a:pt x="4555" y="13785"/>
                  <a:pt x="6262" y="13219"/>
                </a:cubicBezTo>
                <a:cubicBezTo>
                  <a:pt x="6900" y="13024"/>
                  <a:pt x="7600" y="12706"/>
                  <a:pt x="8111" y="12706"/>
                </a:cubicBezTo>
                <a:close/>
                <a:moveTo>
                  <a:pt x="68329" y="14962"/>
                </a:moveTo>
                <a:cubicBezTo>
                  <a:pt x="68672" y="14962"/>
                  <a:pt x="69036" y="15070"/>
                  <a:pt x="69206" y="15274"/>
                </a:cubicBezTo>
                <a:cubicBezTo>
                  <a:pt x="69222" y="15303"/>
                  <a:pt x="69252" y="15353"/>
                  <a:pt x="69267" y="15375"/>
                </a:cubicBezTo>
                <a:cubicBezTo>
                  <a:pt x="69303" y="15452"/>
                  <a:pt x="69348" y="15524"/>
                  <a:pt x="69381" y="15602"/>
                </a:cubicBezTo>
                <a:cubicBezTo>
                  <a:pt x="69432" y="15728"/>
                  <a:pt x="69451" y="15872"/>
                  <a:pt x="69543" y="15976"/>
                </a:cubicBezTo>
                <a:cubicBezTo>
                  <a:pt x="69598" y="16045"/>
                  <a:pt x="69673" y="16075"/>
                  <a:pt x="69749" y="16075"/>
                </a:cubicBezTo>
                <a:cubicBezTo>
                  <a:pt x="69853" y="16075"/>
                  <a:pt x="69961" y="16020"/>
                  <a:pt x="70028" y="15935"/>
                </a:cubicBezTo>
                <a:cubicBezTo>
                  <a:pt x="70147" y="15802"/>
                  <a:pt x="70253" y="15655"/>
                  <a:pt x="70324" y="15491"/>
                </a:cubicBezTo>
                <a:cubicBezTo>
                  <a:pt x="70347" y="15439"/>
                  <a:pt x="70366" y="15387"/>
                  <a:pt x="70382" y="15340"/>
                </a:cubicBezTo>
                <a:cubicBezTo>
                  <a:pt x="70428" y="15426"/>
                  <a:pt x="70479" y="15539"/>
                  <a:pt x="70580" y="15718"/>
                </a:cubicBezTo>
                <a:cubicBezTo>
                  <a:pt x="70662" y="15920"/>
                  <a:pt x="70798" y="15983"/>
                  <a:pt x="70952" y="15983"/>
                </a:cubicBezTo>
                <a:cubicBezTo>
                  <a:pt x="71118" y="15983"/>
                  <a:pt x="71305" y="15910"/>
                  <a:pt x="71471" y="15859"/>
                </a:cubicBezTo>
                <a:cubicBezTo>
                  <a:pt x="71567" y="15848"/>
                  <a:pt x="71615" y="15836"/>
                  <a:pt x="71668" y="15836"/>
                </a:cubicBezTo>
                <a:cubicBezTo>
                  <a:pt x="71710" y="15836"/>
                  <a:pt x="71756" y="15844"/>
                  <a:pt x="71830" y="15866"/>
                </a:cubicBezTo>
                <a:cubicBezTo>
                  <a:pt x="71867" y="15886"/>
                  <a:pt x="71938" y="15925"/>
                  <a:pt x="71963" y="15946"/>
                </a:cubicBezTo>
                <a:cubicBezTo>
                  <a:pt x="71979" y="15962"/>
                  <a:pt x="71988" y="15967"/>
                  <a:pt x="71992" y="15969"/>
                </a:cubicBezTo>
                <a:cubicBezTo>
                  <a:pt x="72003" y="15979"/>
                  <a:pt x="72016" y="15989"/>
                  <a:pt x="72028" y="15999"/>
                </a:cubicBezTo>
                <a:cubicBezTo>
                  <a:pt x="72132" y="16122"/>
                  <a:pt x="72254" y="16249"/>
                  <a:pt x="72424" y="16249"/>
                </a:cubicBezTo>
                <a:cubicBezTo>
                  <a:pt x="72441" y="16249"/>
                  <a:pt x="72458" y="16248"/>
                  <a:pt x="72475" y="16245"/>
                </a:cubicBezTo>
                <a:cubicBezTo>
                  <a:pt x="72726" y="16211"/>
                  <a:pt x="72962" y="16105"/>
                  <a:pt x="73205" y="16040"/>
                </a:cubicBezTo>
                <a:cubicBezTo>
                  <a:pt x="73268" y="16035"/>
                  <a:pt x="73806" y="15954"/>
                  <a:pt x="74165" y="15949"/>
                </a:cubicBezTo>
                <a:cubicBezTo>
                  <a:pt x="74209" y="15946"/>
                  <a:pt x="74251" y="15944"/>
                  <a:pt x="74291" y="15944"/>
                </a:cubicBezTo>
                <a:cubicBezTo>
                  <a:pt x="74676" y="15944"/>
                  <a:pt x="74884" y="16067"/>
                  <a:pt x="75099" y="16228"/>
                </a:cubicBezTo>
                <a:cubicBezTo>
                  <a:pt x="75157" y="16256"/>
                  <a:pt x="75220" y="16267"/>
                  <a:pt x="75285" y="16267"/>
                </a:cubicBezTo>
                <a:cubicBezTo>
                  <a:pt x="75353" y="16267"/>
                  <a:pt x="75421" y="16254"/>
                  <a:pt x="75484" y="16234"/>
                </a:cubicBezTo>
                <a:cubicBezTo>
                  <a:pt x="75586" y="16242"/>
                  <a:pt x="75687" y="16251"/>
                  <a:pt x="75788" y="16263"/>
                </a:cubicBezTo>
                <a:cubicBezTo>
                  <a:pt x="76061" y="16292"/>
                  <a:pt x="76559" y="16377"/>
                  <a:pt x="76866" y="16507"/>
                </a:cubicBezTo>
                <a:cubicBezTo>
                  <a:pt x="76915" y="16526"/>
                  <a:pt x="76960" y="16547"/>
                  <a:pt x="77003" y="16568"/>
                </a:cubicBezTo>
                <a:cubicBezTo>
                  <a:pt x="76950" y="16568"/>
                  <a:pt x="76898" y="16570"/>
                  <a:pt x="76844" y="16570"/>
                </a:cubicBezTo>
                <a:cubicBezTo>
                  <a:pt x="76447" y="16565"/>
                  <a:pt x="76048" y="16554"/>
                  <a:pt x="75650" y="16554"/>
                </a:cubicBezTo>
                <a:cubicBezTo>
                  <a:pt x="75198" y="16554"/>
                  <a:pt x="74746" y="16568"/>
                  <a:pt x="74297" y="16620"/>
                </a:cubicBezTo>
                <a:cubicBezTo>
                  <a:pt x="73334" y="16733"/>
                  <a:pt x="72381" y="16910"/>
                  <a:pt x="71439" y="17127"/>
                </a:cubicBezTo>
                <a:cubicBezTo>
                  <a:pt x="70949" y="17113"/>
                  <a:pt x="70459" y="17107"/>
                  <a:pt x="69969" y="17107"/>
                </a:cubicBezTo>
                <a:cubicBezTo>
                  <a:pt x="68039" y="17107"/>
                  <a:pt x="66109" y="17195"/>
                  <a:pt x="64178" y="17195"/>
                </a:cubicBezTo>
                <a:cubicBezTo>
                  <a:pt x="63326" y="17195"/>
                  <a:pt x="62474" y="17178"/>
                  <a:pt x="61621" y="17129"/>
                </a:cubicBezTo>
                <a:cubicBezTo>
                  <a:pt x="61278" y="17121"/>
                  <a:pt x="60935" y="17114"/>
                  <a:pt x="60592" y="17105"/>
                </a:cubicBezTo>
                <a:cubicBezTo>
                  <a:pt x="60562" y="17082"/>
                  <a:pt x="60525" y="17066"/>
                  <a:pt x="60483" y="17066"/>
                </a:cubicBezTo>
                <a:cubicBezTo>
                  <a:pt x="60467" y="17066"/>
                  <a:pt x="60450" y="17068"/>
                  <a:pt x="60433" y="17074"/>
                </a:cubicBezTo>
                <a:cubicBezTo>
                  <a:pt x="60396" y="17082"/>
                  <a:pt x="60362" y="17090"/>
                  <a:pt x="60325" y="17097"/>
                </a:cubicBezTo>
                <a:cubicBezTo>
                  <a:pt x="58715" y="17052"/>
                  <a:pt x="57107" y="16977"/>
                  <a:pt x="55498" y="16901"/>
                </a:cubicBezTo>
                <a:cubicBezTo>
                  <a:pt x="55932" y="16777"/>
                  <a:pt x="56425" y="16700"/>
                  <a:pt x="56697" y="16668"/>
                </a:cubicBezTo>
                <a:cubicBezTo>
                  <a:pt x="56933" y="16633"/>
                  <a:pt x="57173" y="16631"/>
                  <a:pt x="57408" y="16596"/>
                </a:cubicBezTo>
                <a:cubicBezTo>
                  <a:pt x="57457" y="16584"/>
                  <a:pt x="57558" y="16544"/>
                  <a:pt x="57626" y="16513"/>
                </a:cubicBezTo>
                <a:cubicBezTo>
                  <a:pt x="57818" y="16478"/>
                  <a:pt x="58016" y="16344"/>
                  <a:pt x="58029" y="16138"/>
                </a:cubicBezTo>
                <a:cubicBezTo>
                  <a:pt x="58032" y="16088"/>
                  <a:pt x="58022" y="16034"/>
                  <a:pt x="58007" y="15982"/>
                </a:cubicBezTo>
                <a:lnTo>
                  <a:pt x="58007" y="15982"/>
                </a:lnTo>
                <a:cubicBezTo>
                  <a:pt x="58187" y="16050"/>
                  <a:pt x="58340" y="16222"/>
                  <a:pt x="58576" y="16352"/>
                </a:cubicBezTo>
                <a:cubicBezTo>
                  <a:pt x="58618" y="16374"/>
                  <a:pt x="58667" y="16384"/>
                  <a:pt x="58717" y="16384"/>
                </a:cubicBezTo>
                <a:cubicBezTo>
                  <a:pt x="58836" y="16384"/>
                  <a:pt x="58964" y="16329"/>
                  <a:pt x="59029" y="16237"/>
                </a:cubicBezTo>
                <a:cubicBezTo>
                  <a:pt x="59043" y="16231"/>
                  <a:pt x="59060" y="16221"/>
                  <a:pt x="59087" y="16202"/>
                </a:cubicBezTo>
                <a:cubicBezTo>
                  <a:pt x="59257" y="16115"/>
                  <a:pt x="59237" y="16108"/>
                  <a:pt x="59410" y="16069"/>
                </a:cubicBezTo>
                <a:lnTo>
                  <a:pt x="59415" y="16069"/>
                </a:lnTo>
                <a:cubicBezTo>
                  <a:pt x="59416" y="16070"/>
                  <a:pt x="59418" y="16070"/>
                  <a:pt x="59420" y="16070"/>
                </a:cubicBezTo>
                <a:cubicBezTo>
                  <a:pt x="59426" y="16074"/>
                  <a:pt x="59432" y="16077"/>
                  <a:pt x="59435" y="16077"/>
                </a:cubicBezTo>
                <a:lnTo>
                  <a:pt x="59435" y="16079"/>
                </a:lnTo>
                <a:lnTo>
                  <a:pt x="59436" y="16079"/>
                </a:lnTo>
                <a:cubicBezTo>
                  <a:pt x="59436" y="16079"/>
                  <a:pt x="59436" y="16080"/>
                  <a:pt x="59436" y="16080"/>
                </a:cubicBezTo>
                <a:cubicBezTo>
                  <a:pt x="59447" y="16089"/>
                  <a:pt x="59450" y="16093"/>
                  <a:pt x="59450" y="16093"/>
                </a:cubicBezTo>
                <a:cubicBezTo>
                  <a:pt x="59449" y="16093"/>
                  <a:pt x="59446" y="16090"/>
                  <a:pt x="59441" y="16085"/>
                </a:cubicBezTo>
                <a:lnTo>
                  <a:pt x="59441" y="16085"/>
                </a:lnTo>
                <a:cubicBezTo>
                  <a:pt x="59491" y="16158"/>
                  <a:pt x="59565" y="16222"/>
                  <a:pt x="59652" y="16244"/>
                </a:cubicBezTo>
                <a:cubicBezTo>
                  <a:pt x="59670" y="16251"/>
                  <a:pt x="59698" y="16253"/>
                  <a:pt x="59731" y="16253"/>
                </a:cubicBezTo>
                <a:cubicBezTo>
                  <a:pt x="59902" y="16253"/>
                  <a:pt x="60228" y="16183"/>
                  <a:pt x="60229" y="16183"/>
                </a:cubicBezTo>
                <a:lnTo>
                  <a:pt x="60229" y="16183"/>
                </a:lnTo>
                <a:cubicBezTo>
                  <a:pt x="60229" y="16183"/>
                  <a:pt x="60226" y="16183"/>
                  <a:pt x="60221" y="16185"/>
                </a:cubicBezTo>
                <a:cubicBezTo>
                  <a:pt x="60325" y="16174"/>
                  <a:pt x="60386" y="16169"/>
                  <a:pt x="60436" y="16169"/>
                </a:cubicBezTo>
                <a:cubicBezTo>
                  <a:pt x="60521" y="16169"/>
                  <a:pt x="60569" y="16184"/>
                  <a:pt x="60728" y="16216"/>
                </a:cubicBezTo>
                <a:cubicBezTo>
                  <a:pt x="60941" y="16276"/>
                  <a:pt x="60906" y="16280"/>
                  <a:pt x="61122" y="16374"/>
                </a:cubicBezTo>
                <a:cubicBezTo>
                  <a:pt x="61167" y="16386"/>
                  <a:pt x="61214" y="16391"/>
                  <a:pt x="61262" y="16391"/>
                </a:cubicBezTo>
                <a:cubicBezTo>
                  <a:pt x="61522" y="16391"/>
                  <a:pt x="61815" y="16246"/>
                  <a:pt x="61984" y="16246"/>
                </a:cubicBezTo>
                <a:cubicBezTo>
                  <a:pt x="61996" y="16246"/>
                  <a:pt x="62007" y="16247"/>
                  <a:pt x="62018" y="16248"/>
                </a:cubicBezTo>
                <a:cubicBezTo>
                  <a:pt x="62033" y="16248"/>
                  <a:pt x="62048" y="16247"/>
                  <a:pt x="62063" y="16247"/>
                </a:cubicBezTo>
                <a:cubicBezTo>
                  <a:pt x="62364" y="16247"/>
                  <a:pt x="62642" y="16377"/>
                  <a:pt x="62961" y="16377"/>
                </a:cubicBezTo>
                <a:cubicBezTo>
                  <a:pt x="62999" y="16377"/>
                  <a:pt x="63037" y="16375"/>
                  <a:pt x="63077" y="16371"/>
                </a:cubicBezTo>
                <a:cubicBezTo>
                  <a:pt x="63391" y="16315"/>
                  <a:pt x="63418" y="16032"/>
                  <a:pt x="63344" y="15772"/>
                </a:cubicBezTo>
                <a:lnTo>
                  <a:pt x="63344" y="15772"/>
                </a:lnTo>
                <a:cubicBezTo>
                  <a:pt x="63392" y="15794"/>
                  <a:pt x="63443" y="15818"/>
                  <a:pt x="63504" y="15851"/>
                </a:cubicBezTo>
                <a:cubicBezTo>
                  <a:pt x="63619" y="15924"/>
                  <a:pt x="63742" y="15952"/>
                  <a:pt x="63866" y="15952"/>
                </a:cubicBezTo>
                <a:cubicBezTo>
                  <a:pt x="64123" y="15952"/>
                  <a:pt x="64387" y="15829"/>
                  <a:pt x="64613" y="15714"/>
                </a:cubicBezTo>
                <a:cubicBezTo>
                  <a:pt x="64698" y="15671"/>
                  <a:pt x="65330" y="15462"/>
                  <a:pt x="65503" y="15462"/>
                </a:cubicBezTo>
                <a:cubicBezTo>
                  <a:pt x="65518" y="15462"/>
                  <a:pt x="65529" y="15463"/>
                  <a:pt x="65537" y="15466"/>
                </a:cubicBezTo>
                <a:cubicBezTo>
                  <a:pt x="65828" y="15472"/>
                  <a:pt x="65803" y="15488"/>
                  <a:pt x="66042" y="15560"/>
                </a:cubicBezTo>
                <a:cubicBezTo>
                  <a:pt x="66130" y="15573"/>
                  <a:pt x="66162" y="15646"/>
                  <a:pt x="66377" y="15649"/>
                </a:cubicBezTo>
                <a:cubicBezTo>
                  <a:pt x="66630" y="15618"/>
                  <a:pt x="66823" y="15416"/>
                  <a:pt x="67048" y="15311"/>
                </a:cubicBezTo>
                <a:cubicBezTo>
                  <a:pt x="67322" y="15165"/>
                  <a:pt x="67677" y="15057"/>
                  <a:pt x="68079" y="14983"/>
                </a:cubicBezTo>
                <a:cubicBezTo>
                  <a:pt x="68159" y="14969"/>
                  <a:pt x="68243" y="14962"/>
                  <a:pt x="68329" y="14962"/>
                </a:cubicBezTo>
                <a:close/>
                <a:moveTo>
                  <a:pt x="1365" y="17113"/>
                </a:moveTo>
                <a:cubicBezTo>
                  <a:pt x="1463" y="17113"/>
                  <a:pt x="1562" y="17113"/>
                  <a:pt x="1660" y="17114"/>
                </a:cubicBezTo>
                <a:cubicBezTo>
                  <a:pt x="2755" y="17126"/>
                  <a:pt x="3851" y="17152"/>
                  <a:pt x="4944" y="17214"/>
                </a:cubicBezTo>
                <a:cubicBezTo>
                  <a:pt x="7559" y="17329"/>
                  <a:pt x="10177" y="17491"/>
                  <a:pt x="12795" y="17491"/>
                </a:cubicBezTo>
                <a:cubicBezTo>
                  <a:pt x="12874" y="17491"/>
                  <a:pt x="12952" y="17491"/>
                  <a:pt x="13030" y="17491"/>
                </a:cubicBezTo>
                <a:cubicBezTo>
                  <a:pt x="16264" y="17440"/>
                  <a:pt x="19493" y="17247"/>
                  <a:pt x="22728" y="17247"/>
                </a:cubicBezTo>
                <a:cubicBezTo>
                  <a:pt x="22923" y="17247"/>
                  <a:pt x="23118" y="17247"/>
                  <a:pt x="23313" y="17249"/>
                </a:cubicBezTo>
                <a:cubicBezTo>
                  <a:pt x="23795" y="17246"/>
                  <a:pt x="24277" y="17245"/>
                  <a:pt x="24759" y="17245"/>
                </a:cubicBezTo>
                <a:cubicBezTo>
                  <a:pt x="28676" y="17245"/>
                  <a:pt x="32592" y="17323"/>
                  <a:pt x="36509" y="17386"/>
                </a:cubicBezTo>
                <a:cubicBezTo>
                  <a:pt x="40251" y="17376"/>
                  <a:pt x="43992" y="17255"/>
                  <a:pt x="47734" y="17250"/>
                </a:cubicBezTo>
                <a:cubicBezTo>
                  <a:pt x="48089" y="17248"/>
                  <a:pt x="48444" y="17246"/>
                  <a:pt x="48799" y="17246"/>
                </a:cubicBezTo>
                <a:cubicBezTo>
                  <a:pt x="51500" y="17246"/>
                  <a:pt x="54200" y="17321"/>
                  <a:pt x="56895" y="17498"/>
                </a:cubicBezTo>
                <a:cubicBezTo>
                  <a:pt x="57286" y="17508"/>
                  <a:pt x="57676" y="17521"/>
                  <a:pt x="58065" y="17534"/>
                </a:cubicBezTo>
                <a:cubicBezTo>
                  <a:pt x="55685" y="17929"/>
                  <a:pt x="53439" y="18129"/>
                  <a:pt x="50931" y="18553"/>
                </a:cubicBezTo>
                <a:cubicBezTo>
                  <a:pt x="50036" y="18684"/>
                  <a:pt x="49143" y="18820"/>
                  <a:pt x="48254" y="18982"/>
                </a:cubicBezTo>
                <a:cubicBezTo>
                  <a:pt x="47815" y="19057"/>
                  <a:pt x="47118" y="19208"/>
                  <a:pt x="46872" y="19364"/>
                </a:cubicBezTo>
                <a:cubicBezTo>
                  <a:pt x="46685" y="19460"/>
                  <a:pt x="46504" y="19623"/>
                  <a:pt x="46500" y="19846"/>
                </a:cubicBezTo>
                <a:cubicBezTo>
                  <a:pt x="46510" y="20110"/>
                  <a:pt x="46535" y="20440"/>
                  <a:pt x="46361" y="20617"/>
                </a:cubicBezTo>
                <a:cubicBezTo>
                  <a:pt x="46226" y="20833"/>
                  <a:pt x="45762" y="21084"/>
                  <a:pt x="45641" y="21121"/>
                </a:cubicBezTo>
                <a:cubicBezTo>
                  <a:pt x="45294" y="21293"/>
                  <a:pt x="44641" y="21470"/>
                  <a:pt x="44101" y="21584"/>
                </a:cubicBezTo>
                <a:cubicBezTo>
                  <a:pt x="43112" y="21798"/>
                  <a:pt x="42116" y="21989"/>
                  <a:pt x="41134" y="22240"/>
                </a:cubicBezTo>
                <a:cubicBezTo>
                  <a:pt x="40853" y="22323"/>
                  <a:pt x="40636" y="22385"/>
                  <a:pt x="40502" y="22464"/>
                </a:cubicBezTo>
                <a:cubicBezTo>
                  <a:pt x="40361" y="22551"/>
                  <a:pt x="40236" y="22669"/>
                  <a:pt x="40158" y="22816"/>
                </a:cubicBezTo>
                <a:cubicBezTo>
                  <a:pt x="40129" y="22847"/>
                  <a:pt x="40109" y="22947"/>
                  <a:pt x="40099" y="22994"/>
                </a:cubicBezTo>
                <a:cubicBezTo>
                  <a:pt x="40067" y="23157"/>
                  <a:pt x="40125" y="23323"/>
                  <a:pt x="40096" y="23488"/>
                </a:cubicBezTo>
                <a:cubicBezTo>
                  <a:pt x="40070" y="23773"/>
                  <a:pt x="39939" y="23993"/>
                  <a:pt x="39689" y="24189"/>
                </a:cubicBezTo>
                <a:cubicBezTo>
                  <a:pt x="38933" y="24731"/>
                  <a:pt x="37779" y="25101"/>
                  <a:pt x="36885" y="25524"/>
                </a:cubicBezTo>
                <a:cubicBezTo>
                  <a:pt x="35920" y="25944"/>
                  <a:pt x="35049" y="26345"/>
                  <a:pt x="34007" y="26868"/>
                </a:cubicBezTo>
                <a:cubicBezTo>
                  <a:pt x="33766" y="26989"/>
                  <a:pt x="33528" y="27115"/>
                  <a:pt x="33289" y="27240"/>
                </a:cubicBezTo>
                <a:cubicBezTo>
                  <a:pt x="33241" y="27267"/>
                  <a:pt x="33208" y="27314"/>
                  <a:pt x="33189" y="27363"/>
                </a:cubicBezTo>
                <a:cubicBezTo>
                  <a:pt x="32617" y="27540"/>
                  <a:pt x="32036" y="27687"/>
                  <a:pt x="31463" y="27861"/>
                </a:cubicBezTo>
                <a:cubicBezTo>
                  <a:pt x="31315" y="27922"/>
                  <a:pt x="31107" y="27903"/>
                  <a:pt x="31007" y="28045"/>
                </a:cubicBezTo>
                <a:cubicBezTo>
                  <a:pt x="30996" y="28068"/>
                  <a:pt x="30994" y="28087"/>
                  <a:pt x="30989" y="28107"/>
                </a:cubicBezTo>
                <a:cubicBezTo>
                  <a:pt x="30923" y="28106"/>
                  <a:pt x="30857" y="28106"/>
                  <a:pt x="30791" y="28104"/>
                </a:cubicBezTo>
                <a:cubicBezTo>
                  <a:pt x="29037" y="28093"/>
                  <a:pt x="27288" y="27975"/>
                  <a:pt x="25536" y="27890"/>
                </a:cubicBezTo>
                <a:cubicBezTo>
                  <a:pt x="24381" y="27861"/>
                  <a:pt x="23226" y="27847"/>
                  <a:pt x="22070" y="27847"/>
                </a:cubicBezTo>
                <a:cubicBezTo>
                  <a:pt x="21161" y="27847"/>
                  <a:pt x="20252" y="27855"/>
                  <a:pt x="19343" y="27873"/>
                </a:cubicBezTo>
                <a:cubicBezTo>
                  <a:pt x="18176" y="27914"/>
                  <a:pt x="17010" y="27929"/>
                  <a:pt x="15843" y="27929"/>
                </a:cubicBezTo>
                <a:cubicBezTo>
                  <a:pt x="13833" y="27929"/>
                  <a:pt x="11824" y="27884"/>
                  <a:pt x="9814" y="27848"/>
                </a:cubicBezTo>
                <a:cubicBezTo>
                  <a:pt x="8713" y="27850"/>
                  <a:pt x="7612" y="27864"/>
                  <a:pt x="6511" y="27864"/>
                </a:cubicBezTo>
                <a:cubicBezTo>
                  <a:pt x="5343" y="27864"/>
                  <a:pt x="4176" y="27848"/>
                  <a:pt x="3008" y="27786"/>
                </a:cubicBezTo>
                <a:cubicBezTo>
                  <a:pt x="2597" y="27767"/>
                  <a:pt x="2184" y="27751"/>
                  <a:pt x="1775" y="27718"/>
                </a:cubicBezTo>
                <a:cubicBezTo>
                  <a:pt x="1757" y="27713"/>
                  <a:pt x="1740" y="27712"/>
                  <a:pt x="1730" y="27710"/>
                </a:cubicBezTo>
                <a:cubicBezTo>
                  <a:pt x="1688" y="27702"/>
                  <a:pt x="1639" y="27687"/>
                  <a:pt x="1628" y="27684"/>
                </a:cubicBezTo>
                <a:cubicBezTo>
                  <a:pt x="1185" y="27457"/>
                  <a:pt x="1061" y="26962"/>
                  <a:pt x="902" y="26210"/>
                </a:cubicBezTo>
                <a:cubicBezTo>
                  <a:pt x="524" y="24193"/>
                  <a:pt x="486" y="21943"/>
                  <a:pt x="589" y="19716"/>
                </a:cubicBezTo>
                <a:cubicBezTo>
                  <a:pt x="638" y="18884"/>
                  <a:pt x="734" y="18055"/>
                  <a:pt x="822" y="17226"/>
                </a:cubicBezTo>
                <a:cubicBezTo>
                  <a:pt x="820" y="17192"/>
                  <a:pt x="823" y="17156"/>
                  <a:pt x="828" y="17117"/>
                </a:cubicBezTo>
                <a:cubicBezTo>
                  <a:pt x="1007" y="17114"/>
                  <a:pt x="1186" y="17113"/>
                  <a:pt x="1365" y="17113"/>
                </a:cubicBezTo>
                <a:close/>
                <a:moveTo>
                  <a:pt x="59913" y="17601"/>
                </a:moveTo>
                <a:cubicBezTo>
                  <a:pt x="61528" y="17659"/>
                  <a:pt x="63145" y="17713"/>
                  <a:pt x="64761" y="17713"/>
                </a:cubicBezTo>
                <a:cubicBezTo>
                  <a:pt x="65512" y="17713"/>
                  <a:pt x="66263" y="17702"/>
                  <a:pt x="67014" y="17673"/>
                </a:cubicBezTo>
                <a:cubicBezTo>
                  <a:pt x="67861" y="17638"/>
                  <a:pt x="68708" y="17627"/>
                  <a:pt x="69555" y="17615"/>
                </a:cubicBezTo>
                <a:lnTo>
                  <a:pt x="69555" y="17615"/>
                </a:lnTo>
                <a:cubicBezTo>
                  <a:pt x="68732" y="17848"/>
                  <a:pt x="67916" y="18102"/>
                  <a:pt x="67105" y="18364"/>
                </a:cubicBezTo>
                <a:cubicBezTo>
                  <a:pt x="66495" y="18532"/>
                  <a:pt x="65793" y="19380"/>
                  <a:pt x="65548" y="19618"/>
                </a:cubicBezTo>
                <a:cubicBezTo>
                  <a:pt x="65182" y="19878"/>
                  <a:pt x="64986" y="19917"/>
                  <a:pt x="64610" y="20059"/>
                </a:cubicBezTo>
                <a:cubicBezTo>
                  <a:pt x="64276" y="20104"/>
                  <a:pt x="63027" y="20476"/>
                  <a:pt x="62707" y="20621"/>
                </a:cubicBezTo>
                <a:cubicBezTo>
                  <a:pt x="62573" y="20666"/>
                  <a:pt x="62386" y="20711"/>
                  <a:pt x="62274" y="20793"/>
                </a:cubicBezTo>
                <a:cubicBezTo>
                  <a:pt x="62221" y="20791"/>
                  <a:pt x="62168" y="20790"/>
                  <a:pt x="62115" y="20790"/>
                </a:cubicBezTo>
                <a:cubicBezTo>
                  <a:pt x="61742" y="20790"/>
                  <a:pt x="61373" y="20844"/>
                  <a:pt x="61005" y="20893"/>
                </a:cubicBezTo>
                <a:cubicBezTo>
                  <a:pt x="60356" y="20972"/>
                  <a:pt x="59506" y="21144"/>
                  <a:pt x="59098" y="21348"/>
                </a:cubicBezTo>
                <a:cubicBezTo>
                  <a:pt x="58738" y="21496"/>
                  <a:pt x="58418" y="21717"/>
                  <a:pt x="58081" y="21904"/>
                </a:cubicBezTo>
                <a:cubicBezTo>
                  <a:pt x="56970" y="22501"/>
                  <a:pt x="55835" y="23047"/>
                  <a:pt x="54719" y="23631"/>
                </a:cubicBezTo>
                <a:cubicBezTo>
                  <a:pt x="53442" y="24227"/>
                  <a:pt x="52644" y="24851"/>
                  <a:pt x="51626" y="25040"/>
                </a:cubicBezTo>
                <a:cubicBezTo>
                  <a:pt x="50819" y="25194"/>
                  <a:pt x="49231" y="25240"/>
                  <a:pt x="48429" y="25582"/>
                </a:cubicBezTo>
                <a:cubicBezTo>
                  <a:pt x="47517" y="25973"/>
                  <a:pt x="46656" y="26477"/>
                  <a:pt x="45775" y="26933"/>
                </a:cubicBezTo>
                <a:cubicBezTo>
                  <a:pt x="45177" y="27264"/>
                  <a:pt x="44642" y="27470"/>
                  <a:pt x="44240" y="27877"/>
                </a:cubicBezTo>
                <a:cubicBezTo>
                  <a:pt x="44010" y="28119"/>
                  <a:pt x="43891" y="28397"/>
                  <a:pt x="43871" y="28641"/>
                </a:cubicBezTo>
                <a:cubicBezTo>
                  <a:pt x="42955" y="28573"/>
                  <a:pt x="42034" y="28573"/>
                  <a:pt x="41119" y="28502"/>
                </a:cubicBezTo>
                <a:cubicBezTo>
                  <a:pt x="39668" y="28407"/>
                  <a:pt x="38220" y="28252"/>
                  <a:pt x="36767" y="28184"/>
                </a:cubicBezTo>
                <a:cubicBezTo>
                  <a:pt x="35790" y="28126"/>
                  <a:pt x="34811" y="28117"/>
                  <a:pt x="33833" y="28117"/>
                </a:cubicBezTo>
                <a:cubicBezTo>
                  <a:pt x="33345" y="28117"/>
                  <a:pt x="32858" y="28119"/>
                  <a:pt x="32371" y="28119"/>
                </a:cubicBezTo>
                <a:cubicBezTo>
                  <a:pt x="32291" y="28119"/>
                  <a:pt x="32210" y="28119"/>
                  <a:pt x="32130" y="28119"/>
                </a:cubicBezTo>
                <a:cubicBezTo>
                  <a:pt x="32569" y="27990"/>
                  <a:pt x="32993" y="27839"/>
                  <a:pt x="33360" y="27686"/>
                </a:cubicBezTo>
                <a:cubicBezTo>
                  <a:pt x="33374" y="27688"/>
                  <a:pt x="33388" y="27690"/>
                  <a:pt x="33403" y="27690"/>
                </a:cubicBezTo>
                <a:cubicBezTo>
                  <a:pt x="33490" y="27690"/>
                  <a:pt x="33584" y="27648"/>
                  <a:pt x="33664" y="27596"/>
                </a:cubicBezTo>
                <a:cubicBezTo>
                  <a:pt x="33994" y="27424"/>
                  <a:pt x="34327" y="27256"/>
                  <a:pt x="34663" y="27091"/>
                </a:cubicBezTo>
                <a:cubicBezTo>
                  <a:pt x="35860" y="26503"/>
                  <a:pt x="37079" y="25958"/>
                  <a:pt x="38283" y="25384"/>
                </a:cubicBezTo>
                <a:cubicBezTo>
                  <a:pt x="39108" y="24945"/>
                  <a:pt x="39983" y="24719"/>
                  <a:pt x="40314" y="23791"/>
                </a:cubicBezTo>
                <a:cubicBezTo>
                  <a:pt x="40484" y="23126"/>
                  <a:pt x="40320" y="23009"/>
                  <a:pt x="40708" y="22871"/>
                </a:cubicBezTo>
                <a:cubicBezTo>
                  <a:pt x="41898" y="22528"/>
                  <a:pt x="43731" y="22259"/>
                  <a:pt x="45120" y="21804"/>
                </a:cubicBezTo>
                <a:cubicBezTo>
                  <a:pt x="45876" y="21528"/>
                  <a:pt x="46848" y="21015"/>
                  <a:pt x="46790" y="20081"/>
                </a:cubicBezTo>
                <a:cubicBezTo>
                  <a:pt x="46724" y="19547"/>
                  <a:pt x="47337" y="19644"/>
                  <a:pt x="47722" y="19561"/>
                </a:cubicBezTo>
                <a:cubicBezTo>
                  <a:pt x="51210" y="18981"/>
                  <a:pt x="54400" y="18587"/>
                  <a:pt x="57833" y="18032"/>
                </a:cubicBezTo>
                <a:cubicBezTo>
                  <a:pt x="58527" y="17905"/>
                  <a:pt x="59228" y="17772"/>
                  <a:pt x="59913" y="17601"/>
                </a:cubicBezTo>
                <a:close/>
                <a:moveTo>
                  <a:pt x="98241" y="15781"/>
                </a:moveTo>
                <a:cubicBezTo>
                  <a:pt x="98909" y="15781"/>
                  <a:pt x="99577" y="15841"/>
                  <a:pt x="100245" y="15841"/>
                </a:cubicBezTo>
                <a:cubicBezTo>
                  <a:pt x="100319" y="15841"/>
                  <a:pt x="100393" y="15840"/>
                  <a:pt x="100467" y="15838"/>
                </a:cubicBezTo>
                <a:cubicBezTo>
                  <a:pt x="100690" y="16955"/>
                  <a:pt x="100698" y="18291"/>
                  <a:pt x="100804" y="19597"/>
                </a:cubicBezTo>
                <a:cubicBezTo>
                  <a:pt x="100960" y="22084"/>
                  <a:pt x="101089" y="24577"/>
                  <a:pt x="101023" y="27068"/>
                </a:cubicBezTo>
                <a:cubicBezTo>
                  <a:pt x="101010" y="27495"/>
                  <a:pt x="100982" y="27923"/>
                  <a:pt x="100983" y="28350"/>
                </a:cubicBezTo>
                <a:cubicBezTo>
                  <a:pt x="100973" y="28356"/>
                  <a:pt x="100966" y="28361"/>
                  <a:pt x="100960" y="28365"/>
                </a:cubicBezTo>
                <a:cubicBezTo>
                  <a:pt x="100907" y="28388"/>
                  <a:pt x="100850" y="28407"/>
                  <a:pt x="100794" y="28424"/>
                </a:cubicBezTo>
                <a:cubicBezTo>
                  <a:pt x="100779" y="28430"/>
                  <a:pt x="100760" y="28439"/>
                  <a:pt x="100746" y="28445"/>
                </a:cubicBezTo>
                <a:cubicBezTo>
                  <a:pt x="100309" y="28514"/>
                  <a:pt x="100126" y="28539"/>
                  <a:pt x="99659" y="28556"/>
                </a:cubicBezTo>
                <a:cubicBezTo>
                  <a:pt x="99203" y="28562"/>
                  <a:pt x="98747" y="28564"/>
                  <a:pt x="98292" y="28564"/>
                </a:cubicBezTo>
                <a:cubicBezTo>
                  <a:pt x="96566" y="28564"/>
                  <a:pt x="94839" y="28531"/>
                  <a:pt x="93113" y="28531"/>
                </a:cubicBezTo>
                <a:cubicBezTo>
                  <a:pt x="92198" y="28531"/>
                  <a:pt x="91284" y="28540"/>
                  <a:pt x="90370" y="28569"/>
                </a:cubicBezTo>
                <a:cubicBezTo>
                  <a:pt x="89815" y="27333"/>
                  <a:pt x="88720" y="26354"/>
                  <a:pt x="87484" y="25822"/>
                </a:cubicBezTo>
                <a:cubicBezTo>
                  <a:pt x="86285" y="25292"/>
                  <a:pt x="84944" y="25236"/>
                  <a:pt x="83655" y="25150"/>
                </a:cubicBezTo>
                <a:cubicBezTo>
                  <a:pt x="83643" y="25151"/>
                  <a:pt x="83630" y="25151"/>
                  <a:pt x="83618" y="25151"/>
                </a:cubicBezTo>
                <a:cubicBezTo>
                  <a:pt x="83304" y="25151"/>
                  <a:pt x="83050" y="25031"/>
                  <a:pt x="82650" y="24914"/>
                </a:cubicBezTo>
                <a:cubicBezTo>
                  <a:pt x="82142" y="24756"/>
                  <a:pt x="81616" y="24630"/>
                  <a:pt x="81081" y="24630"/>
                </a:cubicBezTo>
                <a:cubicBezTo>
                  <a:pt x="81069" y="24630"/>
                  <a:pt x="81057" y="24630"/>
                  <a:pt x="81045" y="24631"/>
                </a:cubicBezTo>
                <a:cubicBezTo>
                  <a:pt x="80555" y="24631"/>
                  <a:pt x="80067" y="24690"/>
                  <a:pt x="79578" y="24713"/>
                </a:cubicBezTo>
                <a:cubicBezTo>
                  <a:pt x="79476" y="24719"/>
                  <a:pt x="79377" y="24725"/>
                  <a:pt x="79275" y="24732"/>
                </a:cubicBezTo>
                <a:cubicBezTo>
                  <a:pt x="79249" y="24732"/>
                  <a:pt x="79220" y="24736"/>
                  <a:pt x="79194" y="24742"/>
                </a:cubicBezTo>
                <a:cubicBezTo>
                  <a:pt x="79068" y="24748"/>
                  <a:pt x="78919" y="24804"/>
                  <a:pt x="78910" y="24949"/>
                </a:cubicBezTo>
                <a:cubicBezTo>
                  <a:pt x="78888" y="25126"/>
                  <a:pt x="79019" y="25201"/>
                  <a:pt x="79163" y="25201"/>
                </a:cubicBezTo>
                <a:cubicBezTo>
                  <a:pt x="79234" y="25201"/>
                  <a:pt x="79307" y="25183"/>
                  <a:pt x="79368" y="25150"/>
                </a:cubicBezTo>
                <a:cubicBezTo>
                  <a:pt x="79369" y="25152"/>
                  <a:pt x="79372" y="25153"/>
                  <a:pt x="79376" y="25153"/>
                </a:cubicBezTo>
                <a:cubicBezTo>
                  <a:pt x="79439" y="25153"/>
                  <a:pt x="79822" y="25036"/>
                  <a:pt x="79908" y="25023"/>
                </a:cubicBezTo>
                <a:cubicBezTo>
                  <a:pt x="80325" y="24943"/>
                  <a:pt x="80606" y="24900"/>
                  <a:pt x="81036" y="24900"/>
                </a:cubicBezTo>
                <a:cubicBezTo>
                  <a:pt x="81075" y="24900"/>
                  <a:pt x="81116" y="24901"/>
                  <a:pt x="81158" y="24901"/>
                </a:cubicBezTo>
                <a:cubicBezTo>
                  <a:pt x="81161" y="24901"/>
                  <a:pt x="81163" y="24901"/>
                  <a:pt x="81166" y="24901"/>
                </a:cubicBezTo>
                <a:cubicBezTo>
                  <a:pt x="81688" y="24901"/>
                  <a:pt x="82483" y="25157"/>
                  <a:pt x="82840" y="25323"/>
                </a:cubicBezTo>
                <a:cubicBezTo>
                  <a:pt x="82969" y="25371"/>
                  <a:pt x="83369" y="25614"/>
                  <a:pt x="83661" y="25635"/>
                </a:cubicBezTo>
                <a:cubicBezTo>
                  <a:pt x="84294" y="25743"/>
                  <a:pt x="85755" y="25766"/>
                  <a:pt x="86622" y="25996"/>
                </a:cubicBezTo>
                <a:cubicBezTo>
                  <a:pt x="87369" y="26199"/>
                  <a:pt x="87672" y="26326"/>
                  <a:pt x="88395" y="26785"/>
                </a:cubicBezTo>
                <a:cubicBezTo>
                  <a:pt x="88880" y="27096"/>
                  <a:pt x="89455" y="27692"/>
                  <a:pt x="89772" y="28177"/>
                </a:cubicBezTo>
                <a:cubicBezTo>
                  <a:pt x="89837" y="28261"/>
                  <a:pt x="89945" y="28466"/>
                  <a:pt x="90003" y="28581"/>
                </a:cubicBezTo>
                <a:cubicBezTo>
                  <a:pt x="88099" y="28641"/>
                  <a:pt x="86199" y="28789"/>
                  <a:pt x="84295" y="28844"/>
                </a:cubicBezTo>
                <a:cubicBezTo>
                  <a:pt x="80176" y="28927"/>
                  <a:pt x="76055" y="28915"/>
                  <a:pt x="71938" y="29083"/>
                </a:cubicBezTo>
                <a:cubicBezTo>
                  <a:pt x="68615" y="29209"/>
                  <a:pt x="65301" y="29561"/>
                  <a:pt x="61973" y="29561"/>
                </a:cubicBezTo>
                <a:cubicBezTo>
                  <a:pt x="61920" y="29561"/>
                  <a:pt x="61867" y="29561"/>
                  <a:pt x="61814" y="29561"/>
                </a:cubicBezTo>
                <a:cubicBezTo>
                  <a:pt x="61743" y="29561"/>
                  <a:pt x="61672" y="29561"/>
                  <a:pt x="61601" y="29561"/>
                </a:cubicBezTo>
                <a:cubicBezTo>
                  <a:pt x="58393" y="29561"/>
                  <a:pt x="55198" y="29216"/>
                  <a:pt x="51995" y="29069"/>
                </a:cubicBezTo>
                <a:cubicBezTo>
                  <a:pt x="50743" y="29015"/>
                  <a:pt x="49489" y="28960"/>
                  <a:pt x="48243" y="28809"/>
                </a:cubicBezTo>
                <a:cubicBezTo>
                  <a:pt x="47105" y="28689"/>
                  <a:pt x="45964" y="28522"/>
                  <a:pt x="44818" y="28522"/>
                </a:cubicBezTo>
                <a:cubicBezTo>
                  <a:pt x="44678" y="28522"/>
                  <a:pt x="44539" y="28525"/>
                  <a:pt x="44399" y="28530"/>
                </a:cubicBezTo>
                <a:cubicBezTo>
                  <a:pt x="44409" y="28505"/>
                  <a:pt x="44425" y="28481"/>
                  <a:pt x="44470" y="28397"/>
                </a:cubicBezTo>
                <a:cubicBezTo>
                  <a:pt x="44486" y="28375"/>
                  <a:pt x="44503" y="28352"/>
                  <a:pt x="44512" y="28336"/>
                </a:cubicBezTo>
                <a:cubicBezTo>
                  <a:pt x="44932" y="27845"/>
                  <a:pt x="45278" y="27641"/>
                  <a:pt x="45846" y="27304"/>
                </a:cubicBezTo>
                <a:cubicBezTo>
                  <a:pt x="46833" y="26748"/>
                  <a:pt x="47509" y="26458"/>
                  <a:pt x="48420" y="26118"/>
                </a:cubicBezTo>
                <a:cubicBezTo>
                  <a:pt x="49560" y="25698"/>
                  <a:pt x="51471" y="25512"/>
                  <a:pt x="52101" y="25384"/>
                </a:cubicBezTo>
                <a:cubicBezTo>
                  <a:pt x="53012" y="25252"/>
                  <a:pt x="53731" y="24609"/>
                  <a:pt x="54512" y="24172"/>
                </a:cubicBezTo>
                <a:cubicBezTo>
                  <a:pt x="55615" y="23492"/>
                  <a:pt x="56782" y="22922"/>
                  <a:pt x="57942" y="22346"/>
                </a:cubicBezTo>
                <a:cubicBezTo>
                  <a:pt x="58339" y="22149"/>
                  <a:pt x="58623" y="21982"/>
                  <a:pt x="58848" y="21905"/>
                </a:cubicBezTo>
                <a:cubicBezTo>
                  <a:pt x="59410" y="21722"/>
                  <a:pt x="59988" y="21581"/>
                  <a:pt x="60570" y="21473"/>
                </a:cubicBezTo>
                <a:cubicBezTo>
                  <a:pt x="61362" y="21345"/>
                  <a:pt x="61978" y="21241"/>
                  <a:pt x="62380" y="21196"/>
                </a:cubicBezTo>
                <a:cubicBezTo>
                  <a:pt x="62382" y="21196"/>
                  <a:pt x="62382" y="21195"/>
                  <a:pt x="62383" y="21195"/>
                </a:cubicBezTo>
                <a:cubicBezTo>
                  <a:pt x="62390" y="21195"/>
                  <a:pt x="62396" y="21195"/>
                  <a:pt x="62403" y="21195"/>
                </a:cubicBezTo>
                <a:cubicBezTo>
                  <a:pt x="62494" y="21195"/>
                  <a:pt x="62587" y="21141"/>
                  <a:pt x="62665" y="21084"/>
                </a:cubicBezTo>
                <a:cubicBezTo>
                  <a:pt x="62800" y="20987"/>
                  <a:pt x="63064" y="20877"/>
                  <a:pt x="63084" y="20870"/>
                </a:cubicBezTo>
                <a:cubicBezTo>
                  <a:pt x="63757" y="20589"/>
                  <a:pt x="64483" y="20498"/>
                  <a:pt x="65049" y="20368"/>
                </a:cubicBezTo>
                <a:cubicBezTo>
                  <a:pt x="65241" y="20332"/>
                  <a:pt x="65427" y="20271"/>
                  <a:pt x="65598" y="20184"/>
                </a:cubicBezTo>
                <a:cubicBezTo>
                  <a:pt x="66227" y="20207"/>
                  <a:pt x="66730" y="20431"/>
                  <a:pt x="67215" y="20638"/>
                </a:cubicBezTo>
                <a:lnTo>
                  <a:pt x="67215" y="20638"/>
                </a:lnTo>
                <a:cubicBezTo>
                  <a:pt x="67212" y="20637"/>
                  <a:pt x="67211" y="20636"/>
                  <a:pt x="67211" y="20636"/>
                </a:cubicBezTo>
                <a:lnTo>
                  <a:pt x="67211" y="20636"/>
                </a:lnTo>
                <a:cubicBezTo>
                  <a:pt x="67209" y="20636"/>
                  <a:pt x="67379" y="20714"/>
                  <a:pt x="67419" y="20734"/>
                </a:cubicBezTo>
                <a:cubicBezTo>
                  <a:pt x="67606" y="20809"/>
                  <a:pt x="67772" y="20950"/>
                  <a:pt x="67977" y="20970"/>
                </a:cubicBezTo>
                <a:cubicBezTo>
                  <a:pt x="68192" y="20953"/>
                  <a:pt x="68129" y="20932"/>
                  <a:pt x="68221" y="20912"/>
                </a:cubicBezTo>
                <a:cubicBezTo>
                  <a:pt x="68234" y="20908"/>
                  <a:pt x="68245" y="20903"/>
                  <a:pt x="68257" y="20898"/>
                </a:cubicBezTo>
                <a:lnTo>
                  <a:pt x="68257" y="20898"/>
                </a:lnTo>
                <a:cubicBezTo>
                  <a:pt x="68256" y="20899"/>
                  <a:pt x="68256" y="20899"/>
                  <a:pt x="68256" y="20899"/>
                </a:cubicBezTo>
                <a:cubicBezTo>
                  <a:pt x="68278" y="20895"/>
                  <a:pt x="68299" y="20889"/>
                  <a:pt x="68321" y="20885"/>
                </a:cubicBezTo>
                <a:cubicBezTo>
                  <a:pt x="69029" y="20707"/>
                  <a:pt x="69521" y="20589"/>
                  <a:pt x="70174" y="20589"/>
                </a:cubicBezTo>
                <a:cubicBezTo>
                  <a:pt x="70260" y="20589"/>
                  <a:pt x="70349" y="20591"/>
                  <a:pt x="70441" y="20595"/>
                </a:cubicBezTo>
                <a:cubicBezTo>
                  <a:pt x="70509" y="20595"/>
                  <a:pt x="70513" y="20605"/>
                  <a:pt x="70534" y="20605"/>
                </a:cubicBezTo>
                <a:cubicBezTo>
                  <a:pt x="70546" y="20605"/>
                  <a:pt x="70565" y="20602"/>
                  <a:pt x="70605" y="20591"/>
                </a:cubicBezTo>
                <a:cubicBezTo>
                  <a:pt x="70699" y="20559"/>
                  <a:pt x="70723" y="20421"/>
                  <a:pt x="70651" y="20353"/>
                </a:cubicBezTo>
                <a:cubicBezTo>
                  <a:pt x="70617" y="20319"/>
                  <a:pt x="70575" y="20311"/>
                  <a:pt x="70531" y="20311"/>
                </a:cubicBezTo>
                <a:cubicBezTo>
                  <a:pt x="70503" y="20311"/>
                  <a:pt x="70474" y="20314"/>
                  <a:pt x="70447" y="20316"/>
                </a:cubicBezTo>
                <a:cubicBezTo>
                  <a:pt x="70318" y="20320"/>
                  <a:pt x="70191" y="20330"/>
                  <a:pt x="70062" y="20337"/>
                </a:cubicBezTo>
                <a:cubicBezTo>
                  <a:pt x="69323" y="20362"/>
                  <a:pt x="68457" y="20540"/>
                  <a:pt x="68167" y="20540"/>
                </a:cubicBezTo>
                <a:cubicBezTo>
                  <a:pt x="68162" y="20540"/>
                  <a:pt x="68158" y="20540"/>
                  <a:pt x="68153" y="20540"/>
                </a:cubicBezTo>
                <a:cubicBezTo>
                  <a:pt x="68152" y="20539"/>
                  <a:pt x="68152" y="20539"/>
                  <a:pt x="68146" y="20534"/>
                </a:cubicBezTo>
                <a:cubicBezTo>
                  <a:pt x="67890" y="20374"/>
                  <a:pt x="67163" y="20048"/>
                  <a:pt x="66647" y="19965"/>
                </a:cubicBezTo>
                <a:cubicBezTo>
                  <a:pt x="66429" y="19923"/>
                  <a:pt x="66239" y="19896"/>
                  <a:pt x="66017" y="19884"/>
                </a:cubicBezTo>
                <a:cubicBezTo>
                  <a:pt x="66058" y="19844"/>
                  <a:pt x="66097" y="19802"/>
                  <a:pt x="66135" y="19755"/>
                </a:cubicBezTo>
                <a:cubicBezTo>
                  <a:pt x="66450" y="19392"/>
                  <a:pt x="66977" y="18947"/>
                  <a:pt x="67153" y="18899"/>
                </a:cubicBezTo>
                <a:cubicBezTo>
                  <a:pt x="68609" y="18398"/>
                  <a:pt x="70275" y="17921"/>
                  <a:pt x="71847" y="17566"/>
                </a:cubicBezTo>
                <a:cubicBezTo>
                  <a:pt x="71867" y="17564"/>
                  <a:pt x="71886" y="17564"/>
                  <a:pt x="71906" y="17564"/>
                </a:cubicBezTo>
                <a:cubicBezTo>
                  <a:pt x="71947" y="17564"/>
                  <a:pt x="71985" y="17549"/>
                  <a:pt x="72018" y="17528"/>
                </a:cubicBezTo>
                <a:cubicBezTo>
                  <a:pt x="72836" y="17346"/>
                  <a:pt x="73627" y="17200"/>
                  <a:pt x="74346" y="17103"/>
                </a:cubicBezTo>
                <a:cubicBezTo>
                  <a:pt x="75708" y="16932"/>
                  <a:pt x="77884" y="16876"/>
                  <a:pt x="79694" y="16876"/>
                </a:cubicBezTo>
                <a:cubicBezTo>
                  <a:pt x="79808" y="16876"/>
                  <a:pt x="79919" y="16876"/>
                  <a:pt x="80030" y="16877"/>
                </a:cubicBezTo>
                <a:cubicBezTo>
                  <a:pt x="80100" y="16876"/>
                  <a:pt x="80170" y="16875"/>
                  <a:pt x="80240" y="16875"/>
                </a:cubicBezTo>
                <a:cubicBezTo>
                  <a:pt x="81283" y="16875"/>
                  <a:pt x="82322" y="16970"/>
                  <a:pt x="83363" y="16978"/>
                </a:cubicBezTo>
                <a:cubicBezTo>
                  <a:pt x="84891" y="16749"/>
                  <a:pt x="86138" y="16480"/>
                  <a:pt x="87617" y="16480"/>
                </a:cubicBezTo>
                <a:cubicBezTo>
                  <a:pt x="88029" y="16480"/>
                  <a:pt x="88459" y="16501"/>
                  <a:pt x="88919" y="16549"/>
                </a:cubicBezTo>
                <a:cubicBezTo>
                  <a:pt x="90245" y="16670"/>
                  <a:pt x="91298" y="16859"/>
                  <a:pt x="92424" y="16962"/>
                </a:cubicBezTo>
                <a:cubicBezTo>
                  <a:pt x="92726" y="16992"/>
                  <a:pt x="93145" y="17016"/>
                  <a:pt x="93279" y="17027"/>
                </a:cubicBezTo>
                <a:cubicBezTo>
                  <a:pt x="93337" y="17038"/>
                  <a:pt x="93396" y="17043"/>
                  <a:pt x="93453" y="17043"/>
                </a:cubicBezTo>
                <a:cubicBezTo>
                  <a:pt x="93685" y="17043"/>
                  <a:pt x="93910" y="16964"/>
                  <a:pt x="94123" y="16869"/>
                </a:cubicBezTo>
                <a:cubicBezTo>
                  <a:pt x="95275" y="16425"/>
                  <a:pt x="96680" y="15850"/>
                  <a:pt x="97701" y="15796"/>
                </a:cubicBezTo>
                <a:cubicBezTo>
                  <a:pt x="97881" y="15785"/>
                  <a:pt x="98061" y="15781"/>
                  <a:pt x="98241" y="15781"/>
                </a:cubicBezTo>
                <a:close/>
                <a:moveTo>
                  <a:pt x="95440" y="1"/>
                </a:moveTo>
                <a:cubicBezTo>
                  <a:pt x="95223" y="1"/>
                  <a:pt x="95006" y="40"/>
                  <a:pt x="94809" y="121"/>
                </a:cubicBezTo>
                <a:cubicBezTo>
                  <a:pt x="93703" y="465"/>
                  <a:pt x="92326" y="1651"/>
                  <a:pt x="91278" y="2498"/>
                </a:cubicBezTo>
                <a:cubicBezTo>
                  <a:pt x="90352" y="3219"/>
                  <a:pt x="89424" y="3924"/>
                  <a:pt x="88455" y="4686"/>
                </a:cubicBezTo>
                <a:cubicBezTo>
                  <a:pt x="87873" y="4685"/>
                  <a:pt x="87380" y="4476"/>
                  <a:pt x="86811" y="4291"/>
                </a:cubicBezTo>
                <a:cubicBezTo>
                  <a:pt x="85814" y="3942"/>
                  <a:pt x="84999" y="3658"/>
                  <a:pt x="84152" y="3266"/>
                </a:cubicBezTo>
                <a:cubicBezTo>
                  <a:pt x="83448" y="2983"/>
                  <a:pt x="82776" y="2556"/>
                  <a:pt x="82025" y="2421"/>
                </a:cubicBezTo>
                <a:cubicBezTo>
                  <a:pt x="81087" y="2423"/>
                  <a:pt x="79972" y="2980"/>
                  <a:pt x="78942" y="3673"/>
                </a:cubicBezTo>
                <a:cubicBezTo>
                  <a:pt x="77711" y="4507"/>
                  <a:pt x="76494" y="5358"/>
                  <a:pt x="75253" y="6176"/>
                </a:cubicBezTo>
                <a:cubicBezTo>
                  <a:pt x="74897" y="6424"/>
                  <a:pt x="74546" y="6683"/>
                  <a:pt x="74194" y="6939"/>
                </a:cubicBezTo>
                <a:cubicBezTo>
                  <a:pt x="74192" y="6939"/>
                  <a:pt x="74190" y="6939"/>
                  <a:pt x="74189" y="6939"/>
                </a:cubicBezTo>
                <a:cubicBezTo>
                  <a:pt x="74156" y="6939"/>
                  <a:pt x="74123" y="6951"/>
                  <a:pt x="74096" y="6980"/>
                </a:cubicBezTo>
                <a:cubicBezTo>
                  <a:pt x="74048" y="7028"/>
                  <a:pt x="73999" y="7071"/>
                  <a:pt x="73951" y="7117"/>
                </a:cubicBezTo>
                <a:cubicBezTo>
                  <a:pt x="73548" y="7408"/>
                  <a:pt x="73143" y="7695"/>
                  <a:pt x="72720" y="7956"/>
                </a:cubicBezTo>
                <a:cubicBezTo>
                  <a:pt x="71838" y="8515"/>
                  <a:pt x="70965" y="8845"/>
                  <a:pt x="70159" y="8845"/>
                </a:cubicBezTo>
                <a:cubicBezTo>
                  <a:pt x="70030" y="8845"/>
                  <a:pt x="69902" y="8836"/>
                  <a:pt x="69776" y="8819"/>
                </a:cubicBezTo>
                <a:cubicBezTo>
                  <a:pt x="69164" y="8755"/>
                  <a:pt x="68569" y="8567"/>
                  <a:pt x="67955" y="8523"/>
                </a:cubicBezTo>
                <a:cubicBezTo>
                  <a:pt x="67907" y="8522"/>
                  <a:pt x="67861" y="8521"/>
                  <a:pt x="67817" y="8521"/>
                </a:cubicBezTo>
                <a:cubicBezTo>
                  <a:pt x="67437" y="8521"/>
                  <a:pt x="67203" y="8586"/>
                  <a:pt x="66798" y="8762"/>
                </a:cubicBezTo>
                <a:cubicBezTo>
                  <a:pt x="66067" y="9016"/>
                  <a:pt x="65390" y="9411"/>
                  <a:pt x="64693" y="9741"/>
                </a:cubicBezTo>
                <a:cubicBezTo>
                  <a:pt x="62596" y="10813"/>
                  <a:pt x="60504" y="11893"/>
                  <a:pt x="58342" y="12827"/>
                </a:cubicBezTo>
                <a:cubicBezTo>
                  <a:pt x="57358" y="13297"/>
                  <a:pt x="54551" y="14354"/>
                  <a:pt x="52936" y="14417"/>
                </a:cubicBezTo>
                <a:cubicBezTo>
                  <a:pt x="52217" y="14421"/>
                  <a:pt x="50924" y="14722"/>
                  <a:pt x="49867" y="15239"/>
                </a:cubicBezTo>
                <a:cubicBezTo>
                  <a:pt x="49662" y="15353"/>
                  <a:pt x="49623" y="15343"/>
                  <a:pt x="49471" y="15456"/>
                </a:cubicBezTo>
                <a:cubicBezTo>
                  <a:pt x="48824" y="15759"/>
                  <a:pt x="48285" y="15982"/>
                  <a:pt x="47435" y="16157"/>
                </a:cubicBezTo>
                <a:cubicBezTo>
                  <a:pt x="46819" y="16297"/>
                  <a:pt x="46218" y="16505"/>
                  <a:pt x="45594" y="16612"/>
                </a:cubicBezTo>
                <a:cubicBezTo>
                  <a:pt x="45440" y="16644"/>
                  <a:pt x="45120" y="16688"/>
                  <a:pt x="45129" y="16693"/>
                </a:cubicBezTo>
                <a:cubicBezTo>
                  <a:pt x="45080" y="16693"/>
                  <a:pt x="45030" y="16717"/>
                  <a:pt x="45001" y="16758"/>
                </a:cubicBezTo>
                <a:cubicBezTo>
                  <a:pt x="44066" y="16768"/>
                  <a:pt x="43131" y="16781"/>
                  <a:pt x="42195" y="16791"/>
                </a:cubicBezTo>
                <a:cubicBezTo>
                  <a:pt x="40880" y="16817"/>
                  <a:pt x="39567" y="16842"/>
                  <a:pt x="38252" y="16855"/>
                </a:cubicBezTo>
                <a:cubicBezTo>
                  <a:pt x="38200" y="16843"/>
                  <a:pt x="38141" y="16849"/>
                  <a:pt x="38084" y="16835"/>
                </a:cubicBezTo>
                <a:cubicBezTo>
                  <a:pt x="37854" y="16807"/>
                  <a:pt x="37252" y="16672"/>
                  <a:pt x="36859" y="16575"/>
                </a:cubicBezTo>
                <a:cubicBezTo>
                  <a:pt x="34944" y="16144"/>
                  <a:pt x="33063" y="15571"/>
                  <a:pt x="31141" y="15162"/>
                </a:cubicBezTo>
                <a:cubicBezTo>
                  <a:pt x="30220" y="14960"/>
                  <a:pt x="29299" y="14761"/>
                  <a:pt x="28392" y="14505"/>
                </a:cubicBezTo>
                <a:cubicBezTo>
                  <a:pt x="28227" y="14462"/>
                  <a:pt x="28062" y="14445"/>
                  <a:pt x="27895" y="14445"/>
                </a:cubicBezTo>
                <a:cubicBezTo>
                  <a:pt x="27487" y="14445"/>
                  <a:pt x="27076" y="14549"/>
                  <a:pt x="26680" y="14637"/>
                </a:cubicBezTo>
                <a:cubicBezTo>
                  <a:pt x="25538" y="15007"/>
                  <a:pt x="24422" y="15220"/>
                  <a:pt x="23300" y="15220"/>
                </a:cubicBezTo>
                <a:cubicBezTo>
                  <a:pt x="22535" y="15220"/>
                  <a:pt x="21767" y="15121"/>
                  <a:pt x="20987" y="14905"/>
                </a:cubicBezTo>
                <a:cubicBezTo>
                  <a:pt x="20514" y="14790"/>
                  <a:pt x="19882" y="14560"/>
                  <a:pt x="19576" y="14459"/>
                </a:cubicBezTo>
                <a:cubicBezTo>
                  <a:pt x="19345" y="14385"/>
                  <a:pt x="19102" y="14276"/>
                  <a:pt x="18857" y="14276"/>
                </a:cubicBezTo>
                <a:cubicBezTo>
                  <a:pt x="18789" y="14276"/>
                  <a:pt x="18720" y="14285"/>
                  <a:pt x="18651" y="14305"/>
                </a:cubicBezTo>
                <a:cubicBezTo>
                  <a:pt x="17546" y="14605"/>
                  <a:pt x="16183" y="15087"/>
                  <a:pt x="15238" y="15087"/>
                </a:cubicBezTo>
                <a:cubicBezTo>
                  <a:pt x="15124" y="15087"/>
                  <a:pt x="15017" y="15080"/>
                  <a:pt x="14917" y="15065"/>
                </a:cubicBezTo>
                <a:cubicBezTo>
                  <a:pt x="13408" y="14693"/>
                  <a:pt x="12483" y="14202"/>
                  <a:pt x="11260" y="13648"/>
                </a:cubicBezTo>
                <a:cubicBezTo>
                  <a:pt x="10261" y="13134"/>
                  <a:pt x="9351" y="12567"/>
                  <a:pt x="8393" y="12232"/>
                </a:cubicBezTo>
                <a:cubicBezTo>
                  <a:pt x="8288" y="12204"/>
                  <a:pt x="8182" y="12192"/>
                  <a:pt x="8076" y="12192"/>
                </a:cubicBezTo>
                <a:cubicBezTo>
                  <a:pt x="7741" y="12192"/>
                  <a:pt x="7407" y="12308"/>
                  <a:pt x="7090" y="12407"/>
                </a:cubicBezTo>
                <a:cubicBezTo>
                  <a:pt x="6373" y="12638"/>
                  <a:pt x="5670" y="12905"/>
                  <a:pt x="4973" y="13190"/>
                </a:cubicBezTo>
                <a:cubicBezTo>
                  <a:pt x="4207" y="13506"/>
                  <a:pt x="3435" y="13804"/>
                  <a:pt x="2668" y="14111"/>
                </a:cubicBezTo>
                <a:cubicBezTo>
                  <a:pt x="2134" y="14347"/>
                  <a:pt x="1557" y="14537"/>
                  <a:pt x="1098" y="14909"/>
                </a:cubicBezTo>
                <a:cubicBezTo>
                  <a:pt x="854" y="15139"/>
                  <a:pt x="752" y="15476"/>
                  <a:pt x="648" y="15786"/>
                </a:cubicBezTo>
                <a:cubicBezTo>
                  <a:pt x="586" y="16015"/>
                  <a:pt x="515" y="16247"/>
                  <a:pt x="463" y="16480"/>
                </a:cubicBezTo>
                <a:cubicBezTo>
                  <a:pt x="383" y="16565"/>
                  <a:pt x="401" y="16661"/>
                  <a:pt x="386" y="16730"/>
                </a:cubicBezTo>
                <a:cubicBezTo>
                  <a:pt x="366" y="17063"/>
                  <a:pt x="311" y="17120"/>
                  <a:pt x="302" y="17339"/>
                </a:cubicBezTo>
                <a:cubicBezTo>
                  <a:pt x="173" y="18316"/>
                  <a:pt x="83" y="19298"/>
                  <a:pt x="43" y="20281"/>
                </a:cubicBezTo>
                <a:cubicBezTo>
                  <a:pt x="1" y="22059"/>
                  <a:pt x="4" y="23847"/>
                  <a:pt x="283" y="25607"/>
                </a:cubicBezTo>
                <a:cubicBezTo>
                  <a:pt x="406" y="26357"/>
                  <a:pt x="476" y="27179"/>
                  <a:pt x="961" y="27797"/>
                </a:cubicBezTo>
                <a:cubicBezTo>
                  <a:pt x="1385" y="28377"/>
                  <a:pt x="2158" y="28233"/>
                  <a:pt x="2787" y="28294"/>
                </a:cubicBezTo>
                <a:cubicBezTo>
                  <a:pt x="3692" y="28336"/>
                  <a:pt x="4598" y="28358"/>
                  <a:pt x="5503" y="28381"/>
                </a:cubicBezTo>
                <a:cubicBezTo>
                  <a:pt x="5810" y="28390"/>
                  <a:pt x="6117" y="28394"/>
                  <a:pt x="6423" y="28394"/>
                </a:cubicBezTo>
                <a:cubicBezTo>
                  <a:pt x="7317" y="28394"/>
                  <a:pt x="8209" y="28363"/>
                  <a:pt x="9103" y="28358"/>
                </a:cubicBezTo>
                <a:cubicBezTo>
                  <a:pt x="10707" y="28363"/>
                  <a:pt x="12310" y="28408"/>
                  <a:pt x="13915" y="28417"/>
                </a:cubicBezTo>
                <a:cubicBezTo>
                  <a:pt x="14132" y="28418"/>
                  <a:pt x="14349" y="28418"/>
                  <a:pt x="14566" y="28418"/>
                </a:cubicBezTo>
                <a:cubicBezTo>
                  <a:pt x="17499" y="28418"/>
                  <a:pt x="20433" y="28350"/>
                  <a:pt x="23367" y="28348"/>
                </a:cubicBezTo>
                <a:cubicBezTo>
                  <a:pt x="24115" y="28337"/>
                  <a:pt x="24864" y="28331"/>
                  <a:pt x="25612" y="28331"/>
                </a:cubicBezTo>
                <a:cubicBezTo>
                  <a:pt x="28377" y="28331"/>
                  <a:pt x="31141" y="28408"/>
                  <a:pt x="33898" y="28591"/>
                </a:cubicBezTo>
                <a:cubicBezTo>
                  <a:pt x="35423" y="28659"/>
                  <a:pt x="36948" y="28681"/>
                  <a:pt x="38468" y="28812"/>
                </a:cubicBezTo>
                <a:cubicBezTo>
                  <a:pt x="40316" y="28989"/>
                  <a:pt x="42168" y="29073"/>
                  <a:pt x="44020" y="29171"/>
                </a:cubicBezTo>
                <a:cubicBezTo>
                  <a:pt x="44105" y="29174"/>
                  <a:pt x="44195" y="29196"/>
                  <a:pt x="44280" y="29196"/>
                </a:cubicBezTo>
                <a:cubicBezTo>
                  <a:pt x="44352" y="29196"/>
                  <a:pt x="44419" y="29180"/>
                  <a:pt x="44477" y="29122"/>
                </a:cubicBezTo>
                <a:cubicBezTo>
                  <a:pt x="44502" y="29098"/>
                  <a:pt x="44518" y="29070"/>
                  <a:pt x="44529" y="29041"/>
                </a:cubicBezTo>
                <a:cubicBezTo>
                  <a:pt x="44650" y="29038"/>
                  <a:pt x="44771" y="29037"/>
                  <a:pt x="44892" y="29037"/>
                </a:cubicBezTo>
                <a:cubicBezTo>
                  <a:pt x="44959" y="29037"/>
                  <a:pt x="45025" y="29037"/>
                  <a:pt x="45091" y="29038"/>
                </a:cubicBezTo>
                <a:cubicBezTo>
                  <a:pt x="45905" y="29057"/>
                  <a:pt x="46713" y="29154"/>
                  <a:pt x="47521" y="29245"/>
                </a:cubicBezTo>
                <a:cubicBezTo>
                  <a:pt x="49450" y="29503"/>
                  <a:pt x="51394" y="29551"/>
                  <a:pt x="53335" y="29658"/>
                </a:cubicBezTo>
                <a:cubicBezTo>
                  <a:pt x="55508" y="29781"/>
                  <a:pt x="57676" y="29985"/>
                  <a:pt x="59852" y="30049"/>
                </a:cubicBezTo>
                <a:cubicBezTo>
                  <a:pt x="60453" y="30072"/>
                  <a:pt x="61053" y="30083"/>
                  <a:pt x="61654" y="30083"/>
                </a:cubicBezTo>
                <a:cubicBezTo>
                  <a:pt x="64603" y="30083"/>
                  <a:pt x="67546" y="29833"/>
                  <a:pt x="70490" y="29671"/>
                </a:cubicBezTo>
                <a:cubicBezTo>
                  <a:pt x="76675" y="29335"/>
                  <a:pt x="82876" y="29549"/>
                  <a:pt x="89056" y="29129"/>
                </a:cubicBezTo>
                <a:cubicBezTo>
                  <a:pt x="92157" y="28983"/>
                  <a:pt x="95262" y="29098"/>
                  <a:pt x="98361" y="28935"/>
                </a:cubicBezTo>
                <a:cubicBezTo>
                  <a:pt x="99055" y="28906"/>
                  <a:pt x="99747" y="28853"/>
                  <a:pt x="100440" y="28817"/>
                </a:cubicBezTo>
                <a:cubicBezTo>
                  <a:pt x="100873" y="28752"/>
                  <a:pt x="101454" y="28914"/>
                  <a:pt x="101496" y="28261"/>
                </a:cubicBezTo>
                <a:cubicBezTo>
                  <a:pt x="101661" y="24951"/>
                  <a:pt x="101461" y="21638"/>
                  <a:pt x="101241" y="18335"/>
                </a:cubicBezTo>
                <a:cubicBezTo>
                  <a:pt x="101198" y="17679"/>
                  <a:pt x="101154" y="17021"/>
                  <a:pt x="101078" y="16368"/>
                </a:cubicBezTo>
                <a:cubicBezTo>
                  <a:pt x="101046" y="16202"/>
                  <a:pt x="101036" y="16022"/>
                  <a:pt x="101004" y="15851"/>
                </a:cubicBezTo>
                <a:lnTo>
                  <a:pt x="101004" y="15851"/>
                </a:lnTo>
                <a:cubicBezTo>
                  <a:pt x="101157" y="15859"/>
                  <a:pt x="101292" y="15867"/>
                  <a:pt x="101340" y="15867"/>
                </a:cubicBezTo>
                <a:cubicBezTo>
                  <a:pt x="101867" y="15815"/>
                  <a:pt x="102391" y="15712"/>
                  <a:pt x="102901" y="15566"/>
                </a:cubicBezTo>
                <a:cubicBezTo>
                  <a:pt x="103268" y="15455"/>
                  <a:pt x="103625" y="15261"/>
                  <a:pt x="103849" y="14942"/>
                </a:cubicBezTo>
                <a:cubicBezTo>
                  <a:pt x="103974" y="14766"/>
                  <a:pt x="104078" y="14569"/>
                  <a:pt x="104127" y="14357"/>
                </a:cubicBezTo>
                <a:cubicBezTo>
                  <a:pt x="104134" y="14321"/>
                  <a:pt x="104136" y="14295"/>
                  <a:pt x="104137" y="14275"/>
                </a:cubicBezTo>
                <a:cubicBezTo>
                  <a:pt x="104236" y="13652"/>
                  <a:pt x="103982" y="13118"/>
                  <a:pt x="103806" y="12696"/>
                </a:cubicBezTo>
                <a:cubicBezTo>
                  <a:pt x="102775" y="10074"/>
                  <a:pt x="101247" y="7000"/>
                  <a:pt x="99495" y="4320"/>
                </a:cubicBezTo>
                <a:cubicBezTo>
                  <a:pt x="98806" y="3251"/>
                  <a:pt x="98140" y="2164"/>
                  <a:pt x="97330" y="1181"/>
                </a:cubicBezTo>
                <a:cubicBezTo>
                  <a:pt x="96952" y="736"/>
                  <a:pt x="96516" y="292"/>
                  <a:pt x="95963" y="77"/>
                </a:cubicBezTo>
                <a:cubicBezTo>
                  <a:pt x="95796" y="27"/>
                  <a:pt x="95618" y="1"/>
                  <a:pt x="9544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30" name="Google Shape;1830;p32"/>
          <p:cNvGrpSpPr/>
          <p:nvPr/>
        </p:nvGrpSpPr>
        <p:grpSpPr>
          <a:xfrm flipH="1">
            <a:off x="3789303" y="6306178"/>
            <a:ext cx="1769868" cy="910601"/>
            <a:chOff x="6691928" y="1213881"/>
            <a:chExt cx="589930" cy="303520"/>
          </a:xfrm>
        </p:grpSpPr>
        <p:sp>
          <p:nvSpPr>
            <p:cNvPr id="1831" name="Google Shape;1831;p32"/>
            <p:cNvSpPr/>
            <p:nvPr/>
          </p:nvSpPr>
          <p:spPr>
            <a:xfrm>
              <a:off x="6910228" y="1286970"/>
              <a:ext cx="54475" cy="73624"/>
            </a:xfrm>
            <a:custGeom>
              <a:avLst/>
              <a:gdLst/>
              <a:ahLst/>
              <a:cxnLst/>
              <a:rect l="l" t="t" r="r" b="b"/>
              <a:pathLst>
                <a:path w="1630" h="2203" extrusionOk="0">
                  <a:moveTo>
                    <a:pt x="223" y="0"/>
                  </a:moveTo>
                  <a:lnTo>
                    <a:pt x="223" y="0"/>
                  </a:lnTo>
                  <a:cubicBezTo>
                    <a:pt x="35" y="68"/>
                    <a:pt x="0" y="788"/>
                    <a:pt x="271" y="1295"/>
                  </a:cubicBezTo>
                  <a:cubicBezTo>
                    <a:pt x="538" y="1799"/>
                    <a:pt x="905" y="2007"/>
                    <a:pt x="1322" y="2142"/>
                  </a:cubicBezTo>
                  <a:cubicBezTo>
                    <a:pt x="1486" y="2194"/>
                    <a:pt x="1544" y="2190"/>
                    <a:pt x="1629" y="2203"/>
                  </a:cubicBezTo>
                  <a:cubicBezTo>
                    <a:pt x="1625" y="2006"/>
                    <a:pt x="1597" y="1847"/>
                    <a:pt x="1544" y="1619"/>
                  </a:cubicBezTo>
                  <a:cubicBezTo>
                    <a:pt x="1460" y="1318"/>
                    <a:pt x="1348" y="1115"/>
                    <a:pt x="1120" y="818"/>
                  </a:cubicBezTo>
                  <a:cubicBezTo>
                    <a:pt x="1046" y="714"/>
                    <a:pt x="630" y="287"/>
                    <a:pt x="394" y="115"/>
                  </a:cubicBezTo>
                  <a:lnTo>
                    <a:pt x="393" y="115"/>
                  </a:lnTo>
                  <a:cubicBezTo>
                    <a:pt x="388" y="110"/>
                    <a:pt x="387" y="109"/>
                    <a:pt x="383" y="106"/>
                  </a:cubicBezTo>
                  <a:cubicBezTo>
                    <a:pt x="367" y="96"/>
                    <a:pt x="361" y="92"/>
                    <a:pt x="362" y="92"/>
                  </a:cubicBezTo>
                  <a:lnTo>
                    <a:pt x="362" y="92"/>
                  </a:lnTo>
                  <a:cubicBezTo>
                    <a:pt x="362" y="92"/>
                    <a:pt x="364" y="93"/>
                    <a:pt x="367" y="94"/>
                  </a:cubicBezTo>
                  <a:cubicBezTo>
                    <a:pt x="359" y="89"/>
                    <a:pt x="349" y="81"/>
                    <a:pt x="330" y="68"/>
                  </a:cubicBezTo>
                  <a:cubicBezTo>
                    <a:pt x="300" y="51"/>
                    <a:pt x="290" y="42"/>
                    <a:pt x="293" y="38"/>
                  </a:cubicBezTo>
                  <a:cubicBezTo>
                    <a:pt x="288" y="37"/>
                    <a:pt x="284" y="37"/>
                    <a:pt x="280" y="35"/>
                  </a:cubicBezTo>
                  <a:cubicBezTo>
                    <a:pt x="262" y="22"/>
                    <a:pt x="242" y="10"/>
                    <a:pt x="2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32"/>
            <p:cNvSpPr/>
            <p:nvPr/>
          </p:nvSpPr>
          <p:spPr>
            <a:xfrm>
              <a:off x="6710477" y="1356183"/>
              <a:ext cx="255195" cy="143873"/>
            </a:xfrm>
            <a:custGeom>
              <a:avLst/>
              <a:gdLst/>
              <a:ahLst/>
              <a:cxnLst/>
              <a:rect l="l" t="t" r="r" b="b"/>
              <a:pathLst>
                <a:path w="7636" h="4305" extrusionOk="0">
                  <a:moveTo>
                    <a:pt x="2484" y="0"/>
                  </a:moveTo>
                  <a:cubicBezTo>
                    <a:pt x="1847" y="0"/>
                    <a:pt x="1179" y="34"/>
                    <a:pt x="623" y="103"/>
                  </a:cubicBezTo>
                  <a:cubicBezTo>
                    <a:pt x="529" y="117"/>
                    <a:pt x="269" y="158"/>
                    <a:pt x="216" y="175"/>
                  </a:cubicBezTo>
                  <a:cubicBezTo>
                    <a:pt x="70" y="217"/>
                    <a:pt x="81" y="203"/>
                    <a:pt x="41" y="227"/>
                  </a:cubicBezTo>
                  <a:cubicBezTo>
                    <a:pt x="30" y="232"/>
                    <a:pt x="19" y="239"/>
                    <a:pt x="0" y="252"/>
                  </a:cubicBezTo>
                  <a:cubicBezTo>
                    <a:pt x="206" y="617"/>
                    <a:pt x="420" y="977"/>
                    <a:pt x="623" y="1345"/>
                  </a:cubicBezTo>
                  <a:cubicBezTo>
                    <a:pt x="1406" y="2941"/>
                    <a:pt x="2631" y="3836"/>
                    <a:pt x="4353" y="4198"/>
                  </a:cubicBezTo>
                  <a:cubicBezTo>
                    <a:pt x="4693" y="4256"/>
                    <a:pt x="5085" y="4305"/>
                    <a:pt x="5475" y="4305"/>
                  </a:cubicBezTo>
                  <a:cubicBezTo>
                    <a:pt x="5911" y="4305"/>
                    <a:pt x="6344" y="4243"/>
                    <a:pt x="6693" y="4062"/>
                  </a:cubicBezTo>
                  <a:cubicBezTo>
                    <a:pt x="6691" y="3956"/>
                    <a:pt x="6753" y="3843"/>
                    <a:pt x="6768" y="3737"/>
                  </a:cubicBezTo>
                  <a:cubicBezTo>
                    <a:pt x="6798" y="3640"/>
                    <a:pt x="6833" y="3546"/>
                    <a:pt x="6869" y="3453"/>
                  </a:cubicBezTo>
                  <a:cubicBezTo>
                    <a:pt x="6849" y="3417"/>
                    <a:pt x="6835" y="3388"/>
                    <a:pt x="6820" y="3364"/>
                  </a:cubicBezTo>
                  <a:cubicBezTo>
                    <a:pt x="6762" y="3265"/>
                    <a:pt x="6722" y="3226"/>
                    <a:pt x="6594" y="3126"/>
                  </a:cubicBezTo>
                  <a:cubicBezTo>
                    <a:pt x="6063" y="2789"/>
                    <a:pt x="4942" y="2127"/>
                    <a:pt x="4353" y="1901"/>
                  </a:cubicBezTo>
                  <a:cubicBezTo>
                    <a:pt x="3781" y="1683"/>
                    <a:pt x="3275" y="1632"/>
                    <a:pt x="2867" y="1570"/>
                  </a:cubicBezTo>
                  <a:cubicBezTo>
                    <a:pt x="2614" y="1530"/>
                    <a:pt x="2705" y="1549"/>
                    <a:pt x="2483" y="1515"/>
                  </a:cubicBezTo>
                  <a:cubicBezTo>
                    <a:pt x="2427" y="1509"/>
                    <a:pt x="2373" y="1486"/>
                    <a:pt x="2333" y="1442"/>
                  </a:cubicBezTo>
                  <a:cubicBezTo>
                    <a:pt x="2217" y="1331"/>
                    <a:pt x="2243" y="1124"/>
                    <a:pt x="2383" y="1045"/>
                  </a:cubicBezTo>
                  <a:cubicBezTo>
                    <a:pt x="2438" y="1022"/>
                    <a:pt x="2490" y="1013"/>
                    <a:pt x="2544" y="1013"/>
                  </a:cubicBezTo>
                  <a:cubicBezTo>
                    <a:pt x="2688" y="1013"/>
                    <a:pt x="2843" y="1079"/>
                    <a:pt x="3086" y="1109"/>
                  </a:cubicBezTo>
                  <a:cubicBezTo>
                    <a:pt x="4083" y="1307"/>
                    <a:pt x="4793" y="1651"/>
                    <a:pt x="5685" y="2178"/>
                  </a:cubicBezTo>
                  <a:cubicBezTo>
                    <a:pt x="6138" y="2479"/>
                    <a:pt x="6706" y="2728"/>
                    <a:pt x="7004" y="3125"/>
                  </a:cubicBezTo>
                  <a:cubicBezTo>
                    <a:pt x="7100" y="2913"/>
                    <a:pt x="7208" y="2705"/>
                    <a:pt x="7323" y="2502"/>
                  </a:cubicBezTo>
                  <a:cubicBezTo>
                    <a:pt x="7420" y="2337"/>
                    <a:pt x="7525" y="2175"/>
                    <a:pt x="7635" y="2018"/>
                  </a:cubicBezTo>
                  <a:cubicBezTo>
                    <a:pt x="7635" y="2018"/>
                    <a:pt x="7634" y="2018"/>
                    <a:pt x="7634" y="2017"/>
                  </a:cubicBezTo>
                  <a:cubicBezTo>
                    <a:pt x="7554" y="1853"/>
                    <a:pt x="7438" y="1646"/>
                    <a:pt x="7415" y="1620"/>
                  </a:cubicBezTo>
                  <a:cubicBezTo>
                    <a:pt x="7068" y="1071"/>
                    <a:pt x="6587" y="903"/>
                    <a:pt x="5947" y="608"/>
                  </a:cubicBezTo>
                  <a:cubicBezTo>
                    <a:pt x="5770" y="530"/>
                    <a:pt x="4752" y="162"/>
                    <a:pt x="4156" y="100"/>
                  </a:cubicBezTo>
                  <a:cubicBezTo>
                    <a:pt x="3725" y="34"/>
                    <a:pt x="3120" y="0"/>
                    <a:pt x="2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32"/>
            <p:cNvSpPr/>
            <p:nvPr/>
          </p:nvSpPr>
          <p:spPr>
            <a:xfrm>
              <a:off x="6978806" y="1310999"/>
              <a:ext cx="54074" cy="57583"/>
            </a:xfrm>
            <a:custGeom>
              <a:avLst/>
              <a:gdLst/>
              <a:ahLst/>
              <a:cxnLst/>
              <a:rect l="l" t="t" r="r" b="b"/>
              <a:pathLst>
                <a:path w="1618" h="1723" extrusionOk="0">
                  <a:moveTo>
                    <a:pt x="1618" y="1"/>
                  </a:moveTo>
                  <a:cubicBezTo>
                    <a:pt x="1458" y="104"/>
                    <a:pt x="1263" y="217"/>
                    <a:pt x="1119" y="338"/>
                  </a:cubicBezTo>
                  <a:cubicBezTo>
                    <a:pt x="723" y="637"/>
                    <a:pt x="232" y="1164"/>
                    <a:pt x="0" y="1723"/>
                  </a:cubicBezTo>
                  <a:cubicBezTo>
                    <a:pt x="28" y="1714"/>
                    <a:pt x="57" y="1707"/>
                    <a:pt x="90" y="1695"/>
                  </a:cubicBezTo>
                  <a:cubicBezTo>
                    <a:pt x="220" y="1649"/>
                    <a:pt x="520" y="1505"/>
                    <a:pt x="743" y="1307"/>
                  </a:cubicBezTo>
                  <a:cubicBezTo>
                    <a:pt x="1179" y="933"/>
                    <a:pt x="1496" y="461"/>
                    <a:pt x="1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32"/>
            <p:cNvSpPr/>
            <p:nvPr/>
          </p:nvSpPr>
          <p:spPr>
            <a:xfrm>
              <a:off x="6988096" y="1227282"/>
              <a:ext cx="32150" cy="76565"/>
            </a:xfrm>
            <a:custGeom>
              <a:avLst/>
              <a:gdLst/>
              <a:ahLst/>
              <a:cxnLst/>
              <a:rect l="l" t="t" r="r" b="b"/>
              <a:pathLst>
                <a:path w="962" h="2291" extrusionOk="0">
                  <a:moveTo>
                    <a:pt x="850" y="1"/>
                  </a:moveTo>
                  <a:lnTo>
                    <a:pt x="850" y="1"/>
                  </a:lnTo>
                  <a:cubicBezTo>
                    <a:pt x="726" y="133"/>
                    <a:pt x="765" y="49"/>
                    <a:pt x="565" y="286"/>
                  </a:cubicBezTo>
                  <a:cubicBezTo>
                    <a:pt x="484" y="364"/>
                    <a:pt x="180" y="836"/>
                    <a:pt x="122" y="1106"/>
                  </a:cubicBezTo>
                  <a:cubicBezTo>
                    <a:pt x="0" y="1465"/>
                    <a:pt x="19" y="1882"/>
                    <a:pt x="60" y="2134"/>
                  </a:cubicBezTo>
                  <a:cubicBezTo>
                    <a:pt x="62" y="2151"/>
                    <a:pt x="65" y="2169"/>
                    <a:pt x="67" y="2186"/>
                  </a:cubicBezTo>
                  <a:cubicBezTo>
                    <a:pt x="70" y="2192"/>
                    <a:pt x="71" y="2200"/>
                    <a:pt x="74" y="2209"/>
                  </a:cubicBezTo>
                  <a:cubicBezTo>
                    <a:pt x="80" y="2237"/>
                    <a:pt x="87" y="2263"/>
                    <a:pt x="93" y="2290"/>
                  </a:cubicBezTo>
                  <a:cubicBezTo>
                    <a:pt x="132" y="2247"/>
                    <a:pt x="170" y="2203"/>
                    <a:pt x="207" y="2157"/>
                  </a:cubicBezTo>
                  <a:cubicBezTo>
                    <a:pt x="307" y="2035"/>
                    <a:pt x="601" y="1617"/>
                    <a:pt x="713" y="1340"/>
                  </a:cubicBezTo>
                  <a:cubicBezTo>
                    <a:pt x="883" y="931"/>
                    <a:pt x="962" y="422"/>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32"/>
            <p:cNvSpPr/>
            <p:nvPr/>
          </p:nvSpPr>
          <p:spPr>
            <a:xfrm>
              <a:off x="6947090" y="1304449"/>
              <a:ext cx="310505" cy="194471"/>
            </a:xfrm>
            <a:custGeom>
              <a:avLst/>
              <a:gdLst/>
              <a:ahLst/>
              <a:cxnLst/>
              <a:rect l="l" t="t" r="r" b="b"/>
              <a:pathLst>
                <a:path w="9291" h="5819" extrusionOk="0">
                  <a:moveTo>
                    <a:pt x="9291" y="0"/>
                  </a:moveTo>
                  <a:cubicBezTo>
                    <a:pt x="9227" y="7"/>
                    <a:pt x="9159" y="15"/>
                    <a:pt x="9087" y="22"/>
                  </a:cubicBezTo>
                  <a:cubicBezTo>
                    <a:pt x="7947" y="152"/>
                    <a:pt x="5940" y="465"/>
                    <a:pt x="4649" y="1048"/>
                  </a:cubicBezTo>
                  <a:cubicBezTo>
                    <a:pt x="2855" y="1742"/>
                    <a:pt x="1116" y="3112"/>
                    <a:pt x="286" y="4793"/>
                  </a:cubicBezTo>
                  <a:cubicBezTo>
                    <a:pt x="173" y="5020"/>
                    <a:pt x="77" y="5253"/>
                    <a:pt x="1" y="5491"/>
                  </a:cubicBezTo>
                  <a:cubicBezTo>
                    <a:pt x="2" y="5494"/>
                    <a:pt x="5" y="5498"/>
                    <a:pt x="5" y="5502"/>
                  </a:cubicBezTo>
                  <a:cubicBezTo>
                    <a:pt x="48" y="5523"/>
                    <a:pt x="85" y="5556"/>
                    <a:pt x="108" y="5597"/>
                  </a:cubicBezTo>
                  <a:cubicBezTo>
                    <a:pt x="209" y="5382"/>
                    <a:pt x="386" y="5159"/>
                    <a:pt x="590" y="4938"/>
                  </a:cubicBezTo>
                  <a:cubicBezTo>
                    <a:pt x="765" y="4749"/>
                    <a:pt x="962" y="4560"/>
                    <a:pt x="1147" y="4374"/>
                  </a:cubicBezTo>
                  <a:cubicBezTo>
                    <a:pt x="2562" y="2963"/>
                    <a:pt x="4685" y="2037"/>
                    <a:pt x="6463" y="1419"/>
                  </a:cubicBezTo>
                  <a:cubicBezTo>
                    <a:pt x="6479" y="1414"/>
                    <a:pt x="6496" y="1411"/>
                    <a:pt x="6511" y="1411"/>
                  </a:cubicBezTo>
                  <a:cubicBezTo>
                    <a:pt x="6635" y="1411"/>
                    <a:pt x="6731" y="1561"/>
                    <a:pt x="6660" y="1674"/>
                  </a:cubicBezTo>
                  <a:cubicBezTo>
                    <a:pt x="6572" y="1800"/>
                    <a:pt x="6389" y="1777"/>
                    <a:pt x="6259" y="1833"/>
                  </a:cubicBezTo>
                  <a:cubicBezTo>
                    <a:pt x="5455" y="2040"/>
                    <a:pt x="4450" y="2504"/>
                    <a:pt x="3564" y="2976"/>
                  </a:cubicBezTo>
                  <a:cubicBezTo>
                    <a:pt x="2564" y="3514"/>
                    <a:pt x="1799" y="4127"/>
                    <a:pt x="1042" y="4971"/>
                  </a:cubicBezTo>
                  <a:cubicBezTo>
                    <a:pt x="1017" y="4996"/>
                    <a:pt x="995" y="5022"/>
                    <a:pt x="972" y="5048"/>
                  </a:cubicBezTo>
                  <a:cubicBezTo>
                    <a:pt x="719" y="5323"/>
                    <a:pt x="518" y="5607"/>
                    <a:pt x="481" y="5818"/>
                  </a:cubicBezTo>
                  <a:cubicBezTo>
                    <a:pt x="486" y="5818"/>
                    <a:pt x="490" y="5818"/>
                    <a:pt x="495" y="5818"/>
                  </a:cubicBezTo>
                  <a:cubicBezTo>
                    <a:pt x="1319" y="5818"/>
                    <a:pt x="2652" y="5556"/>
                    <a:pt x="3697" y="5113"/>
                  </a:cubicBezTo>
                  <a:cubicBezTo>
                    <a:pt x="5710" y="4445"/>
                    <a:pt x="7639" y="2386"/>
                    <a:pt x="8726" y="827"/>
                  </a:cubicBezTo>
                  <a:cubicBezTo>
                    <a:pt x="8959" y="488"/>
                    <a:pt x="9123" y="266"/>
                    <a:pt x="92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32"/>
            <p:cNvSpPr/>
            <p:nvPr/>
          </p:nvSpPr>
          <p:spPr>
            <a:xfrm>
              <a:off x="6691928" y="1213881"/>
              <a:ext cx="589930" cy="303520"/>
            </a:xfrm>
            <a:custGeom>
              <a:avLst/>
              <a:gdLst/>
              <a:ahLst/>
              <a:cxnLst/>
              <a:rect l="l" t="t" r="r" b="b"/>
              <a:pathLst>
                <a:path w="17652" h="9082" extrusionOk="0">
                  <a:moveTo>
                    <a:pt x="9712" y="401"/>
                  </a:moveTo>
                  <a:cubicBezTo>
                    <a:pt x="9824" y="823"/>
                    <a:pt x="9745" y="1332"/>
                    <a:pt x="9575" y="1740"/>
                  </a:cubicBezTo>
                  <a:cubicBezTo>
                    <a:pt x="9463" y="2018"/>
                    <a:pt x="9169" y="2436"/>
                    <a:pt x="9069" y="2558"/>
                  </a:cubicBezTo>
                  <a:cubicBezTo>
                    <a:pt x="9032" y="2603"/>
                    <a:pt x="8994" y="2646"/>
                    <a:pt x="8955" y="2691"/>
                  </a:cubicBezTo>
                  <a:cubicBezTo>
                    <a:pt x="8949" y="2664"/>
                    <a:pt x="8942" y="2636"/>
                    <a:pt x="8936" y="2610"/>
                  </a:cubicBezTo>
                  <a:cubicBezTo>
                    <a:pt x="8933" y="2600"/>
                    <a:pt x="8932" y="2593"/>
                    <a:pt x="8929" y="2587"/>
                  </a:cubicBezTo>
                  <a:cubicBezTo>
                    <a:pt x="8927" y="2570"/>
                    <a:pt x="8924" y="2552"/>
                    <a:pt x="8922" y="2535"/>
                  </a:cubicBezTo>
                  <a:cubicBezTo>
                    <a:pt x="8881" y="2283"/>
                    <a:pt x="8862" y="1866"/>
                    <a:pt x="8984" y="1507"/>
                  </a:cubicBezTo>
                  <a:cubicBezTo>
                    <a:pt x="9042" y="1237"/>
                    <a:pt x="9346" y="765"/>
                    <a:pt x="9427" y="687"/>
                  </a:cubicBezTo>
                  <a:cubicBezTo>
                    <a:pt x="9627" y="448"/>
                    <a:pt x="9588" y="534"/>
                    <a:pt x="9712" y="401"/>
                  </a:cubicBezTo>
                  <a:close/>
                  <a:moveTo>
                    <a:pt x="6755" y="2187"/>
                  </a:moveTo>
                  <a:lnTo>
                    <a:pt x="6755" y="2187"/>
                  </a:lnTo>
                  <a:cubicBezTo>
                    <a:pt x="6774" y="2197"/>
                    <a:pt x="6794" y="2209"/>
                    <a:pt x="6812" y="2222"/>
                  </a:cubicBezTo>
                  <a:cubicBezTo>
                    <a:pt x="6816" y="2224"/>
                    <a:pt x="6820" y="2224"/>
                    <a:pt x="6825" y="2225"/>
                  </a:cubicBezTo>
                  <a:cubicBezTo>
                    <a:pt x="6822" y="2229"/>
                    <a:pt x="6832" y="2238"/>
                    <a:pt x="6862" y="2255"/>
                  </a:cubicBezTo>
                  <a:cubicBezTo>
                    <a:pt x="6880" y="2268"/>
                    <a:pt x="6891" y="2276"/>
                    <a:pt x="6899" y="2281"/>
                  </a:cubicBezTo>
                  <a:cubicBezTo>
                    <a:pt x="6896" y="2280"/>
                    <a:pt x="6894" y="2279"/>
                    <a:pt x="6894" y="2279"/>
                  </a:cubicBezTo>
                  <a:lnTo>
                    <a:pt x="6894" y="2279"/>
                  </a:lnTo>
                  <a:cubicBezTo>
                    <a:pt x="6893" y="2279"/>
                    <a:pt x="6899" y="2283"/>
                    <a:pt x="6915" y="2293"/>
                  </a:cubicBezTo>
                  <a:cubicBezTo>
                    <a:pt x="6919" y="2296"/>
                    <a:pt x="6920" y="2297"/>
                    <a:pt x="6925" y="2302"/>
                  </a:cubicBezTo>
                  <a:lnTo>
                    <a:pt x="6926" y="2302"/>
                  </a:lnTo>
                  <a:cubicBezTo>
                    <a:pt x="7162" y="2474"/>
                    <a:pt x="7578" y="2901"/>
                    <a:pt x="7652" y="3005"/>
                  </a:cubicBezTo>
                  <a:cubicBezTo>
                    <a:pt x="7880" y="3302"/>
                    <a:pt x="7992" y="3505"/>
                    <a:pt x="8076" y="3806"/>
                  </a:cubicBezTo>
                  <a:cubicBezTo>
                    <a:pt x="8131" y="4034"/>
                    <a:pt x="8157" y="4193"/>
                    <a:pt x="8161" y="4390"/>
                  </a:cubicBezTo>
                  <a:cubicBezTo>
                    <a:pt x="8076" y="4377"/>
                    <a:pt x="8018" y="4381"/>
                    <a:pt x="7854" y="4329"/>
                  </a:cubicBezTo>
                  <a:cubicBezTo>
                    <a:pt x="7437" y="4194"/>
                    <a:pt x="7070" y="3986"/>
                    <a:pt x="6803" y="3482"/>
                  </a:cubicBezTo>
                  <a:cubicBezTo>
                    <a:pt x="6532" y="2975"/>
                    <a:pt x="6567" y="2255"/>
                    <a:pt x="6755" y="2187"/>
                  </a:cubicBezTo>
                  <a:close/>
                  <a:moveTo>
                    <a:pt x="10202" y="2907"/>
                  </a:moveTo>
                  <a:lnTo>
                    <a:pt x="10202" y="2907"/>
                  </a:lnTo>
                  <a:cubicBezTo>
                    <a:pt x="10080" y="3369"/>
                    <a:pt x="9763" y="3839"/>
                    <a:pt x="9327" y="4213"/>
                  </a:cubicBezTo>
                  <a:cubicBezTo>
                    <a:pt x="9104" y="4411"/>
                    <a:pt x="8804" y="4555"/>
                    <a:pt x="8674" y="4601"/>
                  </a:cubicBezTo>
                  <a:cubicBezTo>
                    <a:pt x="8641" y="4613"/>
                    <a:pt x="8612" y="4620"/>
                    <a:pt x="8584" y="4629"/>
                  </a:cubicBezTo>
                  <a:cubicBezTo>
                    <a:pt x="8816" y="4070"/>
                    <a:pt x="9307" y="3543"/>
                    <a:pt x="9703" y="3244"/>
                  </a:cubicBezTo>
                  <a:cubicBezTo>
                    <a:pt x="9847" y="3123"/>
                    <a:pt x="10042" y="3010"/>
                    <a:pt x="10202" y="2907"/>
                  </a:cubicBezTo>
                  <a:close/>
                  <a:moveTo>
                    <a:pt x="16926" y="2712"/>
                  </a:moveTo>
                  <a:cubicBezTo>
                    <a:pt x="16758" y="2976"/>
                    <a:pt x="16596" y="3198"/>
                    <a:pt x="16361" y="3538"/>
                  </a:cubicBezTo>
                  <a:cubicBezTo>
                    <a:pt x="15274" y="5095"/>
                    <a:pt x="13345" y="7155"/>
                    <a:pt x="11331" y="7824"/>
                  </a:cubicBezTo>
                  <a:cubicBezTo>
                    <a:pt x="10284" y="8266"/>
                    <a:pt x="8946" y="8528"/>
                    <a:pt x="8123" y="8528"/>
                  </a:cubicBezTo>
                  <a:cubicBezTo>
                    <a:pt x="8121" y="8528"/>
                    <a:pt x="8119" y="8528"/>
                    <a:pt x="8116" y="8528"/>
                  </a:cubicBezTo>
                  <a:cubicBezTo>
                    <a:pt x="8153" y="8318"/>
                    <a:pt x="8354" y="8034"/>
                    <a:pt x="8607" y="7758"/>
                  </a:cubicBezTo>
                  <a:cubicBezTo>
                    <a:pt x="9389" y="6873"/>
                    <a:pt x="10167" y="6240"/>
                    <a:pt x="11201" y="5684"/>
                  </a:cubicBezTo>
                  <a:cubicBezTo>
                    <a:pt x="12087" y="5214"/>
                    <a:pt x="13090" y="4749"/>
                    <a:pt x="13892" y="4543"/>
                  </a:cubicBezTo>
                  <a:cubicBezTo>
                    <a:pt x="14023" y="4488"/>
                    <a:pt x="14207" y="4510"/>
                    <a:pt x="14295" y="4385"/>
                  </a:cubicBezTo>
                  <a:cubicBezTo>
                    <a:pt x="14366" y="4272"/>
                    <a:pt x="14269" y="4122"/>
                    <a:pt x="14145" y="4122"/>
                  </a:cubicBezTo>
                  <a:cubicBezTo>
                    <a:pt x="14130" y="4122"/>
                    <a:pt x="14114" y="4124"/>
                    <a:pt x="14098" y="4129"/>
                  </a:cubicBezTo>
                  <a:cubicBezTo>
                    <a:pt x="12321" y="4747"/>
                    <a:pt x="10197" y="5674"/>
                    <a:pt x="8784" y="7086"/>
                  </a:cubicBezTo>
                  <a:cubicBezTo>
                    <a:pt x="8377" y="7484"/>
                    <a:pt x="7933" y="7907"/>
                    <a:pt x="7744" y="8307"/>
                  </a:cubicBezTo>
                  <a:cubicBezTo>
                    <a:pt x="7720" y="8266"/>
                    <a:pt x="7683" y="8233"/>
                    <a:pt x="7641" y="8212"/>
                  </a:cubicBezTo>
                  <a:cubicBezTo>
                    <a:pt x="7640" y="8208"/>
                    <a:pt x="7639" y="8204"/>
                    <a:pt x="7636" y="8201"/>
                  </a:cubicBezTo>
                  <a:cubicBezTo>
                    <a:pt x="8283" y="6204"/>
                    <a:pt x="10248" y="4545"/>
                    <a:pt x="12285" y="3758"/>
                  </a:cubicBezTo>
                  <a:cubicBezTo>
                    <a:pt x="13658" y="3137"/>
                    <a:pt x="15839" y="2823"/>
                    <a:pt x="16926" y="2712"/>
                  </a:cubicBezTo>
                  <a:close/>
                  <a:moveTo>
                    <a:pt x="3039" y="4258"/>
                  </a:moveTo>
                  <a:cubicBezTo>
                    <a:pt x="3675" y="4258"/>
                    <a:pt x="4280" y="4291"/>
                    <a:pt x="4711" y="4356"/>
                  </a:cubicBezTo>
                  <a:cubicBezTo>
                    <a:pt x="5306" y="4422"/>
                    <a:pt x="6325" y="4789"/>
                    <a:pt x="6503" y="4866"/>
                  </a:cubicBezTo>
                  <a:cubicBezTo>
                    <a:pt x="7142" y="5161"/>
                    <a:pt x="7624" y="5329"/>
                    <a:pt x="7970" y="5877"/>
                  </a:cubicBezTo>
                  <a:cubicBezTo>
                    <a:pt x="7993" y="5903"/>
                    <a:pt x="8109" y="6110"/>
                    <a:pt x="8189" y="6275"/>
                  </a:cubicBezTo>
                  <a:cubicBezTo>
                    <a:pt x="8189" y="6276"/>
                    <a:pt x="8190" y="6276"/>
                    <a:pt x="8190" y="6278"/>
                  </a:cubicBezTo>
                  <a:cubicBezTo>
                    <a:pt x="8079" y="6433"/>
                    <a:pt x="7975" y="6594"/>
                    <a:pt x="7879" y="6760"/>
                  </a:cubicBezTo>
                  <a:cubicBezTo>
                    <a:pt x="7763" y="6963"/>
                    <a:pt x="7655" y="7171"/>
                    <a:pt x="7557" y="7384"/>
                  </a:cubicBezTo>
                  <a:cubicBezTo>
                    <a:pt x="7261" y="6986"/>
                    <a:pt x="6692" y="6737"/>
                    <a:pt x="6240" y="6434"/>
                  </a:cubicBezTo>
                  <a:cubicBezTo>
                    <a:pt x="5348" y="5910"/>
                    <a:pt x="4637" y="5565"/>
                    <a:pt x="3639" y="5369"/>
                  </a:cubicBezTo>
                  <a:cubicBezTo>
                    <a:pt x="3399" y="5336"/>
                    <a:pt x="3244" y="5270"/>
                    <a:pt x="3100" y="5270"/>
                  </a:cubicBezTo>
                  <a:cubicBezTo>
                    <a:pt x="3046" y="5270"/>
                    <a:pt x="2993" y="5280"/>
                    <a:pt x="2938" y="5303"/>
                  </a:cubicBezTo>
                  <a:cubicBezTo>
                    <a:pt x="2798" y="5382"/>
                    <a:pt x="2772" y="5589"/>
                    <a:pt x="2888" y="5700"/>
                  </a:cubicBezTo>
                  <a:cubicBezTo>
                    <a:pt x="2928" y="5742"/>
                    <a:pt x="2982" y="5765"/>
                    <a:pt x="3040" y="5773"/>
                  </a:cubicBezTo>
                  <a:cubicBezTo>
                    <a:pt x="3260" y="5809"/>
                    <a:pt x="3170" y="5790"/>
                    <a:pt x="3421" y="5828"/>
                  </a:cubicBezTo>
                  <a:cubicBezTo>
                    <a:pt x="3829" y="5890"/>
                    <a:pt x="4336" y="5941"/>
                    <a:pt x="4908" y="6161"/>
                  </a:cubicBezTo>
                  <a:cubicBezTo>
                    <a:pt x="5497" y="6385"/>
                    <a:pt x="6618" y="7047"/>
                    <a:pt x="7149" y="7383"/>
                  </a:cubicBezTo>
                  <a:cubicBezTo>
                    <a:pt x="7310" y="7512"/>
                    <a:pt x="7333" y="7539"/>
                    <a:pt x="7423" y="7710"/>
                  </a:cubicBezTo>
                  <a:cubicBezTo>
                    <a:pt x="7387" y="7804"/>
                    <a:pt x="7353" y="7900"/>
                    <a:pt x="7323" y="7995"/>
                  </a:cubicBezTo>
                  <a:cubicBezTo>
                    <a:pt x="7308" y="8101"/>
                    <a:pt x="7246" y="8212"/>
                    <a:pt x="7249" y="8320"/>
                  </a:cubicBezTo>
                  <a:cubicBezTo>
                    <a:pt x="6897" y="8501"/>
                    <a:pt x="6462" y="8563"/>
                    <a:pt x="6023" y="8563"/>
                  </a:cubicBezTo>
                  <a:cubicBezTo>
                    <a:pt x="5636" y="8563"/>
                    <a:pt x="5246" y="8515"/>
                    <a:pt x="4908" y="8457"/>
                  </a:cubicBezTo>
                  <a:cubicBezTo>
                    <a:pt x="3186" y="8092"/>
                    <a:pt x="1961" y="7199"/>
                    <a:pt x="1176" y="5603"/>
                  </a:cubicBezTo>
                  <a:cubicBezTo>
                    <a:pt x="976" y="5235"/>
                    <a:pt x="761" y="4875"/>
                    <a:pt x="555" y="4508"/>
                  </a:cubicBezTo>
                  <a:cubicBezTo>
                    <a:pt x="651" y="4452"/>
                    <a:pt x="587" y="4485"/>
                    <a:pt x="771" y="4430"/>
                  </a:cubicBezTo>
                  <a:cubicBezTo>
                    <a:pt x="836" y="4409"/>
                    <a:pt x="1211" y="4354"/>
                    <a:pt x="1212" y="4354"/>
                  </a:cubicBezTo>
                  <a:lnTo>
                    <a:pt x="1212" y="4354"/>
                  </a:lnTo>
                  <a:cubicBezTo>
                    <a:pt x="1212" y="4354"/>
                    <a:pt x="1202" y="4356"/>
                    <a:pt x="1178" y="4359"/>
                  </a:cubicBezTo>
                  <a:cubicBezTo>
                    <a:pt x="1734" y="4291"/>
                    <a:pt x="2402" y="4258"/>
                    <a:pt x="3039" y="4258"/>
                  </a:cubicBezTo>
                  <a:close/>
                  <a:moveTo>
                    <a:pt x="9711" y="0"/>
                  </a:moveTo>
                  <a:cubicBezTo>
                    <a:pt x="9645" y="0"/>
                    <a:pt x="9565" y="31"/>
                    <a:pt x="9472" y="101"/>
                  </a:cubicBezTo>
                  <a:cubicBezTo>
                    <a:pt x="9292" y="298"/>
                    <a:pt x="8759" y="1083"/>
                    <a:pt x="8655" y="1756"/>
                  </a:cubicBezTo>
                  <a:cubicBezTo>
                    <a:pt x="8587" y="2116"/>
                    <a:pt x="8646" y="2490"/>
                    <a:pt x="8638" y="2751"/>
                  </a:cubicBezTo>
                  <a:cubicBezTo>
                    <a:pt x="8628" y="2767"/>
                    <a:pt x="8616" y="2788"/>
                    <a:pt x="8607" y="2801"/>
                  </a:cubicBezTo>
                  <a:cubicBezTo>
                    <a:pt x="8516" y="3013"/>
                    <a:pt x="8503" y="3181"/>
                    <a:pt x="8452" y="3427"/>
                  </a:cubicBezTo>
                  <a:cubicBezTo>
                    <a:pt x="8435" y="3504"/>
                    <a:pt x="8406" y="3641"/>
                    <a:pt x="8374" y="3809"/>
                  </a:cubicBezTo>
                  <a:cubicBezTo>
                    <a:pt x="8299" y="3480"/>
                    <a:pt x="8164" y="3166"/>
                    <a:pt x="7957" y="2894"/>
                  </a:cubicBezTo>
                  <a:cubicBezTo>
                    <a:pt x="7724" y="2568"/>
                    <a:pt x="7447" y="2277"/>
                    <a:pt x="7165" y="1993"/>
                  </a:cubicBezTo>
                  <a:lnTo>
                    <a:pt x="7165" y="1993"/>
                  </a:lnTo>
                  <a:cubicBezTo>
                    <a:pt x="7172" y="2002"/>
                    <a:pt x="7177" y="2008"/>
                    <a:pt x="7180" y="2012"/>
                  </a:cubicBezTo>
                  <a:cubicBezTo>
                    <a:pt x="7164" y="1993"/>
                    <a:pt x="7133" y="1959"/>
                    <a:pt x="7116" y="1946"/>
                  </a:cubicBezTo>
                  <a:cubicBezTo>
                    <a:pt x="7090" y="1918"/>
                    <a:pt x="7077" y="1908"/>
                    <a:pt x="7072" y="1908"/>
                  </a:cubicBezTo>
                  <a:cubicBezTo>
                    <a:pt x="7072" y="1908"/>
                    <a:pt x="7071" y="1908"/>
                    <a:pt x="7071" y="1908"/>
                  </a:cubicBezTo>
                  <a:cubicBezTo>
                    <a:pt x="7064" y="1899"/>
                    <a:pt x="7055" y="1891"/>
                    <a:pt x="7046" y="1883"/>
                  </a:cubicBezTo>
                  <a:lnTo>
                    <a:pt x="7046" y="1883"/>
                  </a:lnTo>
                  <a:cubicBezTo>
                    <a:pt x="7047" y="1884"/>
                    <a:pt x="7048" y="1884"/>
                    <a:pt x="7048" y="1884"/>
                  </a:cubicBezTo>
                  <a:cubicBezTo>
                    <a:pt x="7052" y="1884"/>
                    <a:pt x="6972" y="1813"/>
                    <a:pt x="6941" y="1801"/>
                  </a:cubicBezTo>
                  <a:cubicBezTo>
                    <a:pt x="6890" y="1774"/>
                    <a:pt x="6835" y="1761"/>
                    <a:pt x="6780" y="1761"/>
                  </a:cubicBezTo>
                  <a:cubicBezTo>
                    <a:pt x="6732" y="1761"/>
                    <a:pt x="6684" y="1771"/>
                    <a:pt x="6639" y="1792"/>
                  </a:cubicBezTo>
                  <a:cubicBezTo>
                    <a:pt x="6612" y="1805"/>
                    <a:pt x="6571" y="1828"/>
                    <a:pt x="6558" y="1846"/>
                  </a:cubicBezTo>
                  <a:cubicBezTo>
                    <a:pt x="6495" y="1891"/>
                    <a:pt x="6435" y="1996"/>
                    <a:pt x="6374" y="2173"/>
                  </a:cubicBezTo>
                  <a:cubicBezTo>
                    <a:pt x="6272" y="2559"/>
                    <a:pt x="6327" y="2976"/>
                    <a:pt x="6454" y="3350"/>
                  </a:cubicBezTo>
                  <a:cubicBezTo>
                    <a:pt x="6663" y="3937"/>
                    <a:pt x="7029" y="4372"/>
                    <a:pt x="7631" y="4621"/>
                  </a:cubicBezTo>
                  <a:cubicBezTo>
                    <a:pt x="7785" y="4691"/>
                    <a:pt x="7948" y="4736"/>
                    <a:pt x="8116" y="4752"/>
                  </a:cubicBezTo>
                  <a:cubicBezTo>
                    <a:pt x="8137" y="4756"/>
                    <a:pt x="8157" y="4758"/>
                    <a:pt x="8179" y="4759"/>
                  </a:cubicBezTo>
                  <a:cubicBezTo>
                    <a:pt x="8189" y="4776"/>
                    <a:pt x="8203" y="4789"/>
                    <a:pt x="8219" y="4799"/>
                  </a:cubicBezTo>
                  <a:cubicBezTo>
                    <a:pt x="8193" y="5044"/>
                    <a:pt x="8176" y="5289"/>
                    <a:pt x="8164" y="5534"/>
                  </a:cubicBezTo>
                  <a:cubicBezTo>
                    <a:pt x="7899" y="5260"/>
                    <a:pt x="7584" y="5040"/>
                    <a:pt x="7507" y="4963"/>
                  </a:cubicBezTo>
                  <a:cubicBezTo>
                    <a:pt x="6321" y="4013"/>
                    <a:pt x="4820" y="3739"/>
                    <a:pt x="3129" y="3739"/>
                  </a:cubicBezTo>
                  <a:cubicBezTo>
                    <a:pt x="3019" y="3739"/>
                    <a:pt x="2908" y="3740"/>
                    <a:pt x="2797" y="3742"/>
                  </a:cubicBezTo>
                  <a:cubicBezTo>
                    <a:pt x="2227" y="3753"/>
                    <a:pt x="1658" y="3780"/>
                    <a:pt x="1094" y="3854"/>
                  </a:cubicBezTo>
                  <a:cubicBezTo>
                    <a:pt x="707" y="3913"/>
                    <a:pt x="126" y="3952"/>
                    <a:pt x="28" y="4416"/>
                  </a:cubicBezTo>
                  <a:cubicBezTo>
                    <a:pt x="0" y="4571"/>
                    <a:pt x="73" y="4716"/>
                    <a:pt x="148" y="4846"/>
                  </a:cubicBezTo>
                  <a:cubicBezTo>
                    <a:pt x="310" y="5120"/>
                    <a:pt x="468" y="5396"/>
                    <a:pt x="622" y="5674"/>
                  </a:cubicBezTo>
                  <a:cubicBezTo>
                    <a:pt x="917" y="6205"/>
                    <a:pt x="1205" y="6747"/>
                    <a:pt x="1608" y="7206"/>
                  </a:cubicBezTo>
                  <a:cubicBezTo>
                    <a:pt x="2015" y="7656"/>
                    <a:pt x="2507" y="8033"/>
                    <a:pt x="3035" y="8327"/>
                  </a:cubicBezTo>
                  <a:cubicBezTo>
                    <a:pt x="3904" y="8795"/>
                    <a:pt x="5002" y="9081"/>
                    <a:pt x="5963" y="9081"/>
                  </a:cubicBezTo>
                  <a:cubicBezTo>
                    <a:pt x="6512" y="9081"/>
                    <a:pt x="7016" y="8988"/>
                    <a:pt x="7407" y="8781"/>
                  </a:cubicBezTo>
                  <a:cubicBezTo>
                    <a:pt x="7447" y="8758"/>
                    <a:pt x="7491" y="8735"/>
                    <a:pt x="7536" y="8710"/>
                  </a:cubicBezTo>
                  <a:cubicBezTo>
                    <a:pt x="7575" y="8739"/>
                    <a:pt x="7617" y="8763"/>
                    <a:pt x="7660" y="8776"/>
                  </a:cubicBezTo>
                  <a:cubicBezTo>
                    <a:pt x="7716" y="8994"/>
                    <a:pt x="7951" y="9050"/>
                    <a:pt x="8204" y="9050"/>
                  </a:cubicBezTo>
                  <a:cubicBezTo>
                    <a:pt x="8338" y="9050"/>
                    <a:pt x="8477" y="9034"/>
                    <a:pt x="8597" y="9019"/>
                  </a:cubicBezTo>
                  <a:cubicBezTo>
                    <a:pt x="9111" y="8962"/>
                    <a:pt x="9624" y="8890"/>
                    <a:pt x="10128" y="8768"/>
                  </a:cubicBezTo>
                  <a:cubicBezTo>
                    <a:pt x="11293" y="8440"/>
                    <a:pt x="12450" y="7981"/>
                    <a:pt x="13413" y="7232"/>
                  </a:cubicBezTo>
                  <a:cubicBezTo>
                    <a:pt x="14813" y="6155"/>
                    <a:pt x="16196" y="4375"/>
                    <a:pt x="17203" y="3088"/>
                  </a:cubicBezTo>
                  <a:cubicBezTo>
                    <a:pt x="17208" y="3085"/>
                    <a:pt x="17211" y="3082"/>
                    <a:pt x="17217" y="3076"/>
                  </a:cubicBezTo>
                  <a:cubicBezTo>
                    <a:pt x="17421" y="2833"/>
                    <a:pt x="17457" y="2852"/>
                    <a:pt x="17578" y="2578"/>
                  </a:cubicBezTo>
                  <a:cubicBezTo>
                    <a:pt x="17651" y="2332"/>
                    <a:pt x="17418" y="2174"/>
                    <a:pt x="17195" y="2174"/>
                  </a:cubicBezTo>
                  <a:cubicBezTo>
                    <a:pt x="17173" y="2174"/>
                    <a:pt x="17152" y="2176"/>
                    <a:pt x="17130" y="2179"/>
                  </a:cubicBezTo>
                  <a:cubicBezTo>
                    <a:pt x="16224" y="2254"/>
                    <a:pt x="15323" y="2407"/>
                    <a:pt x="14427" y="2570"/>
                  </a:cubicBezTo>
                  <a:cubicBezTo>
                    <a:pt x="12608" y="2952"/>
                    <a:pt x="10685" y="3747"/>
                    <a:pt x="9412" y="4912"/>
                  </a:cubicBezTo>
                  <a:cubicBezTo>
                    <a:pt x="9079" y="5231"/>
                    <a:pt x="8755" y="5565"/>
                    <a:pt x="8464" y="5923"/>
                  </a:cubicBezTo>
                  <a:cubicBezTo>
                    <a:pt x="8457" y="5912"/>
                    <a:pt x="8449" y="5901"/>
                    <a:pt x="8444" y="5890"/>
                  </a:cubicBezTo>
                  <a:cubicBezTo>
                    <a:pt x="8447" y="5616"/>
                    <a:pt x="8467" y="5299"/>
                    <a:pt x="8493" y="5015"/>
                  </a:cubicBezTo>
                  <a:cubicBezTo>
                    <a:pt x="8713" y="5007"/>
                    <a:pt x="8939" y="4892"/>
                    <a:pt x="9120" y="4785"/>
                  </a:cubicBezTo>
                  <a:cubicBezTo>
                    <a:pt x="9785" y="4351"/>
                    <a:pt x="10314" y="3590"/>
                    <a:pt x="10481" y="2911"/>
                  </a:cubicBezTo>
                  <a:cubicBezTo>
                    <a:pt x="10554" y="2657"/>
                    <a:pt x="10462" y="2479"/>
                    <a:pt x="10291" y="2479"/>
                  </a:cubicBezTo>
                  <a:cubicBezTo>
                    <a:pt x="10231" y="2479"/>
                    <a:pt x="10162" y="2501"/>
                    <a:pt x="10087" y="2548"/>
                  </a:cubicBezTo>
                  <a:cubicBezTo>
                    <a:pt x="9692" y="2868"/>
                    <a:pt x="9223" y="3257"/>
                    <a:pt x="8782" y="3803"/>
                  </a:cubicBezTo>
                  <a:cubicBezTo>
                    <a:pt x="8736" y="3863"/>
                    <a:pt x="8691" y="3922"/>
                    <a:pt x="8648" y="3983"/>
                  </a:cubicBezTo>
                  <a:cubicBezTo>
                    <a:pt x="8665" y="3900"/>
                    <a:pt x="8681" y="3818"/>
                    <a:pt x="8703" y="3737"/>
                  </a:cubicBezTo>
                  <a:cubicBezTo>
                    <a:pt x="8710" y="3689"/>
                    <a:pt x="8749" y="3588"/>
                    <a:pt x="8741" y="3588"/>
                  </a:cubicBezTo>
                  <a:lnTo>
                    <a:pt x="8741" y="3588"/>
                  </a:lnTo>
                  <a:cubicBezTo>
                    <a:pt x="8741" y="3588"/>
                    <a:pt x="8741" y="3588"/>
                    <a:pt x="8741" y="3588"/>
                  </a:cubicBezTo>
                  <a:cubicBezTo>
                    <a:pt x="8759" y="3544"/>
                    <a:pt x="8765" y="3493"/>
                    <a:pt x="8782" y="3449"/>
                  </a:cubicBezTo>
                  <a:cubicBezTo>
                    <a:pt x="8796" y="3401"/>
                    <a:pt x="8822" y="3333"/>
                    <a:pt x="8820" y="3323"/>
                  </a:cubicBezTo>
                  <a:cubicBezTo>
                    <a:pt x="8839" y="3286"/>
                    <a:pt x="8852" y="3246"/>
                    <a:pt x="8865" y="3207"/>
                  </a:cubicBezTo>
                  <a:cubicBezTo>
                    <a:pt x="8992" y="3186"/>
                    <a:pt x="9087" y="3011"/>
                    <a:pt x="9181" y="2930"/>
                  </a:cubicBezTo>
                  <a:cubicBezTo>
                    <a:pt x="9530" y="2529"/>
                    <a:pt x="9787" y="2048"/>
                    <a:pt x="9932" y="1537"/>
                  </a:cubicBezTo>
                  <a:cubicBezTo>
                    <a:pt x="10059" y="1150"/>
                    <a:pt x="10120" y="0"/>
                    <a:pt x="9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32"/>
            <p:cNvSpPr/>
            <p:nvPr/>
          </p:nvSpPr>
          <p:spPr>
            <a:xfrm>
              <a:off x="6710410" y="1363769"/>
              <a:ext cx="229662" cy="136287"/>
            </a:xfrm>
            <a:custGeom>
              <a:avLst/>
              <a:gdLst/>
              <a:ahLst/>
              <a:cxnLst/>
              <a:rect l="l" t="t" r="r" b="b"/>
              <a:pathLst>
                <a:path w="6872" h="4078" extrusionOk="0">
                  <a:moveTo>
                    <a:pt x="43" y="0"/>
                  </a:moveTo>
                  <a:cubicBezTo>
                    <a:pt x="32" y="5"/>
                    <a:pt x="21" y="12"/>
                    <a:pt x="1" y="23"/>
                  </a:cubicBezTo>
                  <a:cubicBezTo>
                    <a:pt x="208" y="390"/>
                    <a:pt x="422" y="750"/>
                    <a:pt x="625" y="1118"/>
                  </a:cubicBezTo>
                  <a:cubicBezTo>
                    <a:pt x="1408" y="2712"/>
                    <a:pt x="2633" y="3607"/>
                    <a:pt x="4355" y="3971"/>
                  </a:cubicBezTo>
                  <a:cubicBezTo>
                    <a:pt x="4695" y="4029"/>
                    <a:pt x="5087" y="4078"/>
                    <a:pt x="5476" y="4078"/>
                  </a:cubicBezTo>
                  <a:cubicBezTo>
                    <a:pt x="5912" y="4078"/>
                    <a:pt x="6345" y="4016"/>
                    <a:pt x="6695" y="3835"/>
                  </a:cubicBezTo>
                  <a:cubicBezTo>
                    <a:pt x="6693" y="3727"/>
                    <a:pt x="6755" y="3614"/>
                    <a:pt x="6770" y="3509"/>
                  </a:cubicBezTo>
                  <a:cubicBezTo>
                    <a:pt x="6800" y="3413"/>
                    <a:pt x="6835" y="3319"/>
                    <a:pt x="6871" y="3225"/>
                  </a:cubicBezTo>
                  <a:cubicBezTo>
                    <a:pt x="6851" y="3189"/>
                    <a:pt x="6837" y="3160"/>
                    <a:pt x="6822" y="3137"/>
                  </a:cubicBezTo>
                  <a:cubicBezTo>
                    <a:pt x="6422" y="3327"/>
                    <a:pt x="5976" y="3414"/>
                    <a:pt x="5526" y="3414"/>
                  </a:cubicBezTo>
                  <a:cubicBezTo>
                    <a:pt x="5123" y="3414"/>
                    <a:pt x="4716" y="3344"/>
                    <a:pt x="4336" y="3218"/>
                  </a:cubicBezTo>
                  <a:cubicBezTo>
                    <a:pt x="3372" y="2898"/>
                    <a:pt x="2549" y="2258"/>
                    <a:pt x="1796" y="1577"/>
                  </a:cubicBezTo>
                  <a:cubicBezTo>
                    <a:pt x="1211" y="1052"/>
                    <a:pt x="655" y="491"/>
                    <a:pt x="43"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32"/>
            <p:cNvSpPr/>
            <p:nvPr/>
          </p:nvSpPr>
          <p:spPr>
            <a:xfrm>
              <a:off x="6947090" y="1464597"/>
              <a:ext cx="19751" cy="26903"/>
            </a:xfrm>
            <a:custGeom>
              <a:avLst/>
              <a:gdLst/>
              <a:ahLst/>
              <a:cxnLst/>
              <a:rect l="l" t="t" r="r" b="b"/>
              <a:pathLst>
                <a:path w="591" h="805" extrusionOk="0">
                  <a:moveTo>
                    <a:pt x="286" y="1"/>
                  </a:moveTo>
                  <a:cubicBezTo>
                    <a:pt x="173" y="227"/>
                    <a:pt x="77" y="461"/>
                    <a:pt x="1" y="699"/>
                  </a:cubicBezTo>
                  <a:cubicBezTo>
                    <a:pt x="2" y="702"/>
                    <a:pt x="5" y="706"/>
                    <a:pt x="5" y="710"/>
                  </a:cubicBezTo>
                  <a:cubicBezTo>
                    <a:pt x="48" y="731"/>
                    <a:pt x="85" y="764"/>
                    <a:pt x="108" y="805"/>
                  </a:cubicBezTo>
                  <a:cubicBezTo>
                    <a:pt x="209" y="590"/>
                    <a:pt x="386" y="367"/>
                    <a:pt x="590" y="146"/>
                  </a:cubicBezTo>
                  <a:cubicBezTo>
                    <a:pt x="477" y="120"/>
                    <a:pt x="373" y="70"/>
                    <a:pt x="286"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32"/>
            <p:cNvSpPr/>
            <p:nvPr/>
          </p:nvSpPr>
          <p:spPr>
            <a:xfrm>
              <a:off x="6963165" y="1304449"/>
              <a:ext cx="294430" cy="194471"/>
            </a:xfrm>
            <a:custGeom>
              <a:avLst/>
              <a:gdLst/>
              <a:ahLst/>
              <a:cxnLst/>
              <a:rect l="l" t="t" r="r" b="b"/>
              <a:pathLst>
                <a:path w="8810" h="5819" extrusionOk="0">
                  <a:moveTo>
                    <a:pt x="8810" y="0"/>
                  </a:moveTo>
                  <a:cubicBezTo>
                    <a:pt x="8746" y="7"/>
                    <a:pt x="8678" y="15"/>
                    <a:pt x="8606" y="22"/>
                  </a:cubicBezTo>
                  <a:cubicBezTo>
                    <a:pt x="7449" y="1558"/>
                    <a:pt x="5771" y="2722"/>
                    <a:pt x="4053" y="3650"/>
                  </a:cubicBezTo>
                  <a:cubicBezTo>
                    <a:pt x="3072" y="4183"/>
                    <a:pt x="2048" y="4661"/>
                    <a:pt x="958" y="4912"/>
                  </a:cubicBezTo>
                  <a:cubicBezTo>
                    <a:pt x="830" y="4941"/>
                    <a:pt x="695" y="4964"/>
                    <a:pt x="561" y="4971"/>
                  </a:cubicBezTo>
                  <a:cubicBezTo>
                    <a:pt x="536" y="4996"/>
                    <a:pt x="514" y="5022"/>
                    <a:pt x="491" y="5048"/>
                  </a:cubicBezTo>
                  <a:cubicBezTo>
                    <a:pt x="238" y="5323"/>
                    <a:pt x="37" y="5607"/>
                    <a:pt x="0" y="5818"/>
                  </a:cubicBezTo>
                  <a:cubicBezTo>
                    <a:pt x="5" y="5818"/>
                    <a:pt x="9" y="5818"/>
                    <a:pt x="14" y="5818"/>
                  </a:cubicBezTo>
                  <a:cubicBezTo>
                    <a:pt x="838" y="5818"/>
                    <a:pt x="2171" y="5556"/>
                    <a:pt x="3216" y="5113"/>
                  </a:cubicBezTo>
                  <a:cubicBezTo>
                    <a:pt x="5229" y="4445"/>
                    <a:pt x="7158" y="2386"/>
                    <a:pt x="8245" y="827"/>
                  </a:cubicBezTo>
                  <a:cubicBezTo>
                    <a:pt x="8478" y="488"/>
                    <a:pt x="8642" y="266"/>
                    <a:pt x="881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0" name="Google Shape;1840;p32"/>
          <p:cNvGrpSpPr/>
          <p:nvPr/>
        </p:nvGrpSpPr>
        <p:grpSpPr>
          <a:xfrm flipH="1">
            <a:off x="2864315" y="6456121"/>
            <a:ext cx="822871" cy="670268"/>
            <a:chOff x="7343017" y="1290980"/>
            <a:chExt cx="274278" cy="223413"/>
          </a:xfrm>
        </p:grpSpPr>
        <p:sp>
          <p:nvSpPr>
            <p:cNvPr id="1841" name="Google Shape;1841;p32"/>
            <p:cNvSpPr/>
            <p:nvPr/>
          </p:nvSpPr>
          <p:spPr>
            <a:xfrm>
              <a:off x="7397759" y="1352440"/>
              <a:ext cx="57616" cy="140130"/>
            </a:xfrm>
            <a:custGeom>
              <a:avLst/>
              <a:gdLst/>
              <a:ahLst/>
              <a:cxnLst/>
              <a:rect l="l" t="t" r="r" b="b"/>
              <a:pathLst>
                <a:path w="1724" h="4193" extrusionOk="0">
                  <a:moveTo>
                    <a:pt x="1" y="0"/>
                  </a:moveTo>
                  <a:cubicBezTo>
                    <a:pt x="1" y="5"/>
                    <a:pt x="1" y="8"/>
                    <a:pt x="1" y="11"/>
                  </a:cubicBezTo>
                  <a:cubicBezTo>
                    <a:pt x="8" y="53"/>
                    <a:pt x="18" y="93"/>
                    <a:pt x="20" y="135"/>
                  </a:cubicBezTo>
                  <a:cubicBezTo>
                    <a:pt x="124" y="717"/>
                    <a:pt x="202" y="1033"/>
                    <a:pt x="376" y="1585"/>
                  </a:cubicBezTo>
                  <a:cubicBezTo>
                    <a:pt x="639" y="2379"/>
                    <a:pt x="1150" y="3383"/>
                    <a:pt x="1536" y="3933"/>
                  </a:cubicBezTo>
                  <a:cubicBezTo>
                    <a:pt x="1592" y="4014"/>
                    <a:pt x="1653" y="4091"/>
                    <a:pt x="1708" y="4172"/>
                  </a:cubicBezTo>
                  <a:cubicBezTo>
                    <a:pt x="1712" y="4176"/>
                    <a:pt x="1712" y="4176"/>
                    <a:pt x="1712" y="4178"/>
                  </a:cubicBezTo>
                  <a:cubicBezTo>
                    <a:pt x="1717" y="4184"/>
                    <a:pt x="1721" y="4188"/>
                    <a:pt x="1724" y="4192"/>
                  </a:cubicBezTo>
                  <a:cubicBezTo>
                    <a:pt x="1683" y="3596"/>
                    <a:pt x="1582" y="2882"/>
                    <a:pt x="1404" y="2223"/>
                  </a:cubicBezTo>
                  <a:cubicBezTo>
                    <a:pt x="1232" y="1566"/>
                    <a:pt x="1062" y="1126"/>
                    <a:pt x="674" y="596"/>
                  </a:cubicBezTo>
                  <a:cubicBezTo>
                    <a:pt x="571" y="458"/>
                    <a:pt x="532" y="404"/>
                    <a:pt x="373" y="239"/>
                  </a:cubicBezTo>
                  <a:cubicBezTo>
                    <a:pt x="329" y="179"/>
                    <a:pt x="232" y="116"/>
                    <a:pt x="204" y="87"/>
                  </a:cubicBezTo>
                  <a:cubicBezTo>
                    <a:pt x="175" y="74"/>
                    <a:pt x="147" y="58"/>
                    <a:pt x="122" y="44"/>
                  </a:cubicBezTo>
                  <a:cubicBezTo>
                    <a:pt x="51" y="15"/>
                    <a:pt x="44" y="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32"/>
            <p:cNvSpPr/>
            <p:nvPr/>
          </p:nvSpPr>
          <p:spPr>
            <a:xfrm>
              <a:off x="7469645" y="1307256"/>
              <a:ext cx="69514" cy="182306"/>
            </a:xfrm>
            <a:custGeom>
              <a:avLst/>
              <a:gdLst/>
              <a:ahLst/>
              <a:cxnLst/>
              <a:rect l="l" t="t" r="r" b="b"/>
              <a:pathLst>
                <a:path w="2080" h="5455" extrusionOk="0">
                  <a:moveTo>
                    <a:pt x="1790" y="0"/>
                  </a:moveTo>
                  <a:lnTo>
                    <a:pt x="1790" y="0"/>
                  </a:lnTo>
                  <a:cubicBezTo>
                    <a:pt x="1523" y="330"/>
                    <a:pt x="917" y="1337"/>
                    <a:pt x="733" y="1796"/>
                  </a:cubicBezTo>
                  <a:cubicBezTo>
                    <a:pt x="417" y="2502"/>
                    <a:pt x="200" y="3656"/>
                    <a:pt x="129" y="4219"/>
                  </a:cubicBezTo>
                  <a:cubicBezTo>
                    <a:pt x="74" y="4629"/>
                    <a:pt x="32" y="5042"/>
                    <a:pt x="0" y="5455"/>
                  </a:cubicBezTo>
                  <a:cubicBezTo>
                    <a:pt x="520" y="4710"/>
                    <a:pt x="956" y="4073"/>
                    <a:pt x="1354" y="3181"/>
                  </a:cubicBezTo>
                  <a:cubicBezTo>
                    <a:pt x="1814" y="2195"/>
                    <a:pt x="2079" y="579"/>
                    <a:pt x="1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32"/>
            <p:cNvSpPr/>
            <p:nvPr/>
          </p:nvSpPr>
          <p:spPr>
            <a:xfrm>
              <a:off x="7483815" y="1424059"/>
              <a:ext cx="112525" cy="72722"/>
            </a:xfrm>
            <a:custGeom>
              <a:avLst/>
              <a:gdLst/>
              <a:ahLst/>
              <a:cxnLst/>
              <a:rect l="l" t="t" r="r" b="b"/>
              <a:pathLst>
                <a:path w="3367" h="2176" extrusionOk="0">
                  <a:moveTo>
                    <a:pt x="3363" y="0"/>
                  </a:moveTo>
                  <a:cubicBezTo>
                    <a:pt x="3360" y="0"/>
                    <a:pt x="3355" y="2"/>
                    <a:pt x="3352" y="2"/>
                  </a:cubicBezTo>
                  <a:cubicBezTo>
                    <a:pt x="3357" y="2"/>
                    <a:pt x="3363" y="0"/>
                    <a:pt x="3367" y="0"/>
                  </a:cubicBezTo>
                  <a:close/>
                  <a:moveTo>
                    <a:pt x="3352" y="0"/>
                  </a:moveTo>
                  <a:cubicBezTo>
                    <a:pt x="3177" y="3"/>
                    <a:pt x="2524" y="190"/>
                    <a:pt x="2211" y="367"/>
                  </a:cubicBezTo>
                  <a:cubicBezTo>
                    <a:pt x="1508" y="748"/>
                    <a:pt x="1105" y="1097"/>
                    <a:pt x="526" y="1645"/>
                  </a:cubicBezTo>
                  <a:cubicBezTo>
                    <a:pt x="348" y="1819"/>
                    <a:pt x="170" y="1994"/>
                    <a:pt x="0" y="2175"/>
                  </a:cubicBezTo>
                  <a:cubicBezTo>
                    <a:pt x="149" y="2161"/>
                    <a:pt x="296" y="2136"/>
                    <a:pt x="454" y="2096"/>
                  </a:cubicBezTo>
                  <a:cubicBezTo>
                    <a:pt x="888" y="1991"/>
                    <a:pt x="1011" y="1905"/>
                    <a:pt x="1402" y="1713"/>
                  </a:cubicBezTo>
                  <a:lnTo>
                    <a:pt x="1402" y="1713"/>
                  </a:lnTo>
                  <a:cubicBezTo>
                    <a:pt x="1399" y="1714"/>
                    <a:pt x="1397" y="1714"/>
                    <a:pt x="1396" y="1714"/>
                  </a:cubicBezTo>
                  <a:cubicBezTo>
                    <a:pt x="1393" y="1714"/>
                    <a:pt x="1394" y="1713"/>
                    <a:pt x="1402" y="1709"/>
                  </a:cubicBezTo>
                  <a:cubicBezTo>
                    <a:pt x="2120" y="1296"/>
                    <a:pt x="2585" y="966"/>
                    <a:pt x="3121" y="355"/>
                  </a:cubicBezTo>
                  <a:cubicBezTo>
                    <a:pt x="3203" y="270"/>
                    <a:pt x="3316" y="87"/>
                    <a:pt x="3352" y="2"/>
                  </a:cubicBezTo>
                  <a:lnTo>
                    <a:pt x="33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32"/>
            <p:cNvSpPr/>
            <p:nvPr/>
          </p:nvSpPr>
          <p:spPr>
            <a:xfrm>
              <a:off x="7363570" y="1445982"/>
              <a:ext cx="78738" cy="51032"/>
            </a:xfrm>
            <a:custGeom>
              <a:avLst/>
              <a:gdLst/>
              <a:ahLst/>
              <a:cxnLst/>
              <a:rect l="l" t="t" r="r" b="b"/>
              <a:pathLst>
                <a:path w="2356" h="1527" extrusionOk="0">
                  <a:moveTo>
                    <a:pt x="198" y="0"/>
                  </a:moveTo>
                  <a:cubicBezTo>
                    <a:pt x="198" y="0"/>
                    <a:pt x="198" y="0"/>
                    <a:pt x="198" y="0"/>
                  </a:cubicBezTo>
                  <a:lnTo>
                    <a:pt x="198" y="0"/>
                  </a:lnTo>
                  <a:cubicBezTo>
                    <a:pt x="198" y="0"/>
                    <a:pt x="198" y="0"/>
                    <a:pt x="198" y="0"/>
                  </a:cubicBezTo>
                  <a:close/>
                  <a:moveTo>
                    <a:pt x="207" y="0"/>
                  </a:moveTo>
                  <a:cubicBezTo>
                    <a:pt x="204" y="1"/>
                    <a:pt x="202" y="1"/>
                    <a:pt x="201" y="1"/>
                  </a:cubicBezTo>
                  <a:cubicBezTo>
                    <a:pt x="198" y="1"/>
                    <a:pt x="198" y="1"/>
                    <a:pt x="198" y="0"/>
                  </a:cubicBezTo>
                  <a:lnTo>
                    <a:pt x="198" y="0"/>
                  </a:lnTo>
                  <a:cubicBezTo>
                    <a:pt x="121" y="15"/>
                    <a:pt x="55" y="16"/>
                    <a:pt x="6" y="51"/>
                  </a:cubicBezTo>
                  <a:cubicBezTo>
                    <a:pt x="4" y="51"/>
                    <a:pt x="3" y="53"/>
                    <a:pt x="0" y="54"/>
                  </a:cubicBezTo>
                  <a:cubicBezTo>
                    <a:pt x="45" y="92"/>
                    <a:pt x="83" y="92"/>
                    <a:pt x="174" y="206"/>
                  </a:cubicBezTo>
                  <a:cubicBezTo>
                    <a:pt x="529" y="478"/>
                    <a:pt x="1544" y="1299"/>
                    <a:pt x="2356" y="1527"/>
                  </a:cubicBezTo>
                  <a:cubicBezTo>
                    <a:pt x="2159" y="1315"/>
                    <a:pt x="1969" y="1098"/>
                    <a:pt x="1762" y="898"/>
                  </a:cubicBezTo>
                  <a:cubicBezTo>
                    <a:pt x="1341" y="507"/>
                    <a:pt x="1077" y="290"/>
                    <a:pt x="605" y="67"/>
                  </a:cubicBezTo>
                  <a:cubicBezTo>
                    <a:pt x="594" y="63"/>
                    <a:pt x="582" y="58"/>
                    <a:pt x="571" y="55"/>
                  </a:cubicBezTo>
                  <a:lnTo>
                    <a:pt x="571" y="55"/>
                  </a:lnTo>
                  <a:cubicBezTo>
                    <a:pt x="579" y="57"/>
                    <a:pt x="585" y="57"/>
                    <a:pt x="587" y="57"/>
                  </a:cubicBezTo>
                  <a:cubicBezTo>
                    <a:pt x="594" y="57"/>
                    <a:pt x="580" y="54"/>
                    <a:pt x="558" y="53"/>
                  </a:cubicBezTo>
                  <a:cubicBezTo>
                    <a:pt x="372" y="6"/>
                    <a:pt x="361" y="8"/>
                    <a:pt x="2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32"/>
            <p:cNvSpPr/>
            <p:nvPr/>
          </p:nvSpPr>
          <p:spPr>
            <a:xfrm>
              <a:off x="7343017" y="1290980"/>
              <a:ext cx="274278" cy="223413"/>
            </a:xfrm>
            <a:custGeom>
              <a:avLst/>
              <a:gdLst/>
              <a:ahLst/>
              <a:cxnLst/>
              <a:rect l="l" t="t" r="r" b="b"/>
              <a:pathLst>
                <a:path w="8207" h="6685" extrusionOk="0">
                  <a:moveTo>
                    <a:pt x="5579" y="487"/>
                  </a:moveTo>
                  <a:lnTo>
                    <a:pt x="5579" y="487"/>
                  </a:lnTo>
                  <a:cubicBezTo>
                    <a:pt x="5868" y="1068"/>
                    <a:pt x="5603" y="2682"/>
                    <a:pt x="5143" y="3668"/>
                  </a:cubicBezTo>
                  <a:cubicBezTo>
                    <a:pt x="4745" y="4560"/>
                    <a:pt x="4309" y="5197"/>
                    <a:pt x="3789" y="5942"/>
                  </a:cubicBezTo>
                  <a:cubicBezTo>
                    <a:pt x="3821" y="5529"/>
                    <a:pt x="3863" y="5116"/>
                    <a:pt x="3918" y="4706"/>
                  </a:cubicBezTo>
                  <a:cubicBezTo>
                    <a:pt x="3989" y="4143"/>
                    <a:pt x="4206" y="2989"/>
                    <a:pt x="4522" y="2283"/>
                  </a:cubicBezTo>
                  <a:cubicBezTo>
                    <a:pt x="4706" y="1824"/>
                    <a:pt x="5312" y="817"/>
                    <a:pt x="5579" y="487"/>
                  </a:cubicBezTo>
                  <a:close/>
                  <a:moveTo>
                    <a:pt x="1639" y="1839"/>
                  </a:moveTo>
                  <a:cubicBezTo>
                    <a:pt x="1682" y="1841"/>
                    <a:pt x="1688" y="1854"/>
                    <a:pt x="1759" y="1883"/>
                  </a:cubicBezTo>
                  <a:cubicBezTo>
                    <a:pt x="1785" y="1896"/>
                    <a:pt x="1813" y="1913"/>
                    <a:pt x="1840" y="1926"/>
                  </a:cubicBezTo>
                  <a:cubicBezTo>
                    <a:pt x="1870" y="1955"/>
                    <a:pt x="1967" y="2018"/>
                    <a:pt x="2011" y="2078"/>
                  </a:cubicBezTo>
                  <a:cubicBezTo>
                    <a:pt x="2170" y="2243"/>
                    <a:pt x="2209" y="2297"/>
                    <a:pt x="2312" y="2435"/>
                  </a:cubicBezTo>
                  <a:cubicBezTo>
                    <a:pt x="2699" y="2965"/>
                    <a:pt x="2870" y="3405"/>
                    <a:pt x="3042" y="4062"/>
                  </a:cubicBezTo>
                  <a:cubicBezTo>
                    <a:pt x="3220" y="4721"/>
                    <a:pt x="3321" y="5435"/>
                    <a:pt x="3362" y="6031"/>
                  </a:cubicBezTo>
                  <a:cubicBezTo>
                    <a:pt x="3358" y="6027"/>
                    <a:pt x="3355" y="6023"/>
                    <a:pt x="3350" y="6017"/>
                  </a:cubicBezTo>
                  <a:cubicBezTo>
                    <a:pt x="3350" y="6015"/>
                    <a:pt x="3349" y="6015"/>
                    <a:pt x="3346" y="6011"/>
                  </a:cubicBezTo>
                  <a:cubicBezTo>
                    <a:pt x="3291" y="5930"/>
                    <a:pt x="3230" y="5853"/>
                    <a:pt x="3174" y="5772"/>
                  </a:cubicBezTo>
                  <a:cubicBezTo>
                    <a:pt x="2788" y="5222"/>
                    <a:pt x="2277" y="4218"/>
                    <a:pt x="2014" y="3424"/>
                  </a:cubicBezTo>
                  <a:cubicBezTo>
                    <a:pt x="1840" y="2873"/>
                    <a:pt x="1760" y="2556"/>
                    <a:pt x="1658" y="1974"/>
                  </a:cubicBezTo>
                  <a:cubicBezTo>
                    <a:pt x="1656" y="1932"/>
                    <a:pt x="1646" y="1892"/>
                    <a:pt x="1639" y="1850"/>
                  </a:cubicBezTo>
                  <a:cubicBezTo>
                    <a:pt x="1639" y="1847"/>
                    <a:pt x="1639" y="1844"/>
                    <a:pt x="1639" y="1839"/>
                  </a:cubicBezTo>
                  <a:close/>
                  <a:moveTo>
                    <a:pt x="7580" y="3982"/>
                  </a:moveTo>
                  <a:cubicBezTo>
                    <a:pt x="7576" y="3982"/>
                    <a:pt x="7570" y="3984"/>
                    <a:pt x="7565" y="3984"/>
                  </a:cubicBezTo>
                  <a:cubicBezTo>
                    <a:pt x="7529" y="4069"/>
                    <a:pt x="7416" y="4252"/>
                    <a:pt x="7334" y="4337"/>
                  </a:cubicBezTo>
                  <a:cubicBezTo>
                    <a:pt x="6798" y="4948"/>
                    <a:pt x="6333" y="5277"/>
                    <a:pt x="5615" y="5691"/>
                  </a:cubicBezTo>
                  <a:cubicBezTo>
                    <a:pt x="5606" y="5694"/>
                    <a:pt x="5606" y="5696"/>
                    <a:pt x="5610" y="5696"/>
                  </a:cubicBezTo>
                  <a:cubicBezTo>
                    <a:pt x="5611" y="5696"/>
                    <a:pt x="5613" y="5696"/>
                    <a:pt x="5615" y="5695"/>
                  </a:cubicBezTo>
                  <a:lnTo>
                    <a:pt x="5615" y="5695"/>
                  </a:lnTo>
                  <a:cubicBezTo>
                    <a:pt x="5224" y="5887"/>
                    <a:pt x="5101" y="5973"/>
                    <a:pt x="4667" y="6076"/>
                  </a:cubicBezTo>
                  <a:cubicBezTo>
                    <a:pt x="4509" y="6118"/>
                    <a:pt x="4362" y="6143"/>
                    <a:pt x="4213" y="6157"/>
                  </a:cubicBezTo>
                  <a:cubicBezTo>
                    <a:pt x="4383" y="5976"/>
                    <a:pt x="4561" y="5801"/>
                    <a:pt x="4739" y="5627"/>
                  </a:cubicBezTo>
                  <a:cubicBezTo>
                    <a:pt x="5318" y="5079"/>
                    <a:pt x="5721" y="4730"/>
                    <a:pt x="6424" y="4349"/>
                  </a:cubicBezTo>
                  <a:cubicBezTo>
                    <a:pt x="6737" y="4172"/>
                    <a:pt x="7390" y="3985"/>
                    <a:pt x="7565" y="3982"/>
                  </a:cubicBezTo>
                  <a:lnTo>
                    <a:pt x="7565" y="3984"/>
                  </a:lnTo>
                  <a:cubicBezTo>
                    <a:pt x="7568" y="3984"/>
                    <a:pt x="7573" y="3982"/>
                    <a:pt x="7576" y="3982"/>
                  </a:cubicBezTo>
                  <a:close/>
                  <a:moveTo>
                    <a:pt x="822" y="4638"/>
                  </a:moveTo>
                  <a:cubicBezTo>
                    <a:pt x="976" y="4646"/>
                    <a:pt x="987" y="4644"/>
                    <a:pt x="1173" y="4691"/>
                  </a:cubicBezTo>
                  <a:cubicBezTo>
                    <a:pt x="1195" y="4692"/>
                    <a:pt x="1209" y="4695"/>
                    <a:pt x="1202" y="4695"/>
                  </a:cubicBezTo>
                  <a:cubicBezTo>
                    <a:pt x="1199" y="4695"/>
                    <a:pt x="1193" y="4695"/>
                    <a:pt x="1184" y="4693"/>
                  </a:cubicBezTo>
                  <a:lnTo>
                    <a:pt x="1184" y="4693"/>
                  </a:lnTo>
                  <a:cubicBezTo>
                    <a:pt x="1197" y="4696"/>
                    <a:pt x="1209" y="4701"/>
                    <a:pt x="1220" y="4705"/>
                  </a:cubicBezTo>
                  <a:cubicBezTo>
                    <a:pt x="1692" y="4928"/>
                    <a:pt x="1956" y="5145"/>
                    <a:pt x="2376" y="5536"/>
                  </a:cubicBezTo>
                  <a:cubicBezTo>
                    <a:pt x="2583" y="5736"/>
                    <a:pt x="2774" y="5953"/>
                    <a:pt x="2971" y="6165"/>
                  </a:cubicBezTo>
                  <a:cubicBezTo>
                    <a:pt x="2159" y="5937"/>
                    <a:pt x="1144" y="5116"/>
                    <a:pt x="789" y="4844"/>
                  </a:cubicBezTo>
                  <a:cubicBezTo>
                    <a:pt x="698" y="4730"/>
                    <a:pt x="660" y="4730"/>
                    <a:pt x="615" y="4692"/>
                  </a:cubicBezTo>
                  <a:cubicBezTo>
                    <a:pt x="618" y="4691"/>
                    <a:pt x="619" y="4689"/>
                    <a:pt x="621" y="4689"/>
                  </a:cubicBezTo>
                  <a:cubicBezTo>
                    <a:pt x="670" y="4654"/>
                    <a:pt x="736" y="4653"/>
                    <a:pt x="813" y="4638"/>
                  </a:cubicBezTo>
                  <a:lnTo>
                    <a:pt x="813" y="4638"/>
                  </a:lnTo>
                  <a:cubicBezTo>
                    <a:pt x="813" y="4639"/>
                    <a:pt x="813" y="4639"/>
                    <a:pt x="816" y="4639"/>
                  </a:cubicBezTo>
                  <a:cubicBezTo>
                    <a:pt x="817" y="4639"/>
                    <a:pt x="819" y="4639"/>
                    <a:pt x="822" y="4638"/>
                  </a:cubicBezTo>
                  <a:close/>
                  <a:moveTo>
                    <a:pt x="5592" y="0"/>
                  </a:moveTo>
                  <a:cubicBezTo>
                    <a:pt x="5527" y="0"/>
                    <a:pt x="5454" y="19"/>
                    <a:pt x="5375" y="61"/>
                  </a:cubicBezTo>
                  <a:cubicBezTo>
                    <a:pt x="5169" y="197"/>
                    <a:pt x="5046" y="422"/>
                    <a:pt x="4908" y="620"/>
                  </a:cubicBezTo>
                  <a:cubicBezTo>
                    <a:pt x="4653" y="1011"/>
                    <a:pt x="4426" y="1421"/>
                    <a:pt x="4232" y="1845"/>
                  </a:cubicBezTo>
                  <a:cubicBezTo>
                    <a:pt x="3879" y="2613"/>
                    <a:pt x="3711" y="3444"/>
                    <a:pt x="3588" y="4275"/>
                  </a:cubicBezTo>
                  <a:cubicBezTo>
                    <a:pt x="3576" y="4369"/>
                    <a:pt x="3563" y="4463"/>
                    <a:pt x="3550" y="4557"/>
                  </a:cubicBezTo>
                  <a:cubicBezTo>
                    <a:pt x="3528" y="4473"/>
                    <a:pt x="3505" y="4392"/>
                    <a:pt x="3482" y="4316"/>
                  </a:cubicBezTo>
                  <a:cubicBezTo>
                    <a:pt x="3204" y="3429"/>
                    <a:pt x="2888" y="2700"/>
                    <a:pt x="2311" y="1961"/>
                  </a:cubicBezTo>
                  <a:cubicBezTo>
                    <a:pt x="2227" y="1861"/>
                    <a:pt x="2138" y="1761"/>
                    <a:pt x="2036" y="1680"/>
                  </a:cubicBezTo>
                  <a:cubicBezTo>
                    <a:pt x="2036" y="1682"/>
                    <a:pt x="2036" y="1683"/>
                    <a:pt x="2036" y="1685"/>
                  </a:cubicBezTo>
                  <a:cubicBezTo>
                    <a:pt x="1912" y="1516"/>
                    <a:pt x="1736" y="1417"/>
                    <a:pt x="1574" y="1417"/>
                  </a:cubicBezTo>
                  <a:cubicBezTo>
                    <a:pt x="1418" y="1417"/>
                    <a:pt x="1276" y="1509"/>
                    <a:pt x="1207" y="1719"/>
                  </a:cubicBezTo>
                  <a:cubicBezTo>
                    <a:pt x="1190" y="1835"/>
                    <a:pt x="1184" y="1976"/>
                    <a:pt x="1241" y="2083"/>
                  </a:cubicBezTo>
                  <a:cubicBezTo>
                    <a:pt x="1237" y="2079"/>
                    <a:pt x="1235" y="2077"/>
                    <a:pt x="1233" y="2077"/>
                  </a:cubicBezTo>
                  <a:lnTo>
                    <a:pt x="1233" y="2077"/>
                  </a:lnTo>
                  <a:cubicBezTo>
                    <a:pt x="1205" y="2077"/>
                    <a:pt x="1365" y="2576"/>
                    <a:pt x="1388" y="2666"/>
                  </a:cubicBezTo>
                  <a:cubicBezTo>
                    <a:pt x="1545" y="3257"/>
                    <a:pt x="1878" y="4110"/>
                    <a:pt x="2248" y="4786"/>
                  </a:cubicBezTo>
                  <a:cubicBezTo>
                    <a:pt x="2292" y="4870"/>
                    <a:pt x="2343" y="4964"/>
                    <a:pt x="2396" y="5063"/>
                  </a:cubicBezTo>
                  <a:cubicBezTo>
                    <a:pt x="2175" y="4882"/>
                    <a:pt x="1934" y="4724"/>
                    <a:pt x="1650" y="4588"/>
                  </a:cubicBezTo>
                  <a:cubicBezTo>
                    <a:pt x="1653" y="4586"/>
                    <a:pt x="1645" y="4580"/>
                    <a:pt x="1608" y="4565"/>
                  </a:cubicBezTo>
                  <a:cubicBezTo>
                    <a:pt x="1487" y="4502"/>
                    <a:pt x="1299" y="4436"/>
                    <a:pt x="1243" y="4420"/>
                  </a:cubicBezTo>
                  <a:cubicBezTo>
                    <a:pt x="1107" y="4375"/>
                    <a:pt x="967" y="4343"/>
                    <a:pt x="822" y="4336"/>
                  </a:cubicBezTo>
                  <a:cubicBezTo>
                    <a:pt x="816" y="4336"/>
                    <a:pt x="813" y="4336"/>
                    <a:pt x="812" y="4337"/>
                  </a:cubicBezTo>
                  <a:cubicBezTo>
                    <a:pt x="786" y="4335"/>
                    <a:pt x="760" y="4333"/>
                    <a:pt x="734" y="4333"/>
                  </a:cubicBezTo>
                  <a:cubicBezTo>
                    <a:pt x="283" y="4333"/>
                    <a:pt x="0" y="4723"/>
                    <a:pt x="449" y="5086"/>
                  </a:cubicBezTo>
                  <a:cubicBezTo>
                    <a:pt x="890" y="5386"/>
                    <a:pt x="1676" y="5958"/>
                    <a:pt x="2415" y="6315"/>
                  </a:cubicBezTo>
                  <a:cubicBezTo>
                    <a:pt x="2586" y="6392"/>
                    <a:pt x="2762" y="6460"/>
                    <a:pt x="2945" y="6511"/>
                  </a:cubicBezTo>
                  <a:cubicBezTo>
                    <a:pt x="2981" y="6523"/>
                    <a:pt x="3019" y="6533"/>
                    <a:pt x="3056" y="6533"/>
                  </a:cubicBezTo>
                  <a:cubicBezTo>
                    <a:pt x="3078" y="6533"/>
                    <a:pt x="3099" y="6529"/>
                    <a:pt x="3120" y="6521"/>
                  </a:cubicBezTo>
                  <a:cubicBezTo>
                    <a:pt x="3146" y="6554"/>
                    <a:pt x="3187" y="6583"/>
                    <a:pt x="3240" y="6602"/>
                  </a:cubicBezTo>
                  <a:cubicBezTo>
                    <a:pt x="3252" y="6603"/>
                    <a:pt x="3262" y="6605"/>
                    <a:pt x="3274" y="6606"/>
                  </a:cubicBezTo>
                  <a:cubicBezTo>
                    <a:pt x="3278" y="6608"/>
                    <a:pt x="3279" y="6609"/>
                    <a:pt x="3284" y="6611"/>
                  </a:cubicBezTo>
                  <a:cubicBezTo>
                    <a:pt x="3424" y="6641"/>
                    <a:pt x="3566" y="6663"/>
                    <a:pt x="3708" y="6680"/>
                  </a:cubicBezTo>
                  <a:cubicBezTo>
                    <a:pt x="3766" y="6683"/>
                    <a:pt x="3824" y="6685"/>
                    <a:pt x="3882" y="6685"/>
                  </a:cubicBezTo>
                  <a:cubicBezTo>
                    <a:pt x="4270" y="6685"/>
                    <a:pt x="4657" y="6615"/>
                    <a:pt x="5027" y="6503"/>
                  </a:cubicBezTo>
                  <a:cubicBezTo>
                    <a:pt x="6075" y="6139"/>
                    <a:pt x="6911" y="5446"/>
                    <a:pt x="7688" y="4515"/>
                  </a:cubicBezTo>
                  <a:cubicBezTo>
                    <a:pt x="7946" y="4220"/>
                    <a:pt x="8207" y="3615"/>
                    <a:pt x="7632" y="3526"/>
                  </a:cubicBezTo>
                  <a:cubicBezTo>
                    <a:pt x="7386" y="3528"/>
                    <a:pt x="7380" y="3563"/>
                    <a:pt x="7102" y="3647"/>
                  </a:cubicBezTo>
                  <a:cubicBezTo>
                    <a:pt x="6760" y="3746"/>
                    <a:pt x="6426" y="3874"/>
                    <a:pt x="6112" y="4039"/>
                  </a:cubicBezTo>
                  <a:cubicBezTo>
                    <a:pt x="5700" y="4274"/>
                    <a:pt x="5317" y="4550"/>
                    <a:pt x="4955" y="4856"/>
                  </a:cubicBezTo>
                  <a:cubicBezTo>
                    <a:pt x="5088" y="4596"/>
                    <a:pt x="5215" y="4323"/>
                    <a:pt x="5335" y="4017"/>
                  </a:cubicBezTo>
                  <a:cubicBezTo>
                    <a:pt x="5572" y="3473"/>
                    <a:pt x="5834" y="2591"/>
                    <a:pt x="5922" y="1861"/>
                  </a:cubicBezTo>
                  <a:cubicBezTo>
                    <a:pt x="5980" y="1422"/>
                    <a:pt x="5973" y="1114"/>
                    <a:pt x="5977" y="829"/>
                  </a:cubicBezTo>
                  <a:cubicBezTo>
                    <a:pt x="5977" y="745"/>
                    <a:pt x="5973" y="662"/>
                    <a:pt x="5961" y="580"/>
                  </a:cubicBezTo>
                  <a:cubicBezTo>
                    <a:pt x="5974" y="277"/>
                    <a:pt x="5840" y="0"/>
                    <a:pt x="5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6" name="Google Shape;1846;p32"/>
          <p:cNvGrpSpPr/>
          <p:nvPr/>
        </p:nvGrpSpPr>
        <p:grpSpPr>
          <a:xfrm flipH="1">
            <a:off x="4979945" y="6040648"/>
            <a:ext cx="4734788" cy="875509"/>
            <a:chOff x="5416387" y="1927388"/>
            <a:chExt cx="1578193" cy="291823"/>
          </a:xfrm>
        </p:grpSpPr>
        <p:sp>
          <p:nvSpPr>
            <p:cNvPr id="1847" name="Google Shape;1847;p32"/>
            <p:cNvSpPr/>
            <p:nvPr/>
          </p:nvSpPr>
          <p:spPr>
            <a:xfrm>
              <a:off x="6241393" y="1927388"/>
              <a:ext cx="1036" cy="769"/>
            </a:xfrm>
            <a:custGeom>
              <a:avLst/>
              <a:gdLst/>
              <a:ahLst/>
              <a:cxnLst/>
              <a:rect l="l" t="t" r="r" b="b"/>
              <a:pathLst>
                <a:path w="31" h="23" extrusionOk="0">
                  <a:moveTo>
                    <a:pt x="27" y="0"/>
                  </a:moveTo>
                  <a:cubicBezTo>
                    <a:pt x="25" y="0"/>
                    <a:pt x="16" y="6"/>
                    <a:pt x="1" y="23"/>
                  </a:cubicBezTo>
                  <a:cubicBezTo>
                    <a:pt x="21" y="10"/>
                    <a:pt x="30" y="0"/>
                    <a:pt x="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32"/>
            <p:cNvSpPr/>
            <p:nvPr/>
          </p:nvSpPr>
          <p:spPr>
            <a:xfrm>
              <a:off x="6627194" y="2128242"/>
              <a:ext cx="100" cy="702"/>
            </a:xfrm>
            <a:custGeom>
              <a:avLst/>
              <a:gdLst/>
              <a:ahLst/>
              <a:cxnLst/>
              <a:rect l="l" t="t" r="r" b="b"/>
              <a:pathLst>
                <a:path w="3" h="21" extrusionOk="0">
                  <a:moveTo>
                    <a:pt x="3" y="0"/>
                  </a:moveTo>
                  <a:cubicBezTo>
                    <a:pt x="2" y="3"/>
                    <a:pt x="3" y="4"/>
                    <a:pt x="2" y="6"/>
                  </a:cubicBezTo>
                  <a:cubicBezTo>
                    <a:pt x="2" y="7"/>
                    <a:pt x="1" y="9"/>
                    <a:pt x="1" y="10"/>
                  </a:cubicBezTo>
                  <a:lnTo>
                    <a:pt x="1" y="10"/>
                  </a:lnTo>
                  <a:cubicBezTo>
                    <a:pt x="2" y="8"/>
                    <a:pt x="2" y="4"/>
                    <a:pt x="3" y="0"/>
                  </a:cubicBezTo>
                  <a:close/>
                  <a:moveTo>
                    <a:pt x="1" y="10"/>
                  </a:moveTo>
                  <a:cubicBezTo>
                    <a:pt x="1" y="14"/>
                    <a:pt x="0" y="17"/>
                    <a:pt x="0" y="20"/>
                  </a:cubicBezTo>
                  <a:cubicBezTo>
                    <a:pt x="0" y="17"/>
                    <a:pt x="1" y="14"/>
                    <a:pt x="1" y="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32"/>
            <p:cNvSpPr/>
            <p:nvPr/>
          </p:nvSpPr>
          <p:spPr>
            <a:xfrm>
              <a:off x="6650321" y="1985572"/>
              <a:ext cx="195440" cy="105507"/>
            </a:xfrm>
            <a:custGeom>
              <a:avLst/>
              <a:gdLst/>
              <a:ahLst/>
              <a:cxnLst/>
              <a:rect l="l" t="t" r="r" b="b"/>
              <a:pathLst>
                <a:path w="5848" h="3157" extrusionOk="0">
                  <a:moveTo>
                    <a:pt x="5682" y="1"/>
                  </a:moveTo>
                  <a:cubicBezTo>
                    <a:pt x="5671" y="1"/>
                    <a:pt x="5659" y="3"/>
                    <a:pt x="5647" y="6"/>
                  </a:cubicBezTo>
                  <a:cubicBezTo>
                    <a:pt x="5285" y="142"/>
                    <a:pt x="5154" y="234"/>
                    <a:pt x="4961" y="530"/>
                  </a:cubicBezTo>
                  <a:cubicBezTo>
                    <a:pt x="4896" y="645"/>
                    <a:pt x="4873" y="775"/>
                    <a:pt x="4835" y="900"/>
                  </a:cubicBezTo>
                  <a:cubicBezTo>
                    <a:pt x="4832" y="907"/>
                    <a:pt x="4828" y="914"/>
                    <a:pt x="4825" y="921"/>
                  </a:cubicBezTo>
                  <a:cubicBezTo>
                    <a:pt x="4818" y="934"/>
                    <a:pt x="4769" y="1040"/>
                    <a:pt x="4768" y="1040"/>
                  </a:cubicBezTo>
                  <a:cubicBezTo>
                    <a:pt x="4768" y="1040"/>
                    <a:pt x="4772" y="1032"/>
                    <a:pt x="4781" y="1011"/>
                  </a:cubicBezTo>
                  <a:lnTo>
                    <a:pt x="4781" y="1011"/>
                  </a:lnTo>
                  <a:cubicBezTo>
                    <a:pt x="4635" y="1234"/>
                    <a:pt x="4453" y="1379"/>
                    <a:pt x="4192" y="1557"/>
                  </a:cubicBezTo>
                  <a:cubicBezTo>
                    <a:pt x="3370" y="2130"/>
                    <a:pt x="2466" y="2352"/>
                    <a:pt x="1461" y="2568"/>
                  </a:cubicBezTo>
                  <a:cubicBezTo>
                    <a:pt x="1127" y="2633"/>
                    <a:pt x="752" y="2705"/>
                    <a:pt x="545" y="2737"/>
                  </a:cubicBezTo>
                  <a:cubicBezTo>
                    <a:pt x="346" y="2786"/>
                    <a:pt x="283" y="2756"/>
                    <a:pt x="100" y="2843"/>
                  </a:cubicBezTo>
                  <a:cubicBezTo>
                    <a:pt x="0" y="2909"/>
                    <a:pt x="13" y="3076"/>
                    <a:pt x="119" y="3134"/>
                  </a:cubicBezTo>
                  <a:cubicBezTo>
                    <a:pt x="146" y="3150"/>
                    <a:pt x="173" y="3156"/>
                    <a:pt x="201" y="3156"/>
                  </a:cubicBezTo>
                  <a:cubicBezTo>
                    <a:pt x="260" y="3156"/>
                    <a:pt x="320" y="3129"/>
                    <a:pt x="378" y="3112"/>
                  </a:cubicBezTo>
                  <a:cubicBezTo>
                    <a:pt x="1704" y="2702"/>
                    <a:pt x="3148" y="2566"/>
                    <a:pt x="4330" y="1779"/>
                  </a:cubicBezTo>
                  <a:cubicBezTo>
                    <a:pt x="4731" y="1518"/>
                    <a:pt x="4990" y="1322"/>
                    <a:pt x="5200" y="933"/>
                  </a:cubicBezTo>
                  <a:cubicBezTo>
                    <a:pt x="5293" y="736"/>
                    <a:pt x="5300" y="607"/>
                    <a:pt x="5369" y="500"/>
                  </a:cubicBezTo>
                  <a:cubicBezTo>
                    <a:pt x="5375" y="491"/>
                    <a:pt x="5378" y="488"/>
                    <a:pt x="5377" y="488"/>
                  </a:cubicBezTo>
                  <a:lnTo>
                    <a:pt x="5377" y="488"/>
                  </a:lnTo>
                  <a:cubicBezTo>
                    <a:pt x="5377" y="488"/>
                    <a:pt x="5377" y="488"/>
                    <a:pt x="5377" y="488"/>
                  </a:cubicBezTo>
                  <a:lnTo>
                    <a:pt x="5377" y="488"/>
                  </a:lnTo>
                  <a:cubicBezTo>
                    <a:pt x="5384" y="480"/>
                    <a:pt x="5389" y="471"/>
                    <a:pt x="5395" y="462"/>
                  </a:cubicBezTo>
                  <a:cubicBezTo>
                    <a:pt x="5468" y="376"/>
                    <a:pt x="5494" y="360"/>
                    <a:pt x="5555" y="326"/>
                  </a:cubicBezTo>
                  <a:cubicBezTo>
                    <a:pt x="5597" y="287"/>
                    <a:pt x="5710" y="296"/>
                    <a:pt x="5795" y="199"/>
                  </a:cubicBezTo>
                  <a:cubicBezTo>
                    <a:pt x="5848" y="114"/>
                    <a:pt x="5776" y="1"/>
                    <a:pt x="56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32"/>
            <p:cNvSpPr/>
            <p:nvPr/>
          </p:nvSpPr>
          <p:spPr>
            <a:xfrm>
              <a:off x="6522957" y="2114139"/>
              <a:ext cx="94980" cy="72354"/>
            </a:xfrm>
            <a:custGeom>
              <a:avLst/>
              <a:gdLst/>
              <a:ahLst/>
              <a:cxnLst/>
              <a:rect l="l" t="t" r="r" b="b"/>
              <a:pathLst>
                <a:path w="2842" h="2165" extrusionOk="0">
                  <a:moveTo>
                    <a:pt x="2708" y="1"/>
                  </a:moveTo>
                  <a:cubicBezTo>
                    <a:pt x="2668" y="1"/>
                    <a:pt x="2628" y="19"/>
                    <a:pt x="2606" y="59"/>
                  </a:cubicBezTo>
                  <a:cubicBezTo>
                    <a:pt x="2440" y="370"/>
                    <a:pt x="2145" y="631"/>
                    <a:pt x="2003" y="731"/>
                  </a:cubicBezTo>
                  <a:cubicBezTo>
                    <a:pt x="1751" y="939"/>
                    <a:pt x="1148" y="1300"/>
                    <a:pt x="717" y="1508"/>
                  </a:cubicBezTo>
                  <a:cubicBezTo>
                    <a:pt x="517" y="1627"/>
                    <a:pt x="271" y="1689"/>
                    <a:pt x="96" y="1840"/>
                  </a:cubicBezTo>
                  <a:cubicBezTo>
                    <a:pt x="0" y="1945"/>
                    <a:pt x="67" y="2131"/>
                    <a:pt x="203" y="2164"/>
                  </a:cubicBezTo>
                  <a:cubicBezTo>
                    <a:pt x="210" y="2165"/>
                    <a:pt x="218" y="2165"/>
                    <a:pt x="225" y="2165"/>
                  </a:cubicBezTo>
                  <a:cubicBezTo>
                    <a:pt x="451" y="2165"/>
                    <a:pt x="720" y="1938"/>
                    <a:pt x="934" y="1854"/>
                  </a:cubicBezTo>
                  <a:cubicBezTo>
                    <a:pt x="1408" y="1607"/>
                    <a:pt x="1869" y="1321"/>
                    <a:pt x="2262" y="954"/>
                  </a:cubicBezTo>
                  <a:cubicBezTo>
                    <a:pt x="2399" y="819"/>
                    <a:pt x="2541" y="628"/>
                    <a:pt x="2686" y="377"/>
                  </a:cubicBezTo>
                  <a:cubicBezTo>
                    <a:pt x="2731" y="283"/>
                    <a:pt x="2841" y="198"/>
                    <a:pt x="2824" y="86"/>
                  </a:cubicBezTo>
                  <a:cubicBezTo>
                    <a:pt x="2810" y="31"/>
                    <a:pt x="2759" y="1"/>
                    <a:pt x="27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32"/>
            <p:cNvSpPr/>
            <p:nvPr/>
          </p:nvSpPr>
          <p:spPr>
            <a:xfrm>
              <a:off x="6464873" y="2198090"/>
              <a:ext cx="34088" cy="21121"/>
            </a:xfrm>
            <a:custGeom>
              <a:avLst/>
              <a:gdLst/>
              <a:ahLst/>
              <a:cxnLst/>
              <a:rect l="l" t="t" r="r" b="b"/>
              <a:pathLst>
                <a:path w="1020" h="632" extrusionOk="0">
                  <a:moveTo>
                    <a:pt x="838" y="0"/>
                  </a:moveTo>
                  <a:cubicBezTo>
                    <a:pt x="818" y="0"/>
                    <a:pt x="797" y="6"/>
                    <a:pt x="775" y="18"/>
                  </a:cubicBezTo>
                  <a:cubicBezTo>
                    <a:pt x="539" y="140"/>
                    <a:pt x="303" y="260"/>
                    <a:pt x="73" y="393"/>
                  </a:cubicBezTo>
                  <a:cubicBezTo>
                    <a:pt x="29" y="418"/>
                    <a:pt x="1" y="473"/>
                    <a:pt x="11" y="522"/>
                  </a:cubicBezTo>
                  <a:cubicBezTo>
                    <a:pt x="20" y="599"/>
                    <a:pt x="74" y="631"/>
                    <a:pt x="135" y="631"/>
                  </a:cubicBezTo>
                  <a:cubicBezTo>
                    <a:pt x="183" y="631"/>
                    <a:pt x="236" y="611"/>
                    <a:pt x="274" y="577"/>
                  </a:cubicBezTo>
                  <a:cubicBezTo>
                    <a:pt x="478" y="456"/>
                    <a:pt x="690" y="344"/>
                    <a:pt x="901" y="234"/>
                  </a:cubicBezTo>
                  <a:cubicBezTo>
                    <a:pt x="1020" y="167"/>
                    <a:pt x="947"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32"/>
            <p:cNvSpPr/>
            <p:nvPr/>
          </p:nvSpPr>
          <p:spPr>
            <a:xfrm>
              <a:off x="6509455" y="2150968"/>
              <a:ext cx="24731" cy="15173"/>
            </a:xfrm>
            <a:custGeom>
              <a:avLst/>
              <a:gdLst/>
              <a:ahLst/>
              <a:cxnLst/>
              <a:rect l="l" t="t" r="r" b="b"/>
              <a:pathLst>
                <a:path w="740" h="454" extrusionOk="0">
                  <a:moveTo>
                    <a:pt x="575" y="1"/>
                  </a:moveTo>
                  <a:cubicBezTo>
                    <a:pt x="556" y="1"/>
                    <a:pt x="536" y="6"/>
                    <a:pt x="517" y="18"/>
                  </a:cubicBezTo>
                  <a:cubicBezTo>
                    <a:pt x="377" y="108"/>
                    <a:pt x="93" y="179"/>
                    <a:pt x="15" y="313"/>
                  </a:cubicBezTo>
                  <a:cubicBezTo>
                    <a:pt x="1" y="415"/>
                    <a:pt x="53" y="454"/>
                    <a:pt x="121" y="454"/>
                  </a:cubicBezTo>
                  <a:cubicBezTo>
                    <a:pt x="172" y="454"/>
                    <a:pt x="231" y="432"/>
                    <a:pt x="277" y="399"/>
                  </a:cubicBezTo>
                  <a:cubicBezTo>
                    <a:pt x="404" y="325"/>
                    <a:pt x="558" y="284"/>
                    <a:pt x="671" y="193"/>
                  </a:cubicBezTo>
                  <a:cubicBezTo>
                    <a:pt x="740" y="114"/>
                    <a:pt x="664" y="1"/>
                    <a:pt x="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32"/>
            <p:cNvSpPr/>
            <p:nvPr/>
          </p:nvSpPr>
          <p:spPr>
            <a:xfrm>
              <a:off x="6651724" y="2053682"/>
              <a:ext cx="33587" cy="14605"/>
            </a:xfrm>
            <a:custGeom>
              <a:avLst/>
              <a:gdLst/>
              <a:ahLst/>
              <a:cxnLst/>
              <a:rect l="l" t="t" r="r" b="b"/>
              <a:pathLst>
                <a:path w="1005" h="437" extrusionOk="0">
                  <a:moveTo>
                    <a:pt x="832" y="0"/>
                  </a:moveTo>
                  <a:cubicBezTo>
                    <a:pt x="820" y="0"/>
                    <a:pt x="809" y="2"/>
                    <a:pt x="797" y="6"/>
                  </a:cubicBezTo>
                  <a:cubicBezTo>
                    <a:pt x="555" y="74"/>
                    <a:pt x="301" y="127"/>
                    <a:pt x="70" y="220"/>
                  </a:cubicBezTo>
                  <a:cubicBezTo>
                    <a:pt x="0" y="266"/>
                    <a:pt x="10" y="382"/>
                    <a:pt x="83" y="421"/>
                  </a:cubicBezTo>
                  <a:cubicBezTo>
                    <a:pt x="103" y="433"/>
                    <a:pt x="124" y="437"/>
                    <a:pt x="145" y="437"/>
                  </a:cubicBezTo>
                  <a:cubicBezTo>
                    <a:pt x="202" y="437"/>
                    <a:pt x="260" y="405"/>
                    <a:pt x="316" y="394"/>
                  </a:cubicBezTo>
                  <a:cubicBezTo>
                    <a:pt x="508" y="330"/>
                    <a:pt x="720" y="300"/>
                    <a:pt x="907" y="226"/>
                  </a:cubicBezTo>
                  <a:cubicBezTo>
                    <a:pt x="1005" y="156"/>
                    <a:pt x="940" y="0"/>
                    <a:pt x="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32"/>
            <p:cNvSpPr/>
            <p:nvPr/>
          </p:nvSpPr>
          <p:spPr>
            <a:xfrm>
              <a:off x="6930380" y="1956296"/>
              <a:ext cx="64200" cy="15407"/>
            </a:xfrm>
            <a:custGeom>
              <a:avLst/>
              <a:gdLst/>
              <a:ahLst/>
              <a:cxnLst/>
              <a:rect l="l" t="t" r="r" b="b"/>
              <a:pathLst>
                <a:path w="1921" h="461" extrusionOk="0">
                  <a:moveTo>
                    <a:pt x="413" y="426"/>
                  </a:moveTo>
                  <a:lnTo>
                    <a:pt x="413" y="426"/>
                  </a:lnTo>
                  <a:cubicBezTo>
                    <a:pt x="412" y="426"/>
                    <a:pt x="412" y="426"/>
                    <a:pt x="412" y="426"/>
                  </a:cubicBezTo>
                  <a:lnTo>
                    <a:pt x="412" y="426"/>
                  </a:lnTo>
                  <a:cubicBezTo>
                    <a:pt x="412" y="426"/>
                    <a:pt x="413" y="426"/>
                    <a:pt x="413" y="426"/>
                  </a:cubicBezTo>
                  <a:close/>
                  <a:moveTo>
                    <a:pt x="1748" y="0"/>
                  </a:moveTo>
                  <a:cubicBezTo>
                    <a:pt x="1747" y="0"/>
                    <a:pt x="1746" y="0"/>
                    <a:pt x="1745" y="0"/>
                  </a:cubicBezTo>
                  <a:cubicBezTo>
                    <a:pt x="1196" y="61"/>
                    <a:pt x="645" y="131"/>
                    <a:pt x="98" y="210"/>
                  </a:cubicBezTo>
                  <a:cubicBezTo>
                    <a:pt x="50" y="223"/>
                    <a:pt x="7" y="267"/>
                    <a:pt x="4" y="318"/>
                  </a:cubicBezTo>
                  <a:cubicBezTo>
                    <a:pt x="0" y="431"/>
                    <a:pt x="67" y="460"/>
                    <a:pt x="152" y="460"/>
                  </a:cubicBezTo>
                  <a:cubicBezTo>
                    <a:pt x="237" y="460"/>
                    <a:pt x="340" y="431"/>
                    <a:pt x="409" y="426"/>
                  </a:cubicBezTo>
                  <a:lnTo>
                    <a:pt x="409" y="426"/>
                  </a:lnTo>
                  <a:cubicBezTo>
                    <a:pt x="398" y="428"/>
                    <a:pt x="370" y="431"/>
                    <a:pt x="379" y="431"/>
                  </a:cubicBezTo>
                  <a:cubicBezTo>
                    <a:pt x="390" y="429"/>
                    <a:pt x="401" y="428"/>
                    <a:pt x="412" y="426"/>
                  </a:cubicBezTo>
                  <a:lnTo>
                    <a:pt x="409" y="426"/>
                  </a:lnTo>
                  <a:cubicBezTo>
                    <a:pt x="411" y="426"/>
                    <a:pt x="413" y="426"/>
                    <a:pt x="413" y="426"/>
                  </a:cubicBezTo>
                  <a:lnTo>
                    <a:pt x="413" y="426"/>
                  </a:lnTo>
                  <a:cubicBezTo>
                    <a:pt x="413" y="426"/>
                    <a:pt x="413" y="426"/>
                    <a:pt x="413" y="426"/>
                  </a:cubicBezTo>
                  <a:lnTo>
                    <a:pt x="413" y="426"/>
                  </a:lnTo>
                  <a:cubicBezTo>
                    <a:pt x="630" y="397"/>
                    <a:pt x="848" y="368"/>
                    <a:pt x="1064" y="341"/>
                  </a:cubicBezTo>
                  <a:cubicBezTo>
                    <a:pt x="1293" y="293"/>
                    <a:pt x="1645" y="318"/>
                    <a:pt x="1839" y="225"/>
                  </a:cubicBezTo>
                  <a:cubicBezTo>
                    <a:pt x="1920" y="149"/>
                    <a:pt x="1860" y="0"/>
                    <a:pt x="17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32"/>
            <p:cNvSpPr/>
            <p:nvPr/>
          </p:nvSpPr>
          <p:spPr>
            <a:xfrm>
              <a:off x="6944049" y="1970500"/>
              <a:ext cx="167" cy="67"/>
            </a:xfrm>
            <a:custGeom>
              <a:avLst/>
              <a:gdLst/>
              <a:ahLst/>
              <a:cxnLst/>
              <a:rect l="l" t="t" r="r" b="b"/>
              <a:pathLst>
                <a:path w="5" h="2" extrusionOk="0">
                  <a:moveTo>
                    <a:pt x="5" y="1"/>
                  </a:moveTo>
                  <a:cubicBezTo>
                    <a:pt x="5" y="1"/>
                    <a:pt x="5" y="1"/>
                    <a:pt x="4" y="1"/>
                  </a:cubicBezTo>
                  <a:lnTo>
                    <a:pt x="4" y="1"/>
                  </a:lnTo>
                  <a:cubicBezTo>
                    <a:pt x="5" y="1"/>
                    <a:pt x="5" y="1"/>
                    <a:pt x="5" y="1"/>
                  </a:cubicBezTo>
                  <a:close/>
                  <a:moveTo>
                    <a:pt x="4" y="1"/>
                  </a:moveTo>
                  <a:lnTo>
                    <a:pt x="4" y="1"/>
                  </a:lnTo>
                  <a:cubicBezTo>
                    <a:pt x="4" y="1"/>
                    <a:pt x="2" y="1"/>
                    <a:pt x="0" y="1"/>
                  </a:cubicBezTo>
                  <a:lnTo>
                    <a:pt x="3" y="1"/>
                  </a:lnTo>
                  <a:cubicBezTo>
                    <a:pt x="4" y="1"/>
                    <a:pt x="4" y="1"/>
                    <a:pt x="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32"/>
            <p:cNvSpPr/>
            <p:nvPr/>
          </p:nvSpPr>
          <p:spPr>
            <a:xfrm>
              <a:off x="6275181" y="1970366"/>
              <a:ext cx="216628" cy="12265"/>
            </a:xfrm>
            <a:custGeom>
              <a:avLst/>
              <a:gdLst/>
              <a:ahLst/>
              <a:cxnLst/>
              <a:rect l="l" t="t" r="r" b="b"/>
              <a:pathLst>
                <a:path w="6482" h="367" extrusionOk="0">
                  <a:moveTo>
                    <a:pt x="6313" y="1"/>
                  </a:moveTo>
                  <a:cubicBezTo>
                    <a:pt x="6311" y="1"/>
                    <a:pt x="6309" y="1"/>
                    <a:pt x="6308" y="1"/>
                  </a:cubicBezTo>
                  <a:cubicBezTo>
                    <a:pt x="5784" y="17"/>
                    <a:pt x="5261" y="17"/>
                    <a:pt x="4737" y="17"/>
                  </a:cubicBezTo>
                  <a:cubicBezTo>
                    <a:pt x="4213" y="17"/>
                    <a:pt x="3689" y="17"/>
                    <a:pt x="3166" y="33"/>
                  </a:cubicBezTo>
                  <a:cubicBezTo>
                    <a:pt x="2113" y="79"/>
                    <a:pt x="1199" y="105"/>
                    <a:pt x="121" y="124"/>
                  </a:cubicBezTo>
                  <a:cubicBezTo>
                    <a:pt x="1" y="172"/>
                    <a:pt x="51" y="346"/>
                    <a:pt x="169" y="346"/>
                  </a:cubicBezTo>
                  <a:cubicBezTo>
                    <a:pt x="176" y="346"/>
                    <a:pt x="184" y="345"/>
                    <a:pt x="192" y="344"/>
                  </a:cubicBezTo>
                  <a:cubicBezTo>
                    <a:pt x="969" y="354"/>
                    <a:pt x="1723" y="366"/>
                    <a:pt x="2480" y="366"/>
                  </a:cubicBezTo>
                  <a:cubicBezTo>
                    <a:pt x="3386" y="366"/>
                    <a:pt x="4296" y="348"/>
                    <a:pt x="5252" y="286"/>
                  </a:cubicBezTo>
                  <a:cubicBezTo>
                    <a:pt x="5604" y="272"/>
                    <a:pt x="5956" y="269"/>
                    <a:pt x="6308" y="263"/>
                  </a:cubicBezTo>
                  <a:cubicBezTo>
                    <a:pt x="6343" y="263"/>
                    <a:pt x="6377" y="250"/>
                    <a:pt x="6400" y="225"/>
                  </a:cubicBezTo>
                  <a:cubicBezTo>
                    <a:pt x="6482" y="148"/>
                    <a:pt x="6424" y="1"/>
                    <a:pt x="6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32"/>
            <p:cNvSpPr/>
            <p:nvPr/>
          </p:nvSpPr>
          <p:spPr>
            <a:xfrm>
              <a:off x="6185014" y="1974878"/>
              <a:ext cx="15006" cy="9190"/>
            </a:xfrm>
            <a:custGeom>
              <a:avLst/>
              <a:gdLst/>
              <a:ahLst/>
              <a:cxnLst/>
              <a:rect l="l" t="t" r="r" b="b"/>
              <a:pathLst>
                <a:path w="449" h="275" extrusionOk="0">
                  <a:moveTo>
                    <a:pt x="284" y="13"/>
                  </a:moveTo>
                  <a:cubicBezTo>
                    <a:pt x="282" y="13"/>
                    <a:pt x="281" y="13"/>
                    <a:pt x="280" y="14"/>
                  </a:cubicBezTo>
                  <a:cubicBezTo>
                    <a:pt x="206" y="24"/>
                    <a:pt x="117" y="0"/>
                    <a:pt x="59" y="57"/>
                  </a:cubicBezTo>
                  <a:cubicBezTo>
                    <a:pt x="1" y="113"/>
                    <a:pt x="15" y="216"/>
                    <a:pt x="85" y="255"/>
                  </a:cubicBezTo>
                  <a:cubicBezTo>
                    <a:pt x="115" y="268"/>
                    <a:pt x="160" y="275"/>
                    <a:pt x="207" y="275"/>
                  </a:cubicBezTo>
                  <a:cubicBezTo>
                    <a:pt x="270" y="275"/>
                    <a:pt x="336" y="262"/>
                    <a:pt x="370" y="231"/>
                  </a:cubicBezTo>
                  <a:cubicBezTo>
                    <a:pt x="449" y="156"/>
                    <a:pt x="391" y="13"/>
                    <a:pt x="284" y="1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32"/>
            <p:cNvSpPr/>
            <p:nvPr/>
          </p:nvSpPr>
          <p:spPr>
            <a:xfrm>
              <a:off x="6059990" y="2036337"/>
              <a:ext cx="172547" cy="11764"/>
            </a:xfrm>
            <a:custGeom>
              <a:avLst/>
              <a:gdLst/>
              <a:ahLst/>
              <a:cxnLst/>
              <a:rect l="l" t="t" r="r" b="b"/>
              <a:pathLst>
                <a:path w="5163" h="352" extrusionOk="0">
                  <a:moveTo>
                    <a:pt x="5001" y="0"/>
                  </a:moveTo>
                  <a:cubicBezTo>
                    <a:pt x="5000" y="0"/>
                    <a:pt x="4999" y="0"/>
                    <a:pt x="4997" y="0"/>
                  </a:cubicBezTo>
                  <a:cubicBezTo>
                    <a:pt x="4375" y="39"/>
                    <a:pt x="3750" y="47"/>
                    <a:pt x="3126" y="47"/>
                  </a:cubicBezTo>
                  <a:cubicBezTo>
                    <a:pt x="2643" y="47"/>
                    <a:pt x="2160" y="42"/>
                    <a:pt x="1677" y="42"/>
                  </a:cubicBezTo>
                  <a:cubicBezTo>
                    <a:pt x="1164" y="42"/>
                    <a:pt x="652" y="48"/>
                    <a:pt x="141" y="71"/>
                  </a:cubicBezTo>
                  <a:cubicBezTo>
                    <a:pt x="1" y="121"/>
                    <a:pt x="43" y="347"/>
                    <a:pt x="190" y="347"/>
                  </a:cubicBezTo>
                  <a:cubicBezTo>
                    <a:pt x="192" y="347"/>
                    <a:pt x="194" y="347"/>
                    <a:pt x="196" y="346"/>
                  </a:cubicBezTo>
                  <a:cubicBezTo>
                    <a:pt x="369" y="350"/>
                    <a:pt x="543" y="352"/>
                    <a:pt x="716" y="352"/>
                  </a:cubicBezTo>
                  <a:cubicBezTo>
                    <a:pt x="1689" y="352"/>
                    <a:pt x="2663" y="304"/>
                    <a:pt x="3635" y="291"/>
                  </a:cubicBezTo>
                  <a:cubicBezTo>
                    <a:pt x="4104" y="277"/>
                    <a:pt x="4580" y="294"/>
                    <a:pt x="5044" y="232"/>
                  </a:cubicBezTo>
                  <a:cubicBezTo>
                    <a:pt x="5162" y="189"/>
                    <a:pt x="5125" y="0"/>
                    <a:pt x="5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32"/>
            <p:cNvSpPr/>
            <p:nvPr/>
          </p:nvSpPr>
          <p:spPr>
            <a:xfrm>
              <a:off x="6303254" y="2035803"/>
              <a:ext cx="37531" cy="10360"/>
            </a:xfrm>
            <a:custGeom>
              <a:avLst/>
              <a:gdLst/>
              <a:ahLst/>
              <a:cxnLst/>
              <a:rect l="l" t="t" r="r" b="b"/>
              <a:pathLst>
                <a:path w="1123" h="310" extrusionOk="0">
                  <a:moveTo>
                    <a:pt x="940" y="0"/>
                  </a:moveTo>
                  <a:cubicBezTo>
                    <a:pt x="939" y="0"/>
                    <a:pt x="937" y="0"/>
                    <a:pt x="936" y="0"/>
                  </a:cubicBezTo>
                  <a:cubicBezTo>
                    <a:pt x="864" y="4"/>
                    <a:pt x="792" y="6"/>
                    <a:pt x="721" y="6"/>
                  </a:cubicBezTo>
                  <a:cubicBezTo>
                    <a:pt x="614" y="6"/>
                    <a:pt x="507" y="3"/>
                    <a:pt x="399" y="3"/>
                  </a:cubicBezTo>
                  <a:cubicBezTo>
                    <a:pt x="340" y="3"/>
                    <a:pt x="280" y="4"/>
                    <a:pt x="220" y="6"/>
                  </a:cubicBezTo>
                  <a:cubicBezTo>
                    <a:pt x="216" y="6"/>
                    <a:pt x="211" y="6"/>
                    <a:pt x="206" y="6"/>
                  </a:cubicBezTo>
                  <a:cubicBezTo>
                    <a:pt x="3" y="6"/>
                    <a:pt x="1" y="309"/>
                    <a:pt x="207" y="309"/>
                  </a:cubicBezTo>
                  <a:cubicBezTo>
                    <a:pt x="210" y="309"/>
                    <a:pt x="213" y="309"/>
                    <a:pt x="216" y="309"/>
                  </a:cubicBezTo>
                  <a:cubicBezTo>
                    <a:pt x="231" y="309"/>
                    <a:pt x="246" y="309"/>
                    <a:pt x="260" y="309"/>
                  </a:cubicBezTo>
                  <a:cubicBezTo>
                    <a:pt x="486" y="309"/>
                    <a:pt x="710" y="290"/>
                    <a:pt x="936" y="281"/>
                  </a:cubicBezTo>
                  <a:cubicBezTo>
                    <a:pt x="937" y="281"/>
                    <a:pt x="939" y="281"/>
                    <a:pt x="940" y="281"/>
                  </a:cubicBezTo>
                  <a:cubicBezTo>
                    <a:pt x="976" y="281"/>
                    <a:pt x="1011" y="266"/>
                    <a:pt x="1036" y="241"/>
                  </a:cubicBezTo>
                  <a:cubicBezTo>
                    <a:pt x="1123" y="159"/>
                    <a:pt x="1059" y="0"/>
                    <a:pt x="9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32"/>
            <p:cNvSpPr/>
            <p:nvPr/>
          </p:nvSpPr>
          <p:spPr>
            <a:xfrm>
              <a:off x="6620042" y="1977919"/>
              <a:ext cx="41541" cy="9525"/>
            </a:xfrm>
            <a:custGeom>
              <a:avLst/>
              <a:gdLst/>
              <a:ahLst/>
              <a:cxnLst/>
              <a:rect l="l" t="t" r="r" b="b"/>
              <a:pathLst>
                <a:path w="1243" h="285" extrusionOk="0">
                  <a:moveTo>
                    <a:pt x="1089" y="1"/>
                  </a:moveTo>
                  <a:cubicBezTo>
                    <a:pt x="1087" y="1"/>
                    <a:pt x="1086" y="1"/>
                    <a:pt x="1084" y="1"/>
                  </a:cubicBezTo>
                  <a:cubicBezTo>
                    <a:pt x="774" y="27"/>
                    <a:pt x="463" y="41"/>
                    <a:pt x="152" y="50"/>
                  </a:cubicBezTo>
                  <a:cubicBezTo>
                    <a:pt x="107" y="50"/>
                    <a:pt x="59" y="79"/>
                    <a:pt x="45" y="122"/>
                  </a:cubicBezTo>
                  <a:cubicBezTo>
                    <a:pt x="0" y="252"/>
                    <a:pt x="113" y="285"/>
                    <a:pt x="217" y="285"/>
                  </a:cubicBezTo>
                  <a:cubicBezTo>
                    <a:pt x="241" y="285"/>
                    <a:pt x="265" y="283"/>
                    <a:pt x="286" y="280"/>
                  </a:cubicBezTo>
                  <a:cubicBezTo>
                    <a:pt x="485" y="274"/>
                    <a:pt x="682" y="266"/>
                    <a:pt x="879" y="253"/>
                  </a:cubicBezTo>
                  <a:cubicBezTo>
                    <a:pt x="973" y="237"/>
                    <a:pt x="1090" y="267"/>
                    <a:pt x="1168" y="203"/>
                  </a:cubicBezTo>
                  <a:cubicBezTo>
                    <a:pt x="1242" y="135"/>
                    <a:pt x="1189" y="1"/>
                    <a:pt x="10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32"/>
            <p:cNvSpPr/>
            <p:nvPr/>
          </p:nvSpPr>
          <p:spPr>
            <a:xfrm>
              <a:off x="5531987" y="2143415"/>
              <a:ext cx="491942" cy="12131"/>
            </a:xfrm>
            <a:custGeom>
              <a:avLst/>
              <a:gdLst/>
              <a:ahLst/>
              <a:cxnLst/>
              <a:rect l="l" t="t" r="r" b="b"/>
              <a:pathLst>
                <a:path w="14720" h="363" extrusionOk="0">
                  <a:moveTo>
                    <a:pt x="249" y="0"/>
                  </a:moveTo>
                  <a:cubicBezTo>
                    <a:pt x="197" y="0"/>
                    <a:pt x="146" y="2"/>
                    <a:pt x="94" y="7"/>
                  </a:cubicBezTo>
                  <a:cubicBezTo>
                    <a:pt x="9" y="37"/>
                    <a:pt x="0" y="169"/>
                    <a:pt x="81" y="214"/>
                  </a:cubicBezTo>
                  <a:cubicBezTo>
                    <a:pt x="1764" y="330"/>
                    <a:pt x="3453" y="363"/>
                    <a:pt x="5143" y="363"/>
                  </a:cubicBezTo>
                  <a:cubicBezTo>
                    <a:pt x="6925" y="363"/>
                    <a:pt x="8709" y="326"/>
                    <a:pt x="10488" y="312"/>
                  </a:cubicBezTo>
                  <a:cubicBezTo>
                    <a:pt x="11609" y="301"/>
                    <a:pt x="12728" y="302"/>
                    <a:pt x="13847" y="292"/>
                  </a:cubicBezTo>
                  <a:cubicBezTo>
                    <a:pt x="14085" y="290"/>
                    <a:pt x="14322" y="290"/>
                    <a:pt x="14560" y="286"/>
                  </a:cubicBezTo>
                  <a:cubicBezTo>
                    <a:pt x="14593" y="286"/>
                    <a:pt x="14623" y="273"/>
                    <a:pt x="14647" y="250"/>
                  </a:cubicBezTo>
                  <a:cubicBezTo>
                    <a:pt x="14720" y="180"/>
                    <a:pt x="14668" y="43"/>
                    <a:pt x="14563" y="43"/>
                  </a:cubicBezTo>
                  <a:cubicBezTo>
                    <a:pt x="14562" y="43"/>
                    <a:pt x="14561" y="43"/>
                    <a:pt x="14560" y="43"/>
                  </a:cubicBezTo>
                  <a:cubicBezTo>
                    <a:pt x="14520" y="43"/>
                    <a:pt x="14480" y="43"/>
                    <a:pt x="14441" y="43"/>
                  </a:cubicBezTo>
                  <a:cubicBezTo>
                    <a:pt x="12024" y="43"/>
                    <a:pt x="9606" y="15"/>
                    <a:pt x="7189" y="15"/>
                  </a:cubicBezTo>
                  <a:cubicBezTo>
                    <a:pt x="5825" y="15"/>
                    <a:pt x="4460" y="24"/>
                    <a:pt x="3096" y="51"/>
                  </a:cubicBezTo>
                  <a:cubicBezTo>
                    <a:pt x="2968" y="52"/>
                    <a:pt x="2839" y="52"/>
                    <a:pt x="2711" y="52"/>
                  </a:cubicBezTo>
                  <a:cubicBezTo>
                    <a:pt x="2077" y="52"/>
                    <a:pt x="1444" y="45"/>
                    <a:pt x="811" y="23"/>
                  </a:cubicBezTo>
                  <a:cubicBezTo>
                    <a:pt x="807" y="23"/>
                    <a:pt x="802" y="23"/>
                    <a:pt x="798" y="23"/>
                  </a:cubicBezTo>
                  <a:cubicBezTo>
                    <a:pt x="617" y="23"/>
                    <a:pt x="431"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32"/>
            <p:cNvSpPr/>
            <p:nvPr/>
          </p:nvSpPr>
          <p:spPr>
            <a:xfrm>
              <a:off x="5461137" y="2092048"/>
              <a:ext cx="216996" cy="15440"/>
            </a:xfrm>
            <a:custGeom>
              <a:avLst/>
              <a:gdLst/>
              <a:ahLst/>
              <a:cxnLst/>
              <a:rect l="l" t="t" r="r" b="b"/>
              <a:pathLst>
                <a:path w="6493" h="462" extrusionOk="0">
                  <a:moveTo>
                    <a:pt x="242" y="0"/>
                  </a:moveTo>
                  <a:cubicBezTo>
                    <a:pt x="197" y="0"/>
                    <a:pt x="151" y="3"/>
                    <a:pt x="108" y="12"/>
                  </a:cubicBezTo>
                  <a:cubicBezTo>
                    <a:pt x="22" y="42"/>
                    <a:pt x="0" y="165"/>
                    <a:pt x="66" y="226"/>
                  </a:cubicBezTo>
                  <a:cubicBezTo>
                    <a:pt x="95" y="255"/>
                    <a:pt x="135" y="266"/>
                    <a:pt x="174" y="266"/>
                  </a:cubicBezTo>
                  <a:cubicBezTo>
                    <a:pt x="181" y="266"/>
                    <a:pt x="189" y="266"/>
                    <a:pt x="196" y="265"/>
                  </a:cubicBezTo>
                  <a:cubicBezTo>
                    <a:pt x="432" y="262"/>
                    <a:pt x="669" y="257"/>
                    <a:pt x="905" y="257"/>
                  </a:cubicBezTo>
                  <a:cubicBezTo>
                    <a:pt x="1091" y="257"/>
                    <a:pt x="1276" y="260"/>
                    <a:pt x="1461" y="269"/>
                  </a:cubicBezTo>
                  <a:cubicBezTo>
                    <a:pt x="2043" y="291"/>
                    <a:pt x="2543" y="378"/>
                    <a:pt x="3025" y="430"/>
                  </a:cubicBezTo>
                  <a:cubicBezTo>
                    <a:pt x="3259" y="453"/>
                    <a:pt x="3515" y="462"/>
                    <a:pt x="3783" y="462"/>
                  </a:cubicBezTo>
                  <a:cubicBezTo>
                    <a:pt x="4475" y="462"/>
                    <a:pt x="5251" y="406"/>
                    <a:pt x="5959" y="403"/>
                  </a:cubicBezTo>
                  <a:cubicBezTo>
                    <a:pt x="5986" y="399"/>
                    <a:pt x="6014" y="397"/>
                    <a:pt x="6043" y="397"/>
                  </a:cubicBezTo>
                  <a:cubicBezTo>
                    <a:pt x="6104" y="397"/>
                    <a:pt x="6167" y="403"/>
                    <a:pt x="6228" y="403"/>
                  </a:cubicBezTo>
                  <a:cubicBezTo>
                    <a:pt x="6298" y="403"/>
                    <a:pt x="6365" y="396"/>
                    <a:pt x="6422" y="362"/>
                  </a:cubicBezTo>
                  <a:cubicBezTo>
                    <a:pt x="6492" y="296"/>
                    <a:pt x="6442" y="167"/>
                    <a:pt x="6344" y="167"/>
                  </a:cubicBezTo>
                  <a:cubicBezTo>
                    <a:pt x="6343" y="167"/>
                    <a:pt x="6342" y="167"/>
                    <a:pt x="6341" y="167"/>
                  </a:cubicBezTo>
                  <a:cubicBezTo>
                    <a:pt x="5485" y="165"/>
                    <a:pt x="4513" y="107"/>
                    <a:pt x="3685" y="107"/>
                  </a:cubicBezTo>
                  <a:cubicBezTo>
                    <a:pt x="3472" y="107"/>
                    <a:pt x="3268" y="110"/>
                    <a:pt x="3079" y="120"/>
                  </a:cubicBezTo>
                  <a:cubicBezTo>
                    <a:pt x="2272" y="80"/>
                    <a:pt x="1467" y="8"/>
                    <a:pt x="658" y="8"/>
                  </a:cubicBezTo>
                  <a:cubicBezTo>
                    <a:pt x="620" y="8"/>
                    <a:pt x="583" y="8"/>
                    <a:pt x="545" y="9"/>
                  </a:cubicBezTo>
                  <a:cubicBezTo>
                    <a:pt x="529" y="10"/>
                    <a:pt x="514" y="10"/>
                    <a:pt x="498" y="10"/>
                  </a:cubicBezTo>
                  <a:cubicBezTo>
                    <a:pt x="413" y="10"/>
                    <a:pt x="327" y="0"/>
                    <a:pt x="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32"/>
            <p:cNvSpPr/>
            <p:nvPr/>
          </p:nvSpPr>
          <p:spPr>
            <a:xfrm>
              <a:off x="5416387" y="1993359"/>
              <a:ext cx="102265" cy="10093"/>
            </a:xfrm>
            <a:custGeom>
              <a:avLst/>
              <a:gdLst/>
              <a:ahLst/>
              <a:cxnLst/>
              <a:rect l="l" t="t" r="r" b="b"/>
              <a:pathLst>
                <a:path w="3060" h="302" extrusionOk="0">
                  <a:moveTo>
                    <a:pt x="2894" y="1"/>
                  </a:moveTo>
                  <a:cubicBezTo>
                    <a:pt x="2894" y="1"/>
                    <a:pt x="2894" y="1"/>
                    <a:pt x="2893" y="1"/>
                  </a:cubicBezTo>
                  <a:cubicBezTo>
                    <a:pt x="2519" y="33"/>
                    <a:pt x="2143" y="41"/>
                    <a:pt x="1767" y="41"/>
                  </a:cubicBezTo>
                  <a:cubicBezTo>
                    <a:pt x="1355" y="41"/>
                    <a:pt x="941" y="31"/>
                    <a:pt x="529" y="31"/>
                  </a:cubicBezTo>
                  <a:cubicBezTo>
                    <a:pt x="501" y="31"/>
                    <a:pt x="473" y="31"/>
                    <a:pt x="445" y="31"/>
                  </a:cubicBezTo>
                  <a:cubicBezTo>
                    <a:pt x="429" y="33"/>
                    <a:pt x="412" y="34"/>
                    <a:pt x="396" y="34"/>
                  </a:cubicBezTo>
                  <a:cubicBezTo>
                    <a:pt x="348" y="34"/>
                    <a:pt x="298" y="28"/>
                    <a:pt x="249" y="28"/>
                  </a:cubicBezTo>
                  <a:cubicBezTo>
                    <a:pt x="194" y="28"/>
                    <a:pt x="141" y="36"/>
                    <a:pt x="97" y="70"/>
                  </a:cubicBezTo>
                  <a:cubicBezTo>
                    <a:pt x="0" y="181"/>
                    <a:pt x="102" y="296"/>
                    <a:pt x="225" y="296"/>
                  </a:cubicBezTo>
                  <a:cubicBezTo>
                    <a:pt x="238" y="296"/>
                    <a:pt x="251" y="294"/>
                    <a:pt x="265" y="292"/>
                  </a:cubicBezTo>
                  <a:cubicBezTo>
                    <a:pt x="295" y="292"/>
                    <a:pt x="325" y="292"/>
                    <a:pt x="355" y="292"/>
                  </a:cubicBezTo>
                  <a:cubicBezTo>
                    <a:pt x="789" y="292"/>
                    <a:pt x="1223" y="301"/>
                    <a:pt x="1657" y="301"/>
                  </a:cubicBezTo>
                  <a:cubicBezTo>
                    <a:pt x="2070" y="301"/>
                    <a:pt x="2482" y="292"/>
                    <a:pt x="2893" y="258"/>
                  </a:cubicBezTo>
                  <a:cubicBezTo>
                    <a:pt x="2894" y="258"/>
                    <a:pt x="2894" y="258"/>
                    <a:pt x="2894" y="258"/>
                  </a:cubicBezTo>
                  <a:cubicBezTo>
                    <a:pt x="3058" y="258"/>
                    <a:pt x="3059" y="1"/>
                    <a:pt x="2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32"/>
            <p:cNvSpPr/>
            <p:nvPr/>
          </p:nvSpPr>
          <p:spPr>
            <a:xfrm>
              <a:off x="5579276" y="1999609"/>
              <a:ext cx="53505" cy="10928"/>
            </a:xfrm>
            <a:custGeom>
              <a:avLst/>
              <a:gdLst/>
              <a:ahLst/>
              <a:cxnLst/>
              <a:rect l="l" t="t" r="r" b="b"/>
              <a:pathLst>
                <a:path w="1601" h="327" extrusionOk="0">
                  <a:moveTo>
                    <a:pt x="148" y="0"/>
                  </a:moveTo>
                  <a:cubicBezTo>
                    <a:pt x="64" y="0"/>
                    <a:pt x="0" y="88"/>
                    <a:pt x="23" y="168"/>
                  </a:cubicBezTo>
                  <a:cubicBezTo>
                    <a:pt x="37" y="224"/>
                    <a:pt x="91" y="265"/>
                    <a:pt x="148" y="265"/>
                  </a:cubicBezTo>
                  <a:cubicBezTo>
                    <a:pt x="149" y="265"/>
                    <a:pt x="150" y="265"/>
                    <a:pt x="150" y="265"/>
                  </a:cubicBezTo>
                  <a:cubicBezTo>
                    <a:pt x="578" y="289"/>
                    <a:pt x="1005" y="307"/>
                    <a:pt x="1432" y="326"/>
                  </a:cubicBezTo>
                  <a:cubicBezTo>
                    <a:pt x="1432" y="326"/>
                    <a:pt x="1433" y="326"/>
                    <a:pt x="1433" y="326"/>
                  </a:cubicBezTo>
                  <a:cubicBezTo>
                    <a:pt x="1599" y="326"/>
                    <a:pt x="1601" y="66"/>
                    <a:pt x="1435" y="66"/>
                  </a:cubicBezTo>
                  <a:cubicBezTo>
                    <a:pt x="1434" y="66"/>
                    <a:pt x="1433" y="66"/>
                    <a:pt x="1432" y="66"/>
                  </a:cubicBezTo>
                  <a:cubicBezTo>
                    <a:pt x="1005" y="45"/>
                    <a:pt x="578" y="25"/>
                    <a:pt x="150" y="0"/>
                  </a:cubicBezTo>
                  <a:cubicBezTo>
                    <a:pt x="150" y="0"/>
                    <a:pt x="149" y="0"/>
                    <a:pt x="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32"/>
            <p:cNvSpPr/>
            <p:nvPr/>
          </p:nvSpPr>
          <p:spPr>
            <a:xfrm>
              <a:off x="6096885" y="2138435"/>
              <a:ext cx="21723" cy="9424"/>
            </a:xfrm>
            <a:custGeom>
              <a:avLst/>
              <a:gdLst/>
              <a:ahLst/>
              <a:cxnLst/>
              <a:rect l="l" t="t" r="r" b="b"/>
              <a:pathLst>
                <a:path w="650" h="282" extrusionOk="0">
                  <a:moveTo>
                    <a:pt x="467" y="1"/>
                  </a:moveTo>
                  <a:cubicBezTo>
                    <a:pt x="465" y="1"/>
                    <a:pt x="463" y="1"/>
                    <a:pt x="461" y="1"/>
                  </a:cubicBezTo>
                  <a:cubicBezTo>
                    <a:pt x="438" y="6"/>
                    <a:pt x="411" y="7"/>
                    <a:pt x="384" y="7"/>
                  </a:cubicBezTo>
                  <a:cubicBezTo>
                    <a:pt x="338" y="7"/>
                    <a:pt x="288" y="3"/>
                    <a:pt x="240" y="3"/>
                  </a:cubicBezTo>
                  <a:cubicBezTo>
                    <a:pt x="157" y="3"/>
                    <a:pt x="80" y="17"/>
                    <a:pt x="42" y="93"/>
                  </a:cubicBezTo>
                  <a:cubicBezTo>
                    <a:pt x="0" y="176"/>
                    <a:pt x="71" y="282"/>
                    <a:pt x="162" y="282"/>
                  </a:cubicBezTo>
                  <a:cubicBezTo>
                    <a:pt x="164" y="282"/>
                    <a:pt x="165" y="282"/>
                    <a:pt x="166" y="282"/>
                  </a:cubicBezTo>
                  <a:cubicBezTo>
                    <a:pt x="196" y="279"/>
                    <a:pt x="227" y="279"/>
                    <a:pt x="257" y="279"/>
                  </a:cubicBezTo>
                  <a:cubicBezTo>
                    <a:pt x="280" y="279"/>
                    <a:pt x="304" y="279"/>
                    <a:pt x="327" y="279"/>
                  </a:cubicBezTo>
                  <a:cubicBezTo>
                    <a:pt x="391" y="279"/>
                    <a:pt x="455" y="277"/>
                    <a:pt x="515" y="261"/>
                  </a:cubicBezTo>
                  <a:cubicBezTo>
                    <a:pt x="649" y="214"/>
                    <a:pt x="60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32"/>
            <p:cNvSpPr/>
            <p:nvPr/>
          </p:nvSpPr>
          <p:spPr>
            <a:xfrm>
              <a:off x="5837045" y="2025041"/>
              <a:ext cx="93175" cy="9692"/>
            </a:xfrm>
            <a:custGeom>
              <a:avLst/>
              <a:gdLst/>
              <a:ahLst/>
              <a:cxnLst/>
              <a:rect l="l" t="t" r="r" b="b"/>
              <a:pathLst>
                <a:path w="2788" h="290" extrusionOk="0">
                  <a:moveTo>
                    <a:pt x="151" y="0"/>
                  </a:moveTo>
                  <a:cubicBezTo>
                    <a:pt x="112" y="0"/>
                    <a:pt x="74" y="5"/>
                    <a:pt x="47" y="36"/>
                  </a:cubicBezTo>
                  <a:cubicBezTo>
                    <a:pt x="0" y="79"/>
                    <a:pt x="0" y="160"/>
                    <a:pt x="47" y="204"/>
                  </a:cubicBezTo>
                  <a:cubicBezTo>
                    <a:pt x="92" y="238"/>
                    <a:pt x="148" y="245"/>
                    <a:pt x="206" y="245"/>
                  </a:cubicBezTo>
                  <a:cubicBezTo>
                    <a:pt x="245" y="245"/>
                    <a:pt x="284" y="242"/>
                    <a:pt x="322" y="242"/>
                  </a:cubicBezTo>
                  <a:cubicBezTo>
                    <a:pt x="343" y="242"/>
                    <a:pt x="364" y="243"/>
                    <a:pt x="384" y="246"/>
                  </a:cubicBezTo>
                  <a:cubicBezTo>
                    <a:pt x="1128" y="265"/>
                    <a:pt x="1873" y="288"/>
                    <a:pt x="2615" y="289"/>
                  </a:cubicBezTo>
                  <a:cubicBezTo>
                    <a:pt x="2616" y="289"/>
                    <a:pt x="2616" y="289"/>
                    <a:pt x="2617" y="289"/>
                  </a:cubicBezTo>
                  <a:cubicBezTo>
                    <a:pt x="2786" y="289"/>
                    <a:pt x="2787" y="24"/>
                    <a:pt x="2617" y="24"/>
                  </a:cubicBezTo>
                  <a:cubicBezTo>
                    <a:pt x="2616" y="24"/>
                    <a:pt x="2616" y="24"/>
                    <a:pt x="2615" y="24"/>
                  </a:cubicBezTo>
                  <a:cubicBezTo>
                    <a:pt x="1806" y="24"/>
                    <a:pt x="995" y="5"/>
                    <a:pt x="183" y="1"/>
                  </a:cubicBezTo>
                  <a:cubicBezTo>
                    <a:pt x="172" y="1"/>
                    <a:pt x="162" y="0"/>
                    <a:pt x="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32"/>
            <p:cNvSpPr/>
            <p:nvPr/>
          </p:nvSpPr>
          <p:spPr>
            <a:xfrm>
              <a:off x="6302886" y="2193177"/>
              <a:ext cx="114564" cy="9825"/>
            </a:xfrm>
            <a:custGeom>
              <a:avLst/>
              <a:gdLst/>
              <a:ahLst/>
              <a:cxnLst/>
              <a:rect l="l" t="t" r="r" b="b"/>
              <a:pathLst>
                <a:path w="3428" h="294" extrusionOk="0">
                  <a:moveTo>
                    <a:pt x="176" y="0"/>
                  </a:moveTo>
                  <a:cubicBezTo>
                    <a:pt x="142" y="0"/>
                    <a:pt x="107" y="13"/>
                    <a:pt x="82" y="38"/>
                  </a:cubicBezTo>
                  <a:cubicBezTo>
                    <a:pt x="0" y="115"/>
                    <a:pt x="61" y="265"/>
                    <a:pt x="173" y="265"/>
                  </a:cubicBezTo>
                  <a:cubicBezTo>
                    <a:pt x="174" y="265"/>
                    <a:pt x="175" y="265"/>
                    <a:pt x="176" y="265"/>
                  </a:cubicBezTo>
                  <a:cubicBezTo>
                    <a:pt x="1078" y="275"/>
                    <a:pt x="1982" y="273"/>
                    <a:pt x="2885" y="286"/>
                  </a:cubicBezTo>
                  <a:cubicBezTo>
                    <a:pt x="2905" y="283"/>
                    <a:pt x="2926" y="282"/>
                    <a:pt x="2946" y="282"/>
                  </a:cubicBezTo>
                  <a:cubicBezTo>
                    <a:pt x="3020" y="282"/>
                    <a:pt x="3099" y="294"/>
                    <a:pt x="3174" y="294"/>
                  </a:cubicBezTo>
                  <a:cubicBezTo>
                    <a:pt x="3238" y="294"/>
                    <a:pt x="3300" y="285"/>
                    <a:pt x="3355" y="254"/>
                  </a:cubicBezTo>
                  <a:cubicBezTo>
                    <a:pt x="3428" y="185"/>
                    <a:pt x="3373" y="52"/>
                    <a:pt x="3274" y="52"/>
                  </a:cubicBezTo>
                  <a:cubicBezTo>
                    <a:pt x="3273" y="52"/>
                    <a:pt x="3272" y="52"/>
                    <a:pt x="3271" y="52"/>
                  </a:cubicBezTo>
                  <a:cubicBezTo>
                    <a:pt x="2463" y="35"/>
                    <a:pt x="1655" y="13"/>
                    <a:pt x="847" y="9"/>
                  </a:cubicBezTo>
                  <a:cubicBezTo>
                    <a:pt x="622" y="6"/>
                    <a:pt x="399" y="3"/>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32"/>
            <p:cNvSpPr/>
            <p:nvPr/>
          </p:nvSpPr>
          <p:spPr>
            <a:xfrm>
              <a:off x="6913303" y="2035468"/>
              <a:ext cx="1069" cy="501"/>
            </a:xfrm>
            <a:custGeom>
              <a:avLst/>
              <a:gdLst/>
              <a:ahLst/>
              <a:cxnLst/>
              <a:rect l="l" t="t" r="r" b="b"/>
              <a:pathLst>
                <a:path w="32" h="15" extrusionOk="0">
                  <a:moveTo>
                    <a:pt x="31" y="0"/>
                  </a:moveTo>
                  <a:cubicBezTo>
                    <a:pt x="26" y="3"/>
                    <a:pt x="21" y="6"/>
                    <a:pt x="13" y="10"/>
                  </a:cubicBezTo>
                  <a:lnTo>
                    <a:pt x="13" y="10"/>
                  </a:lnTo>
                  <a:cubicBezTo>
                    <a:pt x="14" y="10"/>
                    <a:pt x="15" y="9"/>
                    <a:pt x="15" y="9"/>
                  </a:cubicBezTo>
                  <a:cubicBezTo>
                    <a:pt x="21" y="6"/>
                    <a:pt x="27" y="3"/>
                    <a:pt x="31" y="0"/>
                  </a:cubicBezTo>
                  <a:close/>
                  <a:moveTo>
                    <a:pt x="13" y="10"/>
                  </a:moveTo>
                  <a:cubicBezTo>
                    <a:pt x="9" y="11"/>
                    <a:pt x="4" y="13"/>
                    <a:pt x="1" y="15"/>
                  </a:cubicBezTo>
                  <a:cubicBezTo>
                    <a:pt x="5" y="13"/>
                    <a:pt x="9" y="11"/>
                    <a:pt x="13" y="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32"/>
            <p:cNvSpPr/>
            <p:nvPr/>
          </p:nvSpPr>
          <p:spPr>
            <a:xfrm>
              <a:off x="6914339" y="2035368"/>
              <a:ext cx="334" cy="167"/>
            </a:xfrm>
            <a:custGeom>
              <a:avLst/>
              <a:gdLst/>
              <a:ahLst/>
              <a:cxnLst/>
              <a:rect l="l" t="t" r="r" b="b"/>
              <a:pathLst>
                <a:path w="10" h="5" extrusionOk="0">
                  <a:moveTo>
                    <a:pt x="9" y="0"/>
                  </a:moveTo>
                  <a:lnTo>
                    <a:pt x="9" y="0"/>
                  </a:lnTo>
                  <a:cubicBezTo>
                    <a:pt x="9" y="0"/>
                    <a:pt x="5" y="2"/>
                    <a:pt x="0" y="5"/>
                  </a:cubicBezTo>
                  <a:cubicBezTo>
                    <a:pt x="7" y="2"/>
                    <a:pt x="9" y="0"/>
                    <a:pt x="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0" name="Google Shape;1870;p32"/>
          <p:cNvGrpSpPr/>
          <p:nvPr/>
        </p:nvGrpSpPr>
        <p:grpSpPr>
          <a:xfrm flipH="1">
            <a:off x="-85029" y="5197221"/>
            <a:ext cx="1891188" cy="2115079"/>
            <a:chOff x="8046174" y="821831"/>
            <a:chExt cx="630368" cy="704995"/>
          </a:xfrm>
        </p:grpSpPr>
        <p:sp>
          <p:nvSpPr>
            <p:cNvPr id="1871" name="Google Shape;1871;p32"/>
            <p:cNvSpPr/>
            <p:nvPr/>
          </p:nvSpPr>
          <p:spPr>
            <a:xfrm>
              <a:off x="8503460" y="1051894"/>
              <a:ext cx="90134" cy="47390"/>
            </a:xfrm>
            <a:custGeom>
              <a:avLst/>
              <a:gdLst/>
              <a:ahLst/>
              <a:cxnLst/>
              <a:rect l="l" t="t" r="r" b="b"/>
              <a:pathLst>
                <a:path w="2697" h="1418" extrusionOk="0">
                  <a:moveTo>
                    <a:pt x="1" y="0"/>
                  </a:moveTo>
                  <a:lnTo>
                    <a:pt x="1" y="0"/>
                  </a:lnTo>
                  <a:cubicBezTo>
                    <a:pt x="8" y="22"/>
                    <a:pt x="15" y="43"/>
                    <a:pt x="24" y="59"/>
                  </a:cubicBezTo>
                  <a:cubicBezTo>
                    <a:pt x="40" y="114"/>
                    <a:pt x="189" y="371"/>
                    <a:pt x="272" y="450"/>
                  </a:cubicBezTo>
                  <a:cubicBezTo>
                    <a:pt x="570" y="795"/>
                    <a:pt x="1180" y="1177"/>
                    <a:pt x="1507" y="1316"/>
                  </a:cubicBezTo>
                  <a:cubicBezTo>
                    <a:pt x="1709" y="1388"/>
                    <a:pt x="1923" y="1418"/>
                    <a:pt x="2123" y="1418"/>
                  </a:cubicBezTo>
                  <a:cubicBezTo>
                    <a:pt x="2263" y="1418"/>
                    <a:pt x="2397" y="1403"/>
                    <a:pt x="2513" y="1379"/>
                  </a:cubicBezTo>
                  <a:cubicBezTo>
                    <a:pt x="2616" y="1361"/>
                    <a:pt x="2658" y="1337"/>
                    <a:pt x="2697" y="1316"/>
                  </a:cubicBezTo>
                  <a:cubicBezTo>
                    <a:pt x="2619" y="1224"/>
                    <a:pt x="2530" y="1128"/>
                    <a:pt x="2399" y="1014"/>
                  </a:cubicBezTo>
                  <a:cubicBezTo>
                    <a:pt x="2205" y="817"/>
                    <a:pt x="1539" y="426"/>
                    <a:pt x="1343" y="353"/>
                  </a:cubicBezTo>
                  <a:cubicBezTo>
                    <a:pt x="877" y="156"/>
                    <a:pt x="277" y="45"/>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32"/>
            <p:cNvSpPr/>
            <p:nvPr/>
          </p:nvSpPr>
          <p:spPr>
            <a:xfrm>
              <a:off x="8575914" y="861266"/>
              <a:ext cx="38500" cy="137356"/>
            </a:xfrm>
            <a:custGeom>
              <a:avLst/>
              <a:gdLst/>
              <a:ahLst/>
              <a:cxnLst/>
              <a:rect l="l" t="t" r="r" b="b"/>
              <a:pathLst>
                <a:path w="1152" h="4110" extrusionOk="0">
                  <a:moveTo>
                    <a:pt x="490" y="0"/>
                  </a:moveTo>
                  <a:cubicBezTo>
                    <a:pt x="377" y="241"/>
                    <a:pt x="251" y="500"/>
                    <a:pt x="125" y="1131"/>
                  </a:cubicBezTo>
                  <a:cubicBezTo>
                    <a:pt x="0" y="1648"/>
                    <a:pt x="25" y="2450"/>
                    <a:pt x="79" y="3132"/>
                  </a:cubicBezTo>
                  <a:cubicBezTo>
                    <a:pt x="112" y="3521"/>
                    <a:pt x="129" y="3770"/>
                    <a:pt x="209" y="4110"/>
                  </a:cubicBezTo>
                  <a:cubicBezTo>
                    <a:pt x="294" y="3956"/>
                    <a:pt x="413" y="3755"/>
                    <a:pt x="507" y="3555"/>
                  </a:cubicBezTo>
                  <a:cubicBezTo>
                    <a:pt x="762" y="3059"/>
                    <a:pt x="968" y="2530"/>
                    <a:pt x="1050" y="2009"/>
                  </a:cubicBezTo>
                  <a:cubicBezTo>
                    <a:pt x="1152" y="1305"/>
                    <a:pt x="903" y="512"/>
                    <a:pt x="600" y="113"/>
                  </a:cubicBezTo>
                  <a:cubicBezTo>
                    <a:pt x="578" y="86"/>
                    <a:pt x="530" y="34"/>
                    <a:pt x="533" y="32"/>
                  </a:cubicBezTo>
                  <a:cubicBezTo>
                    <a:pt x="531" y="30"/>
                    <a:pt x="527" y="27"/>
                    <a:pt x="524" y="24"/>
                  </a:cubicBezTo>
                  <a:lnTo>
                    <a:pt x="524" y="24"/>
                  </a:lnTo>
                  <a:cubicBezTo>
                    <a:pt x="524" y="24"/>
                    <a:pt x="524" y="24"/>
                    <a:pt x="524" y="24"/>
                  </a:cubicBezTo>
                  <a:cubicBezTo>
                    <a:pt x="524" y="24"/>
                    <a:pt x="524" y="24"/>
                    <a:pt x="523" y="24"/>
                  </a:cubicBezTo>
                  <a:lnTo>
                    <a:pt x="523" y="24"/>
                  </a:lnTo>
                  <a:cubicBezTo>
                    <a:pt x="523" y="24"/>
                    <a:pt x="524" y="24"/>
                    <a:pt x="524" y="24"/>
                  </a:cubicBezTo>
                  <a:lnTo>
                    <a:pt x="524" y="24"/>
                  </a:lnTo>
                  <a:cubicBezTo>
                    <a:pt x="522" y="23"/>
                    <a:pt x="504" y="11"/>
                    <a:pt x="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32"/>
            <p:cNvSpPr/>
            <p:nvPr/>
          </p:nvSpPr>
          <p:spPr>
            <a:xfrm>
              <a:off x="8454165" y="838340"/>
              <a:ext cx="69714" cy="91036"/>
            </a:xfrm>
            <a:custGeom>
              <a:avLst/>
              <a:gdLst/>
              <a:ahLst/>
              <a:cxnLst/>
              <a:rect l="l" t="t" r="r" b="b"/>
              <a:pathLst>
                <a:path w="2086" h="2724" extrusionOk="0">
                  <a:moveTo>
                    <a:pt x="52" y="0"/>
                  </a:moveTo>
                  <a:lnTo>
                    <a:pt x="52" y="0"/>
                  </a:lnTo>
                  <a:cubicBezTo>
                    <a:pt x="0" y="216"/>
                    <a:pt x="38" y="316"/>
                    <a:pt x="97" y="649"/>
                  </a:cubicBezTo>
                  <a:cubicBezTo>
                    <a:pt x="122" y="666"/>
                    <a:pt x="199" y="957"/>
                    <a:pt x="273" y="1070"/>
                  </a:cubicBezTo>
                  <a:cubicBezTo>
                    <a:pt x="346" y="1232"/>
                    <a:pt x="516" y="1480"/>
                    <a:pt x="542" y="1510"/>
                  </a:cubicBezTo>
                  <a:cubicBezTo>
                    <a:pt x="824" y="1878"/>
                    <a:pt x="1192" y="2184"/>
                    <a:pt x="1466" y="2379"/>
                  </a:cubicBezTo>
                  <a:cubicBezTo>
                    <a:pt x="1652" y="2523"/>
                    <a:pt x="1874" y="2618"/>
                    <a:pt x="2085" y="2724"/>
                  </a:cubicBezTo>
                  <a:cubicBezTo>
                    <a:pt x="2033" y="2433"/>
                    <a:pt x="2000" y="2227"/>
                    <a:pt x="1890" y="1907"/>
                  </a:cubicBezTo>
                  <a:cubicBezTo>
                    <a:pt x="1596" y="937"/>
                    <a:pt x="737" y="387"/>
                    <a:pt x="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32"/>
            <p:cNvSpPr/>
            <p:nvPr/>
          </p:nvSpPr>
          <p:spPr>
            <a:xfrm>
              <a:off x="8616854" y="999224"/>
              <a:ext cx="49929" cy="91203"/>
            </a:xfrm>
            <a:custGeom>
              <a:avLst/>
              <a:gdLst/>
              <a:ahLst/>
              <a:cxnLst/>
              <a:rect l="l" t="t" r="r" b="b"/>
              <a:pathLst>
                <a:path w="1494" h="2729" extrusionOk="0">
                  <a:moveTo>
                    <a:pt x="1212" y="1"/>
                  </a:moveTo>
                  <a:cubicBezTo>
                    <a:pt x="1194" y="18"/>
                    <a:pt x="1176" y="34"/>
                    <a:pt x="1166" y="44"/>
                  </a:cubicBezTo>
                  <a:cubicBezTo>
                    <a:pt x="1153" y="54"/>
                    <a:pt x="1143" y="64"/>
                    <a:pt x="1134" y="70"/>
                  </a:cubicBezTo>
                  <a:cubicBezTo>
                    <a:pt x="1114" y="87"/>
                    <a:pt x="1095" y="104"/>
                    <a:pt x="1074" y="120"/>
                  </a:cubicBezTo>
                  <a:lnTo>
                    <a:pt x="1074" y="120"/>
                  </a:lnTo>
                  <a:cubicBezTo>
                    <a:pt x="1077" y="117"/>
                    <a:pt x="1079" y="115"/>
                    <a:pt x="1079" y="115"/>
                  </a:cubicBezTo>
                  <a:lnTo>
                    <a:pt x="1079" y="115"/>
                  </a:lnTo>
                  <a:cubicBezTo>
                    <a:pt x="1078" y="115"/>
                    <a:pt x="1070" y="122"/>
                    <a:pt x="1050" y="137"/>
                  </a:cubicBezTo>
                  <a:cubicBezTo>
                    <a:pt x="1059" y="131"/>
                    <a:pt x="1067" y="125"/>
                    <a:pt x="1074" y="120"/>
                  </a:cubicBezTo>
                  <a:lnTo>
                    <a:pt x="1074" y="120"/>
                  </a:lnTo>
                  <a:cubicBezTo>
                    <a:pt x="1047" y="144"/>
                    <a:pt x="901" y="266"/>
                    <a:pt x="871" y="303"/>
                  </a:cubicBezTo>
                  <a:cubicBezTo>
                    <a:pt x="827" y="348"/>
                    <a:pt x="677" y="522"/>
                    <a:pt x="645" y="560"/>
                  </a:cubicBezTo>
                  <a:cubicBezTo>
                    <a:pt x="234" y="1045"/>
                    <a:pt x="8" y="1913"/>
                    <a:pt x="0" y="2729"/>
                  </a:cubicBezTo>
                  <a:cubicBezTo>
                    <a:pt x="24" y="2714"/>
                    <a:pt x="45" y="2698"/>
                    <a:pt x="64" y="2681"/>
                  </a:cubicBezTo>
                  <a:cubicBezTo>
                    <a:pt x="228" y="2564"/>
                    <a:pt x="264" y="2539"/>
                    <a:pt x="470" y="2354"/>
                  </a:cubicBezTo>
                  <a:cubicBezTo>
                    <a:pt x="474" y="2349"/>
                    <a:pt x="481" y="2346"/>
                    <a:pt x="486" y="2343"/>
                  </a:cubicBezTo>
                  <a:cubicBezTo>
                    <a:pt x="484" y="2339"/>
                    <a:pt x="499" y="2323"/>
                    <a:pt x="545" y="2283"/>
                  </a:cubicBezTo>
                  <a:cubicBezTo>
                    <a:pt x="648" y="2187"/>
                    <a:pt x="740" y="2081"/>
                    <a:pt x="832" y="1976"/>
                  </a:cubicBezTo>
                  <a:cubicBezTo>
                    <a:pt x="1252" y="1470"/>
                    <a:pt x="1493" y="661"/>
                    <a:pt x="1230" y="31"/>
                  </a:cubicBezTo>
                  <a:cubicBezTo>
                    <a:pt x="1224" y="19"/>
                    <a:pt x="1218" y="9"/>
                    <a:pt x="1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32"/>
            <p:cNvSpPr/>
            <p:nvPr/>
          </p:nvSpPr>
          <p:spPr>
            <a:xfrm>
              <a:off x="8450054" y="963966"/>
              <a:ext cx="115132" cy="41574"/>
            </a:xfrm>
            <a:custGeom>
              <a:avLst/>
              <a:gdLst/>
              <a:ahLst/>
              <a:cxnLst/>
              <a:rect l="l" t="t" r="r" b="b"/>
              <a:pathLst>
                <a:path w="3445" h="1244" extrusionOk="0">
                  <a:moveTo>
                    <a:pt x="0" y="0"/>
                  </a:moveTo>
                  <a:cubicBezTo>
                    <a:pt x="136" y="169"/>
                    <a:pt x="364" y="368"/>
                    <a:pt x="575" y="492"/>
                  </a:cubicBezTo>
                  <a:cubicBezTo>
                    <a:pt x="1225" y="914"/>
                    <a:pt x="2268" y="1231"/>
                    <a:pt x="3050" y="1240"/>
                  </a:cubicBezTo>
                  <a:cubicBezTo>
                    <a:pt x="3100" y="1242"/>
                    <a:pt x="3144" y="1240"/>
                    <a:pt x="3141" y="1244"/>
                  </a:cubicBezTo>
                  <a:cubicBezTo>
                    <a:pt x="3146" y="1244"/>
                    <a:pt x="3149" y="1242"/>
                    <a:pt x="3154" y="1242"/>
                  </a:cubicBezTo>
                  <a:cubicBezTo>
                    <a:pt x="3156" y="1242"/>
                    <a:pt x="3157" y="1242"/>
                    <a:pt x="3158" y="1242"/>
                  </a:cubicBezTo>
                  <a:cubicBezTo>
                    <a:pt x="3163" y="1243"/>
                    <a:pt x="3168" y="1243"/>
                    <a:pt x="3175" y="1243"/>
                  </a:cubicBezTo>
                  <a:cubicBezTo>
                    <a:pt x="3236" y="1243"/>
                    <a:pt x="3389" y="1232"/>
                    <a:pt x="3445" y="1228"/>
                  </a:cubicBezTo>
                  <a:cubicBezTo>
                    <a:pt x="3441" y="1222"/>
                    <a:pt x="3436" y="1216"/>
                    <a:pt x="3431" y="1212"/>
                  </a:cubicBezTo>
                  <a:cubicBezTo>
                    <a:pt x="3235" y="1024"/>
                    <a:pt x="3151" y="962"/>
                    <a:pt x="2977" y="831"/>
                  </a:cubicBezTo>
                  <a:cubicBezTo>
                    <a:pt x="2502" y="495"/>
                    <a:pt x="2143" y="340"/>
                    <a:pt x="1609" y="203"/>
                  </a:cubicBezTo>
                  <a:cubicBezTo>
                    <a:pt x="1098" y="78"/>
                    <a:pt x="446" y="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32"/>
            <p:cNvSpPr/>
            <p:nvPr/>
          </p:nvSpPr>
          <p:spPr>
            <a:xfrm>
              <a:off x="8074280" y="1242889"/>
              <a:ext cx="449466" cy="266658"/>
            </a:xfrm>
            <a:custGeom>
              <a:avLst/>
              <a:gdLst/>
              <a:ahLst/>
              <a:cxnLst/>
              <a:rect l="l" t="t" r="r" b="b"/>
              <a:pathLst>
                <a:path w="13449" h="7979" extrusionOk="0">
                  <a:moveTo>
                    <a:pt x="1339" y="0"/>
                  </a:moveTo>
                  <a:cubicBezTo>
                    <a:pt x="1060" y="0"/>
                    <a:pt x="780" y="9"/>
                    <a:pt x="503" y="29"/>
                  </a:cubicBezTo>
                  <a:cubicBezTo>
                    <a:pt x="486" y="29"/>
                    <a:pt x="471" y="31"/>
                    <a:pt x="455" y="31"/>
                  </a:cubicBezTo>
                  <a:cubicBezTo>
                    <a:pt x="279" y="44"/>
                    <a:pt x="106" y="80"/>
                    <a:pt x="1" y="107"/>
                  </a:cubicBezTo>
                  <a:cubicBezTo>
                    <a:pt x="2753" y="2172"/>
                    <a:pt x="4896" y="5117"/>
                    <a:pt x="7617" y="6827"/>
                  </a:cubicBezTo>
                  <a:cubicBezTo>
                    <a:pt x="8771" y="7572"/>
                    <a:pt x="9754" y="7979"/>
                    <a:pt x="10842" y="7979"/>
                  </a:cubicBezTo>
                  <a:cubicBezTo>
                    <a:pt x="11432" y="7979"/>
                    <a:pt x="12054" y="7859"/>
                    <a:pt x="12750" y="7608"/>
                  </a:cubicBezTo>
                  <a:cubicBezTo>
                    <a:pt x="12908" y="7554"/>
                    <a:pt x="13166" y="7424"/>
                    <a:pt x="13448" y="7307"/>
                  </a:cubicBezTo>
                  <a:cubicBezTo>
                    <a:pt x="12262" y="6765"/>
                    <a:pt x="11218" y="6128"/>
                    <a:pt x="10331" y="5316"/>
                  </a:cubicBezTo>
                  <a:cubicBezTo>
                    <a:pt x="10326" y="5316"/>
                    <a:pt x="10320" y="5317"/>
                    <a:pt x="10316" y="5317"/>
                  </a:cubicBezTo>
                  <a:cubicBezTo>
                    <a:pt x="9581" y="5109"/>
                    <a:pt x="8919" y="4637"/>
                    <a:pt x="8217" y="4324"/>
                  </a:cubicBezTo>
                  <a:cubicBezTo>
                    <a:pt x="8075" y="4257"/>
                    <a:pt x="7936" y="4188"/>
                    <a:pt x="7795" y="4115"/>
                  </a:cubicBezTo>
                  <a:cubicBezTo>
                    <a:pt x="6492" y="3455"/>
                    <a:pt x="5251" y="2686"/>
                    <a:pt x="4014" y="1909"/>
                  </a:cubicBezTo>
                  <a:cubicBezTo>
                    <a:pt x="3826" y="1798"/>
                    <a:pt x="3938" y="1539"/>
                    <a:pt x="4112" y="1539"/>
                  </a:cubicBezTo>
                  <a:cubicBezTo>
                    <a:pt x="4145" y="1539"/>
                    <a:pt x="4179" y="1548"/>
                    <a:pt x="4214" y="1568"/>
                  </a:cubicBezTo>
                  <a:cubicBezTo>
                    <a:pt x="4537" y="1752"/>
                    <a:pt x="4890" y="1886"/>
                    <a:pt x="5212" y="2075"/>
                  </a:cubicBezTo>
                  <a:cubicBezTo>
                    <a:pt x="5851" y="2443"/>
                    <a:pt x="6438" y="2890"/>
                    <a:pt x="7052" y="3294"/>
                  </a:cubicBezTo>
                  <a:cubicBezTo>
                    <a:pt x="7175" y="3373"/>
                    <a:pt x="7303" y="3451"/>
                    <a:pt x="7433" y="3526"/>
                  </a:cubicBezTo>
                  <a:cubicBezTo>
                    <a:pt x="8170" y="3963"/>
                    <a:pt x="9013" y="4379"/>
                    <a:pt x="9712" y="4690"/>
                  </a:cubicBezTo>
                  <a:cubicBezTo>
                    <a:pt x="8683" y="3484"/>
                    <a:pt x="8007" y="2042"/>
                    <a:pt x="7223" y="671"/>
                  </a:cubicBezTo>
                  <a:cubicBezTo>
                    <a:pt x="7184" y="697"/>
                    <a:pt x="7139" y="711"/>
                    <a:pt x="7092" y="711"/>
                  </a:cubicBezTo>
                  <a:cubicBezTo>
                    <a:pt x="7066" y="711"/>
                    <a:pt x="7039" y="707"/>
                    <a:pt x="7013" y="697"/>
                  </a:cubicBezTo>
                  <a:cubicBezTo>
                    <a:pt x="6779" y="637"/>
                    <a:pt x="6540" y="591"/>
                    <a:pt x="6299" y="550"/>
                  </a:cubicBezTo>
                  <a:cubicBezTo>
                    <a:pt x="6259" y="546"/>
                    <a:pt x="6124" y="524"/>
                    <a:pt x="6076" y="514"/>
                  </a:cubicBezTo>
                  <a:cubicBezTo>
                    <a:pt x="5924" y="493"/>
                    <a:pt x="5768" y="471"/>
                    <a:pt x="5609" y="448"/>
                  </a:cubicBezTo>
                  <a:cubicBezTo>
                    <a:pt x="4316" y="253"/>
                    <a:pt x="2823" y="0"/>
                    <a:pt x="1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32"/>
            <p:cNvSpPr/>
            <p:nvPr/>
          </p:nvSpPr>
          <p:spPr>
            <a:xfrm>
              <a:off x="8175710" y="1027698"/>
              <a:ext cx="483721" cy="462265"/>
            </a:xfrm>
            <a:custGeom>
              <a:avLst/>
              <a:gdLst/>
              <a:ahLst/>
              <a:cxnLst/>
              <a:rect l="l" t="t" r="r" b="b"/>
              <a:pathLst>
                <a:path w="14474" h="13832" extrusionOk="0">
                  <a:moveTo>
                    <a:pt x="1486" y="0"/>
                  </a:moveTo>
                  <a:cubicBezTo>
                    <a:pt x="1340" y="0"/>
                    <a:pt x="1191" y="4"/>
                    <a:pt x="1040" y="12"/>
                  </a:cubicBezTo>
                  <a:cubicBezTo>
                    <a:pt x="1007" y="12"/>
                    <a:pt x="976" y="14"/>
                    <a:pt x="943" y="17"/>
                  </a:cubicBezTo>
                  <a:lnTo>
                    <a:pt x="943" y="17"/>
                  </a:lnTo>
                  <a:cubicBezTo>
                    <a:pt x="957" y="15"/>
                    <a:pt x="974" y="9"/>
                    <a:pt x="991" y="3"/>
                  </a:cubicBezTo>
                  <a:lnTo>
                    <a:pt x="991" y="3"/>
                  </a:lnTo>
                  <a:cubicBezTo>
                    <a:pt x="622" y="55"/>
                    <a:pt x="303" y="48"/>
                    <a:pt x="76" y="101"/>
                  </a:cubicBezTo>
                  <a:cubicBezTo>
                    <a:pt x="56" y="104"/>
                    <a:pt x="27" y="116"/>
                    <a:pt x="1" y="126"/>
                  </a:cubicBezTo>
                  <a:lnTo>
                    <a:pt x="1" y="135"/>
                  </a:lnTo>
                  <a:cubicBezTo>
                    <a:pt x="40" y="313"/>
                    <a:pt x="63" y="306"/>
                    <a:pt x="189" y="530"/>
                  </a:cubicBezTo>
                  <a:cubicBezTo>
                    <a:pt x="1430" y="2266"/>
                    <a:pt x="2915" y="4002"/>
                    <a:pt x="4111" y="5977"/>
                  </a:cubicBezTo>
                  <a:cubicBezTo>
                    <a:pt x="5176" y="7647"/>
                    <a:pt x="5992" y="9642"/>
                    <a:pt x="7216" y="10963"/>
                  </a:cubicBezTo>
                  <a:cubicBezTo>
                    <a:pt x="8172" y="12031"/>
                    <a:pt x="9340" y="12851"/>
                    <a:pt x="10526" y="13316"/>
                  </a:cubicBezTo>
                  <a:cubicBezTo>
                    <a:pt x="11157" y="13585"/>
                    <a:pt x="11910" y="13831"/>
                    <a:pt x="12591" y="13831"/>
                  </a:cubicBezTo>
                  <a:cubicBezTo>
                    <a:pt x="13054" y="13831"/>
                    <a:pt x="13484" y="13717"/>
                    <a:pt x="13820" y="13418"/>
                  </a:cubicBezTo>
                  <a:cubicBezTo>
                    <a:pt x="13736" y="13252"/>
                    <a:pt x="13655" y="13090"/>
                    <a:pt x="13568" y="12928"/>
                  </a:cubicBezTo>
                  <a:cubicBezTo>
                    <a:pt x="13510" y="12815"/>
                    <a:pt x="13451" y="12700"/>
                    <a:pt x="13390" y="12586"/>
                  </a:cubicBezTo>
                  <a:cubicBezTo>
                    <a:pt x="13041" y="11930"/>
                    <a:pt x="12662" y="11287"/>
                    <a:pt x="12233" y="10679"/>
                  </a:cubicBezTo>
                  <a:cubicBezTo>
                    <a:pt x="11606" y="9772"/>
                    <a:pt x="10280" y="8430"/>
                    <a:pt x="9234" y="7360"/>
                  </a:cubicBezTo>
                  <a:cubicBezTo>
                    <a:pt x="8051" y="6047"/>
                    <a:pt x="6815" y="4787"/>
                    <a:pt x="5510" y="3591"/>
                  </a:cubicBezTo>
                  <a:cubicBezTo>
                    <a:pt x="5403" y="3471"/>
                    <a:pt x="5237" y="3387"/>
                    <a:pt x="5160" y="3242"/>
                  </a:cubicBezTo>
                  <a:cubicBezTo>
                    <a:pt x="5130" y="3145"/>
                    <a:pt x="5215" y="3049"/>
                    <a:pt x="5308" y="3049"/>
                  </a:cubicBezTo>
                  <a:cubicBezTo>
                    <a:pt x="5328" y="3049"/>
                    <a:pt x="5348" y="3053"/>
                    <a:pt x="5367" y="3063"/>
                  </a:cubicBezTo>
                  <a:cubicBezTo>
                    <a:pt x="5376" y="3064"/>
                    <a:pt x="5389" y="3071"/>
                    <a:pt x="5397" y="3081"/>
                  </a:cubicBezTo>
                  <a:cubicBezTo>
                    <a:pt x="5403" y="3083"/>
                    <a:pt x="5405" y="3086"/>
                    <a:pt x="5407" y="3090"/>
                  </a:cubicBezTo>
                  <a:cubicBezTo>
                    <a:pt x="5410" y="3090"/>
                    <a:pt x="5410" y="3093"/>
                    <a:pt x="5410" y="3093"/>
                  </a:cubicBezTo>
                  <a:cubicBezTo>
                    <a:pt x="5439" y="3115"/>
                    <a:pt x="5487" y="3151"/>
                    <a:pt x="5503" y="3162"/>
                  </a:cubicBezTo>
                  <a:cubicBezTo>
                    <a:pt x="7306" y="4584"/>
                    <a:pt x="8832" y="6203"/>
                    <a:pt x="10533" y="7957"/>
                  </a:cubicBezTo>
                  <a:cubicBezTo>
                    <a:pt x="11320" y="8755"/>
                    <a:pt x="12080" y="9594"/>
                    <a:pt x="12707" y="10525"/>
                  </a:cubicBezTo>
                  <a:cubicBezTo>
                    <a:pt x="13167" y="11239"/>
                    <a:pt x="13522" y="11942"/>
                    <a:pt x="13856" y="12644"/>
                  </a:cubicBezTo>
                  <a:cubicBezTo>
                    <a:pt x="13933" y="12803"/>
                    <a:pt x="14008" y="12964"/>
                    <a:pt x="14082" y="13125"/>
                  </a:cubicBezTo>
                  <a:cubicBezTo>
                    <a:pt x="14172" y="12993"/>
                    <a:pt x="14246" y="12841"/>
                    <a:pt x="14307" y="12676"/>
                  </a:cubicBezTo>
                  <a:cubicBezTo>
                    <a:pt x="14417" y="12363"/>
                    <a:pt x="14473" y="12004"/>
                    <a:pt x="14473" y="11648"/>
                  </a:cubicBezTo>
                  <a:cubicBezTo>
                    <a:pt x="14470" y="11475"/>
                    <a:pt x="14452" y="11302"/>
                    <a:pt x="14415" y="11126"/>
                  </a:cubicBezTo>
                  <a:cubicBezTo>
                    <a:pt x="14401" y="11064"/>
                    <a:pt x="14386" y="11005"/>
                    <a:pt x="14372" y="10941"/>
                  </a:cubicBezTo>
                  <a:cubicBezTo>
                    <a:pt x="14317" y="10718"/>
                    <a:pt x="14239" y="10482"/>
                    <a:pt x="14155" y="10217"/>
                  </a:cubicBezTo>
                  <a:cubicBezTo>
                    <a:pt x="14132" y="10133"/>
                    <a:pt x="14078" y="10042"/>
                    <a:pt x="14132" y="9958"/>
                  </a:cubicBezTo>
                  <a:cubicBezTo>
                    <a:pt x="14139" y="9943"/>
                    <a:pt x="14150" y="9932"/>
                    <a:pt x="14162" y="9919"/>
                  </a:cubicBezTo>
                  <a:cubicBezTo>
                    <a:pt x="14107" y="9660"/>
                    <a:pt x="14048" y="9400"/>
                    <a:pt x="13969" y="9146"/>
                  </a:cubicBezTo>
                  <a:cubicBezTo>
                    <a:pt x="13590" y="7761"/>
                    <a:pt x="12866" y="6548"/>
                    <a:pt x="12022" y="5119"/>
                  </a:cubicBezTo>
                  <a:cubicBezTo>
                    <a:pt x="11978" y="5068"/>
                    <a:pt x="11923" y="4967"/>
                    <a:pt x="11805" y="4912"/>
                  </a:cubicBezTo>
                  <a:cubicBezTo>
                    <a:pt x="11784" y="4900"/>
                    <a:pt x="11735" y="4878"/>
                    <a:pt x="11713" y="4868"/>
                  </a:cubicBezTo>
                  <a:cubicBezTo>
                    <a:pt x="11690" y="4859"/>
                    <a:pt x="11669" y="4849"/>
                    <a:pt x="11644" y="4839"/>
                  </a:cubicBezTo>
                  <a:cubicBezTo>
                    <a:pt x="11460" y="4808"/>
                    <a:pt x="11029" y="4771"/>
                    <a:pt x="10671" y="4771"/>
                  </a:cubicBezTo>
                  <a:cubicBezTo>
                    <a:pt x="10612" y="4771"/>
                    <a:pt x="10554" y="4772"/>
                    <a:pt x="10500" y="4774"/>
                  </a:cubicBezTo>
                  <a:cubicBezTo>
                    <a:pt x="10437" y="4781"/>
                    <a:pt x="10375" y="4787"/>
                    <a:pt x="10316" y="4787"/>
                  </a:cubicBezTo>
                  <a:cubicBezTo>
                    <a:pt x="10076" y="4787"/>
                    <a:pt x="9891" y="4697"/>
                    <a:pt x="9911" y="4272"/>
                  </a:cubicBezTo>
                  <a:cubicBezTo>
                    <a:pt x="9912" y="4149"/>
                    <a:pt x="9925" y="3708"/>
                    <a:pt x="9996" y="3409"/>
                  </a:cubicBezTo>
                  <a:cubicBezTo>
                    <a:pt x="10002" y="3375"/>
                    <a:pt x="10028" y="3252"/>
                    <a:pt x="10045" y="3190"/>
                  </a:cubicBezTo>
                  <a:cubicBezTo>
                    <a:pt x="10002" y="3115"/>
                    <a:pt x="9995" y="3136"/>
                    <a:pt x="9867" y="2987"/>
                  </a:cubicBezTo>
                  <a:cubicBezTo>
                    <a:pt x="9605" y="2728"/>
                    <a:pt x="9698" y="2824"/>
                    <a:pt x="9486" y="2663"/>
                  </a:cubicBezTo>
                  <a:cubicBezTo>
                    <a:pt x="8332" y="1936"/>
                    <a:pt x="7178" y="1496"/>
                    <a:pt x="5987" y="1027"/>
                  </a:cubicBezTo>
                  <a:cubicBezTo>
                    <a:pt x="4389" y="418"/>
                    <a:pt x="3043" y="0"/>
                    <a:pt x="1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32"/>
            <p:cNvSpPr/>
            <p:nvPr/>
          </p:nvSpPr>
          <p:spPr>
            <a:xfrm>
              <a:off x="8046174" y="821831"/>
              <a:ext cx="630368" cy="704995"/>
            </a:xfrm>
            <a:custGeom>
              <a:avLst/>
              <a:gdLst/>
              <a:ahLst/>
              <a:cxnLst/>
              <a:rect l="l" t="t" r="r" b="b"/>
              <a:pathLst>
                <a:path w="18862" h="21095" extrusionOk="0">
                  <a:moveTo>
                    <a:pt x="12260" y="493"/>
                  </a:moveTo>
                  <a:lnTo>
                    <a:pt x="12260" y="493"/>
                  </a:lnTo>
                  <a:cubicBezTo>
                    <a:pt x="12945" y="881"/>
                    <a:pt x="13804" y="1431"/>
                    <a:pt x="14098" y="2400"/>
                  </a:cubicBezTo>
                  <a:cubicBezTo>
                    <a:pt x="14207" y="2721"/>
                    <a:pt x="14240" y="2927"/>
                    <a:pt x="14293" y="3218"/>
                  </a:cubicBezTo>
                  <a:cubicBezTo>
                    <a:pt x="14082" y="3112"/>
                    <a:pt x="13860" y="3017"/>
                    <a:pt x="13674" y="2873"/>
                  </a:cubicBezTo>
                  <a:cubicBezTo>
                    <a:pt x="13400" y="2678"/>
                    <a:pt x="13032" y="2372"/>
                    <a:pt x="12750" y="2003"/>
                  </a:cubicBezTo>
                  <a:cubicBezTo>
                    <a:pt x="12724" y="1974"/>
                    <a:pt x="12554" y="1726"/>
                    <a:pt x="12481" y="1564"/>
                  </a:cubicBezTo>
                  <a:cubicBezTo>
                    <a:pt x="12407" y="1450"/>
                    <a:pt x="12330" y="1160"/>
                    <a:pt x="12305" y="1141"/>
                  </a:cubicBezTo>
                  <a:cubicBezTo>
                    <a:pt x="12246" y="810"/>
                    <a:pt x="12208" y="710"/>
                    <a:pt x="12260" y="493"/>
                  </a:cubicBezTo>
                  <a:close/>
                  <a:moveTo>
                    <a:pt x="16341" y="1180"/>
                  </a:moveTo>
                  <a:cubicBezTo>
                    <a:pt x="16355" y="1191"/>
                    <a:pt x="16373" y="1203"/>
                    <a:pt x="16375" y="1204"/>
                  </a:cubicBezTo>
                  <a:lnTo>
                    <a:pt x="16375" y="1204"/>
                  </a:lnTo>
                  <a:cubicBezTo>
                    <a:pt x="16378" y="1207"/>
                    <a:pt x="16382" y="1210"/>
                    <a:pt x="16384" y="1212"/>
                  </a:cubicBezTo>
                  <a:cubicBezTo>
                    <a:pt x="16381" y="1214"/>
                    <a:pt x="16429" y="1266"/>
                    <a:pt x="16451" y="1293"/>
                  </a:cubicBezTo>
                  <a:cubicBezTo>
                    <a:pt x="16754" y="1692"/>
                    <a:pt x="17003" y="2485"/>
                    <a:pt x="16900" y="3189"/>
                  </a:cubicBezTo>
                  <a:cubicBezTo>
                    <a:pt x="16819" y="3710"/>
                    <a:pt x="16613" y="4239"/>
                    <a:pt x="16358" y="4735"/>
                  </a:cubicBezTo>
                  <a:cubicBezTo>
                    <a:pt x="16264" y="4935"/>
                    <a:pt x="16145" y="5136"/>
                    <a:pt x="16060" y="5290"/>
                  </a:cubicBezTo>
                  <a:cubicBezTo>
                    <a:pt x="15980" y="4950"/>
                    <a:pt x="15963" y="4702"/>
                    <a:pt x="15930" y="4312"/>
                  </a:cubicBezTo>
                  <a:cubicBezTo>
                    <a:pt x="15876" y="3630"/>
                    <a:pt x="15851" y="2828"/>
                    <a:pt x="15976" y="2311"/>
                  </a:cubicBezTo>
                  <a:cubicBezTo>
                    <a:pt x="16102" y="1680"/>
                    <a:pt x="16228" y="1421"/>
                    <a:pt x="16341" y="1180"/>
                  </a:cubicBezTo>
                  <a:close/>
                  <a:moveTo>
                    <a:pt x="12085" y="4253"/>
                  </a:moveTo>
                  <a:lnTo>
                    <a:pt x="12085" y="4253"/>
                  </a:lnTo>
                  <a:cubicBezTo>
                    <a:pt x="12531" y="4256"/>
                    <a:pt x="13183" y="4331"/>
                    <a:pt x="13694" y="4456"/>
                  </a:cubicBezTo>
                  <a:cubicBezTo>
                    <a:pt x="14228" y="4593"/>
                    <a:pt x="14587" y="4748"/>
                    <a:pt x="15062" y="5086"/>
                  </a:cubicBezTo>
                  <a:cubicBezTo>
                    <a:pt x="15236" y="5215"/>
                    <a:pt x="15320" y="5277"/>
                    <a:pt x="15516" y="5465"/>
                  </a:cubicBezTo>
                  <a:cubicBezTo>
                    <a:pt x="15521" y="5469"/>
                    <a:pt x="15526" y="5475"/>
                    <a:pt x="15530" y="5481"/>
                  </a:cubicBezTo>
                  <a:cubicBezTo>
                    <a:pt x="15474" y="5485"/>
                    <a:pt x="15321" y="5496"/>
                    <a:pt x="15260" y="5496"/>
                  </a:cubicBezTo>
                  <a:cubicBezTo>
                    <a:pt x="15253" y="5496"/>
                    <a:pt x="15248" y="5496"/>
                    <a:pt x="15243" y="5495"/>
                  </a:cubicBezTo>
                  <a:cubicBezTo>
                    <a:pt x="15242" y="5495"/>
                    <a:pt x="15241" y="5495"/>
                    <a:pt x="15239" y="5495"/>
                  </a:cubicBezTo>
                  <a:cubicBezTo>
                    <a:pt x="15234" y="5495"/>
                    <a:pt x="15231" y="5497"/>
                    <a:pt x="15226" y="5497"/>
                  </a:cubicBezTo>
                  <a:cubicBezTo>
                    <a:pt x="15229" y="5493"/>
                    <a:pt x="15185" y="5495"/>
                    <a:pt x="15135" y="5493"/>
                  </a:cubicBezTo>
                  <a:cubicBezTo>
                    <a:pt x="14353" y="5484"/>
                    <a:pt x="13310" y="5167"/>
                    <a:pt x="12660" y="4745"/>
                  </a:cubicBezTo>
                  <a:cubicBezTo>
                    <a:pt x="12449" y="4621"/>
                    <a:pt x="12221" y="4422"/>
                    <a:pt x="12085" y="4253"/>
                  </a:cubicBezTo>
                  <a:close/>
                  <a:moveTo>
                    <a:pt x="18288" y="5309"/>
                  </a:moveTo>
                  <a:cubicBezTo>
                    <a:pt x="18294" y="5317"/>
                    <a:pt x="18300" y="5327"/>
                    <a:pt x="18306" y="5339"/>
                  </a:cubicBezTo>
                  <a:cubicBezTo>
                    <a:pt x="18569" y="5969"/>
                    <a:pt x="18328" y="6778"/>
                    <a:pt x="17908" y="7282"/>
                  </a:cubicBezTo>
                  <a:cubicBezTo>
                    <a:pt x="17816" y="7389"/>
                    <a:pt x="17724" y="7495"/>
                    <a:pt x="17622" y="7591"/>
                  </a:cubicBezTo>
                  <a:cubicBezTo>
                    <a:pt x="17575" y="7630"/>
                    <a:pt x="17560" y="7646"/>
                    <a:pt x="17563" y="7650"/>
                  </a:cubicBezTo>
                  <a:cubicBezTo>
                    <a:pt x="17557" y="7654"/>
                    <a:pt x="17550" y="7657"/>
                    <a:pt x="17546" y="7662"/>
                  </a:cubicBezTo>
                  <a:cubicBezTo>
                    <a:pt x="17340" y="7846"/>
                    <a:pt x="17304" y="7870"/>
                    <a:pt x="17140" y="7989"/>
                  </a:cubicBezTo>
                  <a:cubicBezTo>
                    <a:pt x="17121" y="8006"/>
                    <a:pt x="17100" y="8021"/>
                    <a:pt x="17076" y="8035"/>
                  </a:cubicBezTo>
                  <a:cubicBezTo>
                    <a:pt x="17084" y="7221"/>
                    <a:pt x="17310" y="6353"/>
                    <a:pt x="17721" y="5868"/>
                  </a:cubicBezTo>
                  <a:cubicBezTo>
                    <a:pt x="17753" y="5830"/>
                    <a:pt x="17903" y="5655"/>
                    <a:pt x="17947" y="5611"/>
                  </a:cubicBezTo>
                  <a:cubicBezTo>
                    <a:pt x="17976" y="5574"/>
                    <a:pt x="18120" y="5454"/>
                    <a:pt x="18150" y="5428"/>
                  </a:cubicBezTo>
                  <a:lnTo>
                    <a:pt x="18150" y="5428"/>
                  </a:lnTo>
                  <a:cubicBezTo>
                    <a:pt x="18171" y="5412"/>
                    <a:pt x="18190" y="5395"/>
                    <a:pt x="18210" y="5378"/>
                  </a:cubicBezTo>
                  <a:cubicBezTo>
                    <a:pt x="18219" y="5371"/>
                    <a:pt x="18231" y="5362"/>
                    <a:pt x="18244" y="5351"/>
                  </a:cubicBezTo>
                  <a:cubicBezTo>
                    <a:pt x="18252" y="5342"/>
                    <a:pt x="18270" y="5325"/>
                    <a:pt x="18288" y="5309"/>
                  </a:cubicBezTo>
                  <a:close/>
                  <a:moveTo>
                    <a:pt x="13684" y="6883"/>
                  </a:moveTo>
                  <a:lnTo>
                    <a:pt x="13684" y="6883"/>
                  </a:lnTo>
                  <a:cubicBezTo>
                    <a:pt x="13960" y="6927"/>
                    <a:pt x="14560" y="7040"/>
                    <a:pt x="15026" y="7237"/>
                  </a:cubicBezTo>
                  <a:cubicBezTo>
                    <a:pt x="15222" y="7308"/>
                    <a:pt x="15888" y="7701"/>
                    <a:pt x="16082" y="7898"/>
                  </a:cubicBezTo>
                  <a:cubicBezTo>
                    <a:pt x="16213" y="8012"/>
                    <a:pt x="16302" y="8108"/>
                    <a:pt x="16380" y="8200"/>
                  </a:cubicBezTo>
                  <a:cubicBezTo>
                    <a:pt x="16341" y="8221"/>
                    <a:pt x="16299" y="8245"/>
                    <a:pt x="16196" y="8263"/>
                  </a:cubicBezTo>
                  <a:cubicBezTo>
                    <a:pt x="16080" y="8287"/>
                    <a:pt x="15946" y="8302"/>
                    <a:pt x="15806" y="8302"/>
                  </a:cubicBezTo>
                  <a:cubicBezTo>
                    <a:pt x="15606" y="8302"/>
                    <a:pt x="15392" y="8272"/>
                    <a:pt x="15190" y="8200"/>
                  </a:cubicBezTo>
                  <a:cubicBezTo>
                    <a:pt x="14863" y="8061"/>
                    <a:pt x="14253" y="7679"/>
                    <a:pt x="13955" y="7334"/>
                  </a:cubicBezTo>
                  <a:cubicBezTo>
                    <a:pt x="13872" y="7255"/>
                    <a:pt x="13723" y="6998"/>
                    <a:pt x="13707" y="6943"/>
                  </a:cubicBezTo>
                  <a:cubicBezTo>
                    <a:pt x="13698" y="6927"/>
                    <a:pt x="13691" y="6906"/>
                    <a:pt x="13684" y="6883"/>
                  </a:cubicBezTo>
                  <a:close/>
                  <a:moveTo>
                    <a:pt x="15576" y="10626"/>
                  </a:moveTo>
                  <a:cubicBezTo>
                    <a:pt x="15577" y="10626"/>
                    <a:pt x="15578" y="10626"/>
                    <a:pt x="15579" y="10626"/>
                  </a:cubicBezTo>
                  <a:lnTo>
                    <a:pt x="15579" y="10626"/>
                  </a:lnTo>
                  <a:cubicBezTo>
                    <a:pt x="15578" y="10626"/>
                    <a:pt x="15577" y="10626"/>
                    <a:pt x="15576" y="10626"/>
                  </a:cubicBezTo>
                  <a:close/>
                  <a:moveTo>
                    <a:pt x="5362" y="6160"/>
                  </a:moveTo>
                  <a:cubicBezTo>
                    <a:pt x="6919" y="6160"/>
                    <a:pt x="8266" y="6577"/>
                    <a:pt x="9864" y="7185"/>
                  </a:cubicBezTo>
                  <a:cubicBezTo>
                    <a:pt x="11054" y="7657"/>
                    <a:pt x="12210" y="8095"/>
                    <a:pt x="13364" y="8823"/>
                  </a:cubicBezTo>
                  <a:cubicBezTo>
                    <a:pt x="13575" y="8985"/>
                    <a:pt x="13481" y="8887"/>
                    <a:pt x="13743" y="9147"/>
                  </a:cubicBezTo>
                  <a:cubicBezTo>
                    <a:pt x="13871" y="9296"/>
                    <a:pt x="13878" y="9273"/>
                    <a:pt x="13920" y="9350"/>
                  </a:cubicBezTo>
                  <a:cubicBezTo>
                    <a:pt x="13904" y="9412"/>
                    <a:pt x="13878" y="9534"/>
                    <a:pt x="13872" y="9569"/>
                  </a:cubicBezTo>
                  <a:cubicBezTo>
                    <a:pt x="13803" y="9870"/>
                    <a:pt x="13790" y="10310"/>
                    <a:pt x="13787" y="10432"/>
                  </a:cubicBezTo>
                  <a:cubicBezTo>
                    <a:pt x="13767" y="10859"/>
                    <a:pt x="13955" y="10947"/>
                    <a:pt x="14196" y="10947"/>
                  </a:cubicBezTo>
                  <a:cubicBezTo>
                    <a:pt x="14254" y="10947"/>
                    <a:pt x="14314" y="10942"/>
                    <a:pt x="14376" y="10936"/>
                  </a:cubicBezTo>
                  <a:cubicBezTo>
                    <a:pt x="14435" y="10933"/>
                    <a:pt x="14498" y="10931"/>
                    <a:pt x="14563" y="10931"/>
                  </a:cubicBezTo>
                  <a:cubicBezTo>
                    <a:pt x="14918" y="10931"/>
                    <a:pt x="15339" y="10970"/>
                    <a:pt x="15521" y="11001"/>
                  </a:cubicBezTo>
                  <a:cubicBezTo>
                    <a:pt x="15545" y="11009"/>
                    <a:pt x="15568" y="11018"/>
                    <a:pt x="15589" y="11028"/>
                  </a:cubicBezTo>
                  <a:cubicBezTo>
                    <a:pt x="15611" y="11037"/>
                    <a:pt x="15662" y="11059"/>
                    <a:pt x="15681" y="11072"/>
                  </a:cubicBezTo>
                  <a:cubicBezTo>
                    <a:pt x="15799" y="11127"/>
                    <a:pt x="15854" y="11227"/>
                    <a:pt x="15899" y="11279"/>
                  </a:cubicBezTo>
                  <a:cubicBezTo>
                    <a:pt x="16742" y="12708"/>
                    <a:pt x="17466" y="13923"/>
                    <a:pt x="17847" y="15304"/>
                  </a:cubicBezTo>
                  <a:cubicBezTo>
                    <a:pt x="17924" y="15560"/>
                    <a:pt x="17983" y="15820"/>
                    <a:pt x="18038" y="16080"/>
                  </a:cubicBezTo>
                  <a:cubicBezTo>
                    <a:pt x="18026" y="16090"/>
                    <a:pt x="18015" y="16103"/>
                    <a:pt x="18008" y="16118"/>
                  </a:cubicBezTo>
                  <a:cubicBezTo>
                    <a:pt x="17954" y="16202"/>
                    <a:pt x="18006" y="16293"/>
                    <a:pt x="18031" y="16377"/>
                  </a:cubicBezTo>
                  <a:cubicBezTo>
                    <a:pt x="18116" y="16642"/>
                    <a:pt x="18193" y="16878"/>
                    <a:pt x="18249" y="17102"/>
                  </a:cubicBezTo>
                  <a:cubicBezTo>
                    <a:pt x="18262" y="17165"/>
                    <a:pt x="18275" y="17226"/>
                    <a:pt x="18291" y="17286"/>
                  </a:cubicBezTo>
                  <a:cubicBezTo>
                    <a:pt x="18326" y="17463"/>
                    <a:pt x="18348" y="17634"/>
                    <a:pt x="18348" y="17809"/>
                  </a:cubicBezTo>
                  <a:cubicBezTo>
                    <a:pt x="18349" y="18355"/>
                    <a:pt x="18219" y="18902"/>
                    <a:pt x="17958" y="19285"/>
                  </a:cubicBezTo>
                  <a:cubicBezTo>
                    <a:pt x="17554" y="18420"/>
                    <a:pt x="17147" y="17563"/>
                    <a:pt x="16584" y="16685"/>
                  </a:cubicBezTo>
                  <a:cubicBezTo>
                    <a:pt x="15956" y="15753"/>
                    <a:pt x="15196" y="14916"/>
                    <a:pt x="14408" y="14115"/>
                  </a:cubicBezTo>
                  <a:cubicBezTo>
                    <a:pt x="12708" y="12362"/>
                    <a:pt x="11182" y="10743"/>
                    <a:pt x="9380" y="9324"/>
                  </a:cubicBezTo>
                  <a:lnTo>
                    <a:pt x="9380" y="9324"/>
                  </a:lnTo>
                  <a:cubicBezTo>
                    <a:pt x="9383" y="9325"/>
                    <a:pt x="9384" y="9326"/>
                    <a:pt x="9384" y="9326"/>
                  </a:cubicBezTo>
                  <a:cubicBezTo>
                    <a:pt x="9387" y="9326"/>
                    <a:pt x="9321" y="9279"/>
                    <a:pt x="9285" y="9251"/>
                  </a:cubicBezTo>
                  <a:lnTo>
                    <a:pt x="9285" y="9251"/>
                  </a:lnTo>
                  <a:cubicBezTo>
                    <a:pt x="9288" y="9253"/>
                    <a:pt x="9289" y="9254"/>
                    <a:pt x="9290" y="9254"/>
                  </a:cubicBezTo>
                  <a:cubicBezTo>
                    <a:pt x="9292" y="9254"/>
                    <a:pt x="9260" y="9226"/>
                    <a:pt x="9241" y="9223"/>
                  </a:cubicBezTo>
                  <a:cubicBezTo>
                    <a:pt x="9223" y="9213"/>
                    <a:pt x="9203" y="9209"/>
                    <a:pt x="9184" y="9209"/>
                  </a:cubicBezTo>
                  <a:cubicBezTo>
                    <a:pt x="9092" y="9209"/>
                    <a:pt x="9006" y="9305"/>
                    <a:pt x="9036" y="9402"/>
                  </a:cubicBezTo>
                  <a:cubicBezTo>
                    <a:pt x="9113" y="9545"/>
                    <a:pt x="9278" y="9631"/>
                    <a:pt x="9388" y="9750"/>
                  </a:cubicBezTo>
                  <a:cubicBezTo>
                    <a:pt x="10689" y="10946"/>
                    <a:pt x="11927" y="12205"/>
                    <a:pt x="13109" y="13520"/>
                  </a:cubicBezTo>
                  <a:cubicBezTo>
                    <a:pt x="14156" y="14590"/>
                    <a:pt x="15481" y="15932"/>
                    <a:pt x="16109" y="16839"/>
                  </a:cubicBezTo>
                  <a:cubicBezTo>
                    <a:pt x="16612" y="17551"/>
                    <a:pt x="17048" y="18310"/>
                    <a:pt x="17444" y="19088"/>
                  </a:cubicBezTo>
                  <a:cubicBezTo>
                    <a:pt x="17530" y="19250"/>
                    <a:pt x="17614" y="19413"/>
                    <a:pt x="17696" y="19578"/>
                  </a:cubicBezTo>
                  <a:cubicBezTo>
                    <a:pt x="17361" y="19877"/>
                    <a:pt x="16931" y="19991"/>
                    <a:pt x="16468" y="19991"/>
                  </a:cubicBezTo>
                  <a:cubicBezTo>
                    <a:pt x="15787" y="19991"/>
                    <a:pt x="15034" y="19745"/>
                    <a:pt x="14402" y="19476"/>
                  </a:cubicBezTo>
                  <a:cubicBezTo>
                    <a:pt x="13218" y="19011"/>
                    <a:pt x="12048" y="18191"/>
                    <a:pt x="11092" y="17124"/>
                  </a:cubicBezTo>
                  <a:cubicBezTo>
                    <a:pt x="9868" y="15801"/>
                    <a:pt x="9053" y="13805"/>
                    <a:pt x="7987" y="12137"/>
                  </a:cubicBezTo>
                  <a:cubicBezTo>
                    <a:pt x="6793" y="10162"/>
                    <a:pt x="5306" y="8428"/>
                    <a:pt x="4065" y="6689"/>
                  </a:cubicBezTo>
                  <a:cubicBezTo>
                    <a:pt x="3939" y="6466"/>
                    <a:pt x="3916" y="6471"/>
                    <a:pt x="3877" y="6293"/>
                  </a:cubicBezTo>
                  <a:cubicBezTo>
                    <a:pt x="3877" y="6290"/>
                    <a:pt x="3877" y="6287"/>
                    <a:pt x="3877" y="6285"/>
                  </a:cubicBezTo>
                  <a:cubicBezTo>
                    <a:pt x="3903" y="6274"/>
                    <a:pt x="3933" y="6264"/>
                    <a:pt x="3952" y="6263"/>
                  </a:cubicBezTo>
                  <a:cubicBezTo>
                    <a:pt x="4179" y="6208"/>
                    <a:pt x="4496" y="6217"/>
                    <a:pt x="4868" y="6162"/>
                  </a:cubicBezTo>
                  <a:lnTo>
                    <a:pt x="4868" y="6162"/>
                  </a:lnTo>
                  <a:cubicBezTo>
                    <a:pt x="4847" y="6169"/>
                    <a:pt x="4825" y="6176"/>
                    <a:pt x="4811" y="6177"/>
                  </a:cubicBezTo>
                  <a:cubicBezTo>
                    <a:pt x="4998" y="6166"/>
                    <a:pt x="5182" y="6160"/>
                    <a:pt x="5362" y="6160"/>
                  </a:cubicBezTo>
                  <a:close/>
                  <a:moveTo>
                    <a:pt x="2172" y="12600"/>
                  </a:moveTo>
                  <a:cubicBezTo>
                    <a:pt x="3840" y="12600"/>
                    <a:pt x="5520" y="12918"/>
                    <a:pt x="6917" y="13113"/>
                  </a:cubicBezTo>
                  <a:cubicBezTo>
                    <a:pt x="6965" y="13122"/>
                    <a:pt x="7101" y="13145"/>
                    <a:pt x="7140" y="13149"/>
                  </a:cubicBezTo>
                  <a:cubicBezTo>
                    <a:pt x="7381" y="13190"/>
                    <a:pt x="7620" y="13236"/>
                    <a:pt x="7856" y="13296"/>
                  </a:cubicBezTo>
                  <a:cubicBezTo>
                    <a:pt x="7881" y="13306"/>
                    <a:pt x="7907" y="13310"/>
                    <a:pt x="7933" y="13310"/>
                  </a:cubicBezTo>
                  <a:cubicBezTo>
                    <a:pt x="7980" y="13310"/>
                    <a:pt x="8026" y="13295"/>
                    <a:pt x="8064" y="13268"/>
                  </a:cubicBezTo>
                  <a:cubicBezTo>
                    <a:pt x="8848" y="14641"/>
                    <a:pt x="9525" y="16083"/>
                    <a:pt x="10555" y="17289"/>
                  </a:cubicBezTo>
                  <a:cubicBezTo>
                    <a:pt x="9728" y="16923"/>
                    <a:pt x="8710" y="16412"/>
                    <a:pt x="7893" y="15893"/>
                  </a:cubicBezTo>
                  <a:cubicBezTo>
                    <a:pt x="7279" y="15489"/>
                    <a:pt x="6690" y="15043"/>
                    <a:pt x="6053" y="14673"/>
                  </a:cubicBezTo>
                  <a:cubicBezTo>
                    <a:pt x="5731" y="14485"/>
                    <a:pt x="5378" y="14353"/>
                    <a:pt x="5055" y="14167"/>
                  </a:cubicBezTo>
                  <a:cubicBezTo>
                    <a:pt x="5021" y="14147"/>
                    <a:pt x="4986" y="14139"/>
                    <a:pt x="4954" y="14139"/>
                  </a:cubicBezTo>
                  <a:cubicBezTo>
                    <a:pt x="4780" y="14139"/>
                    <a:pt x="4666" y="14397"/>
                    <a:pt x="4854" y="14509"/>
                  </a:cubicBezTo>
                  <a:cubicBezTo>
                    <a:pt x="6222" y="15369"/>
                    <a:pt x="7599" y="16219"/>
                    <a:pt x="9058" y="16923"/>
                  </a:cubicBezTo>
                  <a:cubicBezTo>
                    <a:pt x="9760" y="17237"/>
                    <a:pt x="10422" y="17706"/>
                    <a:pt x="11159" y="17918"/>
                  </a:cubicBezTo>
                  <a:cubicBezTo>
                    <a:pt x="11163" y="17918"/>
                    <a:pt x="11167" y="17915"/>
                    <a:pt x="11172" y="17915"/>
                  </a:cubicBezTo>
                  <a:cubicBezTo>
                    <a:pt x="12059" y="18727"/>
                    <a:pt x="13103" y="19366"/>
                    <a:pt x="14289" y="19906"/>
                  </a:cubicBezTo>
                  <a:cubicBezTo>
                    <a:pt x="14008" y="20023"/>
                    <a:pt x="13750" y="20153"/>
                    <a:pt x="13591" y="20207"/>
                  </a:cubicBezTo>
                  <a:cubicBezTo>
                    <a:pt x="12895" y="20458"/>
                    <a:pt x="12274" y="20578"/>
                    <a:pt x="11684" y="20578"/>
                  </a:cubicBezTo>
                  <a:cubicBezTo>
                    <a:pt x="10596" y="20578"/>
                    <a:pt x="9613" y="20171"/>
                    <a:pt x="8458" y="19428"/>
                  </a:cubicBezTo>
                  <a:cubicBezTo>
                    <a:pt x="5739" y="17718"/>
                    <a:pt x="3596" y="14771"/>
                    <a:pt x="842" y="12706"/>
                  </a:cubicBezTo>
                  <a:cubicBezTo>
                    <a:pt x="956" y="12675"/>
                    <a:pt x="1153" y="12635"/>
                    <a:pt x="1344" y="12628"/>
                  </a:cubicBezTo>
                  <a:cubicBezTo>
                    <a:pt x="1619" y="12609"/>
                    <a:pt x="1896" y="12600"/>
                    <a:pt x="2172" y="12600"/>
                  </a:cubicBezTo>
                  <a:close/>
                  <a:moveTo>
                    <a:pt x="12243" y="0"/>
                  </a:moveTo>
                  <a:cubicBezTo>
                    <a:pt x="12082" y="0"/>
                    <a:pt x="11966" y="113"/>
                    <a:pt x="11929" y="400"/>
                  </a:cubicBezTo>
                  <a:cubicBezTo>
                    <a:pt x="11862" y="1634"/>
                    <a:pt x="12767" y="2872"/>
                    <a:pt x="13911" y="3439"/>
                  </a:cubicBezTo>
                  <a:cubicBezTo>
                    <a:pt x="14075" y="3513"/>
                    <a:pt x="14237" y="3600"/>
                    <a:pt x="14402" y="3670"/>
                  </a:cubicBezTo>
                  <a:cubicBezTo>
                    <a:pt x="14435" y="3752"/>
                    <a:pt x="14477" y="3830"/>
                    <a:pt x="14532" y="3900"/>
                  </a:cubicBezTo>
                  <a:cubicBezTo>
                    <a:pt x="14799" y="4155"/>
                    <a:pt x="15077" y="4505"/>
                    <a:pt x="15333" y="4905"/>
                  </a:cubicBezTo>
                  <a:cubicBezTo>
                    <a:pt x="15036" y="4674"/>
                    <a:pt x="14706" y="4485"/>
                    <a:pt x="14361" y="4340"/>
                  </a:cubicBezTo>
                  <a:cubicBezTo>
                    <a:pt x="13756" y="4085"/>
                    <a:pt x="13131" y="3997"/>
                    <a:pt x="12599" y="3920"/>
                  </a:cubicBezTo>
                  <a:cubicBezTo>
                    <a:pt x="12578" y="3920"/>
                    <a:pt x="12236" y="3855"/>
                    <a:pt x="12058" y="3835"/>
                  </a:cubicBezTo>
                  <a:cubicBezTo>
                    <a:pt x="12056" y="3835"/>
                    <a:pt x="12054" y="3835"/>
                    <a:pt x="12053" y="3834"/>
                  </a:cubicBezTo>
                  <a:lnTo>
                    <a:pt x="12053" y="3834"/>
                  </a:lnTo>
                  <a:cubicBezTo>
                    <a:pt x="12057" y="3834"/>
                    <a:pt x="12060" y="3835"/>
                    <a:pt x="12060" y="3835"/>
                  </a:cubicBezTo>
                  <a:cubicBezTo>
                    <a:pt x="12060" y="3835"/>
                    <a:pt x="12058" y="3834"/>
                    <a:pt x="12052" y="3834"/>
                  </a:cubicBezTo>
                  <a:lnTo>
                    <a:pt x="12052" y="3834"/>
                  </a:lnTo>
                  <a:cubicBezTo>
                    <a:pt x="12052" y="3833"/>
                    <a:pt x="12052" y="3833"/>
                    <a:pt x="12052" y="3833"/>
                  </a:cubicBezTo>
                  <a:lnTo>
                    <a:pt x="12049" y="3833"/>
                  </a:lnTo>
                  <a:cubicBezTo>
                    <a:pt x="12046" y="3833"/>
                    <a:pt x="12042" y="3832"/>
                    <a:pt x="12037" y="3832"/>
                  </a:cubicBezTo>
                  <a:cubicBezTo>
                    <a:pt x="12010" y="3827"/>
                    <a:pt x="11958" y="3820"/>
                    <a:pt x="11936" y="3819"/>
                  </a:cubicBezTo>
                  <a:cubicBezTo>
                    <a:pt x="11933" y="3819"/>
                    <a:pt x="11930" y="3819"/>
                    <a:pt x="11927" y="3819"/>
                  </a:cubicBezTo>
                  <a:cubicBezTo>
                    <a:pt x="11849" y="3819"/>
                    <a:pt x="11771" y="3837"/>
                    <a:pt x="11703" y="3872"/>
                  </a:cubicBezTo>
                  <a:cubicBezTo>
                    <a:pt x="11201" y="4230"/>
                    <a:pt x="12240" y="4947"/>
                    <a:pt x="12628" y="5116"/>
                  </a:cubicBezTo>
                  <a:cubicBezTo>
                    <a:pt x="13109" y="5404"/>
                    <a:pt x="14127" y="5688"/>
                    <a:pt x="14845" y="5772"/>
                  </a:cubicBezTo>
                  <a:cubicBezTo>
                    <a:pt x="15130" y="5807"/>
                    <a:pt x="15203" y="5826"/>
                    <a:pt x="15393" y="5826"/>
                  </a:cubicBezTo>
                  <a:cubicBezTo>
                    <a:pt x="15461" y="5826"/>
                    <a:pt x="15545" y="5823"/>
                    <a:pt x="15659" y="5818"/>
                  </a:cubicBezTo>
                  <a:cubicBezTo>
                    <a:pt x="15724" y="5804"/>
                    <a:pt x="15779" y="5808"/>
                    <a:pt x="15827" y="5800"/>
                  </a:cubicBezTo>
                  <a:cubicBezTo>
                    <a:pt x="16001" y="6173"/>
                    <a:pt x="16145" y="6563"/>
                    <a:pt x="16240" y="6945"/>
                  </a:cubicBezTo>
                  <a:cubicBezTo>
                    <a:pt x="16322" y="7265"/>
                    <a:pt x="16384" y="7537"/>
                    <a:pt x="16429" y="7796"/>
                  </a:cubicBezTo>
                  <a:cubicBezTo>
                    <a:pt x="15917" y="7274"/>
                    <a:pt x="15249" y="6894"/>
                    <a:pt x="14556" y="6673"/>
                  </a:cubicBezTo>
                  <a:cubicBezTo>
                    <a:pt x="14223" y="6566"/>
                    <a:pt x="13748" y="6412"/>
                    <a:pt x="13571" y="6412"/>
                  </a:cubicBezTo>
                  <a:cubicBezTo>
                    <a:pt x="13568" y="6412"/>
                    <a:pt x="13566" y="6412"/>
                    <a:pt x="13564" y="6412"/>
                  </a:cubicBezTo>
                  <a:cubicBezTo>
                    <a:pt x="13557" y="6411"/>
                    <a:pt x="13549" y="6410"/>
                    <a:pt x="13541" y="6410"/>
                  </a:cubicBezTo>
                  <a:cubicBezTo>
                    <a:pt x="13405" y="6410"/>
                    <a:pt x="13136" y="6575"/>
                    <a:pt x="13302" y="6891"/>
                  </a:cubicBezTo>
                  <a:cubicBezTo>
                    <a:pt x="13304" y="6896"/>
                    <a:pt x="13307" y="6899"/>
                    <a:pt x="13309" y="6903"/>
                  </a:cubicBezTo>
                  <a:cubicBezTo>
                    <a:pt x="13365" y="7043"/>
                    <a:pt x="13435" y="7181"/>
                    <a:pt x="13523" y="7303"/>
                  </a:cubicBezTo>
                  <a:cubicBezTo>
                    <a:pt x="13820" y="7735"/>
                    <a:pt x="14257" y="8032"/>
                    <a:pt x="14584" y="8273"/>
                  </a:cubicBezTo>
                  <a:cubicBezTo>
                    <a:pt x="14973" y="8570"/>
                    <a:pt x="15430" y="8717"/>
                    <a:pt x="15864" y="8717"/>
                  </a:cubicBezTo>
                  <a:cubicBezTo>
                    <a:pt x="16093" y="8717"/>
                    <a:pt x="16315" y="8676"/>
                    <a:pt x="16518" y="8596"/>
                  </a:cubicBezTo>
                  <a:lnTo>
                    <a:pt x="16518" y="8596"/>
                  </a:lnTo>
                  <a:cubicBezTo>
                    <a:pt x="16533" y="8933"/>
                    <a:pt x="16526" y="9299"/>
                    <a:pt x="16503" y="9764"/>
                  </a:cubicBezTo>
                  <a:cubicBezTo>
                    <a:pt x="16468" y="10294"/>
                    <a:pt x="16451" y="10744"/>
                    <a:pt x="16402" y="11147"/>
                  </a:cubicBezTo>
                  <a:cubicBezTo>
                    <a:pt x="16373" y="11101"/>
                    <a:pt x="16345" y="11054"/>
                    <a:pt x="16316" y="11008"/>
                  </a:cubicBezTo>
                  <a:cubicBezTo>
                    <a:pt x="16326" y="10909"/>
                    <a:pt x="16268" y="10802"/>
                    <a:pt x="16137" y="10801"/>
                  </a:cubicBezTo>
                  <a:cubicBezTo>
                    <a:pt x="16135" y="10801"/>
                    <a:pt x="16134" y="10802"/>
                    <a:pt x="16132" y="10802"/>
                  </a:cubicBezTo>
                  <a:cubicBezTo>
                    <a:pt x="15977" y="10684"/>
                    <a:pt x="15775" y="10630"/>
                    <a:pt x="15579" y="10626"/>
                  </a:cubicBezTo>
                  <a:lnTo>
                    <a:pt x="15579" y="10626"/>
                  </a:lnTo>
                  <a:cubicBezTo>
                    <a:pt x="15580" y="10626"/>
                    <a:pt x="15583" y="10626"/>
                    <a:pt x="15585" y="10627"/>
                  </a:cubicBezTo>
                  <a:cubicBezTo>
                    <a:pt x="15348" y="10592"/>
                    <a:pt x="15106" y="10594"/>
                    <a:pt x="14865" y="10588"/>
                  </a:cubicBezTo>
                  <a:cubicBezTo>
                    <a:pt x="14682" y="10587"/>
                    <a:pt x="14325" y="10585"/>
                    <a:pt x="14185" y="10578"/>
                  </a:cubicBezTo>
                  <a:cubicBezTo>
                    <a:pt x="14183" y="10482"/>
                    <a:pt x="14186" y="10547"/>
                    <a:pt x="14201" y="10419"/>
                  </a:cubicBezTo>
                  <a:cubicBezTo>
                    <a:pt x="14204" y="10403"/>
                    <a:pt x="14220" y="10319"/>
                    <a:pt x="14227" y="10290"/>
                  </a:cubicBezTo>
                  <a:cubicBezTo>
                    <a:pt x="14292" y="10017"/>
                    <a:pt x="14295" y="9968"/>
                    <a:pt x="14376" y="9629"/>
                  </a:cubicBezTo>
                  <a:cubicBezTo>
                    <a:pt x="14408" y="9508"/>
                    <a:pt x="14445" y="9380"/>
                    <a:pt x="14415" y="9256"/>
                  </a:cubicBezTo>
                  <a:cubicBezTo>
                    <a:pt x="14312" y="8924"/>
                    <a:pt x="13813" y="8633"/>
                    <a:pt x="13700" y="8546"/>
                  </a:cubicBezTo>
                  <a:cubicBezTo>
                    <a:pt x="12844" y="8012"/>
                    <a:pt x="12113" y="7741"/>
                    <a:pt x="11185" y="7339"/>
                  </a:cubicBezTo>
                  <a:cubicBezTo>
                    <a:pt x="9763" y="6777"/>
                    <a:pt x="8336" y="6177"/>
                    <a:pt x="6825" y="5907"/>
                  </a:cubicBezTo>
                  <a:cubicBezTo>
                    <a:pt x="6125" y="5767"/>
                    <a:pt x="5448" y="5719"/>
                    <a:pt x="4894" y="5719"/>
                  </a:cubicBezTo>
                  <a:cubicBezTo>
                    <a:pt x="4744" y="5719"/>
                    <a:pt x="4602" y="5722"/>
                    <a:pt x="4472" y="5729"/>
                  </a:cubicBezTo>
                  <a:cubicBezTo>
                    <a:pt x="4062" y="5759"/>
                    <a:pt x="3878" y="5707"/>
                    <a:pt x="3586" y="5856"/>
                  </a:cubicBezTo>
                  <a:cubicBezTo>
                    <a:pt x="3222" y="6088"/>
                    <a:pt x="3377" y="6567"/>
                    <a:pt x="3570" y="6865"/>
                  </a:cubicBezTo>
                  <a:cubicBezTo>
                    <a:pt x="4078" y="7657"/>
                    <a:pt x="4809" y="8522"/>
                    <a:pt x="5248" y="9107"/>
                  </a:cubicBezTo>
                  <a:cubicBezTo>
                    <a:pt x="6054" y="10174"/>
                    <a:pt x="6831" y="11264"/>
                    <a:pt x="7540" y="12398"/>
                  </a:cubicBezTo>
                  <a:cubicBezTo>
                    <a:pt x="7627" y="12534"/>
                    <a:pt x="7711" y="12672"/>
                    <a:pt x="7795" y="12811"/>
                  </a:cubicBezTo>
                  <a:cubicBezTo>
                    <a:pt x="7720" y="12793"/>
                    <a:pt x="7646" y="12777"/>
                    <a:pt x="7588" y="12757"/>
                  </a:cubicBezTo>
                  <a:cubicBezTo>
                    <a:pt x="6897" y="12579"/>
                    <a:pt x="6189" y="12491"/>
                    <a:pt x="5484" y="12383"/>
                  </a:cubicBezTo>
                  <a:cubicBezTo>
                    <a:pt x="4399" y="12209"/>
                    <a:pt x="3300" y="12087"/>
                    <a:pt x="2200" y="12087"/>
                  </a:cubicBezTo>
                  <a:cubicBezTo>
                    <a:pt x="1867" y="12087"/>
                    <a:pt x="1534" y="12099"/>
                    <a:pt x="1201" y="12123"/>
                  </a:cubicBezTo>
                  <a:cubicBezTo>
                    <a:pt x="807" y="12150"/>
                    <a:pt x="0" y="12304"/>
                    <a:pt x="239" y="12854"/>
                  </a:cubicBezTo>
                  <a:cubicBezTo>
                    <a:pt x="617" y="13242"/>
                    <a:pt x="1014" y="13454"/>
                    <a:pt x="1496" y="13892"/>
                  </a:cubicBezTo>
                  <a:cubicBezTo>
                    <a:pt x="2540" y="14760"/>
                    <a:pt x="3464" y="15757"/>
                    <a:pt x="4483" y="16651"/>
                  </a:cubicBezTo>
                  <a:cubicBezTo>
                    <a:pt x="5648" y="17683"/>
                    <a:pt x="6648" y="18565"/>
                    <a:pt x="7909" y="19486"/>
                  </a:cubicBezTo>
                  <a:cubicBezTo>
                    <a:pt x="8513" y="19946"/>
                    <a:pt x="9679" y="20701"/>
                    <a:pt x="10416" y="20895"/>
                  </a:cubicBezTo>
                  <a:cubicBezTo>
                    <a:pt x="10824" y="21034"/>
                    <a:pt x="11250" y="21095"/>
                    <a:pt x="11677" y="21095"/>
                  </a:cubicBezTo>
                  <a:cubicBezTo>
                    <a:pt x="12114" y="21095"/>
                    <a:pt x="12552" y="21031"/>
                    <a:pt x="12976" y="20921"/>
                  </a:cubicBezTo>
                  <a:cubicBezTo>
                    <a:pt x="13732" y="20766"/>
                    <a:pt x="14424" y="20334"/>
                    <a:pt x="14834" y="20158"/>
                  </a:cubicBezTo>
                  <a:cubicBezTo>
                    <a:pt x="14839" y="20155"/>
                    <a:pt x="14841" y="20150"/>
                    <a:pt x="14845" y="20146"/>
                  </a:cubicBezTo>
                  <a:cubicBezTo>
                    <a:pt x="15375" y="20353"/>
                    <a:pt x="15944" y="20506"/>
                    <a:pt x="16500" y="20506"/>
                  </a:cubicBezTo>
                  <a:cubicBezTo>
                    <a:pt x="16966" y="20506"/>
                    <a:pt x="17424" y="20398"/>
                    <a:pt x="17841" y="20124"/>
                  </a:cubicBezTo>
                  <a:cubicBezTo>
                    <a:pt x="17892" y="20090"/>
                    <a:pt x="17937" y="20049"/>
                    <a:pt x="17983" y="20010"/>
                  </a:cubicBezTo>
                  <a:cubicBezTo>
                    <a:pt x="17998" y="20014"/>
                    <a:pt x="18013" y="20016"/>
                    <a:pt x="18027" y="20016"/>
                  </a:cubicBezTo>
                  <a:cubicBezTo>
                    <a:pt x="18133" y="20016"/>
                    <a:pt x="18220" y="19908"/>
                    <a:pt x="18197" y="19804"/>
                  </a:cubicBezTo>
                  <a:cubicBezTo>
                    <a:pt x="18658" y="19290"/>
                    <a:pt x="18859" y="18565"/>
                    <a:pt x="18853" y="17880"/>
                  </a:cubicBezTo>
                  <a:cubicBezTo>
                    <a:pt x="18862" y="17469"/>
                    <a:pt x="18681" y="16952"/>
                    <a:pt x="18510" y="16559"/>
                  </a:cubicBezTo>
                  <a:cubicBezTo>
                    <a:pt x="18383" y="15822"/>
                    <a:pt x="18265" y="15083"/>
                    <a:pt x="18008" y="14377"/>
                  </a:cubicBezTo>
                  <a:cubicBezTo>
                    <a:pt x="17669" y="13409"/>
                    <a:pt x="17207" y="12483"/>
                    <a:pt x="16681" y="11602"/>
                  </a:cubicBezTo>
                  <a:cubicBezTo>
                    <a:pt x="16874" y="10616"/>
                    <a:pt x="17059" y="9611"/>
                    <a:pt x="17017" y="8591"/>
                  </a:cubicBezTo>
                  <a:cubicBezTo>
                    <a:pt x="17055" y="8583"/>
                    <a:pt x="17091" y="8568"/>
                    <a:pt x="17123" y="8542"/>
                  </a:cubicBezTo>
                  <a:cubicBezTo>
                    <a:pt x="17311" y="8426"/>
                    <a:pt x="17483" y="8289"/>
                    <a:pt x="17653" y="8147"/>
                  </a:cubicBezTo>
                  <a:cubicBezTo>
                    <a:pt x="17724" y="8074"/>
                    <a:pt x="17827" y="8011"/>
                    <a:pt x="17879" y="7921"/>
                  </a:cubicBezTo>
                  <a:cubicBezTo>
                    <a:pt x="17879" y="7921"/>
                    <a:pt x="17879" y="7921"/>
                    <a:pt x="17880" y="7921"/>
                  </a:cubicBezTo>
                  <a:cubicBezTo>
                    <a:pt x="17923" y="7921"/>
                    <a:pt x="18211" y="7534"/>
                    <a:pt x="18254" y="7460"/>
                  </a:cubicBezTo>
                  <a:cubicBezTo>
                    <a:pt x="18451" y="7139"/>
                    <a:pt x="18462" y="7053"/>
                    <a:pt x="18552" y="6841"/>
                  </a:cubicBezTo>
                  <a:cubicBezTo>
                    <a:pt x="18687" y="6499"/>
                    <a:pt x="18826" y="5762"/>
                    <a:pt x="18601" y="5175"/>
                  </a:cubicBezTo>
                  <a:cubicBezTo>
                    <a:pt x="18578" y="5062"/>
                    <a:pt x="18446" y="4829"/>
                    <a:pt x="18240" y="4829"/>
                  </a:cubicBezTo>
                  <a:cubicBezTo>
                    <a:pt x="18164" y="4829"/>
                    <a:pt x="18077" y="4861"/>
                    <a:pt x="17983" y="4942"/>
                  </a:cubicBezTo>
                  <a:cubicBezTo>
                    <a:pt x="17787" y="5110"/>
                    <a:pt x="17805" y="5128"/>
                    <a:pt x="17625" y="5364"/>
                  </a:cubicBezTo>
                  <a:cubicBezTo>
                    <a:pt x="17641" y="5343"/>
                    <a:pt x="17647" y="5334"/>
                    <a:pt x="17646" y="5334"/>
                  </a:cubicBezTo>
                  <a:lnTo>
                    <a:pt x="17646" y="5334"/>
                  </a:lnTo>
                  <a:cubicBezTo>
                    <a:pt x="17646" y="5334"/>
                    <a:pt x="17553" y="5460"/>
                    <a:pt x="17531" y="5491"/>
                  </a:cubicBezTo>
                  <a:cubicBezTo>
                    <a:pt x="17434" y="5633"/>
                    <a:pt x="17337" y="5775"/>
                    <a:pt x="17253" y="5925"/>
                  </a:cubicBezTo>
                  <a:cubicBezTo>
                    <a:pt x="17046" y="6282"/>
                    <a:pt x="16909" y="6816"/>
                    <a:pt x="16836" y="7339"/>
                  </a:cubicBezTo>
                  <a:cubicBezTo>
                    <a:pt x="16793" y="7169"/>
                    <a:pt x="16742" y="6998"/>
                    <a:pt x="16680" y="6826"/>
                  </a:cubicBezTo>
                  <a:cubicBezTo>
                    <a:pt x="16593" y="6537"/>
                    <a:pt x="16406" y="6138"/>
                    <a:pt x="16187" y="5737"/>
                  </a:cubicBezTo>
                  <a:cubicBezTo>
                    <a:pt x="16203" y="5733"/>
                    <a:pt x="16219" y="5727"/>
                    <a:pt x="16234" y="5717"/>
                  </a:cubicBezTo>
                  <a:cubicBezTo>
                    <a:pt x="16449" y="5539"/>
                    <a:pt x="16751" y="4893"/>
                    <a:pt x="16898" y="4472"/>
                  </a:cubicBezTo>
                  <a:cubicBezTo>
                    <a:pt x="17168" y="3738"/>
                    <a:pt x="17349" y="2746"/>
                    <a:pt x="17003" y="1805"/>
                  </a:cubicBezTo>
                  <a:cubicBezTo>
                    <a:pt x="16900" y="1474"/>
                    <a:pt x="16761" y="1215"/>
                    <a:pt x="16599" y="999"/>
                  </a:cubicBezTo>
                  <a:cubicBezTo>
                    <a:pt x="16549" y="940"/>
                    <a:pt x="16544" y="908"/>
                    <a:pt x="16460" y="842"/>
                  </a:cubicBezTo>
                  <a:cubicBezTo>
                    <a:pt x="16458" y="839"/>
                    <a:pt x="16455" y="836"/>
                    <a:pt x="16452" y="833"/>
                  </a:cubicBezTo>
                  <a:cubicBezTo>
                    <a:pt x="16396" y="781"/>
                    <a:pt x="16325" y="737"/>
                    <a:pt x="16248" y="732"/>
                  </a:cubicBezTo>
                  <a:cubicBezTo>
                    <a:pt x="16200" y="732"/>
                    <a:pt x="16102" y="734"/>
                    <a:pt x="16074" y="765"/>
                  </a:cubicBezTo>
                  <a:cubicBezTo>
                    <a:pt x="15989" y="814"/>
                    <a:pt x="15940" y="900"/>
                    <a:pt x="15901" y="986"/>
                  </a:cubicBezTo>
                  <a:cubicBezTo>
                    <a:pt x="15895" y="999"/>
                    <a:pt x="15889" y="1013"/>
                    <a:pt x="15885" y="1026"/>
                  </a:cubicBezTo>
                  <a:cubicBezTo>
                    <a:pt x="15815" y="1193"/>
                    <a:pt x="15837" y="1150"/>
                    <a:pt x="15770" y="1382"/>
                  </a:cubicBezTo>
                  <a:cubicBezTo>
                    <a:pt x="15646" y="1877"/>
                    <a:pt x="15569" y="2216"/>
                    <a:pt x="15540" y="2633"/>
                  </a:cubicBezTo>
                  <a:cubicBezTo>
                    <a:pt x="15514" y="3160"/>
                    <a:pt x="15584" y="3926"/>
                    <a:pt x="15636" y="4305"/>
                  </a:cubicBezTo>
                  <a:cubicBezTo>
                    <a:pt x="15665" y="4515"/>
                    <a:pt x="15685" y="4732"/>
                    <a:pt x="15718" y="4945"/>
                  </a:cubicBezTo>
                  <a:cubicBezTo>
                    <a:pt x="15689" y="4903"/>
                    <a:pt x="15662" y="4858"/>
                    <a:pt x="15636" y="4818"/>
                  </a:cubicBezTo>
                  <a:cubicBezTo>
                    <a:pt x="15342" y="4370"/>
                    <a:pt x="14978" y="3778"/>
                    <a:pt x="14787" y="3620"/>
                  </a:cubicBezTo>
                  <a:cubicBezTo>
                    <a:pt x="14660" y="3546"/>
                    <a:pt x="14589" y="3096"/>
                    <a:pt x="14495" y="2744"/>
                  </a:cubicBezTo>
                  <a:cubicBezTo>
                    <a:pt x="14375" y="2272"/>
                    <a:pt x="14192" y="1803"/>
                    <a:pt x="13907" y="1406"/>
                  </a:cubicBezTo>
                  <a:cubicBezTo>
                    <a:pt x="13636" y="1058"/>
                    <a:pt x="12734" y="0"/>
                    <a:pt x="12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32"/>
            <p:cNvSpPr/>
            <p:nvPr/>
          </p:nvSpPr>
          <p:spPr>
            <a:xfrm>
              <a:off x="8261699" y="1257794"/>
              <a:ext cx="137189" cy="141868"/>
            </a:xfrm>
            <a:custGeom>
              <a:avLst/>
              <a:gdLst/>
              <a:ahLst/>
              <a:cxnLst/>
              <a:rect l="l" t="t" r="r" b="b"/>
              <a:pathLst>
                <a:path w="4105" h="4245" extrusionOk="0">
                  <a:moveTo>
                    <a:pt x="1" y="0"/>
                  </a:moveTo>
                  <a:lnTo>
                    <a:pt x="1" y="0"/>
                  </a:lnTo>
                  <a:cubicBezTo>
                    <a:pt x="590" y="1037"/>
                    <a:pt x="1200" y="2065"/>
                    <a:pt x="1824" y="3080"/>
                  </a:cubicBezTo>
                  <a:cubicBezTo>
                    <a:pt x="2562" y="3517"/>
                    <a:pt x="3405" y="3933"/>
                    <a:pt x="4104" y="4244"/>
                  </a:cubicBezTo>
                  <a:cubicBezTo>
                    <a:pt x="3075" y="3038"/>
                    <a:pt x="2399" y="1596"/>
                    <a:pt x="1615" y="225"/>
                  </a:cubicBezTo>
                  <a:cubicBezTo>
                    <a:pt x="1576" y="251"/>
                    <a:pt x="1531" y="265"/>
                    <a:pt x="1484" y="265"/>
                  </a:cubicBezTo>
                  <a:cubicBezTo>
                    <a:pt x="1458" y="265"/>
                    <a:pt x="1431" y="260"/>
                    <a:pt x="1405" y="251"/>
                  </a:cubicBezTo>
                  <a:cubicBezTo>
                    <a:pt x="1171" y="191"/>
                    <a:pt x="932" y="145"/>
                    <a:pt x="691" y="104"/>
                  </a:cubicBezTo>
                  <a:cubicBezTo>
                    <a:pt x="651" y="100"/>
                    <a:pt x="516" y="78"/>
                    <a:pt x="468" y="68"/>
                  </a:cubicBezTo>
                  <a:cubicBezTo>
                    <a:pt x="316" y="47"/>
                    <a:pt x="160" y="25"/>
                    <a:pt x="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32"/>
            <p:cNvSpPr/>
            <p:nvPr/>
          </p:nvSpPr>
          <p:spPr>
            <a:xfrm>
              <a:off x="8074280" y="1243892"/>
              <a:ext cx="449466" cy="265656"/>
            </a:xfrm>
            <a:custGeom>
              <a:avLst/>
              <a:gdLst/>
              <a:ahLst/>
              <a:cxnLst/>
              <a:rect l="l" t="t" r="r" b="b"/>
              <a:pathLst>
                <a:path w="13449" h="7949" extrusionOk="0">
                  <a:moveTo>
                    <a:pt x="455" y="1"/>
                  </a:moveTo>
                  <a:cubicBezTo>
                    <a:pt x="279" y="14"/>
                    <a:pt x="106" y="50"/>
                    <a:pt x="1" y="77"/>
                  </a:cubicBezTo>
                  <a:cubicBezTo>
                    <a:pt x="2753" y="2142"/>
                    <a:pt x="4896" y="5087"/>
                    <a:pt x="7617" y="6797"/>
                  </a:cubicBezTo>
                  <a:cubicBezTo>
                    <a:pt x="8771" y="7542"/>
                    <a:pt x="9754" y="7949"/>
                    <a:pt x="10842" y="7949"/>
                  </a:cubicBezTo>
                  <a:cubicBezTo>
                    <a:pt x="11432" y="7949"/>
                    <a:pt x="12054" y="7829"/>
                    <a:pt x="12750" y="7578"/>
                  </a:cubicBezTo>
                  <a:cubicBezTo>
                    <a:pt x="12908" y="7524"/>
                    <a:pt x="13166" y="7394"/>
                    <a:pt x="13448" y="7277"/>
                  </a:cubicBezTo>
                  <a:cubicBezTo>
                    <a:pt x="12262" y="6735"/>
                    <a:pt x="11218" y="6098"/>
                    <a:pt x="10331" y="5286"/>
                  </a:cubicBezTo>
                  <a:cubicBezTo>
                    <a:pt x="10326" y="5286"/>
                    <a:pt x="10320" y="5287"/>
                    <a:pt x="10316" y="5287"/>
                  </a:cubicBezTo>
                  <a:cubicBezTo>
                    <a:pt x="9581" y="5079"/>
                    <a:pt x="8919" y="4607"/>
                    <a:pt x="8217" y="4294"/>
                  </a:cubicBezTo>
                  <a:cubicBezTo>
                    <a:pt x="8075" y="4227"/>
                    <a:pt x="7934" y="4158"/>
                    <a:pt x="7795" y="4085"/>
                  </a:cubicBezTo>
                  <a:lnTo>
                    <a:pt x="7795" y="4085"/>
                  </a:lnTo>
                  <a:cubicBezTo>
                    <a:pt x="8069" y="4520"/>
                    <a:pt x="8345" y="4953"/>
                    <a:pt x="8625" y="5386"/>
                  </a:cubicBezTo>
                  <a:cubicBezTo>
                    <a:pt x="7636" y="5189"/>
                    <a:pt x="6747" y="4846"/>
                    <a:pt x="5924" y="4268"/>
                  </a:cubicBezTo>
                  <a:cubicBezTo>
                    <a:pt x="4934" y="3570"/>
                    <a:pt x="4182" y="2588"/>
                    <a:pt x="3286" y="1779"/>
                  </a:cubicBezTo>
                  <a:cubicBezTo>
                    <a:pt x="2454" y="1027"/>
                    <a:pt x="1492" y="426"/>
                    <a:pt x="455"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32"/>
            <p:cNvSpPr/>
            <p:nvPr/>
          </p:nvSpPr>
          <p:spPr>
            <a:xfrm>
              <a:off x="8175710" y="1027765"/>
              <a:ext cx="461898" cy="462199"/>
            </a:xfrm>
            <a:custGeom>
              <a:avLst/>
              <a:gdLst/>
              <a:ahLst/>
              <a:cxnLst/>
              <a:rect l="l" t="t" r="r" b="b"/>
              <a:pathLst>
                <a:path w="13821" h="13830" extrusionOk="0">
                  <a:moveTo>
                    <a:pt x="991" y="1"/>
                  </a:moveTo>
                  <a:cubicBezTo>
                    <a:pt x="622" y="53"/>
                    <a:pt x="303" y="46"/>
                    <a:pt x="76" y="99"/>
                  </a:cubicBezTo>
                  <a:cubicBezTo>
                    <a:pt x="56" y="101"/>
                    <a:pt x="27" y="114"/>
                    <a:pt x="1" y="123"/>
                  </a:cubicBezTo>
                  <a:lnTo>
                    <a:pt x="1" y="133"/>
                  </a:lnTo>
                  <a:cubicBezTo>
                    <a:pt x="40" y="311"/>
                    <a:pt x="63" y="304"/>
                    <a:pt x="189" y="527"/>
                  </a:cubicBezTo>
                  <a:cubicBezTo>
                    <a:pt x="1430" y="2264"/>
                    <a:pt x="2915" y="4000"/>
                    <a:pt x="4111" y="5975"/>
                  </a:cubicBezTo>
                  <a:cubicBezTo>
                    <a:pt x="5177" y="7643"/>
                    <a:pt x="5992" y="9640"/>
                    <a:pt x="7216" y="10961"/>
                  </a:cubicBezTo>
                  <a:cubicBezTo>
                    <a:pt x="8172" y="12029"/>
                    <a:pt x="9340" y="12849"/>
                    <a:pt x="10526" y="13314"/>
                  </a:cubicBezTo>
                  <a:cubicBezTo>
                    <a:pt x="11157" y="13583"/>
                    <a:pt x="11910" y="13829"/>
                    <a:pt x="12591" y="13829"/>
                  </a:cubicBezTo>
                  <a:cubicBezTo>
                    <a:pt x="13054" y="13829"/>
                    <a:pt x="13484" y="13715"/>
                    <a:pt x="13820" y="13416"/>
                  </a:cubicBezTo>
                  <a:cubicBezTo>
                    <a:pt x="13736" y="13250"/>
                    <a:pt x="13655" y="13086"/>
                    <a:pt x="13568" y="12926"/>
                  </a:cubicBezTo>
                  <a:cubicBezTo>
                    <a:pt x="13510" y="12813"/>
                    <a:pt x="13451" y="12697"/>
                    <a:pt x="13390" y="12584"/>
                  </a:cubicBezTo>
                  <a:cubicBezTo>
                    <a:pt x="13077" y="12536"/>
                    <a:pt x="12768" y="12471"/>
                    <a:pt x="12465" y="12397"/>
                  </a:cubicBezTo>
                  <a:cubicBezTo>
                    <a:pt x="11127" y="12067"/>
                    <a:pt x="9811" y="11562"/>
                    <a:pt x="8710" y="10732"/>
                  </a:cubicBezTo>
                  <a:cubicBezTo>
                    <a:pt x="7080" y="9501"/>
                    <a:pt x="6037" y="7656"/>
                    <a:pt x="5087" y="5848"/>
                  </a:cubicBezTo>
                  <a:cubicBezTo>
                    <a:pt x="4138" y="4036"/>
                    <a:pt x="3198" y="2160"/>
                    <a:pt x="1686" y="781"/>
                  </a:cubicBezTo>
                  <a:cubicBezTo>
                    <a:pt x="1460" y="573"/>
                    <a:pt x="1213" y="372"/>
                    <a:pt x="1076" y="94"/>
                  </a:cubicBezTo>
                  <a:cubicBezTo>
                    <a:pt x="1062" y="68"/>
                    <a:pt x="1052" y="39"/>
                    <a:pt x="1040" y="10"/>
                  </a:cubicBezTo>
                  <a:cubicBezTo>
                    <a:pt x="1007" y="10"/>
                    <a:pt x="975" y="12"/>
                    <a:pt x="943" y="15"/>
                  </a:cubicBezTo>
                  <a:lnTo>
                    <a:pt x="943" y="15"/>
                  </a:lnTo>
                  <a:cubicBezTo>
                    <a:pt x="957" y="13"/>
                    <a:pt x="973" y="7"/>
                    <a:pt x="99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32"/>
            <p:cNvSpPr/>
            <p:nvPr/>
          </p:nvSpPr>
          <p:spPr>
            <a:xfrm>
              <a:off x="8638777" y="1450227"/>
              <a:ext cx="15072" cy="16108"/>
            </a:xfrm>
            <a:custGeom>
              <a:avLst/>
              <a:gdLst/>
              <a:ahLst/>
              <a:cxnLst/>
              <a:rect l="l" t="t" r="r" b="b"/>
              <a:pathLst>
                <a:path w="451" h="482" extrusionOk="0">
                  <a:moveTo>
                    <a:pt x="0" y="1"/>
                  </a:moveTo>
                  <a:lnTo>
                    <a:pt x="0" y="1"/>
                  </a:lnTo>
                  <a:cubicBezTo>
                    <a:pt x="77" y="160"/>
                    <a:pt x="152" y="321"/>
                    <a:pt x="226" y="482"/>
                  </a:cubicBezTo>
                  <a:cubicBezTo>
                    <a:pt x="316" y="350"/>
                    <a:pt x="390" y="198"/>
                    <a:pt x="451" y="33"/>
                  </a:cubicBezTo>
                  <a:cubicBezTo>
                    <a:pt x="302" y="27"/>
                    <a:pt x="150" y="18"/>
                    <a:pt x="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83" name="Google Shape;1883;p32"/>
          <p:cNvSpPr/>
          <p:nvPr/>
        </p:nvSpPr>
        <p:spPr>
          <a:xfrm>
            <a:off x="8595345" y="6054077"/>
            <a:ext cx="5773363" cy="1102459"/>
          </a:xfrm>
          <a:custGeom>
            <a:avLst/>
            <a:gdLst/>
            <a:ahLst/>
            <a:cxnLst/>
            <a:rect l="l" t="t" r="r" b="b"/>
            <a:pathLst>
              <a:path w="57582" h="10996" extrusionOk="0">
                <a:moveTo>
                  <a:pt x="50434" y="730"/>
                </a:moveTo>
                <a:cubicBezTo>
                  <a:pt x="50545" y="730"/>
                  <a:pt x="50605" y="879"/>
                  <a:pt x="50524" y="955"/>
                </a:cubicBezTo>
                <a:cubicBezTo>
                  <a:pt x="50330" y="1048"/>
                  <a:pt x="49978" y="1023"/>
                  <a:pt x="49749" y="1071"/>
                </a:cubicBezTo>
                <a:cubicBezTo>
                  <a:pt x="49523" y="1100"/>
                  <a:pt x="49295" y="1130"/>
                  <a:pt x="49067" y="1160"/>
                </a:cubicBezTo>
                <a:lnTo>
                  <a:pt x="49067" y="1160"/>
                </a:lnTo>
                <a:cubicBezTo>
                  <a:pt x="49074" y="1159"/>
                  <a:pt x="49087" y="1157"/>
                  <a:pt x="49094" y="1156"/>
                </a:cubicBezTo>
                <a:lnTo>
                  <a:pt x="49094" y="1156"/>
                </a:lnTo>
                <a:cubicBezTo>
                  <a:pt x="49025" y="1161"/>
                  <a:pt x="48922" y="1190"/>
                  <a:pt x="48837" y="1190"/>
                </a:cubicBezTo>
                <a:cubicBezTo>
                  <a:pt x="48752" y="1190"/>
                  <a:pt x="48686" y="1161"/>
                  <a:pt x="48690" y="1048"/>
                </a:cubicBezTo>
                <a:cubicBezTo>
                  <a:pt x="48693" y="997"/>
                  <a:pt x="48735" y="953"/>
                  <a:pt x="48783" y="940"/>
                </a:cubicBezTo>
                <a:cubicBezTo>
                  <a:pt x="49330" y="861"/>
                  <a:pt x="49881" y="791"/>
                  <a:pt x="50431" y="730"/>
                </a:cubicBezTo>
                <a:cubicBezTo>
                  <a:pt x="50432" y="730"/>
                  <a:pt x="50433" y="730"/>
                  <a:pt x="50434" y="730"/>
                </a:cubicBezTo>
                <a:close/>
                <a:moveTo>
                  <a:pt x="35393" y="1152"/>
                </a:moveTo>
                <a:cubicBezTo>
                  <a:pt x="35504" y="1152"/>
                  <a:pt x="35562" y="1299"/>
                  <a:pt x="35480" y="1376"/>
                </a:cubicBezTo>
                <a:cubicBezTo>
                  <a:pt x="35457" y="1399"/>
                  <a:pt x="35423" y="1414"/>
                  <a:pt x="35388" y="1414"/>
                </a:cubicBezTo>
                <a:cubicBezTo>
                  <a:pt x="35036" y="1420"/>
                  <a:pt x="34684" y="1423"/>
                  <a:pt x="34332" y="1437"/>
                </a:cubicBezTo>
                <a:cubicBezTo>
                  <a:pt x="33376" y="1499"/>
                  <a:pt x="32466" y="1517"/>
                  <a:pt x="31560" y="1517"/>
                </a:cubicBezTo>
                <a:cubicBezTo>
                  <a:pt x="30803" y="1517"/>
                  <a:pt x="30049" y="1505"/>
                  <a:pt x="29272" y="1495"/>
                </a:cubicBezTo>
                <a:cubicBezTo>
                  <a:pt x="29264" y="1496"/>
                  <a:pt x="29256" y="1497"/>
                  <a:pt x="29249" y="1497"/>
                </a:cubicBezTo>
                <a:cubicBezTo>
                  <a:pt x="29131" y="1497"/>
                  <a:pt x="29081" y="1323"/>
                  <a:pt x="29201" y="1275"/>
                </a:cubicBezTo>
                <a:cubicBezTo>
                  <a:pt x="30279" y="1256"/>
                  <a:pt x="31193" y="1230"/>
                  <a:pt x="32246" y="1184"/>
                </a:cubicBezTo>
                <a:cubicBezTo>
                  <a:pt x="32770" y="1168"/>
                  <a:pt x="33294" y="1168"/>
                  <a:pt x="33817" y="1168"/>
                </a:cubicBezTo>
                <a:cubicBezTo>
                  <a:pt x="34341" y="1168"/>
                  <a:pt x="34864" y="1168"/>
                  <a:pt x="35388" y="1152"/>
                </a:cubicBezTo>
                <a:cubicBezTo>
                  <a:pt x="35389" y="1152"/>
                  <a:pt x="35391" y="1152"/>
                  <a:pt x="35393" y="1152"/>
                </a:cubicBezTo>
                <a:close/>
                <a:moveTo>
                  <a:pt x="26666" y="1299"/>
                </a:moveTo>
                <a:cubicBezTo>
                  <a:pt x="26773" y="1299"/>
                  <a:pt x="26832" y="1442"/>
                  <a:pt x="26752" y="1517"/>
                </a:cubicBezTo>
                <a:cubicBezTo>
                  <a:pt x="26718" y="1548"/>
                  <a:pt x="26652" y="1561"/>
                  <a:pt x="26589" y="1561"/>
                </a:cubicBezTo>
                <a:cubicBezTo>
                  <a:pt x="26542" y="1561"/>
                  <a:pt x="26497" y="1554"/>
                  <a:pt x="26467" y="1541"/>
                </a:cubicBezTo>
                <a:cubicBezTo>
                  <a:pt x="26397" y="1502"/>
                  <a:pt x="26383" y="1399"/>
                  <a:pt x="26441" y="1343"/>
                </a:cubicBezTo>
                <a:cubicBezTo>
                  <a:pt x="26500" y="1286"/>
                  <a:pt x="26590" y="1310"/>
                  <a:pt x="26662" y="1300"/>
                </a:cubicBezTo>
                <a:cubicBezTo>
                  <a:pt x="26663" y="1299"/>
                  <a:pt x="26664" y="1299"/>
                  <a:pt x="26666" y="1299"/>
                </a:cubicBezTo>
                <a:close/>
                <a:moveTo>
                  <a:pt x="40488" y="1378"/>
                </a:moveTo>
                <a:cubicBezTo>
                  <a:pt x="40588" y="1378"/>
                  <a:pt x="40641" y="1512"/>
                  <a:pt x="40567" y="1580"/>
                </a:cubicBezTo>
                <a:cubicBezTo>
                  <a:pt x="40489" y="1643"/>
                  <a:pt x="40372" y="1614"/>
                  <a:pt x="40278" y="1630"/>
                </a:cubicBezTo>
                <a:cubicBezTo>
                  <a:pt x="40081" y="1643"/>
                  <a:pt x="39884" y="1651"/>
                  <a:pt x="39685" y="1657"/>
                </a:cubicBezTo>
                <a:cubicBezTo>
                  <a:pt x="39664" y="1660"/>
                  <a:pt x="39640" y="1662"/>
                  <a:pt x="39616" y="1662"/>
                </a:cubicBezTo>
                <a:cubicBezTo>
                  <a:pt x="39512" y="1662"/>
                  <a:pt x="39399" y="1629"/>
                  <a:pt x="39444" y="1499"/>
                </a:cubicBezTo>
                <a:cubicBezTo>
                  <a:pt x="39458" y="1456"/>
                  <a:pt x="39506" y="1427"/>
                  <a:pt x="39551" y="1427"/>
                </a:cubicBezTo>
                <a:cubicBezTo>
                  <a:pt x="39861" y="1418"/>
                  <a:pt x="40172" y="1404"/>
                  <a:pt x="40483" y="1378"/>
                </a:cubicBezTo>
                <a:cubicBezTo>
                  <a:pt x="40485" y="1378"/>
                  <a:pt x="40486" y="1378"/>
                  <a:pt x="40488" y="1378"/>
                </a:cubicBezTo>
                <a:close/>
                <a:moveTo>
                  <a:pt x="45682" y="2094"/>
                </a:moveTo>
                <a:cubicBezTo>
                  <a:pt x="45681" y="2095"/>
                  <a:pt x="45679" y="2097"/>
                  <a:pt x="45677" y="2099"/>
                </a:cubicBezTo>
                <a:cubicBezTo>
                  <a:pt x="45679" y="2099"/>
                  <a:pt x="45679" y="2099"/>
                  <a:pt x="45679" y="2097"/>
                </a:cubicBezTo>
                <a:cubicBezTo>
                  <a:pt x="45680" y="2096"/>
                  <a:pt x="45681" y="2095"/>
                  <a:pt x="45682" y="2094"/>
                </a:cubicBezTo>
                <a:close/>
                <a:moveTo>
                  <a:pt x="6277" y="1840"/>
                </a:moveTo>
                <a:cubicBezTo>
                  <a:pt x="6442" y="1840"/>
                  <a:pt x="6441" y="2097"/>
                  <a:pt x="6277" y="2097"/>
                </a:cubicBezTo>
                <a:cubicBezTo>
                  <a:pt x="6277" y="2097"/>
                  <a:pt x="6277" y="2097"/>
                  <a:pt x="6276" y="2097"/>
                </a:cubicBezTo>
                <a:cubicBezTo>
                  <a:pt x="5865" y="2131"/>
                  <a:pt x="5453" y="2140"/>
                  <a:pt x="5040" y="2140"/>
                </a:cubicBezTo>
                <a:cubicBezTo>
                  <a:pt x="4606" y="2140"/>
                  <a:pt x="4171" y="2131"/>
                  <a:pt x="3737" y="2131"/>
                </a:cubicBezTo>
                <a:cubicBezTo>
                  <a:pt x="3707" y="2131"/>
                  <a:pt x="3677" y="2131"/>
                  <a:pt x="3647" y="2131"/>
                </a:cubicBezTo>
                <a:cubicBezTo>
                  <a:pt x="3633" y="2134"/>
                  <a:pt x="3619" y="2135"/>
                  <a:pt x="3606" y="2135"/>
                </a:cubicBezTo>
                <a:cubicBezTo>
                  <a:pt x="3485" y="2135"/>
                  <a:pt x="3383" y="2021"/>
                  <a:pt x="3480" y="1909"/>
                </a:cubicBezTo>
                <a:cubicBezTo>
                  <a:pt x="3524" y="1875"/>
                  <a:pt x="3577" y="1867"/>
                  <a:pt x="3632" y="1867"/>
                </a:cubicBezTo>
                <a:cubicBezTo>
                  <a:pt x="3681" y="1867"/>
                  <a:pt x="3732" y="1873"/>
                  <a:pt x="3779" y="1873"/>
                </a:cubicBezTo>
                <a:cubicBezTo>
                  <a:pt x="3796" y="1873"/>
                  <a:pt x="3812" y="1872"/>
                  <a:pt x="3828" y="1870"/>
                </a:cubicBezTo>
                <a:cubicBezTo>
                  <a:pt x="3856" y="1870"/>
                  <a:pt x="3884" y="1870"/>
                  <a:pt x="3912" y="1870"/>
                </a:cubicBezTo>
                <a:cubicBezTo>
                  <a:pt x="4324" y="1870"/>
                  <a:pt x="4738" y="1880"/>
                  <a:pt x="5150" y="1880"/>
                </a:cubicBezTo>
                <a:cubicBezTo>
                  <a:pt x="5526" y="1880"/>
                  <a:pt x="5902" y="1872"/>
                  <a:pt x="6276" y="1840"/>
                </a:cubicBezTo>
                <a:cubicBezTo>
                  <a:pt x="6277" y="1840"/>
                  <a:pt x="6277" y="1840"/>
                  <a:pt x="6277" y="1840"/>
                </a:cubicBezTo>
                <a:close/>
                <a:moveTo>
                  <a:pt x="8405" y="2026"/>
                </a:moveTo>
                <a:cubicBezTo>
                  <a:pt x="8406" y="2026"/>
                  <a:pt x="8407" y="2026"/>
                  <a:pt x="8407" y="2026"/>
                </a:cubicBezTo>
                <a:cubicBezTo>
                  <a:pt x="8835" y="2051"/>
                  <a:pt x="9262" y="2071"/>
                  <a:pt x="9689" y="2092"/>
                </a:cubicBezTo>
                <a:cubicBezTo>
                  <a:pt x="9690" y="2092"/>
                  <a:pt x="9691" y="2092"/>
                  <a:pt x="9692" y="2092"/>
                </a:cubicBezTo>
                <a:cubicBezTo>
                  <a:pt x="9857" y="2092"/>
                  <a:pt x="9856" y="2351"/>
                  <a:pt x="9692" y="2351"/>
                </a:cubicBezTo>
                <a:cubicBezTo>
                  <a:pt x="9691" y="2351"/>
                  <a:pt x="9690" y="2351"/>
                  <a:pt x="9689" y="2351"/>
                </a:cubicBezTo>
                <a:cubicBezTo>
                  <a:pt x="9262" y="2333"/>
                  <a:pt x="8835" y="2315"/>
                  <a:pt x="8407" y="2291"/>
                </a:cubicBezTo>
                <a:cubicBezTo>
                  <a:pt x="8407" y="2291"/>
                  <a:pt x="8406" y="2291"/>
                  <a:pt x="8405" y="2291"/>
                </a:cubicBezTo>
                <a:cubicBezTo>
                  <a:pt x="8348" y="2291"/>
                  <a:pt x="8294" y="2249"/>
                  <a:pt x="8280" y="2194"/>
                </a:cubicBezTo>
                <a:cubicBezTo>
                  <a:pt x="8257" y="2114"/>
                  <a:pt x="8321" y="2026"/>
                  <a:pt x="8405" y="2026"/>
                </a:cubicBezTo>
                <a:close/>
                <a:moveTo>
                  <a:pt x="16121" y="2787"/>
                </a:moveTo>
                <a:cubicBezTo>
                  <a:pt x="16132" y="2787"/>
                  <a:pt x="16142" y="2788"/>
                  <a:pt x="16153" y="2788"/>
                </a:cubicBezTo>
                <a:cubicBezTo>
                  <a:pt x="16964" y="2792"/>
                  <a:pt x="17775" y="2811"/>
                  <a:pt x="18585" y="2811"/>
                </a:cubicBezTo>
                <a:cubicBezTo>
                  <a:pt x="18586" y="2811"/>
                  <a:pt x="18586" y="2811"/>
                  <a:pt x="18587" y="2811"/>
                </a:cubicBezTo>
                <a:cubicBezTo>
                  <a:pt x="18756" y="2811"/>
                  <a:pt x="18756" y="3076"/>
                  <a:pt x="18587" y="3076"/>
                </a:cubicBezTo>
                <a:cubicBezTo>
                  <a:pt x="18586" y="3076"/>
                  <a:pt x="18586" y="3076"/>
                  <a:pt x="18585" y="3076"/>
                </a:cubicBezTo>
                <a:cubicBezTo>
                  <a:pt x="17843" y="3075"/>
                  <a:pt x="17098" y="3052"/>
                  <a:pt x="16354" y="3033"/>
                </a:cubicBezTo>
                <a:cubicBezTo>
                  <a:pt x="16334" y="3030"/>
                  <a:pt x="16313" y="3029"/>
                  <a:pt x="16292" y="3029"/>
                </a:cubicBezTo>
                <a:cubicBezTo>
                  <a:pt x="16254" y="3029"/>
                  <a:pt x="16215" y="3032"/>
                  <a:pt x="16176" y="3032"/>
                </a:cubicBezTo>
                <a:cubicBezTo>
                  <a:pt x="16118" y="3032"/>
                  <a:pt x="16062" y="3025"/>
                  <a:pt x="16015" y="2991"/>
                </a:cubicBezTo>
                <a:cubicBezTo>
                  <a:pt x="15970" y="2947"/>
                  <a:pt x="15970" y="2866"/>
                  <a:pt x="16017" y="2823"/>
                </a:cubicBezTo>
                <a:cubicBezTo>
                  <a:pt x="16044" y="2792"/>
                  <a:pt x="16082" y="2787"/>
                  <a:pt x="16121" y="2787"/>
                </a:cubicBezTo>
                <a:close/>
                <a:moveTo>
                  <a:pt x="30859" y="3109"/>
                </a:moveTo>
                <a:cubicBezTo>
                  <a:pt x="30978" y="3109"/>
                  <a:pt x="31043" y="3268"/>
                  <a:pt x="30956" y="3350"/>
                </a:cubicBezTo>
                <a:cubicBezTo>
                  <a:pt x="30929" y="3376"/>
                  <a:pt x="30893" y="3392"/>
                  <a:pt x="30856" y="3392"/>
                </a:cubicBezTo>
                <a:cubicBezTo>
                  <a:pt x="30630" y="3399"/>
                  <a:pt x="30406" y="3418"/>
                  <a:pt x="30181" y="3418"/>
                </a:cubicBezTo>
                <a:cubicBezTo>
                  <a:pt x="30166" y="3418"/>
                  <a:pt x="30151" y="3418"/>
                  <a:pt x="30136" y="3418"/>
                </a:cubicBezTo>
                <a:cubicBezTo>
                  <a:pt x="30133" y="3418"/>
                  <a:pt x="30130" y="3418"/>
                  <a:pt x="30127" y="3418"/>
                </a:cubicBezTo>
                <a:cubicBezTo>
                  <a:pt x="29920" y="3418"/>
                  <a:pt x="29923" y="3115"/>
                  <a:pt x="30128" y="3115"/>
                </a:cubicBezTo>
                <a:cubicBezTo>
                  <a:pt x="30132" y="3115"/>
                  <a:pt x="30136" y="3115"/>
                  <a:pt x="30140" y="3115"/>
                </a:cubicBezTo>
                <a:cubicBezTo>
                  <a:pt x="30200" y="3113"/>
                  <a:pt x="30259" y="3112"/>
                  <a:pt x="30319" y="3112"/>
                </a:cubicBezTo>
                <a:cubicBezTo>
                  <a:pt x="30426" y="3112"/>
                  <a:pt x="30533" y="3115"/>
                  <a:pt x="30641" y="3115"/>
                </a:cubicBezTo>
                <a:cubicBezTo>
                  <a:pt x="30712" y="3115"/>
                  <a:pt x="30784" y="3113"/>
                  <a:pt x="30856" y="3109"/>
                </a:cubicBezTo>
                <a:cubicBezTo>
                  <a:pt x="30857" y="3109"/>
                  <a:pt x="30858" y="3109"/>
                  <a:pt x="30859" y="3109"/>
                </a:cubicBezTo>
                <a:close/>
                <a:moveTo>
                  <a:pt x="27642" y="3125"/>
                </a:moveTo>
                <a:cubicBezTo>
                  <a:pt x="27766" y="3125"/>
                  <a:pt x="27803" y="3314"/>
                  <a:pt x="27685" y="3357"/>
                </a:cubicBezTo>
                <a:cubicBezTo>
                  <a:pt x="27221" y="3419"/>
                  <a:pt x="26745" y="3402"/>
                  <a:pt x="26276" y="3416"/>
                </a:cubicBezTo>
                <a:cubicBezTo>
                  <a:pt x="25304" y="3429"/>
                  <a:pt x="24330" y="3477"/>
                  <a:pt x="23358" y="3477"/>
                </a:cubicBezTo>
                <a:cubicBezTo>
                  <a:pt x="23185" y="3477"/>
                  <a:pt x="23011" y="3475"/>
                  <a:pt x="22838" y="3471"/>
                </a:cubicBezTo>
                <a:cubicBezTo>
                  <a:pt x="22836" y="3472"/>
                  <a:pt x="22834" y="3472"/>
                  <a:pt x="22833" y="3472"/>
                </a:cubicBezTo>
                <a:cubicBezTo>
                  <a:pt x="22685" y="3472"/>
                  <a:pt x="22642" y="3246"/>
                  <a:pt x="22782" y="3196"/>
                </a:cubicBezTo>
                <a:cubicBezTo>
                  <a:pt x="23293" y="3173"/>
                  <a:pt x="23805" y="3167"/>
                  <a:pt x="24318" y="3167"/>
                </a:cubicBezTo>
                <a:cubicBezTo>
                  <a:pt x="24801" y="3167"/>
                  <a:pt x="25284" y="3172"/>
                  <a:pt x="25767" y="3172"/>
                </a:cubicBezTo>
                <a:cubicBezTo>
                  <a:pt x="26391" y="3172"/>
                  <a:pt x="27016" y="3164"/>
                  <a:pt x="27638" y="3125"/>
                </a:cubicBezTo>
                <a:cubicBezTo>
                  <a:pt x="27640" y="3125"/>
                  <a:pt x="27641" y="3125"/>
                  <a:pt x="27642" y="3125"/>
                </a:cubicBezTo>
                <a:close/>
                <a:moveTo>
                  <a:pt x="41179" y="3644"/>
                </a:moveTo>
                <a:cubicBezTo>
                  <a:pt x="41287" y="3644"/>
                  <a:pt x="41352" y="3800"/>
                  <a:pt x="41254" y="3870"/>
                </a:cubicBezTo>
                <a:cubicBezTo>
                  <a:pt x="41065" y="3944"/>
                  <a:pt x="40855" y="3974"/>
                  <a:pt x="40663" y="4038"/>
                </a:cubicBezTo>
                <a:cubicBezTo>
                  <a:pt x="40607" y="4049"/>
                  <a:pt x="40549" y="4081"/>
                  <a:pt x="40492" y="4081"/>
                </a:cubicBezTo>
                <a:cubicBezTo>
                  <a:pt x="40471" y="4081"/>
                  <a:pt x="40450" y="4077"/>
                  <a:pt x="40430" y="4065"/>
                </a:cubicBezTo>
                <a:cubicBezTo>
                  <a:pt x="40357" y="4026"/>
                  <a:pt x="40347" y="3910"/>
                  <a:pt x="40417" y="3864"/>
                </a:cubicBezTo>
                <a:cubicBezTo>
                  <a:pt x="40648" y="3771"/>
                  <a:pt x="40902" y="3718"/>
                  <a:pt x="41144" y="3650"/>
                </a:cubicBezTo>
                <a:cubicBezTo>
                  <a:pt x="41156" y="3646"/>
                  <a:pt x="41167" y="3644"/>
                  <a:pt x="41179" y="3644"/>
                </a:cubicBezTo>
                <a:close/>
                <a:moveTo>
                  <a:pt x="45987" y="1607"/>
                </a:moveTo>
                <a:cubicBezTo>
                  <a:pt x="46081" y="1607"/>
                  <a:pt x="46153" y="1720"/>
                  <a:pt x="46100" y="1805"/>
                </a:cubicBezTo>
                <a:cubicBezTo>
                  <a:pt x="46015" y="1902"/>
                  <a:pt x="45902" y="1893"/>
                  <a:pt x="45860" y="1932"/>
                </a:cubicBezTo>
                <a:cubicBezTo>
                  <a:pt x="45799" y="1966"/>
                  <a:pt x="45773" y="1982"/>
                  <a:pt x="45700" y="2068"/>
                </a:cubicBezTo>
                <a:cubicBezTo>
                  <a:pt x="45694" y="2077"/>
                  <a:pt x="45689" y="2086"/>
                  <a:pt x="45682" y="2094"/>
                </a:cubicBezTo>
                <a:lnTo>
                  <a:pt x="45682" y="2094"/>
                </a:lnTo>
                <a:cubicBezTo>
                  <a:pt x="45682" y="2094"/>
                  <a:pt x="45682" y="2094"/>
                  <a:pt x="45682" y="2094"/>
                </a:cubicBezTo>
                <a:lnTo>
                  <a:pt x="45682" y="2094"/>
                </a:lnTo>
                <a:cubicBezTo>
                  <a:pt x="45683" y="2094"/>
                  <a:pt x="45680" y="2097"/>
                  <a:pt x="45674" y="2106"/>
                </a:cubicBezTo>
                <a:cubicBezTo>
                  <a:pt x="45605" y="2213"/>
                  <a:pt x="45596" y="2342"/>
                  <a:pt x="45505" y="2539"/>
                </a:cubicBezTo>
                <a:cubicBezTo>
                  <a:pt x="45295" y="2928"/>
                  <a:pt x="45036" y="3124"/>
                  <a:pt x="44635" y="3385"/>
                </a:cubicBezTo>
                <a:cubicBezTo>
                  <a:pt x="43453" y="4172"/>
                  <a:pt x="42009" y="4307"/>
                  <a:pt x="40683" y="4718"/>
                </a:cubicBezTo>
                <a:cubicBezTo>
                  <a:pt x="40626" y="4735"/>
                  <a:pt x="40566" y="4761"/>
                  <a:pt x="40508" y="4761"/>
                </a:cubicBezTo>
                <a:cubicBezTo>
                  <a:pt x="40479" y="4761"/>
                  <a:pt x="40451" y="4755"/>
                  <a:pt x="40424" y="4738"/>
                </a:cubicBezTo>
                <a:cubicBezTo>
                  <a:pt x="40318" y="4682"/>
                  <a:pt x="40305" y="4515"/>
                  <a:pt x="40405" y="4449"/>
                </a:cubicBezTo>
                <a:cubicBezTo>
                  <a:pt x="40588" y="4362"/>
                  <a:pt x="40651" y="4391"/>
                  <a:pt x="40850" y="4343"/>
                </a:cubicBezTo>
                <a:cubicBezTo>
                  <a:pt x="41057" y="4311"/>
                  <a:pt x="41432" y="4239"/>
                  <a:pt x="41766" y="4174"/>
                </a:cubicBezTo>
                <a:cubicBezTo>
                  <a:pt x="42771" y="3958"/>
                  <a:pt x="43675" y="3736"/>
                  <a:pt x="44497" y="3163"/>
                </a:cubicBezTo>
                <a:cubicBezTo>
                  <a:pt x="44758" y="2985"/>
                  <a:pt x="44940" y="2840"/>
                  <a:pt x="45086" y="2617"/>
                </a:cubicBezTo>
                <a:lnTo>
                  <a:pt x="45086" y="2617"/>
                </a:lnTo>
                <a:cubicBezTo>
                  <a:pt x="45077" y="2638"/>
                  <a:pt x="45073" y="2646"/>
                  <a:pt x="45073" y="2646"/>
                </a:cubicBezTo>
                <a:cubicBezTo>
                  <a:pt x="45074" y="2646"/>
                  <a:pt x="45123" y="2540"/>
                  <a:pt x="45130" y="2527"/>
                </a:cubicBezTo>
                <a:cubicBezTo>
                  <a:pt x="45133" y="2520"/>
                  <a:pt x="45137" y="2513"/>
                  <a:pt x="45140" y="2506"/>
                </a:cubicBezTo>
                <a:cubicBezTo>
                  <a:pt x="45178" y="2381"/>
                  <a:pt x="45201" y="2251"/>
                  <a:pt x="45266" y="2136"/>
                </a:cubicBezTo>
                <a:cubicBezTo>
                  <a:pt x="45459" y="1840"/>
                  <a:pt x="45590" y="1748"/>
                  <a:pt x="45952" y="1612"/>
                </a:cubicBezTo>
                <a:cubicBezTo>
                  <a:pt x="45964" y="1609"/>
                  <a:pt x="45976" y="1607"/>
                  <a:pt x="45987" y="1607"/>
                </a:cubicBezTo>
                <a:close/>
                <a:moveTo>
                  <a:pt x="4964" y="4792"/>
                </a:moveTo>
                <a:cubicBezTo>
                  <a:pt x="5049" y="4792"/>
                  <a:pt x="5135" y="4802"/>
                  <a:pt x="5220" y="4802"/>
                </a:cubicBezTo>
                <a:cubicBezTo>
                  <a:pt x="5236" y="4802"/>
                  <a:pt x="5251" y="4802"/>
                  <a:pt x="5267" y="4801"/>
                </a:cubicBezTo>
                <a:cubicBezTo>
                  <a:pt x="5305" y="4800"/>
                  <a:pt x="5342" y="4800"/>
                  <a:pt x="5380" y="4800"/>
                </a:cubicBezTo>
                <a:cubicBezTo>
                  <a:pt x="6189" y="4800"/>
                  <a:pt x="6994" y="4872"/>
                  <a:pt x="7801" y="4912"/>
                </a:cubicBezTo>
                <a:cubicBezTo>
                  <a:pt x="7990" y="4902"/>
                  <a:pt x="8194" y="4899"/>
                  <a:pt x="8407" y="4899"/>
                </a:cubicBezTo>
                <a:cubicBezTo>
                  <a:pt x="9235" y="4899"/>
                  <a:pt x="10207" y="4957"/>
                  <a:pt x="11063" y="4959"/>
                </a:cubicBezTo>
                <a:cubicBezTo>
                  <a:pt x="11064" y="4959"/>
                  <a:pt x="11065" y="4959"/>
                  <a:pt x="11066" y="4959"/>
                </a:cubicBezTo>
                <a:cubicBezTo>
                  <a:pt x="11164" y="4959"/>
                  <a:pt x="11214" y="5088"/>
                  <a:pt x="11144" y="5154"/>
                </a:cubicBezTo>
                <a:cubicBezTo>
                  <a:pt x="11086" y="5188"/>
                  <a:pt x="11019" y="5195"/>
                  <a:pt x="10949" y="5195"/>
                </a:cubicBezTo>
                <a:cubicBezTo>
                  <a:pt x="10888" y="5195"/>
                  <a:pt x="10825" y="5189"/>
                  <a:pt x="10764" y="5189"/>
                </a:cubicBezTo>
                <a:cubicBezTo>
                  <a:pt x="10736" y="5189"/>
                  <a:pt x="10708" y="5191"/>
                  <a:pt x="10681" y="5195"/>
                </a:cubicBezTo>
                <a:cubicBezTo>
                  <a:pt x="9973" y="5198"/>
                  <a:pt x="9197" y="5254"/>
                  <a:pt x="8505" y="5254"/>
                </a:cubicBezTo>
                <a:cubicBezTo>
                  <a:pt x="8237" y="5254"/>
                  <a:pt x="7981" y="5245"/>
                  <a:pt x="7747" y="5222"/>
                </a:cubicBezTo>
                <a:cubicBezTo>
                  <a:pt x="7265" y="5170"/>
                  <a:pt x="6764" y="5083"/>
                  <a:pt x="6183" y="5061"/>
                </a:cubicBezTo>
                <a:cubicBezTo>
                  <a:pt x="5998" y="5052"/>
                  <a:pt x="5813" y="5049"/>
                  <a:pt x="5627" y="5049"/>
                </a:cubicBezTo>
                <a:cubicBezTo>
                  <a:pt x="5391" y="5049"/>
                  <a:pt x="5154" y="5054"/>
                  <a:pt x="4918" y="5057"/>
                </a:cubicBezTo>
                <a:cubicBezTo>
                  <a:pt x="4911" y="5058"/>
                  <a:pt x="4903" y="5058"/>
                  <a:pt x="4896" y="5058"/>
                </a:cubicBezTo>
                <a:cubicBezTo>
                  <a:pt x="4857" y="5058"/>
                  <a:pt x="4817" y="5047"/>
                  <a:pt x="4788" y="5018"/>
                </a:cubicBezTo>
                <a:cubicBezTo>
                  <a:pt x="4722" y="4957"/>
                  <a:pt x="4744" y="4834"/>
                  <a:pt x="4830" y="4804"/>
                </a:cubicBezTo>
                <a:cubicBezTo>
                  <a:pt x="4873" y="4795"/>
                  <a:pt x="4919" y="4792"/>
                  <a:pt x="4964" y="4792"/>
                </a:cubicBezTo>
                <a:close/>
                <a:moveTo>
                  <a:pt x="24212" y="6181"/>
                </a:moveTo>
                <a:cubicBezTo>
                  <a:pt x="24352" y="6181"/>
                  <a:pt x="24394" y="6394"/>
                  <a:pt x="24260" y="6441"/>
                </a:cubicBezTo>
                <a:cubicBezTo>
                  <a:pt x="24200" y="6457"/>
                  <a:pt x="24136" y="6459"/>
                  <a:pt x="24072" y="6459"/>
                </a:cubicBezTo>
                <a:cubicBezTo>
                  <a:pt x="24049" y="6459"/>
                  <a:pt x="24025" y="6459"/>
                  <a:pt x="24002" y="6459"/>
                </a:cubicBezTo>
                <a:cubicBezTo>
                  <a:pt x="23972" y="6459"/>
                  <a:pt x="23941" y="6459"/>
                  <a:pt x="23911" y="6462"/>
                </a:cubicBezTo>
                <a:cubicBezTo>
                  <a:pt x="23910" y="6462"/>
                  <a:pt x="23909" y="6462"/>
                  <a:pt x="23907" y="6462"/>
                </a:cubicBezTo>
                <a:cubicBezTo>
                  <a:pt x="23816" y="6462"/>
                  <a:pt x="23745" y="6356"/>
                  <a:pt x="23787" y="6273"/>
                </a:cubicBezTo>
                <a:cubicBezTo>
                  <a:pt x="23825" y="6197"/>
                  <a:pt x="23902" y="6183"/>
                  <a:pt x="23985" y="6183"/>
                </a:cubicBezTo>
                <a:cubicBezTo>
                  <a:pt x="24033" y="6183"/>
                  <a:pt x="24083" y="6187"/>
                  <a:pt x="24129" y="6187"/>
                </a:cubicBezTo>
                <a:cubicBezTo>
                  <a:pt x="24156" y="6187"/>
                  <a:pt x="24183" y="6186"/>
                  <a:pt x="24206" y="6181"/>
                </a:cubicBezTo>
                <a:cubicBezTo>
                  <a:pt x="24208" y="6181"/>
                  <a:pt x="24210" y="6181"/>
                  <a:pt x="24212" y="6181"/>
                </a:cubicBezTo>
                <a:close/>
                <a:moveTo>
                  <a:pt x="7091" y="6329"/>
                </a:moveTo>
                <a:cubicBezTo>
                  <a:pt x="7273" y="6329"/>
                  <a:pt x="7459" y="6352"/>
                  <a:pt x="7640" y="6352"/>
                </a:cubicBezTo>
                <a:cubicBezTo>
                  <a:pt x="7644" y="6352"/>
                  <a:pt x="7649" y="6352"/>
                  <a:pt x="7653" y="6352"/>
                </a:cubicBezTo>
                <a:cubicBezTo>
                  <a:pt x="8286" y="6374"/>
                  <a:pt x="8919" y="6381"/>
                  <a:pt x="9553" y="6381"/>
                </a:cubicBezTo>
                <a:cubicBezTo>
                  <a:pt x="9681" y="6381"/>
                  <a:pt x="9810" y="6381"/>
                  <a:pt x="9938" y="6380"/>
                </a:cubicBezTo>
                <a:cubicBezTo>
                  <a:pt x="11302" y="6353"/>
                  <a:pt x="12667" y="6344"/>
                  <a:pt x="14031" y="6344"/>
                </a:cubicBezTo>
                <a:cubicBezTo>
                  <a:pt x="16448" y="6344"/>
                  <a:pt x="18866" y="6372"/>
                  <a:pt x="21283" y="6372"/>
                </a:cubicBezTo>
                <a:cubicBezTo>
                  <a:pt x="21322" y="6372"/>
                  <a:pt x="21362" y="6372"/>
                  <a:pt x="21402" y="6372"/>
                </a:cubicBezTo>
                <a:cubicBezTo>
                  <a:pt x="21403" y="6372"/>
                  <a:pt x="21404" y="6372"/>
                  <a:pt x="21405" y="6372"/>
                </a:cubicBezTo>
                <a:cubicBezTo>
                  <a:pt x="21510" y="6372"/>
                  <a:pt x="21562" y="6509"/>
                  <a:pt x="21487" y="6579"/>
                </a:cubicBezTo>
                <a:cubicBezTo>
                  <a:pt x="21465" y="6602"/>
                  <a:pt x="21434" y="6615"/>
                  <a:pt x="21402" y="6615"/>
                </a:cubicBezTo>
                <a:cubicBezTo>
                  <a:pt x="21164" y="6619"/>
                  <a:pt x="20927" y="6619"/>
                  <a:pt x="20689" y="6621"/>
                </a:cubicBezTo>
                <a:cubicBezTo>
                  <a:pt x="19570" y="6631"/>
                  <a:pt x="18451" y="6630"/>
                  <a:pt x="17330" y="6641"/>
                </a:cubicBezTo>
                <a:cubicBezTo>
                  <a:pt x="15551" y="6655"/>
                  <a:pt x="13767" y="6692"/>
                  <a:pt x="11985" y="6692"/>
                </a:cubicBezTo>
                <a:cubicBezTo>
                  <a:pt x="10295" y="6692"/>
                  <a:pt x="8606" y="6659"/>
                  <a:pt x="6923" y="6543"/>
                </a:cubicBezTo>
                <a:cubicBezTo>
                  <a:pt x="6841" y="6498"/>
                  <a:pt x="6851" y="6366"/>
                  <a:pt x="6936" y="6336"/>
                </a:cubicBezTo>
                <a:cubicBezTo>
                  <a:pt x="6988" y="6331"/>
                  <a:pt x="7039" y="6329"/>
                  <a:pt x="7091" y="6329"/>
                </a:cubicBezTo>
                <a:close/>
                <a:moveTo>
                  <a:pt x="36664" y="6556"/>
                </a:moveTo>
                <a:cubicBezTo>
                  <a:pt x="36754" y="6556"/>
                  <a:pt x="36830" y="6669"/>
                  <a:pt x="36761" y="6748"/>
                </a:cubicBezTo>
                <a:cubicBezTo>
                  <a:pt x="36648" y="6838"/>
                  <a:pt x="36493" y="6880"/>
                  <a:pt x="36367" y="6954"/>
                </a:cubicBezTo>
                <a:cubicBezTo>
                  <a:pt x="36321" y="6987"/>
                  <a:pt x="36262" y="7009"/>
                  <a:pt x="36211" y="7009"/>
                </a:cubicBezTo>
                <a:cubicBezTo>
                  <a:pt x="36143" y="7009"/>
                  <a:pt x="36091" y="6970"/>
                  <a:pt x="36105" y="6868"/>
                </a:cubicBezTo>
                <a:cubicBezTo>
                  <a:pt x="36183" y="6734"/>
                  <a:pt x="36467" y="6663"/>
                  <a:pt x="36606" y="6573"/>
                </a:cubicBezTo>
                <a:cubicBezTo>
                  <a:pt x="36625" y="6561"/>
                  <a:pt x="36645" y="6556"/>
                  <a:pt x="36664" y="6556"/>
                </a:cubicBezTo>
                <a:close/>
                <a:moveTo>
                  <a:pt x="39201" y="5454"/>
                </a:moveTo>
                <a:cubicBezTo>
                  <a:pt x="39252" y="5454"/>
                  <a:pt x="39304" y="5485"/>
                  <a:pt x="39318" y="5541"/>
                </a:cubicBezTo>
                <a:cubicBezTo>
                  <a:pt x="39335" y="5651"/>
                  <a:pt x="39224" y="5736"/>
                  <a:pt x="39180" y="5830"/>
                </a:cubicBezTo>
                <a:cubicBezTo>
                  <a:pt x="39035" y="6081"/>
                  <a:pt x="38893" y="6272"/>
                  <a:pt x="38756" y="6407"/>
                </a:cubicBezTo>
                <a:cubicBezTo>
                  <a:pt x="38365" y="6774"/>
                  <a:pt x="37902" y="7060"/>
                  <a:pt x="37428" y="7307"/>
                </a:cubicBezTo>
                <a:cubicBezTo>
                  <a:pt x="37214" y="7391"/>
                  <a:pt x="36945" y="7618"/>
                  <a:pt x="36719" y="7618"/>
                </a:cubicBezTo>
                <a:cubicBezTo>
                  <a:pt x="36712" y="7618"/>
                  <a:pt x="36704" y="7618"/>
                  <a:pt x="36697" y="7617"/>
                </a:cubicBezTo>
                <a:cubicBezTo>
                  <a:pt x="36561" y="7584"/>
                  <a:pt x="36494" y="7398"/>
                  <a:pt x="36590" y="7293"/>
                </a:cubicBezTo>
                <a:cubicBezTo>
                  <a:pt x="36765" y="7144"/>
                  <a:pt x="37011" y="7081"/>
                  <a:pt x="37211" y="6963"/>
                </a:cubicBezTo>
                <a:cubicBezTo>
                  <a:pt x="37642" y="6753"/>
                  <a:pt x="38245" y="6392"/>
                  <a:pt x="38497" y="6185"/>
                </a:cubicBezTo>
                <a:cubicBezTo>
                  <a:pt x="38639" y="6084"/>
                  <a:pt x="38934" y="5823"/>
                  <a:pt x="39100" y="5512"/>
                </a:cubicBezTo>
                <a:cubicBezTo>
                  <a:pt x="39122" y="5473"/>
                  <a:pt x="39161" y="5454"/>
                  <a:pt x="39201" y="5454"/>
                </a:cubicBezTo>
                <a:close/>
                <a:moveTo>
                  <a:pt x="30085" y="7818"/>
                </a:moveTo>
                <a:cubicBezTo>
                  <a:pt x="30308" y="7821"/>
                  <a:pt x="30531" y="7824"/>
                  <a:pt x="30756" y="7827"/>
                </a:cubicBezTo>
                <a:cubicBezTo>
                  <a:pt x="31564" y="7831"/>
                  <a:pt x="32372" y="7853"/>
                  <a:pt x="33180" y="7870"/>
                </a:cubicBezTo>
                <a:cubicBezTo>
                  <a:pt x="33181" y="7870"/>
                  <a:pt x="33182" y="7870"/>
                  <a:pt x="33183" y="7870"/>
                </a:cubicBezTo>
                <a:cubicBezTo>
                  <a:pt x="33282" y="7870"/>
                  <a:pt x="33337" y="8004"/>
                  <a:pt x="33264" y="8072"/>
                </a:cubicBezTo>
                <a:cubicBezTo>
                  <a:pt x="33209" y="8103"/>
                  <a:pt x="33147" y="8112"/>
                  <a:pt x="33083" y="8112"/>
                </a:cubicBezTo>
                <a:cubicBezTo>
                  <a:pt x="33008" y="8112"/>
                  <a:pt x="32929" y="8100"/>
                  <a:pt x="32855" y="8100"/>
                </a:cubicBezTo>
                <a:cubicBezTo>
                  <a:pt x="32835" y="8100"/>
                  <a:pt x="32814" y="8101"/>
                  <a:pt x="32794" y="8104"/>
                </a:cubicBezTo>
                <a:cubicBezTo>
                  <a:pt x="31891" y="8091"/>
                  <a:pt x="30987" y="8093"/>
                  <a:pt x="30085" y="8083"/>
                </a:cubicBezTo>
                <a:cubicBezTo>
                  <a:pt x="30084" y="8083"/>
                  <a:pt x="30083" y="8083"/>
                  <a:pt x="30082" y="8083"/>
                </a:cubicBezTo>
                <a:cubicBezTo>
                  <a:pt x="29970" y="8083"/>
                  <a:pt x="29909" y="7933"/>
                  <a:pt x="29991" y="7857"/>
                </a:cubicBezTo>
                <a:cubicBezTo>
                  <a:pt x="30016" y="7833"/>
                  <a:pt x="30051" y="7818"/>
                  <a:pt x="30085" y="7818"/>
                </a:cubicBezTo>
                <a:close/>
                <a:moveTo>
                  <a:pt x="35594" y="7965"/>
                </a:moveTo>
                <a:cubicBezTo>
                  <a:pt x="35703" y="7965"/>
                  <a:pt x="35776" y="8133"/>
                  <a:pt x="35657" y="8199"/>
                </a:cubicBezTo>
                <a:cubicBezTo>
                  <a:pt x="35446" y="8311"/>
                  <a:pt x="35234" y="8421"/>
                  <a:pt x="35030" y="8542"/>
                </a:cubicBezTo>
                <a:cubicBezTo>
                  <a:pt x="34993" y="8576"/>
                  <a:pt x="34940" y="8596"/>
                  <a:pt x="34891" y="8596"/>
                </a:cubicBezTo>
                <a:cubicBezTo>
                  <a:pt x="34831" y="8596"/>
                  <a:pt x="34776" y="8564"/>
                  <a:pt x="34767" y="8487"/>
                </a:cubicBezTo>
                <a:cubicBezTo>
                  <a:pt x="34757" y="8438"/>
                  <a:pt x="34785" y="8383"/>
                  <a:pt x="34829" y="8358"/>
                </a:cubicBezTo>
                <a:cubicBezTo>
                  <a:pt x="35059" y="8227"/>
                  <a:pt x="35295" y="8105"/>
                  <a:pt x="35531" y="7983"/>
                </a:cubicBezTo>
                <a:cubicBezTo>
                  <a:pt x="35553" y="7971"/>
                  <a:pt x="35574" y="7965"/>
                  <a:pt x="35594" y="7965"/>
                </a:cubicBezTo>
                <a:close/>
                <a:moveTo>
                  <a:pt x="881" y="1"/>
                </a:moveTo>
                <a:cubicBezTo>
                  <a:pt x="701" y="1"/>
                  <a:pt x="522" y="2"/>
                  <a:pt x="344" y="5"/>
                </a:cubicBezTo>
                <a:cubicBezTo>
                  <a:pt x="339" y="44"/>
                  <a:pt x="336" y="80"/>
                  <a:pt x="338" y="114"/>
                </a:cubicBezTo>
                <a:cubicBezTo>
                  <a:pt x="250" y="943"/>
                  <a:pt x="154" y="1772"/>
                  <a:pt x="105" y="2604"/>
                </a:cubicBezTo>
                <a:cubicBezTo>
                  <a:pt x="0" y="4831"/>
                  <a:pt x="40" y="7081"/>
                  <a:pt x="418" y="9098"/>
                </a:cubicBezTo>
                <a:cubicBezTo>
                  <a:pt x="577" y="9850"/>
                  <a:pt x="701" y="10345"/>
                  <a:pt x="1144" y="10572"/>
                </a:cubicBezTo>
                <a:cubicBezTo>
                  <a:pt x="1155" y="10575"/>
                  <a:pt x="1204" y="10590"/>
                  <a:pt x="1246" y="10598"/>
                </a:cubicBezTo>
                <a:cubicBezTo>
                  <a:pt x="1256" y="10600"/>
                  <a:pt x="1272" y="10601"/>
                  <a:pt x="1291" y="10606"/>
                </a:cubicBezTo>
                <a:cubicBezTo>
                  <a:pt x="1700" y="10639"/>
                  <a:pt x="2113" y="10655"/>
                  <a:pt x="2524" y="10674"/>
                </a:cubicBezTo>
                <a:cubicBezTo>
                  <a:pt x="3692" y="10736"/>
                  <a:pt x="4859" y="10752"/>
                  <a:pt x="6027" y="10752"/>
                </a:cubicBezTo>
                <a:cubicBezTo>
                  <a:pt x="7128" y="10752"/>
                  <a:pt x="8229" y="10738"/>
                  <a:pt x="9330" y="10736"/>
                </a:cubicBezTo>
                <a:cubicBezTo>
                  <a:pt x="11339" y="10772"/>
                  <a:pt x="13349" y="10817"/>
                  <a:pt x="15359" y="10817"/>
                </a:cubicBezTo>
                <a:cubicBezTo>
                  <a:pt x="16525" y="10817"/>
                  <a:pt x="17692" y="10802"/>
                  <a:pt x="18859" y="10761"/>
                </a:cubicBezTo>
                <a:cubicBezTo>
                  <a:pt x="19768" y="10743"/>
                  <a:pt x="20677" y="10735"/>
                  <a:pt x="21586" y="10735"/>
                </a:cubicBezTo>
                <a:cubicBezTo>
                  <a:pt x="22741" y="10735"/>
                  <a:pt x="23897" y="10749"/>
                  <a:pt x="25052" y="10778"/>
                </a:cubicBezTo>
                <a:cubicBezTo>
                  <a:pt x="26803" y="10863"/>
                  <a:pt x="28553" y="10981"/>
                  <a:pt x="30307" y="10992"/>
                </a:cubicBezTo>
                <a:cubicBezTo>
                  <a:pt x="30372" y="10994"/>
                  <a:pt x="30439" y="10994"/>
                  <a:pt x="30504" y="10995"/>
                </a:cubicBezTo>
                <a:cubicBezTo>
                  <a:pt x="30508" y="10975"/>
                  <a:pt x="30512" y="10956"/>
                  <a:pt x="30523" y="10933"/>
                </a:cubicBezTo>
                <a:cubicBezTo>
                  <a:pt x="30621" y="10791"/>
                  <a:pt x="30830" y="10810"/>
                  <a:pt x="30979" y="10749"/>
                </a:cubicBezTo>
                <a:cubicBezTo>
                  <a:pt x="31551" y="10575"/>
                  <a:pt x="32133" y="10428"/>
                  <a:pt x="32705" y="10251"/>
                </a:cubicBezTo>
                <a:cubicBezTo>
                  <a:pt x="32724" y="10200"/>
                  <a:pt x="32757" y="10155"/>
                  <a:pt x="32805" y="10128"/>
                </a:cubicBezTo>
                <a:cubicBezTo>
                  <a:pt x="33044" y="10003"/>
                  <a:pt x="33282" y="9877"/>
                  <a:pt x="33523" y="9756"/>
                </a:cubicBezTo>
                <a:cubicBezTo>
                  <a:pt x="34565" y="9233"/>
                  <a:pt x="35436" y="8833"/>
                  <a:pt x="36401" y="8412"/>
                </a:cubicBezTo>
                <a:cubicBezTo>
                  <a:pt x="37295" y="7988"/>
                  <a:pt x="38449" y="7619"/>
                  <a:pt x="39205" y="7077"/>
                </a:cubicBezTo>
                <a:cubicBezTo>
                  <a:pt x="39455" y="6881"/>
                  <a:pt x="39584" y="6661"/>
                  <a:pt x="39612" y="6376"/>
                </a:cubicBezTo>
                <a:cubicBezTo>
                  <a:pt x="39641" y="6211"/>
                  <a:pt x="39583" y="6045"/>
                  <a:pt x="39615" y="5882"/>
                </a:cubicBezTo>
                <a:cubicBezTo>
                  <a:pt x="39623" y="5835"/>
                  <a:pt x="39645" y="5735"/>
                  <a:pt x="39674" y="5704"/>
                </a:cubicBezTo>
                <a:cubicBezTo>
                  <a:pt x="39752" y="5557"/>
                  <a:pt x="39877" y="5439"/>
                  <a:pt x="40018" y="5352"/>
                </a:cubicBezTo>
                <a:cubicBezTo>
                  <a:pt x="40152" y="5273"/>
                  <a:pt x="40369" y="5211"/>
                  <a:pt x="40650" y="5128"/>
                </a:cubicBezTo>
                <a:cubicBezTo>
                  <a:pt x="41632" y="4877"/>
                  <a:pt x="42628" y="4686"/>
                  <a:pt x="43617" y="4472"/>
                </a:cubicBezTo>
                <a:cubicBezTo>
                  <a:pt x="44157" y="4358"/>
                  <a:pt x="44810" y="4181"/>
                  <a:pt x="45157" y="4009"/>
                </a:cubicBezTo>
                <a:cubicBezTo>
                  <a:pt x="45278" y="3972"/>
                  <a:pt x="45742" y="3721"/>
                  <a:pt x="45877" y="3505"/>
                </a:cubicBezTo>
                <a:cubicBezTo>
                  <a:pt x="46051" y="3328"/>
                  <a:pt x="46026" y="2998"/>
                  <a:pt x="46016" y="2734"/>
                </a:cubicBezTo>
                <a:cubicBezTo>
                  <a:pt x="46020" y="2511"/>
                  <a:pt x="46201" y="2348"/>
                  <a:pt x="46388" y="2252"/>
                </a:cubicBezTo>
                <a:cubicBezTo>
                  <a:pt x="46634" y="2096"/>
                  <a:pt x="47331" y="1945"/>
                  <a:pt x="47770" y="1870"/>
                </a:cubicBezTo>
                <a:cubicBezTo>
                  <a:pt x="48659" y="1708"/>
                  <a:pt x="49552" y="1572"/>
                  <a:pt x="50445" y="1441"/>
                </a:cubicBezTo>
                <a:cubicBezTo>
                  <a:pt x="52953" y="1017"/>
                  <a:pt x="55201" y="817"/>
                  <a:pt x="57581" y="422"/>
                </a:cubicBezTo>
                <a:cubicBezTo>
                  <a:pt x="57192" y="409"/>
                  <a:pt x="56802" y="396"/>
                  <a:pt x="56411" y="386"/>
                </a:cubicBezTo>
                <a:cubicBezTo>
                  <a:pt x="53715" y="209"/>
                  <a:pt x="51016" y="134"/>
                  <a:pt x="48315" y="134"/>
                </a:cubicBezTo>
                <a:cubicBezTo>
                  <a:pt x="47960" y="134"/>
                  <a:pt x="47605" y="136"/>
                  <a:pt x="47250" y="138"/>
                </a:cubicBezTo>
                <a:cubicBezTo>
                  <a:pt x="43508" y="143"/>
                  <a:pt x="39767" y="264"/>
                  <a:pt x="36023" y="274"/>
                </a:cubicBezTo>
                <a:cubicBezTo>
                  <a:pt x="32108" y="211"/>
                  <a:pt x="28192" y="133"/>
                  <a:pt x="24275" y="133"/>
                </a:cubicBezTo>
                <a:cubicBezTo>
                  <a:pt x="23793" y="133"/>
                  <a:pt x="23311" y="134"/>
                  <a:pt x="22829" y="137"/>
                </a:cubicBezTo>
                <a:cubicBezTo>
                  <a:pt x="22634" y="135"/>
                  <a:pt x="22439" y="135"/>
                  <a:pt x="22244" y="135"/>
                </a:cubicBezTo>
                <a:cubicBezTo>
                  <a:pt x="19009" y="135"/>
                  <a:pt x="15780" y="328"/>
                  <a:pt x="12546" y="379"/>
                </a:cubicBezTo>
                <a:cubicBezTo>
                  <a:pt x="12468" y="379"/>
                  <a:pt x="12390" y="379"/>
                  <a:pt x="12311" y="379"/>
                </a:cubicBezTo>
                <a:cubicBezTo>
                  <a:pt x="9693" y="379"/>
                  <a:pt x="7075" y="217"/>
                  <a:pt x="4460" y="102"/>
                </a:cubicBezTo>
                <a:cubicBezTo>
                  <a:pt x="3367" y="40"/>
                  <a:pt x="2271" y="14"/>
                  <a:pt x="1176" y="2"/>
                </a:cubicBezTo>
                <a:cubicBezTo>
                  <a:pt x="1078" y="1"/>
                  <a:pt x="979" y="1"/>
                  <a:pt x="88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84" name="Google Shape;1884;p32"/>
          <p:cNvGrpSpPr/>
          <p:nvPr/>
        </p:nvGrpSpPr>
        <p:grpSpPr>
          <a:xfrm flipH="1">
            <a:off x="8544708" y="4334208"/>
            <a:ext cx="10451049" cy="3016121"/>
            <a:chOff x="-4972948" y="3253787"/>
            <a:chExt cx="7838287" cy="2262091"/>
          </a:xfrm>
        </p:grpSpPr>
        <p:sp>
          <p:nvSpPr>
            <p:cNvPr id="1885" name="Google Shape;1885;p32"/>
            <p:cNvSpPr/>
            <p:nvPr/>
          </p:nvSpPr>
          <p:spPr>
            <a:xfrm flipH="1">
              <a:off x="140031" y="4209165"/>
              <a:ext cx="2658532" cy="321233"/>
            </a:xfrm>
            <a:custGeom>
              <a:avLst/>
              <a:gdLst/>
              <a:ahLst/>
              <a:cxnLst/>
              <a:rect l="l" t="t" r="r" b="b"/>
              <a:pathLst>
                <a:path w="35354" h="4272" extrusionOk="0">
                  <a:moveTo>
                    <a:pt x="7223" y="1"/>
                  </a:moveTo>
                  <a:cubicBezTo>
                    <a:pt x="6712" y="1"/>
                    <a:pt x="6012" y="319"/>
                    <a:pt x="5374" y="514"/>
                  </a:cubicBezTo>
                  <a:cubicBezTo>
                    <a:pt x="3667" y="1080"/>
                    <a:pt x="2164" y="1575"/>
                    <a:pt x="669" y="2491"/>
                  </a:cubicBezTo>
                  <a:cubicBezTo>
                    <a:pt x="526" y="2608"/>
                    <a:pt x="554" y="2546"/>
                    <a:pt x="426" y="2756"/>
                  </a:cubicBezTo>
                  <a:cubicBezTo>
                    <a:pt x="414" y="2796"/>
                    <a:pt x="319" y="2972"/>
                    <a:pt x="321" y="2972"/>
                  </a:cubicBezTo>
                  <a:cubicBezTo>
                    <a:pt x="321" y="2972"/>
                    <a:pt x="328" y="2960"/>
                    <a:pt x="345" y="2931"/>
                  </a:cubicBezTo>
                  <a:lnTo>
                    <a:pt x="345" y="2931"/>
                  </a:lnTo>
                  <a:cubicBezTo>
                    <a:pt x="248" y="3144"/>
                    <a:pt x="116" y="3516"/>
                    <a:pt x="0" y="3891"/>
                  </a:cubicBezTo>
                  <a:cubicBezTo>
                    <a:pt x="36" y="3889"/>
                    <a:pt x="72" y="3888"/>
                    <a:pt x="107" y="3888"/>
                  </a:cubicBezTo>
                  <a:cubicBezTo>
                    <a:pt x="205" y="3888"/>
                    <a:pt x="304" y="3893"/>
                    <a:pt x="402" y="3893"/>
                  </a:cubicBezTo>
                  <a:cubicBezTo>
                    <a:pt x="438" y="3893"/>
                    <a:pt x="473" y="3893"/>
                    <a:pt x="509" y="3891"/>
                  </a:cubicBezTo>
                  <a:cubicBezTo>
                    <a:pt x="1459" y="3898"/>
                    <a:pt x="2410" y="3914"/>
                    <a:pt x="3360" y="3956"/>
                  </a:cubicBezTo>
                  <a:cubicBezTo>
                    <a:pt x="6182" y="4086"/>
                    <a:pt x="9006" y="4254"/>
                    <a:pt x="11831" y="4272"/>
                  </a:cubicBezTo>
                  <a:cubicBezTo>
                    <a:pt x="15122" y="4233"/>
                    <a:pt x="18409" y="4025"/>
                    <a:pt x="21701" y="4025"/>
                  </a:cubicBezTo>
                  <a:cubicBezTo>
                    <a:pt x="21788" y="4025"/>
                    <a:pt x="21875" y="4025"/>
                    <a:pt x="21962" y="4025"/>
                  </a:cubicBezTo>
                  <a:cubicBezTo>
                    <a:pt x="25294" y="4030"/>
                    <a:pt x="28627" y="4024"/>
                    <a:pt x="31959" y="4101"/>
                  </a:cubicBezTo>
                  <a:cubicBezTo>
                    <a:pt x="33091" y="4138"/>
                    <a:pt x="34222" y="4154"/>
                    <a:pt x="35353" y="4157"/>
                  </a:cubicBezTo>
                  <a:cubicBezTo>
                    <a:pt x="34161" y="3907"/>
                    <a:pt x="32977" y="3621"/>
                    <a:pt x="31808" y="3274"/>
                  </a:cubicBezTo>
                  <a:cubicBezTo>
                    <a:pt x="30618" y="2876"/>
                    <a:pt x="29479" y="2562"/>
                    <a:pt x="28235" y="2375"/>
                  </a:cubicBezTo>
                  <a:cubicBezTo>
                    <a:pt x="27950" y="2334"/>
                    <a:pt x="27550" y="2245"/>
                    <a:pt x="27111" y="2245"/>
                  </a:cubicBezTo>
                  <a:cubicBezTo>
                    <a:pt x="26999" y="2245"/>
                    <a:pt x="26885" y="2251"/>
                    <a:pt x="26769" y="2265"/>
                  </a:cubicBezTo>
                  <a:cubicBezTo>
                    <a:pt x="26014" y="2350"/>
                    <a:pt x="24719" y="2743"/>
                    <a:pt x="23718" y="2831"/>
                  </a:cubicBezTo>
                  <a:cubicBezTo>
                    <a:pt x="23399" y="2858"/>
                    <a:pt x="23077" y="2872"/>
                    <a:pt x="22756" y="2872"/>
                  </a:cubicBezTo>
                  <a:cubicBezTo>
                    <a:pt x="22013" y="2872"/>
                    <a:pt x="21270" y="2796"/>
                    <a:pt x="20549" y="2621"/>
                  </a:cubicBezTo>
                  <a:cubicBezTo>
                    <a:pt x="19697" y="2437"/>
                    <a:pt x="18704" y="2113"/>
                    <a:pt x="18144" y="2069"/>
                  </a:cubicBezTo>
                  <a:cubicBezTo>
                    <a:pt x="18134" y="2069"/>
                    <a:pt x="18124" y="2068"/>
                    <a:pt x="18114" y="2068"/>
                  </a:cubicBezTo>
                  <a:cubicBezTo>
                    <a:pt x="17825" y="2068"/>
                    <a:pt x="17295" y="2280"/>
                    <a:pt x="16848" y="2376"/>
                  </a:cubicBezTo>
                  <a:cubicBezTo>
                    <a:pt x="16131" y="2504"/>
                    <a:pt x="15429" y="2703"/>
                    <a:pt x="14712" y="2829"/>
                  </a:cubicBezTo>
                  <a:cubicBezTo>
                    <a:pt x="14565" y="2856"/>
                    <a:pt x="14418" y="2868"/>
                    <a:pt x="14273" y="2868"/>
                  </a:cubicBezTo>
                  <a:cubicBezTo>
                    <a:pt x="13787" y="2868"/>
                    <a:pt x="13311" y="2732"/>
                    <a:pt x="12859" y="2544"/>
                  </a:cubicBezTo>
                  <a:cubicBezTo>
                    <a:pt x="12130" y="2283"/>
                    <a:pt x="11424" y="1966"/>
                    <a:pt x="10759" y="1571"/>
                  </a:cubicBezTo>
                  <a:cubicBezTo>
                    <a:pt x="9608" y="941"/>
                    <a:pt x="8345" y="64"/>
                    <a:pt x="7295" y="3"/>
                  </a:cubicBezTo>
                  <a:cubicBezTo>
                    <a:pt x="7272" y="1"/>
                    <a:pt x="7248" y="1"/>
                    <a:pt x="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32"/>
            <p:cNvSpPr/>
            <p:nvPr/>
          </p:nvSpPr>
          <p:spPr>
            <a:xfrm flipH="1">
              <a:off x="-4972948" y="3253787"/>
              <a:ext cx="7838287" cy="2262091"/>
            </a:xfrm>
            <a:custGeom>
              <a:avLst/>
              <a:gdLst/>
              <a:ahLst/>
              <a:cxnLst/>
              <a:rect l="l" t="t" r="r" b="b"/>
              <a:pathLst>
                <a:path w="104236" h="30083" extrusionOk="0">
                  <a:moveTo>
                    <a:pt x="95241" y="503"/>
                  </a:moveTo>
                  <a:cubicBezTo>
                    <a:pt x="95446" y="503"/>
                    <a:pt x="95667" y="522"/>
                    <a:pt x="95675" y="532"/>
                  </a:cubicBezTo>
                  <a:cubicBezTo>
                    <a:pt x="95676" y="532"/>
                    <a:pt x="95676" y="532"/>
                    <a:pt x="95677" y="532"/>
                  </a:cubicBezTo>
                  <a:cubicBezTo>
                    <a:pt x="95704" y="532"/>
                    <a:pt x="95805" y="569"/>
                    <a:pt x="95863" y="591"/>
                  </a:cubicBezTo>
                  <a:cubicBezTo>
                    <a:pt x="96931" y="1195"/>
                    <a:pt x="97523" y="2303"/>
                    <a:pt x="98306" y="3432"/>
                  </a:cubicBezTo>
                  <a:cubicBezTo>
                    <a:pt x="99544" y="5304"/>
                    <a:pt x="100701" y="7229"/>
                    <a:pt x="101706" y="9237"/>
                  </a:cubicBezTo>
                  <a:cubicBezTo>
                    <a:pt x="102418" y="10656"/>
                    <a:pt x="103209" y="12569"/>
                    <a:pt x="103693" y="13653"/>
                  </a:cubicBezTo>
                  <a:cubicBezTo>
                    <a:pt x="103696" y="13662"/>
                    <a:pt x="103700" y="13671"/>
                    <a:pt x="103704" y="13678"/>
                  </a:cubicBezTo>
                  <a:cubicBezTo>
                    <a:pt x="103706" y="13685"/>
                    <a:pt x="103709" y="13695"/>
                    <a:pt x="103714" y="13708"/>
                  </a:cubicBezTo>
                  <a:cubicBezTo>
                    <a:pt x="103726" y="13750"/>
                    <a:pt x="103738" y="13794"/>
                    <a:pt x="103746" y="13837"/>
                  </a:cubicBezTo>
                  <a:cubicBezTo>
                    <a:pt x="103748" y="13850"/>
                    <a:pt x="103753" y="13882"/>
                    <a:pt x="103758" y="13907"/>
                  </a:cubicBezTo>
                  <a:cubicBezTo>
                    <a:pt x="103764" y="13984"/>
                    <a:pt x="103759" y="14060"/>
                    <a:pt x="103751" y="14137"/>
                  </a:cubicBezTo>
                  <a:cubicBezTo>
                    <a:pt x="103751" y="14139"/>
                    <a:pt x="103751" y="14139"/>
                    <a:pt x="103751" y="14140"/>
                  </a:cubicBezTo>
                  <a:cubicBezTo>
                    <a:pt x="103736" y="14186"/>
                    <a:pt x="103733" y="14207"/>
                    <a:pt x="103738" y="14207"/>
                  </a:cubicBezTo>
                  <a:cubicBezTo>
                    <a:pt x="103740" y="14207"/>
                    <a:pt x="103742" y="14205"/>
                    <a:pt x="103745" y="14202"/>
                  </a:cubicBezTo>
                  <a:lnTo>
                    <a:pt x="103745" y="14202"/>
                  </a:lnTo>
                  <a:cubicBezTo>
                    <a:pt x="103597" y="14454"/>
                    <a:pt x="103606" y="14515"/>
                    <a:pt x="103257" y="14828"/>
                  </a:cubicBezTo>
                  <a:cubicBezTo>
                    <a:pt x="103011" y="15101"/>
                    <a:pt x="101689" y="15316"/>
                    <a:pt x="101189" y="15446"/>
                  </a:cubicBezTo>
                  <a:cubicBezTo>
                    <a:pt x="101225" y="15436"/>
                    <a:pt x="101231" y="15433"/>
                    <a:pt x="101221" y="15433"/>
                  </a:cubicBezTo>
                  <a:cubicBezTo>
                    <a:pt x="101203" y="15433"/>
                    <a:pt x="101137" y="15443"/>
                    <a:pt x="101080" y="15452"/>
                  </a:cubicBezTo>
                  <a:cubicBezTo>
                    <a:pt x="101044" y="15419"/>
                    <a:pt x="100996" y="15397"/>
                    <a:pt x="100944" y="15397"/>
                  </a:cubicBezTo>
                  <a:cubicBezTo>
                    <a:pt x="100814" y="15405"/>
                    <a:pt x="100683" y="15409"/>
                    <a:pt x="100552" y="15409"/>
                  </a:cubicBezTo>
                  <a:cubicBezTo>
                    <a:pt x="99736" y="15409"/>
                    <a:pt x="98921" y="15271"/>
                    <a:pt x="98104" y="15271"/>
                  </a:cubicBezTo>
                  <a:cubicBezTo>
                    <a:pt x="98010" y="15271"/>
                    <a:pt x="97916" y="15273"/>
                    <a:pt x="97822" y="15277"/>
                  </a:cubicBezTo>
                  <a:cubicBezTo>
                    <a:pt x="96810" y="15316"/>
                    <a:pt x="95849" y="15657"/>
                    <a:pt x="94911" y="16015"/>
                  </a:cubicBezTo>
                  <a:cubicBezTo>
                    <a:pt x="94416" y="16199"/>
                    <a:pt x="93458" y="16600"/>
                    <a:pt x="93235" y="16600"/>
                  </a:cubicBezTo>
                  <a:cubicBezTo>
                    <a:pt x="93227" y="16600"/>
                    <a:pt x="93220" y="16600"/>
                    <a:pt x="93214" y="16599"/>
                  </a:cubicBezTo>
                  <a:cubicBezTo>
                    <a:pt x="93095" y="16602"/>
                    <a:pt x="92977" y="16603"/>
                    <a:pt x="92861" y="16603"/>
                  </a:cubicBezTo>
                  <a:cubicBezTo>
                    <a:pt x="90743" y="16603"/>
                    <a:pt x="88941" y="16098"/>
                    <a:pt x="86854" y="16098"/>
                  </a:cubicBezTo>
                  <a:cubicBezTo>
                    <a:pt x="86744" y="16098"/>
                    <a:pt x="86633" y="16099"/>
                    <a:pt x="86521" y="16102"/>
                  </a:cubicBezTo>
                  <a:cubicBezTo>
                    <a:pt x="85135" y="16134"/>
                    <a:pt x="83939" y="16386"/>
                    <a:pt x="82966" y="16547"/>
                  </a:cubicBezTo>
                  <a:cubicBezTo>
                    <a:pt x="82767" y="16561"/>
                    <a:pt x="82506" y="16566"/>
                    <a:pt x="82217" y="16566"/>
                  </a:cubicBezTo>
                  <a:cubicBezTo>
                    <a:pt x="81721" y="16566"/>
                    <a:pt x="81143" y="16552"/>
                    <a:pt x="80649" y="16552"/>
                  </a:cubicBezTo>
                  <a:cubicBezTo>
                    <a:pt x="80562" y="16552"/>
                    <a:pt x="80477" y="16553"/>
                    <a:pt x="80396" y="16554"/>
                  </a:cubicBezTo>
                  <a:cubicBezTo>
                    <a:pt x="79498" y="16555"/>
                    <a:pt x="78602" y="16562"/>
                    <a:pt x="77704" y="16567"/>
                  </a:cubicBezTo>
                  <a:cubicBezTo>
                    <a:pt x="77688" y="16526"/>
                    <a:pt x="77656" y="16490"/>
                    <a:pt x="77607" y="16468"/>
                  </a:cubicBezTo>
                  <a:cubicBezTo>
                    <a:pt x="77200" y="16260"/>
                    <a:pt x="76316" y="16019"/>
                    <a:pt x="75680" y="15960"/>
                  </a:cubicBezTo>
                  <a:cubicBezTo>
                    <a:pt x="75611" y="15970"/>
                    <a:pt x="75582" y="15974"/>
                    <a:pt x="75570" y="15974"/>
                  </a:cubicBezTo>
                  <a:cubicBezTo>
                    <a:pt x="75561" y="15974"/>
                    <a:pt x="75559" y="15972"/>
                    <a:pt x="75558" y="15970"/>
                  </a:cubicBezTo>
                  <a:cubicBezTo>
                    <a:pt x="75561" y="15966"/>
                    <a:pt x="75550" y="15960"/>
                    <a:pt x="75535" y="15954"/>
                  </a:cubicBezTo>
                  <a:cubicBezTo>
                    <a:pt x="75515" y="15940"/>
                    <a:pt x="75492" y="15924"/>
                    <a:pt x="75476" y="15914"/>
                  </a:cubicBezTo>
                  <a:cubicBezTo>
                    <a:pt x="75464" y="15904"/>
                    <a:pt x="75452" y="15894"/>
                    <a:pt x="75442" y="15883"/>
                  </a:cubicBezTo>
                  <a:lnTo>
                    <a:pt x="75442" y="15883"/>
                  </a:lnTo>
                  <a:cubicBezTo>
                    <a:pt x="75405" y="15829"/>
                    <a:pt x="75352" y="15791"/>
                    <a:pt x="75296" y="15757"/>
                  </a:cubicBezTo>
                  <a:cubicBezTo>
                    <a:pt x="75175" y="15675"/>
                    <a:pt x="75040" y="15614"/>
                    <a:pt x="74901" y="15566"/>
                  </a:cubicBezTo>
                  <a:cubicBezTo>
                    <a:pt x="74735" y="15511"/>
                    <a:pt x="74565" y="15492"/>
                    <a:pt x="74393" y="15492"/>
                  </a:cubicBezTo>
                  <a:cubicBezTo>
                    <a:pt x="74168" y="15492"/>
                    <a:pt x="73941" y="15525"/>
                    <a:pt x="73719" y="15555"/>
                  </a:cubicBezTo>
                  <a:cubicBezTo>
                    <a:pt x="73186" y="15637"/>
                    <a:pt x="72887" y="15695"/>
                    <a:pt x="72523" y="15746"/>
                  </a:cubicBezTo>
                  <a:cubicBezTo>
                    <a:pt x="72518" y="15746"/>
                    <a:pt x="72513" y="15746"/>
                    <a:pt x="72508" y="15746"/>
                  </a:cubicBezTo>
                  <a:cubicBezTo>
                    <a:pt x="72498" y="15746"/>
                    <a:pt x="72488" y="15746"/>
                    <a:pt x="72478" y="15746"/>
                  </a:cubicBezTo>
                  <a:lnTo>
                    <a:pt x="72477" y="15746"/>
                  </a:lnTo>
                  <a:cubicBezTo>
                    <a:pt x="72425" y="15692"/>
                    <a:pt x="72368" y="15643"/>
                    <a:pt x="72308" y="15601"/>
                  </a:cubicBezTo>
                  <a:cubicBezTo>
                    <a:pt x="72150" y="15489"/>
                    <a:pt x="71967" y="15400"/>
                    <a:pt x="71770" y="15395"/>
                  </a:cubicBezTo>
                  <a:cubicBezTo>
                    <a:pt x="71766" y="15395"/>
                    <a:pt x="71761" y="15395"/>
                    <a:pt x="71757" y="15395"/>
                  </a:cubicBezTo>
                  <a:cubicBezTo>
                    <a:pt x="71559" y="15395"/>
                    <a:pt x="71366" y="15456"/>
                    <a:pt x="71172" y="15492"/>
                  </a:cubicBezTo>
                  <a:cubicBezTo>
                    <a:pt x="71059" y="15517"/>
                    <a:pt x="71042" y="15526"/>
                    <a:pt x="71023" y="15529"/>
                  </a:cubicBezTo>
                  <a:cubicBezTo>
                    <a:pt x="70964" y="15390"/>
                    <a:pt x="70839" y="15086"/>
                    <a:pt x="70768" y="15026"/>
                  </a:cubicBezTo>
                  <a:cubicBezTo>
                    <a:pt x="70674" y="14866"/>
                    <a:pt x="70512" y="14764"/>
                    <a:pt x="70356" y="14764"/>
                  </a:cubicBezTo>
                  <a:cubicBezTo>
                    <a:pt x="70235" y="14764"/>
                    <a:pt x="70118" y="14825"/>
                    <a:pt x="70039" y="14968"/>
                  </a:cubicBezTo>
                  <a:cubicBezTo>
                    <a:pt x="69952" y="15188"/>
                    <a:pt x="69914" y="15316"/>
                    <a:pt x="69839" y="15436"/>
                  </a:cubicBezTo>
                  <a:cubicBezTo>
                    <a:pt x="69805" y="15320"/>
                    <a:pt x="69762" y="15207"/>
                    <a:pt x="69690" y="15117"/>
                  </a:cubicBezTo>
                  <a:lnTo>
                    <a:pt x="69690" y="15117"/>
                  </a:lnTo>
                  <a:cubicBezTo>
                    <a:pt x="69690" y="15118"/>
                    <a:pt x="69691" y="15118"/>
                    <a:pt x="69691" y="15118"/>
                  </a:cubicBezTo>
                  <a:cubicBezTo>
                    <a:pt x="69696" y="15118"/>
                    <a:pt x="69677" y="15088"/>
                    <a:pt x="69627" y="15032"/>
                  </a:cubicBezTo>
                  <a:cubicBezTo>
                    <a:pt x="69552" y="14944"/>
                    <a:pt x="69459" y="14871"/>
                    <a:pt x="69359" y="14816"/>
                  </a:cubicBezTo>
                  <a:cubicBezTo>
                    <a:pt x="69141" y="14704"/>
                    <a:pt x="68893" y="14671"/>
                    <a:pt x="68648" y="14671"/>
                  </a:cubicBezTo>
                  <a:cubicBezTo>
                    <a:pt x="68552" y="14671"/>
                    <a:pt x="68457" y="14676"/>
                    <a:pt x="68363" y="14683"/>
                  </a:cubicBezTo>
                  <a:cubicBezTo>
                    <a:pt x="68354" y="14683"/>
                    <a:pt x="68345" y="14683"/>
                    <a:pt x="68335" y="14683"/>
                  </a:cubicBezTo>
                  <a:cubicBezTo>
                    <a:pt x="67919" y="14683"/>
                    <a:pt x="67189" y="14867"/>
                    <a:pt x="66944" y="14983"/>
                  </a:cubicBezTo>
                  <a:cubicBezTo>
                    <a:pt x="66753" y="15038"/>
                    <a:pt x="66576" y="15139"/>
                    <a:pt x="66384" y="15190"/>
                  </a:cubicBezTo>
                  <a:cubicBezTo>
                    <a:pt x="66295" y="15135"/>
                    <a:pt x="66209" y="15081"/>
                    <a:pt x="66110" y="15048"/>
                  </a:cubicBezTo>
                  <a:cubicBezTo>
                    <a:pt x="65981" y="15015"/>
                    <a:pt x="65849" y="15000"/>
                    <a:pt x="65718" y="15000"/>
                  </a:cubicBezTo>
                  <a:cubicBezTo>
                    <a:pt x="65655" y="15000"/>
                    <a:pt x="65593" y="15003"/>
                    <a:pt x="65531" y="15010"/>
                  </a:cubicBezTo>
                  <a:cubicBezTo>
                    <a:pt x="65198" y="15025"/>
                    <a:pt x="64590" y="15330"/>
                    <a:pt x="64459" y="15407"/>
                  </a:cubicBezTo>
                  <a:cubicBezTo>
                    <a:pt x="64194" y="15498"/>
                    <a:pt x="64095" y="15523"/>
                    <a:pt x="63905" y="15524"/>
                  </a:cubicBezTo>
                  <a:cubicBezTo>
                    <a:pt x="63701" y="15484"/>
                    <a:pt x="63544" y="15317"/>
                    <a:pt x="63220" y="15255"/>
                  </a:cubicBezTo>
                  <a:cubicBezTo>
                    <a:pt x="63182" y="15243"/>
                    <a:pt x="63142" y="15237"/>
                    <a:pt x="63102" y="15237"/>
                  </a:cubicBezTo>
                  <a:cubicBezTo>
                    <a:pt x="62906" y="15237"/>
                    <a:pt x="62718" y="15380"/>
                    <a:pt x="62780" y="15601"/>
                  </a:cubicBezTo>
                  <a:cubicBezTo>
                    <a:pt x="62806" y="15704"/>
                    <a:pt x="62885" y="15779"/>
                    <a:pt x="62933" y="15870"/>
                  </a:cubicBezTo>
                  <a:cubicBezTo>
                    <a:pt x="62940" y="15882"/>
                    <a:pt x="62949" y="15898"/>
                    <a:pt x="62956" y="15912"/>
                  </a:cubicBezTo>
                  <a:cubicBezTo>
                    <a:pt x="62969" y="15943"/>
                    <a:pt x="62978" y="15976"/>
                    <a:pt x="62985" y="16008"/>
                  </a:cubicBezTo>
                  <a:cubicBezTo>
                    <a:pt x="62985" y="16011"/>
                    <a:pt x="62985" y="16014"/>
                    <a:pt x="62985" y="16017"/>
                  </a:cubicBezTo>
                  <a:cubicBezTo>
                    <a:pt x="62934" y="16030"/>
                    <a:pt x="62923" y="16035"/>
                    <a:pt x="62902" y="16035"/>
                  </a:cubicBezTo>
                  <a:cubicBezTo>
                    <a:pt x="62884" y="16035"/>
                    <a:pt x="62858" y="16031"/>
                    <a:pt x="62788" y="16027"/>
                  </a:cubicBezTo>
                  <a:cubicBezTo>
                    <a:pt x="62775" y="16024"/>
                    <a:pt x="62759" y="16022"/>
                    <a:pt x="62749" y="16021"/>
                  </a:cubicBezTo>
                  <a:lnTo>
                    <a:pt x="62749" y="16021"/>
                  </a:lnTo>
                  <a:cubicBezTo>
                    <a:pt x="62753" y="16021"/>
                    <a:pt x="62754" y="16021"/>
                    <a:pt x="62755" y="16021"/>
                  </a:cubicBezTo>
                  <a:cubicBezTo>
                    <a:pt x="62768" y="16021"/>
                    <a:pt x="62441" y="15977"/>
                    <a:pt x="62342" y="15975"/>
                  </a:cubicBezTo>
                  <a:cubicBezTo>
                    <a:pt x="62219" y="15969"/>
                    <a:pt x="62098" y="15966"/>
                    <a:pt x="61978" y="15966"/>
                  </a:cubicBezTo>
                  <a:cubicBezTo>
                    <a:pt x="61865" y="15966"/>
                    <a:pt x="61752" y="15968"/>
                    <a:pt x="61637" y="15973"/>
                  </a:cubicBezTo>
                  <a:cubicBezTo>
                    <a:pt x="61535" y="15977"/>
                    <a:pt x="61432" y="15995"/>
                    <a:pt x="61329" y="15995"/>
                  </a:cubicBezTo>
                  <a:cubicBezTo>
                    <a:pt x="61319" y="15995"/>
                    <a:pt x="61309" y="15995"/>
                    <a:pt x="61298" y="15995"/>
                  </a:cubicBezTo>
                  <a:cubicBezTo>
                    <a:pt x="61297" y="15993"/>
                    <a:pt x="61297" y="15993"/>
                    <a:pt x="61296" y="15993"/>
                  </a:cubicBezTo>
                  <a:cubicBezTo>
                    <a:pt x="61285" y="15991"/>
                    <a:pt x="61274" y="15988"/>
                    <a:pt x="61263" y="15983"/>
                  </a:cubicBezTo>
                  <a:lnTo>
                    <a:pt x="61263" y="15983"/>
                  </a:lnTo>
                  <a:cubicBezTo>
                    <a:pt x="61263" y="15983"/>
                    <a:pt x="61264" y="15983"/>
                    <a:pt x="61264" y="15983"/>
                  </a:cubicBezTo>
                  <a:cubicBezTo>
                    <a:pt x="61261" y="15982"/>
                    <a:pt x="61259" y="15981"/>
                    <a:pt x="61257" y="15981"/>
                  </a:cubicBezTo>
                  <a:lnTo>
                    <a:pt x="61257" y="15981"/>
                  </a:lnTo>
                  <a:cubicBezTo>
                    <a:pt x="61257" y="15980"/>
                    <a:pt x="61257" y="15980"/>
                    <a:pt x="61256" y="15980"/>
                  </a:cubicBezTo>
                  <a:lnTo>
                    <a:pt x="61256" y="15980"/>
                  </a:lnTo>
                  <a:cubicBezTo>
                    <a:pt x="61256" y="15980"/>
                    <a:pt x="61256" y="15980"/>
                    <a:pt x="61257" y="15980"/>
                  </a:cubicBezTo>
                  <a:lnTo>
                    <a:pt x="61257" y="15980"/>
                  </a:lnTo>
                  <a:cubicBezTo>
                    <a:pt x="61124" y="15928"/>
                    <a:pt x="60990" y="15876"/>
                    <a:pt x="60850" y="15851"/>
                  </a:cubicBezTo>
                  <a:cubicBezTo>
                    <a:pt x="60616" y="15815"/>
                    <a:pt x="60445" y="15809"/>
                    <a:pt x="60258" y="15809"/>
                  </a:cubicBezTo>
                  <a:cubicBezTo>
                    <a:pt x="60164" y="15809"/>
                    <a:pt x="60066" y="15810"/>
                    <a:pt x="59953" y="15810"/>
                  </a:cubicBezTo>
                  <a:cubicBezTo>
                    <a:pt x="59909" y="15810"/>
                    <a:pt x="59863" y="15810"/>
                    <a:pt x="59814" y="15809"/>
                  </a:cubicBezTo>
                  <a:cubicBezTo>
                    <a:pt x="59790" y="15781"/>
                    <a:pt x="59761" y="15749"/>
                    <a:pt x="59738" y="15741"/>
                  </a:cubicBezTo>
                  <a:cubicBezTo>
                    <a:pt x="59719" y="15727"/>
                    <a:pt x="59697" y="15712"/>
                    <a:pt x="59684" y="15705"/>
                  </a:cubicBezTo>
                  <a:cubicBezTo>
                    <a:pt x="59613" y="15665"/>
                    <a:pt x="59532" y="15644"/>
                    <a:pt x="59451" y="15644"/>
                  </a:cubicBezTo>
                  <a:cubicBezTo>
                    <a:pt x="59409" y="15644"/>
                    <a:pt x="59366" y="15650"/>
                    <a:pt x="59325" y="15662"/>
                  </a:cubicBezTo>
                  <a:cubicBezTo>
                    <a:pt x="59150" y="15717"/>
                    <a:pt x="59001" y="15833"/>
                    <a:pt x="58862" y="15951"/>
                  </a:cubicBezTo>
                  <a:cubicBezTo>
                    <a:pt x="58859" y="15953"/>
                    <a:pt x="58857" y="15954"/>
                    <a:pt x="58854" y="15957"/>
                  </a:cubicBezTo>
                  <a:cubicBezTo>
                    <a:pt x="58844" y="15959"/>
                    <a:pt x="58833" y="15962"/>
                    <a:pt x="58822" y="15964"/>
                  </a:cubicBezTo>
                  <a:cubicBezTo>
                    <a:pt x="58614" y="15856"/>
                    <a:pt x="58346" y="15500"/>
                    <a:pt x="57961" y="15495"/>
                  </a:cubicBezTo>
                  <a:cubicBezTo>
                    <a:pt x="57968" y="15492"/>
                    <a:pt x="57974" y="15491"/>
                    <a:pt x="57981" y="15489"/>
                  </a:cubicBezTo>
                  <a:cubicBezTo>
                    <a:pt x="57965" y="15489"/>
                    <a:pt x="57951" y="15492"/>
                    <a:pt x="57935" y="15492"/>
                  </a:cubicBezTo>
                  <a:lnTo>
                    <a:pt x="57929" y="15492"/>
                  </a:lnTo>
                  <a:cubicBezTo>
                    <a:pt x="57928" y="15492"/>
                    <a:pt x="57928" y="15492"/>
                    <a:pt x="57926" y="15494"/>
                  </a:cubicBezTo>
                  <a:cubicBezTo>
                    <a:pt x="57690" y="15514"/>
                    <a:pt x="57535" y="15714"/>
                    <a:pt x="57618" y="15840"/>
                  </a:cubicBezTo>
                  <a:cubicBezTo>
                    <a:pt x="57684" y="15977"/>
                    <a:pt x="57760" y="16098"/>
                    <a:pt x="57752" y="16151"/>
                  </a:cubicBezTo>
                  <a:cubicBezTo>
                    <a:pt x="57749" y="16153"/>
                    <a:pt x="57749" y="16153"/>
                    <a:pt x="57747" y="16153"/>
                  </a:cubicBezTo>
                  <a:cubicBezTo>
                    <a:pt x="57732" y="16154"/>
                    <a:pt x="57718" y="16154"/>
                    <a:pt x="57704" y="16154"/>
                  </a:cubicBezTo>
                  <a:cubicBezTo>
                    <a:pt x="57693" y="16154"/>
                    <a:pt x="57682" y="16154"/>
                    <a:pt x="57671" y="16153"/>
                  </a:cubicBezTo>
                  <a:cubicBezTo>
                    <a:pt x="57652" y="16153"/>
                    <a:pt x="57634" y="16150"/>
                    <a:pt x="57615" y="16148"/>
                  </a:cubicBezTo>
                  <a:cubicBezTo>
                    <a:pt x="57599" y="16144"/>
                    <a:pt x="57583" y="16141"/>
                    <a:pt x="57566" y="16138"/>
                  </a:cubicBezTo>
                  <a:cubicBezTo>
                    <a:pt x="57459" y="16117"/>
                    <a:pt x="57378" y="16109"/>
                    <a:pt x="57305" y="16109"/>
                  </a:cubicBezTo>
                  <a:cubicBezTo>
                    <a:pt x="57139" y="16109"/>
                    <a:pt x="57017" y="16153"/>
                    <a:pt x="56733" y="16190"/>
                  </a:cubicBezTo>
                  <a:cubicBezTo>
                    <a:pt x="56126" y="16290"/>
                    <a:pt x="55528" y="16444"/>
                    <a:pt x="54965" y="16693"/>
                  </a:cubicBezTo>
                  <a:cubicBezTo>
                    <a:pt x="54868" y="16743"/>
                    <a:pt x="54752" y="16788"/>
                    <a:pt x="54670" y="16864"/>
                  </a:cubicBezTo>
                  <a:cubicBezTo>
                    <a:pt x="53995" y="16832"/>
                    <a:pt x="53320" y="16800"/>
                    <a:pt x="52645" y="16771"/>
                  </a:cubicBezTo>
                  <a:cubicBezTo>
                    <a:pt x="51405" y="16742"/>
                    <a:pt x="50165" y="16732"/>
                    <a:pt x="48924" y="16732"/>
                  </a:cubicBezTo>
                  <a:cubicBezTo>
                    <a:pt x="48285" y="16732"/>
                    <a:pt x="47645" y="16735"/>
                    <a:pt x="47005" y="16739"/>
                  </a:cubicBezTo>
                  <a:cubicBezTo>
                    <a:pt x="47102" y="16719"/>
                    <a:pt x="47201" y="16697"/>
                    <a:pt x="47302" y="16671"/>
                  </a:cubicBezTo>
                  <a:cubicBezTo>
                    <a:pt x="48075" y="16458"/>
                    <a:pt x="48301" y="16258"/>
                    <a:pt x="49130" y="15998"/>
                  </a:cubicBezTo>
                  <a:cubicBezTo>
                    <a:pt x="49287" y="15943"/>
                    <a:pt x="49445" y="15891"/>
                    <a:pt x="49602" y="15830"/>
                  </a:cubicBezTo>
                  <a:cubicBezTo>
                    <a:pt x="49618" y="15827"/>
                    <a:pt x="49633" y="15823"/>
                    <a:pt x="49649" y="15818"/>
                  </a:cubicBezTo>
                  <a:cubicBezTo>
                    <a:pt x="50046" y="15723"/>
                    <a:pt x="50989" y="15294"/>
                    <a:pt x="51732" y="15087"/>
                  </a:cubicBezTo>
                  <a:cubicBezTo>
                    <a:pt x="52622" y="14857"/>
                    <a:pt x="53536" y="14725"/>
                    <a:pt x="54429" y="14505"/>
                  </a:cubicBezTo>
                  <a:cubicBezTo>
                    <a:pt x="55688" y="14189"/>
                    <a:pt x="56949" y="13868"/>
                    <a:pt x="58175" y="13444"/>
                  </a:cubicBezTo>
                  <a:cubicBezTo>
                    <a:pt x="61083" y="12268"/>
                    <a:pt x="63815" y="10708"/>
                    <a:pt x="66643" y="9356"/>
                  </a:cubicBezTo>
                  <a:cubicBezTo>
                    <a:pt x="66830" y="9263"/>
                    <a:pt x="66950" y="9207"/>
                    <a:pt x="67048" y="9163"/>
                  </a:cubicBezTo>
                  <a:cubicBezTo>
                    <a:pt x="67399" y="9040"/>
                    <a:pt x="67762" y="8946"/>
                    <a:pt x="67985" y="8943"/>
                  </a:cubicBezTo>
                  <a:cubicBezTo>
                    <a:pt x="68767" y="8952"/>
                    <a:pt x="68980" y="9046"/>
                    <a:pt x="69889" y="9143"/>
                  </a:cubicBezTo>
                  <a:cubicBezTo>
                    <a:pt x="69993" y="9146"/>
                    <a:pt x="70094" y="9147"/>
                    <a:pt x="70193" y="9147"/>
                  </a:cubicBezTo>
                  <a:cubicBezTo>
                    <a:pt x="70659" y="9147"/>
                    <a:pt x="71079" y="9117"/>
                    <a:pt x="71479" y="9033"/>
                  </a:cubicBezTo>
                  <a:lnTo>
                    <a:pt x="71479" y="9033"/>
                  </a:lnTo>
                  <a:cubicBezTo>
                    <a:pt x="70858" y="9453"/>
                    <a:pt x="70225" y="9870"/>
                    <a:pt x="69610" y="10332"/>
                  </a:cubicBezTo>
                  <a:cubicBezTo>
                    <a:pt x="69064" y="10730"/>
                    <a:pt x="68592" y="11177"/>
                    <a:pt x="67987" y="11616"/>
                  </a:cubicBezTo>
                  <a:cubicBezTo>
                    <a:pt x="67355" y="12098"/>
                    <a:pt x="66629" y="12515"/>
                    <a:pt x="66114" y="12785"/>
                  </a:cubicBezTo>
                  <a:cubicBezTo>
                    <a:pt x="65958" y="12863"/>
                    <a:pt x="65984" y="13116"/>
                    <a:pt x="66158" y="13158"/>
                  </a:cubicBezTo>
                  <a:cubicBezTo>
                    <a:pt x="66176" y="13163"/>
                    <a:pt x="66193" y="13166"/>
                    <a:pt x="66209" y="13166"/>
                  </a:cubicBezTo>
                  <a:cubicBezTo>
                    <a:pt x="66295" y="13166"/>
                    <a:pt x="66363" y="13102"/>
                    <a:pt x="66430" y="13047"/>
                  </a:cubicBezTo>
                  <a:cubicBezTo>
                    <a:pt x="66998" y="12550"/>
                    <a:pt x="68231" y="11764"/>
                    <a:pt x="69329" y="11083"/>
                  </a:cubicBezTo>
                  <a:cubicBezTo>
                    <a:pt x="70587" y="10217"/>
                    <a:pt x="71578" y="9459"/>
                    <a:pt x="72778" y="8533"/>
                  </a:cubicBezTo>
                  <a:cubicBezTo>
                    <a:pt x="72797" y="8519"/>
                    <a:pt x="72817" y="8503"/>
                    <a:pt x="72836" y="8487"/>
                  </a:cubicBezTo>
                  <a:cubicBezTo>
                    <a:pt x="72839" y="8486"/>
                    <a:pt x="72843" y="8484"/>
                    <a:pt x="72846" y="8481"/>
                  </a:cubicBezTo>
                  <a:cubicBezTo>
                    <a:pt x="73716" y="7956"/>
                    <a:pt x="74516" y="7320"/>
                    <a:pt x="75328" y="6709"/>
                  </a:cubicBezTo>
                  <a:cubicBezTo>
                    <a:pt x="76075" y="6146"/>
                    <a:pt x="76986" y="5497"/>
                    <a:pt x="77852" y="4824"/>
                  </a:cubicBezTo>
                  <a:cubicBezTo>
                    <a:pt x="78428" y="4392"/>
                    <a:pt x="79326" y="3675"/>
                    <a:pt x="80121" y="3298"/>
                  </a:cubicBezTo>
                  <a:cubicBezTo>
                    <a:pt x="80604" y="3053"/>
                    <a:pt x="81343" y="2866"/>
                    <a:pt x="81689" y="2860"/>
                  </a:cubicBezTo>
                  <a:cubicBezTo>
                    <a:pt x="82404" y="2944"/>
                    <a:pt x="83272" y="3468"/>
                    <a:pt x="84184" y="3835"/>
                  </a:cubicBezTo>
                  <a:cubicBezTo>
                    <a:pt x="85087" y="4233"/>
                    <a:pt x="86039" y="4504"/>
                    <a:pt x="86986" y="4783"/>
                  </a:cubicBezTo>
                  <a:cubicBezTo>
                    <a:pt x="87384" y="4890"/>
                    <a:pt x="87697" y="4976"/>
                    <a:pt x="88051" y="5005"/>
                  </a:cubicBezTo>
                  <a:cubicBezTo>
                    <a:pt x="87634" y="5336"/>
                    <a:pt x="87210" y="5679"/>
                    <a:pt x="86773" y="6041"/>
                  </a:cubicBezTo>
                  <a:cubicBezTo>
                    <a:pt x="85900" y="6755"/>
                    <a:pt x="84908" y="7466"/>
                    <a:pt x="83829" y="8154"/>
                  </a:cubicBezTo>
                  <a:cubicBezTo>
                    <a:pt x="83713" y="8287"/>
                    <a:pt x="83793" y="8519"/>
                    <a:pt x="83962" y="8559"/>
                  </a:cubicBezTo>
                  <a:cubicBezTo>
                    <a:pt x="83978" y="8562"/>
                    <a:pt x="83993" y="8563"/>
                    <a:pt x="84009" y="8563"/>
                  </a:cubicBezTo>
                  <a:cubicBezTo>
                    <a:pt x="84239" y="8563"/>
                    <a:pt x="84468" y="8324"/>
                    <a:pt x="84668" y="8225"/>
                  </a:cubicBezTo>
                  <a:cubicBezTo>
                    <a:pt x="85179" y="7899"/>
                    <a:pt x="85671" y="7543"/>
                    <a:pt x="86153" y="7175"/>
                  </a:cubicBezTo>
                  <a:cubicBezTo>
                    <a:pt x="87876" y="5842"/>
                    <a:pt x="89536" y="4427"/>
                    <a:pt x="91212" y="3035"/>
                  </a:cubicBezTo>
                  <a:cubicBezTo>
                    <a:pt x="92311" y="2106"/>
                    <a:pt x="93532" y="1000"/>
                    <a:pt x="94605" y="623"/>
                  </a:cubicBezTo>
                  <a:cubicBezTo>
                    <a:pt x="94751" y="558"/>
                    <a:pt x="94984" y="513"/>
                    <a:pt x="95038" y="512"/>
                  </a:cubicBezTo>
                  <a:cubicBezTo>
                    <a:pt x="95097" y="506"/>
                    <a:pt x="95168" y="503"/>
                    <a:pt x="95241" y="503"/>
                  </a:cubicBezTo>
                  <a:close/>
                  <a:moveTo>
                    <a:pt x="8111" y="12706"/>
                  </a:moveTo>
                  <a:cubicBezTo>
                    <a:pt x="8136" y="12706"/>
                    <a:pt x="8160" y="12706"/>
                    <a:pt x="8183" y="12708"/>
                  </a:cubicBezTo>
                  <a:cubicBezTo>
                    <a:pt x="9232" y="12769"/>
                    <a:pt x="10496" y="13646"/>
                    <a:pt x="11647" y="14276"/>
                  </a:cubicBezTo>
                  <a:cubicBezTo>
                    <a:pt x="12312" y="14671"/>
                    <a:pt x="13018" y="14988"/>
                    <a:pt x="13747" y="15249"/>
                  </a:cubicBezTo>
                  <a:cubicBezTo>
                    <a:pt x="14199" y="15437"/>
                    <a:pt x="14675" y="15573"/>
                    <a:pt x="15161" y="15573"/>
                  </a:cubicBezTo>
                  <a:cubicBezTo>
                    <a:pt x="15306" y="15573"/>
                    <a:pt x="15453" y="15561"/>
                    <a:pt x="15600" y="15534"/>
                  </a:cubicBezTo>
                  <a:cubicBezTo>
                    <a:pt x="16317" y="15408"/>
                    <a:pt x="17018" y="15209"/>
                    <a:pt x="17734" y="15081"/>
                  </a:cubicBezTo>
                  <a:cubicBezTo>
                    <a:pt x="18183" y="14985"/>
                    <a:pt x="18713" y="14773"/>
                    <a:pt x="19001" y="14773"/>
                  </a:cubicBezTo>
                  <a:cubicBezTo>
                    <a:pt x="19011" y="14773"/>
                    <a:pt x="19021" y="14774"/>
                    <a:pt x="19030" y="14774"/>
                  </a:cubicBezTo>
                  <a:cubicBezTo>
                    <a:pt x="19592" y="14818"/>
                    <a:pt x="20585" y="15142"/>
                    <a:pt x="21435" y="15326"/>
                  </a:cubicBezTo>
                  <a:cubicBezTo>
                    <a:pt x="22158" y="15501"/>
                    <a:pt x="22901" y="15577"/>
                    <a:pt x="23644" y="15577"/>
                  </a:cubicBezTo>
                  <a:cubicBezTo>
                    <a:pt x="23965" y="15577"/>
                    <a:pt x="24287" y="15563"/>
                    <a:pt x="24606" y="15536"/>
                  </a:cubicBezTo>
                  <a:cubicBezTo>
                    <a:pt x="25607" y="15448"/>
                    <a:pt x="26902" y="15055"/>
                    <a:pt x="27657" y="14970"/>
                  </a:cubicBezTo>
                  <a:cubicBezTo>
                    <a:pt x="27773" y="14956"/>
                    <a:pt x="27887" y="14950"/>
                    <a:pt x="27999" y="14950"/>
                  </a:cubicBezTo>
                  <a:cubicBezTo>
                    <a:pt x="28438" y="14950"/>
                    <a:pt x="28837" y="15039"/>
                    <a:pt x="29121" y="15080"/>
                  </a:cubicBezTo>
                  <a:cubicBezTo>
                    <a:pt x="30367" y="15267"/>
                    <a:pt x="31506" y="15581"/>
                    <a:pt x="32696" y="15979"/>
                  </a:cubicBezTo>
                  <a:cubicBezTo>
                    <a:pt x="33865" y="16326"/>
                    <a:pt x="35049" y="16610"/>
                    <a:pt x="36241" y="16862"/>
                  </a:cubicBezTo>
                  <a:cubicBezTo>
                    <a:pt x="35110" y="16859"/>
                    <a:pt x="33978" y="16843"/>
                    <a:pt x="32847" y="16806"/>
                  </a:cubicBezTo>
                  <a:cubicBezTo>
                    <a:pt x="29515" y="16729"/>
                    <a:pt x="26182" y="16735"/>
                    <a:pt x="22850" y="16730"/>
                  </a:cubicBezTo>
                  <a:cubicBezTo>
                    <a:pt x="22763" y="16730"/>
                    <a:pt x="22676" y="16730"/>
                    <a:pt x="22589" y="16730"/>
                  </a:cubicBezTo>
                  <a:cubicBezTo>
                    <a:pt x="19297" y="16730"/>
                    <a:pt x="16010" y="16938"/>
                    <a:pt x="12719" y="16977"/>
                  </a:cubicBezTo>
                  <a:cubicBezTo>
                    <a:pt x="9892" y="16959"/>
                    <a:pt x="7070" y="16791"/>
                    <a:pt x="4248" y="16661"/>
                  </a:cubicBezTo>
                  <a:cubicBezTo>
                    <a:pt x="3298" y="16619"/>
                    <a:pt x="2347" y="16603"/>
                    <a:pt x="1395" y="16596"/>
                  </a:cubicBezTo>
                  <a:cubicBezTo>
                    <a:pt x="1360" y="16598"/>
                    <a:pt x="1325" y="16598"/>
                    <a:pt x="1289" y="16598"/>
                  </a:cubicBezTo>
                  <a:cubicBezTo>
                    <a:pt x="1192" y="16598"/>
                    <a:pt x="1093" y="16593"/>
                    <a:pt x="995" y="16593"/>
                  </a:cubicBezTo>
                  <a:cubicBezTo>
                    <a:pt x="960" y="16593"/>
                    <a:pt x="924" y="16594"/>
                    <a:pt x="888" y="16596"/>
                  </a:cubicBezTo>
                  <a:cubicBezTo>
                    <a:pt x="1004" y="16221"/>
                    <a:pt x="1136" y="15849"/>
                    <a:pt x="1233" y="15636"/>
                  </a:cubicBezTo>
                  <a:lnTo>
                    <a:pt x="1233" y="15636"/>
                  </a:lnTo>
                  <a:cubicBezTo>
                    <a:pt x="1216" y="15665"/>
                    <a:pt x="1209" y="15677"/>
                    <a:pt x="1209" y="15677"/>
                  </a:cubicBezTo>
                  <a:cubicBezTo>
                    <a:pt x="1207" y="15677"/>
                    <a:pt x="1302" y="15501"/>
                    <a:pt x="1314" y="15461"/>
                  </a:cubicBezTo>
                  <a:cubicBezTo>
                    <a:pt x="1442" y="15251"/>
                    <a:pt x="1414" y="15313"/>
                    <a:pt x="1556" y="15196"/>
                  </a:cubicBezTo>
                  <a:cubicBezTo>
                    <a:pt x="3052" y="14280"/>
                    <a:pt x="4555" y="13785"/>
                    <a:pt x="6262" y="13219"/>
                  </a:cubicBezTo>
                  <a:cubicBezTo>
                    <a:pt x="6900" y="13024"/>
                    <a:pt x="7600" y="12706"/>
                    <a:pt x="8111" y="12706"/>
                  </a:cubicBezTo>
                  <a:close/>
                  <a:moveTo>
                    <a:pt x="68329" y="14962"/>
                  </a:moveTo>
                  <a:cubicBezTo>
                    <a:pt x="68672" y="14962"/>
                    <a:pt x="69036" y="15070"/>
                    <a:pt x="69206" y="15274"/>
                  </a:cubicBezTo>
                  <a:cubicBezTo>
                    <a:pt x="69222" y="15303"/>
                    <a:pt x="69252" y="15353"/>
                    <a:pt x="69267" y="15375"/>
                  </a:cubicBezTo>
                  <a:cubicBezTo>
                    <a:pt x="69303" y="15452"/>
                    <a:pt x="69348" y="15524"/>
                    <a:pt x="69381" y="15602"/>
                  </a:cubicBezTo>
                  <a:cubicBezTo>
                    <a:pt x="69432" y="15728"/>
                    <a:pt x="69451" y="15872"/>
                    <a:pt x="69543" y="15976"/>
                  </a:cubicBezTo>
                  <a:cubicBezTo>
                    <a:pt x="69598" y="16045"/>
                    <a:pt x="69673" y="16075"/>
                    <a:pt x="69749" y="16075"/>
                  </a:cubicBezTo>
                  <a:cubicBezTo>
                    <a:pt x="69853" y="16075"/>
                    <a:pt x="69961" y="16020"/>
                    <a:pt x="70028" y="15935"/>
                  </a:cubicBezTo>
                  <a:cubicBezTo>
                    <a:pt x="70147" y="15802"/>
                    <a:pt x="70253" y="15655"/>
                    <a:pt x="70324" y="15491"/>
                  </a:cubicBezTo>
                  <a:cubicBezTo>
                    <a:pt x="70347" y="15439"/>
                    <a:pt x="70366" y="15387"/>
                    <a:pt x="70382" y="15340"/>
                  </a:cubicBezTo>
                  <a:cubicBezTo>
                    <a:pt x="70428" y="15426"/>
                    <a:pt x="70479" y="15539"/>
                    <a:pt x="70580" y="15718"/>
                  </a:cubicBezTo>
                  <a:cubicBezTo>
                    <a:pt x="70662" y="15920"/>
                    <a:pt x="70798" y="15983"/>
                    <a:pt x="70952" y="15983"/>
                  </a:cubicBezTo>
                  <a:cubicBezTo>
                    <a:pt x="71118" y="15983"/>
                    <a:pt x="71305" y="15910"/>
                    <a:pt x="71471" y="15859"/>
                  </a:cubicBezTo>
                  <a:cubicBezTo>
                    <a:pt x="71567" y="15848"/>
                    <a:pt x="71615" y="15836"/>
                    <a:pt x="71668" y="15836"/>
                  </a:cubicBezTo>
                  <a:cubicBezTo>
                    <a:pt x="71710" y="15836"/>
                    <a:pt x="71756" y="15844"/>
                    <a:pt x="71830" y="15866"/>
                  </a:cubicBezTo>
                  <a:cubicBezTo>
                    <a:pt x="71867" y="15886"/>
                    <a:pt x="71938" y="15925"/>
                    <a:pt x="71963" y="15946"/>
                  </a:cubicBezTo>
                  <a:cubicBezTo>
                    <a:pt x="71979" y="15962"/>
                    <a:pt x="71988" y="15967"/>
                    <a:pt x="71992" y="15969"/>
                  </a:cubicBezTo>
                  <a:cubicBezTo>
                    <a:pt x="72003" y="15979"/>
                    <a:pt x="72016" y="15989"/>
                    <a:pt x="72028" y="15999"/>
                  </a:cubicBezTo>
                  <a:cubicBezTo>
                    <a:pt x="72132" y="16122"/>
                    <a:pt x="72254" y="16249"/>
                    <a:pt x="72424" y="16249"/>
                  </a:cubicBezTo>
                  <a:cubicBezTo>
                    <a:pt x="72441" y="16249"/>
                    <a:pt x="72458" y="16248"/>
                    <a:pt x="72475" y="16245"/>
                  </a:cubicBezTo>
                  <a:cubicBezTo>
                    <a:pt x="72726" y="16211"/>
                    <a:pt x="72962" y="16105"/>
                    <a:pt x="73205" y="16040"/>
                  </a:cubicBezTo>
                  <a:cubicBezTo>
                    <a:pt x="73268" y="16035"/>
                    <a:pt x="73806" y="15954"/>
                    <a:pt x="74165" y="15949"/>
                  </a:cubicBezTo>
                  <a:cubicBezTo>
                    <a:pt x="74209" y="15946"/>
                    <a:pt x="74251" y="15944"/>
                    <a:pt x="74291" y="15944"/>
                  </a:cubicBezTo>
                  <a:cubicBezTo>
                    <a:pt x="74676" y="15944"/>
                    <a:pt x="74884" y="16067"/>
                    <a:pt x="75099" y="16228"/>
                  </a:cubicBezTo>
                  <a:cubicBezTo>
                    <a:pt x="75157" y="16256"/>
                    <a:pt x="75220" y="16267"/>
                    <a:pt x="75285" y="16267"/>
                  </a:cubicBezTo>
                  <a:cubicBezTo>
                    <a:pt x="75353" y="16267"/>
                    <a:pt x="75421" y="16254"/>
                    <a:pt x="75484" y="16234"/>
                  </a:cubicBezTo>
                  <a:cubicBezTo>
                    <a:pt x="75586" y="16242"/>
                    <a:pt x="75687" y="16251"/>
                    <a:pt x="75788" y="16263"/>
                  </a:cubicBezTo>
                  <a:cubicBezTo>
                    <a:pt x="76061" y="16292"/>
                    <a:pt x="76559" y="16377"/>
                    <a:pt x="76866" y="16507"/>
                  </a:cubicBezTo>
                  <a:cubicBezTo>
                    <a:pt x="76915" y="16526"/>
                    <a:pt x="76960" y="16547"/>
                    <a:pt x="77003" y="16568"/>
                  </a:cubicBezTo>
                  <a:cubicBezTo>
                    <a:pt x="76950" y="16568"/>
                    <a:pt x="76898" y="16570"/>
                    <a:pt x="76844" y="16570"/>
                  </a:cubicBezTo>
                  <a:cubicBezTo>
                    <a:pt x="76447" y="16565"/>
                    <a:pt x="76048" y="16554"/>
                    <a:pt x="75650" y="16554"/>
                  </a:cubicBezTo>
                  <a:cubicBezTo>
                    <a:pt x="75198" y="16554"/>
                    <a:pt x="74746" y="16568"/>
                    <a:pt x="74297" y="16620"/>
                  </a:cubicBezTo>
                  <a:cubicBezTo>
                    <a:pt x="73334" y="16733"/>
                    <a:pt x="72381" y="16910"/>
                    <a:pt x="71439" y="17127"/>
                  </a:cubicBezTo>
                  <a:cubicBezTo>
                    <a:pt x="70949" y="17113"/>
                    <a:pt x="70459" y="17107"/>
                    <a:pt x="69969" y="17107"/>
                  </a:cubicBezTo>
                  <a:cubicBezTo>
                    <a:pt x="68039" y="17107"/>
                    <a:pt x="66109" y="17195"/>
                    <a:pt x="64178" y="17195"/>
                  </a:cubicBezTo>
                  <a:cubicBezTo>
                    <a:pt x="63326" y="17195"/>
                    <a:pt x="62474" y="17178"/>
                    <a:pt x="61621" y="17129"/>
                  </a:cubicBezTo>
                  <a:cubicBezTo>
                    <a:pt x="61278" y="17121"/>
                    <a:pt x="60935" y="17114"/>
                    <a:pt x="60592" y="17105"/>
                  </a:cubicBezTo>
                  <a:cubicBezTo>
                    <a:pt x="60562" y="17082"/>
                    <a:pt x="60525" y="17066"/>
                    <a:pt x="60483" y="17066"/>
                  </a:cubicBezTo>
                  <a:cubicBezTo>
                    <a:pt x="60467" y="17066"/>
                    <a:pt x="60450" y="17068"/>
                    <a:pt x="60433" y="17074"/>
                  </a:cubicBezTo>
                  <a:cubicBezTo>
                    <a:pt x="60396" y="17082"/>
                    <a:pt x="60362" y="17090"/>
                    <a:pt x="60325" y="17097"/>
                  </a:cubicBezTo>
                  <a:cubicBezTo>
                    <a:pt x="58715" y="17052"/>
                    <a:pt x="57107" y="16977"/>
                    <a:pt x="55498" y="16901"/>
                  </a:cubicBezTo>
                  <a:cubicBezTo>
                    <a:pt x="55932" y="16777"/>
                    <a:pt x="56425" y="16700"/>
                    <a:pt x="56697" y="16668"/>
                  </a:cubicBezTo>
                  <a:cubicBezTo>
                    <a:pt x="56933" y="16633"/>
                    <a:pt x="57173" y="16631"/>
                    <a:pt x="57408" y="16596"/>
                  </a:cubicBezTo>
                  <a:cubicBezTo>
                    <a:pt x="57457" y="16584"/>
                    <a:pt x="57558" y="16544"/>
                    <a:pt x="57626" y="16513"/>
                  </a:cubicBezTo>
                  <a:cubicBezTo>
                    <a:pt x="57818" y="16478"/>
                    <a:pt x="58016" y="16344"/>
                    <a:pt x="58029" y="16138"/>
                  </a:cubicBezTo>
                  <a:cubicBezTo>
                    <a:pt x="58032" y="16088"/>
                    <a:pt x="58022" y="16034"/>
                    <a:pt x="58007" y="15982"/>
                  </a:cubicBezTo>
                  <a:lnTo>
                    <a:pt x="58007" y="15982"/>
                  </a:lnTo>
                  <a:cubicBezTo>
                    <a:pt x="58187" y="16050"/>
                    <a:pt x="58340" y="16222"/>
                    <a:pt x="58576" y="16352"/>
                  </a:cubicBezTo>
                  <a:cubicBezTo>
                    <a:pt x="58618" y="16374"/>
                    <a:pt x="58667" y="16384"/>
                    <a:pt x="58717" y="16384"/>
                  </a:cubicBezTo>
                  <a:cubicBezTo>
                    <a:pt x="58836" y="16384"/>
                    <a:pt x="58964" y="16329"/>
                    <a:pt x="59029" y="16237"/>
                  </a:cubicBezTo>
                  <a:cubicBezTo>
                    <a:pt x="59043" y="16231"/>
                    <a:pt x="59060" y="16221"/>
                    <a:pt x="59087" y="16202"/>
                  </a:cubicBezTo>
                  <a:cubicBezTo>
                    <a:pt x="59257" y="16115"/>
                    <a:pt x="59237" y="16108"/>
                    <a:pt x="59410" y="16069"/>
                  </a:cubicBezTo>
                  <a:lnTo>
                    <a:pt x="59415" y="16069"/>
                  </a:lnTo>
                  <a:cubicBezTo>
                    <a:pt x="59416" y="16070"/>
                    <a:pt x="59418" y="16070"/>
                    <a:pt x="59420" y="16070"/>
                  </a:cubicBezTo>
                  <a:cubicBezTo>
                    <a:pt x="59426" y="16074"/>
                    <a:pt x="59432" y="16077"/>
                    <a:pt x="59435" y="16077"/>
                  </a:cubicBezTo>
                  <a:lnTo>
                    <a:pt x="59435" y="16079"/>
                  </a:lnTo>
                  <a:lnTo>
                    <a:pt x="59436" y="16079"/>
                  </a:lnTo>
                  <a:cubicBezTo>
                    <a:pt x="59436" y="16079"/>
                    <a:pt x="59436" y="16080"/>
                    <a:pt x="59436" y="16080"/>
                  </a:cubicBezTo>
                  <a:cubicBezTo>
                    <a:pt x="59447" y="16089"/>
                    <a:pt x="59450" y="16093"/>
                    <a:pt x="59450" y="16093"/>
                  </a:cubicBezTo>
                  <a:cubicBezTo>
                    <a:pt x="59449" y="16093"/>
                    <a:pt x="59446" y="16090"/>
                    <a:pt x="59441" y="16085"/>
                  </a:cubicBezTo>
                  <a:lnTo>
                    <a:pt x="59441" y="16085"/>
                  </a:lnTo>
                  <a:cubicBezTo>
                    <a:pt x="59491" y="16158"/>
                    <a:pt x="59565" y="16222"/>
                    <a:pt x="59652" y="16244"/>
                  </a:cubicBezTo>
                  <a:cubicBezTo>
                    <a:pt x="59670" y="16251"/>
                    <a:pt x="59698" y="16253"/>
                    <a:pt x="59731" y="16253"/>
                  </a:cubicBezTo>
                  <a:cubicBezTo>
                    <a:pt x="59902" y="16253"/>
                    <a:pt x="60228" y="16183"/>
                    <a:pt x="60229" y="16183"/>
                  </a:cubicBezTo>
                  <a:lnTo>
                    <a:pt x="60229" y="16183"/>
                  </a:lnTo>
                  <a:cubicBezTo>
                    <a:pt x="60229" y="16183"/>
                    <a:pt x="60226" y="16183"/>
                    <a:pt x="60221" y="16185"/>
                  </a:cubicBezTo>
                  <a:cubicBezTo>
                    <a:pt x="60325" y="16174"/>
                    <a:pt x="60386" y="16169"/>
                    <a:pt x="60436" y="16169"/>
                  </a:cubicBezTo>
                  <a:cubicBezTo>
                    <a:pt x="60521" y="16169"/>
                    <a:pt x="60569" y="16184"/>
                    <a:pt x="60728" y="16216"/>
                  </a:cubicBezTo>
                  <a:cubicBezTo>
                    <a:pt x="60941" y="16276"/>
                    <a:pt x="60906" y="16280"/>
                    <a:pt x="61122" y="16374"/>
                  </a:cubicBezTo>
                  <a:cubicBezTo>
                    <a:pt x="61167" y="16386"/>
                    <a:pt x="61214" y="16391"/>
                    <a:pt x="61262" y="16391"/>
                  </a:cubicBezTo>
                  <a:cubicBezTo>
                    <a:pt x="61522" y="16391"/>
                    <a:pt x="61815" y="16246"/>
                    <a:pt x="61984" y="16246"/>
                  </a:cubicBezTo>
                  <a:cubicBezTo>
                    <a:pt x="61996" y="16246"/>
                    <a:pt x="62007" y="16247"/>
                    <a:pt x="62018" y="16248"/>
                  </a:cubicBezTo>
                  <a:cubicBezTo>
                    <a:pt x="62033" y="16248"/>
                    <a:pt x="62048" y="16247"/>
                    <a:pt x="62063" y="16247"/>
                  </a:cubicBezTo>
                  <a:cubicBezTo>
                    <a:pt x="62364" y="16247"/>
                    <a:pt x="62642" y="16377"/>
                    <a:pt x="62961" y="16377"/>
                  </a:cubicBezTo>
                  <a:cubicBezTo>
                    <a:pt x="62999" y="16377"/>
                    <a:pt x="63037" y="16375"/>
                    <a:pt x="63077" y="16371"/>
                  </a:cubicBezTo>
                  <a:cubicBezTo>
                    <a:pt x="63391" y="16315"/>
                    <a:pt x="63418" y="16032"/>
                    <a:pt x="63344" y="15772"/>
                  </a:cubicBezTo>
                  <a:lnTo>
                    <a:pt x="63344" y="15772"/>
                  </a:lnTo>
                  <a:cubicBezTo>
                    <a:pt x="63392" y="15794"/>
                    <a:pt x="63443" y="15818"/>
                    <a:pt x="63504" y="15851"/>
                  </a:cubicBezTo>
                  <a:cubicBezTo>
                    <a:pt x="63619" y="15924"/>
                    <a:pt x="63742" y="15952"/>
                    <a:pt x="63866" y="15952"/>
                  </a:cubicBezTo>
                  <a:cubicBezTo>
                    <a:pt x="64123" y="15952"/>
                    <a:pt x="64387" y="15829"/>
                    <a:pt x="64613" y="15714"/>
                  </a:cubicBezTo>
                  <a:cubicBezTo>
                    <a:pt x="64698" y="15671"/>
                    <a:pt x="65330" y="15462"/>
                    <a:pt x="65503" y="15462"/>
                  </a:cubicBezTo>
                  <a:cubicBezTo>
                    <a:pt x="65518" y="15462"/>
                    <a:pt x="65529" y="15463"/>
                    <a:pt x="65537" y="15466"/>
                  </a:cubicBezTo>
                  <a:cubicBezTo>
                    <a:pt x="65828" y="15472"/>
                    <a:pt x="65803" y="15488"/>
                    <a:pt x="66042" y="15560"/>
                  </a:cubicBezTo>
                  <a:cubicBezTo>
                    <a:pt x="66130" y="15573"/>
                    <a:pt x="66162" y="15646"/>
                    <a:pt x="66377" y="15649"/>
                  </a:cubicBezTo>
                  <a:cubicBezTo>
                    <a:pt x="66630" y="15618"/>
                    <a:pt x="66823" y="15416"/>
                    <a:pt x="67048" y="15311"/>
                  </a:cubicBezTo>
                  <a:cubicBezTo>
                    <a:pt x="67322" y="15165"/>
                    <a:pt x="67677" y="15057"/>
                    <a:pt x="68079" y="14983"/>
                  </a:cubicBezTo>
                  <a:cubicBezTo>
                    <a:pt x="68159" y="14969"/>
                    <a:pt x="68243" y="14962"/>
                    <a:pt x="68329" y="14962"/>
                  </a:cubicBezTo>
                  <a:close/>
                  <a:moveTo>
                    <a:pt x="1365" y="17113"/>
                  </a:moveTo>
                  <a:cubicBezTo>
                    <a:pt x="1463" y="17113"/>
                    <a:pt x="1562" y="17113"/>
                    <a:pt x="1660" y="17114"/>
                  </a:cubicBezTo>
                  <a:cubicBezTo>
                    <a:pt x="2755" y="17126"/>
                    <a:pt x="3851" y="17152"/>
                    <a:pt x="4944" y="17214"/>
                  </a:cubicBezTo>
                  <a:cubicBezTo>
                    <a:pt x="7559" y="17329"/>
                    <a:pt x="10177" y="17491"/>
                    <a:pt x="12795" y="17491"/>
                  </a:cubicBezTo>
                  <a:cubicBezTo>
                    <a:pt x="12874" y="17491"/>
                    <a:pt x="12952" y="17491"/>
                    <a:pt x="13030" y="17491"/>
                  </a:cubicBezTo>
                  <a:cubicBezTo>
                    <a:pt x="16264" y="17440"/>
                    <a:pt x="19493" y="17247"/>
                    <a:pt x="22728" y="17247"/>
                  </a:cubicBezTo>
                  <a:cubicBezTo>
                    <a:pt x="22923" y="17247"/>
                    <a:pt x="23118" y="17247"/>
                    <a:pt x="23313" y="17249"/>
                  </a:cubicBezTo>
                  <a:cubicBezTo>
                    <a:pt x="23795" y="17246"/>
                    <a:pt x="24277" y="17245"/>
                    <a:pt x="24759" y="17245"/>
                  </a:cubicBezTo>
                  <a:cubicBezTo>
                    <a:pt x="28676" y="17245"/>
                    <a:pt x="32592" y="17323"/>
                    <a:pt x="36509" y="17386"/>
                  </a:cubicBezTo>
                  <a:cubicBezTo>
                    <a:pt x="40251" y="17376"/>
                    <a:pt x="43992" y="17255"/>
                    <a:pt x="47734" y="17250"/>
                  </a:cubicBezTo>
                  <a:cubicBezTo>
                    <a:pt x="48089" y="17248"/>
                    <a:pt x="48444" y="17246"/>
                    <a:pt x="48799" y="17246"/>
                  </a:cubicBezTo>
                  <a:cubicBezTo>
                    <a:pt x="51500" y="17246"/>
                    <a:pt x="54200" y="17321"/>
                    <a:pt x="56895" y="17498"/>
                  </a:cubicBezTo>
                  <a:cubicBezTo>
                    <a:pt x="57286" y="17508"/>
                    <a:pt x="57676" y="17521"/>
                    <a:pt x="58065" y="17534"/>
                  </a:cubicBezTo>
                  <a:cubicBezTo>
                    <a:pt x="55685" y="17929"/>
                    <a:pt x="53439" y="18129"/>
                    <a:pt x="50931" y="18553"/>
                  </a:cubicBezTo>
                  <a:cubicBezTo>
                    <a:pt x="50036" y="18684"/>
                    <a:pt x="49143" y="18820"/>
                    <a:pt x="48254" y="18982"/>
                  </a:cubicBezTo>
                  <a:cubicBezTo>
                    <a:pt x="47815" y="19057"/>
                    <a:pt x="47118" y="19208"/>
                    <a:pt x="46872" y="19364"/>
                  </a:cubicBezTo>
                  <a:cubicBezTo>
                    <a:pt x="46685" y="19460"/>
                    <a:pt x="46504" y="19623"/>
                    <a:pt x="46500" y="19846"/>
                  </a:cubicBezTo>
                  <a:cubicBezTo>
                    <a:pt x="46510" y="20110"/>
                    <a:pt x="46535" y="20440"/>
                    <a:pt x="46361" y="20617"/>
                  </a:cubicBezTo>
                  <a:cubicBezTo>
                    <a:pt x="46226" y="20833"/>
                    <a:pt x="45762" y="21084"/>
                    <a:pt x="45641" y="21121"/>
                  </a:cubicBezTo>
                  <a:cubicBezTo>
                    <a:pt x="45294" y="21293"/>
                    <a:pt x="44641" y="21470"/>
                    <a:pt x="44101" y="21584"/>
                  </a:cubicBezTo>
                  <a:cubicBezTo>
                    <a:pt x="43112" y="21798"/>
                    <a:pt x="42116" y="21989"/>
                    <a:pt x="41134" y="22240"/>
                  </a:cubicBezTo>
                  <a:cubicBezTo>
                    <a:pt x="40853" y="22323"/>
                    <a:pt x="40636" y="22385"/>
                    <a:pt x="40502" y="22464"/>
                  </a:cubicBezTo>
                  <a:cubicBezTo>
                    <a:pt x="40361" y="22551"/>
                    <a:pt x="40236" y="22669"/>
                    <a:pt x="40158" y="22816"/>
                  </a:cubicBezTo>
                  <a:cubicBezTo>
                    <a:pt x="40129" y="22847"/>
                    <a:pt x="40109" y="22947"/>
                    <a:pt x="40099" y="22994"/>
                  </a:cubicBezTo>
                  <a:cubicBezTo>
                    <a:pt x="40067" y="23157"/>
                    <a:pt x="40125" y="23323"/>
                    <a:pt x="40096" y="23488"/>
                  </a:cubicBezTo>
                  <a:cubicBezTo>
                    <a:pt x="40070" y="23773"/>
                    <a:pt x="39939" y="23993"/>
                    <a:pt x="39689" y="24189"/>
                  </a:cubicBezTo>
                  <a:cubicBezTo>
                    <a:pt x="38933" y="24731"/>
                    <a:pt x="37779" y="25101"/>
                    <a:pt x="36885" y="25524"/>
                  </a:cubicBezTo>
                  <a:cubicBezTo>
                    <a:pt x="35920" y="25944"/>
                    <a:pt x="35049" y="26345"/>
                    <a:pt x="34007" y="26868"/>
                  </a:cubicBezTo>
                  <a:cubicBezTo>
                    <a:pt x="33766" y="26989"/>
                    <a:pt x="33528" y="27115"/>
                    <a:pt x="33289" y="27240"/>
                  </a:cubicBezTo>
                  <a:cubicBezTo>
                    <a:pt x="33241" y="27267"/>
                    <a:pt x="33208" y="27314"/>
                    <a:pt x="33189" y="27363"/>
                  </a:cubicBezTo>
                  <a:cubicBezTo>
                    <a:pt x="32617" y="27540"/>
                    <a:pt x="32036" y="27687"/>
                    <a:pt x="31463" y="27861"/>
                  </a:cubicBezTo>
                  <a:cubicBezTo>
                    <a:pt x="31315" y="27922"/>
                    <a:pt x="31107" y="27903"/>
                    <a:pt x="31007" y="28045"/>
                  </a:cubicBezTo>
                  <a:cubicBezTo>
                    <a:pt x="30996" y="28068"/>
                    <a:pt x="30994" y="28087"/>
                    <a:pt x="30989" y="28107"/>
                  </a:cubicBezTo>
                  <a:cubicBezTo>
                    <a:pt x="30923" y="28106"/>
                    <a:pt x="30857" y="28106"/>
                    <a:pt x="30791" y="28104"/>
                  </a:cubicBezTo>
                  <a:cubicBezTo>
                    <a:pt x="29037" y="28093"/>
                    <a:pt x="27288" y="27975"/>
                    <a:pt x="25536" y="27890"/>
                  </a:cubicBezTo>
                  <a:cubicBezTo>
                    <a:pt x="24381" y="27861"/>
                    <a:pt x="23226" y="27847"/>
                    <a:pt x="22070" y="27847"/>
                  </a:cubicBezTo>
                  <a:cubicBezTo>
                    <a:pt x="21161" y="27847"/>
                    <a:pt x="20252" y="27855"/>
                    <a:pt x="19343" y="27873"/>
                  </a:cubicBezTo>
                  <a:cubicBezTo>
                    <a:pt x="18176" y="27914"/>
                    <a:pt x="17010" y="27929"/>
                    <a:pt x="15843" y="27929"/>
                  </a:cubicBezTo>
                  <a:cubicBezTo>
                    <a:pt x="13833" y="27929"/>
                    <a:pt x="11824" y="27884"/>
                    <a:pt x="9814" y="27848"/>
                  </a:cubicBezTo>
                  <a:cubicBezTo>
                    <a:pt x="8713" y="27850"/>
                    <a:pt x="7612" y="27864"/>
                    <a:pt x="6511" y="27864"/>
                  </a:cubicBezTo>
                  <a:cubicBezTo>
                    <a:pt x="5343" y="27864"/>
                    <a:pt x="4176" y="27848"/>
                    <a:pt x="3008" y="27786"/>
                  </a:cubicBezTo>
                  <a:cubicBezTo>
                    <a:pt x="2597" y="27767"/>
                    <a:pt x="2184" y="27751"/>
                    <a:pt x="1775" y="27718"/>
                  </a:cubicBezTo>
                  <a:cubicBezTo>
                    <a:pt x="1757" y="27713"/>
                    <a:pt x="1740" y="27712"/>
                    <a:pt x="1730" y="27710"/>
                  </a:cubicBezTo>
                  <a:cubicBezTo>
                    <a:pt x="1688" y="27702"/>
                    <a:pt x="1639" y="27687"/>
                    <a:pt x="1628" y="27684"/>
                  </a:cubicBezTo>
                  <a:cubicBezTo>
                    <a:pt x="1185" y="27457"/>
                    <a:pt x="1061" y="26962"/>
                    <a:pt x="902" y="26210"/>
                  </a:cubicBezTo>
                  <a:cubicBezTo>
                    <a:pt x="524" y="24193"/>
                    <a:pt x="486" y="21943"/>
                    <a:pt x="589" y="19716"/>
                  </a:cubicBezTo>
                  <a:cubicBezTo>
                    <a:pt x="638" y="18884"/>
                    <a:pt x="734" y="18055"/>
                    <a:pt x="822" y="17226"/>
                  </a:cubicBezTo>
                  <a:cubicBezTo>
                    <a:pt x="820" y="17192"/>
                    <a:pt x="823" y="17156"/>
                    <a:pt x="828" y="17117"/>
                  </a:cubicBezTo>
                  <a:cubicBezTo>
                    <a:pt x="1007" y="17114"/>
                    <a:pt x="1186" y="17113"/>
                    <a:pt x="1365" y="17113"/>
                  </a:cubicBezTo>
                  <a:close/>
                  <a:moveTo>
                    <a:pt x="59913" y="17601"/>
                  </a:moveTo>
                  <a:cubicBezTo>
                    <a:pt x="61528" y="17659"/>
                    <a:pt x="63145" y="17713"/>
                    <a:pt x="64761" y="17713"/>
                  </a:cubicBezTo>
                  <a:cubicBezTo>
                    <a:pt x="65512" y="17713"/>
                    <a:pt x="66263" y="17702"/>
                    <a:pt x="67014" y="17673"/>
                  </a:cubicBezTo>
                  <a:cubicBezTo>
                    <a:pt x="67861" y="17638"/>
                    <a:pt x="68708" y="17627"/>
                    <a:pt x="69555" y="17615"/>
                  </a:cubicBezTo>
                  <a:lnTo>
                    <a:pt x="69555" y="17615"/>
                  </a:lnTo>
                  <a:cubicBezTo>
                    <a:pt x="68732" y="17848"/>
                    <a:pt x="67916" y="18102"/>
                    <a:pt x="67105" y="18364"/>
                  </a:cubicBezTo>
                  <a:cubicBezTo>
                    <a:pt x="66495" y="18532"/>
                    <a:pt x="65793" y="19380"/>
                    <a:pt x="65548" y="19618"/>
                  </a:cubicBezTo>
                  <a:cubicBezTo>
                    <a:pt x="65182" y="19878"/>
                    <a:pt x="64986" y="19917"/>
                    <a:pt x="64610" y="20059"/>
                  </a:cubicBezTo>
                  <a:cubicBezTo>
                    <a:pt x="64276" y="20104"/>
                    <a:pt x="63027" y="20476"/>
                    <a:pt x="62707" y="20621"/>
                  </a:cubicBezTo>
                  <a:cubicBezTo>
                    <a:pt x="62573" y="20666"/>
                    <a:pt x="62386" y="20711"/>
                    <a:pt x="62274" y="20793"/>
                  </a:cubicBezTo>
                  <a:cubicBezTo>
                    <a:pt x="62221" y="20791"/>
                    <a:pt x="62168" y="20790"/>
                    <a:pt x="62115" y="20790"/>
                  </a:cubicBezTo>
                  <a:cubicBezTo>
                    <a:pt x="61742" y="20790"/>
                    <a:pt x="61373" y="20844"/>
                    <a:pt x="61005" y="20893"/>
                  </a:cubicBezTo>
                  <a:cubicBezTo>
                    <a:pt x="60356" y="20972"/>
                    <a:pt x="59506" y="21144"/>
                    <a:pt x="59098" y="21348"/>
                  </a:cubicBezTo>
                  <a:cubicBezTo>
                    <a:pt x="58738" y="21496"/>
                    <a:pt x="58418" y="21717"/>
                    <a:pt x="58081" y="21904"/>
                  </a:cubicBezTo>
                  <a:cubicBezTo>
                    <a:pt x="56970" y="22501"/>
                    <a:pt x="55835" y="23047"/>
                    <a:pt x="54719" y="23631"/>
                  </a:cubicBezTo>
                  <a:cubicBezTo>
                    <a:pt x="53442" y="24227"/>
                    <a:pt x="52644" y="24851"/>
                    <a:pt x="51626" y="25040"/>
                  </a:cubicBezTo>
                  <a:cubicBezTo>
                    <a:pt x="50819" y="25194"/>
                    <a:pt x="49231" y="25240"/>
                    <a:pt x="48429" y="25582"/>
                  </a:cubicBezTo>
                  <a:cubicBezTo>
                    <a:pt x="47517" y="25973"/>
                    <a:pt x="46656" y="26477"/>
                    <a:pt x="45775" y="26933"/>
                  </a:cubicBezTo>
                  <a:cubicBezTo>
                    <a:pt x="45177" y="27264"/>
                    <a:pt x="44642" y="27470"/>
                    <a:pt x="44240" y="27877"/>
                  </a:cubicBezTo>
                  <a:cubicBezTo>
                    <a:pt x="44010" y="28119"/>
                    <a:pt x="43891" y="28397"/>
                    <a:pt x="43871" y="28641"/>
                  </a:cubicBezTo>
                  <a:cubicBezTo>
                    <a:pt x="42955" y="28573"/>
                    <a:pt x="42034" y="28573"/>
                    <a:pt x="41119" y="28502"/>
                  </a:cubicBezTo>
                  <a:cubicBezTo>
                    <a:pt x="39668" y="28407"/>
                    <a:pt x="38220" y="28252"/>
                    <a:pt x="36767" y="28184"/>
                  </a:cubicBezTo>
                  <a:cubicBezTo>
                    <a:pt x="35790" y="28126"/>
                    <a:pt x="34811" y="28117"/>
                    <a:pt x="33833" y="28117"/>
                  </a:cubicBezTo>
                  <a:cubicBezTo>
                    <a:pt x="33345" y="28117"/>
                    <a:pt x="32858" y="28119"/>
                    <a:pt x="32371" y="28119"/>
                  </a:cubicBezTo>
                  <a:cubicBezTo>
                    <a:pt x="32291" y="28119"/>
                    <a:pt x="32210" y="28119"/>
                    <a:pt x="32130" y="28119"/>
                  </a:cubicBezTo>
                  <a:cubicBezTo>
                    <a:pt x="32569" y="27990"/>
                    <a:pt x="32993" y="27839"/>
                    <a:pt x="33360" y="27686"/>
                  </a:cubicBezTo>
                  <a:cubicBezTo>
                    <a:pt x="33374" y="27688"/>
                    <a:pt x="33388" y="27690"/>
                    <a:pt x="33403" y="27690"/>
                  </a:cubicBezTo>
                  <a:cubicBezTo>
                    <a:pt x="33490" y="27690"/>
                    <a:pt x="33584" y="27648"/>
                    <a:pt x="33664" y="27596"/>
                  </a:cubicBezTo>
                  <a:cubicBezTo>
                    <a:pt x="33994" y="27424"/>
                    <a:pt x="34327" y="27256"/>
                    <a:pt x="34663" y="27091"/>
                  </a:cubicBezTo>
                  <a:cubicBezTo>
                    <a:pt x="35860" y="26503"/>
                    <a:pt x="37079" y="25958"/>
                    <a:pt x="38283" y="25384"/>
                  </a:cubicBezTo>
                  <a:cubicBezTo>
                    <a:pt x="39108" y="24945"/>
                    <a:pt x="39983" y="24719"/>
                    <a:pt x="40314" y="23791"/>
                  </a:cubicBezTo>
                  <a:cubicBezTo>
                    <a:pt x="40484" y="23126"/>
                    <a:pt x="40320" y="23009"/>
                    <a:pt x="40708" y="22871"/>
                  </a:cubicBezTo>
                  <a:cubicBezTo>
                    <a:pt x="41898" y="22528"/>
                    <a:pt x="43731" y="22259"/>
                    <a:pt x="45120" y="21804"/>
                  </a:cubicBezTo>
                  <a:cubicBezTo>
                    <a:pt x="45876" y="21528"/>
                    <a:pt x="46848" y="21015"/>
                    <a:pt x="46790" y="20081"/>
                  </a:cubicBezTo>
                  <a:cubicBezTo>
                    <a:pt x="46724" y="19547"/>
                    <a:pt x="47337" y="19644"/>
                    <a:pt x="47722" y="19561"/>
                  </a:cubicBezTo>
                  <a:cubicBezTo>
                    <a:pt x="51210" y="18981"/>
                    <a:pt x="54400" y="18587"/>
                    <a:pt x="57833" y="18032"/>
                  </a:cubicBezTo>
                  <a:cubicBezTo>
                    <a:pt x="58527" y="17905"/>
                    <a:pt x="59228" y="17772"/>
                    <a:pt x="59913" y="17601"/>
                  </a:cubicBezTo>
                  <a:close/>
                  <a:moveTo>
                    <a:pt x="98241" y="15781"/>
                  </a:moveTo>
                  <a:cubicBezTo>
                    <a:pt x="98909" y="15781"/>
                    <a:pt x="99577" y="15841"/>
                    <a:pt x="100245" y="15841"/>
                  </a:cubicBezTo>
                  <a:cubicBezTo>
                    <a:pt x="100319" y="15841"/>
                    <a:pt x="100393" y="15840"/>
                    <a:pt x="100467" y="15838"/>
                  </a:cubicBezTo>
                  <a:cubicBezTo>
                    <a:pt x="100690" y="16955"/>
                    <a:pt x="100698" y="18291"/>
                    <a:pt x="100804" y="19597"/>
                  </a:cubicBezTo>
                  <a:cubicBezTo>
                    <a:pt x="100960" y="22084"/>
                    <a:pt x="101089" y="24577"/>
                    <a:pt x="101023" y="27068"/>
                  </a:cubicBezTo>
                  <a:cubicBezTo>
                    <a:pt x="101010" y="27495"/>
                    <a:pt x="100982" y="27923"/>
                    <a:pt x="100983" y="28350"/>
                  </a:cubicBezTo>
                  <a:cubicBezTo>
                    <a:pt x="100973" y="28356"/>
                    <a:pt x="100966" y="28361"/>
                    <a:pt x="100960" y="28365"/>
                  </a:cubicBezTo>
                  <a:cubicBezTo>
                    <a:pt x="100907" y="28388"/>
                    <a:pt x="100850" y="28407"/>
                    <a:pt x="100794" y="28424"/>
                  </a:cubicBezTo>
                  <a:cubicBezTo>
                    <a:pt x="100779" y="28430"/>
                    <a:pt x="100760" y="28439"/>
                    <a:pt x="100746" y="28445"/>
                  </a:cubicBezTo>
                  <a:cubicBezTo>
                    <a:pt x="100309" y="28514"/>
                    <a:pt x="100126" y="28539"/>
                    <a:pt x="99659" y="28556"/>
                  </a:cubicBezTo>
                  <a:cubicBezTo>
                    <a:pt x="99203" y="28562"/>
                    <a:pt x="98747" y="28564"/>
                    <a:pt x="98292" y="28564"/>
                  </a:cubicBezTo>
                  <a:cubicBezTo>
                    <a:pt x="96566" y="28564"/>
                    <a:pt x="94839" y="28531"/>
                    <a:pt x="93113" y="28531"/>
                  </a:cubicBezTo>
                  <a:cubicBezTo>
                    <a:pt x="92198" y="28531"/>
                    <a:pt x="91284" y="28540"/>
                    <a:pt x="90370" y="28569"/>
                  </a:cubicBezTo>
                  <a:cubicBezTo>
                    <a:pt x="89815" y="27333"/>
                    <a:pt x="88720" y="26354"/>
                    <a:pt x="87484" y="25822"/>
                  </a:cubicBezTo>
                  <a:cubicBezTo>
                    <a:pt x="86285" y="25292"/>
                    <a:pt x="84944" y="25236"/>
                    <a:pt x="83655" y="25150"/>
                  </a:cubicBezTo>
                  <a:cubicBezTo>
                    <a:pt x="83643" y="25151"/>
                    <a:pt x="83630" y="25151"/>
                    <a:pt x="83618" y="25151"/>
                  </a:cubicBezTo>
                  <a:cubicBezTo>
                    <a:pt x="83304" y="25151"/>
                    <a:pt x="83050" y="25031"/>
                    <a:pt x="82650" y="24914"/>
                  </a:cubicBezTo>
                  <a:cubicBezTo>
                    <a:pt x="82142" y="24756"/>
                    <a:pt x="81616" y="24630"/>
                    <a:pt x="81081" y="24630"/>
                  </a:cubicBezTo>
                  <a:cubicBezTo>
                    <a:pt x="81069" y="24630"/>
                    <a:pt x="81057" y="24630"/>
                    <a:pt x="81045" y="24631"/>
                  </a:cubicBezTo>
                  <a:cubicBezTo>
                    <a:pt x="80555" y="24631"/>
                    <a:pt x="80067" y="24690"/>
                    <a:pt x="79578" y="24713"/>
                  </a:cubicBezTo>
                  <a:cubicBezTo>
                    <a:pt x="79476" y="24719"/>
                    <a:pt x="79377" y="24725"/>
                    <a:pt x="79275" y="24732"/>
                  </a:cubicBezTo>
                  <a:cubicBezTo>
                    <a:pt x="79249" y="24732"/>
                    <a:pt x="79220" y="24736"/>
                    <a:pt x="79194" y="24742"/>
                  </a:cubicBezTo>
                  <a:cubicBezTo>
                    <a:pt x="79068" y="24748"/>
                    <a:pt x="78919" y="24804"/>
                    <a:pt x="78910" y="24949"/>
                  </a:cubicBezTo>
                  <a:cubicBezTo>
                    <a:pt x="78888" y="25126"/>
                    <a:pt x="79019" y="25201"/>
                    <a:pt x="79163" y="25201"/>
                  </a:cubicBezTo>
                  <a:cubicBezTo>
                    <a:pt x="79234" y="25201"/>
                    <a:pt x="79307" y="25183"/>
                    <a:pt x="79368" y="25150"/>
                  </a:cubicBezTo>
                  <a:cubicBezTo>
                    <a:pt x="79369" y="25152"/>
                    <a:pt x="79372" y="25153"/>
                    <a:pt x="79376" y="25153"/>
                  </a:cubicBezTo>
                  <a:cubicBezTo>
                    <a:pt x="79439" y="25153"/>
                    <a:pt x="79822" y="25036"/>
                    <a:pt x="79908" y="25023"/>
                  </a:cubicBezTo>
                  <a:cubicBezTo>
                    <a:pt x="80325" y="24943"/>
                    <a:pt x="80606" y="24900"/>
                    <a:pt x="81036" y="24900"/>
                  </a:cubicBezTo>
                  <a:cubicBezTo>
                    <a:pt x="81075" y="24900"/>
                    <a:pt x="81116" y="24901"/>
                    <a:pt x="81158" y="24901"/>
                  </a:cubicBezTo>
                  <a:cubicBezTo>
                    <a:pt x="81161" y="24901"/>
                    <a:pt x="81163" y="24901"/>
                    <a:pt x="81166" y="24901"/>
                  </a:cubicBezTo>
                  <a:cubicBezTo>
                    <a:pt x="81688" y="24901"/>
                    <a:pt x="82483" y="25157"/>
                    <a:pt x="82840" y="25323"/>
                  </a:cubicBezTo>
                  <a:cubicBezTo>
                    <a:pt x="82969" y="25371"/>
                    <a:pt x="83369" y="25614"/>
                    <a:pt x="83661" y="25635"/>
                  </a:cubicBezTo>
                  <a:cubicBezTo>
                    <a:pt x="84294" y="25743"/>
                    <a:pt x="85755" y="25766"/>
                    <a:pt x="86622" y="25996"/>
                  </a:cubicBezTo>
                  <a:cubicBezTo>
                    <a:pt x="87369" y="26199"/>
                    <a:pt x="87672" y="26326"/>
                    <a:pt x="88395" y="26785"/>
                  </a:cubicBezTo>
                  <a:cubicBezTo>
                    <a:pt x="88880" y="27096"/>
                    <a:pt x="89455" y="27692"/>
                    <a:pt x="89772" y="28177"/>
                  </a:cubicBezTo>
                  <a:cubicBezTo>
                    <a:pt x="89837" y="28261"/>
                    <a:pt x="89945" y="28466"/>
                    <a:pt x="90003" y="28581"/>
                  </a:cubicBezTo>
                  <a:cubicBezTo>
                    <a:pt x="88099" y="28641"/>
                    <a:pt x="86199" y="28789"/>
                    <a:pt x="84295" y="28844"/>
                  </a:cubicBezTo>
                  <a:cubicBezTo>
                    <a:pt x="80176" y="28927"/>
                    <a:pt x="76055" y="28915"/>
                    <a:pt x="71938" y="29083"/>
                  </a:cubicBezTo>
                  <a:cubicBezTo>
                    <a:pt x="68615" y="29209"/>
                    <a:pt x="65301" y="29561"/>
                    <a:pt x="61973" y="29561"/>
                  </a:cubicBezTo>
                  <a:cubicBezTo>
                    <a:pt x="61920" y="29561"/>
                    <a:pt x="61867" y="29561"/>
                    <a:pt x="61814" y="29561"/>
                  </a:cubicBezTo>
                  <a:cubicBezTo>
                    <a:pt x="61743" y="29561"/>
                    <a:pt x="61672" y="29561"/>
                    <a:pt x="61601" y="29561"/>
                  </a:cubicBezTo>
                  <a:cubicBezTo>
                    <a:pt x="58393" y="29561"/>
                    <a:pt x="55198" y="29216"/>
                    <a:pt x="51995" y="29069"/>
                  </a:cubicBezTo>
                  <a:cubicBezTo>
                    <a:pt x="50743" y="29015"/>
                    <a:pt x="49489" y="28960"/>
                    <a:pt x="48243" y="28809"/>
                  </a:cubicBezTo>
                  <a:cubicBezTo>
                    <a:pt x="47105" y="28689"/>
                    <a:pt x="45964" y="28522"/>
                    <a:pt x="44818" y="28522"/>
                  </a:cubicBezTo>
                  <a:cubicBezTo>
                    <a:pt x="44678" y="28522"/>
                    <a:pt x="44539" y="28525"/>
                    <a:pt x="44399" y="28530"/>
                  </a:cubicBezTo>
                  <a:cubicBezTo>
                    <a:pt x="44409" y="28505"/>
                    <a:pt x="44425" y="28481"/>
                    <a:pt x="44470" y="28397"/>
                  </a:cubicBezTo>
                  <a:cubicBezTo>
                    <a:pt x="44486" y="28375"/>
                    <a:pt x="44503" y="28352"/>
                    <a:pt x="44512" y="28336"/>
                  </a:cubicBezTo>
                  <a:cubicBezTo>
                    <a:pt x="44932" y="27845"/>
                    <a:pt x="45278" y="27641"/>
                    <a:pt x="45846" y="27304"/>
                  </a:cubicBezTo>
                  <a:cubicBezTo>
                    <a:pt x="46833" y="26748"/>
                    <a:pt x="47509" y="26458"/>
                    <a:pt x="48420" y="26118"/>
                  </a:cubicBezTo>
                  <a:cubicBezTo>
                    <a:pt x="49560" y="25698"/>
                    <a:pt x="51471" y="25512"/>
                    <a:pt x="52101" y="25384"/>
                  </a:cubicBezTo>
                  <a:cubicBezTo>
                    <a:pt x="53012" y="25252"/>
                    <a:pt x="53731" y="24609"/>
                    <a:pt x="54512" y="24172"/>
                  </a:cubicBezTo>
                  <a:cubicBezTo>
                    <a:pt x="55615" y="23492"/>
                    <a:pt x="56782" y="22922"/>
                    <a:pt x="57942" y="22346"/>
                  </a:cubicBezTo>
                  <a:cubicBezTo>
                    <a:pt x="58339" y="22149"/>
                    <a:pt x="58623" y="21982"/>
                    <a:pt x="58848" y="21905"/>
                  </a:cubicBezTo>
                  <a:cubicBezTo>
                    <a:pt x="59410" y="21722"/>
                    <a:pt x="59988" y="21581"/>
                    <a:pt x="60570" y="21473"/>
                  </a:cubicBezTo>
                  <a:cubicBezTo>
                    <a:pt x="61362" y="21345"/>
                    <a:pt x="61978" y="21241"/>
                    <a:pt x="62380" y="21196"/>
                  </a:cubicBezTo>
                  <a:cubicBezTo>
                    <a:pt x="62382" y="21196"/>
                    <a:pt x="62382" y="21195"/>
                    <a:pt x="62383" y="21195"/>
                  </a:cubicBezTo>
                  <a:cubicBezTo>
                    <a:pt x="62390" y="21195"/>
                    <a:pt x="62396" y="21195"/>
                    <a:pt x="62403" y="21195"/>
                  </a:cubicBezTo>
                  <a:cubicBezTo>
                    <a:pt x="62494" y="21195"/>
                    <a:pt x="62587" y="21141"/>
                    <a:pt x="62665" y="21084"/>
                  </a:cubicBezTo>
                  <a:cubicBezTo>
                    <a:pt x="62800" y="20987"/>
                    <a:pt x="63064" y="20877"/>
                    <a:pt x="63084" y="20870"/>
                  </a:cubicBezTo>
                  <a:cubicBezTo>
                    <a:pt x="63757" y="20589"/>
                    <a:pt x="64483" y="20498"/>
                    <a:pt x="65049" y="20368"/>
                  </a:cubicBezTo>
                  <a:cubicBezTo>
                    <a:pt x="65241" y="20332"/>
                    <a:pt x="65427" y="20271"/>
                    <a:pt x="65598" y="20184"/>
                  </a:cubicBezTo>
                  <a:cubicBezTo>
                    <a:pt x="66227" y="20207"/>
                    <a:pt x="66730" y="20431"/>
                    <a:pt x="67215" y="20638"/>
                  </a:cubicBezTo>
                  <a:lnTo>
                    <a:pt x="67215" y="20638"/>
                  </a:lnTo>
                  <a:cubicBezTo>
                    <a:pt x="67212" y="20637"/>
                    <a:pt x="67211" y="20636"/>
                    <a:pt x="67211" y="20636"/>
                  </a:cubicBezTo>
                  <a:lnTo>
                    <a:pt x="67211" y="20636"/>
                  </a:lnTo>
                  <a:cubicBezTo>
                    <a:pt x="67209" y="20636"/>
                    <a:pt x="67379" y="20714"/>
                    <a:pt x="67419" y="20734"/>
                  </a:cubicBezTo>
                  <a:cubicBezTo>
                    <a:pt x="67606" y="20809"/>
                    <a:pt x="67772" y="20950"/>
                    <a:pt x="67977" y="20970"/>
                  </a:cubicBezTo>
                  <a:cubicBezTo>
                    <a:pt x="68192" y="20953"/>
                    <a:pt x="68129" y="20932"/>
                    <a:pt x="68221" y="20912"/>
                  </a:cubicBezTo>
                  <a:cubicBezTo>
                    <a:pt x="68234" y="20908"/>
                    <a:pt x="68245" y="20903"/>
                    <a:pt x="68257" y="20898"/>
                  </a:cubicBezTo>
                  <a:lnTo>
                    <a:pt x="68257" y="20898"/>
                  </a:lnTo>
                  <a:cubicBezTo>
                    <a:pt x="68256" y="20899"/>
                    <a:pt x="68256" y="20899"/>
                    <a:pt x="68256" y="20899"/>
                  </a:cubicBezTo>
                  <a:cubicBezTo>
                    <a:pt x="68278" y="20895"/>
                    <a:pt x="68299" y="20889"/>
                    <a:pt x="68321" y="20885"/>
                  </a:cubicBezTo>
                  <a:cubicBezTo>
                    <a:pt x="69029" y="20707"/>
                    <a:pt x="69521" y="20589"/>
                    <a:pt x="70174" y="20589"/>
                  </a:cubicBezTo>
                  <a:cubicBezTo>
                    <a:pt x="70260" y="20589"/>
                    <a:pt x="70349" y="20591"/>
                    <a:pt x="70441" y="20595"/>
                  </a:cubicBezTo>
                  <a:cubicBezTo>
                    <a:pt x="70509" y="20595"/>
                    <a:pt x="70513" y="20605"/>
                    <a:pt x="70534" y="20605"/>
                  </a:cubicBezTo>
                  <a:cubicBezTo>
                    <a:pt x="70546" y="20605"/>
                    <a:pt x="70565" y="20602"/>
                    <a:pt x="70605" y="20591"/>
                  </a:cubicBezTo>
                  <a:cubicBezTo>
                    <a:pt x="70699" y="20559"/>
                    <a:pt x="70723" y="20421"/>
                    <a:pt x="70651" y="20353"/>
                  </a:cubicBezTo>
                  <a:cubicBezTo>
                    <a:pt x="70617" y="20319"/>
                    <a:pt x="70575" y="20311"/>
                    <a:pt x="70531" y="20311"/>
                  </a:cubicBezTo>
                  <a:cubicBezTo>
                    <a:pt x="70503" y="20311"/>
                    <a:pt x="70474" y="20314"/>
                    <a:pt x="70447" y="20316"/>
                  </a:cubicBezTo>
                  <a:cubicBezTo>
                    <a:pt x="70318" y="20320"/>
                    <a:pt x="70191" y="20330"/>
                    <a:pt x="70062" y="20337"/>
                  </a:cubicBezTo>
                  <a:cubicBezTo>
                    <a:pt x="69323" y="20362"/>
                    <a:pt x="68457" y="20540"/>
                    <a:pt x="68167" y="20540"/>
                  </a:cubicBezTo>
                  <a:cubicBezTo>
                    <a:pt x="68162" y="20540"/>
                    <a:pt x="68158" y="20540"/>
                    <a:pt x="68153" y="20540"/>
                  </a:cubicBezTo>
                  <a:cubicBezTo>
                    <a:pt x="68152" y="20539"/>
                    <a:pt x="68152" y="20539"/>
                    <a:pt x="68146" y="20534"/>
                  </a:cubicBezTo>
                  <a:cubicBezTo>
                    <a:pt x="67890" y="20374"/>
                    <a:pt x="67163" y="20048"/>
                    <a:pt x="66647" y="19965"/>
                  </a:cubicBezTo>
                  <a:cubicBezTo>
                    <a:pt x="66429" y="19923"/>
                    <a:pt x="66239" y="19896"/>
                    <a:pt x="66017" y="19884"/>
                  </a:cubicBezTo>
                  <a:cubicBezTo>
                    <a:pt x="66058" y="19844"/>
                    <a:pt x="66097" y="19802"/>
                    <a:pt x="66135" y="19755"/>
                  </a:cubicBezTo>
                  <a:cubicBezTo>
                    <a:pt x="66450" y="19392"/>
                    <a:pt x="66977" y="18947"/>
                    <a:pt x="67153" y="18899"/>
                  </a:cubicBezTo>
                  <a:cubicBezTo>
                    <a:pt x="68609" y="18398"/>
                    <a:pt x="70275" y="17921"/>
                    <a:pt x="71847" y="17566"/>
                  </a:cubicBezTo>
                  <a:cubicBezTo>
                    <a:pt x="71867" y="17564"/>
                    <a:pt x="71886" y="17564"/>
                    <a:pt x="71906" y="17564"/>
                  </a:cubicBezTo>
                  <a:cubicBezTo>
                    <a:pt x="71947" y="17564"/>
                    <a:pt x="71985" y="17549"/>
                    <a:pt x="72018" y="17528"/>
                  </a:cubicBezTo>
                  <a:cubicBezTo>
                    <a:pt x="72836" y="17346"/>
                    <a:pt x="73627" y="17200"/>
                    <a:pt x="74346" y="17103"/>
                  </a:cubicBezTo>
                  <a:cubicBezTo>
                    <a:pt x="75708" y="16932"/>
                    <a:pt x="77884" y="16876"/>
                    <a:pt x="79694" y="16876"/>
                  </a:cubicBezTo>
                  <a:cubicBezTo>
                    <a:pt x="79808" y="16876"/>
                    <a:pt x="79919" y="16876"/>
                    <a:pt x="80030" y="16877"/>
                  </a:cubicBezTo>
                  <a:cubicBezTo>
                    <a:pt x="80100" y="16876"/>
                    <a:pt x="80170" y="16875"/>
                    <a:pt x="80240" y="16875"/>
                  </a:cubicBezTo>
                  <a:cubicBezTo>
                    <a:pt x="81283" y="16875"/>
                    <a:pt x="82322" y="16970"/>
                    <a:pt x="83363" y="16978"/>
                  </a:cubicBezTo>
                  <a:cubicBezTo>
                    <a:pt x="84891" y="16749"/>
                    <a:pt x="86138" y="16480"/>
                    <a:pt x="87617" y="16480"/>
                  </a:cubicBezTo>
                  <a:cubicBezTo>
                    <a:pt x="88029" y="16480"/>
                    <a:pt x="88459" y="16501"/>
                    <a:pt x="88919" y="16549"/>
                  </a:cubicBezTo>
                  <a:cubicBezTo>
                    <a:pt x="90245" y="16670"/>
                    <a:pt x="91298" y="16859"/>
                    <a:pt x="92424" y="16962"/>
                  </a:cubicBezTo>
                  <a:cubicBezTo>
                    <a:pt x="92726" y="16992"/>
                    <a:pt x="93145" y="17016"/>
                    <a:pt x="93279" y="17027"/>
                  </a:cubicBezTo>
                  <a:cubicBezTo>
                    <a:pt x="93337" y="17038"/>
                    <a:pt x="93396" y="17043"/>
                    <a:pt x="93453" y="17043"/>
                  </a:cubicBezTo>
                  <a:cubicBezTo>
                    <a:pt x="93685" y="17043"/>
                    <a:pt x="93910" y="16964"/>
                    <a:pt x="94123" y="16869"/>
                  </a:cubicBezTo>
                  <a:cubicBezTo>
                    <a:pt x="95275" y="16425"/>
                    <a:pt x="96680" y="15850"/>
                    <a:pt x="97701" y="15796"/>
                  </a:cubicBezTo>
                  <a:cubicBezTo>
                    <a:pt x="97881" y="15785"/>
                    <a:pt x="98061" y="15781"/>
                    <a:pt x="98241" y="15781"/>
                  </a:cubicBezTo>
                  <a:close/>
                  <a:moveTo>
                    <a:pt x="95440" y="1"/>
                  </a:moveTo>
                  <a:cubicBezTo>
                    <a:pt x="95223" y="1"/>
                    <a:pt x="95006" y="40"/>
                    <a:pt x="94809" y="121"/>
                  </a:cubicBezTo>
                  <a:cubicBezTo>
                    <a:pt x="93703" y="465"/>
                    <a:pt x="92326" y="1651"/>
                    <a:pt x="91278" y="2498"/>
                  </a:cubicBezTo>
                  <a:cubicBezTo>
                    <a:pt x="90352" y="3219"/>
                    <a:pt x="89424" y="3924"/>
                    <a:pt x="88455" y="4686"/>
                  </a:cubicBezTo>
                  <a:cubicBezTo>
                    <a:pt x="87873" y="4685"/>
                    <a:pt x="87380" y="4476"/>
                    <a:pt x="86811" y="4291"/>
                  </a:cubicBezTo>
                  <a:cubicBezTo>
                    <a:pt x="85814" y="3942"/>
                    <a:pt x="84999" y="3658"/>
                    <a:pt x="84152" y="3266"/>
                  </a:cubicBezTo>
                  <a:cubicBezTo>
                    <a:pt x="83448" y="2983"/>
                    <a:pt x="82776" y="2556"/>
                    <a:pt x="82025" y="2421"/>
                  </a:cubicBezTo>
                  <a:cubicBezTo>
                    <a:pt x="81087" y="2423"/>
                    <a:pt x="79972" y="2980"/>
                    <a:pt x="78942" y="3673"/>
                  </a:cubicBezTo>
                  <a:cubicBezTo>
                    <a:pt x="77711" y="4507"/>
                    <a:pt x="76494" y="5358"/>
                    <a:pt x="75253" y="6176"/>
                  </a:cubicBezTo>
                  <a:cubicBezTo>
                    <a:pt x="74897" y="6424"/>
                    <a:pt x="74546" y="6683"/>
                    <a:pt x="74194" y="6939"/>
                  </a:cubicBezTo>
                  <a:cubicBezTo>
                    <a:pt x="74192" y="6939"/>
                    <a:pt x="74190" y="6939"/>
                    <a:pt x="74189" y="6939"/>
                  </a:cubicBezTo>
                  <a:cubicBezTo>
                    <a:pt x="74156" y="6939"/>
                    <a:pt x="74123" y="6951"/>
                    <a:pt x="74096" y="6980"/>
                  </a:cubicBezTo>
                  <a:cubicBezTo>
                    <a:pt x="74048" y="7028"/>
                    <a:pt x="73999" y="7071"/>
                    <a:pt x="73951" y="7117"/>
                  </a:cubicBezTo>
                  <a:cubicBezTo>
                    <a:pt x="73548" y="7408"/>
                    <a:pt x="73143" y="7695"/>
                    <a:pt x="72720" y="7956"/>
                  </a:cubicBezTo>
                  <a:cubicBezTo>
                    <a:pt x="71838" y="8515"/>
                    <a:pt x="70965" y="8845"/>
                    <a:pt x="70159" y="8845"/>
                  </a:cubicBezTo>
                  <a:cubicBezTo>
                    <a:pt x="70030" y="8845"/>
                    <a:pt x="69902" y="8836"/>
                    <a:pt x="69776" y="8819"/>
                  </a:cubicBezTo>
                  <a:cubicBezTo>
                    <a:pt x="69164" y="8755"/>
                    <a:pt x="68569" y="8567"/>
                    <a:pt x="67955" y="8523"/>
                  </a:cubicBezTo>
                  <a:cubicBezTo>
                    <a:pt x="67907" y="8522"/>
                    <a:pt x="67861" y="8521"/>
                    <a:pt x="67817" y="8521"/>
                  </a:cubicBezTo>
                  <a:cubicBezTo>
                    <a:pt x="67437" y="8521"/>
                    <a:pt x="67203" y="8586"/>
                    <a:pt x="66798" y="8762"/>
                  </a:cubicBezTo>
                  <a:cubicBezTo>
                    <a:pt x="66067" y="9016"/>
                    <a:pt x="65390" y="9411"/>
                    <a:pt x="64693" y="9741"/>
                  </a:cubicBezTo>
                  <a:cubicBezTo>
                    <a:pt x="62596" y="10813"/>
                    <a:pt x="60504" y="11893"/>
                    <a:pt x="58342" y="12827"/>
                  </a:cubicBezTo>
                  <a:cubicBezTo>
                    <a:pt x="57358" y="13297"/>
                    <a:pt x="54551" y="14354"/>
                    <a:pt x="52936" y="14417"/>
                  </a:cubicBezTo>
                  <a:cubicBezTo>
                    <a:pt x="52217" y="14421"/>
                    <a:pt x="50924" y="14722"/>
                    <a:pt x="49867" y="15239"/>
                  </a:cubicBezTo>
                  <a:cubicBezTo>
                    <a:pt x="49662" y="15353"/>
                    <a:pt x="49623" y="15343"/>
                    <a:pt x="49471" y="15456"/>
                  </a:cubicBezTo>
                  <a:cubicBezTo>
                    <a:pt x="48824" y="15759"/>
                    <a:pt x="48285" y="15982"/>
                    <a:pt x="47435" y="16157"/>
                  </a:cubicBezTo>
                  <a:cubicBezTo>
                    <a:pt x="46819" y="16297"/>
                    <a:pt x="46218" y="16505"/>
                    <a:pt x="45594" y="16612"/>
                  </a:cubicBezTo>
                  <a:cubicBezTo>
                    <a:pt x="45440" y="16644"/>
                    <a:pt x="45120" y="16688"/>
                    <a:pt x="45129" y="16693"/>
                  </a:cubicBezTo>
                  <a:cubicBezTo>
                    <a:pt x="45080" y="16693"/>
                    <a:pt x="45030" y="16717"/>
                    <a:pt x="45001" y="16758"/>
                  </a:cubicBezTo>
                  <a:cubicBezTo>
                    <a:pt x="44066" y="16768"/>
                    <a:pt x="43131" y="16781"/>
                    <a:pt x="42195" y="16791"/>
                  </a:cubicBezTo>
                  <a:cubicBezTo>
                    <a:pt x="40880" y="16817"/>
                    <a:pt x="39567" y="16842"/>
                    <a:pt x="38252" y="16855"/>
                  </a:cubicBezTo>
                  <a:cubicBezTo>
                    <a:pt x="38200" y="16843"/>
                    <a:pt x="38141" y="16849"/>
                    <a:pt x="38084" y="16835"/>
                  </a:cubicBezTo>
                  <a:cubicBezTo>
                    <a:pt x="37854" y="16807"/>
                    <a:pt x="37252" y="16672"/>
                    <a:pt x="36859" y="16575"/>
                  </a:cubicBezTo>
                  <a:cubicBezTo>
                    <a:pt x="34944" y="16144"/>
                    <a:pt x="33063" y="15571"/>
                    <a:pt x="31141" y="15162"/>
                  </a:cubicBezTo>
                  <a:cubicBezTo>
                    <a:pt x="30220" y="14960"/>
                    <a:pt x="29299" y="14761"/>
                    <a:pt x="28392" y="14505"/>
                  </a:cubicBezTo>
                  <a:cubicBezTo>
                    <a:pt x="28227" y="14462"/>
                    <a:pt x="28062" y="14445"/>
                    <a:pt x="27895" y="14445"/>
                  </a:cubicBezTo>
                  <a:cubicBezTo>
                    <a:pt x="27487" y="14445"/>
                    <a:pt x="27076" y="14549"/>
                    <a:pt x="26680" y="14637"/>
                  </a:cubicBezTo>
                  <a:cubicBezTo>
                    <a:pt x="25538" y="15007"/>
                    <a:pt x="24422" y="15220"/>
                    <a:pt x="23300" y="15220"/>
                  </a:cubicBezTo>
                  <a:cubicBezTo>
                    <a:pt x="22535" y="15220"/>
                    <a:pt x="21767" y="15121"/>
                    <a:pt x="20987" y="14905"/>
                  </a:cubicBezTo>
                  <a:cubicBezTo>
                    <a:pt x="20514" y="14790"/>
                    <a:pt x="19882" y="14560"/>
                    <a:pt x="19576" y="14459"/>
                  </a:cubicBezTo>
                  <a:cubicBezTo>
                    <a:pt x="19345" y="14385"/>
                    <a:pt x="19102" y="14276"/>
                    <a:pt x="18857" y="14276"/>
                  </a:cubicBezTo>
                  <a:cubicBezTo>
                    <a:pt x="18789" y="14276"/>
                    <a:pt x="18720" y="14285"/>
                    <a:pt x="18651" y="14305"/>
                  </a:cubicBezTo>
                  <a:cubicBezTo>
                    <a:pt x="17546" y="14605"/>
                    <a:pt x="16183" y="15087"/>
                    <a:pt x="15238" y="15087"/>
                  </a:cubicBezTo>
                  <a:cubicBezTo>
                    <a:pt x="15124" y="15087"/>
                    <a:pt x="15017" y="15080"/>
                    <a:pt x="14917" y="15065"/>
                  </a:cubicBezTo>
                  <a:cubicBezTo>
                    <a:pt x="13408" y="14693"/>
                    <a:pt x="12483" y="14202"/>
                    <a:pt x="11260" y="13648"/>
                  </a:cubicBezTo>
                  <a:cubicBezTo>
                    <a:pt x="10261" y="13134"/>
                    <a:pt x="9351" y="12567"/>
                    <a:pt x="8393" y="12232"/>
                  </a:cubicBezTo>
                  <a:cubicBezTo>
                    <a:pt x="8288" y="12204"/>
                    <a:pt x="8182" y="12192"/>
                    <a:pt x="8076" y="12192"/>
                  </a:cubicBezTo>
                  <a:cubicBezTo>
                    <a:pt x="7741" y="12192"/>
                    <a:pt x="7407" y="12308"/>
                    <a:pt x="7090" y="12407"/>
                  </a:cubicBezTo>
                  <a:cubicBezTo>
                    <a:pt x="6373" y="12638"/>
                    <a:pt x="5670" y="12905"/>
                    <a:pt x="4973" y="13190"/>
                  </a:cubicBezTo>
                  <a:cubicBezTo>
                    <a:pt x="4207" y="13506"/>
                    <a:pt x="3435" y="13804"/>
                    <a:pt x="2668" y="14111"/>
                  </a:cubicBezTo>
                  <a:cubicBezTo>
                    <a:pt x="2134" y="14347"/>
                    <a:pt x="1557" y="14537"/>
                    <a:pt x="1098" y="14909"/>
                  </a:cubicBezTo>
                  <a:cubicBezTo>
                    <a:pt x="854" y="15139"/>
                    <a:pt x="752" y="15476"/>
                    <a:pt x="648" y="15786"/>
                  </a:cubicBezTo>
                  <a:cubicBezTo>
                    <a:pt x="586" y="16015"/>
                    <a:pt x="515" y="16247"/>
                    <a:pt x="463" y="16480"/>
                  </a:cubicBezTo>
                  <a:cubicBezTo>
                    <a:pt x="383" y="16565"/>
                    <a:pt x="401" y="16661"/>
                    <a:pt x="386" y="16730"/>
                  </a:cubicBezTo>
                  <a:cubicBezTo>
                    <a:pt x="366" y="17063"/>
                    <a:pt x="311" y="17120"/>
                    <a:pt x="302" y="17339"/>
                  </a:cubicBezTo>
                  <a:cubicBezTo>
                    <a:pt x="173" y="18316"/>
                    <a:pt x="83" y="19298"/>
                    <a:pt x="43" y="20281"/>
                  </a:cubicBezTo>
                  <a:cubicBezTo>
                    <a:pt x="1" y="22059"/>
                    <a:pt x="4" y="23847"/>
                    <a:pt x="283" y="25607"/>
                  </a:cubicBezTo>
                  <a:cubicBezTo>
                    <a:pt x="406" y="26357"/>
                    <a:pt x="476" y="27179"/>
                    <a:pt x="961" y="27797"/>
                  </a:cubicBezTo>
                  <a:cubicBezTo>
                    <a:pt x="1385" y="28377"/>
                    <a:pt x="2158" y="28233"/>
                    <a:pt x="2787" y="28294"/>
                  </a:cubicBezTo>
                  <a:cubicBezTo>
                    <a:pt x="3692" y="28336"/>
                    <a:pt x="4598" y="28358"/>
                    <a:pt x="5503" y="28381"/>
                  </a:cubicBezTo>
                  <a:cubicBezTo>
                    <a:pt x="5810" y="28390"/>
                    <a:pt x="6117" y="28394"/>
                    <a:pt x="6423" y="28394"/>
                  </a:cubicBezTo>
                  <a:cubicBezTo>
                    <a:pt x="7317" y="28394"/>
                    <a:pt x="8209" y="28363"/>
                    <a:pt x="9103" y="28358"/>
                  </a:cubicBezTo>
                  <a:cubicBezTo>
                    <a:pt x="10707" y="28363"/>
                    <a:pt x="12310" y="28408"/>
                    <a:pt x="13915" y="28417"/>
                  </a:cubicBezTo>
                  <a:cubicBezTo>
                    <a:pt x="14132" y="28418"/>
                    <a:pt x="14349" y="28418"/>
                    <a:pt x="14566" y="28418"/>
                  </a:cubicBezTo>
                  <a:cubicBezTo>
                    <a:pt x="17499" y="28418"/>
                    <a:pt x="20433" y="28350"/>
                    <a:pt x="23367" y="28348"/>
                  </a:cubicBezTo>
                  <a:cubicBezTo>
                    <a:pt x="24115" y="28337"/>
                    <a:pt x="24864" y="28331"/>
                    <a:pt x="25612" y="28331"/>
                  </a:cubicBezTo>
                  <a:cubicBezTo>
                    <a:pt x="28377" y="28331"/>
                    <a:pt x="31141" y="28408"/>
                    <a:pt x="33898" y="28591"/>
                  </a:cubicBezTo>
                  <a:cubicBezTo>
                    <a:pt x="35423" y="28659"/>
                    <a:pt x="36948" y="28681"/>
                    <a:pt x="38468" y="28812"/>
                  </a:cubicBezTo>
                  <a:cubicBezTo>
                    <a:pt x="40316" y="28989"/>
                    <a:pt x="42168" y="29073"/>
                    <a:pt x="44020" y="29171"/>
                  </a:cubicBezTo>
                  <a:cubicBezTo>
                    <a:pt x="44105" y="29174"/>
                    <a:pt x="44195" y="29196"/>
                    <a:pt x="44280" y="29196"/>
                  </a:cubicBezTo>
                  <a:cubicBezTo>
                    <a:pt x="44352" y="29196"/>
                    <a:pt x="44419" y="29180"/>
                    <a:pt x="44477" y="29122"/>
                  </a:cubicBezTo>
                  <a:cubicBezTo>
                    <a:pt x="44502" y="29098"/>
                    <a:pt x="44518" y="29070"/>
                    <a:pt x="44529" y="29041"/>
                  </a:cubicBezTo>
                  <a:cubicBezTo>
                    <a:pt x="44650" y="29038"/>
                    <a:pt x="44771" y="29037"/>
                    <a:pt x="44892" y="29037"/>
                  </a:cubicBezTo>
                  <a:cubicBezTo>
                    <a:pt x="44959" y="29037"/>
                    <a:pt x="45025" y="29037"/>
                    <a:pt x="45091" y="29038"/>
                  </a:cubicBezTo>
                  <a:cubicBezTo>
                    <a:pt x="45905" y="29057"/>
                    <a:pt x="46713" y="29154"/>
                    <a:pt x="47521" y="29245"/>
                  </a:cubicBezTo>
                  <a:cubicBezTo>
                    <a:pt x="49450" y="29503"/>
                    <a:pt x="51394" y="29551"/>
                    <a:pt x="53335" y="29658"/>
                  </a:cubicBezTo>
                  <a:cubicBezTo>
                    <a:pt x="55508" y="29781"/>
                    <a:pt x="57676" y="29985"/>
                    <a:pt x="59852" y="30049"/>
                  </a:cubicBezTo>
                  <a:cubicBezTo>
                    <a:pt x="60453" y="30072"/>
                    <a:pt x="61053" y="30083"/>
                    <a:pt x="61654" y="30083"/>
                  </a:cubicBezTo>
                  <a:cubicBezTo>
                    <a:pt x="64603" y="30083"/>
                    <a:pt x="67546" y="29833"/>
                    <a:pt x="70490" y="29671"/>
                  </a:cubicBezTo>
                  <a:cubicBezTo>
                    <a:pt x="76675" y="29335"/>
                    <a:pt x="82876" y="29549"/>
                    <a:pt x="89056" y="29129"/>
                  </a:cubicBezTo>
                  <a:cubicBezTo>
                    <a:pt x="92157" y="28983"/>
                    <a:pt x="95262" y="29098"/>
                    <a:pt x="98361" y="28935"/>
                  </a:cubicBezTo>
                  <a:cubicBezTo>
                    <a:pt x="99055" y="28906"/>
                    <a:pt x="99747" y="28853"/>
                    <a:pt x="100440" y="28817"/>
                  </a:cubicBezTo>
                  <a:cubicBezTo>
                    <a:pt x="100873" y="28752"/>
                    <a:pt x="101454" y="28914"/>
                    <a:pt x="101496" y="28261"/>
                  </a:cubicBezTo>
                  <a:cubicBezTo>
                    <a:pt x="101661" y="24951"/>
                    <a:pt x="101461" y="21638"/>
                    <a:pt x="101241" y="18335"/>
                  </a:cubicBezTo>
                  <a:cubicBezTo>
                    <a:pt x="101198" y="17679"/>
                    <a:pt x="101154" y="17021"/>
                    <a:pt x="101078" y="16368"/>
                  </a:cubicBezTo>
                  <a:cubicBezTo>
                    <a:pt x="101046" y="16202"/>
                    <a:pt x="101036" y="16022"/>
                    <a:pt x="101004" y="15851"/>
                  </a:cubicBezTo>
                  <a:lnTo>
                    <a:pt x="101004" y="15851"/>
                  </a:lnTo>
                  <a:cubicBezTo>
                    <a:pt x="101157" y="15859"/>
                    <a:pt x="101292" y="15867"/>
                    <a:pt x="101340" y="15867"/>
                  </a:cubicBezTo>
                  <a:cubicBezTo>
                    <a:pt x="101867" y="15815"/>
                    <a:pt x="102391" y="15712"/>
                    <a:pt x="102901" y="15566"/>
                  </a:cubicBezTo>
                  <a:cubicBezTo>
                    <a:pt x="103268" y="15455"/>
                    <a:pt x="103625" y="15261"/>
                    <a:pt x="103849" y="14942"/>
                  </a:cubicBezTo>
                  <a:cubicBezTo>
                    <a:pt x="103974" y="14766"/>
                    <a:pt x="104078" y="14569"/>
                    <a:pt x="104127" y="14357"/>
                  </a:cubicBezTo>
                  <a:cubicBezTo>
                    <a:pt x="104134" y="14321"/>
                    <a:pt x="104136" y="14295"/>
                    <a:pt x="104137" y="14275"/>
                  </a:cubicBezTo>
                  <a:cubicBezTo>
                    <a:pt x="104236" y="13652"/>
                    <a:pt x="103982" y="13118"/>
                    <a:pt x="103806" y="12696"/>
                  </a:cubicBezTo>
                  <a:cubicBezTo>
                    <a:pt x="102775" y="10074"/>
                    <a:pt x="101247" y="7000"/>
                    <a:pt x="99495" y="4320"/>
                  </a:cubicBezTo>
                  <a:cubicBezTo>
                    <a:pt x="98806" y="3251"/>
                    <a:pt x="98140" y="2164"/>
                    <a:pt x="97330" y="1181"/>
                  </a:cubicBezTo>
                  <a:cubicBezTo>
                    <a:pt x="96952" y="736"/>
                    <a:pt x="96516" y="292"/>
                    <a:pt x="95963" y="77"/>
                  </a:cubicBezTo>
                  <a:cubicBezTo>
                    <a:pt x="95796" y="27"/>
                    <a:pt x="95618" y="1"/>
                    <a:pt x="95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7" name="Google Shape;1887;p32"/>
          <p:cNvGrpSpPr/>
          <p:nvPr/>
        </p:nvGrpSpPr>
        <p:grpSpPr>
          <a:xfrm>
            <a:off x="8934754" y="6040648"/>
            <a:ext cx="4734788" cy="875509"/>
            <a:chOff x="5416387" y="1927388"/>
            <a:chExt cx="1578193" cy="291823"/>
          </a:xfrm>
        </p:grpSpPr>
        <p:sp>
          <p:nvSpPr>
            <p:cNvPr id="1888" name="Google Shape;1888;p32"/>
            <p:cNvSpPr/>
            <p:nvPr/>
          </p:nvSpPr>
          <p:spPr>
            <a:xfrm>
              <a:off x="6241393" y="1927388"/>
              <a:ext cx="1036" cy="769"/>
            </a:xfrm>
            <a:custGeom>
              <a:avLst/>
              <a:gdLst/>
              <a:ahLst/>
              <a:cxnLst/>
              <a:rect l="l" t="t" r="r" b="b"/>
              <a:pathLst>
                <a:path w="31" h="23" extrusionOk="0">
                  <a:moveTo>
                    <a:pt x="27" y="0"/>
                  </a:moveTo>
                  <a:cubicBezTo>
                    <a:pt x="25" y="0"/>
                    <a:pt x="16" y="6"/>
                    <a:pt x="1" y="23"/>
                  </a:cubicBezTo>
                  <a:cubicBezTo>
                    <a:pt x="21" y="10"/>
                    <a:pt x="30" y="0"/>
                    <a:pt x="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32"/>
            <p:cNvSpPr/>
            <p:nvPr/>
          </p:nvSpPr>
          <p:spPr>
            <a:xfrm>
              <a:off x="6627194" y="2128242"/>
              <a:ext cx="100" cy="702"/>
            </a:xfrm>
            <a:custGeom>
              <a:avLst/>
              <a:gdLst/>
              <a:ahLst/>
              <a:cxnLst/>
              <a:rect l="l" t="t" r="r" b="b"/>
              <a:pathLst>
                <a:path w="3" h="21" extrusionOk="0">
                  <a:moveTo>
                    <a:pt x="3" y="0"/>
                  </a:moveTo>
                  <a:cubicBezTo>
                    <a:pt x="2" y="3"/>
                    <a:pt x="3" y="4"/>
                    <a:pt x="2" y="6"/>
                  </a:cubicBezTo>
                  <a:cubicBezTo>
                    <a:pt x="2" y="7"/>
                    <a:pt x="1" y="9"/>
                    <a:pt x="1" y="10"/>
                  </a:cubicBezTo>
                  <a:lnTo>
                    <a:pt x="1" y="10"/>
                  </a:lnTo>
                  <a:cubicBezTo>
                    <a:pt x="2" y="8"/>
                    <a:pt x="2" y="4"/>
                    <a:pt x="3" y="0"/>
                  </a:cubicBezTo>
                  <a:close/>
                  <a:moveTo>
                    <a:pt x="1" y="10"/>
                  </a:moveTo>
                  <a:cubicBezTo>
                    <a:pt x="1" y="14"/>
                    <a:pt x="0" y="17"/>
                    <a:pt x="0" y="20"/>
                  </a:cubicBezTo>
                  <a:cubicBezTo>
                    <a:pt x="0" y="17"/>
                    <a:pt x="1" y="14"/>
                    <a:pt x="1" y="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32"/>
            <p:cNvSpPr/>
            <p:nvPr/>
          </p:nvSpPr>
          <p:spPr>
            <a:xfrm>
              <a:off x="6650321" y="1985572"/>
              <a:ext cx="195440" cy="105507"/>
            </a:xfrm>
            <a:custGeom>
              <a:avLst/>
              <a:gdLst/>
              <a:ahLst/>
              <a:cxnLst/>
              <a:rect l="l" t="t" r="r" b="b"/>
              <a:pathLst>
                <a:path w="5848" h="3157" extrusionOk="0">
                  <a:moveTo>
                    <a:pt x="5682" y="1"/>
                  </a:moveTo>
                  <a:cubicBezTo>
                    <a:pt x="5671" y="1"/>
                    <a:pt x="5659" y="3"/>
                    <a:pt x="5647" y="6"/>
                  </a:cubicBezTo>
                  <a:cubicBezTo>
                    <a:pt x="5285" y="142"/>
                    <a:pt x="5154" y="234"/>
                    <a:pt x="4961" y="530"/>
                  </a:cubicBezTo>
                  <a:cubicBezTo>
                    <a:pt x="4896" y="645"/>
                    <a:pt x="4873" y="775"/>
                    <a:pt x="4835" y="900"/>
                  </a:cubicBezTo>
                  <a:cubicBezTo>
                    <a:pt x="4832" y="907"/>
                    <a:pt x="4828" y="914"/>
                    <a:pt x="4825" y="921"/>
                  </a:cubicBezTo>
                  <a:cubicBezTo>
                    <a:pt x="4818" y="934"/>
                    <a:pt x="4769" y="1040"/>
                    <a:pt x="4768" y="1040"/>
                  </a:cubicBezTo>
                  <a:cubicBezTo>
                    <a:pt x="4768" y="1040"/>
                    <a:pt x="4772" y="1032"/>
                    <a:pt x="4781" y="1011"/>
                  </a:cubicBezTo>
                  <a:lnTo>
                    <a:pt x="4781" y="1011"/>
                  </a:lnTo>
                  <a:cubicBezTo>
                    <a:pt x="4635" y="1234"/>
                    <a:pt x="4453" y="1379"/>
                    <a:pt x="4192" y="1557"/>
                  </a:cubicBezTo>
                  <a:cubicBezTo>
                    <a:pt x="3370" y="2130"/>
                    <a:pt x="2466" y="2352"/>
                    <a:pt x="1461" y="2568"/>
                  </a:cubicBezTo>
                  <a:cubicBezTo>
                    <a:pt x="1127" y="2633"/>
                    <a:pt x="752" y="2705"/>
                    <a:pt x="545" y="2737"/>
                  </a:cubicBezTo>
                  <a:cubicBezTo>
                    <a:pt x="346" y="2786"/>
                    <a:pt x="283" y="2756"/>
                    <a:pt x="100" y="2843"/>
                  </a:cubicBezTo>
                  <a:cubicBezTo>
                    <a:pt x="0" y="2909"/>
                    <a:pt x="13" y="3076"/>
                    <a:pt x="119" y="3134"/>
                  </a:cubicBezTo>
                  <a:cubicBezTo>
                    <a:pt x="146" y="3150"/>
                    <a:pt x="173" y="3156"/>
                    <a:pt x="201" y="3156"/>
                  </a:cubicBezTo>
                  <a:cubicBezTo>
                    <a:pt x="260" y="3156"/>
                    <a:pt x="320" y="3129"/>
                    <a:pt x="378" y="3112"/>
                  </a:cubicBezTo>
                  <a:cubicBezTo>
                    <a:pt x="1704" y="2702"/>
                    <a:pt x="3148" y="2566"/>
                    <a:pt x="4330" y="1779"/>
                  </a:cubicBezTo>
                  <a:cubicBezTo>
                    <a:pt x="4731" y="1518"/>
                    <a:pt x="4990" y="1322"/>
                    <a:pt x="5200" y="933"/>
                  </a:cubicBezTo>
                  <a:cubicBezTo>
                    <a:pt x="5293" y="736"/>
                    <a:pt x="5300" y="607"/>
                    <a:pt x="5369" y="500"/>
                  </a:cubicBezTo>
                  <a:cubicBezTo>
                    <a:pt x="5375" y="491"/>
                    <a:pt x="5378" y="488"/>
                    <a:pt x="5377" y="488"/>
                  </a:cubicBezTo>
                  <a:lnTo>
                    <a:pt x="5377" y="488"/>
                  </a:lnTo>
                  <a:cubicBezTo>
                    <a:pt x="5377" y="488"/>
                    <a:pt x="5377" y="488"/>
                    <a:pt x="5377" y="488"/>
                  </a:cubicBezTo>
                  <a:lnTo>
                    <a:pt x="5377" y="488"/>
                  </a:lnTo>
                  <a:cubicBezTo>
                    <a:pt x="5384" y="480"/>
                    <a:pt x="5389" y="471"/>
                    <a:pt x="5395" y="462"/>
                  </a:cubicBezTo>
                  <a:cubicBezTo>
                    <a:pt x="5468" y="376"/>
                    <a:pt x="5494" y="360"/>
                    <a:pt x="5555" y="326"/>
                  </a:cubicBezTo>
                  <a:cubicBezTo>
                    <a:pt x="5597" y="287"/>
                    <a:pt x="5710" y="296"/>
                    <a:pt x="5795" y="199"/>
                  </a:cubicBezTo>
                  <a:cubicBezTo>
                    <a:pt x="5848" y="114"/>
                    <a:pt x="5776" y="1"/>
                    <a:pt x="56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32"/>
            <p:cNvSpPr/>
            <p:nvPr/>
          </p:nvSpPr>
          <p:spPr>
            <a:xfrm>
              <a:off x="6522957" y="2114139"/>
              <a:ext cx="94980" cy="72354"/>
            </a:xfrm>
            <a:custGeom>
              <a:avLst/>
              <a:gdLst/>
              <a:ahLst/>
              <a:cxnLst/>
              <a:rect l="l" t="t" r="r" b="b"/>
              <a:pathLst>
                <a:path w="2842" h="2165" extrusionOk="0">
                  <a:moveTo>
                    <a:pt x="2708" y="1"/>
                  </a:moveTo>
                  <a:cubicBezTo>
                    <a:pt x="2668" y="1"/>
                    <a:pt x="2628" y="19"/>
                    <a:pt x="2606" y="59"/>
                  </a:cubicBezTo>
                  <a:cubicBezTo>
                    <a:pt x="2440" y="370"/>
                    <a:pt x="2145" y="631"/>
                    <a:pt x="2003" y="731"/>
                  </a:cubicBezTo>
                  <a:cubicBezTo>
                    <a:pt x="1751" y="939"/>
                    <a:pt x="1148" y="1300"/>
                    <a:pt x="717" y="1508"/>
                  </a:cubicBezTo>
                  <a:cubicBezTo>
                    <a:pt x="517" y="1627"/>
                    <a:pt x="271" y="1689"/>
                    <a:pt x="96" y="1840"/>
                  </a:cubicBezTo>
                  <a:cubicBezTo>
                    <a:pt x="0" y="1945"/>
                    <a:pt x="67" y="2131"/>
                    <a:pt x="203" y="2164"/>
                  </a:cubicBezTo>
                  <a:cubicBezTo>
                    <a:pt x="210" y="2165"/>
                    <a:pt x="218" y="2165"/>
                    <a:pt x="225" y="2165"/>
                  </a:cubicBezTo>
                  <a:cubicBezTo>
                    <a:pt x="451" y="2165"/>
                    <a:pt x="720" y="1938"/>
                    <a:pt x="934" y="1854"/>
                  </a:cubicBezTo>
                  <a:cubicBezTo>
                    <a:pt x="1408" y="1607"/>
                    <a:pt x="1869" y="1321"/>
                    <a:pt x="2262" y="954"/>
                  </a:cubicBezTo>
                  <a:cubicBezTo>
                    <a:pt x="2399" y="819"/>
                    <a:pt x="2541" y="628"/>
                    <a:pt x="2686" y="377"/>
                  </a:cubicBezTo>
                  <a:cubicBezTo>
                    <a:pt x="2731" y="283"/>
                    <a:pt x="2841" y="198"/>
                    <a:pt x="2824" y="86"/>
                  </a:cubicBezTo>
                  <a:cubicBezTo>
                    <a:pt x="2810" y="31"/>
                    <a:pt x="2759" y="1"/>
                    <a:pt x="27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32"/>
            <p:cNvSpPr/>
            <p:nvPr/>
          </p:nvSpPr>
          <p:spPr>
            <a:xfrm>
              <a:off x="6464873" y="2198090"/>
              <a:ext cx="34088" cy="21121"/>
            </a:xfrm>
            <a:custGeom>
              <a:avLst/>
              <a:gdLst/>
              <a:ahLst/>
              <a:cxnLst/>
              <a:rect l="l" t="t" r="r" b="b"/>
              <a:pathLst>
                <a:path w="1020" h="632" extrusionOk="0">
                  <a:moveTo>
                    <a:pt x="838" y="0"/>
                  </a:moveTo>
                  <a:cubicBezTo>
                    <a:pt x="818" y="0"/>
                    <a:pt x="797" y="6"/>
                    <a:pt x="775" y="18"/>
                  </a:cubicBezTo>
                  <a:cubicBezTo>
                    <a:pt x="539" y="140"/>
                    <a:pt x="303" y="260"/>
                    <a:pt x="73" y="393"/>
                  </a:cubicBezTo>
                  <a:cubicBezTo>
                    <a:pt x="29" y="418"/>
                    <a:pt x="1" y="473"/>
                    <a:pt x="11" y="522"/>
                  </a:cubicBezTo>
                  <a:cubicBezTo>
                    <a:pt x="20" y="599"/>
                    <a:pt x="74" y="631"/>
                    <a:pt x="135" y="631"/>
                  </a:cubicBezTo>
                  <a:cubicBezTo>
                    <a:pt x="183" y="631"/>
                    <a:pt x="236" y="611"/>
                    <a:pt x="274" y="577"/>
                  </a:cubicBezTo>
                  <a:cubicBezTo>
                    <a:pt x="478" y="456"/>
                    <a:pt x="690" y="344"/>
                    <a:pt x="901" y="234"/>
                  </a:cubicBezTo>
                  <a:cubicBezTo>
                    <a:pt x="1020" y="167"/>
                    <a:pt x="947"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32"/>
            <p:cNvSpPr/>
            <p:nvPr/>
          </p:nvSpPr>
          <p:spPr>
            <a:xfrm>
              <a:off x="6509455" y="2150968"/>
              <a:ext cx="24731" cy="15173"/>
            </a:xfrm>
            <a:custGeom>
              <a:avLst/>
              <a:gdLst/>
              <a:ahLst/>
              <a:cxnLst/>
              <a:rect l="l" t="t" r="r" b="b"/>
              <a:pathLst>
                <a:path w="740" h="454" extrusionOk="0">
                  <a:moveTo>
                    <a:pt x="575" y="1"/>
                  </a:moveTo>
                  <a:cubicBezTo>
                    <a:pt x="556" y="1"/>
                    <a:pt x="536" y="6"/>
                    <a:pt x="517" y="18"/>
                  </a:cubicBezTo>
                  <a:cubicBezTo>
                    <a:pt x="377" y="108"/>
                    <a:pt x="93" y="179"/>
                    <a:pt x="15" y="313"/>
                  </a:cubicBezTo>
                  <a:cubicBezTo>
                    <a:pt x="1" y="415"/>
                    <a:pt x="53" y="454"/>
                    <a:pt x="121" y="454"/>
                  </a:cubicBezTo>
                  <a:cubicBezTo>
                    <a:pt x="172" y="454"/>
                    <a:pt x="231" y="432"/>
                    <a:pt x="277" y="399"/>
                  </a:cubicBezTo>
                  <a:cubicBezTo>
                    <a:pt x="404" y="325"/>
                    <a:pt x="558" y="284"/>
                    <a:pt x="671" y="193"/>
                  </a:cubicBezTo>
                  <a:cubicBezTo>
                    <a:pt x="740" y="114"/>
                    <a:pt x="664" y="1"/>
                    <a:pt x="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32"/>
            <p:cNvSpPr/>
            <p:nvPr/>
          </p:nvSpPr>
          <p:spPr>
            <a:xfrm>
              <a:off x="6651724" y="2053682"/>
              <a:ext cx="33587" cy="14605"/>
            </a:xfrm>
            <a:custGeom>
              <a:avLst/>
              <a:gdLst/>
              <a:ahLst/>
              <a:cxnLst/>
              <a:rect l="l" t="t" r="r" b="b"/>
              <a:pathLst>
                <a:path w="1005" h="437" extrusionOk="0">
                  <a:moveTo>
                    <a:pt x="832" y="0"/>
                  </a:moveTo>
                  <a:cubicBezTo>
                    <a:pt x="820" y="0"/>
                    <a:pt x="809" y="2"/>
                    <a:pt x="797" y="6"/>
                  </a:cubicBezTo>
                  <a:cubicBezTo>
                    <a:pt x="555" y="74"/>
                    <a:pt x="301" y="127"/>
                    <a:pt x="70" y="220"/>
                  </a:cubicBezTo>
                  <a:cubicBezTo>
                    <a:pt x="0" y="266"/>
                    <a:pt x="10" y="382"/>
                    <a:pt x="83" y="421"/>
                  </a:cubicBezTo>
                  <a:cubicBezTo>
                    <a:pt x="103" y="433"/>
                    <a:pt x="124" y="437"/>
                    <a:pt x="145" y="437"/>
                  </a:cubicBezTo>
                  <a:cubicBezTo>
                    <a:pt x="202" y="437"/>
                    <a:pt x="260" y="405"/>
                    <a:pt x="316" y="394"/>
                  </a:cubicBezTo>
                  <a:cubicBezTo>
                    <a:pt x="508" y="330"/>
                    <a:pt x="720" y="300"/>
                    <a:pt x="907" y="226"/>
                  </a:cubicBezTo>
                  <a:cubicBezTo>
                    <a:pt x="1005" y="156"/>
                    <a:pt x="940" y="0"/>
                    <a:pt x="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32"/>
            <p:cNvSpPr/>
            <p:nvPr/>
          </p:nvSpPr>
          <p:spPr>
            <a:xfrm>
              <a:off x="6930380" y="1956296"/>
              <a:ext cx="64200" cy="15407"/>
            </a:xfrm>
            <a:custGeom>
              <a:avLst/>
              <a:gdLst/>
              <a:ahLst/>
              <a:cxnLst/>
              <a:rect l="l" t="t" r="r" b="b"/>
              <a:pathLst>
                <a:path w="1921" h="461" extrusionOk="0">
                  <a:moveTo>
                    <a:pt x="413" y="426"/>
                  </a:moveTo>
                  <a:lnTo>
                    <a:pt x="413" y="426"/>
                  </a:lnTo>
                  <a:cubicBezTo>
                    <a:pt x="412" y="426"/>
                    <a:pt x="412" y="426"/>
                    <a:pt x="412" y="426"/>
                  </a:cubicBezTo>
                  <a:lnTo>
                    <a:pt x="412" y="426"/>
                  </a:lnTo>
                  <a:cubicBezTo>
                    <a:pt x="412" y="426"/>
                    <a:pt x="413" y="426"/>
                    <a:pt x="413" y="426"/>
                  </a:cubicBezTo>
                  <a:close/>
                  <a:moveTo>
                    <a:pt x="1748" y="0"/>
                  </a:moveTo>
                  <a:cubicBezTo>
                    <a:pt x="1747" y="0"/>
                    <a:pt x="1746" y="0"/>
                    <a:pt x="1745" y="0"/>
                  </a:cubicBezTo>
                  <a:cubicBezTo>
                    <a:pt x="1196" y="61"/>
                    <a:pt x="645" y="131"/>
                    <a:pt x="98" y="210"/>
                  </a:cubicBezTo>
                  <a:cubicBezTo>
                    <a:pt x="50" y="223"/>
                    <a:pt x="7" y="267"/>
                    <a:pt x="4" y="318"/>
                  </a:cubicBezTo>
                  <a:cubicBezTo>
                    <a:pt x="0" y="431"/>
                    <a:pt x="67" y="460"/>
                    <a:pt x="152" y="460"/>
                  </a:cubicBezTo>
                  <a:cubicBezTo>
                    <a:pt x="237" y="460"/>
                    <a:pt x="340" y="431"/>
                    <a:pt x="409" y="426"/>
                  </a:cubicBezTo>
                  <a:lnTo>
                    <a:pt x="409" y="426"/>
                  </a:lnTo>
                  <a:cubicBezTo>
                    <a:pt x="398" y="428"/>
                    <a:pt x="370" y="431"/>
                    <a:pt x="379" y="431"/>
                  </a:cubicBezTo>
                  <a:cubicBezTo>
                    <a:pt x="390" y="429"/>
                    <a:pt x="401" y="428"/>
                    <a:pt x="412" y="426"/>
                  </a:cubicBezTo>
                  <a:lnTo>
                    <a:pt x="409" y="426"/>
                  </a:lnTo>
                  <a:cubicBezTo>
                    <a:pt x="411" y="426"/>
                    <a:pt x="413" y="426"/>
                    <a:pt x="413" y="426"/>
                  </a:cubicBezTo>
                  <a:lnTo>
                    <a:pt x="413" y="426"/>
                  </a:lnTo>
                  <a:cubicBezTo>
                    <a:pt x="413" y="426"/>
                    <a:pt x="413" y="426"/>
                    <a:pt x="413" y="426"/>
                  </a:cubicBezTo>
                  <a:lnTo>
                    <a:pt x="413" y="426"/>
                  </a:lnTo>
                  <a:cubicBezTo>
                    <a:pt x="630" y="397"/>
                    <a:pt x="848" y="368"/>
                    <a:pt x="1064" y="341"/>
                  </a:cubicBezTo>
                  <a:cubicBezTo>
                    <a:pt x="1293" y="293"/>
                    <a:pt x="1645" y="318"/>
                    <a:pt x="1839" y="225"/>
                  </a:cubicBezTo>
                  <a:cubicBezTo>
                    <a:pt x="1920" y="149"/>
                    <a:pt x="1860" y="0"/>
                    <a:pt x="17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32"/>
            <p:cNvSpPr/>
            <p:nvPr/>
          </p:nvSpPr>
          <p:spPr>
            <a:xfrm>
              <a:off x="6944049" y="1970500"/>
              <a:ext cx="167" cy="67"/>
            </a:xfrm>
            <a:custGeom>
              <a:avLst/>
              <a:gdLst/>
              <a:ahLst/>
              <a:cxnLst/>
              <a:rect l="l" t="t" r="r" b="b"/>
              <a:pathLst>
                <a:path w="5" h="2" extrusionOk="0">
                  <a:moveTo>
                    <a:pt x="5" y="1"/>
                  </a:moveTo>
                  <a:cubicBezTo>
                    <a:pt x="5" y="1"/>
                    <a:pt x="5" y="1"/>
                    <a:pt x="4" y="1"/>
                  </a:cubicBezTo>
                  <a:lnTo>
                    <a:pt x="4" y="1"/>
                  </a:lnTo>
                  <a:cubicBezTo>
                    <a:pt x="5" y="1"/>
                    <a:pt x="5" y="1"/>
                    <a:pt x="5" y="1"/>
                  </a:cubicBezTo>
                  <a:close/>
                  <a:moveTo>
                    <a:pt x="4" y="1"/>
                  </a:moveTo>
                  <a:lnTo>
                    <a:pt x="4" y="1"/>
                  </a:lnTo>
                  <a:cubicBezTo>
                    <a:pt x="4" y="1"/>
                    <a:pt x="2" y="1"/>
                    <a:pt x="0" y="1"/>
                  </a:cubicBezTo>
                  <a:lnTo>
                    <a:pt x="3" y="1"/>
                  </a:lnTo>
                  <a:cubicBezTo>
                    <a:pt x="4" y="1"/>
                    <a:pt x="4" y="1"/>
                    <a:pt x="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32"/>
            <p:cNvSpPr/>
            <p:nvPr/>
          </p:nvSpPr>
          <p:spPr>
            <a:xfrm>
              <a:off x="6275181" y="1970366"/>
              <a:ext cx="216628" cy="12265"/>
            </a:xfrm>
            <a:custGeom>
              <a:avLst/>
              <a:gdLst/>
              <a:ahLst/>
              <a:cxnLst/>
              <a:rect l="l" t="t" r="r" b="b"/>
              <a:pathLst>
                <a:path w="6482" h="367" extrusionOk="0">
                  <a:moveTo>
                    <a:pt x="6313" y="1"/>
                  </a:moveTo>
                  <a:cubicBezTo>
                    <a:pt x="6311" y="1"/>
                    <a:pt x="6309" y="1"/>
                    <a:pt x="6308" y="1"/>
                  </a:cubicBezTo>
                  <a:cubicBezTo>
                    <a:pt x="5784" y="17"/>
                    <a:pt x="5261" y="17"/>
                    <a:pt x="4737" y="17"/>
                  </a:cubicBezTo>
                  <a:cubicBezTo>
                    <a:pt x="4213" y="17"/>
                    <a:pt x="3689" y="17"/>
                    <a:pt x="3166" y="33"/>
                  </a:cubicBezTo>
                  <a:cubicBezTo>
                    <a:pt x="2113" y="79"/>
                    <a:pt x="1199" y="105"/>
                    <a:pt x="121" y="124"/>
                  </a:cubicBezTo>
                  <a:cubicBezTo>
                    <a:pt x="1" y="172"/>
                    <a:pt x="51" y="346"/>
                    <a:pt x="169" y="346"/>
                  </a:cubicBezTo>
                  <a:cubicBezTo>
                    <a:pt x="176" y="346"/>
                    <a:pt x="184" y="345"/>
                    <a:pt x="192" y="344"/>
                  </a:cubicBezTo>
                  <a:cubicBezTo>
                    <a:pt x="969" y="354"/>
                    <a:pt x="1723" y="366"/>
                    <a:pt x="2480" y="366"/>
                  </a:cubicBezTo>
                  <a:cubicBezTo>
                    <a:pt x="3386" y="366"/>
                    <a:pt x="4296" y="348"/>
                    <a:pt x="5252" y="286"/>
                  </a:cubicBezTo>
                  <a:cubicBezTo>
                    <a:pt x="5604" y="272"/>
                    <a:pt x="5956" y="269"/>
                    <a:pt x="6308" y="263"/>
                  </a:cubicBezTo>
                  <a:cubicBezTo>
                    <a:pt x="6343" y="263"/>
                    <a:pt x="6377" y="250"/>
                    <a:pt x="6400" y="225"/>
                  </a:cubicBezTo>
                  <a:cubicBezTo>
                    <a:pt x="6482" y="148"/>
                    <a:pt x="6424" y="1"/>
                    <a:pt x="6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32"/>
            <p:cNvSpPr/>
            <p:nvPr/>
          </p:nvSpPr>
          <p:spPr>
            <a:xfrm>
              <a:off x="6185014" y="1974878"/>
              <a:ext cx="15006" cy="9190"/>
            </a:xfrm>
            <a:custGeom>
              <a:avLst/>
              <a:gdLst/>
              <a:ahLst/>
              <a:cxnLst/>
              <a:rect l="l" t="t" r="r" b="b"/>
              <a:pathLst>
                <a:path w="449" h="275" extrusionOk="0">
                  <a:moveTo>
                    <a:pt x="284" y="13"/>
                  </a:moveTo>
                  <a:cubicBezTo>
                    <a:pt x="282" y="13"/>
                    <a:pt x="281" y="13"/>
                    <a:pt x="280" y="14"/>
                  </a:cubicBezTo>
                  <a:cubicBezTo>
                    <a:pt x="206" y="24"/>
                    <a:pt x="117" y="0"/>
                    <a:pt x="59" y="57"/>
                  </a:cubicBezTo>
                  <a:cubicBezTo>
                    <a:pt x="1" y="113"/>
                    <a:pt x="15" y="216"/>
                    <a:pt x="85" y="255"/>
                  </a:cubicBezTo>
                  <a:cubicBezTo>
                    <a:pt x="115" y="268"/>
                    <a:pt x="160" y="275"/>
                    <a:pt x="207" y="275"/>
                  </a:cubicBezTo>
                  <a:cubicBezTo>
                    <a:pt x="270" y="275"/>
                    <a:pt x="336" y="262"/>
                    <a:pt x="370" y="231"/>
                  </a:cubicBezTo>
                  <a:cubicBezTo>
                    <a:pt x="449" y="156"/>
                    <a:pt x="391" y="13"/>
                    <a:pt x="284" y="1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32"/>
            <p:cNvSpPr/>
            <p:nvPr/>
          </p:nvSpPr>
          <p:spPr>
            <a:xfrm>
              <a:off x="6059990" y="2036337"/>
              <a:ext cx="172547" cy="11764"/>
            </a:xfrm>
            <a:custGeom>
              <a:avLst/>
              <a:gdLst/>
              <a:ahLst/>
              <a:cxnLst/>
              <a:rect l="l" t="t" r="r" b="b"/>
              <a:pathLst>
                <a:path w="5163" h="352" extrusionOk="0">
                  <a:moveTo>
                    <a:pt x="5001" y="0"/>
                  </a:moveTo>
                  <a:cubicBezTo>
                    <a:pt x="5000" y="0"/>
                    <a:pt x="4999" y="0"/>
                    <a:pt x="4997" y="0"/>
                  </a:cubicBezTo>
                  <a:cubicBezTo>
                    <a:pt x="4375" y="39"/>
                    <a:pt x="3750" y="47"/>
                    <a:pt x="3126" y="47"/>
                  </a:cubicBezTo>
                  <a:cubicBezTo>
                    <a:pt x="2643" y="47"/>
                    <a:pt x="2160" y="42"/>
                    <a:pt x="1677" y="42"/>
                  </a:cubicBezTo>
                  <a:cubicBezTo>
                    <a:pt x="1164" y="42"/>
                    <a:pt x="652" y="48"/>
                    <a:pt x="141" y="71"/>
                  </a:cubicBezTo>
                  <a:cubicBezTo>
                    <a:pt x="1" y="121"/>
                    <a:pt x="43" y="347"/>
                    <a:pt x="190" y="347"/>
                  </a:cubicBezTo>
                  <a:cubicBezTo>
                    <a:pt x="192" y="347"/>
                    <a:pt x="194" y="347"/>
                    <a:pt x="196" y="346"/>
                  </a:cubicBezTo>
                  <a:cubicBezTo>
                    <a:pt x="369" y="350"/>
                    <a:pt x="543" y="352"/>
                    <a:pt x="716" y="352"/>
                  </a:cubicBezTo>
                  <a:cubicBezTo>
                    <a:pt x="1689" y="352"/>
                    <a:pt x="2663" y="304"/>
                    <a:pt x="3635" y="291"/>
                  </a:cubicBezTo>
                  <a:cubicBezTo>
                    <a:pt x="4104" y="277"/>
                    <a:pt x="4580" y="294"/>
                    <a:pt x="5044" y="232"/>
                  </a:cubicBezTo>
                  <a:cubicBezTo>
                    <a:pt x="5162" y="189"/>
                    <a:pt x="5125" y="0"/>
                    <a:pt x="5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32"/>
            <p:cNvSpPr/>
            <p:nvPr/>
          </p:nvSpPr>
          <p:spPr>
            <a:xfrm>
              <a:off x="6303254" y="2035803"/>
              <a:ext cx="37531" cy="10360"/>
            </a:xfrm>
            <a:custGeom>
              <a:avLst/>
              <a:gdLst/>
              <a:ahLst/>
              <a:cxnLst/>
              <a:rect l="l" t="t" r="r" b="b"/>
              <a:pathLst>
                <a:path w="1123" h="310" extrusionOk="0">
                  <a:moveTo>
                    <a:pt x="940" y="0"/>
                  </a:moveTo>
                  <a:cubicBezTo>
                    <a:pt x="939" y="0"/>
                    <a:pt x="937" y="0"/>
                    <a:pt x="936" y="0"/>
                  </a:cubicBezTo>
                  <a:cubicBezTo>
                    <a:pt x="864" y="4"/>
                    <a:pt x="792" y="6"/>
                    <a:pt x="721" y="6"/>
                  </a:cubicBezTo>
                  <a:cubicBezTo>
                    <a:pt x="614" y="6"/>
                    <a:pt x="507" y="3"/>
                    <a:pt x="399" y="3"/>
                  </a:cubicBezTo>
                  <a:cubicBezTo>
                    <a:pt x="340" y="3"/>
                    <a:pt x="280" y="4"/>
                    <a:pt x="220" y="6"/>
                  </a:cubicBezTo>
                  <a:cubicBezTo>
                    <a:pt x="216" y="6"/>
                    <a:pt x="211" y="6"/>
                    <a:pt x="206" y="6"/>
                  </a:cubicBezTo>
                  <a:cubicBezTo>
                    <a:pt x="3" y="6"/>
                    <a:pt x="1" y="309"/>
                    <a:pt x="207" y="309"/>
                  </a:cubicBezTo>
                  <a:cubicBezTo>
                    <a:pt x="210" y="309"/>
                    <a:pt x="213" y="309"/>
                    <a:pt x="216" y="309"/>
                  </a:cubicBezTo>
                  <a:cubicBezTo>
                    <a:pt x="231" y="309"/>
                    <a:pt x="246" y="309"/>
                    <a:pt x="260" y="309"/>
                  </a:cubicBezTo>
                  <a:cubicBezTo>
                    <a:pt x="486" y="309"/>
                    <a:pt x="710" y="290"/>
                    <a:pt x="936" y="281"/>
                  </a:cubicBezTo>
                  <a:cubicBezTo>
                    <a:pt x="937" y="281"/>
                    <a:pt x="939" y="281"/>
                    <a:pt x="940" y="281"/>
                  </a:cubicBezTo>
                  <a:cubicBezTo>
                    <a:pt x="976" y="281"/>
                    <a:pt x="1011" y="266"/>
                    <a:pt x="1036" y="241"/>
                  </a:cubicBezTo>
                  <a:cubicBezTo>
                    <a:pt x="1123" y="159"/>
                    <a:pt x="1059" y="0"/>
                    <a:pt x="9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32"/>
            <p:cNvSpPr/>
            <p:nvPr/>
          </p:nvSpPr>
          <p:spPr>
            <a:xfrm>
              <a:off x="6620042" y="1977919"/>
              <a:ext cx="41541" cy="9525"/>
            </a:xfrm>
            <a:custGeom>
              <a:avLst/>
              <a:gdLst/>
              <a:ahLst/>
              <a:cxnLst/>
              <a:rect l="l" t="t" r="r" b="b"/>
              <a:pathLst>
                <a:path w="1243" h="285" extrusionOk="0">
                  <a:moveTo>
                    <a:pt x="1089" y="1"/>
                  </a:moveTo>
                  <a:cubicBezTo>
                    <a:pt x="1087" y="1"/>
                    <a:pt x="1086" y="1"/>
                    <a:pt x="1084" y="1"/>
                  </a:cubicBezTo>
                  <a:cubicBezTo>
                    <a:pt x="774" y="27"/>
                    <a:pt x="463" y="41"/>
                    <a:pt x="152" y="50"/>
                  </a:cubicBezTo>
                  <a:cubicBezTo>
                    <a:pt x="107" y="50"/>
                    <a:pt x="59" y="79"/>
                    <a:pt x="45" y="122"/>
                  </a:cubicBezTo>
                  <a:cubicBezTo>
                    <a:pt x="0" y="252"/>
                    <a:pt x="113" y="285"/>
                    <a:pt x="217" y="285"/>
                  </a:cubicBezTo>
                  <a:cubicBezTo>
                    <a:pt x="241" y="285"/>
                    <a:pt x="265" y="283"/>
                    <a:pt x="286" y="280"/>
                  </a:cubicBezTo>
                  <a:cubicBezTo>
                    <a:pt x="485" y="274"/>
                    <a:pt x="682" y="266"/>
                    <a:pt x="879" y="253"/>
                  </a:cubicBezTo>
                  <a:cubicBezTo>
                    <a:pt x="973" y="237"/>
                    <a:pt x="1090" y="267"/>
                    <a:pt x="1168" y="203"/>
                  </a:cubicBezTo>
                  <a:cubicBezTo>
                    <a:pt x="1242" y="135"/>
                    <a:pt x="1189" y="1"/>
                    <a:pt x="10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32"/>
            <p:cNvSpPr/>
            <p:nvPr/>
          </p:nvSpPr>
          <p:spPr>
            <a:xfrm>
              <a:off x="5531987" y="2143415"/>
              <a:ext cx="491942" cy="12131"/>
            </a:xfrm>
            <a:custGeom>
              <a:avLst/>
              <a:gdLst/>
              <a:ahLst/>
              <a:cxnLst/>
              <a:rect l="l" t="t" r="r" b="b"/>
              <a:pathLst>
                <a:path w="14720" h="363" extrusionOk="0">
                  <a:moveTo>
                    <a:pt x="249" y="0"/>
                  </a:moveTo>
                  <a:cubicBezTo>
                    <a:pt x="197" y="0"/>
                    <a:pt x="146" y="2"/>
                    <a:pt x="94" y="7"/>
                  </a:cubicBezTo>
                  <a:cubicBezTo>
                    <a:pt x="9" y="37"/>
                    <a:pt x="0" y="169"/>
                    <a:pt x="81" y="214"/>
                  </a:cubicBezTo>
                  <a:cubicBezTo>
                    <a:pt x="1764" y="330"/>
                    <a:pt x="3453" y="363"/>
                    <a:pt x="5143" y="363"/>
                  </a:cubicBezTo>
                  <a:cubicBezTo>
                    <a:pt x="6925" y="363"/>
                    <a:pt x="8709" y="326"/>
                    <a:pt x="10488" y="312"/>
                  </a:cubicBezTo>
                  <a:cubicBezTo>
                    <a:pt x="11609" y="301"/>
                    <a:pt x="12728" y="302"/>
                    <a:pt x="13847" y="292"/>
                  </a:cubicBezTo>
                  <a:cubicBezTo>
                    <a:pt x="14085" y="290"/>
                    <a:pt x="14322" y="290"/>
                    <a:pt x="14560" y="286"/>
                  </a:cubicBezTo>
                  <a:cubicBezTo>
                    <a:pt x="14593" y="286"/>
                    <a:pt x="14623" y="273"/>
                    <a:pt x="14647" y="250"/>
                  </a:cubicBezTo>
                  <a:cubicBezTo>
                    <a:pt x="14720" y="180"/>
                    <a:pt x="14668" y="43"/>
                    <a:pt x="14563" y="43"/>
                  </a:cubicBezTo>
                  <a:cubicBezTo>
                    <a:pt x="14562" y="43"/>
                    <a:pt x="14561" y="43"/>
                    <a:pt x="14560" y="43"/>
                  </a:cubicBezTo>
                  <a:cubicBezTo>
                    <a:pt x="14520" y="43"/>
                    <a:pt x="14480" y="43"/>
                    <a:pt x="14441" y="43"/>
                  </a:cubicBezTo>
                  <a:cubicBezTo>
                    <a:pt x="12024" y="43"/>
                    <a:pt x="9606" y="15"/>
                    <a:pt x="7189" y="15"/>
                  </a:cubicBezTo>
                  <a:cubicBezTo>
                    <a:pt x="5825" y="15"/>
                    <a:pt x="4460" y="24"/>
                    <a:pt x="3096" y="51"/>
                  </a:cubicBezTo>
                  <a:cubicBezTo>
                    <a:pt x="2968" y="52"/>
                    <a:pt x="2839" y="52"/>
                    <a:pt x="2711" y="52"/>
                  </a:cubicBezTo>
                  <a:cubicBezTo>
                    <a:pt x="2077" y="52"/>
                    <a:pt x="1444" y="45"/>
                    <a:pt x="811" y="23"/>
                  </a:cubicBezTo>
                  <a:cubicBezTo>
                    <a:pt x="807" y="23"/>
                    <a:pt x="802" y="23"/>
                    <a:pt x="798" y="23"/>
                  </a:cubicBezTo>
                  <a:cubicBezTo>
                    <a:pt x="617" y="23"/>
                    <a:pt x="431"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32"/>
            <p:cNvSpPr/>
            <p:nvPr/>
          </p:nvSpPr>
          <p:spPr>
            <a:xfrm>
              <a:off x="5461137" y="2092048"/>
              <a:ext cx="216996" cy="15440"/>
            </a:xfrm>
            <a:custGeom>
              <a:avLst/>
              <a:gdLst/>
              <a:ahLst/>
              <a:cxnLst/>
              <a:rect l="l" t="t" r="r" b="b"/>
              <a:pathLst>
                <a:path w="6493" h="462" extrusionOk="0">
                  <a:moveTo>
                    <a:pt x="242" y="0"/>
                  </a:moveTo>
                  <a:cubicBezTo>
                    <a:pt x="197" y="0"/>
                    <a:pt x="151" y="3"/>
                    <a:pt x="108" y="12"/>
                  </a:cubicBezTo>
                  <a:cubicBezTo>
                    <a:pt x="22" y="42"/>
                    <a:pt x="0" y="165"/>
                    <a:pt x="66" y="226"/>
                  </a:cubicBezTo>
                  <a:cubicBezTo>
                    <a:pt x="95" y="255"/>
                    <a:pt x="135" y="266"/>
                    <a:pt x="174" y="266"/>
                  </a:cubicBezTo>
                  <a:cubicBezTo>
                    <a:pt x="181" y="266"/>
                    <a:pt x="189" y="266"/>
                    <a:pt x="196" y="265"/>
                  </a:cubicBezTo>
                  <a:cubicBezTo>
                    <a:pt x="432" y="262"/>
                    <a:pt x="669" y="257"/>
                    <a:pt x="905" y="257"/>
                  </a:cubicBezTo>
                  <a:cubicBezTo>
                    <a:pt x="1091" y="257"/>
                    <a:pt x="1276" y="260"/>
                    <a:pt x="1461" y="269"/>
                  </a:cubicBezTo>
                  <a:cubicBezTo>
                    <a:pt x="2043" y="291"/>
                    <a:pt x="2543" y="378"/>
                    <a:pt x="3025" y="430"/>
                  </a:cubicBezTo>
                  <a:cubicBezTo>
                    <a:pt x="3259" y="453"/>
                    <a:pt x="3515" y="462"/>
                    <a:pt x="3783" y="462"/>
                  </a:cubicBezTo>
                  <a:cubicBezTo>
                    <a:pt x="4475" y="462"/>
                    <a:pt x="5251" y="406"/>
                    <a:pt x="5959" y="403"/>
                  </a:cubicBezTo>
                  <a:cubicBezTo>
                    <a:pt x="5986" y="399"/>
                    <a:pt x="6014" y="397"/>
                    <a:pt x="6043" y="397"/>
                  </a:cubicBezTo>
                  <a:cubicBezTo>
                    <a:pt x="6104" y="397"/>
                    <a:pt x="6167" y="403"/>
                    <a:pt x="6228" y="403"/>
                  </a:cubicBezTo>
                  <a:cubicBezTo>
                    <a:pt x="6298" y="403"/>
                    <a:pt x="6365" y="396"/>
                    <a:pt x="6422" y="362"/>
                  </a:cubicBezTo>
                  <a:cubicBezTo>
                    <a:pt x="6492" y="296"/>
                    <a:pt x="6442" y="167"/>
                    <a:pt x="6344" y="167"/>
                  </a:cubicBezTo>
                  <a:cubicBezTo>
                    <a:pt x="6343" y="167"/>
                    <a:pt x="6342" y="167"/>
                    <a:pt x="6341" y="167"/>
                  </a:cubicBezTo>
                  <a:cubicBezTo>
                    <a:pt x="5485" y="165"/>
                    <a:pt x="4513" y="107"/>
                    <a:pt x="3685" y="107"/>
                  </a:cubicBezTo>
                  <a:cubicBezTo>
                    <a:pt x="3472" y="107"/>
                    <a:pt x="3268" y="110"/>
                    <a:pt x="3079" y="120"/>
                  </a:cubicBezTo>
                  <a:cubicBezTo>
                    <a:pt x="2272" y="80"/>
                    <a:pt x="1467" y="8"/>
                    <a:pt x="658" y="8"/>
                  </a:cubicBezTo>
                  <a:cubicBezTo>
                    <a:pt x="620" y="8"/>
                    <a:pt x="583" y="8"/>
                    <a:pt x="545" y="9"/>
                  </a:cubicBezTo>
                  <a:cubicBezTo>
                    <a:pt x="529" y="10"/>
                    <a:pt x="514" y="10"/>
                    <a:pt x="498" y="10"/>
                  </a:cubicBezTo>
                  <a:cubicBezTo>
                    <a:pt x="413" y="10"/>
                    <a:pt x="327" y="0"/>
                    <a:pt x="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32"/>
            <p:cNvSpPr/>
            <p:nvPr/>
          </p:nvSpPr>
          <p:spPr>
            <a:xfrm>
              <a:off x="5416387" y="1993359"/>
              <a:ext cx="102265" cy="10093"/>
            </a:xfrm>
            <a:custGeom>
              <a:avLst/>
              <a:gdLst/>
              <a:ahLst/>
              <a:cxnLst/>
              <a:rect l="l" t="t" r="r" b="b"/>
              <a:pathLst>
                <a:path w="3060" h="302" extrusionOk="0">
                  <a:moveTo>
                    <a:pt x="2894" y="1"/>
                  </a:moveTo>
                  <a:cubicBezTo>
                    <a:pt x="2894" y="1"/>
                    <a:pt x="2894" y="1"/>
                    <a:pt x="2893" y="1"/>
                  </a:cubicBezTo>
                  <a:cubicBezTo>
                    <a:pt x="2519" y="33"/>
                    <a:pt x="2143" y="41"/>
                    <a:pt x="1767" y="41"/>
                  </a:cubicBezTo>
                  <a:cubicBezTo>
                    <a:pt x="1355" y="41"/>
                    <a:pt x="941" y="31"/>
                    <a:pt x="529" y="31"/>
                  </a:cubicBezTo>
                  <a:cubicBezTo>
                    <a:pt x="501" y="31"/>
                    <a:pt x="473" y="31"/>
                    <a:pt x="445" y="31"/>
                  </a:cubicBezTo>
                  <a:cubicBezTo>
                    <a:pt x="429" y="33"/>
                    <a:pt x="412" y="34"/>
                    <a:pt x="396" y="34"/>
                  </a:cubicBezTo>
                  <a:cubicBezTo>
                    <a:pt x="348" y="34"/>
                    <a:pt x="298" y="28"/>
                    <a:pt x="249" y="28"/>
                  </a:cubicBezTo>
                  <a:cubicBezTo>
                    <a:pt x="194" y="28"/>
                    <a:pt x="141" y="36"/>
                    <a:pt x="97" y="70"/>
                  </a:cubicBezTo>
                  <a:cubicBezTo>
                    <a:pt x="0" y="181"/>
                    <a:pt x="102" y="296"/>
                    <a:pt x="225" y="296"/>
                  </a:cubicBezTo>
                  <a:cubicBezTo>
                    <a:pt x="238" y="296"/>
                    <a:pt x="251" y="294"/>
                    <a:pt x="265" y="292"/>
                  </a:cubicBezTo>
                  <a:cubicBezTo>
                    <a:pt x="295" y="292"/>
                    <a:pt x="325" y="292"/>
                    <a:pt x="355" y="292"/>
                  </a:cubicBezTo>
                  <a:cubicBezTo>
                    <a:pt x="789" y="292"/>
                    <a:pt x="1223" y="301"/>
                    <a:pt x="1657" y="301"/>
                  </a:cubicBezTo>
                  <a:cubicBezTo>
                    <a:pt x="2070" y="301"/>
                    <a:pt x="2482" y="292"/>
                    <a:pt x="2893" y="258"/>
                  </a:cubicBezTo>
                  <a:cubicBezTo>
                    <a:pt x="2894" y="258"/>
                    <a:pt x="2894" y="258"/>
                    <a:pt x="2894" y="258"/>
                  </a:cubicBezTo>
                  <a:cubicBezTo>
                    <a:pt x="3058" y="258"/>
                    <a:pt x="3059" y="1"/>
                    <a:pt x="2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32"/>
            <p:cNvSpPr/>
            <p:nvPr/>
          </p:nvSpPr>
          <p:spPr>
            <a:xfrm>
              <a:off x="5579276" y="1999609"/>
              <a:ext cx="53505" cy="10928"/>
            </a:xfrm>
            <a:custGeom>
              <a:avLst/>
              <a:gdLst/>
              <a:ahLst/>
              <a:cxnLst/>
              <a:rect l="l" t="t" r="r" b="b"/>
              <a:pathLst>
                <a:path w="1601" h="327" extrusionOk="0">
                  <a:moveTo>
                    <a:pt x="148" y="0"/>
                  </a:moveTo>
                  <a:cubicBezTo>
                    <a:pt x="64" y="0"/>
                    <a:pt x="0" y="88"/>
                    <a:pt x="23" y="168"/>
                  </a:cubicBezTo>
                  <a:cubicBezTo>
                    <a:pt x="37" y="224"/>
                    <a:pt x="91" y="265"/>
                    <a:pt x="148" y="265"/>
                  </a:cubicBezTo>
                  <a:cubicBezTo>
                    <a:pt x="149" y="265"/>
                    <a:pt x="150" y="265"/>
                    <a:pt x="150" y="265"/>
                  </a:cubicBezTo>
                  <a:cubicBezTo>
                    <a:pt x="578" y="289"/>
                    <a:pt x="1005" y="307"/>
                    <a:pt x="1432" y="326"/>
                  </a:cubicBezTo>
                  <a:cubicBezTo>
                    <a:pt x="1432" y="326"/>
                    <a:pt x="1433" y="326"/>
                    <a:pt x="1433" y="326"/>
                  </a:cubicBezTo>
                  <a:cubicBezTo>
                    <a:pt x="1599" y="326"/>
                    <a:pt x="1601" y="66"/>
                    <a:pt x="1435" y="66"/>
                  </a:cubicBezTo>
                  <a:cubicBezTo>
                    <a:pt x="1434" y="66"/>
                    <a:pt x="1433" y="66"/>
                    <a:pt x="1432" y="66"/>
                  </a:cubicBezTo>
                  <a:cubicBezTo>
                    <a:pt x="1005" y="45"/>
                    <a:pt x="578" y="25"/>
                    <a:pt x="150" y="0"/>
                  </a:cubicBezTo>
                  <a:cubicBezTo>
                    <a:pt x="150" y="0"/>
                    <a:pt x="149" y="0"/>
                    <a:pt x="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32"/>
            <p:cNvSpPr/>
            <p:nvPr/>
          </p:nvSpPr>
          <p:spPr>
            <a:xfrm>
              <a:off x="6096885" y="2138435"/>
              <a:ext cx="21723" cy="9424"/>
            </a:xfrm>
            <a:custGeom>
              <a:avLst/>
              <a:gdLst/>
              <a:ahLst/>
              <a:cxnLst/>
              <a:rect l="l" t="t" r="r" b="b"/>
              <a:pathLst>
                <a:path w="650" h="282" extrusionOk="0">
                  <a:moveTo>
                    <a:pt x="467" y="1"/>
                  </a:moveTo>
                  <a:cubicBezTo>
                    <a:pt x="465" y="1"/>
                    <a:pt x="463" y="1"/>
                    <a:pt x="461" y="1"/>
                  </a:cubicBezTo>
                  <a:cubicBezTo>
                    <a:pt x="438" y="6"/>
                    <a:pt x="411" y="7"/>
                    <a:pt x="384" y="7"/>
                  </a:cubicBezTo>
                  <a:cubicBezTo>
                    <a:pt x="338" y="7"/>
                    <a:pt x="288" y="3"/>
                    <a:pt x="240" y="3"/>
                  </a:cubicBezTo>
                  <a:cubicBezTo>
                    <a:pt x="157" y="3"/>
                    <a:pt x="80" y="17"/>
                    <a:pt x="42" y="93"/>
                  </a:cubicBezTo>
                  <a:cubicBezTo>
                    <a:pt x="0" y="176"/>
                    <a:pt x="71" y="282"/>
                    <a:pt x="162" y="282"/>
                  </a:cubicBezTo>
                  <a:cubicBezTo>
                    <a:pt x="164" y="282"/>
                    <a:pt x="165" y="282"/>
                    <a:pt x="166" y="282"/>
                  </a:cubicBezTo>
                  <a:cubicBezTo>
                    <a:pt x="196" y="279"/>
                    <a:pt x="227" y="279"/>
                    <a:pt x="257" y="279"/>
                  </a:cubicBezTo>
                  <a:cubicBezTo>
                    <a:pt x="280" y="279"/>
                    <a:pt x="304" y="279"/>
                    <a:pt x="327" y="279"/>
                  </a:cubicBezTo>
                  <a:cubicBezTo>
                    <a:pt x="391" y="279"/>
                    <a:pt x="455" y="277"/>
                    <a:pt x="515" y="261"/>
                  </a:cubicBezTo>
                  <a:cubicBezTo>
                    <a:pt x="649" y="214"/>
                    <a:pt x="60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32"/>
            <p:cNvSpPr/>
            <p:nvPr/>
          </p:nvSpPr>
          <p:spPr>
            <a:xfrm>
              <a:off x="5837045" y="2025041"/>
              <a:ext cx="93175" cy="9692"/>
            </a:xfrm>
            <a:custGeom>
              <a:avLst/>
              <a:gdLst/>
              <a:ahLst/>
              <a:cxnLst/>
              <a:rect l="l" t="t" r="r" b="b"/>
              <a:pathLst>
                <a:path w="2788" h="290" extrusionOk="0">
                  <a:moveTo>
                    <a:pt x="151" y="0"/>
                  </a:moveTo>
                  <a:cubicBezTo>
                    <a:pt x="112" y="0"/>
                    <a:pt x="74" y="5"/>
                    <a:pt x="47" y="36"/>
                  </a:cubicBezTo>
                  <a:cubicBezTo>
                    <a:pt x="0" y="79"/>
                    <a:pt x="0" y="160"/>
                    <a:pt x="47" y="204"/>
                  </a:cubicBezTo>
                  <a:cubicBezTo>
                    <a:pt x="92" y="238"/>
                    <a:pt x="148" y="245"/>
                    <a:pt x="206" y="245"/>
                  </a:cubicBezTo>
                  <a:cubicBezTo>
                    <a:pt x="245" y="245"/>
                    <a:pt x="284" y="242"/>
                    <a:pt x="322" y="242"/>
                  </a:cubicBezTo>
                  <a:cubicBezTo>
                    <a:pt x="343" y="242"/>
                    <a:pt x="364" y="243"/>
                    <a:pt x="384" y="246"/>
                  </a:cubicBezTo>
                  <a:cubicBezTo>
                    <a:pt x="1128" y="265"/>
                    <a:pt x="1873" y="288"/>
                    <a:pt x="2615" y="289"/>
                  </a:cubicBezTo>
                  <a:cubicBezTo>
                    <a:pt x="2616" y="289"/>
                    <a:pt x="2616" y="289"/>
                    <a:pt x="2617" y="289"/>
                  </a:cubicBezTo>
                  <a:cubicBezTo>
                    <a:pt x="2786" y="289"/>
                    <a:pt x="2787" y="24"/>
                    <a:pt x="2617" y="24"/>
                  </a:cubicBezTo>
                  <a:cubicBezTo>
                    <a:pt x="2616" y="24"/>
                    <a:pt x="2616" y="24"/>
                    <a:pt x="2615" y="24"/>
                  </a:cubicBezTo>
                  <a:cubicBezTo>
                    <a:pt x="1806" y="24"/>
                    <a:pt x="995" y="5"/>
                    <a:pt x="183" y="1"/>
                  </a:cubicBezTo>
                  <a:cubicBezTo>
                    <a:pt x="172" y="1"/>
                    <a:pt x="162" y="0"/>
                    <a:pt x="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32"/>
            <p:cNvSpPr/>
            <p:nvPr/>
          </p:nvSpPr>
          <p:spPr>
            <a:xfrm>
              <a:off x="6302886" y="2193177"/>
              <a:ext cx="114564" cy="9825"/>
            </a:xfrm>
            <a:custGeom>
              <a:avLst/>
              <a:gdLst/>
              <a:ahLst/>
              <a:cxnLst/>
              <a:rect l="l" t="t" r="r" b="b"/>
              <a:pathLst>
                <a:path w="3428" h="294" extrusionOk="0">
                  <a:moveTo>
                    <a:pt x="176" y="0"/>
                  </a:moveTo>
                  <a:cubicBezTo>
                    <a:pt x="142" y="0"/>
                    <a:pt x="107" y="13"/>
                    <a:pt x="82" y="38"/>
                  </a:cubicBezTo>
                  <a:cubicBezTo>
                    <a:pt x="0" y="115"/>
                    <a:pt x="61" y="265"/>
                    <a:pt x="173" y="265"/>
                  </a:cubicBezTo>
                  <a:cubicBezTo>
                    <a:pt x="174" y="265"/>
                    <a:pt x="175" y="265"/>
                    <a:pt x="176" y="265"/>
                  </a:cubicBezTo>
                  <a:cubicBezTo>
                    <a:pt x="1078" y="275"/>
                    <a:pt x="1982" y="273"/>
                    <a:pt x="2885" y="286"/>
                  </a:cubicBezTo>
                  <a:cubicBezTo>
                    <a:pt x="2905" y="283"/>
                    <a:pt x="2926" y="282"/>
                    <a:pt x="2946" y="282"/>
                  </a:cubicBezTo>
                  <a:cubicBezTo>
                    <a:pt x="3020" y="282"/>
                    <a:pt x="3099" y="294"/>
                    <a:pt x="3174" y="294"/>
                  </a:cubicBezTo>
                  <a:cubicBezTo>
                    <a:pt x="3238" y="294"/>
                    <a:pt x="3300" y="285"/>
                    <a:pt x="3355" y="254"/>
                  </a:cubicBezTo>
                  <a:cubicBezTo>
                    <a:pt x="3428" y="185"/>
                    <a:pt x="3373" y="52"/>
                    <a:pt x="3274" y="52"/>
                  </a:cubicBezTo>
                  <a:cubicBezTo>
                    <a:pt x="3273" y="52"/>
                    <a:pt x="3272" y="52"/>
                    <a:pt x="3271" y="52"/>
                  </a:cubicBezTo>
                  <a:cubicBezTo>
                    <a:pt x="2463" y="35"/>
                    <a:pt x="1655" y="13"/>
                    <a:pt x="847" y="9"/>
                  </a:cubicBezTo>
                  <a:cubicBezTo>
                    <a:pt x="622" y="6"/>
                    <a:pt x="399" y="3"/>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32"/>
            <p:cNvSpPr/>
            <p:nvPr/>
          </p:nvSpPr>
          <p:spPr>
            <a:xfrm>
              <a:off x="6913303" y="2035468"/>
              <a:ext cx="1069" cy="501"/>
            </a:xfrm>
            <a:custGeom>
              <a:avLst/>
              <a:gdLst/>
              <a:ahLst/>
              <a:cxnLst/>
              <a:rect l="l" t="t" r="r" b="b"/>
              <a:pathLst>
                <a:path w="32" h="15" extrusionOk="0">
                  <a:moveTo>
                    <a:pt x="31" y="0"/>
                  </a:moveTo>
                  <a:cubicBezTo>
                    <a:pt x="26" y="3"/>
                    <a:pt x="21" y="6"/>
                    <a:pt x="13" y="10"/>
                  </a:cubicBezTo>
                  <a:lnTo>
                    <a:pt x="13" y="10"/>
                  </a:lnTo>
                  <a:cubicBezTo>
                    <a:pt x="14" y="10"/>
                    <a:pt x="15" y="9"/>
                    <a:pt x="15" y="9"/>
                  </a:cubicBezTo>
                  <a:cubicBezTo>
                    <a:pt x="21" y="6"/>
                    <a:pt x="27" y="3"/>
                    <a:pt x="31" y="0"/>
                  </a:cubicBezTo>
                  <a:close/>
                  <a:moveTo>
                    <a:pt x="13" y="10"/>
                  </a:moveTo>
                  <a:cubicBezTo>
                    <a:pt x="9" y="11"/>
                    <a:pt x="4" y="13"/>
                    <a:pt x="1" y="15"/>
                  </a:cubicBezTo>
                  <a:cubicBezTo>
                    <a:pt x="5" y="13"/>
                    <a:pt x="9" y="11"/>
                    <a:pt x="13" y="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32"/>
            <p:cNvSpPr/>
            <p:nvPr/>
          </p:nvSpPr>
          <p:spPr>
            <a:xfrm>
              <a:off x="6914339" y="2035368"/>
              <a:ext cx="334" cy="167"/>
            </a:xfrm>
            <a:custGeom>
              <a:avLst/>
              <a:gdLst/>
              <a:ahLst/>
              <a:cxnLst/>
              <a:rect l="l" t="t" r="r" b="b"/>
              <a:pathLst>
                <a:path w="10" h="5" extrusionOk="0">
                  <a:moveTo>
                    <a:pt x="9" y="0"/>
                  </a:moveTo>
                  <a:lnTo>
                    <a:pt x="9" y="0"/>
                  </a:lnTo>
                  <a:cubicBezTo>
                    <a:pt x="9" y="0"/>
                    <a:pt x="5" y="2"/>
                    <a:pt x="0" y="5"/>
                  </a:cubicBezTo>
                  <a:cubicBezTo>
                    <a:pt x="7" y="2"/>
                    <a:pt x="9" y="0"/>
                    <a:pt x="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1" name="Google Shape;1911;p32"/>
          <p:cNvSpPr/>
          <p:nvPr/>
        </p:nvSpPr>
        <p:spPr>
          <a:xfrm flipH="1">
            <a:off x="8516803" y="6048968"/>
            <a:ext cx="300300" cy="1087633"/>
          </a:xfrm>
          <a:custGeom>
            <a:avLst/>
            <a:gdLst/>
            <a:ahLst/>
            <a:cxnLst/>
            <a:rect l="l" t="t" r="r" b="b"/>
            <a:pathLst>
              <a:path w="9009" h="32629" extrusionOk="0">
                <a:moveTo>
                  <a:pt x="9009" y="1127"/>
                </a:moveTo>
                <a:lnTo>
                  <a:pt x="3746" y="0"/>
                </a:lnTo>
                <a:lnTo>
                  <a:pt x="864" y="29570"/>
                </a:lnTo>
                <a:lnTo>
                  <a:pt x="0" y="31814"/>
                </a:lnTo>
                <a:lnTo>
                  <a:pt x="5137" y="32629"/>
                </a:lnTo>
                <a:lnTo>
                  <a:pt x="8646" y="26865"/>
                </a:lnTo>
                <a:close/>
              </a:path>
            </a:pathLst>
          </a:custGeom>
          <a:solidFill>
            <a:schemeClr val="dk2"/>
          </a:solidFill>
          <a:ln>
            <a:noFill/>
          </a:ln>
        </p:spPr>
      </p:sp>
      <p:sp>
        <p:nvSpPr>
          <p:cNvPr id="1912" name="Google Shape;1912;p32"/>
          <p:cNvSpPr/>
          <p:nvPr/>
        </p:nvSpPr>
        <p:spPr>
          <a:xfrm flipH="1">
            <a:off x="8574869" y="5831767"/>
            <a:ext cx="171667" cy="203600"/>
          </a:xfrm>
          <a:custGeom>
            <a:avLst/>
            <a:gdLst/>
            <a:ahLst/>
            <a:cxnLst/>
            <a:rect l="l" t="t" r="r" b="b"/>
            <a:pathLst>
              <a:path w="5150" h="6108" extrusionOk="0">
                <a:moveTo>
                  <a:pt x="4511" y="2381"/>
                </a:moveTo>
                <a:lnTo>
                  <a:pt x="0" y="0"/>
                </a:lnTo>
                <a:lnTo>
                  <a:pt x="389" y="4855"/>
                </a:lnTo>
                <a:lnTo>
                  <a:pt x="5150" y="6108"/>
                </a:lnTo>
                <a:close/>
              </a:path>
            </a:pathLst>
          </a:custGeom>
          <a:solidFill>
            <a:schemeClr val="accent2"/>
          </a:solidFill>
          <a:ln>
            <a:noFill/>
          </a:ln>
        </p:spPr>
      </p:sp>
    </p:spTree>
    <p:extLst>
      <p:ext uri="{BB962C8B-B14F-4D97-AF65-F5344CB8AC3E}">
        <p14:creationId xmlns:p14="http://schemas.microsoft.com/office/powerpoint/2010/main" val="3269487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6"/>
        <p:cNvGrpSpPr/>
        <p:nvPr/>
      </p:nvGrpSpPr>
      <p:grpSpPr>
        <a:xfrm>
          <a:off x="0" y="0"/>
          <a:ext cx="0" cy="0"/>
          <a:chOff x="0" y="0"/>
          <a:chExt cx="0" cy="0"/>
        </a:xfrm>
      </p:grpSpPr>
      <p:sp>
        <p:nvSpPr>
          <p:cNvPr id="247" name="Google Shape;247;p5"/>
          <p:cNvSpPr txBox="1">
            <a:spLocks noGrp="1"/>
          </p:cNvSpPr>
          <p:nvPr>
            <p:ph type="subTitle" idx="1"/>
          </p:nvPr>
        </p:nvSpPr>
        <p:spPr>
          <a:xfrm>
            <a:off x="1478100" y="4140200"/>
            <a:ext cx="3960000" cy="13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48" name="Google Shape;248;p5"/>
          <p:cNvSpPr txBox="1">
            <a:spLocks noGrp="1"/>
          </p:cNvSpPr>
          <p:nvPr>
            <p:ph type="subTitle" idx="2"/>
          </p:nvPr>
        </p:nvSpPr>
        <p:spPr>
          <a:xfrm>
            <a:off x="6754015" y="4140200"/>
            <a:ext cx="3960000" cy="13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49" name="Google Shape;249;p5"/>
          <p:cNvSpPr txBox="1">
            <a:spLocks noGrp="1"/>
          </p:cNvSpPr>
          <p:nvPr>
            <p:ph type="title"/>
          </p:nvPr>
        </p:nvSpPr>
        <p:spPr>
          <a:xfrm>
            <a:off x="960000" y="42672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50" name="Google Shape;250;p5"/>
          <p:cNvSpPr txBox="1">
            <a:spLocks noGrp="1"/>
          </p:cNvSpPr>
          <p:nvPr>
            <p:ph type="title" idx="3"/>
          </p:nvPr>
        </p:nvSpPr>
        <p:spPr>
          <a:xfrm>
            <a:off x="1478100" y="3632200"/>
            <a:ext cx="39600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3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51" name="Google Shape;251;p5"/>
          <p:cNvSpPr txBox="1">
            <a:spLocks noGrp="1"/>
          </p:cNvSpPr>
          <p:nvPr>
            <p:ph type="title" idx="4"/>
          </p:nvPr>
        </p:nvSpPr>
        <p:spPr>
          <a:xfrm>
            <a:off x="6754015" y="3632200"/>
            <a:ext cx="39600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3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068188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15334" y="365100"/>
            <a:ext cx="11611433" cy="6148800"/>
            <a:chOff x="161500" y="273825"/>
            <a:chExt cx="8708575" cy="4611600"/>
          </a:xfrm>
        </p:grpSpPr>
        <p:sp>
          <p:nvSpPr>
            <p:cNvPr id="10" name="Google Shape;10;p2"/>
            <p:cNvSpPr/>
            <p:nvPr/>
          </p:nvSpPr>
          <p:spPr>
            <a:xfrm>
              <a:off x="341975" y="273825"/>
              <a:ext cx="8528100" cy="4611600"/>
            </a:xfrm>
            <a:prstGeom prst="roundRect">
              <a:avLst>
                <a:gd name="adj" fmla="val 4554"/>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35991" y="7858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35991" y="12662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5991" y="17466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35991" y="22474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35991" y="27075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35991" y="31879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35991" y="36683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35991" y="41691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1657355" y="1261467"/>
            <a:ext cx="9171147" cy="4356400"/>
            <a:chOff x="1243016" y="946100"/>
            <a:chExt cx="6878360" cy="3267300"/>
          </a:xfrm>
        </p:grpSpPr>
        <p:sp>
          <p:nvSpPr>
            <p:cNvPr id="28" name="Google Shape;28;p2"/>
            <p:cNvSpPr/>
            <p:nvPr/>
          </p:nvSpPr>
          <p:spPr>
            <a:xfrm>
              <a:off x="1282876" y="946100"/>
              <a:ext cx="6838500" cy="3267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1243016" y="1124944"/>
              <a:ext cx="155400" cy="2878072"/>
              <a:chOff x="1243016" y="1124944"/>
              <a:chExt cx="155400" cy="2878072"/>
            </a:xfrm>
          </p:grpSpPr>
          <p:sp>
            <p:nvSpPr>
              <p:cNvPr id="30" name="Google Shape;30;p2"/>
              <p:cNvSpPr/>
              <p:nvPr/>
            </p:nvSpPr>
            <p:spPr>
              <a:xfrm>
                <a:off x="1243016" y="1124944"/>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243016" y="1513897"/>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243016" y="1902850"/>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243016" y="229180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243016" y="268075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243016" y="3069709"/>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243016" y="345866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243016" y="384761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 name="Google Shape;38;p2"/>
          <p:cNvSpPr txBox="1">
            <a:spLocks noGrp="1"/>
          </p:cNvSpPr>
          <p:nvPr>
            <p:ph type="ctrTitle"/>
          </p:nvPr>
        </p:nvSpPr>
        <p:spPr>
          <a:xfrm>
            <a:off x="2493261" y="1919433"/>
            <a:ext cx="7564400" cy="2229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8000">
                <a:latin typeface="Londrina Solid"/>
                <a:ea typeface="Londrina Solid"/>
                <a:cs typeface="Londrina Solid"/>
                <a:sym typeface="Londrina Soli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9" name="Google Shape;39;p2"/>
          <p:cNvSpPr txBox="1">
            <a:spLocks noGrp="1"/>
          </p:cNvSpPr>
          <p:nvPr>
            <p:ph type="subTitle" idx="1"/>
          </p:nvPr>
        </p:nvSpPr>
        <p:spPr>
          <a:xfrm>
            <a:off x="3359877" y="4473100"/>
            <a:ext cx="58216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40842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75"/>
        <p:cNvGrpSpPr/>
        <p:nvPr/>
      </p:nvGrpSpPr>
      <p:grpSpPr>
        <a:xfrm>
          <a:off x="0" y="0"/>
          <a:ext cx="0" cy="0"/>
          <a:chOff x="0" y="0"/>
          <a:chExt cx="0" cy="0"/>
        </a:xfrm>
      </p:grpSpPr>
      <p:grpSp>
        <p:nvGrpSpPr>
          <p:cNvPr id="76" name="Google Shape;76;p4"/>
          <p:cNvGrpSpPr/>
          <p:nvPr/>
        </p:nvGrpSpPr>
        <p:grpSpPr>
          <a:xfrm>
            <a:off x="-1135833" y="365100"/>
            <a:ext cx="12962600" cy="6148800"/>
            <a:chOff x="-851875" y="273825"/>
            <a:chExt cx="9721950" cy="4611600"/>
          </a:xfrm>
        </p:grpSpPr>
        <p:sp>
          <p:nvSpPr>
            <p:cNvPr id="77" name="Google Shape;77;p4"/>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4"/>
            <p:cNvGrpSpPr/>
            <p:nvPr/>
          </p:nvGrpSpPr>
          <p:grpSpPr>
            <a:xfrm>
              <a:off x="81691" y="785819"/>
              <a:ext cx="155400" cy="3538775"/>
              <a:chOff x="435991" y="785819"/>
              <a:chExt cx="155400" cy="3538775"/>
            </a:xfrm>
          </p:grpSpPr>
          <p:sp>
            <p:nvSpPr>
              <p:cNvPr id="80" name="Google Shape;80;p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 name="Google Shape;88;p4"/>
            <p:cNvGrpSpPr/>
            <p:nvPr/>
          </p:nvGrpSpPr>
          <p:grpSpPr>
            <a:xfrm>
              <a:off x="435991" y="785819"/>
              <a:ext cx="155400" cy="3538775"/>
              <a:chOff x="435991" y="785819"/>
              <a:chExt cx="155400" cy="3538775"/>
            </a:xfrm>
          </p:grpSpPr>
          <p:sp>
            <p:nvSpPr>
              <p:cNvPr id="89" name="Google Shape;89;p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 name="Google Shape;97;p4"/>
            <p:cNvGrpSpPr/>
            <p:nvPr/>
          </p:nvGrpSpPr>
          <p:grpSpPr>
            <a:xfrm>
              <a:off x="161500" y="826619"/>
              <a:ext cx="352200" cy="3457175"/>
              <a:chOff x="161500" y="826619"/>
              <a:chExt cx="352200" cy="3457175"/>
            </a:xfrm>
          </p:grpSpPr>
          <p:sp>
            <p:nvSpPr>
              <p:cNvPr id="98" name="Google Shape;98;p4"/>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4"/>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06" name="Google Shape;106;p4"/>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07" name="Google Shape;107;p4"/>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8" name="Google Shape;108;p4"/>
          <p:cNvSpPr txBox="1">
            <a:spLocks noGrp="1"/>
          </p:cNvSpPr>
          <p:nvPr>
            <p:ph type="body" idx="1"/>
          </p:nvPr>
        </p:nvSpPr>
        <p:spPr>
          <a:xfrm>
            <a:off x="1299200" y="1575767"/>
            <a:ext cx="9942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accent3"/>
              </a:buClr>
              <a:buSzPts val="1400"/>
              <a:buFont typeface="Montserrat"/>
              <a:buAutoNum type="arabicPeriod"/>
              <a:defRPr sz="1600"/>
            </a:lvl1pPr>
            <a:lvl2pPr marL="1219170" lvl="1" indent="-423323">
              <a:spcBef>
                <a:spcPts val="0"/>
              </a:spcBef>
              <a:spcAft>
                <a:spcPts val="0"/>
              </a:spcAft>
              <a:buSzPts val="1400"/>
              <a:buFont typeface="Montserrat Medium"/>
              <a:buAutoNum type="alphaLcPeriod"/>
              <a:defRPr/>
            </a:lvl2pPr>
            <a:lvl3pPr marL="1828754" lvl="2" indent="-423323">
              <a:spcBef>
                <a:spcPts val="0"/>
              </a:spcBef>
              <a:spcAft>
                <a:spcPts val="0"/>
              </a:spcAft>
              <a:buSzPts val="1400"/>
              <a:buFont typeface="Montserrat Medium"/>
              <a:buAutoNum type="romanLcPeriod"/>
              <a:defRPr/>
            </a:lvl3pPr>
            <a:lvl4pPr marL="2438339" lvl="3" indent="-423323">
              <a:spcBef>
                <a:spcPts val="0"/>
              </a:spcBef>
              <a:spcAft>
                <a:spcPts val="0"/>
              </a:spcAft>
              <a:buSzPts val="1400"/>
              <a:buFont typeface="Montserrat Medium"/>
              <a:buAutoNum type="arabicPeriod"/>
              <a:defRPr/>
            </a:lvl4pPr>
            <a:lvl5pPr marL="3047924" lvl="4" indent="-423323">
              <a:spcBef>
                <a:spcPts val="0"/>
              </a:spcBef>
              <a:spcAft>
                <a:spcPts val="0"/>
              </a:spcAft>
              <a:buSzPts val="1400"/>
              <a:buFont typeface="Montserrat Medium"/>
              <a:buAutoNum type="alphaLcPeriod"/>
              <a:defRPr/>
            </a:lvl5pPr>
            <a:lvl6pPr marL="3657509" lvl="5" indent="-423323">
              <a:spcBef>
                <a:spcPts val="0"/>
              </a:spcBef>
              <a:spcAft>
                <a:spcPts val="0"/>
              </a:spcAft>
              <a:buSzPts val="1400"/>
              <a:buFont typeface="Montserrat Medium"/>
              <a:buAutoNum type="romanLcPeriod"/>
              <a:defRPr/>
            </a:lvl6pPr>
            <a:lvl7pPr marL="4267093" lvl="6" indent="-423323">
              <a:spcBef>
                <a:spcPts val="0"/>
              </a:spcBef>
              <a:spcAft>
                <a:spcPts val="0"/>
              </a:spcAft>
              <a:buSzPts val="1400"/>
              <a:buFont typeface="Montserrat Medium"/>
              <a:buAutoNum type="arabicPeriod"/>
              <a:defRPr/>
            </a:lvl7pPr>
            <a:lvl8pPr marL="4876678" lvl="7" indent="-423323">
              <a:spcBef>
                <a:spcPts val="0"/>
              </a:spcBef>
              <a:spcAft>
                <a:spcPts val="0"/>
              </a:spcAft>
              <a:buSzPts val="1400"/>
              <a:buFont typeface="Montserrat Medium"/>
              <a:buAutoNum type="alphaLcPeriod"/>
              <a:defRPr/>
            </a:lvl8pPr>
            <a:lvl9pPr marL="5486263" lvl="8" indent="-423323">
              <a:spcBef>
                <a:spcPts val="0"/>
              </a:spcBef>
              <a:spcAft>
                <a:spcPts val="0"/>
              </a:spcAft>
              <a:buSzPts val="1400"/>
              <a:buFont typeface="Montserrat Medium"/>
              <a:buAutoNum type="romanLcPeriod"/>
              <a:defRPr/>
            </a:lvl9pPr>
          </a:lstStyle>
          <a:p>
            <a:endParaRPr/>
          </a:p>
        </p:txBody>
      </p:sp>
      <p:grpSp>
        <p:nvGrpSpPr>
          <p:cNvPr id="109" name="Google Shape;109;p4"/>
          <p:cNvGrpSpPr/>
          <p:nvPr/>
        </p:nvGrpSpPr>
        <p:grpSpPr>
          <a:xfrm>
            <a:off x="10880064" y="5923777"/>
            <a:ext cx="207200" cy="207200"/>
            <a:chOff x="1666623" y="2623621"/>
            <a:chExt cx="155400" cy="155400"/>
          </a:xfrm>
        </p:grpSpPr>
        <p:sp>
          <p:nvSpPr>
            <p:cNvPr id="110" name="Google Shape;110;p4"/>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11" name="Google Shape;111;p4"/>
            <p:cNvSpPr/>
            <p:nvPr/>
          </p:nvSpPr>
          <p:spPr>
            <a:xfrm>
              <a:off x="1666623" y="2623621"/>
              <a:ext cx="155400" cy="155400"/>
            </a:xfrm>
            <a:prstGeom prst="star4">
              <a:avLst>
                <a:gd name="adj" fmla="val 2385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spTree>
    <p:extLst>
      <p:ext uri="{BB962C8B-B14F-4D97-AF65-F5344CB8AC3E}">
        <p14:creationId xmlns:p14="http://schemas.microsoft.com/office/powerpoint/2010/main" val="32302660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112"/>
        <p:cNvGrpSpPr/>
        <p:nvPr/>
      </p:nvGrpSpPr>
      <p:grpSpPr>
        <a:xfrm>
          <a:off x="0" y="0"/>
          <a:ext cx="0" cy="0"/>
          <a:chOff x="0" y="0"/>
          <a:chExt cx="0" cy="0"/>
        </a:xfrm>
      </p:grpSpPr>
      <p:grpSp>
        <p:nvGrpSpPr>
          <p:cNvPr id="113" name="Google Shape;113;p5"/>
          <p:cNvGrpSpPr/>
          <p:nvPr/>
        </p:nvGrpSpPr>
        <p:grpSpPr>
          <a:xfrm>
            <a:off x="-1135833" y="365100"/>
            <a:ext cx="12962600" cy="6148800"/>
            <a:chOff x="-851875" y="273825"/>
            <a:chExt cx="9721950" cy="4611600"/>
          </a:xfrm>
        </p:grpSpPr>
        <p:sp>
          <p:nvSpPr>
            <p:cNvPr id="114" name="Google Shape;114;p5"/>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 name="Google Shape;116;p5"/>
            <p:cNvGrpSpPr/>
            <p:nvPr/>
          </p:nvGrpSpPr>
          <p:grpSpPr>
            <a:xfrm>
              <a:off x="81691" y="785819"/>
              <a:ext cx="155400" cy="3538775"/>
              <a:chOff x="435991" y="785819"/>
              <a:chExt cx="155400" cy="3538775"/>
            </a:xfrm>
          </p:grpSpPr>
          <p:sp>
            <p:nvSpPr>
              <p:cNvPr id="117" name="Google Shape;117;p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5"/>
            <p:cNvGrpSpPr/>
            <p:nvPr/>
          </p:nvGrpSpPr>
          <p:grpSpPr>
            <a:xfrm>
              <a:off x="435991" y="785819"/>
              <a:ext cx="155400" cy="3538775"/>
              <a:chOff x="435991" y="785819"/>
              <a:chExt cx="155400" cy="3538775"/>
            </a:xfrm>
          </p:grpSpPr>
          <p:sp>
            <p:nvSpPr>
              <p:cNvPr id="126" name="Google Shape;126;p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 name="Google Shape;134;p5"/>
            <p:cNvGrpSpPr/>
            <p:nvPr/>
          </p:nvGrpSpPr>
          <p:grpSpPr>
            <a:xfrm>
              <a:off x="161500" y="826619"/>
              <a:ext cx="352200" cy="3457175"/>
              <a:chOff x="161500" y="826619"/>
              <a:chExt cx="352200" cy="3457175"/>
            </a:xfrm>
          </p:grpSpPr>
          <p:sp>
            <p:nvSpPr>
              <p:cNvPr id="135" name="Google Shape;135;p5"/>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5"/>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43" name="Google Shape;143;p5"/>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44" name="Google Shape;144;p5"/>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45" name="Google Shape;145;p5"/>
          <p:cNvSpPr txBox="1">
            <a:spLocks noGrp="1"/>
          </p:cNvSpPr>
          <p:nvPr>
            <p:ph type="title" idx="2"/>
          </p:nvPr>
        </p:nvSpPr>
        <p:spPr>
          <a:xfrm>
            <a:off x="2384967" y="3459499"/>
            <a:ext cx="3436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6" name="Google Shape;146;p5"/>
          <p:cNvSpPr txBox="1">
            <a:spLocks noGrp="1"/>
          </p:cNvSpPr>
          <p:nvPr>
            <p:ph type="subTitle" idx="1"/>
          </p:nvPr>
        </p:nvSpPr>
        <p:spPr>
          <a:xfrm>
            <a:off x="2384967" y="3988951"/>
            <a:ext cx="3436000" cy="13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 name="Google Shape;147;p5"/>
          <p:cNvSpPr txBox="1">
            <a:spLocks noGrp="1"/>
          </p:cNvSpPr>
          <p:nvPr>
            <p:ph type="title" idx="3"/>
          </p:nvPr>
        </p:nvSpPr>
        <p:spPr>
          <a:xfrm>
            <a:off x="6648900" y="3459499"/>
            <a:ext cx="3436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8" name="Google Shape;148;p5"/>
          <p:cNvSpPr txBox="1">
            <a:spLocks noGrp="1"/>
          </p:cNvSpPr>
          <p:nvPr>
            <p:ph type="subTitle" idx="4"/>
          </p:nvPr>
        </p:nvSpPr>
        <p:spPr>
          <a:xfrm>
            <a:off x="6648900" y="3988951"/>
            <a:ext cx="3436000" cy="13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49" name="Google Shape;149;p5"/>
          <p:cNvGrpSpPr/>
          <p:nvPr/>
        </p:nvGrpSpPr>
        <p:grpSpPr>
          <a:xfrm>
            <a:off x="1801197" y="5953811"/>
            <a:ext cx="207200" cy="207200"/>
            <a:chOff x="1666623" y="2623621"/>
            <a:chExt cx="155400" cy="155400"/>
          </a:xfrm>
        </p:grpSpPr>
        <p:sp>
          <p:nvSpPr>
            <p:cNvPr id="150" name="Google Shape;150;p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51" name="Google Shape;151;p5"/>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52" name="Google Shape;152;p5"/>
          <p:cNvGrpSpPr/>
          <p:nvPr/>
        </p:nvGrpSpPr>
        <p:grpSpPr>
          <a:xfrm>
            <a:off x="10702897" y="785077"/>
            <a:ext cx="207200" cy="207200"/>
            <a:chOff x="1666623" y="2623621"/>
            <a:chExt cx="155400" cy="155400"/>
          </a:xfrm>
        </p:grpSpPr>
        <p:sp>
          <p:nvSpPr>
            <p:cNvPr id="153" name="Google Shape;153;p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54" name="Google Shape;154;p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55" name="Google Shape;155;p5"/>
          <p:cNvGrpSpPr/>
          <p:nvPr/>
        </p:nvGrpSpPr>
        <p:grpSpPr>
          <a:xfrm flipH="1">
            <a:off x="1200375" y="5414815"/>
            <a:ext cx="600812" cy="658788"/>
            <a:chOff x="1584644" y="2497374"/>
            <a:chExt cx="450609" cy="494091"/>
          </a:xfrm>
        </p:grpSpPr>
        <p:sp>
          <p:nvSpPr>
            <p:cNvPr id="156" name="Google Shape;156;p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 name="Google Shape;158;p5"/>
          <p:cNvGrpSpPr/>
          <p:nvPr/>
        </p:nvGrpSpPr>
        <p:grpSpPr>
          <a:xfrm flipH="1">
            <a:off x="10791509" y="912982"/>
            <a:ext cx="600812" cy="658788"/>
            <a:chOff x="1584644" y="2497374"/>
            <a:chExt cx="450609" cy="494091"/>
          </a:xfrm>
        </p:grpSpPr>
        <p:sp>
          <p:nvSpPr>
            <p:cNvPr id="159" name="Google Shape;159;p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37965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245"/>
        <p:cNvGrpSpPr/>
        <p:nvPr/>
      </p:nvGrpSpPr>
      <p:grpSpPr>
        <a:xfrm>
          <a:off x="0" y="0"/>
          <a:ext cx="0" cy="0"/>
          <a:chOff x="0" y="0"/>
          <a:chExt cx="0" cy="0"/>
        </a:xfrm>
      </p:grpSpPr>
      <p:grpSp>
        <p:nvGrpSpPr>
          <p:cNvPr id="246" name="Google Shape;246;p8"/>
          <p:cNvGrpSpPr/>
          <p:nvPr/>
        </p:nvGrpSpPr>
        <p:grpSpPr>
          <a:xfrm>
            <a:off x="-1135833" y="365100"/>
            <a:ext cx="12962600" cy="6148800"/>
            <a:chOff x="-851875" y="273825"/>
            <a:chExt cx="9721950" cy="4611600"/>
          </a:xfrm>
        </p:grpSpPr>
        <p:sp>
          <p:nvSpPr>
            <p:cNvPr id="247" name="Google Shape;247;p8"/>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8"/>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9" name="Google Shape;249;p8"/>
            <p:cNvGrpSpPr/>
            <p:nvPr/>
          </p:nvGrpSpPr>
          <p:grpSpPr>
            <a:xfrm>
              <a:off x="81691" y="785819"/>
              <a:ext cx="155400" cy="3538775"/>
              <a:chOff x="435991" y="785819"/>
              <a:chExt cx="155400" cy="3538775"/>
            </a:xfrm>
          </p:grpSpPr>
          <p:sp>
            <p:nvSpPr>
              <p:cNvPr id="250" name="Google Shape;250;p8"/>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8"/>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8"/>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8"/>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8"/>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8"/>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8"/>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8"/>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8"/>
            <p:cNvGrpSpPr/>
            <p:nvPr/>
          </p:nvGrpSpPr>
          <p:grpSpPr>
            <a:xfrm>
              <a:off x="435991" y="785819"/>
              <a:ext cx="155400" cy="3538775"/>
              <a:chOff x="435991" y="785819"/>
              <a:chExt cx="155400" cy="3538775"/>
            </a:xfrm>
          </p:grpSpPr>
          <p:sp>
            <p:nvSpPr>
              <p:cNvPr id="259" name="Google Shape;259;p8"/>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8"/>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8"/>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8"/>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8"/>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8"/>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8"/>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8"/>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7" name="Google Shape;267;p8"/>
            <p:cNvGrpSpPr/>
            <p:nvPr/>
          </p:nvGrpSpPr>
          <p:grpSpPr>
            <a:xfrm>
              <a:off x="161500" y="826619"/>
              <a:ext cx="352200" cy="3457175"/>
              <a:chOff x="161500" y="826619"/>
              <a:chExt cx="352200" cy="3457175"/>
            </a:xfrm>
          </p:grpSpPr>
          <p:sp>
            <p:nvSpPr>
              <p:cNvPr id="268" name="Google Shape;268;p8"/>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8"/>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8"/>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8"/>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8"/>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8"/>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8"/>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8"/>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276" name="Google Shape;276;p8"/>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277" name="Google Shape;277;p8"/>
          <p:cNvSpPr txBox="1">
            <a:spLocks noGrp="1"/>
          </p:cNvSpPr>
          <p:nvPr>
            <p:ph type="title"/>
          </p:nvPr>
        </p:nvSpPr>
        <p:spPr>
          <a:xfrm>
            <a:off x="2680213" y="1947064"/>
            <a:ext cx="7118000" cy="30524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800"/>
              <a:buNone/>
              <a:defRPr sz="12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78" name="Google Shape;278;p8"/>
          <p:cNvGrpSpPr/>
          <p:nvPr/>
        </p:nvGrpSpPr>
        <p:grpSpPr>
          <a:xfrm>
            <a:off x="2084797" y="1058811"/>
            <a:ext cx="207200" cy="207200"/>
            <a:chOff x="1666623" y="2623621"/>
            <a:chExt cx="155400" cy="155400"/>
          </a:xfrm>
        </p:grpSpPr>
        <p:sp>
          <p:nvSpPr>
            <p:cNvPr id="279" name="Google Shape;279;p8"/>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280" name="Google Shape;280;p8"/>
            <p:cNvSpPr/>
            <p:nvPr/>
          </p:nvSpPr>
          <p:spPr>
            <a:xfrm>
              <a:off x="1666623" y="2623621"/>
              <a:ext cx="155400" cy="155400"/>
            </a:xfrm>
            <a:prstGeom prst="star4">
              <a:avLst>
                <a:gd name="adj" fmla="val 2385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281" name="Google Shape;281;p8"/>
          <p:cNvGrpSpPr/>
          <p:nvPr/>
        </p:nvGrpSpPr>
        <p:grpSpPr>
          <a:xfrm rot="-4953182" flipH="1">
            <a:off x="1351456" y="1069964"/>
            <a:ext cx="600773" cy="658744"/>
            <a:chOff x="1584644" y="2497374"/>
            <a:chExt cx="450609" cy="494091"/>
          </a:xfrm>
        </p:grpSpPr>
        <p:sp>
          <p:nvSpPr>
            <p:cNvPr id="282" name="Google Shape;282;p8"/>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8"/>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 name="Google Shape;284;p8"/>
          <p:cNvGrpSpPr/>
          <p:nvPr/>
        </p:nvGrpSpPr>
        <p:grpSpPr>
          <a:xfrm>
            <a:off x="10883297" y="5804811"/>
            <a:ext cx="207200" cy="207200"/>
            <a:chOff x="1666623" y="2623621"/>
            <a:chExt cx="155400" cy="155400"/>
          </a:xfrm>
        </p:grpSpPr>
        <p:sp>
          <p:nvSpPr>
            <p:cNvPr id="285" name="Google Shape;285;p8"/>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286" name="Google Shape;286;p8"/>
            <p:cNvSpPr/>
            <p:nvPr/>
          </p:nvSpPr>
          <p:spPr>
            <a:xfrm>
              <a:off x="1666623" y="2623621"/>
              <a:ext cx="155400" cy="155400"/>
            </a:xfrm>
            <a:prstGeom prst="star4">
              <a:avLst>
                <a:gd name="adj" fmla="val 2385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spTree>
    <p:extLst>
      <p:ext uri="{BB962C8B-B14F-4D97-AF65-F5344CB8AC3E}">
        <p14:creationId xmlns:p14="http://schemas.microsoft.com/office/powerpoint/2010/main" val="29116726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3"/>
        </a:solidFill>
        <a:effectLst/>
      </p:bgPr>
    </p:bg>
    <p:spTree>
      <p:nvGrpSpPr>
        <p:cNvPr id="1" name="Shape 287"/>
        <p:cNvGrpSpPr/>
        <p:nvPr/>
      </p:nvGrpSpPr>
      <p:grpSpPr>
        <a:xfrm>
          <a:off x="0" y="0"/>
          <a:ext cx="0" cy="0"/>
          <a:chOff x="0" y="0"/>
          <a:chExt cx="0" cy="0"/>
        </a:xfrm>
      </p:grpSpPr>
      <p:grpSp>
        <p:nvGrpSpPr>
          <p:cNvPr id="288" name="Google Shape;288;p9"/>
          <p:cNvGrpSpPr/>
          <p:nvPr/>
        </p:nvGrpSpPr>
        <p:grpSpPr>
          <a:xfrm>
            <a:off x="-1135833" y="365100"/>
            <a:ext cx="12962600" cy="6148800"/>
            <a:chOff x="-851875" y="273825"/>
            <a:chExt cx="9721950" cy="4611600"/>
          </a:xfrm>
        </p:grpSpPr>
        <p:sp>
          <p:nvSpPr>
            <p:cNvPr id="289" name="Google Shape;289;p9"/>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1" name="Google Shape;291;p9"/>
            <p:cNvGrpSpPr/>
            <p:nvPr/>
          </p:nvGrpSpPr>
          <p:grpSpPr>
            <a:xfrm>
              <a:off x="81691" y="785819"/>
              <a:ext cx="155400" cy="3538775"/>
              <a:chOff x="435991" y="785819"/>
              <a:chExt cx="155400" cy="3538775"/>
            </a:xfrm>
          </p:grpSpPr>
          <p:sp>
            <p:nvSpPr>
              <p:cNvPr id="292" name="Google Shape;292;p9"/>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9"/>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9"/>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0" name="Google Shape;300;p9"/>
            <p:cNvGrpSpPr/>
            <p:nvPr/>
          </p:nvGrpSpPr>
          <p:grpSpPr>
            <a:xfrm>
              <a:off x="435991" y="785819"/>
              <a:ext cx="155400" cy="3538775"/>
              <a:chOff x="435991" y="785819"/>
              <a:chExt cx="155400" cy="3538775"/>
            </a:xfrm>
          </p:grpSpPr>
          <p:sp>
            <p:nvSpPr>
              <p:cNvPr id="301" name="Google Shape;301;p9"/>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9"/>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9"/>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9"/>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9"/>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 name="Google Shape;309;p9"/>
            <p:cNvGrpSpPr/>
            <p:nvPr/>
          </p:nvGrpSpPr>
          <p:grpSpPr>
            <a:xfrm>
              <a:off x="161500" y="826619"/>
              <a:ext cx="352200" cy="3457175"/>
              <a:chOff x="161500" y="826619"/>
              <a:chExt cx="352200" cy="3457175"/>
            </a:xfrm>
          </p:grpSpPr>
          <p:sp>
            <p:nvSpPr>
              <p:cNvPr id="310" name="Google Shape;310;p9"/>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9"/>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9"/>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9"/>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318" name="Google Shape;318;p9"/>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319" name="Google Shape;319;p9"/>
          <p:cNvGrpSpPr/>
          <p:nvPr/>
        </p:nvGrpSpPr>
        <p:grpSpPr>
          <a:xfrm>
            <a:off x="2406013" y="1487199"/>
            <a:ext cx="7745453" cy="3883600"/>
            <a:chOff x="1931858" y="1215607"/>
            <a:chExt cx="5809090" cy="2912700"/>
          </a:xfrm>
        </p:grpSpPr>
        <p:sp>
          <p:nvSpPr>
            <p:cNvPr id="320" name="Google Shape;320;p9"/>
            <p:cNvSpPr/>
            <p:nvPr/>
          </p:nvSpPr>
          <p:spPr>
            <a:xfrm>
              <a:off x="1990548" y="1215607"/>
              <a:ext cx="5750400" cy="2912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9"/>
            <p:cNvSpPr/>
            <p:nvPr/>
          </p:nvSpPr>
          <p:spPr>
            <a:xfrm rot="5400000" flipH="1">
              <a:off x="1931858" y="326562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9"/>
            <p:cNvSpPr/>
            <p:nvPr/>
          </p:nvSpPr>
          <p:spPr>
            <a:xfrm rot="5400000" flipH="1">
              <a:off x="1931858" y="285380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9"/>
            <p:cNvSpPr/>
            <p:nvPr/>
          </p:nvSpPr>
          <p:spPr>
            <a:xfrm rot="5400000" flipH="1">
              <a:off x="1931858" y="244197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9"/>
            <p:cNvSpPr/>
            <p:nvPr/>
          </p:nvSpPr>
          <p:spPr>
            <a:xfrm rot="5400000" flipH="1">
              <a:off x="1931858" y="203015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9"/>
            <p:cNvSpPr/>
            <p:nvPr/>
          </p:nvSpPr>
          <p:spPr>
            <a:xfrm rot="5400000" flipH="1">
              <a:off x="1931858" y="161832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9"/>
            <p:cNvSpPr/>
            <p:nvPr/>
          </p:nvSpPr>
          <p:spPr>
            <a:xfrm rot="5400000" flipH="1">
              <a:off x="1931858" y="367745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7" name="Google Shape;327;p9"/>
          <p:cNvSpPr txBox="1">
            <a:spLocks noGrp="1"/>
          </p:cNvSpPr>
          <p:nvPr>
            <p:ph type="subTitle" idx="1"/>
          </p:nvPr>
        </p:nvSpPr>
        <p:spPr>
          <a:xfrm>
            <a:off x="3582000" y="3225033"/>
            <a:ext cx="5393600" cy="1429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8" name="Google Shape;328;p9"/>
          <p:cNvSpPr txBox="1">
            <a:spLocks noGrp="1"/>
          </p:cNvSpPr>
          <p:nvPr>
            <p:ph type="title"/>
          </p:nvPr>
        </p:nvSpPr>
        <p:spPr>
          <a:xfrm>
            <a:off x="4062533" y="2449335"/>
            <a:ext cx="4422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29" name="Google Shape;329;p9"/>
          <p:cNvGrpSpPr/>
          <p:nvPr/>
        </p:nvGrpSpPr>
        <p:grpSpPr>
          <a:xfrm>
            <a:off x="11033997" y="5912061"/>
            <a:ext cx="207200" cy="207200"/>
            <a:chOff x="1666623" y="2623621"/>
            <a:chExt cx="155400" cy="155400"/>
          </a:xfrm>
        </p:grpSpPr>
        <p:sp>
          <p:nvSpPr>
            <p:cNvPr id="330" name="Google Shape;330;p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331" name="Google Shape;331;p9"/>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332" name="Google Shape;332;p9"/>
          <p:cNvGrpSpPr/>
          <p:nvPr/>
        </p:nvGrpSpPr>
        <p:grpSpPr>
          <a:xfrm>
            <a:off x="10598464" y="1170511"/>
            <a:ext cx="207200" cy="207200"/>
            <a:chOff x="1666623" y="2623621"/>
            <a:chExt cx="155400" cy="155400"/>
          </a:xfrm>
        </p:grpSpPr>
        <p:sp>
          <p:nvSpPr>
            <p:cNvPr id="333" name="Google Shape;333;p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334" name="Google Shape;334;p9"/>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335" name="Google Shape;335;p9"/>
          <p:cNvGrpSpPr/>
          <p:nvPr/>
        </p:nvGrpSpPr>
        <p:grpSpPr>
          <a:xfrm rot="-5107757" flipH="1">
            <a:off x="10858955" y="578288"/>
            <a:ext cx="600759" cy="658729"/>
            <a:chOff x="1584644" y="2497374"/>
            <a:chExt cx="450609" cy="494091"/>
          </a:xfrm>
        </p:grpSpPr>
        <p:sp>
          <p:nvSpPr>
            <p:cNvPr id="336" name="Google Shape;336;p9"/>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528154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38"/>
        <p:cNvGrpSpPr/>
        <p:nvPr/>
      </p:nvGrpSpPr>
      <p:grpSpPr>
        <a:xfrm>
          <a:off x="0" y="0"/>
          <a:ext cx="0" cy="0"/>
          <a:chOff x="0" y="0"/>
          <a:chExt cx="0" cy="0"/>
        </a:xfrm>
      </p:grpSpPr>
      <p:sp>
        <p:nvSpPr>
          <p:cNvPr id="339" name="Google Shape;339;p10"/>
          <p:cNvSpPr txBox="1">
            <a:spLocks noGrp="1"/>
          </p:cNvSpPr>
          <p:nvPr>
            <p:ph type="body" idx="1"/>
          </p:nvPr>
        </p:nvSpPr>
        <p:spPr>
          <a:xfrm>
            <a:off x="2015340" y="5355633"/>
            <a:ext cx="8528000" cy="6384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400"/>
              <a:buNone/>
              <a:defRPr sz="4000">
                <a:latin typeface="Londrina Solid"/>
                <a:ea typeface="Londrina Solid"/>
                <a:cs typeface="Londrina Solid"/>
                <a:sym typeface="Londrina Solid"/>
              </a:defRPr>
            </a:lvl1pPr>
          </a:lstStyle>
          <a:p>
            <a:endParaRPr/>
          </a:p>
        </p:txBody>
      </p:sp>
    </p:spTree>
    <p:extLst>
      <p:ext uri="{BB962C8B-B14F-4D97-AF65-F5344CB8AC3E}">
        <p14:creationId xmlns:p14="http://schemas.microsoft.com/office/powerpoint/2010/main" val="29168307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399"/>
        <p:cNvGrpSpPr/>
        <p:nvPr/>
      </p:nvGrpSpPr>
      <p:grpSpPr>
        <a:xfrm>
          <a:off x="0" y="0"/>
          <a:ext cx="0" cy="0"/>
          <a:chOff x="0" y="0"/>
          <a:chExt cx="0" cy="0"/>
        </a:xfrm>
      </p:grpSpPr>
      <p:grpSp>
        <p:nvGrpSpPr>
          <p:cNvPr id="400" name="Google Shape;400;p13"/>
          <p:cNvGrpSpPr/>
          <p:nvPr/>
        </p:nvGrpSpPr>
        <p:grpSpPr>
          <a:xfrm>
            <a:off x="-1135833" y="365100"/>
            <a:ext cx="12962600" cy="6148800"/>
            <a:chOff x="-851875" y="273825"/>
            <a:chExt cx="9721950" cy="4611600"/>
          </a:xfrm>
        </p:grpSpPr>
        <p:sp>
          <p:nvSpPr>
            <p:cNvPr id="401" name="Google Shape;401;p1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 name="Google Shape;403;p13"/>
            <p:cNvGrpSpPr/>
            <p:nvPr/>
          </p:nvGrpSpPr>
          <p:grpSpPr>
            <a:xfrm>
              <a:off x="81691" y="785819"/>
              <a:ext cx="155400" cy="3538775"/>
              <a:chOff x="435991" y="785819"/>
              <a:chExt cx="155400" cy="3538775"/>
            </a:xfrm>
          </p:grpSpPr>
          <p:sp>
            <p:nvSpPr>
              <p:cNvPr id="404" name="Google Shape;404;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13"/>
            <p:cNvGrpSpPr/>
            <p:nvPr/>
          </p:nvGrpSpPr>
          <p:grpSpPr>
            <a:xfrm>
              <a:off x="435991" y="785819"/>
              <a:ext cx="155400" cy="3538775"/>
              <a:chOff x="435991" y="785819"/>
              <a:chExt cx="155400" cy="3538775"/>
            </a:xfrm>
          </p:grpSpPr>
          <p:sp>
            <p:nvSpPr>
              <p:cNvPr id="413" name="Google Shape;413;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13"/>
            <p:cNvGrpSpPr/>
            <p:nvPr/>
          </p:nvGrpSpPr>
          <p:grpSpPr>
            <a:xfrm>
              <a:off x="161500" y="826619"/>
              <a:ext cx="352200" cy="3457175"/>
              <a:chOff x="161500" y="826619"/>
              <a:chExt cx="352200" cy="3457175"/>
            </a:xfrm>
          </p:grpSpPr>
          <p:sp>
            <p:nvSpPr>
              <p:cNvPr id="422" name="Google Shape;422;p1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430" name="Google Shape;430;p1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431" name="Google Shape;431;p13"/>
          <p:cNvSpPr txBox="1">
            <a:spLocks noGrp="1"/>
          </p:cNvSpPr>
          <p:nvPr>
            <p:ph type="title"/>
          </p:nvPr>
        </p:nvSpPr>
        <p:spPr>
          <a:xfrm>
            <a:off x="1053733" y="716000"/>
            <a:ext cx="10187600" cy="4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2" name="Google Shape;432;p13"/>
          <p:cNvSpPr txBox="1">
            <a:spLocks noGrp="1"/>
          </p:cNvSpPr>
          <p:nvPr>
            <p:ph type="title" idx="2"/>
          </p:nvPr>
        </p:nvSpPr>
        <p:spPr>
          <a:xfrm>
            <a:off x="3087413"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3" name="Google Shape;433;p13"/>
          <p:cNvSpPr txBox="1">
            <a:spLocks noGrp="1"/>
          </p:cNvSpPr>
          <p:nvPr>
            <p:ph type="subTitle" idx="1"/>
          </p:nvPr>
        </p:nvSpPr>
        <p:spPr>
          <a:xfrm>
            <a:off x="3087417"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4" name="Google Shape;434;p13"/>
          <p:cNvSpPr txBox="1">
            <a:spLocks noGrp="1"/>
          </p:cNvSpPr>
          <p:nvPr>
            <p:ph type="title" idx="3" hasCustomPrompt="1"/>
          </p:nvPr>
        </p:nvSpPr>
        <p:spPr>
          <a:xfrm>
            <a:off x="3874000"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5" name="Google Shape;435;p13"/>
          <p:cNvSpPr txBox="1">
            <a:spLocks noGrp="1"/>
          </p:cNvSpPr>
          <p:nvPr>
            <p:ph type="title" idx="4"/>
          </p:nvPr>
        </p:nvSpPr>
        <p:spPr>
          <a:xfrm>
            <a:off x="6546248"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6" name="Google Shape;436;p13"/>
          <p:cNvSpPr txBox="1">
            <a:spLocks noGrp="1"/>
          </p:cNvSpPr>
          <p:nvPr>
            <p:ph type="subTitle" idx="5"/>
          </p:nvPr>
        </p:nvSpPr>
        <p:spPr>
          <a:xfrm>
            <a:off x="6546248"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13"/>
          <p:cNvSpPr txBox="1">
            <a:spLocks noGrp="1"/>
          </p:cNvSpPr>
          <p:nvPr>
            <p:ph type="title" idx="6" hasCustomPrompt="1"/>
          </p:nvPr>
        </p:nvSpPr>
        <p:spPr>
          <a:xfrm>
            <a:off x="7332833"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8" name="Google Shape;438;p13"/>
          <p:cNvSpPr txBox="1">
            <a:spLocks noGrp="1"/>
          </p:cNvSpPr>
          <p:nvPr>
            <p:ph type="title" idx="7"/>
          </p:nvPr>
        </p:nvSpPr>
        <p:spPr>
          <a:xfrm>
            <a:off x="3087413"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9" name="Google Shape;439;p13"/>
          <p:cNvSpPr txBox="1">
            <a:spLocks noGrp="1"/>
          </p:cNvSpPr>
          <p:nvPr>
            <p:ph type="subTitle" idx="8"/>
          </p:nvPr>
        </p:nvSpPr>
        <p:spPr>
          <a:xfrm>
            <a:off x="3087413"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 name="Google Shape;440;p13"/>
          <p:cNvSpPr txBox="1">
            <a:spLocks noGrp="1"/>
          </p:cNvSpPr>
          <p:nvPr>
            <p:ph type="title" idx="9" hasCustomPrompt="1"/>
          </p:nvPr>
        </p:nvSpPr>
        <p:spPr>
          <a:xfrm>
            <a:off x="3874000"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41" name="Google Shape;441;p13"/>
          <p:cNvSpPr txBox="1">
            <a:spLocks noGrp="1"/>
          </p:cNvSpPr>
          <p:nvPr>
            <p:ph type="title" idx="13"/>
          </p:nvPr>
        </p:nvSpPr>
        <p:spPr>
          <a:xfrm>
            <a:off x="6546248"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42" name="Google Shape;442;p13"/>
          <p:cNvSpPr txBox="1">
            <a:spLocks noGrp="1"/>
          </p:cNvSpPr>
          <p:nvPr>
            <p:ph type="subTitle" idx="14"/>
          </p:nvPr>
        </p:nvSpPr>
        <p:spPr>
          <a:xfrm>
            <a:off x="6546248"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3" name="Google Shape;443;p13"/>
          <p:cNvSpPr txBox="1">
            <a:spLocks noGrp="1"/>
          </p:cNvSpPr>
          <p:nvPr>
            <p:ph type="title" idx="15" hasCustomPrompt="1"/>
          </p:nvPr>
        </p:nvSpPr>
        <p:spPr>
          <a:xfrm>
            <a:off x="7332833"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grpSp>
        <p:nvGrpSpPr>
          <p:cNvPr id="444" name="Google Shape;444;p13"/>
          <p:cNvGrpSpPr/>
          <p:nvPr/>
        </p:nvGrpSpPr>
        <p:grpSpPr>
          <a:xfrm>
            <a:off x="10403031" y="1234911"/>
            <a:ext cx="207200" cy="207200"/>
            <a:chOff x="1666623" y="2623621"/>
            <a:chExt cx="155400" cy="155400"/>
          </a:xfrm>
        </p:grpSpPr>
        <p:sp>
          <p:nvSpPr>
            <p:cNvPr id="445" name="Google Shape;445;p13"/>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446" name="Google Shape;446;p13"/>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447" name="Google Shape;447;p13"/>
          <p:cNvGrpSpPr/>
          <p:nvPr/>
        </p:nvGrpSpPr>
        <p:grpSpPr>
          <a:xfrm flipH="1">
            <a:off x="10491642" y="1362815"/>
            <a:ext cx="600812" cy="658788"/>
            <a:chOff x="1584644" y="2497374"/>
            <a:chExt cx="450609" cy="494091"/>
          </a:xfrm>
        </p:grpSpPr>
        <p:sp>
          <p:nvSpPr>
            <p:cNvPr id="448" name="Google Shape;448;p13"/>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3"/>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855996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accent3"/>
        </a:solidFill>
        <a:effectLst/>
      </p:bgPr>
    </p:bg>
    <p:spTree>
      <p:nvGrpSpPr>
        <p:cNvPr id="1" name="Shape 862"/>
        <p:cNvGrpSpPr/>
        <p:nvPr/>
      </p:nvGrpSpPr>
      <p:grpSpPr>
        <a:xfrm>
          <a:off x="0" y="0"/>
          <a:ext cx="0" cy="0"/>
          <a:chOff x="0" y="0"/>
          <a:chExt cx="0" cy="0"/>
        </a:xfrm>
      </p:grpSpPr>
      <p:grpSp>
        <p:nvGrpSpPr>
          <p:cNvPr id="863" name="Google Shape;863;p24"/>
          <p:cNvGrpSpPr/>
          <p:nvPr/>
        </p:nvGrpSpPr>
        <p:grpSpPr>
          <a:xfrm>
            <a:off x="-1135833" y="365100"/>
            <a:ext cx="12962600" cy="6148800"/>
            <a:chOff x="-851875" y="273825"/>
            <a:chExt cx="9721950" cy="4611600"/>
          </a:xfrm>
        </p:grpSpPr>
        <p:sp>
          <p:nvSpPr>
            <p:cNvPr id="864" name="Google Shape;864;p24"/>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4"/>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6" name="Google Shape;866;p24"/>
            <p:cNvGrpSpPr/>
            <p:nvPr/>
          </p:nvGrpSpPr>
          <p:grpSpPr>
            <a:xfrm>
              <a:off x="81691" y="785819"/>
              <a:ext cx="155400" cy="3538775"/>
              <a:chOff x="435991" y="785819"/>
              <a:chExt cx="155400" cy="3538775"/>
            </a:xfrm>
          </p:grpSpPr>
          <p:sp>
            <p:nvSpPr>
              <p:cNvPr id="867" name="Google Shape;867;p2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5" name="Google Shape;875;p24"/>
            <p:cNvGrpSpPr/>
            <p:nvPr/>
          </p:nvGrpSpPr>
          <p:grpSpPr>
            <a:xfrm>
              <a:off x="435991" y="785819"/>
              <a:ext cx="155400" cy="3538775"/>
              <a:chOff x="435991" y="785819"/>
              <a:chExt cx="155400" cy="3538775"/>
            </a:xfrm>
          </p:grpSpPr>
          <p:sp>
            <p:nvSpPr>
              <p:cNvPr id="876" name="Google Shape;876;p2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4" name="Google Shape;884;p24"/>
            <p:cNvGrpSpPr/>
            <p:nvPr/>
          </p:nvGrpSpPr>
          <p:grpSpPr>
            <a:xfrm>
              <a:off x="161500" y="826619"/>
              <a:ext cx="352200" cy="3457175"/>
              <a:chOff x="161500" y="826619"/>
              <a:chExt cx="352200" cy="3457175"/>
            </a:xfrm>
          </p:grpSpPr>
          <p:sp>
            <p:nvSpPr>
              <p:cNvPr id="885" name="Google Shape;885;p24"/>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4"/>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4"/>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4"/>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24"/>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24"/>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24"/>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24"/>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893" name="Google Shape;893;p24"/>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894" name="Google Shape;894;p24"/>
          <p:cNvSpPr txBox="1">
            <a:spLocks noGrp="1"/>
          </p:cNvSpPr>
          <p:nvPr>
            <p:ph type="title"/>
          </p:nvPr>
        </p:nvSpPr>
        <p:spPr>
          <a:xfrm>
            <a:off x="1332867" y="2648617"/>
            <a:ext cx="4303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95" name="Google Shape;895;p24"/>
          <p:cNvSpPr txBox="1">
            <a:spLocks noGrp="1"/>
          </p:cNvSpPr>
          <p:nvPr>
            <p:ph type="subTitle" idx="1"/>
          </p:nvPr>
        </p:nvSpPr>
        <p:spPr>
          <a:xfrm>
            <a:off x="1332867" y="3355351"/>
            <a:ext cx="4303600" cy="101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981412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accent3"/>
        </a:solidFill>
        <a:effectLst/>
      </p:bgPr>
    </p:bg>
    <p:spTree>
      <p:nvGrpSpPr>
        <p:cNvPr id="1" name="Shape 930"/>
        <p:cNvGrpSpPr/>
        <p:nvPr/>
      </p:nvGrpSpPr>
      <p:grpSpPr>
        <a:xfrm>
          <a:off x="0" y="0"/>
          <a:ext cx="0" cy="0"/>
          <a:chOff x="0" y="0"/>
          <a:chExt cx="0" cy="0"/>
        </a:xfrm>
      </p:grpSpPr>
      <p:grpSp>
        <p:nvGrpSpPr>
          <p:cNvPr id="931" name="Google Shape;931;p26"/>
          <p:cNvGrpSpPr/>
          <p:nvPr/>
        </p:nvGrpSpPr>
        <p:grpSpPr>
          <a:xfrm>
            <a:off x="-1135833" y="365100"/>
            <a:ext cx="12962600" cy="6148800"/>
            <a:chOff x="-851875" y="273825"/>
            <a:chExt cx="9721950" cy="4611600"/>
          </a:xfrm>
        </p:grpSpPr>
        <p:sp>
          <p:nvSpPr>
            <p:cNvPr id="932" name="Google Shape;932;p2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26"/>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34" name="Google Shape;934;p26"/>
            <p:cNvGrpSpPr/>
            <p:nvPr/>
          </p:nvGrpSpPr>
          <p:grpSpPr>
            <a:xfrm>
              <a:off x="81691" y="785819"/>
              <a:ext cx="155400" cy="3538775"/>
              <a:chOff x="435991" y="785819"/>
              <a:chExt cx="155400" cy="3538775"/>
            </a:xfrm>
          </p:grpSpPr>
          <p:sp>
            <p:nvSpPr>
              <p:cNvPr id="935" name="Google Shape;935;p2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2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2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3" name="Google Shape;943;p26"/>
            <p:cNvGrpSpPr/>
            <p:nvPr/>
          </p:nvGrpSpPr>
          <p:grpSpPr>
            <a:xfrm>
              <a:off x="435991" y="785819"/>
              <a:ext cx="155400" cy="3538775"/>
              <a:chOff x="435991" y="785819"/>
              <a:chExt cx="155400" cy="3538775"/>
            </a:xfrm>
          </p:grpSpPr>
          <p:sp>
            <p:nvSpPr>
              <p:cNvPr id="944" name="Google Shape;944;p2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2" name="Google Shape;952;p26"/>
            <p:cNvGrpSpPr/>
            <p:nvPr/>
          </p:nvGrpSpPr>
          <p:grpSpPr>
            <a:xfrm>
              <a:off x="161500" y="826619"/>
              <a:ext cx="352200" cy="3457175"/>
              <a:chOff x="161500" y="826619"/>
              <a:chExt cx="352200" cy="3457175"/>
            </a:xfrm>
          </p:grpSpPr>
          <p:sp>
            <p:nvSpPr>
              <p:cNvPr id="953" name="Google Shape;953;p26"/>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26"/>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26"/>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26"/>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26"/>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26"/>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26"/>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26"/>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961" name="Google Shape;961;p2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962" name="Google Shape;962;p26"/>
          <p:cNvGrpSpPr/>
          <p:nvPr/>
        </p:nvGrpSpPr>
        <p:grpSpPr>
          <a:xfrm>
            <a:off x="2098135" y="1512929"/>
            <a:ext cx="8352800" cy="3853572"/>
            <a:chOff x="1548549" y="1084592"/>
            <a:chExt cx="6264600" cy="2890179"/>
          </a:xfrm>
        </p:grpSpPr>
        <p:sp>
          <p:nvSpPr>
            <p:cNvPr id="963" name="Google Shape;963;p26"/>
            <p:cNvSpPr/>
            <p:nvPr/>
          </p:nvSpPr>
          <p:spPr>
            <a:xfrm>
              <a:off x="1548549" y="1122371"/>
              <a:ext cx="6264600" cy="2852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26"/>
            <p:cNvSpPr/>
            <p:nvPr/>
          </p:nvSpPr>
          <p:spPr>
            <a:xfrm>
              <a:off x="274872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6"/>
            <p:cNvSpPr/>
            <p:nvPr/>
          </p:nvSpPr>
          <p:spPr>
            <a:xfrm>
              <a:off x="316055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26"/>
            <p:cNvSpPr/>
            <p:nvPr/>
          </p:nvSpPr>
          <p:spPr>
            <a:xfrm>
              <a:off x="357237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6"/>
            <p:cNvSpPr/>
            <p:nvPr/>
          </p:nvSpPr>
          <p:spPr>
            <a:xfrm>
              <a:off x="398420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6"/>
            <p:cNvSpPr/>
            <p:nvPr/>
          </p:nvSpPr>
          <p:spPr>
            <a:xfrm>
              <a:off x="439602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6"/>
            <p:cNvSpPr/>
            <p:nvPr/>
          </p:nvSpPr>
          <p:spPr>
            <a:xfrm>
              <a:off x="480785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6"/>
            <p:cNvSpPr/>
            <p:nvPr/>
          </p:nvSpPr>
          <p:spPr>
            <a:xfrm>
              <a:off x="521967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6"/>
            <p:cNvSpPr/>
            <p:nvPr/>
          </p:nvSpPr>
          <p:spPr>
            <a:xfrm>
              <a:off x="563150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26"/>
            <p:cNvSpPr/>
            <p:nvPr/>
          </p:nvSpPr>
          <p:spPr>
            <a:xfrm>
              <a:off x="604332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6"/>
            <p:cNvSpPr/>
            <p:nvPr/>
          </p:nvSpPr>
          <p:spPr>
            <a:xfrm>
              <a:off x="645515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6"/>
            <p:cNvSpPr/>
            <p:nvPr/>
          </p:nvSpPr>
          <p:spPr>
            <a:xfrm>
              <a:off x="686697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6"/>
            <p:cNvSpPr/>
            <p:nvPr/>
          </p:nvSpPr>
          <p:spPr>
            <a:xfrm>
              <a:off x="233690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6" name="Google Shape;976;p26"/>
          <p:cNvSpPr txBox="1">
            <a:spLocks noGrp="1"/>
          </p:cNvSpPr>
          <p:nvPr>
            <p:ph type="title"/>
          </p:nvPr>
        </p:nvSpPr>
        <p:spPr>
          <a:xfrm>
            <a:off x="3254447" y="2115499"/>
            <a:ext cx="6037600" cy="173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77" name="Google Shape;977;p26"/>
          <p:cNvSpPr txBox="1">
            <a:spLocks noGrp="1"/>
          </p:cNvSpPr>
          <p:nvPr>
            <p:ph type="subTitle" idx="1"/>
          </p:nvPr>
        </p:nvSpPr>
        <p:spPr>
          <a:xfrm>
            <a:off x="3313133" y="4202567"/>
            <a:ext cx="5931600" cy="72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78" name="Google Shape;978;p26"/>
          <p:cNvGrpSpPr/>
          <p:nvPr/>
        </p:nvGrpSpPr>
        <p:grpSpPr>
          <a:xfrm rot="-5085004" flipH="1">
            <a:off x="1278157" y="5551647"/>
            <a:ext cx="600809" cy="658784"/>
            <a:chOff x="1584644" y="2497374"/>
            <a:chExt cx="450609" cy="494091"/>
          </a:xfrm>
        </p:grpSpPr>
        <p:sp>
          <p:nvSpPr>
            <p:cNvPr id="979" name="Google Shape;979;p26"/>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6"/>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1" name="Google Shape;981;p26"/>
          <p:cNvGrpSpPr/>
          <p:nvPr/>
        </p:nvGrpSpPr>
        <p:grpSpPr>
          <a:xfrm rot="6403897">
            <a:off x="10820871" y="5745757"/>
            <a:ext cx="600835" cy="658812"/>
            <a:chOff x="1584644" y="2497374"/>
            <a:chExt cx="450609" cy="494091"/>
          </a:xfrm>
        </p:grpSpPr>
        <p:sp>
          <p:nvSpPr>
            <p:cNvPr id="982" name="Google Shape;982;p26"/>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6"/>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4" name="Google Shape;984;p26"/>
          <p:cNvGrpSpPr/>
          <p:nvPr/>
        </p:nvGrpSpPr>
        <p:grpSpPr>
          <a:xfrm>
            <a:off x="10029031" y="5777421"/>
            <a:ext cx="207200" cy="207200"/>
            <a:chOff x="1666623" y="2623621"/>
            <a:chExt cx="155400" cy="155400"/>
          </a:xfrm>
        </p:grpSpPr>
        <p:sp>
          <p:nvSpPr>
            <p:cNvPr id="985" name="Google Shape;985;p26"/>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986" name="Google Shape;986;p26"/>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987" name="Google Shape;987;p26"/>
          <p:cNvGrpSpPr/>
          <p:nvPr/>
        </p:nvGrpSpPr>
        <p:grpSpPr>
          <a:xfrm>
            <a:off x="11017680" y="4977355"/>
            <a:ext cx="207200" cy="207200"/>
            <a:chOff x="1666623" y="2623621"/>
            <a:chExt cx="155400" cy="155400"/>
          </a:xfrm>
        </p:grpSpPr>
        <p:sp>
          <p:nvSpPr>
            <p:cNvPr id="988" name="Google Shape;988;p26"/>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989" name="Google Shape;989;p26"/>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990" name="Google Shape;990;p26"/>
          <p:cNvGrpSpPr/>
          <p:nvPr/>
        </p:nvGrpSpPr>
        <p:grpSpPr>
          <a:xfrm>
            <a:off x="1568163" y="957321"/>
            <a:ext cx="207200" cy="207200"/>
            <a:chOff x="1666623" y="2623621"/>
            <a:chExt cx="155400" cy="155400"/>
          </a:xfrm>
        </p:grpSpPr>
        <p:sp>
          <p:nvSpPr>
            <p:cNvPr id="991" name="Google Shape;991;p26"/>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992" name="Google Shape;992;p26"/>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993" name="Google Shape;993;p26"/>
          <p:cNvGrpSpPr/>
          <p:nvPr/>
        </p:nvGrpSpPr>
        <p:grpSpPr>
          <a:xfrm rot="-5085004" flipH="1">
            <a:off x="10820906" y="731547"/>
            <a:ext cx="600809" cy="658784"/>
            <a:chOff x="1584644" y="2497374"/>
            <a:chExt cx="450609" cy="494091"/>
          </a:xfrm>
        </p:grpSpPr>
        <p:sp>
          <p:nvSpPr>
            <p:cNvPr id="994" name="Google Shape;994;p26"/>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26"/>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568379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3"/>
        </a:solidFill>
        <a:effectLst/>
      </p:bgPr>
    </p:bg>
    <p:spTree>
      <p:nvGrpSpPr>
        <p:cNvPr id="1" name="Shape 1093"/>
        <p:cNvGrpSpPr/>
        <p:nvPr/>
      </p:nvGrpSpPr>
      <p:grpSpPr>
        <a:xfrm>
          <a:off x="0" y="0"/>
          <a:ext cx="0" cy="0"/>
          <a:chOff x="0" y="0"/>
          <a:chExt cx="0" cy="0"/>
        </a:xfrm>
      </p:grpSpPr>
      <p:grpSp>
        <p:nvGrpSpPr>
          <p:cNvPr id="1094" name="Google Shape;1094;p30"/>
          <p:cNvGrpSpPr/>
          <p:nvPr/>
        </p:nvGrpSpPr>
        <p:grpSpPr>
          <a:xfrm>
            <a:off x="-1135833" y="365100"/>
            <a:ext cx="12962600" cy="6148800"/>
            <a:chOff x="-851875" y="273825"/>
            <a:chExt cx="9721950" cy="4611600"/>
          </a:xfrm>
        </p:grpSpPr>
        <p:sp>
          <p:nvSpPr>
            <p:cNvPr id="1095" name="Google Shape;1095;p30"/>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0"/>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97" name="Google Shape;1097;p30"/>
            <p:cNvGrpSpPr/>
            <p:nvPr/>
          </p:nvGrpSpPr>
          <p:grpSpPr>
            <a:xfrm>
              <a:off x="81691" y="785819"/>
              <a:ext cx="155400" cy="3538775"/>
              <a:chOff x="435991" y="785819"/>
              <a:chExt cx="155400" cy="3538775"/>
            </a:xfrm>
          </p:grpSpPr>
          <p:sp>
            <p:nvSpPr>
              <p:cNvPr id="1098" name="Google Shape;1098;p30"/>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0"/>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0"/>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0"/>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0"/>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0"/>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0"/>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0"/>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6" name="Google Shape;1106;p30"/>
            <p:cNvGrpSpPr/>
            <p:nvPr/>
          </p:nvGrpSpPr>
          <p:grpSpPr>
            <a:xfrm>
              <a:off x="435991" y="785819"/>
              <a:ext cx="155400" cy="3538775"/>
              <a:chOff x="435991" y="785819"/>
              <a:chExt cx="155400" cy="3538775"/>
            </a:xfrm>
          </p:grpSpPr>
          <p:sp>
            <p:nvSpPr>
              <p:cNvPr id="1107" name="Google Shape;1107;p30"/>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0"/>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0"/>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0"/>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0"/>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0"/>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0"/>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0"/>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5" name="Google Shape;1115;p30"/>
            <p:cNvGrpSpPr/>
            <p:nvPr/>
          </p:nvGrpSpPr>
          <p:grpSpPr>
            <a:xfrm>
              <a:off x="161500" y="826619"/>
              <a:ext cx="352200" cy="3457175"/>
              <a:chOff x="161500" y="826619"/>
              <a:chExt cx="352200" cy="3457175"/>
            </a:xfrm>
          </p:grpSpPr>
          <p:sp>
            <p:nvSpPr>
              <p:cNvPr id="1116" name="Google Shape;1116;p30"/>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0"/>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0"/>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0"/>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0"/>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0"/>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0"/>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0"/>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124" name="Google Shape;1124;p30"/>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125" name="Google Shape;1125;p30"/>
          <p:cNvSpPr txBox="1">
            <a:spLocks noGrp="1"/>
          </p:cNvSpPr>
          <p:nvPr>
            <p:ph type="title" hasCustomPrompt="1"/>
          </p:nvPr>
        </p:nvSpPr>
        <p:spPr>
          <a:xfrm>
            <a:off x="2858699" y="901667"/>
            <a:ext cx="6835600" cy="9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667"/>
            </a:lvl1pPr>
            <a:lvl2pPr lvl="1" algn="ctr" rtl="0">
              <a:spcBef>
                <a:spcPts val="0"/>
              </a:spcBef>
              <a:spcAft>
                <a:spcPts val="0"/>
              </a:spcAft>
              <a:buSzPts val="8000"/>
              <a:buNone/>
              <a:defRPr sz="10666"/>
            </a:lvl2pPr>
            <a:lvl3pPr lvl="2" algn="ctr" rtl="0">
              <a:spcBef>
                <a:spcPts val="0"/>
              </a:spcBef>
              <a:spcAft>
                <a:spcPts val="0"/>
              </a:spcAft>
              <a:buSzPts val="8000"/>
              <a:buNone/>
              <a:defRPr sz="10666"/>
            </a:lvl3pPr>
            <a:lvl4pPr lvl="3" algn="ctr" rtl="0">
              <a:spcBef>
                <a:spcPts val="0"/>
              </a:spcBef>
              <a:spcAft>
                <a:spcPts val="0"/>
              </a:spcAft>
              <a:buSzPts val="8000"/>
              <a:buNone/>
              <a:defRPr sz="10666"/>
            </a:lvl4pPr>
            <a:lvl5pPr lvl="4" algn="ctr" rtl="0">
              <a:spcBef>
                <a:spcPts val="0"/>
              </a:spcBef>
              <a:spcAft>
                <a:spcPts val="0"/>
              </a:spcAft>
              <a:buSzPts val="8000"/>
              <a:buNone/>
              <a:defRPr sz="10666"/>
            </a:lvl5pPr>
            <a:lvl6pPr lvl="5" algn="ctr" rtl="0">
              <a:spcBef>
                <a:spcPts val="0"/>
              </a:spcBef>
              <a:spcAft>
                <a:spcPts val="0"/>
              </a:spcAft>
              <a:buSzPts val="8000"/>
              <a:buNone/>
              <a:defRPr sz="10666"/>
            </a:lvl6pPr>
            <a:lvl7pPr lvl="6" algn="ctr" rtl="0">
              <a:spcBef>
                <a:spcPts val="0"/>
              </a:spcBef>
              <a:spcAft>
                <a:spcPts val="0"/>
              </a:spcAft>
              <a:buSzPts val="8000"/>
              <a:buNone/>
              <a:defRPr sz="10666"/>
            </a:lvl7pPr>
            <a:lvl8pPr lvl="7" algn="ctr" rtl="0">
              <a:spcBef>
                <a:spcPts val="0"/>
              </a:spcBef>
              <a:spcAft>
                <a:spcPts val="0"/>
              </a:spcAft>
              <a:buSzPts val="8000"/>
              <a:buNone/>
              <a:defRPr sz="10666"/>
            </a:lvl8pPr>
            <a:lvl9pPr lvl="8" algn="ctr" rtl="0">
              <a:spcBef>
                <a:spcPts val="0"/>
              </a:spcBef>
              <a:spcAft>
                <a:spcPts val="0"/>
              </a:spcAft>
              <a:buSzPts val="8000"/>
              <a:buNone/>
              <a:defRPr sz="10666"/>
            </a:lvl9pPr>
          </a:lstStyle>
          <a:p>
            <a:r>
              <a:t>xx%</a:t>
            </a:r>
          </a:p>
        </p:txBody>
      </p:sp>
      <p:sp>
        <p:nvSpPr>
          <p:cNvPr id="1126" name="Google Shape;1126;p30"/>
          <p:cNvSpPr txBox="1">
            <a:spLocks noGrp="1"/>
          </p:cNvSpPr>
          <p:nvPr>
            <p:ph type="subTitle" idx="1"/>
          </p:nvPr>
        </p:nvSpPr>
        <p:spPr>
          <a:xfrm>
            <a:off x="3725899" y="1825436"/>
            <a:ext cx="51012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127" name="Google Shape;1127;p30"/>
          <p:cNvSpPr txBox="1">
            <a:spLocks noGrp="1"/>
          </p:cNvSpPr>
          <p:nvPr>
            <p:ph type="title" idx="2" hasCustomPrompt="1"/>
          </p:nvPr>
        </p:nvSpPr>
        <p:spPr>
          <a:xfrm>
            <a:off x="2858699" y="2702267"/>
            <a:ext cx="6835600" cy="9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667"/>
            </a:lvl1pPr>
            <a:lvl2pPr lvl="1" algn="ctr" rtl="0">
              <a:spcBef>
                <a:spcPts val="0"/>
              </a:spcBef>
              <a:spcAft>
                <a:spcPts val="0"/>
              </a:spcAft>
              <a:buSzPts val="8000"/>
              <a:buNone/>
              <a:defRPr sz="10666"/>
            </a:lvl2pPr>
            <a:lvl3pPr lvl="2" algn="ctr" rtl="0">
              <a:spcBef>
                <a:spcPts val="0"/>
              </a:spcBef>
              <a:spcAft>
                <a:spcPts val="0"/>
              </a:spcAft>
              <a:buSzPts val="8000"/>
              <a:buNone/>
              <a:defRPr sz="10666"/>
            </a:lvl3pPr>
            <a:lvl4pPr lvl="3" algn="ctr" rtl="0">
              <a:spcBef>
                <a:spcPts val="0"/>
              </a:spcBef>
              <a:spcAft>
                <a:spcPts val="0"/>
              </a:spcAft>
              <a:buSzPts val="8000"/>
              <a:buNone/>
              <a:defRPr sz="10666"/>
            </a:lvl4pPr>
            <a:lvl5pPr lvl="4" algn="ctr" rtl="0">
              <a:spcBef>
                <a:spcPts val="0"/>
              </a:spcBef>
              <a:spcAft>
                <a:spcPts val="0"/>
              </a:spcAft>
              <a:buSzPts val="8000"/>
              <a:buNone/>
              <a:defRPr sz="10666"/>
            </a:lvl5pPr>
            <a:lvl6pPr lvl="5" algn="ctr" rtl="0">
              <a:spcBef>
                <a:spcPts val="0"/>
              </a:spcBef>
              <a:spcAft>
                <a:spcPts val="0"/>
              </a:spcAft>
              <a:buSzPts val="8000"/>
              <a:buNone/>
              <a:defRPr sz="10666"/>
            </a:lvl6pPr>
            <a:lvl7pPr lvl="6" algn="ctr" rtl="0">
              <a:spcBef>
                <a:spcPts val="0"/>
              </a:spcBef>
              <a:spcAft>
                <a:spcPts val="0"/>
              </a:spcAft>
              <a:buSzPts val="8000"/>
              <a:buNone/>
              <a:defRPr sz="10666"/>
            </a:lvl7pPr>
            <a:lvl8pPr lvl="7" algn="ctr" rtl="0">
              <a:spcBef>
                <a:spcPts val="0"/>
              </a:spcBef>
              <a:spcAft>
                <a:spcPts val="0"/>
              </a:spcAft>
              <a:buSzPts val="8000"/>
              <a:buNone/>
              <a:defRPr sz="10666"/>
            </a:lvl8pPr>
            <a:lvl9pPr lvl="8" algn="ctr" rtl="0">
              <a:spcBef>
                <a:spcPts val="0"/>
              </a:spcBef>
              <a:spcAft>
                <a:spcPts val="0"/>
              </a:spcAft>
              <a:buSzPts val="8000"/>
              <a:buNone/>
              <a:defRPr sz="10666"/>
            </a:lvl9pPr>
          </a:lstStyle>
          <a:p>
            <a:r>
              <a:t>xx%</a:t>
            </a:r>
          </a:p>
        </p:txBody>
      </p:sp>
      <p:sp>
        <p:nvSpPr>
          <p:cNvPr id="1128" name="Google Shape;1128;p30"/>
          <p:cNvSpPr txBox="1">
            <a:spLocks noGrp="1"/>
          </p:cNvSpPr>
          <p:nvPr>
            <p:ph type="subTitle" idx="3"/>
          </p:nvPr>
        </p:nvSpPr>
        <p:spPr>
          <a:xfrm>
            <a:off x="3725899" y="3632792"/>
            <a:ext cx="51012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129" name="Google Shape;1129;p30"/>
          <p:cNvSpPr txBox="1">
            <a:spLocks noGrp="1"/>
          </p:cNvSpPr>
          <p:nvPr>
            <p:ph type="title" idx="4" hasCustomPrompt="1"/>
          </p:nvPr>
        </p:nvSpPr>
        <p:spPr>
          <a:xfrm>
            <a:off x="2858699" y="4503000"/>
            <a:ext cx="6835600" cy="9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667"/>
            </a:lvl1pPr>
            <a:lvl2pPr lvl="1" algn="ctr" rtl="0">
              <a:spcBef>
                <a:spcPts val="0"/>
              </a:spcBef>
              <a:spcAft>
                <a:spcPts val="0"/>
              </a:spcAft>
              <a:buSzPts val="8000"/>
              <a:buNone/>
              <a:defRPr sz="10666"/>
            </a:lvl2pPr>
            <a:lvl3pPr lvl="2" algn="ctr" rtl="0">
              <a:spcBef>
                <a:spcPts val="0"/>
              </a:spcBef>
              <a:spcAft>
                <a:spcPts val="0"/>
              </a:spcAft>
              <a:buSzPts val="8000"/>
              <a:buNone/>
              <a:defRPr sz="10666"/>
            </a:lvl3pPr>
            <a:lvl4pPr lvl="3" algn="ctr" rtl="0">
              <a:spcBef>
                <a:spcPts val="0"/>
              </a:spcBef>
              <a:spcAft>
                <a:spcPts val="0"/>
              </a:spcAft>
              <a:buSzPts val="8000"/>
              <a:buNone/>
              <a:defRPr sz="10666"/>
            </a:lvl4pPr>
            <a:lvl5pPr lvl="4" algn="ctr" rtl="0">
              <a:spcBef>
                <a:spcPts val="0"/>
              </a:spcBef>
              <a:spcAft>
                <a:spcPts val="0"/>
              </a:spcAft>
              <a:buSzPts val="8000"/>
              <a:buNone/>
              <a:defRPr sz="10666"/>
            </a:lvl5pPr>
            <a:lvl6pPr lvl="5" algn="ctr" rtl="0">
              <a:spcBef>
                <a:spcPts val="0"/>
              </a:spcBef>
              <a:spcAft>
                <a:spcPts val="0"/>
              </a:spcAft>
              <a:buSzPts val="8000"/>
              <a:buNone/>
              <a:defRPr sz="10666"/>
            </a:lvl6pPr>
            <a:lvl7pPr lvl="6" algn="ctr" rtl="0">
              <a:spcBef>
                <a:spcPts val="0"/>
              </a:spcBef>
              <a:spcAft>
                <a:spcPts val="0"/>
              </a:spcAft>
              <a:buSzPts val="8000"/>
              <a:buNone/>
              <a:defRPr sz="10666"/>
            </a:lvl7pPr>
            <a:lvl8pPr lvl="7" algn="ctr" rtl="0">
              <a:spcBef>
                <a:spcPts val="0"/>
              </a:spcBef>
              <a:spcAft>
                <a:spcPts val="0"/>
              </a:spcAft>
              <a:buSzPts val="8000"/>
              <a:buNone/>
              <a:defRPr sz="10666"/>
            </a:lvl8pPr>
            <a:lvl9pPr lvl="8" algn="ctr" rtl="0">
              <a:spcBef>
                <a:spcPts val="0"/>
              </a:spcBef>
              <a:spcAft>
                <a:spcPts val="0"/>
              </a:spcAft>
              <a:buSzPts val="8000"/>
              <a:buNone/>
              <a:defRPr sz="10666"/>
            </a:lvl9pPr>
          </a:lstStyle>
          <a:p>
            <a:r>
              <a:t>xx%</a:t>
            </a:r>
          </a:p>
        </p:txBody>
      </p:sp>
      <p:sp>
        <p:nvSpPr>
          <p:cNvPr id="1130" name="Google Shape;1130;p30"/>
          <p:cNvSpPr txBox="1">
            <a:spLocks noGrp="1"/>
          </p:cNvSpPr>
          <p:nvPr>
            <p:ph type="subTitle" idx="5"/>
          </p:nvPr>
        </p:nvSpPr>
        <p:spPr>
          <a:xfrm>
            <a:off x="3725899" y="5433519"/>
            <a:ext cx="51012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509357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2"/>
        <p:cNvGrpSpPr/>
        <p:nvPr/>
      </p:nvGrpSpPr>
      <p:grpSpPr>
        <a:xfrm>
          <a:off x="0" y="0"/>
          <a:ext cx="0" cy="0"/>
          <a:chOff x="0" y="0"/>
          <a:chExt cx="0" cy="0"/>
        </a:xfrm>
      </p:grpSpPr>
      <p:sp>
        <p:nvSpPr>
          <p:cNvPr id="253" name="Google Shape;253;p6"/>
          <p:cNvSpPr txBox="1">
            <a:spLocks noGrp="1"/>
          </p:cNvSpPr>
          <p:nvPr>
            <p:ph type="title"/>
          </p:nvPr>
        </p:nvSpPr>
        <p:spPr>
          <a:xfrm>
            <a:off x="960000" y="426720"/>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Tree>
    <p:extLst>
      <p:ext uri="{BB962C8B-B14F-4D97-AF65-F5344CB8AC3E}">
        <p14:creationId xmlns:p14="http://schemas.microsoft.com/office/powerpoint/2010/main" val="36856894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3"/>
        </a:solidFill>
        <a:effectLst/>
      </p:bgPr>
    </p:bg>
    <p:spTree>
      <p:nvGrpSpPr>
        <p:cNvPr id="1" name="Shape 1181"/>
        <p:cNvGrpSpPr/>
        <p:nvPr/>
      </p:nvGrpSpPr>
      <p:grpSpPr>
        <a:xfrm>
          <a:off x="0" y="0"/>
          <a:ext cx="0" cy="0"/>
          <a:chOff x="0" y="0"/>
          <a:chExt cx="0" cy="0"/>
        </a:xfrm>
      </p:grpSpPr>
      <p:grpSp>
        <p:nvGrpSpPr>
          <p:cNvPr id="1182" name="Google Shape;1182;p32"/>
          <p:cNvGrpSpPr/>
          <p:nvPr/>
        </p:nvGrpSpPr>
        <p:grpSpPr>
          <a:xfrm>
            <a:off x="-1135833" y="365100"/>
            <a:ext cx="12962600" cy="6148800"/>
            <a:chOff x="-851875" y="273825"/>
            <a:chExt cx="9721950" cy="4611600"/>
          </a:xfrm>
        </p:grpSpPr>
        <p:sp>
          <p:nvSpPr>
            <p:cNvPr id="1183" name="Google Shape;1183;p32"/>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2"/>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85" name="Google Shape;1185;p32"/>
            <p:cNvGrpSpPr/>
            <p:nvPr/>
          </p:nvGrpSpPr>
          <p:grpSpPr>
            <a:xfrm>
              <a:off x="81691" y="785819"/>
              <a:ext cx="155400" cy="3538775"/>
              <a:chOff x="435991" y="785819"/>
              <a:chExt cx="155400" cy="3538775"/>
            </a:xfrm>
          </p:grpSpPr>
          <p:sp>
            <p:nvSpPr>
              <p:cNvPr id="1186" name="Google Shape;1186;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32"/>
            <p:cNvGrpSpPr/>
            <p:nvPr/>
          </p:nvGrpSpPr>
          <p:grpSpPr>
            <a:xfrm>
              <a:off x="435991" y="785819"/>
              <a:ext cx="155400" cy="3538775"/>
              <a:chOff x="435991" y="785819"/>
              <a:chExt cx="155400" cy="3538775"/>
            </a:xfrm>
          </p:grpSpPr>
          <p:sp>
            <p:nvSpPr>
              <p:cNvPr id="1195" name="Google Shape;1195;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3" name="Google Shape;1203;p32"/>
            <p:cNvGrpSpPr/>
            <p:nvPr/>
          </p:nvGrpSpPr>
          <p:grpSpPr>
            <a:xfrm>
              <a:off x="161500" y="826619"/>
              <a:ext cx="352200" cy="3457175"/>
              <a:chOff x="161500" y="826619"/>
              <a:chExt cx="352200" cy="3457175"/>
            </a:xfrm>
          </p:grpSpPr>
          <p:sp>
            <p:nvSpPr>
              <p:cNvPr id="1204" name="Google Shape;1204;p3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212" name="Google Shape;1212;p32"/>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13" name="Google Shape;1213;p32"/>
          <p:cNvGrpSpPr/>
          <p:nvPr/>
        </p:nvGrpSpPr>
        <p:grpSpPr>
          <a:xfrm>
            <a:off x="1519033" y="954828"/>
            <a:ext cx="9517200" cy="4966433"/>
            <a:chOff x="1139275" y="754825"/>
            <a:chExt cx="7137900" cy="3724825"/>
          </a:xfrm>
        </p:grpSpPr>
        <p:sp>
          <p:nvSpPr>
            <p:cNvPr id="1214" name="Google Shape;1214;p32"/>
            <p:cNvSpPr/>
            <p:nvPr/>
          </p:nvSpPr>
          <p:spPr>
            <a:xfrm rot="10800000">
              <a:off x="1139275" y="754825"/>
              <a:ext cx="7137900" cy="3680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2"/>
            <p:cNvSpPr/>
            <p:nvPr/>
          </p:nvSpPr>
          <p:spPr>
            <a:xfrm>
              <a:off x="27753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2"/>
            <p:cNvSpPr/>
            <p:nvPr/>
          </p:nvSpPr>
          <p:spPr>
            <a:xfrm>
              <a:off x="31871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2"/>
            <p:cNvSpPr/>
            <p:nvPr/>
          </p:nvSpPr>
          <p:spPr>
            <a:xfrm>
              <a:off x="35990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2"/>
            <p:cNvSpPr/>
            <p:nvPr/>
          </p:nvSpPr>
          <p:spPr>
            <a:xfrm>
              <a:off x="40108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2"/>
            <p:cNvSpPr/>
            <p:nvPr/>
          </p:nvSpPr>
          <p:spPr>
            <a:xfrm>
              <a:off x="44226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2"/>
            <p:cNvSpPr/>
            <p:nvPr/>
          </p:nvSpPr>
          <p:spPr>
            <a:xfrm>
              <a:off x="48344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2"/>
            <p:cNvSpPr/>
            <p:nvPr/>
          </p:nvSpPr>
          <p:spPr>
            <a:xfrm>
              <a:off x="52463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2"/>
            <p:cNvSpPr/>
            <p:nvPr/>
          </p:nvSpPr>
          <p:spPr>
            <a:xfrm>
              <a:off x="56581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2"/>
            <p:cNvSpPr/>
            <p:nvPr/>
          </p:nvSpPr>
          <p:spPr>
            <a:xfrm>
              <a:off x="60699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2"/>
            <p:cNvSpPr/>
            <p:nvPr/>
          </p:nvSpPr>
          <p:spPr>
            <a:xfrm>
              <a:off x="64817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2"/>
            <p:cNvSpPr/>
            <p:nvPr/>
          </p:nvSpPr>
          <p:spPr>
            <a:xfrm>
              <a:off x="68936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2"/>
            <p:cNvSpPr/>
            <p:nvPr/>
          </p:nvSpPr>
          <p:spPr>
            <a:xfrm>
              <a:off x="23635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2"/>
            <p:cNvSpPr/>
            <p:nvPr/>
          </p:nvSpPr>
          <p:spPr>
            <a:xfrm>
              <a:off x="73054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2"/>
            <p:cNvSpPr/>
            <p:nvPr/>
          </p:nvSpPr>
          <p:spPr>
            <a:xfrm>
              <a:off x="19517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2"/>
            <p:cNvSpPr/>
            <p:nvPr/>
          </p:nvSpPr>
          <p:spPr>
            <a:xfrm>
              <a:off x="77172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2"/>
            <p:cNvSpPr/>
            <p:nvPr/>
          </p:nvSpPr>
          <p:spPr>
            <a:xfrm>
              <a:off x="15398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1" name="Google Shape;1231;p32"/>
          <p:cNvGrpSpPr/>
          <p:nvPr/>
        </p:nvGrpSpPr>
        <p:grpSpPr>
          <a:xfrm>
            <a:off x="10870564" y="612405"/>
            <a:ext cx="207200" cy="207200"/>
            <a:chOff x="1666623" y="2623621"/>
            <a:chExt cx="155400" cy="155400"/>
          </a:xfrm>
        </p:grpSpPr>
        <p:sp>
          <p:nvSpPr>
            <p:cNvPr id="1232" name="Google Shape;1232;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33" name="Google Shape;1233;p32"/>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234" name="Google Shape;1234;p32"/>
          <p:cNvGrpSpPr/>
          <p:nvPr/>
        </p:nvGrpSpPr>
        <p:grpSpPr>
          <a:xfrm rot="433939">
            <a:off x="1144210" y="5676092"/>
            <a:ext cx="600847" cy="658825"/>
            <a:chOff x="1584644" y="2497374"/>
            <a:chExt cx="450609" cy="494091"/>
          </a:xfrm>
        </p:grpSpPr>
        <p:sp>
          <p:nvSpPr>
            <p:cNvPr id="1235" name="Google Shape;1235;p32"/>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2"/>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7" name="Google Shape;1237;p32"/>
          <p:cNvGrpSpPr/>
          <p:nvPr/>
        </p:nvGrpSpPr>
        <p:grpSpPr>
          <a:xfrm>
            <a:off x="10817531" y="1153621"/>
            <a:ext cx="207200" cy="207200"/>
            <a:chOff x="1666623" y="2623621"/>
            <a:chExt cx="155400" cy="155400"/>
          </a:xfrm>
        </p:grpSpPr>
        <p:sp>
          <p:nvSpPr>
            <p:cNvPr id="1238" name="Google Shape;1238;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39" name="Google Shape;1239;p32"/>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240" name="Google Shape;1240;p32"/>
          <p:cNvGrpSpPr/>
          <p:nvPr/>
        </p:nvGrpSpPr>
        <p:grpSpPr>
          <a:xfrm>
            <a:off x="11371097" y="946439"/>
            <a:ext cx="207200" cy="207200"/>
            <a:chOff x="1666623" y="2623621"/>
            <a:chExt cx="155400" cy="155400"/>
          </a:xfrm>
        </p:grpSpPr>
        <p:sp>
          <p:nvSpPr>
            <p:cNvPr id="1241" name="Google Shape;1241;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42" name="Google Shape;1242;p32"/>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spTree>
    <p:extLst>
      <p:ext uri="{BB962C8B-B14F-4D97-AF65-F5344CB8AC3E}">
        <p14:creationId xmlns:p14="http://schemas.microsoft.com/office/powerpoint/2010/main" val="31596054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3"/>
        </a:solidFill>
        <a:effectLst/>
      </p:bgPr>
    </p:bg>
    <p:spTree>
      <p:nvGrpSpPr>
        <p:cNvPr id="1" name="Shape 1243"/>
        <p:cNvGrpSpPr/>
        <p:nvPr/>
      </p:nvGrpSpPr>
      <p:grpSpPr>
        <a:xfrm>
          <a:off x="0" y="0"/>
          <a:ext cx="0" cy="0"/>
          <a:chOff x="0" y="0"/>
          <a:chExt cx="0" cy="0"/>
        </a:xfrm>
      </p:grpSpPr>
      <p:grpSp>
        <p:nvGrpSpPr>
          <p:cNvPr id="1244" name="Google Shape;1244;p33"/>
          <p:cNvGrpSpPr/>
          <p:nvPr/>
        </p:nvGrpSpPr>
        <p:grpSpPr>
          <a:xfrm>
            <a:off x="-1135833" y="365100"/>
            <a:ext cx="12962600" cy="6148800"/>
            <a:chOff x="-851875" y="273825"/>
            <a:chExt cx="9721950" cy="4611600"/>
          </a:xfrm>
        </p:grpSpPr>
        <p:sp>
          <p:nvSpPr>
            <p:cNvPr id="1245" name="Google Shape;1245;p3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7" name="Google Shape;1247;p33"/>
            <p:cNvGrpSpPr/>
            <p:nvPr/>
          </p:nvGrpSpPr>
          <p:grpSpPr>
            <a:xfrm>
              <a:off x="81691" y="785819"/>
              <a:ext cx="155400" cy="3538775"/>
              <a:chOff x="435991" y="785819"/>
              <a:chExt cx="155400" cy="3538775"/>
            </a:xfrm>
          </p:grpSpPr>
          <p:sp>
            <p:nvSpPr>
              <p:cNvPr id="1248" name="Google Shape;1248;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6" name="Google Shape;1256;p33"/>
            <p:cNvGrpSpPr/>
            <p:nvPr/>
          </p:nvGrpSpPr>
          <p:grpSpPr>
            <a:xfrm>
              <a:off x="435991" y="785819"/>
              <a:ext cx="155400" cy="3538775"/>
              <a:chOff x="435991" y="785819"/>
              <a:chExt cx="155400" cy="3538775"/>
            </a:xfrm>
          </p:grpSpPr>
          <p:sp>
            <p:nvSpPr>
              <p:cNvPr id="1257" name="Google Shape;1257;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33"/>
            <p:cNvGrpSpPr/>
            <p:nvPr/>
          </p:nvGrpSpPr>
          <p:grpSpPr>
            <a:xfrm>
              <a:off x="161500" y="826619"/>
              <a:ext cx="352200" cy="3457175"/>
              <a:chOff x="161500" y="826619"/>
              <a:chExt cx="352200" cy="3457175"/>
            </a:xfrm>
          </p:grpSpPr>
          <p:sp>
            <p:nvSpPr>
              <p:cNvPr id="1266" name="Google Shape;1266;p3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274" name="Google Shape;1274;p3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75" name="Google Shape;1275;p33"/>
          <p:cNvGrpSpPr/>
          <p:nvPr/>
        </p:nvGrpSpPr>
        <p:grpSpPr>
          <a:xfrm flipH="1">
            <a:off x="7778347" y="5870262"/>
            <a:ext cx="3462855" cy="423701"/>
            <a:chOff x="856150" y="4516775"/>
            <a:chExt cx="1427393" cy="174650"/>
          </a:xfrm>
        </p:grpSpPr>
        <p:sp>
          <p:nvSpPr>
            <p:cNvPr id="1276" name="Google Shape;1276;p33"/>
            <p:cNvSpPr/>
            <p:nvPr/>
          </p:nvSpPr>
          <p:spPr>
            <a:xfrm>
              <a:off x="856150" y="4516775"/>
              <a:ext cx="1427393" cy="174650"/>
            </a:xfrm>
            <a:custGeom>
              <a:avLst/>
              <a:gdLst/>
              <a:ahLst/>
              <a:cxnLst/>
              <a:rect l="l" t="t" r="r" b="b"/>
              <a:pathLst>
                <a:path w="29742" h="6986" extrusionOk="0">
                  <a:moveTo>
                    <a:pt x="0" y="0"/>
                  </a:moveTo>
                  <a:lnTo>
                    <a:pt x="1450" y="2899"/>
                  </a:lnTo>
                  <a:lnTo>
                    <a:pt x="1591" y="3902"/>
                  </a:lnTo>
                  <a:lnTo>
                    <a:pt x="131" y="6986"/>
                  </a:lnTo>
                  <a:lnTo>
                    <a:pt x="29741" y="6986"/>
                  </a:lnTo>
                  <a:lnTo>
                    <a:pt x="29196" y="4261"/>
                  </a:lnTo>
                  <a:lnTo>
                    <a:pt x="27605" y="2082"/>
                  </a:lnTo>
                  <a:lnTo>
                    <a:pt x="277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3"/>
            <p:cNvSpPr/>
            <p:nvPr/>
          </p:nvSpPr>
          <p:spPr>
            <a:xfrm>
              <a:off x="1009462"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3"/>
            <p:cNvSpPr/>
            <p:nvPr/>
          </p:nvSpPr>
          <p:spPr>
            <a:xfrm>
              <a:off x="957137"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3"/>
            <p:cNvSpPr/>
            <p:nvPr/>
          </p:nvSpPr>
          <p:spPr>
            <a:xfrm>
              <a:off x="1200437"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3"/>
            <p:cNvSpPr/>
            <p:nvPr/>
          </p:nvSpPr>
          <p:spPr>
            <a:xfrm>
              <a:off x="1147862"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3"/>
            <p:cNvSpPr/>
            <p:nvPr/>
          </p:nvSpPr>
          <p:spPr>
            <a:xfrm>
              <a:off x="1400687"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3"/>
            <p:cNvSpPr/>
            <p:nvPr/>
          </p:nvSpPr>
          <p:spPr>
            <a:xfrm>
              <a:off x="1348162"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3"/>
            <p:cNvSpPr/>
            <p:nvPr/>
          </p:nvSpPr>
          <p:spPr>
            <a:xfrm>
              <a:off x="1604543"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3"/>
            <p:cNvSpPr/>
            <p:nvPr/>
          </p:nvSpPr>
          <p:spPr>
            <a:xfrm>
              <a:off x="1552218"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3"/>
            <p:cNvSpPr/>
            <p:nvPr/>
          </p:nvSpPr>
          <p:spPr>
            <a:xfrm>
              <a:off x="1795518"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3"/>
            <p:cNvSpPr/>
            <p:nvPr/>
          </p:nvSpPr>
          <p:spPr>
            <a:xfrm>
              <a:off x="1742943"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3"/>
            <p:cNvSpPr/>
            <p:nvPr/>
          </p:nvSpPr>
          <p:spPr>
            <a:xfrm>
              <a:off x="1995768"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3"/>
            <p:cNvSpPr/>
            <p:nvPr/>
          </p:nvSpPr>
          <p:spPr>
            <a:xfrm>
              <a:off x="1943243"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3"/>
            <p:cNvSpPr/>
            <p:nvPr/>
          </p:nvSpPr>
          <p:spPr>
            <a:xfrm>
              <a:off x="2143768"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0" name="Google Shape;1290;p33"/>
          <p:cNvGrpSpPr/>
          <p:nvPr/>
        </p:nvGrpSpPr>
        <p:grpSpPr>
          <a:xfrm flipH="1">
            <a:off x="1481495" y="904700"/>
            <a:ext cx="9590413" cy="4739200"/>
            <a:chOff x="1140150" y="754725"/>
            <a:chExt cx="7192810" cy="3554400"/>
          </a:xfrm>
        </p:grpSpPr>
        <p:sp>
          <p:nvSpPr>
            <p:cNvPr id="1291" name="Google Shape;1291;p33"/>
            <p:cNvSpPr/>
            <p:nvPr/>
          </p:nvSpPr>
          <p:spPr>
            <a:xfrm rot="10800000">
              <a:off x="1140150" y="754725"/>
              <a:ext cx="7137900" cy="3554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3"/>
            <p:cNvSpPr/>
            <p:nvPr/>
          </p:nvSpPr>
          <p:spPr>
            <a:xfrm rot="5400000">
              <a:off x="8177560" y="10128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33"/>
            <p:cNvSpPr/>
            <p:nvPr/>
          </p:nvSpPr>
          <p:spPr>
            <a:xfrm rot="5400000">
              <a:off x="8177560" y="14246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3"/>
            <p:cNvSpPr/>
            <p:nvPr/>
          </p:nvSpPr>
          <p:spPr>
            <a:xfrm rot="5400000">
              <a:off x="8177560" y="18364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33"/>
            <p:cNvSpPr/>
            <p:nvPr/>
          </p:nvSpPr>
          <p:spPr>
            <a:xfrm rot="5400000">
              <a:off x="8177560" y="22483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3"/>
            <p:cNvSpPr/>
            <p:nvPr/>
          </p:nvSpPr>
          <p:spPr>
            <a:xfrm rot="5400000">
              <a:off x="8177560" y="26601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3"/>
            <p:cNvSpPr/>
            <p:nvPr/>
          </p:nvSpPr>
          <p:spPr>
            <a:xfrm rot="5400000">
              <a:off x="8177560" y="30719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3"/>
            <p:cNvSpPr/>
            <p:nvPr/>
          </p:nvSpPr>
          <p:spPr>
            <a:xfrm rot="5400000">
              <a:off x="8177560" y="34837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33"/>
            <p:cNvSpPr/>
            <p:nvPr/>
          </p:nvSpPr>
          <p:spPr>
            <a:xfrm rot="5400000">
              <a:off x="8177560" y="38956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939301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96729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7609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73823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34242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91330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40299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4368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1477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4"/>
        <p:cNvGrpSpPr/>
        <p:nvPr/>
      </p:nvGrpSpPr>
      <p:grpSpPr>
        <a:xfrm>
          <a:off x="0" y="0"/>
          <a:ext cx="0" cy="0"/>
          <a:chOff x="0" y="0"/>
          <a:chExt cx="0" cy="0"/>
        </a:xfrm>
      </p:grpSpPr>
      <p:sp>
        <p:nvSpPr>
          <p:cNvPr id="255" name="Google Shape;255;p7"/>
          <p:cNvSpPr txBox="1">
            <a:spLocks noGrp="1"/>
          </p:cNvSpPr>
          <p:nvPr>
            <p:ph type="title"/>
          </p:nvPr>
        </p:nvSpPr>
        <p:spPr>
          <a:xfrm>
            <a:off x="960000" y="986427"/>
            <a:ext cx="5974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56" name="Google Shape;256;p7"/>
          <p:cNvSpPr txBox="1">
            <a:spLocks noGrp="1"/>
          </p:cNvSpPr>
          <p:nvPr>
            <p:ph type="body" idx="1"/>
          </p:nvPr>
        </p:nvSpPr>
        <p:spPr>
          <a:xfrm>
            <a:off x="960000" y="1880960"/>
            <a:ext cx="6340000" cy="2926000"/>
          </a:xfrm>
          <a:prstGeom prst="rect">
            <a:avLst/>
          </a:prstGeom>
        </p:spPr>
        <p:txBody>
          <a:bodyPr spcFirstLastPara="1" wrap="square" lIns="91425" tIns="91425" rIns="91425" bIns="91425" anchor="t" anchorCtr="0">
            <a:noAutofit/>
          </a:bodyPr>
          <a:lstStyle>
            <a:lvl1pPr marL="609585" lvl="0" indent="-372524" rtl="0">
              <a:spcBef>
                <a:spcPts val="0"/>
              </a:spcBef>
              <a:spcAft>
                <a:spcPts val="0"/>
              </a:spcAft>
              <a:buClr>
                <a:schemeClr val="accent6"/>
              </a:buClr>
              <a:buSzPts val="800"/>
              <a:buChar char="●"/>
              <a:defRPr>
                <a:solidFill>
                  <a:srgbClr val="434343"/>
                </a:solidFill>
              </a:defRPr>
            </a:lvl1pPr>
            <a:lvl2pPr marL="1219170" lvl="1" indent="-372524" rtl="0">
              <a:lnSpc>
                <a:spcPct val="100000"/>
              </a:lnSpc>
              <a:spcBef>
                <a:spcPts val="0"/>
              </a:spcBef>
              <a:spcAft>
                <a:spcPts val="0"/>
              </a:spcAft>
              <a:buClr>
                <a:srgbClr val="999999"/>
              </a:buClr>
              <a:buSzPts val="800"/>
              <a:buFont typeface="Open Sans"/>
              <a:buChar char="○"/>
              <a:defRPr>
                <a:solidFill>
                  <a:srgbClr val="434343"/>
                </a:solidFill>
              </a:defRPr>
            </a:lvl2pPr>
            <a:lvl3pPr marL="1828754" lvl="2" indent="-372524" rtl="0">
              <a:lnSpc>
                <a:spcPct val="100000"/>
              </a:lnSpc>
              <a:spcBef>
                <a:spcPts val="0"/>
              </a:spcBef>
              <a:spcAft>
                <a:spcPts val="0"/>
              </a:spcAft>
              <a:buClr>
                <a:srgbClr val="999999"/>
              </a:buClr>
              <a:buSzPts val="800"/>
              <a:buFont typeface="Open Sans"/>
              <a:buChar char="■"/>
              <a:defRPr>
                <a:solidFill>
                  <a:srgbClr val="434343"/>
                </a:solidFill>
              </a:defRPr>
            </a:lvl3pPr>
            <a:lvl4pPr marL="2438339" lvl="3" indent="-372524" rtl="0">
              <a:lnSpc>
                <a:spcPct val="100000"/>
              </a:lnSpc>
              <a:spcBef>
                <a:spcPts val="0"/>
              </a:spcBef>
              <a:spcAft>
                <a:spcPts val="0"/>
              </a:spcAft>
              <a:buClr>
                <a:srgbClr val="999999"/>
              </a:buClr>
              <a:buSzPts val="800"/>
              <a:buFont typeface="Open Sans"/>
              <a:buChar char="●"/>
              <a:defRPr>
                <a:solidFill>
                  <a:srgbClr val="434343"/>
                </a:solidFill>
              </a:defRPr>
            </a:lvl4pPr>
            <a:lvl5pPr marL="3047924" lvl="4" indent="-406390" rtl="0">
              <a:lnSpc>
                <a:spcPct val="100000"/>
              </a:lnSpc>
              <a:spcBef>
                <a:spcPts val="0"/>
              </a:spcBef>
              <a:spcAft>
                <a:spcPts val="0"/>
              </a:spcAft>
              <a:buClr>
                <a:srgbClr val="999999"/>
              </a:buClr>
              <a:buSzPts val="1200"/>
              <a:buFont typeface="Open Sans"/>
              <a:buChar char="○"/>
              <a:defRPr>
                <a:solidFill>
                  <a:srgbClr val="434343"/>
                </a:solidFill>
              </a:defRPr>
            </a:lvl5pPr>
            <a:lvl6pPr marL="3657509" lvl="5" indent="-406390" rtl="0">
              <a:lnSpc>
                <a:spcPct val="100000"/>
              </a:lnSpc>
              <a:spcBef>
                <a:spcPts val="0"/>
              </a:spcBef>
              <a:spcAft>
                <a:spcPts val="0"/>
              </a:spcAft>
              <a:buClr>
                <a:srgbClr val="999999"/>
              </a:buClr>
              <a:buSzPts val="1200"/>
              <a:buFont typeface="Open Sans"/>
              <a:buChar char="■"/>
              <a:defRPr>
                <a:solidFill>
                  <a:srgbClr val="434343"/>
                </a:solidFill>
              </a:defRPr>
            </a:lvl6pPr>
            <a:lvl7pPr marL="4267093" lvl="6" indent="-364058" rtl="0">
              <a:lnSpc>
                <a:spcPct val="100000"/>
              </a:lnSpc>
              <a:spcBef>
                <a:spcPts val="0"/>
              </a:spcBef>
              <a:spcAft>
                <a:spcPts val="0"/>
              </a:spcAft>
              <a:buClr>
                <a:srgbClr val="999999"/>
              </a:buClr>
              <a:buSzPts val="700"/>
              <a:buFont typeface="Open Sans"/>
              <a:buChar char="●"/>
              <a:defRPr>
                <a:solidFill>
                  <a:srgbClr val="434343"/>
                </a:solidFill>
              </a:defRPr>
            </a:lvl7pPr>
            <a:lvl8pPr marL="4876678" lvl="7" indent="-364058" rtl="0">
              <a:lnSpc>
                <a:spcPct val="100000"/>
              </a:lnSpc>
              <a:spcBef>
                <a:spcPts val="0"/>
              </a:spcBef>
              <a:spcAft>
                <a:spcPts val="0"/>
              </a:spcAft>
              <a:buClr>
                <a:srgbClr val="999999"/>
              </a:buClr>
              <a:buSzPts val="700"/>
              <a:buFont typeface="Open Sans"/>
              <a:buChar char="○"/>
              <a:defRPr>
                <a:solidFill>
                  <a:srgbClr val="434343"/>
                </a:solidFill>
              </a:defRPr>
            </a:lvl8pPr>
            <a:lvl9pPr marL="5486263" lvl="8" indent="-355591" rtl="0">
              <a:lnSpc>
                <a:spcPct val="100000"/>
              </a:lnSpc>
              <a:spcBef>
                <a:spcPts val="0"/>
              </a:spcBef>
              <a:spcAft>
                <a:spcPts val="0"/>
              </a:spcAft>
              <a:buClr>
                <a:srgbClr val="999999"/>
              </a:buClr>
              <a:buSzPts val="600"/>
              <a:buFont typeface="Open Sans"/>
              <a:buChar char="■"/>
              <a:defRPr>
                <a:solidFill>
                  <a:srgbClr val="434343"/>
                </a:solidFill>
              </a:defRPr>
            </a:lvl9pPr>
          </a:lstStyle>
          <a:p>
            <a:endParaRPr/>
          </a:p>
        </p:txBody>
      </p:sp>
      <p:grpSp>
        <p:nvGrpSpPr>
          <p:cNvPr id="257" name="Google Shape;257;p7"/>
          <p:cNvGrpSpPr/>
          <p:nvPr/>
        </p:nvGrpSpPr>
        <p:grpSpPr>
          <a:xfrm>
            <a:off x="6457640" y="1680337"/>
            <a:ext cx="10246075" cy="5544587"/>
            <a:chOff x="2389436" y="1599426"/>
            <a:chExt cx="6830717" cy="3696391"/>
          </a:xfrm>
        </p:grpSpPr>
        <p:grpSp>
          <p:nvGrpSpPr>
            <p:cNvPr id="258" name="Google Shape;258;p7"/>
            <p:cNvGrpSpPr/>
            <p:nvPr/>
          </p:nvGrpSpPr>
          <p:grpSpPr>
            <a:xfrm flipH="1">
              <a:off x="4135358" y="1599426"/>
              <a:ext cx="4730134" cy="2758264"/>
              <a:chOff x="842606" y="1199117"/>
              <a:chExt cx="3686776" cy="2149855"/>
            </a:xfrm>
          </p:grpSpPr>
          <p:grpSp>
            <p:nvGrpSpPr>
              <p:cNvPr id="259" name="Google Shape;259;p7"/>
              <p:cNvGrpSpPr/>
              <p:nvPr/>
            </p:nvGrpSpPr>
            <p:grpSpPr>
              <a:xfrm>
                <a:off x="842606" y="1199156"/>
                <a:ext cx="1336772" cy="2149816"/>
                <a:chOff x="842606" y="1199156"/>
                <a:chExt cx="1336772" cy="2149816"/>
              </a:xfrm>
            </p:grpSpPr>
            <p:sp>
              <p:nvSpPr>
                <p:cNvPr id="260" name="Google Shape;260;p7"/>
                <p:cNvSpPr/>
                <p:nvPr/>
              </p:nvSpPr>
              <p:spPr>
                <a:xfrm>
                  <a:off x="998463" y="1475217"/>
                  <a:ext cx="955110" cy="1855786"/>
                </a:xfrm>
                <a:custGeom>
                  <a:avLst/>
                  <a:gdLst/>
                  <a:ahLst/>
                  <a:cxnLst/>
                  <a:rect l="l" t="t" r="r" b="b"/>
                  <a:pathLst>
                    <a:path w="24512" h="47627" extrusionOk="0">
                      <a:moveTo>
                        <a:pt x="11892" y="0"/>
                      </a:moveTo>
                      <a:cubicBezTo>
                        <a:pt x="10819" y="0"/>
                        <a:pt x="9862" y="594"/>
                        <a:pt x="8852" y="1221"/>
                      </a:cubicBezTo>
                      <a:cubicBezTo>
                        <a:pt x="7824" y="1855"/>
                        <a:pt x="6764" y="2514"/>
                        <a:pt x="5552" y="2514"/>
                      </a:cubicBezTo>
                      <a:cubicBezTo>
                        <a:pt x="4942" y="2514"/>
                        <a:pt x="4359" y="2343"/>
                        <a:pt x="3794" y="2178"/>
                      </a:cubicBezTo>
                      <a:cubicBezTo>
                        <a:pt x="3386" y="2059"/>
                        <a:pt x="2961" y="1936"/>
                        <a:pt x="2543" y="1882"/>
                      </a:cubicBezTo>
                      <a:cubicBezTo>
                        <a:pt x="2447" y="1870"/>
                        <a:pt x="2350" y="1865"/>
                        <a:pt x="2253" y="1865"/>
                      </a:cubicBezTo>
                      <a:cubicBezTo>
                        <a:pt x="1733" y="1865"/>
                        <a:pt x="1205" y="2030"/>
                        <a:pt x="847" y="2315"/>
                      </a:cubicBezTo>
                      <a:cubicBezTo>
                        <a:pt x="571" y="2537"/>
                        <a:pt x="413" y="2812"/>
                        <a:pt x="380" y="3132"/>
                      </a:cubicBezTo>
                      <a:cubicBezTo>
                        <a:pt x="372" y="3201"/>
                        <a:pt x="328" y="3264"/>
                        <a:pt x="262" y="3291"/>
                      </a:cubicBezTo>
                      <a:cubicBezTo>
                        <a:pt x="102" y="3359"/>
                        <a:pt x="0" y="3573"/>
                        <a:pt x="44" y="3760"/>
                      </a:cubicBezTo>
                      <a:cubicBezTo>
                        <a:pt x="87" y="3950"/>
                        <a:pt x="265" y="4111"/>
                        <a:pt x="474" y="4153"/>
                      </a:cubicBezTo>
                      <a:cubicBezTo>
                        <a:pt x="510" y="4160"/>
                        <a:pt x="546" y="4163"/>
                        <a:pt x="582" y="4163"/>
                      </a:cubicBezTo>
                      <a:cubicBezTo>
                        <a:pt x="798" y="4163"/>
                        <a:pt x="1012" y="4039"/>
                        <a:pt x="1086" y="3856"/>
                      </a:cubicBezTo>
                      <a:cubicBezTo>
                        <a:pt x="1141" y="3727"/>
                        <a:pt x="1108" y="3571"/>
                        <a:pt x="1049" y="3484"/>
                      </a:cubicBezTo>
                      <a:cubicBezTo>
                        <a:pt x="1026" y="3452"/>
                        <a:pt x="989" y="3415"/>
                        <a:pt x="949" y="3415"/>
                      </a:cubicBezTo>
                      <a:cubicBezTo>
                        <a:pt x="947" y="3415"/>
                        <a:pt x="946" y="3416"/>
                        <a:pt x="944" y="3416"/>
                      </a:cubicBezTo>
                      <a:cubicBezTo>
                        <a:pt x="942" y="3416"/>
                        <a:pt x="940" y="3416"/>
                        <a:pt x="938" y="3416"/>
                      </a:cubicBezTo>
                      <a:cubicBezTo>
                        <a:pt x="886" y="3416"/>
                        <a:pt x="840" y="3397"/>
                        <a:pt x="802" y="3364"/>
                      </a:cubicBezTo>
                      <a:cubicBezTo>
                        <a:pt x="763" y="3326"/>
                        <a:pt x="743" y="3275"/>
                        <a:pt x="743" y="3223"/>
                      </a:cubicBezTo>
                      <a:cubicBezTo>
                        <a:pt x="745" y="2521"/>
                        <a:pt x="1425" y="2027"/>
                        <a:pt x="2056" y="1972"/>
                      </a:cubicBezTo>
                      <a:cubicBezTo>
                        <a:pt x="2111" y="1967"/>
                        <a:pt x="2165" y="1965"/>
                        <a:pt x="2219" y="1965"/>
                      </a:cubicBezTo>
                      <a:cubicBezTo>
                        <a:pt x="2786" y="1965"/>
                        <a:pt x="3323" y="2211"/>
                        <a:pt x="3781" y="2460"/>
                      </a:cubicBezTo>
                      <a:cubicBezTo>
                        <a:pt x="3852" y="2499"/>
                        <a:pt x="3924" y="2540"/>
                        <a:pt x="3997" y="2580"/>
                      </a:cubicBezTo>
                      <a:cubicBezTo>
                        <a:pt x="4405" y="2805"/>
                        <a:pt x="4826" y="3041"/>
                        <a:pt x="5275" y="3120"/>
                      </a:cubicBezTo>
                      <a:cubicBezTo>
                        <a:pt x="5401" y="3143"/>
                        <a:pt x="5531" y="3155"/>
                        <a:pt x="5663" y="3155"/>
                      </a:cubicBezTo>
                      <a:cubicBezTo>
                        <a:pt x="6283" y="3155"/>
                        <a:pt x="6977" y="2901"/>
                        <a:pt x="7769" y="2383"/>
                      </a:cubicBezTo>
                      <a:cubicBezTo>
                        <a:pt x="7969" y="2253"/>
                        <a:pt x="8168" y="2111"/>
                        <a:pt x="8364" y="1976"/>
                      </a:cubicBezTo>
                      <a:cubicBezTo>
                        <a:pt x="8937" y="1572"/>
                        <a:pt x="9532" y="1155"/>
                        <a:pt x="10214" y="916"/>
                      </a:cubicBezTo>
                      <a:cubicBezTo>
                        <a:pt x="10527" y="807"/>
                        <a:pt x="10886" y="742"/>
                        <a:pt x="11249" y="742"/>
                      </a:cubicBezTo>
                      <a:cubicBezTo>
                        <a:pt x="11911" y="742"/>
                        <a:pt x="12584" y="957"/>
                        <a:pt x="13010" y="1503"/>
                      </a:cubicBezTo>
                      <a:cubicBezTo>
                        <a:pt x="13574" y="2224"/>
                        <a:pt x="13477" y="3149"/>
                        <a:pt x="13385" y="4043"/>
                      </a:cubicBezTo>
                      <a:cubicBezTo>
                        <a:pt x="13301" y="4853"/>
                        <a:pt x="13220" y="5621"/>
                        <a:pt x="13597" y="6233"/>
                      </a:cubicBezTo>
                      <a:cubicBezTo>
                        <a:pt x="13823" y="6607"/>
                        <a:pt x="14193" y="6873"/>
                        <a:pt x="14587" y="7157"/>
                      </a:cubicBezTo>
                      <a:cubicBezTo>
                        <a:pt x="15078" y="7512"/>
                        <a:pt x="15586" y="7880"/>
                        <a:pt x="15801" y="8475"/>
                      </a:cubicBezTo>
                      <a:cubicBezTo>
                        <a:pt x="16077" y="9260"/>
                        <a:pt x="15720" y="10013"/>
                        <a:pt x="15372" y="10741"/>
                      </a:cubicBezTo>
                      <a:cubicBezTo>
                        <a:pt x="15098" y="11316"/>
                        <a:pt x="14813" y="11908"/>
                        <a:pt x="14867" y="12493"/>
                      </a:cubicBezTo>
                      <a:cubicBezTo>
                        <a:pt x="14928" y="13188"/>
                        <a:pt x="15433" y="13740"/>
                        <a:pt x="15967" y="14322"/>
                      </a:cubicBezTo>
                      <a:cubicBezTo>
                        <a:pt x="16539" y="14946"/>
                        <a:pt x="17131" y="15587"/>
                        <a:pt x="17165" y="16449"/>
                      </a:cubicBezTo>
                      <a:cubicBezTo>
                        <a:pt x="17188" y="17040"/>
                        <a:pt x="16932" y="17581"/>
                        <a:pt x="16684" y="18104"/>
                      </a:cubicBezTo>
                      <a:cubicBezTo>
                        <a:pt x="16416" y="18672"/>
                        <a:pt x="16164" y="19207"/>
                        <a:pt x="16281" y="19755"/>
                      </a:cubicBezTo>
                      <a:cubicBezTo>
                        <a:pt x="16387" y="20231"/>
                        <a:pt x="16751" y="20592"/>
                        <a:pt x="17134" y="20972"/>
                      </a:cubicBezTo>
                      <a:cubicBezTo>
                        <a:pt x="17427" y="21262"/>
                        <a:pt x="17731" y="21562"/>
                        <a:pt x="17934" y="21932"/>
                      </a:cubicBezTo>
                      <a:cubicBezTo>
                        <a:pt x="18511" y="22989"/>
                        <a:pt x="18131" y="24258"/>
                        <a:pt x="17682" y="25358"/>
                      </a:cubicBezTo>
                      <a:lnTo>
                        <a:pt x="17616" y="25518"/>
                      </a:lnTo>
                      <a:cubicBezTo>
                        <a:pt x="17579" y="25609"/>
                        <a:pt x="17543" y="25699"/>
                        <a:pt x="17505" y="25793"/>
                      </a:cubicBezTo>
                      <a:cubicBezTo>
                        <a:pt x="17095" y="26832"/>
                        <a:pt x="16881" y="27687"/>
                        <a:pt x="17168" y="28483"/>
                      </a:cubicBezTo>
                      <a:cubicBezTo>
                        <a:pt x="17366" y="29029"/>
                        <a:pt x="17808" y="29502"/>
                        <a:pt x="18232" y="29963"/>
                      </a:cubicBezTo>
                      <a:cubicBezTo>
                        <a:pt x="18559" y="30316"/>
                        <a:pt x="18896" y="30681"/>
                        <a:pt x="19124" y="31078"/>
                      </a:cubicBezTo>
                      <a:cubicBezTo>
                        <a:pt x="19128" y="31081"/>
                        <a:pt x="19130" y="31085"/>
                        <a:pt x="19131" y="31088"/>
                      </a:cubicBezTo>
                      <a:cubicBezTo>
                        <a:pt x="19345" y="31460"/>
                        <a:pt x="19441" y="31824"/>
                        <a:pt x="19421" y="32203"/>
                      </a:cubicBezTo>
                      <a:cubicBezTo>
                        <a:pt x="19421" y="32222"/>
                        <a:pt x="19419" y="32246"/>
                        <a:pt x="19418" y="32271"/>
                      </a:cubicBezTo>
                      <a:cubicBezTo>
                        <a:pt x="19370" y="32813"/>
                        <a:pt x="19080" y="33270"/>
                        <a:pt x="18799" y="33710"/>
                      </a:cubicBezTo>
                      <a:cubicBezTo>
                        <a:pt x="18743" y="33796"/>
                        <a:pt x="18689" y="33883"/>
                        <a:pt x="18636" y="33968"/>
                      </a:cubicBezTo>
                      <a:cubicBezTo>
                        <a:pt x="18254" y="34594"/>
                        <a:pt x="18152" y="35123"/>
                        <a:pt x="18326" y="35587"/>
                      </a:cubicBezTo>
                      <a:cubicBezTo>
                        <a:pt x="18526" y="36254"/>
                        <a:pt x="18963" y="36832"/>
                        <a:pt x="19384" y="37391"/>
                      </a:cubicBezTo>
                      <a:cubicBezTo>
                        <a:pt x="19451" y="37479"/>
                        <a:pt x="19519" y="37568"/>
                        <a:pt x="19584" y="37657"/>
                      </a:cubicBezTo>
                      <a:cubicBezTo>
                        <a:pt x="20078" y="38322"/>
                        <a:pt x="20583" y="39121"/>
                        <a:pt x="20605" y="40016"/>
                      </a:cubicBezTo>
                      <a:cubicBezTo>
                        <a:pt x="20620" y="40643"/>
                        <a:pt x="20397" y="41227"/>
                        <a:pt x="20179" y="41791"/>
                      </a:cubicBezTo>
                      <a:cubicBezTo>
                        <a:pt x="19996" y="42271"/>
                        <a:pt x="19823" y="42722"/>
                        <a:pt x="19783" y="43200"/>
                      </a:cubicBezTo>
                      <a:cubicBezTo>
                        <a:pt x="19723" y="43881"/>
                        <a:pt x="19940" y="44635"/>
                        <a:pt x="20450" y="45506"/>
                      </a:cubicBezTo>
                      <a:cubicBezTo>
                        <a:pt x="20831" y="46161"/>
                        <a:pt x="21235" y="46651"/>
                        <a:pt x="21684" y="47004"/>
                      </a:cubicBezTo>
                      <a:cubicBezTo>
                        <a:pt x="21862" y="47140"/>
                        <a:pt x="22039" y="47253"/>
                        <a:pt x="22223" y="47346"/>
                      </a:cubicBezTo>
                      <a:cubicBezTo>
                        <a:pt x="22599" y="47533"/>
                        <a:pt x="23042" y="47626"/>
                        <a:pt x="23486" y="47626"/>
                      </a:cubicBezTo>
                      <a:cubicBezTo>
                        <a:pt x="23839" y="47626"/>
                        <a:pt x="24192" y="47567"/>
                        <a:pt x="24512" y="47450"/>
                      </a:cubicBezTo>
                      <a:cubicBezTo>
                        <a:pt x="23057" y="46594"/>
                        <a:pt x="22202" y="44949"/>
                        <a:pt x="22495" y="43464"/>
                      </a:cubicBezTo>
                      <a:cubicBezTo>
                        <a:pt x="22613" y="42860"/>
                        <a:pt x="22902" y="42311"/>
                        <a:pt x="23180" y="41781"/>
                      </a:cubicBezTo>
                      <a:cubicBezTo>
                        <a:pt x="23484" y="41201"/>
                        <a:pt x="23772" y="40650"/>
                        <a:pt x="23850" y="40041"/>
                      </a:cubicBezTo>
                      <a:cubicBezTo>
                        <a:pt x="24008" y="38836"/>
                        <a:pt x="23340" y="37778"/>
                        <a:pt x="22634" y="36657"/>
                      </a:cubicBezTo>
                      <a:cubicBezTo>
                        <a:pt x="22305" y="36136"/>
                        <a:pt x="21966" y="35597"/>
                        <a:pt x="21714" y="35042"/>
                      </a:cubicBezTo>
                      <a:cubicBezTo>
                        <a:pt x="21016" y="33495"/>
                        <a:pt x="20999" y="31640"/>
                        <a:pt x="21668" y="30082"/>
                      </a:cubicBezTo>
                      <a:cubicBezTo>
                        <a:pt x="21852" y="29650"/>
                        <a:pt x="22091" y="29229"/>
                        <a:pt x="22320" y="28820"/>
                      </a:cubicBezTo>
                      <a:cubicBezTo>
                        <a:pt x="22417" y="28645"/>
                        <a:pt x="22515" y="28470"/>
                        <a:pt x="22609" y="28296"/>
                      </a:cubicBezTo>
                      <a:cubicBezTo>
                        <a:pt x="22602" y="28283"/>
                        <a:pt x="22596" y="28267"/>
                        <a:pt x="22595" y="28251"/>
                      </a:cubicBezTo>
                      <a:cubicBezTo>
                        <a:pt x="22337" y="26646"/>
                        <a:pt x="22050" y="25019"/>
                        <a:pt x="21746" y="23414"/>
                      </a:cubicBezTo>
                      <a:cubicBezTo>
                        <a:pt x="21697" y="23363"/>
                        <a:pt x="21649" y="23309"/>
                        <a:pt x="21603" y="23259"/>
                      </a:cubicBezTo>
                      <a:lnTo>
                        <a:pt x="21399" y="23037"/>
                      </a:lnTo>
                      <a:cubicBezTo>
                        <a:pt x="20229" y="21764"/>
                        <a:pt x="19774" y="20649"/>
                        <a:pt x="20006" y="19632"/>
                      </a:cubicBezTo>
                      <a:cubicBezTo>
                        <a:pt x="20110" y="19180"/>
                        <a:pt x="20344" y="18782"/>
                        <a:pt x="20620" y="18407"/>
                      </a:cubicBezTo>
                      <a:cubicBezTo>
                        <a:pt x="20510" y="17907"/>
                        <a:pt x="20400" y="17407"/>
                        <a:pt x="20287" y="16911"/>
                      </a:cubicBezTo>
                      <a:cubicBezTo>
                        <a:pt x="19267" y="12431"/>
                        <a:pt x="18018" y="7690"/>
                        <a:pt x="15793" y="3359"/>
                      </a:cubicBezTo>
                      <a:cubicBezTo>
                        <a:pt x="14689" y="1210"/>
                        <a:pt x="13484" y="114"/>
                        <a:pt x="12111" y="9"/>
                      </a:cubicBezTo>
                      <a:cubicBezTo>
                        <a:pt x="12038" y="3"/>
                        <a:pt x="11965" y="0"/>
                        <a:pt x="118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7"/>
                <p:cNvSpPr/>
                <p:nvPr/>
              </p:nvSpPr>
              <p:spPr>
                <a:xfrm>
                  <a:off x="859205" y="1828349"/>
                  <a:ext cx="972527" cy="1496334"/>
                </a:xfrm>
                <a:custGeom>
                  <a:avLst/>
                  <a:gdLst/>
                  <a:ahLst/>
                  <a:cxnLst/>
                  <a:rect l="l" t="t" r="r" b="b"/>
                  <a:pathLst>
                    <a:path w="24959" h="38402" extrusionOk="0">
                      <a:moveTo>
                        <a:pt x="11423" y="0"/>
                      </a:moveTo>
                      <a:cubicBezTo>
                        <a:pt x="10346" y="0"/>
                        <a:pt x="9330" y="582"/>
                        <a:pt x="8347" y="1147"/>
                      </a:cubicBezTo>
                      <a:cubicBezTo>
                        <a:pt x="7336" y="1728"/>
                        <a:pt x="6297" y="2327"/>
                        <a:pt x="5154" y="2327"/>
                      </a:cubicBezTo>
                      <a:cubicBezTo>
                        <a:pt x="5022" y="2327"/>
                        <a:pt x="4890" y="2319"/>
                        <a:pt x="4756" y="2302"/>
                      </a:cubicBezTo>
                      <a:cubicBezTo>
                        <a:pt x="4274" y="2244"/>
                        <a:pt x="3820" y="2073"/>
                        <a:pt x="3386" y="1905"/>
                      </a:cubicBezTo>
                      <a:cubicBezTo>
                        <a:pt x="2968" y="1747"/>
                        <a:pt x="2572" y="1597"/>
                        <a:pt x="2155" y="1538"/>
                      </a:cubicBezTo>
                      <a:cubicBezTo>
                        <a:pt x="2078" y="1526"/>
                        <a:pt x="2000" y="1521"/>
                        <a:pt x="1920" y="1521"/>
                      </a:cubicBezTo>
                      <a:cubicBezTo>
                        <a:pt x="1473" y="1521"/>
                        <a:pt x="1002" y="1692"/>
                        <a:pt x="713" y="1972"/>
                      </a:cubicBezTo>
                      <a:cubicBezTo>
                        <a:pt x="571" y="2109"/>
                        <a:pt x="409" y="2338"/>
                        <a:pt x="444" y="2645"/>
                      </a:cubicBezTo>
                      <a:cubicBezTo>
                        <a:pt x="450" y="2693"/>
                        <a:pt x="438" y="2739"/>
                        <a:pt x="410" y="2778"/>
                      </a:cubicBezTo>
                      <a:cubicBezTo>
                        <a:pt x="264" y="2985"/>
                        <a:pt x="111" y="3198"/>
                        <a:pt x="47" y="3427"/>
                      </a:cubicBezTo>
                      <a:cubicBezTo>
                        <a:pt x="1" y="3598"/>
                        <a:pt x="1" y="3850"/>
                        <a:pt x="153" y="4001"/>
                      </a:cubicBezTo>
                      <a:cubicBezTo>
                        <a:pt x="217" y="4064"/>
                        <a:pt x="308" y="4098"/>
                        <a:pt x="412" y="4098"/>
                      </a:cubicBezTo>
                      <a:cubicBezTo>
                        <a:pt x="439" y="4098"/>
                        <a:pt x="467" y="4095"/>
                        <a:pt x="496" y="4090"/>
                      </a:cubicBezTo>
                      <a:cubicBezTo>
                        <a:pt x="658" y="4064"/>
                        <a:pt x="801" y="3969"/>
                        <a:pt x="868" y="3841"/>
                      </a:cubicBezTo>
                      <a:cubicBezTo>
                        <a:pt x="1003" y="3578"/>
                        <a:pt x="895" y="3184"/>
                        <a:pt x="730" y="2910"/>
                      </a:cubicBezTo>
                      <a:cubicBezTo>
                        <a:pt x="719" y="2891"/>
                        <a:pt x="710" y="2868"/>
                        <a:pt x="706" y="2845"/>
                      </a:cubicBezTo>
                      <a:cubicBezTo>
                        <a:pt x="646" y="2516"/>
                        <a:pt x="768" y="2209"/>
                        <a:pt x="1045" y="1981"/>
                      </a:cubicBezTo>
                      <a:cubicBezTo>
                        <a:pt x="1311" y="1761"/>
                        <a:pt x="1687" y="1642"/>
                        <a:pt x="2056" y="1642"/>
                      </a:cubicBezTo>
                      <a:cubicBezTo>
                        <a:pt x="2245" y="1642"/>
                        <a:pt x="2433" y="1673"/>
                        <a:pt x="2603" y="1739"/>
                      </a:cubicBezTo>
                      <a:cubicBezTo>
                        <a:pt x="2976" y="1884"/>
                        <a:pt x="3298" y="2118"/>
                        <a:pt x="3609" y="2344"/>
                      </a:cubicBezTo>
                      <a:cubicBezTo>
                        <a:pt x="3916" y="2567"/>
                        <a:pt x="4206" y="2780"/>
                        <a:pt x="4537" y="2904"/>
                      </a:cubicBezTo>
                      <a:cubicBezTo>
                        <a:pt x="4787" y="3000"/>
                        <a:pt x="5043" y="3043"/>
                        <a:pt x="5302" y="3043"/>
                      </a:cubicBezTo>
                      <a:cubicBezTo>
                        <a:pt x="6184" y="3043"/>
                        <a:pt x="7106" y="2551"/>
                        <a:pt x="7988" y="1994"/>
                      </a:cubicBezTo>
                      <a:cubicBezTo>
                        <a:pt x="8954" y="1382"/>
                        <a:pt x="9971" y="803"/>
                        <a:pt x="11002" y="803"/>
                      </a:cubicBezTo>
                      <a:cubicBezTo>
                        <a:pt x="11253" y="803"/>
                        <a:pt x="11504" y="837"/>
                        <a:pt x="11755" y="913"/>
                      </a:cubicBezTo>
                      <a:cubicBezTo>
                        <a:pt x="13386" y="1409"/>
                        <a:pt x="13978" y="3366"/>
                        <a:pt x="13987" y="5034"/>
                      </a:cubicBezTo>
                      <a:cubicBezTo>
                        <a:pt x="13988" y="5373"/>
                        <a:pt x="13978" y="5725"/>
                        <a:pt x="13968" y="6064"/>
                      </a:cubicBezTo>
                      <a:cubicBezTo>
                        <a:pt x="13930" y="7303"/>
                        <a:pt x="13893" y="8585"/>
                        <a:pt x="14481" y="9636"/>
                      </a:cubicBezTo>
                      <a:cubicBezTo>
                        <a:pt x="14756" y="10128"/>
                        <a:pt x="15173" y="10573"/>
                        <a:pt x="15574" y="11006"/>
                      </a:cubicBezTo>
                      <a:cubicBezTo>
                        <a:pt x="16264" y="11743"/>
                        <a:pt x="16977" y="12505"/>
                        <a:pt x="17025" y="13541"/>
                      </a:cubicBezTo>
                      <a:cubicBezTo>
                        <a:pt x="17056" y="14216"/>
                        <a:pt x="16784" y="14844"/>
                        <a:pt x="16521" y="15450"/>
                      </a:cubicBezTo>
                      <a:cubicBezTo>
                        <a:pt x="16238" y="16104"/>
                        <a:pt x="15969" y="16722"/>
                        <a:pt x="16081" y="17361"/>
                      </a:cubicBezTo>
                      <a:cubicBezTo>
                        <a:pt x="16204" y="18068"/>
                        <a:pt x="16745" y="18580"/>
                        <a:pt x="17320" y="19125"/>
                      </a:cubicBezTo>
                      <a:cubicBezTo>
                        <a:pt x="17834" y="19611"/>
                        <a:pt x="18367" y="20114"/>
                        <a:pt x="18613" y="20788"/>
                      </a:cubicBezTo>
                      <a:cubicBezTo>
                        <a:pt x="19004" y="21857"/>
                        <a:pt x="18567" y="22937"/>
                        <a:pt x="18142" y="23983"/>
                      </a:cubicBezTo>
                      <a:cubicBezTo>
                        <a:pt x="17747" y="24959"/>
                        <a:pt x="17372" y="25881"/>
                        <a:pt x="17614" y="26789"/>
                      </a:cubicBezTo>
                      <a:cubicBezTo>
                        <a:pt x="17872" y="27758"/>
                        <a:pt x="18764" y="28408"/>
                        <a:pt x="19628" y="29035"/>
                      </a:cubicBezTo>
                      <a:cubicBezTo>
                        <a:pt x="19725" y="29107"/>
                        <a:pt x="19824" y="29177"/>
                        <a:pt x="19921" y="29249"/>
                      </a:cubicBezTo>
                      <a:cubicBezTo>
                        <a:pt x="20869" y="29948"/>
                        <a:pt x="21948" y="31055"/>
                        <a:pt x="21709" y="32359"/>
                      </a:cubicBezTo>
                      <a:cubicBezTo>
                        <a:pt x="21628" y="32810"/>
                        <a:pt x="21396" y="33198"/>
                        <a:pt x="21173" y="33574"/>
                      </a:cubicBezTo>
                      <a:cubicBezTo>
                        <a:pt x="20986" y="33888"/>
                        <a:pt x="20810" y="34185"/>
                        <a:pt x="20718" y="34509"/>
                      </a:cubicBezTo>
                      <a:cubicBezTo>
                        <a:pt x="20413" y="35598"/>
                        <a:pt x="21148" y="36689"/>
                        <a:pt x="21961" y="37240"/>
                      </a:cubicBezTo>
                      <a:cubicBezTo>
                        <a:pt x="22633" y="37695"/>
                        <a:pt x="23426" y="37935"/>
                        <a:pt x="24269" y="38189"/>
                      </a:cubicBezTo>
                      <a:cubicBezTo>
                        <a:pt x="24493" y="38255"/>
                        <a:pt x="24725" y="38326"/>
                        <a:pt x="24958" y="38402"/>
                      </a:cubicBezTo>
                      <a:cubicBezTo>
                        <a:pt x="24955" y="38329"/>
                        <a:pt x="24952" y="38257"/>
                        <a:pt x="24948" y="38186"/>
                      </a:cubicBezTo>
                      <a:cubicBezTo>
                        <a:pt x="24489" y="37805"/>
                        <a:pt x="24078" y="37300"/>
                        <a:pt x="23691" y="36638"/>
                      </a:cubicBezTo>
                      <a:cubicBezTo>
                        <a:pt x="23141" y="35697"/>
                        <a:pt x="22906" y="34867"/>
                        <a:pt x="22970" y="34104"/>
                      </a:cubicBezTo>
                      <a:cubicBezTo>
                        <a:pt x="23016" y="33571"/>
                        <a:pt x="23208" y="33073"/>
                        <a:pt x="23391" y="32591"/>
                      </a:cubicBezTo>
                      <a:cubicBezTo>
                        <a:pt x="23604" y="32036"/>
                        <a:pt x="23804" y="31514"/>
                        <a:pt x="23793" y="30962"/>
                      </a:cubicBezTo>
                      <a:cubicBezTo>
                        <a:pt x="23775" y="30174"/>
                        <a:pt x="23306" y="29440"/>
                        <a:pt x="22850" y="28825"/>
                      </a:cubicBezTo>
                      <a:cubicBezTo>
                        <a:pt x="22783" y="28738"/>
                        <a:pt x="22718" y="28649"/>
                        <a:pt x="22651" y="28560"/>
                      </a:cubicBezTo>
                      <a:cubicBezTo>
                        <a:pt x="22207" y="27975"/>
                        <a:pt x="21748" y="27369"/>
                        <a:pt x="21534" y="26648"/>
                      </a:cubicBezTo>
                      <a:cubicBezTo>
                        <a:pt x="21318" y="26078"/>
                        <a:pt x="21431" y="25438"/>
                        <a:pt x="21880" y="24705"/>
                      </a:cubicBezTo>
                      <a:cubicBezTo>
                        <a:pt x="21935" y="24617"/>
                        <a:pt x="21991" y="24529"/>
                        <a:pt x="22048" y="24440"/>
                      </a:cubicBezTo>
                      <a:cubicBezTo>
                        <a:pt x="22316" y="24019"/>
                        <a:pt x="22569" y="23622"/>
                        <a:pt x="22605" y="23175"/>
                      </a:cubicBezTo>
                      <a:cubicBezTo>
                        <a:pt x="22607" y="23160"/>
                        <a:pt x="22610" y="23147"/>
                        <a:pt x="22610" y="23133"/>
                      </a:cubicBezTo>
                      <a:cubicBezTo>
                        <a:pt x="22624" y="22821"/>
                        <a:pt x="22549" y="22530"/>
                        <a:pt x="22376" y="22228"/>
                      </a:cubicBezTo>
                      <a:cubicBezTo>
                        <a:pt x="22373" y="22225"/>
                        <a:pt x="22372" y="22220"/>
                        <a:pt x="22371" y="22218"/>
                      </a:cubicBezTo>
                      <a:lnTo>
                        <a:pt x="22368" y="22218"/>
                      </a:lnTo>
                      <a:cubicBezTo>
                        <a:pt x="22162" y="21854"/>
                        <a:pt x="21852" y="21518"/>
                        <a:pt x="21524" y="21163"/>
                      </a:cubicBezTo>
                      <a:cubicBezTo>
                        <a:pt x="21072" y="20675"/>
                        <a:pt x="20605" y="20170"/>
                        <a:pt x="20380" y="19552"/>
                      </a:cubicBezTo>
                      <a:cubicBezTo>
                        <a:pt x="20038" y="18611"/>
                        <a:pt x="20325" y="17604"/>
                        <a:pt x="20695" y="16654"/>
                      </a:cubicBezTo>
                      <a:cubicBezTo>
                        <a:pt x="19433" y="12825"/>
                        <a:pt x="17885" y="8835"/>
                        <a:pt x="15966" y="4460"/>
                      </a:cubicBezTo>
                      <a:cubicBezTo>
                        <a:pt x="15542" y="3494"/>
                        <a:pt x="15061" y="2399"/>
                        <a:pt x="14310" y="1517"/>
                      </a:cubicBezTo>
                      <a:cubicBezTo>
                        <a:pt x="13512" y="580"/>
                        <a:pt x="12491" y="29"/>
                        <a:pt x="11505" y="1"/>
                      </a:cubicBezTo>
                      <a:cubicBezTo>
                        <a:pt x="11478" y="0"/>
                        <a:pt x="11451" y="0"/>
                        <a:pt x="11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7"/>
                <p:cNvSpPr/>
                <p:nvPr/>
              </p:nvSpPr>
              <p:spPr>
                <a:xfrm>
                  <a:off x="1213116" y="1214197"/>
                  <a:ext cx="950746" cy="2119696"/>
                </a:xfrm>
                <a:custGeom>
                  <a:avLst/>
                  <a:gdLst/>
                  <a:ahLst/>
                  <a:cxnLst/>
                  <a:rect l="l" t="t" r="r" b="b"/>
                  <a:pathLst>
                    <a:path w="24400" h="54400" extrusionOk="0">
                      <a:moveTo>
                        <a:pt x="11595" y="1"/>
                      </a:moveTo>
                      <a:cubicBezTo>
                        <a:pt x="10621" y="1"/>
                        <a:pt x="9709" y="525"/>
                        <a:pt x="8752" y="1076"/>
                      </a:cubicBezTo>
                      <a:cubicBezTo>
                        <a:pt x="7775" y="1638"/>
                        <a:pt x="6763" y="2222"/>
                        <a:pt x="5636" y="2239"/>
                      </a:cubicBezTo>
                      <a:cubicBezTo>
                        <a:pt x="5620" y="2239"/>
                        <a:pt x="5603" y="2239"/>
                        <a:pt x="5586" y="2239"/>
                      </a:cubicBezTo>
                      <a:cubicBezTo>
                        <a:pt x="4927" y="2239"/>
                        <a:pt x="4298" y="2046"/>
                        <a:pt x="3689" y="1860"/>
                      </a:cubicBezTo>
                      <a:cubicBezTo>
                        <a:pt x="3208" y="1712"/>
                        <a:pt x="2710" y="1560"/>
                        <a:pt x="2218" y="1511"/>
                      </a:cubicBezTo>
                      <a:cubicBezTo>
                        <a:pt x="2155" y="1505"/>
                        <a:pt x="2091" y="1502"/>
                        <a:pt x="2026" y="1502"/>
                      </a:cubicBezTo>
                      <a:cubicBezTo>
                        <a:pt x="1408" y="1502"/>
                        <a:pt x="736" y="1778"/>
                        <a:pt x="369" y="2199"/>
                      </a:cubicBezTo>
                      <a:cubicBezTo>
                        <a:pt x="191" y="2401"/>
                        <a:pt x="1" y="2733"/>
                        <a:pt x="102" y="3161"/>
                      </a:cubicBezTo>
                      <a:cubicBezTo>
                        <a:pt x="109" y="3189"/>
                        <a:pt x="109" y="3216"/>
                        <a:pt x="105" y="3245"/>
                      </a:cubicBezTo>
                      <a:cubicBezTo>
                        <a:pt x="72" y="3403"/>
                        <a:pt x="36" y="3565"/>
                        <a:pt x="54" y="3713"/>
                      </a:cubicBezTo>
                      <a:cubicBezTo>
                        <a:pt x="65" y="3816"/>
                        <a:pt x="115" y="3948"/>
                        <a:pt x="220" y="4000"/>
                      </a:cubicBezTo>
                      <a:cubicBezTo>
                        <a:pt x="248" y="4014"/>
                        <a:pt x="282" y="4021"/>
                        <a:pt x="317" y="4021"/>
                      </a:cubicBezTo>
                      <a:cubicBezTo>
                        <a:pt x="397" y="4021"/>
                        <a:pt x="485" y="3985"/>
                        <a:pt x="542" y="3922"/>
                      </a:cubicBezTo>
                      <a:cubicBezTo>
                        <a:pt x="629" y="3825"/>
                        <a:pt x="663" y="3668"/>
                        <a:pt x="632" y="3518"/>
                      </a:cubicBezTo>
                      <a:cubicBezTo>
                        <a:pt x="618" y="3447"/>
                        <a:pt x="589" y="3376"/>
                        <a:pt x="561" y="3305"/>
                      </a:cubicBezTo>
                      <a:cubicBezTo>
                        <a:pt x="521" y="3198"/>
                        <a:pt x="479" y="3089"/>
                        <a:pt x="480" y="2979"/>
                      </a:cubicBezTo>
                      <a:cubicBezTo>
                        <a:pt x="370" y="2348"/>
                        <a:pt x="884" y="1792"/>
                        <a:pt x="1430" y="1634"/>
                      </a:cubicBezTo>
                      <a:cubicBezTo>
                        <a:pt x="1586" y="1588"/>
                        <a:pt x="1750" y="1565"/>
                        <a:pt x="1922" y="1565"/>
                      </a:cubicBezTo>
                      <a:cubicBezTo>
                        <a:pt x="2264" y="1565"/>
                        <a:pt x="2640" y="1656"/>
                        <a:pt x="3059" y="1838"/>
                      </a:cubicBezTo>
                      <a:cubicBezTo>
                        <a:pt x="3237" y="1916"/>
                        <a:pt x="3411" y="2002"/>
                        <a:pt x="3580" y="2086"/>
                      </a:cubicBezTo>
                      <a:cubicBezTo>
                        <a:pt x="3873" y="2232"/>
                        <a:pt x="4149" y="2369"/>
                        <a:pt x="4443" y="2462"/>
                      </a:cubicBezTo>
                      <a:cubicBezTo>
                        <a:pt x="4747" y="2557"/>
                        <a:pt x="5075" y="2604"/>
                        <a:pt x="5429" y="2604"/>
                      </a:cubicBezTo>
                      <a:cubicBezTo>
                        <a:pt x="5956" y="2604"/>
                        <a:pt x="6543" y="2499"/>
                        <a:pt x="7200" y="2288"/>
                      </a:cubicBezTo>
                      <a:cubicBezTo>
                        <a:pt x="7567" y="2172"/>
                        <a:pt x="7934" y="2032"/>
                        <a:pt x="8292" y="1894"/>
                      </a:cubicBezTo>
                      <a:cubicBezTo>
                        <a:pt x="8834" y="1687"/>
                        <a:pt x="9395" y="1475"/>
                        <a:pt x="9976" y="1331"/>
                      </a:cubicBezTo>
                      <a:cubicBezTo>
                        <a:pt x="10245" y="1265"/>
                        <a:pt x="10502" y="1233"/>
                        <a:pt x="10738" y="1233"/>
                      </a:cubicBezTo>
                      <a:cubicBezTo>
                        <a:pt x="11334" y="1233"/>
                        <a:pt x="11802" y="1443"/>
                        <a:pt x="12044" y="1837"/>
                      </a:cubicBezTo>
                      <a:cubicBezTo>
                        <a:pt x="12317" y="2280"/>
                        <a:pt x="12231" y="2781"/>
                        <a:pt x="12144" y="3264"/>
                      </a:cubicBezTo>
                      <a:cubicBezTo>
                        <a:pt x="12076" y="3649"/>
                        <a:pt x="12012" y="4011"/>
                        <a:pt x="12126" y="4327"/>
                      </a:cubicBezTo>
                      <a:cubicBezTo>
                        <a:pt x="12265" y="4717"/>
                        <a:pt x="12645" y="4954"/>
                        <a:pt x="13044" y="5205"/>
                      </a:cubicBezTo>
                      <a:cubicBezTo>
                        <a:pt x="13389" y="5422"/>
                        <a:pt x="13745" y="5645"/>
                        <a:pt x="13986" y="5985"/>
                      </a:cubicBezTo>
                      <a:cubicBezTo>
                        <a:pt x="14407" y="6580"/>
                        <a:pt x="14413" y="7398"/>
                        <a:pt x="14007" y="8491"/>
                      </a:cubicBezTo>
                      <a:cubicBezTo>
                        <a:pt x="13975" y="8577"/>
                        <a:pt x="13942" y="8662"/>
                        <a:pt x="13910" y="8749"/>
                      </a:cubicBezTo>
                      <a:cubicBezTo>
                        <a:pt x="13661" y="9404"/>
                        <a:pt x="13403" y="10080"/>
                        <a:pt x="13547" y="10723"/>
                      </a:cubicBezTo>
                      <a:cubicBezTo>
                        <a:pt x="13683" y="11331"/>
                        <a:pt x="14138" y="11796"/>
                        <a:pt x="14621" y="12290"/>
                      </a:cubicBezTo>
                      <a:cubicBezTo>
                        <a:pt x="15128" y="12805"/>
                        <a:pt x="15651" y="13339"/>
                        <a:pt x="15800" y="14066"/>
                      </a:cubicBezTo>
                      <a:cubicBezTo>
                        <a:pt x="15958" y="14826"/>
                        <a:pt x="15664" y="15524"/>
                        <a:pt x="15352" y="16263"/>
                      </a:cubicBezTo>
                      <a:cubicBezTo>
                        <a:pt x="15054" y="16972"/>
                        <a:pt x="14744" y="17706"/>
                        <a:pt x="14847" y="18526"/>
                      </a:cubicBezTo>
                      <a:cubicBezTo>
                        <a:pt x="14850" y="18543"/>
                        <a:pt x="14850" y="18562"/>
                        <a:pt x="14847" y="18580"/>
                      </a:cubicBezTo>
                      <a:cubicBezTo>
                        <a:pt x="14741" y="19293"/>
                        <a:pt x="15255" y="19884"/>
                        <a:pt x="15801" y="20508"/>
                      </a:cubicBezTo>
                      <a:cubicBezTo>
                        <a:pt x="16320" y="21099"/>
                        <a:pt x="16854" y="21710"/>
                        <a:pt x="16918" y="22489"/>
                      </a:cubicBezTo>
                      <a:cubicBezTo>
                        <a:pt x="16989" y="23393"/>
                        <a:pt x="16417" y="24095"/>
                        <a:pt x="15862" y="24774"/>
                      </a:cubicBezTo>
                      <a:cubicBezTo>
                        <a:pt x="15444" y="25287"/>
                        <a:pt x="15012" y="25815"/>
                        <a:pt x="14875" y="26416"/>
                      </a:cubicBezTo>
                      <a:cubicBezTo>
                        <a:pt x="14672" y="27302"/>
                        <a:pt x="15096" y="28303"/>
                        <a:pt x="16175" y="29476"/>
                      </a:cubicBezTo>
                      <a:lnTo>
                        <a:pt x="16197" y="29500"/>
                      </a:lnTo>
                      <a:lnTo>
                        <a:pt x="16378" y="29697"/>
                      </a:lnTo>
                      <a:cubicBezTo>
                        <a:pt x="16451" y="29775"/>
                        <a:pt x="16525" y="29855"/>
                        <a:pt x="16598" y="29936"/>
                      </a:cubicBezTo>
                      <a:cubicBezTo>
                        <a:pt x="17320" y="30722"/>
                        <a:pt x="18011" y="31555"/>
                        <a:pt x="18128" y="32619"/>
                      </a:cubicBezTo>
                      <a:cubicBezTo>
                        <a:pt x="18253" y="33743"/>
                        <a:pt x="17691" y="34743"/>
                        <a:pt x="17146" y="35709"/>
                      </a:cubicBezTo>
                      <a:cubicBezTo>
                        <a:pt x="16922" y="36109"/>
                        <a:pt x="16690" y="36521"/>
                        <a:pt x="16514" y="36933"/>
                      </a:cubicBezTo>
                      <a:cubicBezTo>
                        <a:pt x="15887" y="38394"/>
                        <a:pt x="15904" y="40133"/>
                        <a:pt x="16557" y="41581"/>
                      </a:cubicBezTo>
                      <a:cubicBezTo>
                        <a:pt x="16798" y="42114"/>
                        <a:pt x="17129" y="42641"/>
                        <a:pt x="17451" y="43149"/>
                      </a:cubicBezTo>
                      <a:cubicBezTo>
                        <a:pt x="18164" y="44278"/>
                        <a:pt x="18900" y="45447"/>
                        <a:pt x="18726" y="46789"/>
                      </a:cubicBezTo>
                      <a:cubicBezTo>
                        <a:pt x="18636" y="47467"/>
                        <a:pt x="18321" y="48073"/>
                        <a:pt x="18014" y="48660"/>
                      </a:cubicBezTo>
                      <a:cubicBezTo>
                        <a:pt x="17736" y="49188"/>
                        <a:pt x="17474" y="49689"/>
                        <a:pt x="17365" y="50238"/>
                      </a:cubicBezTo>
                      <a:cubicBezTo>
                        <a:pt x="17083" y="51675"/>
                        <a:pt x="18014" y="53289"/>
                        <a:pt x="19530" y="53991"/>
                      </a:cubicBezTo>
                      <a:cubicBezTo>
                        <a:pt x="20116" y="54264"/>
                        <a:pt x="20746" y="54399"/>
                        <a:pt x="21405" y="54399"/>
                      </a:cubicBezTo>
                      <a:cubicBezTo>
                        <a:pt x="22353" y="54399"/>
                        <a:pt x="23363" y="54119"/>
                        <a:pt x="24399" y="53563"/>
                      </a:cubicBezTo>
                      <a:cubicBezTo>
                        <a:pt x="23416" y="37961"/>
                        <a:pt x="21808" y="19965"/>
                        <a:pt x="15216" y="3631"/>
                      </a:cubicBezTo>
                      <a:cubicBezTo>
                        <a:pt x="14602" y="2109"/>
                        <a:pt x="13689" y="326"/>
                        <a:pt x="12057" y="41"/>
                      </a:cubicBezTo>
                      <a:cubicBezTo>
                        <a:pt x="11901" y="13"/>
                        <a:pt x="11747" y="1"/>
                        <a:pt x="115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7"/>
                <p:cNvSpPr/>
                <p:nvPr/>
              </p:nvSpPr>
              <p:spPr>
                <a:xfrm>
                  <a:off x="842606" y="1199156"/>
                  <a:ext cx="1336772" cy="2149816"/>
                </a:xfrm>
                <a:custGeom>
                  <a:avLst/>
                  <a:gdLst/>
                  <a:ahLst/>
                  <a:cxnLst/>
                  <a:rect l="l" t="t" r="r" b="b"/>
                  <a:pathLst>
                    <a:path w="34307" h="55173" extrusionOk="0">
                      <a:moveTo>
                        <a:pt x="26246" y="31061"/>
                      </a:moveTo>
                      <a:lnTo>
                        <a:pt x="26246" y="31061"/>
                      </a:lnTo>
                      <a:cubicBezTo>
                        <a:pt x="26752" y="31661"/>
                        <a:pt x="27171" y="32301"/>
                        <a:pt x="27253" y="33047"/>
                      </a:cubicBezTo>
                      <a:cubicBezTo>
                        <a:pt x="27320" y="33658"/>
                        <a:pt x="27158" y="34232"/>
                        <a:pt x="26899" y="34805"/>
                      </a:cubicBezTo>
                      <a:cubicBezTo>
                        <a:pt x="26695" y="33560"/>
                        <a:pt x="26477" y="32306"/>
                        <a:pt x="26246" y="31061"/>
                      </a:cubicBezTo>
                      <a:close/>
                      <a:moveTo>
                        <a:pt x="11853" y="16147"/>
                      </a:moveTo>
                      <a:cubicBezTo>
                        <a:pt x="11879" y="16147"/>
                        <a:pt x="11905" y="16147"/>
                        <a:pt x="11931" y="16148"/>
                      </a:cubicBezTo>
                      <a:cubicBezTo>
                        <a:pt x="12917" y="16177"/>
                        <a:pt x="13938" y="16728"/>
                        <a:pt x="14736" y="17665"/>
                      </a:cubicBezTo>
                      <a:cubicBezTo>
                        <a:pt x="15487" y="18547"/>
                        <a:pt x="15968" y="19640"/>
                        <a:pt x="16392" y="20606"/>
                      </a:cubicBezTo>
                      <a:cubicBezTo>
                        <a:pt x="18311" y="24983"/>
                        <a:pt x="19859" y="28973"/>
                        <a:pt x="21120" y="32802"/>
                      </a:cubicBezTo>
                      <a:cubicBezTo>
                        <a:pt x="20751" y="33752"/>
                        <a:pt x="20464" y="34759"/>
                        <a:pt x="20806" y="35700"/>
                      </a:cubicBezTo>
                      <a:cubicBezTo>
                        <a:pt x="21031" y="36318"/>
                        <a:pt x="21498" y="36823"/>
                        <a:pt x="21950" y="37311"/>
                      </a:cubicBezTo>
                      <a:cubicBezTo>
                        <a:pt x="22277" y="37666"/>
                        <a:pt x="22588" y="38002"/>
                        <a:pt x="22794" y="38366"/>
                      </a:cubicBezTo>
                      <a:lnTo>
                        <a:pt x="22795" y="38366"/>
                      </a:lnTo>
                      <a:cubicBezTo>
                        <a:pt x="22798" y="38368"/>
                        <a:pt x="22799" y="38373"/>
                        <a:pt x="22802" y="38376"/>
                      </a:cubicBezTo>
                      <a:cubicBezTo>
                        <a:pt x="22975" y="38678"/>
                        <a:pt x="23050" y="38969"/>
                        <a:pt x="23034" y="39281"/>
                      </a:cubicBezTo>
                      <a:cubicBezTo>
                        <a:pt x="23034" y="39294"/>
                        <a:pt x="23033" y="39308"/>
                        <a:pt x="23031" y="39323"/>
                      </a:cubicBezTo>
                      <a:cubicBezTo>
                        <a:pt x="22994" y="39770"/>
                        <a:pt x="22742" y="40167"/>
                        <a:pt x="22472" y="40588"/>
                      </a:cubicBezTo>
                      <a:cubicBezTo>
                        <a:pt x="22417" y="40677"/>
                        <a:pt x="22361" y="40763"/>
                        <a:pt x="22306" y="40853"/>
                      </a:cubicBezTo>
                      <a:cubicBezTo>
                        <a:pt x="21857" y="41586"/>
                        <a:pt x="21744" y="42224"/>
                        <a:pt x="21960" y="42795"/>
                      </a:cubicBezTo>
                      <a:cubicBezTo>
                        <a:pt x="22174" y="43517"/>
                        <a:pt x="22633" y="44123"/>
                        <a:pt x="23076" y="44708"/>
                      </a:cubicBezTo>
                      <a:cubicBezTo>
                        <a:pt x="23144" y="44797"/>
                        <a:pt x="23208" y="44886"/>
                        <a:pt x="23274" y="44973"/>
                      </a:cubicBezTo>
                      <a:cubicBezTo>
                        <a:pt x="23732" y="45588"/>
                        <a:pt x="24201" y="46322"/>
                        <a:pt x="24219" y="47110"/>
                      </a:cubicBezTo>
                      <a:cubicBezTo>
                        <a:pt x="24230" y="47662"/>
                        <a:pt x="24030" y="48184"/>
                        <a:pt x="23817" y="48737"/>
                      </a:cubicBezTo>
                      <a:cubicBezTo>
                        <a:pt x="23634" y="49221"/>
                        <a:pt x="23442" y="49719"/>
                        <a:pt x="23396" y="50252"/>
                      </a:cubicBezTo>
                      <a:cubicBezTo>
                        <a:pt x="23331" y="51015"/>
                        <a:pt x="23567" y="51845"/>
                        <a:pt x="24116" y="52786"/>
                      </a:cubicBezTo>
                      <a:cubicBezTo>
                        <a:pt x="24502" y="53448"/>
                        <a:pt x="24915" y="53953"/>
                        <a:pt x="25374" y="54332"/>
                      </a:cubicBezTo>
                      <a:cubicBezTo>
                        <a:pt x="25377" y="54405"/>
                        <a:pt x="25381" y="54477"/>
                        <a:pt x="25384" y="54548"/>
                      </a:cubicBezTo>
                      <a:cubicBezTo>
                        <a:pt x="25151" y="54473"/>
                        <a:pt x="24919" y="54403"/>
                        <a:pt x="24695" y="54337"/>
                      </a:cubicBezTo>
                      <a:cubicBezTo>
                        <a:pt x="23851" y="54083"/>
                        <a:pt x="23057" y="53843"/>
                        <a:pt x="22387" y="53388"/>
                      </a:cubicBezTo>
                      <a:cubicBezTo>
                        <a:pt x="21574" y="52837"/>
                        <a:pt x="20837" y="51746"/>
                        <a:pt x="21143" y="50657"/>
                      </a:cubicBezTo>
                      <a:cubicBezTo>
                        <a:pt x="21236" y="50333"/>
                        <a:pt x="21412" y="50036"/>
                        <a:pt x="21599" y="49722"/>
                      </a:cubicBezTo>
                      <a:cubicBezTo>
                        <a:pt x="21822" y="49346"/>
                        <a:pt x="22054" y="48958"/>
                        <a:pt x="22135" y="48507"/>
                      </a:cubicBezTo>
                      <a:cubicBezTo>
                        <a:pt x="22372" y="47201"/>
                        <a:pt x="21295" y="46095"/>
                        <a:pt x="20347" y="45397"/>
                      </a:cubicBezTo>
                      <a:cubicBezTo>
                        <a:pt x="20250" y="45325"/>
                        <a:pt x="20151" y="45255"/>
                        <a:pt x="20053" y="45183"/>
                      </a:cubicBezTo>
                      <a:cubicBezTo>
                        <a:pt x="19190" y="44556"/>
                        <a:pt x="18298" y="43906"/>
                        <a:pt x="18039" y="42937"/>
                      </a:cubicBezTo>
                      <a:cubicBezTo>
                        <a:pt x="17798" y="42029"/>
                        <a:pt x="18173" y="41107"/>
                        <a:pt x="18567" y="40131"/>
                      </a:cubicBezTo>
                      <a:cubicBezTo>
                        <a:pt x="18993" y="39085"/>
                        <a:pt x="19430" y="38005"/>
                        <a:pt x="19038" y="36936"/>
                      </a:cubicBezTo>
                      <a:cubicBezTo>
                        <a:pt x="18793" y="36262"/>
                        <a:pt x="18260" y="35759"/>
                        <a:pt x="17746" y="35273"/>
                      </a:cubicBezTo>
                      <a:cubicBezTo>
                        <a:pt x="17171" y="34728"/>
                        <a:pt x="16630" y="34216"/>
                        <a:pt x="16507" y="33508"/>
                      </a:cubicBezTo>
                      <a:cubicBezTo>
                        <a:pt x="16395" y="32870"/>
                        <a:pt x="16664" y="32252"/>
                        <a:pt x="16947" y="31598"/>
                      </a:cubicBezTo>
                      <a:cubicBezTo>
                        <a:pt x="17210" y="30991"/>
                        <a:pt x="17482" y="30363"/>
                        <a:pt x="17451" y="29689"/>
                      </a:cubicBezTo>
                      <a:cubicBezTo>
                        <a:pt x="17403" y="28653"/>
                        <a:pt x="16690" y="27891"/>
                        <a:pt x="16000" y="27152"/>
                      </a:cubicBezTo>
                      <a:cubicBezTo>
                        <a:pt x="15597" y="26721"/>
                        <a:pt x="15182" y="26276"/>
                        <a:pt x="14907" y="25783"/>
                      </a:cubicBezTo>
                      <a:cubicBezTo>
                        <a:pt x="14317" y="24733"/>
                        <a:pt x="14356" y="23451"/>
                        <a:pt x="14394" y="22212"/>
                      </a:cubicBezTo>
                      <a:cubicBezTo>
                        <a:pt x="14404" y="21873"/>
                        <a:pt x="14414" y="21521"/>
                        <a:pt x="14413" y="21182"/>
                      </a:cubicBezTo>
                      <a:cubicBezTo>
                        <a:pt x="14404" y="19514"/>
                        <a:pt x="13812" y="17557"/>
                        <a:pt x="12181" y="17061"/>
                      </a:cubicBezTo>
                      <a:cubicBezTo>
                        <a:pt x="11930" y="16985"/>
                        <a:pt x="11679" y="16951"/>
                        <a:pt x="11428" y="16951"/>
                      </a:cubicBezTo>
                      <a:cubicBezTo>
                        <a:pt x="10397" y="16951"/>
                        <a:pt x="9380" y="17530"/>
                        <a:pt x="8414" y="18142"/>
                      </a:cubicBezTo>
                      <a:cubicBezTo>
                        <a:pt x="7532" y="18699"/>
                        <a:pt x="6609" y="19191"/>
                        <a:pt x="5728" y="19191"/>
                      </a:cubicBezTo>
                      <a:cubicBezTo>
                        <a:pt x="5469" y="19191"/>
                        <a:pt x="5213" y="19148"/>
                        <a:pt x="4963" y="19052"/>
                      </a:cubicBezTo>
                      <a:cubicBezTo>
                        <a:pt x="4632" y="18928"/>
                        <a:pt x="4342" y="18715"/>
                        <a:pt x="4035" y="18492"/>
                      </a:cubicBezTo>
                      <a:cubicBezTo>
                        <a:pt x="3724" y="18266"/>
                        <a:pt x="3402" y="18030"/>
                        <a:pt x="3029" y="17887"/>
                      </a:cubicBezTo>
                      <a:cubicBezTo>
                        <a:pt x="2859" y="17821"/>
                        <a:pt x="2671" y="17789"/>
                        <a:pt x="2482" y="17789"/>
                      </a:cubicBezTo>
                      <a:cubicBezTo>
                        <a:pt x="2113" y="17789"/>
                        <a:pt x="1737" y="17909"/>
                        <a:pt x="1471" y="18129"/>
                      </a:cubicBezTo>
                      <a:cubicBezTo>
                        <a:pt x="1193" y="18357"/>
                        <a:pt x="1072" y="18664"/>
                        <a:pt x="1132" y="18993"/>
                      </a:cubicBezTo>
                      <a:cubicBezTo>
                        <a:pt x="1135" y="19016"/>
                        <a:pt x="1145" y="19038"/>
                        <a:pt x="1156" y="19058"/>
                      </a:cubicBezTo>
                      <a:cubicBezTo>
                        <a:pt x="1321" y="19332"/>
                        <a:pt x="1429" y="19726"/>
                        <a:pt x="1294" y="19988"/>
                      </a:cubicBezTo>
                      <a:cubicBezTo>
                        <a:pt x="1226" y="20117"/>
                        <a:pt x="1084" y="20211"/>
                        <a:pt x="922" y="20238"/>
                      </a:cubicBezTo>
                      <a:cubicBezTo>
                        <a:pt x="894" y="20243"/>
                        <a:pt x="867" y="20245"/>
                        <a:pt x="841" y="20245"/>
                      </a:cubicBezTo>
                      <a:cubicBezTo>
                        <a:pt x="736" y="20245"/>
                        <a:pt x="643" y="20211"/>
                        <a:pt x="579" y="20149"/>
                      </a:cubicBezTo>
                      <a:cubicBezTo>
                        <a:pt x="425" y="19998"/>
                        <a:pt x="425" y="19746"/>
                        <a:pt x="473" y="19574"/>
                      </a:cubicBezTo>
                      <a:cubicBezTo>
                        <a:pt x="537" y="19346"/>
                        <a:pt x="689" y="19133"/>
                        <a:pt x="836" y="18926"/>
                      </a:cubicBezTo>
                      <a:cubicBezTo>
                        <a:pt x="862" y="18887"/>
                        <a:pt x="876" y="18840"/>
                        <a:pt x="870" y="18793"/>
                      </a:cubicBezTo>
                      <a:cubicBezTo>
                        <a:pt x="835" y="18485"/>
                        <a:pt x="997" y="18257"/>
                        <a:pt x="1139" y="18120"/>
                      </a:cubicBezTo>
                      <a:cubicBezTo>
                        <a:pt x="1428" y="17839"/>
                        <a:pt x="1900" y="17668"/>
                        <a:pt x="2347" y="17668"/>
                      </a:cubicBezTo>
                      <a:cubicBezTo>
                        <a:pt x="2425" y="17668"/>
                        <a:pt x="2504" y="17673"/>
                        <a:pt x="2580" y="17684"/>
                      </a:cubicBezTo>
                      <a:cubicBezTo>
                        <a:pt x="2998" y="17745"/>
                        <a:pt x="3394" y="17895"/>
                        <a:pt x="3811" y="18053"/>
                      </a:cubicBezTo>
                      <a:cubicBezTo>
                        <a:pt x="4246" y="18220"/>
                        <a:pt x="4700" y="18392"/>
                        <a:pt x="5180" y="18450"/>
                      </a:cubicBezTo>
                      <a:cubicBezTo>
                        <a:pt x="5315" y="18467"/>
                        <a:pt x="5447" y="18475"/>
                        <a:pt x="5579" y="18475"/>
                      </a:cubicBezTo>
                      <a:cubicBezTo>
                        <a:pt x="6723" y="18475"/>
                        <a:pt x="7762" y="17876"/>
                        <a:pt x="8771" y="17295"/>
                      </a:cubicBezTo>
                      <a:cubicBezTo>
                        <a:pt x="9757" y="16729"/>
                        <a:pt x="10774" y="16147"/>
                        <a:pt x="11853" y="16147"/>
                      </a:cubicBezTo>
                      <a:close/>
                      <a:moveTo>
                        <a:pt x="15892" y="7085"/>
                      </a:moveTo>
                      <a:cubicBezTo>
                        <a:pt x="15965" y="7085"/>
                        <a:pt x="16038" y="7088"/>
                        <a:pt x="16111" y="7094"/>
                      </a:cubicBezTo>
                      <a:cubicBezTo>
                        <a:pt x="17484" y="7199"/>
                        <a:pt x="18689" y="8295"/>
                        <a:pt x="19793" y="10444"/>
                      </a:cubicBezTo>
                      <a:cubicBezTo>
                        <a:pt x="22018" y="14775"/>
                        <a:pt x="23267" y="19516"/>
                        <a:pt x="24287" y="23996"/>
                      </a:cubicBezTo>
                      <a:cubicBezTo>
                        <a:pt x="24400" y="24492"/>
                        <a:pt x="24510" y="24992"/>
                        <a:pt x="24618" y="25492"/>
                      </a:cubicBezTo>
                      <a:cubicBezTo>
                        <a:pt x="24344" y="25867"/>
                        <a:pt x="24110" y="26265"/>
                        <a:pt x="24006" y="26717"/>
                      </a:cubicBezTo>
                      <a:cubicBezTo>
                        <a:pt x="23774" y="27734"/>
                        <a:pt x="24229" y="28849"/>
                        <a:pt x="25399" y="30122"/>
                      </a:cubicBezTo>
                      <a:lnTo>
                        <a:pt x="25603" y="30344"/>
                      </a:lnTo>
                      <a:cubicBezTo>
                        <a:pt x="25649" y="30394"/>
                        <a:pt x="25697" y="30448"/>
                        <a:pt x="25746" y="30499"/>
                      </a:cubicBezTo>
                      <a:cubicBezTo>
                        <a:pt x="26050" y="32104"/>
                        <a:pt x="26337" y="33731"/>
                        <a:pt x="26595" y="35336"/>
                      </a:cubicBezTo>
                      <a:cubicBezTo>
                        <a:pt x="26596" y="35352"/>
                        <a:pt x="26602" y="35368"/>
                        <a:pt x="26609" y="35381"/>
                      </a:cubicBezTo>
                      <a:cubicBezTo>
                        <a:pt x="26515" y="35556"/>
                        <a:pt x="26417" y="35730"/>
                        <a:pt x="26318" y="35905"/>
                      </a:cubicBezTo>
                      <a:cubicBezTo>
                        <a:pt x="26091" y="36314"/>
                        <a:pt x="25852" y="36735"/>
                        <a:pt x="25668" y="37167"/>
                      </a:cubicBezTo>
                      <a:cubicBezTo>
                        <a:pt x="24999" y="38725"/>
                        <a:pt x="25016" y="40580"/>
                        <a:pt x="25714" y="42127"/>
                      </a:cubicBezTo>
                      <a:cubicBezTo>
                        <a:pt x="25966" y="42682"/>
                        <a:pt x="26305" y="43221"/>
                        <a:pt x="26634" y="43742"/>
                      </a:cubicBezTo>
                      <a:cubicBezTo>
                        <a:pt x="27340" y="44863"/>
                        <a:pt x="28008" y="45921"/>
                        <a:pt x="27850" y="47126"/>
                      </a:cubicBezTo>
                      <a:cubicBezTo>
                        <a:pt x="27770" y="47735"/>
                        <a:pt x="27482" y="48286"/>
                        <a:pt x="27180" y="48866"/>
                      </a:cubicBezTo>
                      <a:cubicBezTo>
                        <a:pt x="26902" y="49396"/>
                        <a:pt x="26613" y="49945"/>
                        <a:pt x="26495" y="50549"/>
                      </a:cubicBezTo>
                      <a:cubicBezTo>
                        <a:pt x="26202" y="52034"/>
                        <a:pt x="27057" y="53679"/>
                        <a:pt x="28512" y="54535"/>
                      </a:cubicBezTo>
                      <a:cubicBezTo>
                        <a:pt x="28192" y="54652"/>
                        <a:pt x="27839" y="54711"/>
                        <a:pt x="27486" y="54711"/>
                      </a:cubicBezTo>
                      <a:cubicBezTo>
                        <a:pt x="27042" y="54711"/>
                        <a:pt x="26599" y="54618"/>
                        <a:pt x="26223" y="54431"/>
                      </a:cubicBezTo>
                      <a:cubicBezTo>
                        <a:pt x="26037" y="54338"/>
                        <a:pt x="25862" y="54225"/>
                        <a:pt x="25684" y="54089"/>
                      </a:cubicBezTo>
                      <a:cubicBezTo>
                        <a:pt x="25235" y="53736"/>
                        <a:pt x="24831" y="53246"/>
                        <a:pt x="24450" y="52591"/>
                      </a:cubicBezTo>
                      <a:cubicBezTo>
                        <a:pt x="23940" y="51720"/>
                        <a:pt x="23723" y="50967"/>
                        <a:pt x="23783" y="50285"/>
                      </a:cubicBezTo>
                      <a:cubicBezTo>
                        <a:pt x="23823" y="49807"/>
                        <a:pt x="23996" y="49356"/>
                        <a:pt x="24179" y="48876"/>
                      </a:cubicBezTo>
                      <a:cubicBezTo>
                        <a:pt x="24395" y="48312"/>
                        <a:pt x="24618" y="47728"/>
                        <a:pt x="24605" y="47101"/>
                      </a:cubicBezTo>
                      <a:cubicBezTo>
                        <a:pt x="24583" y="46206"/>
                        <a:pt x="24078" y="45407"/>
                        <a:pt x="23584" y="44742"/>
                      </a:cubicBezTo>
                      <a:cubicBezTo>
                        <a:pt x="23519" y="44653"/>
                        <a:pt x="23451" y="44564"/>
                        <a:pt x="23384" y="44476"/>
                      </a:cubicBezTo>
                      <a:cubicBezTo>
                        <a:pt x="22963" y="43917"/>
                        <a:pt x="22526" y="43339"/>
                        <a:pt x="22326" y="42672"/>
                      </a:cubicBezTo>
                      <a:cubicBezTo>
                        <a:pt x="22152" y="42208"/>
                        <a:pt x="22254" y="41679"/>
                        <a:pt x="22636" y="41053"/>
                      </a:cubicBezTo>
                      <a:cubicBezTo>
                        <a:pt x="22689" y="40968"/>
                        <a:pt x="22743" y="40881"/>
                        <a:pt x="22799" y="40795"/>
                      </a:cubicBezTo>
                      <a:cubicBezTo>
                        <a:pt x="23080" y="40355"/>
                        <a:pt x="23370" y="39898"/>
                        <a:pt x="23418" y="39356"/>
                      </a:cubicBezTo>
                      <a:cubicBezTo>
                        <a:pt x="23419" y="39331"/>
                        <a:pt x="23421" y="39307"/>
                        <a:pt x="23421" y="39288"/>
                      </a:cubicBezTo>
                      <a:cubicBezTo>
                        <a:pt x="23441" y="38909"/>
                        <a:pt x="23345" y="38545"/>
                        <a:pt x="23131" y="38173"/>
                      </a:cubicBezTo>
                      <a:cubicBezTo>
                        <a:pt x="23130" y="38170"/>
                        <a:pt x="23128" y="38166"/>
                        <a:pt x="23124" y="38163"/>
                      </a:cubicBezTo>
                      <a:cubicBezTo>
                        <a:pt x="22896" y="37766"/>
                        <a:pt x="22559" y="37401"/>
                        <a:pt x="22232" y="37048"/>
                      </a:cubicBezTo>
                      <a:cubicBezTo>
                        <a:pt x="21808" y="36587"/>
                        <a:pt x="21366" y="36114"/>
                        <a:pt x="21168" y="35568"/>
                      </a:cubicBezTo>
                      <a:cubicBezTo>
                        <a:pt x="20881" y="34772"/>
                        <a:pt x="21094" y="33917"/>
                        <a:pt x="21505" y="32878"/>
                      </a:cubicBezTo>
                      <a:cubicBezTo>
                        <a:pt x="21543" y="32784"/>
                        <a:pt x="21579" y="32695"/>
                        <a:pt x="21616" y="32603"/>
                      </a:cubicBezTo>
                      <a:lnTo>
                        <a:pt x="21682" y="32443"/>
                      </a:lnTo>
                      <a:cubicBezTo>
                        <a:pt x="22131" y="31343"/>
                        <a:pt x="22511" y="30074"/>
                        <a:pt x="21934" y="29017"/>
                      </a:cubicBezTo>
                      <a:cubicBezTo>
                        <a:pt x="21731" y="28647"/>
                        <a:pt x="21427" y="28347"/>
                        <a:pt x="21134" y="28057"/>
                      </a:cubicBezTo>
                      <a:cubicBezTo>
                        <a:pt x="20751" y="27677"/>
                        <a:pt x="20387" y="27316"/>
                        <a:pt x="20281" y="26840"/>
                      </a:cubicBezTo>
                      <a:cubicBezTo>
                        <a:pt x="20164" y="26292"/>
                        <a:pt x="20416" y="25757"/>
                        <a:pt x="20684" y="25189"/>
                      </a:cubicBezTo>
                      <a:cubicBezTo>
                        <a:pt x="20932" y="24666"/>
                        <a:pt x="21188" y="24125"/>
                        <a:pt x="21165" y="23534"/>
                      </a:cubicBezTo>
                      <a:cubicBezTo>
                        <a:pt x="21131" y="22672"/>
                        <a:pt x="20539" y="22031"/>
                        <a:pt x="19967" y="21407"/>
                      </a:cubicBezTo>
                      <a:cubicBezTo>
                        <a:pt x="19433" y="20825"/>
                        <a:pt x="18928" y="20273"/>
                        <a:pt x="18867" y="19578"/>
                      </a:cubicBezTo>
                      <a:cubicBezTo>
                        <a:pt x="18813" y="18993"/>
                        <a:pt x="19098" y="18401"/>
                        <a:pt x="19372" y="17826"/>
                      </a:cubicBezTo>
                      <a:cubicBezTo>
                        <a:pt x="19720" y="17098"/>
                        <a:pt x="20077" y="16345"/>
                        <a:pt x="19801" y="15560"/>
                      </a:cubicBezTo>
                      <a:cubicBezTo>
                        <a:pt x="19586" y="14965"/>
                        <a:pt x="19078" y="14597"/>
                        <a:pt x="18587" y="14242"/>
                      </a:cubicBezTo>
                      <a:cubicBezTo>
                        <a:pt x="18193" y="13958"/>
                        <a:pt x="17823" y="13692"/>
                        <a:pt x="17597" y="13318"/>
                      </a:cubicBezTo>
                      <a:cubicBezTo>
                        <a:pt x="17220" y="12706"/>
                        <a:pt x="17301" y="11938"/>
                        <a:pt x="17385" y="11128"/>
                      </a:cubicBezTo>
                      <a:cubicBezTo>
                        <a:pt x="17477" y="10234"/>
                        <a:pt x="17574" y="9309"/>
                        <a:pt x="17010" y="8588"/>
                      </a:cubicBezTo>
                      <a:cubicBezTo>
                        <a:pt x="16584" y="8042"/>
                        <a:pt x="15911" y="7827"/>
                        <a:pt x="15249" y="7827"/>
                      </a:cubicBezTo>
                      <a:cubicBezTo>
                        <a:pt x="14886" y="7827"/>
                        <a:pt x="14527" y="7892"/>
                        <a:pt x="14214" y="8001"/>
                      </a:cubicBezTo>
                      <a:cubicBezTo>
                        <a:pt x="13534" y="8240"/>
                        <a:pt x="12937" y="8657"/>
                        <a:pt x="12364" y="9061"/>
                      </a:cubicBezTo>
                      <a:cubicBezTo>
                        <a:pt x="12168" y="9196"/>
                        <a:pt x="11969" y="9338"/>
                        <a:pt x="11769" y="9468"/>
                      </a:cubicBezTo>
                      <a:cubicBezTo>
                        <a:pt x="10977" y="9986"/>
                        <a:pt x="10283" y="10240"/>
                        <a:pt x="9663" y="10240"/>
                      </a:cubicBezTo>
                      <a:cubicBezTo>
                        <a:pt x="9531" y="10240"/>
                        <a:pt x="9401" y="10228"/>
                        <a:pt x="9275" y="10205"/>
                      </a:cubicBezTo>
                      <a:cubicBezTo>
                        <a:pt x="8826" y="10126"/>
                        <a:pt x="8405" y="9890"/>
                        <a:pt x="7997" y="9665"/>
                      </a:cubicBezTo>
                      <a:cubicBezTo>
                        <a:pt x="7924" y="9625"/>
                        <a:pt x="7852" y="9584"/>
                        <a:pt x="7781" y="9545"/>
                      </a:cubicBezTo>
                      <a:cubicBezTo>
                        <a:pt x="7323" y="9296"/>
                        <a:pt x="6786" y="9050"/>
                        <a:pt x="6219" y="9050"/>
                      </a:cubicBezTo>
                      <a:cubicBezTo>
                        <a:pt x="6165" y="9050"/>
                        <a:pt x="6111" y="9052"/>
                        <a:pt x="6056" y="9057"/>
                      </a:cubicBezTo>
                      <a:cubicBezTo>
                        <a:pt x="5425" y="9112"/>
                        <a:pt x="4745" y="9606"/>
                        <a:pt x="4743" y="10308"/>
                      </a:cubicBezTo>
                      <a:cubicBezTo>
                        <a:pt x="4743" y="10360"/>
                        <a:pt x="4763" y="10411"/>
                        <a:pt x="4802" y="10449"/>
                      </a:cubicBezTo>
                      <a:cubicBezTo>
                        <a:pt x="4839" y="10482"/>
                        <a:pt x="4886" y="10501"/>
                        <a:pt x="4938" y="10501"/>
                      </a:cubicBezTo>
                      <a:cubicBezTo>
                        <a:pt x="4940" y="10501"/>
                        <a:pt x="4942" y="10501"/>
                        <a:pt x="4944" y="10501"/>
                      </a:cubicBezTo>
                      <a:cubicBezTo>
                        <a:pt x="4946" y="10501"/>
                        <a:pt x="4947" y="10500"/>
                        <a:pt x="4949" y="10500"/>
                      </a:cubicBezTo>
                      <a:cubicBezTo>
                        <a:pt x="4989" y="10500"/>
                        <a:pt x="5026" y="10537"/>
                        <a:pt x="5049" y="10569"/>
                      </a:cubicBezTo>
                      <a:cubicBezTo>
                        <a:pt x="5108" y="10656"/>
                        <a:pt x="5141" y="10812"/>
                        <a:pt x="5086" y="10941"/>
                      </a:cubicBezTo>
                      <a:cubicBezTo>
                        <a:pt x="5012" y="11124"/>
                        <a:pt x="4799" y="11249"/>
                        <a:pt x="4584" y="11249"/>
                      </a:cubicBezTo>
                      <a:cubicBezTo>
                        <a:pt x="4547" y="11249"/>
                        <a:pt x="4510" y="11245"/>
                        <a:pt x="4474" y="11238"/>
                      </a:cubicBezTo>
                      <a:cubicBezTo>
                        <a:pt x="4265" y="11196"/>
                        <a:pt x="4087" y="11035"/>
                        <a:pt x="4044" y="10845"/>
                      </a:cubicBezTo>
                      <a:cubicBezTo>
                        <a:pt x="3999" y="10658"/>
                        <a:pt x="4102" y="10444"/>
                        <a:pt x="4262" y="10376"/>
                      </a:cubicBezTo>
                      <a:cubicBezTo>
                        <a:pt x="4328" y="10349"/>
                        <a:pt x="4372" y="10286"/>
                        <a:pt x="4378" y="10217"/>
                      </a:cubicBezTo>
                      <a:cubicBezTo>
                        <a:pt x="4412" y="9897"/>
                        <a:pt x="4571" y="9622"/>
                        <a:pt x="4847" y="9400"/>
                      </a:cubicBezTo>
                      <a:cubicBezTo>
                        <a:pt x="5203" y="9115"/>
                        <a:pt x="5732" y="8950"/>
                        <a:pt x="6252" y="8950"/>
                      </a:cubicBezTo>
                      <a:cubicBezTo>
                        <a:pt x="6349" y="8950"/>
                        <a:pt x="6446" y="8955"/>
                        <a:pt x="6541" y="8967"/>
                      </a:cubicBezTo>
                      <a:cubicBezTo>
                        <a:pt x="6961" y="9021"/>
                        <a:pt x="7386" y="9144"/>
                        <a:pt x="7794" y="9263"/>
                      </a:cubicBezTo>
                      <a:cubicBezTo>
                        <a:pt x="8357" y="9428"/>
                        <a:pt x="8942" y="9599"/>
                        <a:pt x="9552" y="9599"/>
                      </a:cubicBezTo>
                      <a:cubicBezTo>
                        <a:pt x="10764" y="9599"/>
                        <a:pt x="11824" y="8940"/>
                        <a:pt x="12852" y="8306"/>
                      </a:cubicBezTo>
                      <a:cubicBezTo>
                        <a:pt x="13861" y="7679"/>
                        <a:pt x="14819" y="7085"/>
                        <a:pt x="15892" y="7085"/>
                      </a:cubicBezTo>
                      <a:close/>
                      <a:moveTo>
                        <a:pt x="21103" y="387"/>
                      </a:moveTo>
                      <a:cubicBezTo>
                        <a:pt x="21255" y="387"/>
                        <a:pt x="21409" y="399"/>
                        <a:pt x="21564" y="427"/>
                      </a:cubicBezTo>
                      <a:cubicBezTo>
                        <a:pt x="23198" y="712"/>
                        <a:pt x="24111" y="2495"/>
                        <a:pt x="24724" y="4015"/>
                      </a:cubicBezTo>
                      <a:cubicBezTo>
                        <a:pt x="31317" y="20350"/>
                        <a:pt x="32925" y="38345"/>
                        <a:pt x="33908" y="53949"/>
                      </a:cubicBezTo>
                      <a:cubicBezTo>
                        <a:pt x="32872" y="54505"/>
                        <a:pt x="31862" y="54785"/>
                        <a:pt x="30914" y="54785"/>
                      </a:cubicBezTo>
                      <a:cubicBezTo>
                        <a:pt x="30255" y="54785"/>
                        <a:pt x="29625" y="54650"/>
                        <a:pt x="29039" y="54377"/>
                      </a:cubicBezTo>
                      <a:cubicBezTo>
                        <a:pt x="27521" y="53675"/>
                        <a:pt x="26590" y="52061"/>
                        <a:pt x="26874" y="50624"/>
                      </a:cubicBezTo>
                      <a:cubicBezTo>
                        <a:pt x="26983" y="50074"/>
                        <a:pt x="27245" y="49574"/>
                        <a:pt x="27521" y="49046"/>
                      </a:cubicBezTo>
                      <a:cubicBezTo>
                        <a:pt x="27830" y="48459"/>
                        <a:pt x="28145" y="47853"/>
                        <a:pt x="28235" y="47175"/>
                      </a:cubicBezTo>
                      <a:cubicBezTo>
                        <a:pt x="28409" y="45831"/>
                        <a:pt x="27673" y="44664"/>
                        <a:pt x="26960" y="43535"/>
                      </a:cubicBezTo>
                      <a:cubicBezTo>
                        <a:pt x="26638" y="43025"/>
                        <a:pt x="26307" y="42500"/>
                        <a:pt x="26066" y="41967"/>
                      </a:cubicBezTo>
                      <a:cubicBezTo>
                        <a:pt x="25413" y="40519"/>
                        <a:pt x="25396" y="38780"/>
                        <a:pt x="26023" y="37319"/>
                      </a:cubicBezTo>
                      <a:cubicBezTo>
                        <a:pt x="26199" y="36907"/>
                        <a:pt x="26431" y="36495"/>
                        <a:pt x="26655" y="36095"/>
                      </a:cubicBezTo>
                      <a:cubicBezTo>
                        <a:pt x="27200" y="35129"/>
                        <a:pt x="27762" y="34129"/>
                        <a:pt x="27637" y="33004"/>
                      </a:cubicBezTo>
                      <a:cubicBezTo>
                        <a:pt x="27520" y="31941"/>
                        <a:pt x="26829" y="31108"/>
                        <a:pt x="26107" y="30321"/>
                      </a:cubicBezTo>
                      <a:cubicBezTo>
                        <a:pt x="26034" y="30241"/>
                        <a:pt x="25960" y="30161"/>
                        <a:pt x="25887" y="30082"/>
                      </a:cubicBezTo>
                      <a:lnTo>
                        <a:pt x="25706" y="29886"/>
                      </a:lnTo>
                      <a:lnTo>
                        <a:pt x="25682" y="29862"/>
                      </a:lnTo>
                      <a:cubicBezTo>
                        <a:pt x="24605" y="28687"/>
                        <a:pt x="24179" y="27688"/>
                        <a:pt x="24384" y="26802"/>
                      </a:cubicBezTo>
                      <a:cubicBezTo>
                        <a:pt x="24521" y="26201"/>
                        <a:pt x="24953" y="25673"/>
                        <a:pt x="25371" y="25160"/>
                      </a:cubicBezTo>
                      <a:cubicBezTo>
                        <a:pt x="25926" y="24481"/>
                        <a:pt x="26498" y="23779"/>
                        <a:pt x="26425" y="22875"/>
                      </a:cubicBezTo>
                      <a:cubicBezTo>
                        <a:pt x="26363" y="22096"/>
                        <a:pt x="25829" y="21485"/>
                        <a:pt x="25310" y="20894"/>
                      </a:cubicBezTo>
                      <a:cubicBezTo>
                        <a:pt x="24764" y="20270"/>
                        <a:pt x="24250" y="19679"/>
                        <a:pt x="24355" y="18966"/>
                      </a:cubicBezTo>
                      <a:cubicBezTo>
                        <a:pt x="24359" y="18947"/>
                        <a:pt x="24359" y="18929"/>
                        <a:pt x="24355" y="18912"/>
                      </a:cubicBezTo>
                      <a:cubicBezTo>
                        <a:pt x="24253" y="18092"/>
                        <a:pt x="24563" y="17358"/>
                        <a:pt x="24861" y="16649"/>
                      </a:cubicBezTo>
                      <a:cubicBezTo>
                        <a:pt x="25171" y="15909"/>
                        <a:pt x="25467" y="15212"/>
                        <a:pt x="25309" y="14452"/>
                      </a:cubicBezTo>
                      <a:cubicBezTo>
                        <a:pt x="25160" y="13725"/>
                        <a:pt x="24636" y="13191"/>
                        <a:pt x="24130" y="12676"/>
                      </a:cubicBezTo>
                      <a:cubicBezTo>
                        <a:pt x="23645" y="12182"/>
                        <a:pt x="23190" y="11716"/>
                        <a:pt x="23056" y="11109"/>
                      </a:cubicBezTo>
                      <a:cubicBezTo>
                        <a:pt x="22911" y="10466"/>
                        <a:pt x="23170" y="9790"/>
                        <a:pt x="23419" y="9135"/>
                      </a:cubicBezTo>
                      <a:cubicBezTo>
                        <a:pt x="23451" y="9048"/>
                        <a:pt x="23484" y="8963"/>
                        <a:pt x="23516" y="8876"/>
                      </a:cubicBezTo>
                      <a:cubicBezTo>
                        <a:pt x="23922" y="7784"/>
                        <a:pt x="23916" y="6966"/>
                        <a:pt x="23495" y="6371"/>
                      </a:cubicBezTo>
                      <a:cubicBezTo>
                        <a:pt x="23254" y="6029"/>
                        <a:pt x="22898" y="5808"/>
                        <a:pt x="22553" y="5591"/>
                      </a:cubicBezTo>
                      <a:cubicBezTo>
                        <a:pt x="22154" y="5340"/>
                        <a:pt x="21774" y="5103"/>
                        <a:pt x="21635" y="4713"/>
                      </a:cubicBezTo>
                      <a:cubicBezTo>
                        <a:pt x="21521" y="4397"/>
                        <a:pt x="21585" y="4035"/>
                        <a:pt x="21653" y="3650"/>
                      </a:cubicBezTo>
                      <a:cubicBezTo>
                        <a:pt x="21738" y="3165"/>
                        <a:pt x="21826" y="2666"/>
                        <a:pt x="21553" y="2223"/>
                      </a:cubicBezTo>
                      <a:cubicBezTo>
                        <a:pt x="21311" y="1827"/>
                        <a:pt x="20843" y="1619"/>
                        <a:pt x="20247" y="1619"/>
                      </a:cubicBezTo>
                      <a:cubicBezTo>
                        <a:pt x="20011" y="1619"/>
                        <a:pt x="19754" y="1651"/>
                        <a:pt x="19484" y="1717"/>
                      </a:cubicBezTo>
                      <a:cubicBezTo>
                        <a:pt x="18904" y="1861"/>
                        <a:pt x="18343" y="2073"/>
                        <a:pt x="17800" y="2280"/>
                      </a:cubicBezTo>
                      <a:cubicBezTo>
                        <a:pt x="17443" y="2418"/>
                        <a:pt x="17074" y="2558"/>
                        <a:pt x="16709" y="2674"/>
                      </a:cubicBezTo>
                      <a:cubicBezTo>
                        <a:pt x="16051" y="2885"/>
                        <a:pt x="15463" y="2990"/>
                        <a:pt x="14936" y="2990"/>
                      </a:cubicBezTo>
                      <a:cubicBezTo>
                        <a:pt x="14582" y="2990"/>
                        <a:pt x="14255" y="2942"/>
                        <a:pt x="13952" y="2848"/>
                      </a:cubicBezTo>
                      <a:cubicBezTo>
                        <a:pt x="13657" y="2754"/>
                        <a:pt x="13382" y="2618"/>
                        <a:pt x="13089" y="2472"/>
                      </a:cubicBezTo>
                      <a:cubicBezTo>
                        <a:pt x="12920" y="2388"/>
                        <a:pt x="12746" y="2302"/>
                        <a:pt x="12567" y="2224"/>
                      </a:cubicBezTo>
                      <a:cubicBezTo>
                        <a:pt x="12147" y="2041"/>
                        <a:pt x="11771" y="1951"/>
                        <a:pt x="11429" y="1951"/>
                      </a:cubicBezTo>
                      <a:cubicBezTo>
                        <a:pt x="11258" y="1951"/>
                        <a:pt x="11095" y="1974"/>
                        <a:pt x="10939" y="2018"/>
                      </a:cubicBezTo>
                      <a:cubicBezTo>
                        <a:pt x="10393" y="2176"/>
                        <a:pt x="9879" y="2734"/>
                        <a:pt x="9989" y="3364"/>
                      </a:cubicBezTo>
                      <a:cubicBezTo>
                        <a:pt x="9988" y="3475"/>
                        <a:pt x="10030" y="3584"/>
                        <a:pt x="10070" y="3691"/>
                      </a:cubicBezTo>
                      <a:cubicBezTo>
                        <a:pt x="10098" y="3762"/>
                        <a:pt x="10127" y="3833"/>
                        <a:pt x="10140" y="3904"/>
                      </a:cubicBezTo>
                      <a:cubicBezTo>
                        <a:pt x="10172" y="4054"/>
                        <a:pt x="10138" y="4211"/>
                        <a:pt x="10050" y="4308"/>
                      </a:cubicBezTo>
                      <a:cubicBezTo>
                        <a:pt x="9994" y="4371"/>
                        <a:pt x="9906" y="4407"/>
                        <a:pt x="9825" y="4407"/>
                      </a:cubicBezTo>
                      <a:cubicBezTo>
                        <a:pt x="9790" y="4407"/>
                        <a:pt x="9756" y="4400"/>
                        <a:pt x="9727" y="4386"/>
                      </a:cubicBezTo>
                      <a:cubicBezTo>
                        <a:pt x="9624" y="4334"/>
                        <a:pt x="9574" y="4202"/>
                        <a:pt x="9562" y="4098"/>
                      </a:cubicBezTo>
                      <a:cubicBezTo>
                        <a:pt x="9545" y="3950"/>
                        <a:pt x="9581" y="3789"/>
                        <a:pt x="9614" y="3631"/>
                      </a:cubicBezTo>
                      <a:cubicBezTo>
                        <a:pt x="9618" y="3602"/>
                        <a:pt x="9618" y="3575"/>
                        <a:pt x="9611" y="3547"/>
                      </a:cubicBezTo>
                      <a:cubicBezTo>
                        <a:pt x="9510" y="3119"/>
                        <a:pt x="9700" y="2786"/>
                        <a:pt x="9876" y="2585"/>
                      </a:cubicBezTo>
                      <a:cubicBezTo>
                        <a:pt x="10245" y="2163"/>
                        <a:pt x="10920" y="1887"/>
                        <a:pt x="11538" y="1887"/>
                      </a:cubicBezTo>
                      <a:cubicBezTo>
                        <a:pt x="11601" y="1887"/>
                        <a:pt x="11664" y="1889"/>
                        <a:pt x="11725" y="1895"/>
                      </a:cubicBezTo>
                      <a:cubicBezTo>
                        <a:pt x="12219" y="1945"/>
                        <a:pt x="12716" y="2098"/>
                        <a:pt x="13198" y="2246"/>
                      </a:cubicBezTo>
                      <a:cubicBezTo>
                        <a:pt x="13807" y="2432"/>
                        <a:pt x="14435" y="2625"/>
                        <a:pt x="15095" y="2625"/>
                      </a:cubicBezTo>
                      <a:cubicBezTo>
                        <a:pt x="15112" y="2625"/>
                        <a:pt x="15129" y="2625"/>
                        <a:pt x="15145" y="2625"/>
                      </a:cubicBezTo>
                      <a:cubicBezTo>
                        <a:pt x="16272" y="2608"/>
                        <a:pt x="17284" y="2024"/>
                        <a:pt x="18261" y="1462"/>
                      </a:cubicBezTo>
                      <a:cubicBezTo>
                        <a:pt x="19218" y="911"/>
                        <a:pt x="20130" y="387"/>
                        <a:pt x="21103" y="387"/>
                      </a:cubicBezTo>
                      <a:close/>
                      <a:moveTo>
                        <a:pt x="21109" y="1"/>
                      </a:moveTo>
                      <a:cubicBezTo>
                        <a:pt x="20028" y="1"/>
                        <a:pt x="19033" y="571"/>
                        <a:pt x="18069" y="1128"/>
                      </a:cubicBezTo>
                      <a:cubicBezTo>
                        <a:pt x="17134" y="1665"/>
                        <a:pt x="16165" y="2223"/>
                        <a:pt x="15140" y="2238"/>
                      </a:cubicBezTo>
                      <a:cubicBezTo>
                        <a:pt x="15125" y="2239"/>
                        <a:pt x="15111" y="2239"/>
                        <a:pt x="15097" y="2239"/>
                      </a:cubicBezTo>
                      <a:cubicBezTo>
                        <a:pt x="14500" y="2239"/>
                        <a:pt x="13920" y="2062"/>
                        <a:pt x="13311" y="1876"/>
                      </a:cubicBezTo>
                      <a:cubicBezTo>
                        <a:pt x="12811" y="1724"/>
                        <a:pt x="12297" y="1567"/>
                        <a:pt x="11764" y="1512"/>
                      </a:cubicBezTo>
                      <a:cubicBezTo>
                        <a:pt x="11689" y="1504"/>
                        <a:pt x="11612" y="1501"/>
                        <a:pt x="11535" y="1501"/>
                      </a:cubicBezTo>
                      <a:cubicBezTo>
                        <a:pt x="10805" y="1501"/>
                        <a:pt x="10029" y="1823"/>
                        <a:pt x="9585" y="2331"/>
                      </a:cubicBezTo>
                      <a:cubicBezTo>
                        <a:pt x="9258" y="2706"/>
                        <a:pt x="9135" y="3142"/>
                        <a:pt x="9228" y="3592"/>
                      </a:cubicBezTo>
                      <a:cubicBezTo>
                        <a:pt x="9190" y="3762"/>
                        <a:pt x="9155" y="3949"/>
                        <a:pt x="9178" y="4143"/>
                      </a:cubicBezTo>
                      <a:cubicBezTo>
                        <a:pt x="9209" y="4408"/>
                        <a:pt x="9349" y="4628"/>
                        <a:pt x="9550" y="4730"/>
                      </a:cubicBezTo>
                      <a:cubicBezTo>
                        <a:pt x="9636" y="4774"/>
                        <a:pt x="9731" y="4795"/>
                        <a:pt x="9827" y="4795"/>
                      </a:cubicBezTo>
                      <a:cubicBezTo>
                        <a:pt x="10014" y="4795"/>
                        <a:pt x="10205" y="4714"/>
                        <a:pt x="10340" y="4565"/>
                      </a:cubicBezTo>
                      <a:cubicBezTo>
                        <a:pt x="10509" y="4376"/>
                        <a:pt x="10576" y="4098"/>
                        <a:pt x="10518" y="3823"/>
                      </a:cubicBezTo>
                      <a:cubicBezTo>
                        <a:pt x="10497" y="3723"/>
                        <a:pt x="10463" y="3631"/>
                        <a:pt x="10432" y="3550"/>
                      </a:cubicBezTo>
                      <a:cubicBezTo>
                        <a:pt x="10406" y="3484"/>
                        <a:pt x="10373" y="3400"/>
                        <a:pt x="10376" y="3366"/>
                      </a:cubicBezTo>
                      <a:cubicBezTo>
                        <a:pt x="10377" y="3349"/>
                        <a:pt x="10376" y="3330"/>
                        <a:pt x="10373" y="3313"/>
                      </a:cubicBezTo>
                      <a:cubicBezTo>
                        <a:pt x="10292" y="2900"/>
                        <a:pt x="10655" y="2503"/>
                        <a:pt x="11048" y="2389"/>
                      </a:cubicBezTo>
                      <a:cubicBezTo>
                        <a:pt x="11166" y="2355"/>
                        <a:pt x="11291" y="2338"/>
                        <a:pt x="11425" y="2338"/>
                      </a:cubicBezTo>
                      <a:cubicBezTo>
                        <a:pt x="11715" y="2338"/>
                        <a:pt x="12042" y="2418"/>
                        <a:pt x="12415" y="2579"/>
                      </a:cubicBezTo>
                      <a:cubicBezTo>
                        <a:pt x="12584" y="2651"/>
                        <a:pt x="12753" y="2735"/>
                        <a:pt x="12917" y="2818"/>
                      </a:cubicBezTo>
                      <a:cubicBezTo>
                        <a:pt x="13211" y="2964"/>
                        <a:pt x="13515" y="3115"/>
                        <a:pt x="13838" y="3217"/>
                      </a:cubicBezTo>
                      <a:cubicBezTo>
                        <a:pt x="14179" y="3323"/>
                        <a:pt x="14544" y="3377"/>
                        <a:pt x="14937" y="3377"/>
                      </a:cubicBezTo>
                      <a:cubicBezTo>
                        <a:pt x="15505" y="3377"/>
                        <a:pt x="16131" y="3266"/>
                        <a:pt x="16828" y="3044"/>
                      </a:cubicBezTo>
                      <a:cubicBezTo>
                        <a:pt x="17203" y="2922"/>
                        <a:pt x="17578" y="2780"/>
                        <a:pt x="17937" y="2642"/>
                      </a:cubicBezTo>
                      <a:cubicBezTo>
                        <a:pt x="18471" y="2440"/>
                        <a:pt x="19022" y="2230"/>
                        <a:pt x="19578" y="2094"/>
                      </a:cubicBezTo>
                      <a:cubicBezTo>
                        <a:pt x="19708" y="2062"/>
                        <a:pt x="19973" y="2007"/>
                        <a:pt x="20260" y="2007"/>
                      </a:cubicBezTo>
                      <a:cubicBezTo>
                        <a:pt x="20623" y="2007"/>
                        <a:pt x="21020" y="2094"/>
                        <a:pt x="21226" y="2425"/>
                      </a:cubicBezTo>
                      <a:cubicBezTo>
                        <a:pt x="21421" y="2745"/>
                        <a:pt x="21350" y="3152"/>
                        <a:pt x="21272" y="3582"/>
                      </a:cubicBezTo>
                      <a:cubicBezTo>
                        <a:pt x="21198" y="4001"/>
                        <a:pt x="21123" y="4432"/>
                        <a:pt x="21272" y="4845"/>
                      </a:cubicBezTo>
                      <a:cubicBezTo>
                        <a:pt x="21457" y="5359"/>
                        <a:pt x="21910" y="5644"/>
                        <a:pt x="22349" y="5918"/>
                      </a:cubicBezTo>
                      <a:cubicBezTo>
                        <a:pt x="22675" y="6123"/>
                        <a:pt x="22985" y="6316"/>
                        <a:pt x="23182" y="6594"/>
                      </a:cubicBezTo>
                      <a:cubicBezTo>
                        <a:pt x="23522" y="7076"/>
                        <a:pt x="23513" y="7780"/>
                        <a:pt x="23154" y="8743"/>
                      </a:cubicBezTo>
                      <a:cubicBezTo>
                        <a:pt x="23122" y="8828"/>
                        <a:pt x="23092" y="8912"/>
                        <a:pt x="23059" y="8998"/>
                      </a:cubicBezTo>
                      <a:cubicBezTo>
                        <a:pt x="22789" y="9706"/>
                        <a:pt x="22510" y="10435"/>
                        <a:pt x="22679" y="11193"/>
                      </a:cubicBezTo>
                      <a:cubicBezTo>
                        <a:pt x="22839" y="11908"/>
                        <a:pt x="23354" y="12434"/>
                        <a:pt x="23855" y="12945"/>
                      </a:cubicBezTo>
                      <a:cubicBezTo>
                        <a:pt x="24343" y="13443"/>
                        <a:pt x="24803" y="13914"/>
                        <a:pt x="24931" y="14529"/>
                      </a:cubicBezTo>
                      <a:cubicBezTo>
                        <a:pt x="25063" y="15173"/>
                        <a:pt x="24793" y="15816"/>
                        <a:pt x="24507" y="16500"/>
                      </a:cubicBezTo>
                      <a:cubicBezTo>
                        <a:pt x="24191" y="17248"/>
                        <a:pt x="23864" y="18023"/>
                        <a:pt x="23969" y="18934"/>
                      </a:cubicBezTo>
                      <a:cubicBezTo>
                        <a:pt x="23854" y="19814"/>
                        <a:pt x="24447" y="20493"/>
                        <a:pt x="25021" y="21149"/>
                      </a:cubicBezTo>
                      <a:cubicBezTo>
                        <a:pt x="25497" y="21692"/>
                        <a:pt x="25988" y="22254"/>
                        <a:pt x="26040" y="22907"/>
                      </a:cubicBezTo>
                      <a:cubicBezTo>
                        <a:pt x="26101" y="23654"/>
                        <a:pt x="25600" y="24267"/>
                        <a:pt x="25070" y="24917"/>
                      </a:cubicBezTo>
                      <a:cubicBezTo>
                        <a:pt x="25022" y="24975"/>
                        <a:pt x="24973" y="25034"/>
                        <a:pt x="24927" y="25093"/>
                      </a:cubicBezTo>
                      <a:cubicBezTo>
                        <a:pt x="24840" y="24698"/>
                        <a:pt x="24753" y="24304"/>
                        <a:pt x="24663" y="23910"/>
                      </a:cubicBezTo>
                      <a:cubicBezTo>
                        <a:pt x="23639" y="19406"/>
                        <a:pt x="22381" y="14636"/>
                        <a:pt x="20138" y="10268"/>
                      </a:cubicBezTo>
                      <a:cubicBezTo>
                        <a:pt x="18967" y="7988"/>
                        <a:pt x="17659" y="6826"/>
                        <a:pt x="16139" y="6710"/>
                      </a:cubicBezTo>
                      <a:cubicBezTo>
                        <a:pt x="16055" y="6703"/>
                        <a:pt x="15972" y="6700"/>
                        <a:pt x="15890" y="6700"/>
                      </a:cubicBezTo>
                      <a:cubicBezTo>
                        <a:pt x="14706" y="6700"/>
                        <a:pt x="13662" y="7349"/>
                        <a:pt x="12648" y="7977"/>
                      </a:cubicBezTo>
                      <a:cubicBezTo>
                        <a:pt x="11622" y="8612"/>
                        <a:pt x="10655" y="9212"/>
                        <a:pt x="9552" y="9212"/>
                      </a:cubicBezTo>
                      <a:cubicBezTo>
                        <a:pt x="8997" y="9212"/>
                        <a:pt x="8466" y="9058"/>
                        <a:pt x="7901" y="8893"/>
                      </a:cubicBezTo>
                      <a:cubicBezTo>
                        <a:pt x="7478" y="8770"/>
                        <a:pt x="7041" y="8641"/>
                        <a:pt x="6592" y="8585"/>
                      </a:cubicBezTo>
                      <a:cubicBezTo>
                        <a:pt x="6477" y="8571"/>
                        <a:pt x="6362" y="8564"/>
                        <a:pt x="6246" y="8564"/>
                      </a:cubicBezTo>
                      <a:cubicBezTo>
                        <a:pt x="5639" y="8564"/>
                        <a:pt x="5035" y="8757"/>
                        <a:pt x="4607" y="9098"/>
                      </a:cubicBezTo>
                      <a:cubicBezTo>
                        <a:pt x="4278" y="9360"/>
                        <a:pt x="4074" y="9696"/>
                        <a:pt x="4010" y="10075"/>
                      </a:cubicBezTo>
                      <a:cubicBezTo>
                        <a:pt x="3738" y="10249"/>
                        <a:pt x="3590" y="10603"/>
                        <a:pt x="3667" y="10934"/>
                      </a:cubicBezTo>
                      <a:cubicBezTo>
                        <a:pt x="3745" y="11270"/>
                        <a:pt x="4038" y="11545"/>
                        <a:pt x="4397" y="11618"/>
                      </a:cubicBezTo>
                      <a:cubicBezTo>
                        <a:pt x="4458" y="11631"/>
                        <a:pt x="4519" y="11637"/>
                        <a:pt x="4580" y="11637"/>
                      </a:cubicBezTo>
                      <a:cubicBezTo>
                        <a:pt x="4949" y="11637"/>
                        <a:pt x="5309" y="11419"/>
                        <a:pt x="5445" y="11090"/>
                      </a:cubicBezTo>
                      <a:cubicBezTo>
                        <a:pt x="5541" y="10853"/>
                        <a:pt x="5508" y="10554"/>
                        <a:pt x="5363" y="10347"/>
                      </a:cubicBezTo>
                      <a:cubicBezTo>
                        <a:pt x="5305" y="10262"/>
                        <a:pt x="5228" y="10199"/>
                        <a:pt x="5146" y="10160"/>
                      </a:cubicBezTo>
                      <a:cubicBezTo>
                        <a:pt x="5238" y="9765"/>
                        <a:pt x="5677" y="9477"/>
                        <a:pt x="6090" y="9442"/>
                      </a:cubicBezTo>
                      <a:cubicBezTo>
                        <a:pt x="6132" y="9439"/>
                        <a:pt x="6175" y="9437"/>
                        <a:pt x="6218" y="9437"/>
                      </a:cubicBezTo>
                      <a:cubicBezTo>
                        <a:pt x="6702" y="9437"/>
                        <a:pt x="7182" y="9660"/>
                        <a:pt x="7596" y="9885"/>
                      </a:cubicBezTo>
                      <a:cubicBezTo>
                        <a:pt x="7667" y="9923"/>
                        <a:pt x="7738" y="9962"/>
                        <a:pt x="7808" y="10003"/>
                      </a:cubicBezTo>
                      <a:cubicBezTo>
                        <a:pt x="8246" y="10243"/>
                        <a:pt x="8695" y="10495"/>
                        <a:pt x="9204" y="10586"/>
                      </a:cubicBezTo>
                      <a:cubicBezTo>
                        <a:pt x="9355" y="10614"/>
                        <a:pt x="9509" y="10628"/>
                        <a:pt x="9667" y="10628"/>
                      </a:cubicBezTo>
                      <a:cubicBezTo>
                        <a:pt x="10363" y="10628"/>
                        <a:pt x="11125" y="10353"/>
                        <a:pt x="11979" y="9793"/>
                      </a:cubicBezTo>
                      <a:cubicBezTo>
                        <a:pt x="12184" y="9658"/>
                        <a:pt x="12388" y="9515"/>
                        <a:pt x="12587" y="9377"/>
                      </a:cubicBezTo>
                      <a:cubicBezTo>
                        <a:pt x="13139" y="8989"/>
                        <a:pt x="13710" y="8589"/>
                        <a:pt x="14343" y="8368"/>
                      </a:cubicBezTo>
                      <a:cubicBezTo>
                        <a:pt x="14620" y="8270"/>
                        <a:pt x="14939" y="8212"/>
                        <a:pt x="15258" y="8212"/>
                      </a:cubicBezTo>
                      <a:cubicBezTo>
                        <a:pt x="15809" y="8212"/>
                        <a:pt x="16361" y="8385"/>
                        <a:pt x="16705" y="8825"/>
                      </a:cubicBezTo>
                      <a:cubicBezTo>
                        <a:pt x="17173" y="9425"/>
                        <a:pt x="17089" y="10233"/>
                        <a:pt x="17002" y="11087"/>
                      </a:cubicBezTo>
                      <a:cubicBezTo>
                        <a:pt x="16913" y="11928"/>
                        <a:pt x="16824" y="12796"/>
                        <a:pt x="17267" y="13521"/>
                      </a:cubicBezTo>
                      <a:cubicBezTo>
                        <a:pt x="17533" y="13958"/>
                        <a:pt x="17955" y="14262"/>
                        <a:pt x="18360" y="14556"/>
                      </a:cubicBezTo>
                      <a:cubicBezTo>
                        <a:pt x="18823" y="14891"/>
                        <a:pt x="19263" y="15207"/>
                        <a:pt x="19436" y="15690"/>
                      </a:cubicBezTo>
                      <a:cubicBezTo>
                        <a:pt x="19660" y="16324"/>
                        <a:pt x="19350" y="16972"/>
                        <a:pt x="19023" y="17661"/>
                      </a:cubicBezTo>
                      <a:cubicBezTo>
                        <a:pt x="18726" y="18281"/>
                        <a:pt x="18421" y="18924"/>
                        <a:pt x="18480" y="19611"/>
                      </a:cubicBezTo>
                      <a:cubicBezTo>
                        <a:pt x="18555" y="20438"/>
                        <a:pt x="19127" y="21064"/>
                        <a:pt x="19683" y="21669"/>
                      </a:cubicBezTo>
                      <a:cubicBezTo>
                        <a:pt x="20232" y="22267"/>
                        <a:pt x="20751" y="22832"/>
                        <a:pt x="20778" y="23548"/>
                      </a:cubicBezTo>
                      <a:cubicBezTo>
                        <a:pt x="20798" y="24045"/>
                        <a:pt x="20572" y="24521"/>
                        <a:pt x="20334" y="25025"/>
                      </a:cubicBezTo>
                      <a:cubicBezTo>
                        <a:pt x="20051" y="25626"/>
                        <a:pt x="19759" y="26247"/>
                        <a:pt x="19906" y="26924"/>
                      </a:cubicBezTo>
                      <a:cubicBezTo>
                        <a:pt x="20034" y="27512"/>
                        <a:pt x="20455" y="27930"/>
                        <a:pt x="20862" y="28331"/>
                      </a:cubicBezTo>
                      <a:cubicBezTo>
                        <a:pt x="21149" y="28616"/>
                        <a:pt x="21418" y="28883"/>
                        <a:pt x="21595" y="29204"/>
                      </a:cubicBezTo>
                      <a:cubicBezTo>
                        <a:pt x="22087" y="30103"/>
                        <a:pt x="21750" y="31243"/>
                        <a:pt x="21343" y="32249"/>
                      </a:cubicBezTo>
                      <a:cubicBezTo>
                        <a:pt x="20102" y="28540"/>
                        <a:pt x="18599" y="24676"/>
                        <a:pt x="16747" y="20453"/>
                      </a:cubicBezTo>
                      <a:cubicBezTo>
                        <a:pt x="16220" y="19255"/>
                        <a:pt x="15761" y="18272"/>
                        <a:pt x="15031" y="17415"/>
                      </a:cubicBezTo>
                      <a:cubicBezTo>
                        <a:pt x="14162" y="16394"/>
                        <a:pt x="13036" y="15792"/>
                        <a:pt x="11942" y="15763"/>
                      </a:cubicBezTo>
                      <a:cubicBezTo>
                        <a:pt x="11909" y="15762"/>
                        <a:pt x="11875" y="15761"/>
                        <a:pt x="11842" y="15761"/>
                      </a:cubicBezTo>
                      <a:cubicBezTo>
                        <a:pt x="10664" y="15761"/>
                        <a:pt x="9605" y="16370"/>
                        <a:pt x="8582" y="16960"/>
                      </a:cubicBezTo>
                      <a:cubicBezTo>
                        <a:pt x="7575" y="17539"/>
                        <a:pt x="6618" y="18090"/>
                        <a:pt x="5583" y="18090"/>
                      </a:cubicBezTo>
                      <a:cubicBezTo>
                        <a:pt x="5466" y="18090"/>
                        <a:pt x="5348" y="18083"/>
                        <a:pt x="5228" y="18068"/>
                      </a:cubicBezTo>
                      <a:cubicBezTo>
                        <a:pt x="4794" y="18016"/>
                        <a:pt x="4383" y="17859"/>
                        <a:pt x="3948" y="17693"/>
                      </a:cubicBezTo>
                      <a:cubicBezTo>
                        <a:pt x="3528" y="17533"/>
                        <a:pt x="3095" y="17368"/>
                        <a:pt x="2636" y="17302"/>
                      </a:cubicBezTo>
                      <a:cubicBezTo>
                        <a:pt x="2541" y="17288"/>
                        <a:pt x="2444" y="17281"/>
                        <a:pt x="2346" y="17281"/>
                      </a:cubicBezTo>
                      <a:cubicBezTo>
                        <a:pt x="1798" y="17281"/>
                        <a:pt x="1232" y="17492"/>
                        <a:pt x="868" y="17843"/>
                      </a:cubicBezTo>
                      <a:cubicBezTo>
                        <a:pt x="598" y="18107"/>
                        <a:pt x="464" y="18423"/>
                        <a:pt x="480" y="18760"/>
                      </a:cubicBezTo>
                      <a:cubicBezTo>
                        <a:pt x="328" y="18976"/>
                        <a:pt x="175" y="19200"/>
                        <a:pt x="101" y="19472"/>
                      </a:cubicBezTo>
                      <a:cubicBezTo>
                        <a:pt x="1" y="19836"/>
                        <a:pt x="81" y="20199"/>
                        <a:pt x="308" y="20424"/>
                      </a:cubicBezTo>
                      <a:cubicBezTo>
                        <a:pt x="447" y="20558"/>
                        <a:pt x="636" y="20631"/>
                        <a:pt x="840" y="20631"/>
                      </a:cubicBezTo>
                      <a:cubicBezTo>
                        <a:pt x="887" y="20631"/>
                        <a:pt x="935" y="20627"/>
                        <a:pt x="983" y="20619"/>
                      </a:cubicBezTo>
                      <a:cubicBezTo>
                        <a:pt x="1264" y="20576"/>
                        <a:pt x="1513" y="20402"/>
                        <a:pt x="1636" y="20167"/>
                      </a:cubicBezTo>
                      <a:cubicBezTo>
                        <a:pt x="1847" y="19758"/>
                        <a:pt x="1711" y="19246"/>
                        <a:pt x="1508" y="18893"/>
                      </a:cubicBezTo>
                      <a:cubicBezTo>
                        <a:pt x="1487" y="18715"/>
                        <a:pt x="1558" y="18560"/>
                        <a:pt x="1717" y="18428"/>
                      </a:cubicBezTo>
                      <a:cubicBezTo>
                        <a:pt x="1912" y="18267"/>
                        <a:pt x="2205" y="18178"/>
                        <a:pt x="2486" y="18178"/>
                      </a:cubicBezTo>
                      <a:cubicBezTo>
                        <a:pt x="2628" y="18178"/>
                        <a:pt x="2766" y="18200"/>
                        <a:pt x="2888" y="18247"/>
                      </a:cubicBezTo>
                      <a:cubicBezTo>
                        <a:pt x="3217" y="18373"/>
                        <a:pt x="3505" y="18582"/>
                        <a:pt x="3808" y="18803"/>
                      </a:cubicBezTo>
                      <a:cubicBezTo>
                        <a:pt x="4123" y="19034"/>
                        <a:pt x="4448" y="19271"/>
                        <a:pt x="4827" y="19414"/>
                      </a:cubicBezTo>
                      <a:cubicBezTo>
                        <a:pt x="5120" y="19526"/>
                        <a:pt x="5417" y="19575"/>
                        <a:pt x="5717" y="19575"/>
                      </a:cubicBezTo>
                      <a:cubicBezTo>
                        <a:pt x="6711" y="19575"/>
                        <a:pt x="7724" y="19036"/>
                        <a:pt x="8622" y="18467"/>
                      </a:cubicBezTo>
                      <a:cubicBezTo>
                        <a:pt x="9536" y="17888"/>
                        <a:pt x="10494" y="17339"/>
                        <a:pt x="11429" y="17339"/>
                      </a:cubicBezTo>
                      <a:cubicBezTo>
                        <a:pt x="11644" y="17339"/>
                        <a:pt x="11857" y="17368"/>
                        <a:pt x="12068" y="17432"/>
                      </a:cubicBezTo>
                      <a:cubicBezTo>
                        <a:pt x="13501" y="17865"/>
                        <a:pt x="14017" y="19655"/>
                        <a:pt x="14026" y="21185"/>
                      </a:cubicBezTo>
                      <a:cubicBezTo>
                        <a:pt x="14029" y="21518"/>
                        <a:pt x="14017" y="21864"/>
                        <a:pt x="14007" y="22200"/>
                      </a:cubicBezTo>
                      <a:cubicBezTo>
                        <a:pt x="13968" y="23492"/>
                        <a:pt x="13928" y="24830"/>
                        <a:pt x="14569" y="25974"/>
                      </a:cubicBezTo>
                      <a:cubicBezTo>
                        <a:pt x="14867" y="26505"/>
                        <a:pt x="15300" y="26969"/>
                        <a:pt x="15717" y="27417"/>
                      </a:cubicBezTo>
                      <a:cubicBezTo>
                        <a:pt x="16389" y="28136"/>
                        <a:pt x="17025" y="28813"/>
                        <a:pt x="17064" y="29707"/>
                      </a:cubicBezTo>
                      <a:cubicBezTo>
                        <a:pt x="17092" y="30293"/>
                        <a:pt x="16848" y="30853"/>
                        <a:pt x="16592" y="31446"/>
                      </a:cubicBezTo>
                      <a:cubicBezTo>
                        <a:pt x="16299" y="32123"/>
                        <a:pt x="15995" y="32824"/>
                        <a:pt x="16127" y="33576"/>
                      </a:cubicBezTo>
                      <a:cubicBezTo>
                        <a:pt x="16271" y="34407"/>
                        <a:pt x="16886" y="34990"/>
                        <a:pt x="17481" y="35554"/>
                      </a:cubicBezTo>
                      <a:cubicBezTo>
                        <a:pt x="17985" y="36030"/>
                        <a:pt x="18461" y="36482"/>
                        <a:pt x="18677" y="37070"/>
                      </a:cubicBezTo>
                      <a:cubicBezTo>
                        <a:pt x="19016" y="37998"/>
                        <a:pt x="18623" y="38964"/>
                        <a:pt x="18211" y="39986"/>
                      </a:cubicBezTo>
                      <a:cubicBezTo>
                        <a:pt x="17810" y="40976"/>
                        <a:pt x="17393" y="42003"/>
                        <a:pt x="17666" y="43035"/>
                      </a:cubicBezTo>
                      <a:cubicBezTo>
                        <a:pt x="17959" y="44137"/>
                        <a:pt x="18909" y="44828"/>
                        <a:pt x="19827" y="45495"/>
                      </a:cubicBezTo>
                      <a:cubicBezTo>
                        <a:pt x="19925" y="45565"/>
                        <a:pt x="20022" y="45637"/>
                        <a:pt x="20118" y="45707"/>
                      </a:cubicBezTo>
                      <a:cubicBezTo>
                        <a:pt x="20976" y="46341"/>
                        <a:pt x="21957" y="47329"/>
                        <a:pt x="21754" y="48438"/>
                      </a:cubicBezTo>
                      <a:cubicBezTo>
                        <a:pt x="21685" y="48820"/>
                        <a:pt x="21480" y="49162"/>
                        <a:pt x="21266" y="49525"/>
                      </a:cubicBezTo>
                      <a:cubicBezTo>
                        <a:pt x="21075" y="49847"/>
                        <a:pt x="20877" y="50178"/>
                        <a:pt x="20771" y="50552"/>
                      </a:cubicBezTo>
                      <a:cubicBezTo>
                        <a:pt x="20415" y="51826"/>
                        <a:pt x="21246" y="53081"/>
                        <a:pt x="22170" y="53708"/>
                      </a:cubicBezTo>
                      <a:cubicBezTo>
                        <a:pt x="22889" y="54196"/>
                        <a:pt x="23710" y="54444"/>
                        <a:pt x="24582" y="54705"/>
                      </a:cubicBezTo>
                      <a:cubicBezTo>
                        <a:pt x="24890" y="54799"/>
                        <a:pt x="25209" y="54894"/>
                        <a:pt x="25526" y="55001"/>
                      </a:cubicBezTo>
                      <a:cubicBezTo>
                        <a:pt x="25546" y="55009"/>
                        <a:pt x="25567" y="55013"/>
                        <a:pt x="25588" y="55013"/>
                      </a:cubicBezTo>
                      <a:cubicBezTo>
                        <a:pt x="25629" y="55013"/>
                        <a:pt x="25669" y="55000"/>
                        <a:pt x="25704" y="54974"/>
                      </a:cubicBezTo>
                      <a:cubicBezTo>
                        <a:pt x="25755" y="54938"/>
                        <a:pt x="25784" y="54875"/>
                        <a:pt x="25781" y="54812"/>
                      </a:cubicBezTo>
                      <a:cubicBezTo>
                        <a:pt x="25779" y="54749"/>
                        <a:pt x="25777" y="54684"/>
                        <a:pt x="25772" y="54621"/>
                      </a:cubicBezTo>
                      <a:lnTo>
                        <a:pt x="25772" y="54621"/>
                      </a:lnTo>
                      <a:cubicBezTo>
                        <a:pt x="25863" y="54677"/>
                        <a:pt x="25955" y="54731"/>
                        <a:pt x="26050" y="54777"/>
                      </a:cubicBezTo>
                      <a:cubicBezTo>
                        <a:pt x="26486" y="54993"/>
                        <a:pt x="26987" y="55103"/>
                        <a:pt x="27490" y="55103"/>
                      </a:cubicBezTo>
                      <a:cubicBezTo>
                        <a:pt x="27972" y="55103"/>
                        <a:pt x="28451" y="55004"/>
                        <a:pt x="28874" y="54806"/>
                      </a:cubicBezTo>
                      <a:cubicBezTo>
                        <a:pt x="28898" y="54793"/>
                        <a:pt x="28919" y="54776"/>
                        <a:pt x="28937" y="54754"/>
                      </a:cubicBezTo>
                      <a:cubicBezTo>
                        <a:pt x="29559" y="55032"/>
                        <a:pt x="30222" y="55172"/>
                        <a:pt x="30914" y="55172"/>
                      </a:cubicBezTo>
                      <a:cubicBezTo>
                        <a:pt x="31959" y="55172"/>
                        <a:pt x="33069" y="54857"/>
                        <a:pt x="34201" y="54230"/>
                      </a:cubicBezTo>
                      <a:cubicBezTo>
                        <a:pt x="34268" y="54192"/>
                        <a:pt x="34307" y="54122"/>
                        <a:pt x="34301" y="54049"/>
                      </a:cubicBezTo>
                      <a:cubicBezTo>
                        <a:pt x="33318" y="38387"/>
                        <a:pt x="31713" y="20303"/>
                        <a:pt x="25083" y="3872"/>
                      </a:cubicBezTo>
                      <a:cubicBezTo>
                        <a:pt x="24433" y="2259"/>
                        <a:pt x="23451" y="365"/>
                        <a:pt x="21632" y="46"/>
                      </a:cubicBezTo>
                      <a:cubicBezTo>
                        <a:pt x="21456" y="15"/>
                        <a:pt x="21281" y="1"/>
                        <a:pt x="21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 name="Google Shape;264;p7"/>
              <p:cNvGrpSpPr/>
              <p:nvPr/>
            </p:nvGrpSpPr>
            <p:grpSpPr>
              <a:xfrm>
                <a:off x="3192649" y="1199117"/>
                <a:ext cx="1336733" cy="2149855"/>
                <a:chOff x="3192649" y="1199117"/>
                <a:chExt cx="1336733" cy="2149855"/>
              </a:xfrm>
            </p:grpSpPr>
            <p:sp>
              <p:nvSpPr>
                <p:cNvPr id="265" name="Google Shape;265;p7"/>
                <p:cNvSpPr/>
                <p:nvPr/>
              </p:nvSpPr>
              <p:spPr>
                <a:xfrm>
                  <a:off x="3418446" y="1475217"/>
                  <a:ext cx="955071" cy="1855786"/>
                </a:xfrm>
                <a:custGeom>
                  <a:avLst/>
                  <a:gdLst/>
                  <a:ahLst/>
                  <a:cxnLst/>
                  <a:rect l="l" t="t" r="r" b="b"/>
                  <a:pathLst>
                    <a:path w="24511" h="47627" extrusionOk="0">
                      <a:moveTo>
                        <a:pt x="12620" y="0"/>
                      </a:moveTo>
                      <a:cubicBezTo>
                        <a:pt x="12548" y="0"/>
                        <a:pt x="12475" y="3"/>
                        <a:pt x="12401" y="9"/>
                      </a:cubicBezTo>
                      <a:cubicBezTo>
                        <a:pt x="11027" y="114"/>
                        <a:pt x="9822" y="1210"/>
                        <a:pt x="8718" y="3359"/>
                      </a:cubicBezTo>
                      <a:cubicBezTo>
                        <a:pt x="6495" y="7690"/>
                        <a:pt x="5244" y="12431"/>
                        <a:pt x="4226" y="16911"/>
                      </a:cubicBezTo>
                      <a:cubicBezTo>
                        <a:pt x="4113" y="17407"/>
                        <a:pt x="4002" y="17907"/>
                        <a:pt x="3894" y="18407"/>
                      </a:cubicBezTo>
                      <a:cubicBezTo>
                        <a:pt x="4168" y="18782"/>
                        <a:pt x="4403" y="19180"/>
                        <a:pt x="4505" y="19632"/>
                      </a:cubicBezTo>
                      <a:cubicBezTo>
                        <a:pt x="4739" y="20649"/>
                        <a:pt x="4284" y="21764"/>
                        <a:pt x="3114" y="23037"/>
                      </a:cubicBezTo>
                      <a:lnTo>
                        <a:pt x="2908" y="23259"/>
                      </a:lnTo>
                      <a:lnTo>
                        <a:pt x="2729" y="23454"/>
                      </a:lnTo>
                      <a:cubicBezTo>
                        <a:pt x="2428" y="25051"/>
                        <a:pt x="2145" y="26669"/>
                        <a:pt x="1886" y="28267"/>
                      </a:cubicBezTo>
                      <a:cubicBezTo>
                        <a:pt x="1985" y="28450"/>
                        <a:pt x="2087" y="28634"/>
                        <a:pt x="2192" y="28820"/>
                      </a:cubicBezTo>
                      <a:cubicBezTo>
                        <a:pt x="2422" y="29229"/>
                        <a:pt x="2659" y="29650"/>
                        <a:pt x="2843" y="30082"/>
                      </a:cubicBezTo>
                      <a:cubicBezTo>
                        <a:pt x="3512" y="31640"/>
                        <a:pt x="3495" y="33495"/>
                        <a:pt x="2798" y="35042"/>
                      </a:cubicBezTo>
                      <a:cubicBezTo>
                        <a:pt x="2545" y="35597"/>
                        <a:pt x="2206" y="36136"/>
                        <a:pt x="1877" y="36657"/>
                      </a:cubicBezTo>
                      <a:cubicBezTo>
                        <a:pt x="1172" y="37778"/>
                        <a:pt x="505" y="38836"/>
                        <a:pt x="661" y="40041"/>
                      </a:cubicBezTo>
                      <a:cubicBezTo>
                        <a:pt x="739" y="40650"/>
                        <a:pt x="1027" y="41201"/>
                        <a:pt x="1333" y="41781"/>
                      </a:cubicBezTo>
                      <a:cubicBezTo>
                        <a:pt x="1611" y="42311"/>
                        <a:pt x="1899" y="42860"/>
                        <a:pt x="2016" y="43464"/>
                      </a:cubicBezTo>
                      <a:cubicBezTo>
                        <a:pt x="2310" y="44949"/>
                        <a:pt x="1455" y="46594"/>
                        <a:pt x="1" y="47450"/>
                      </a:cubicBezTo>
                      <a:cubicBezTo>
                        <a:pt x="320" y="47567"/>
                        <a:pt x="673" y="47626"/>
                        <a:pt x="1025" y="47626"/>
                      </a:cubicBezTo>
                      <a:cubicBezTo>
                        <a:pt x="1469" y="47626"/>
                        <a:pt x="1913" y="47533"/>
                        <a:pt x="2289" y="47346"/>
                      </a:cubicBezTo>
                      <a:cubicBezTo>
                        <a:pt x="2472" y="47253"/>
                        <a:pt x="2651" y="47140"/>
                        <a:pt x="2827" y="47004"/>
                      </a:cubicBezTo>
                      <a:cubicBezTo>
                        <a:pt x="3278" y="46651"/>
                        <a:pt x="3680" y="46161"/>
                        <a:pt x="4062" y="45506"/>
                      </a:cubicBezTo>
                      <a:cubicBezTo>
                        <a:pt x="4571" y="44635"/>
                        <a:pt x="4789" y="43882"/>
                        <a:pt x="4730" y="43200"/>
                      </a:cubicBezTo>
                      <a:cubicBezTo>
                        <a:pt x="4689" y="42722"/>
                        <a:pt x="4516" y="42271"/>
                        <a:pt x="4333" y="41791"/>
                      </a:cubicBezTo>
                      <a:cubicBezTo>
                        <a:pt x="4117" y="41227"/>
                        <a:pt x="3894" y="40643"/>
                        <a:pt x="3907" y="40016"/>
                      </a:cubicBezTo>
                      <a:cubicBezTo>
                        <a:pt x="3928" y="39121"/>
                        <a:pt x="4434" y="38322"/>
                        <a:pt x="4927" y="37657"/>
                      </a:cubicBezTo>
                      <a:cubicBezTo>
                        <a:pt x="4993" y="37568"/>
                        <a:pt x="5060" y="37479"/>
                        <a:pt x="5128" y="37391"/>
                      </a:cubicBezTo>
                      <a:cubicBezTo>
                        <a:pt x="5549" y="36832"/>
                        <a:pt x="5987" y="36254"/>
                        <a:pt x="6187" y="35587"/>
                      </a:cubicBezTo>
                      <a:cubicBezTo>
                        <a:pt x="6360" y="35123"/>
                        <a:pt x="6259" y="34594"/>
                        <a:pt x="5877" y="33968"/>
                      </a:cubicBezTo>
                      <a:cubicBezTo>
                        <a:pt x="5823" y="33883"/>
                        <a:pt x="5768" y="33796"/>
                        <a:pt x="5713" y="33710"/>
                      </a:cubicBezTo>
                      <a:cubicBezTo>
                        <a:pt x="5432" y="33270"/>
                        <a:pt x="5141" y="32813"/>
                        <a:pt x="5095" y="32271"/>
                      </a:cubicBezTo>
                      <a:cubicBezTo>
                        <a:pt x="5093" y="32246"/>
                        <a:pt x="5092" y="32222"/>
                        <a:pt x="5092" y="32203"/>
                      </a:cubicBezTo>
                      <a:cubicBezTo>
                        <a:pt x="5070" y="31824"/>
                        <a:pt x="5166" y="31460"/>
                        <a:pt x="5380" y="31088"/>
                      </a:cubicBezTo>
                      <a:cubicBezTo>
                        <a:pt x="5383" y="31085"/>
                        <a:pt x="5384" y="31081"/>
                        <a:pt x="5389" y="31078"/>
                      </a:cubicBezTo>
                      <a:cubicBezTo>
                        <a:pt x="5616" y="30681"/>
                        <a:pt x="5952" y="30316"/>
                        <a:pt x="6279" y="29963"/>
                      </a:cubicBezTo>
                      <a:cubicBezTo>
                        <a:pt x="6705" y="29502"/>
                        <a:pt x="7145" y="29029"/>
                        <a:pt x="7343" y="28483"/>
                      </a:cubicBezTo>
                      <a:cubicBezTo>
                        <a:pt x="7630" y="27687"/>
                        <a:pt x="7416" y="26832"/>
                        <a:pt x="7006" y="25793"/>
                      </a:cubicBezTo>
                      <a:cubicBezTo>
                        <a:pt x="6970" y="25699"/>
                        <a:pt x="6934" y="25610"/>
                        <a:pt x="6896" y="25518"/>
                      </a:cubicBezTo>
                      <a:lnTo>
                        <a:pt x="6831" y="25358"/>
                      </a:lnTo>
                      <a:cubicBezTo>
                        <a:pt x="6382" y="24258"/>
                        <a:pt x="6000" y="22989"/>
                        <a:pt x="6579" y="21932"/>
                      </a:cubicBezTo>
                      <a:cubicBezTo>
                        <a:pt x="6782" y="21562"/>
                        <a:pt x="7084" y="21262"/>
                        <a:pt x="7378" y="20972"/>
                      </a:cubicBezTo>
                      <a:cubicBezTo>
                        <a:pt x="7762" y="20592"/>
                        <a:pt x="8124" y="20231"/>
                        <a:pt x="8230" y="19755"/>
                      </a:cubicBezTo>
                      <a:cubicBezTo>
                        <a:pt x="8348" y="19207"/>
                        <a:pt x="8096" y="18672"/>
                        <a:pt x="7827" y="18104"/>
                      </a:cubicBezTo>
                      <a:cubicBezTo>
                        <a:pt x="7581" y="17581"/>
                        <a:pt x="7325" y="17041"/>
                        <a:pt x="7348" y="16449"/>
                      </a:cubicBezTo>
                      <a:cubicBezTo>
                        <a:pt x="7381" y="15589"/>
                        <a:pt x="7973" y="14946"/>
                        <a:pt x="8544" y="14322"/>
                      </a:cubicBezTo>
                      <a:cubicBezTo>
                        <a:pt x="9080" y="13740"/>
                        <a:pt x="9584" y="13188"/>
                        <a:pt x="9646" y="12493"/>
                      </a:cubicBezTo>
                      <a:cubicBezTo>
                        <a:pt x="9698" y="11908"/>
                        <a:pt x="9414" y="11316"/>
                        <a:pt x="9140" y="10741"/>
                      </a:cubicBezTo>
                      <a:cubicBezTo>
                        <a:pt x="8793" y="10013"/>
                        <a:pt x="8432" y="9260"/>
                        <a:pt x="8712" y="8475"/>
                      </a:cubicBezTo>
                      <a:cubicBezTo>
                        <a:pt x="8925" y="7880"/>
                        <a:pt x="9434" y="7512"/>
                        <a:pt x="9925" y="7157"/>
                      </a:cubicBezTo>
                      <a:cubicBezTo>
                        <a:pt x="10318" y="6873"/>
                        <a:pt x="10688" y="6607"/>
                        <a:pt x="10916" y="6233"/>
                      </a:cubicBezTo>
                      <a:cubicBezTo>
                        <a:pt x="11291" y="5621"/>
                        <a:pt x="11211" y="4853"/>
                        <a:pt x="11127" y="4043"/>
                      </a:cubicBezTo>
                      <a:cubicBezTo>
                        <a:pt x="11034" y="3149"/>
                        <a:pt x="10939" y="2224"/>
                        <a:pt x="11502" y="1503"/>
                      </a:cubicBezTo>
                      <a:cubicBezTo>
                        <a:pt x="11929" y="957"/>
                        <a:pt x="12602" y="742"/>
                        <a:pt x="13263" y="742"/>
                      </a:cubicBezTo>
                      <a:cubicBezTo>
                        <a:pt x="13626" y="742"/>
                        <a:pt x="13985" y="807"/>
                        <a:pt x="14298" y="916"/>
                      </a:cubicBezTo>
                      <a:cubicBezTo>
                        <a:pt x="14979" y="1155"/>
                        <a:pt x="15572" y="1572"/>
                        <a:pt x="16147" y="1976"/>
                      </a:cubicBezTo>
                      <a:cubicBezTo>
                        <a:pt x="16343" y="2111"/>
                        <a:pt x="16544" y="2253"/>
                        <a:pt x="16744" y="2383"/>
                      </a:cubicBezTo>
                      <a:cubicBezTo>
                        <a:pt x="17533" y="2901"/>
                        <a:pt x="18227" y="3155"/>
                        <a:pt x="18848" y="3155"/>
                      </a:cubicBezTo>
                      <a:cubicBezTo>
                        <a:pt x="18981" y="3155"/>
                        <a:pt x="19111" y="3143"/>
                        <a:pt x="19237" y="3120"/>
                      </a:cubicBezTo>
                      <a:cubicBezTo>
                        <a:pt x="19683" y="3041"/>
                        <a:pt x="20107" y="2805"/>
                        <a:pt x="20516" y="2580"/>
                      </a:cubicBezTo>
                      <a:cubicBezTo>
                        <a:pt x="20588" y="2540"/>
                        <a:pt x="20661" y="2499"/>
                        <a:pt x="20732" y="2460"/>
                      </a:cubicBezTo>
                      <a:cubicBezTo>
                        <a:pt x="21189" y="2211"/>
                        <a:pt x="21725" y="1965"/>
                        <a:pt x="22294" y="1965"/>
                      </a:cubicBezTo>
                      <a:cubicBezTo>
                        <a:pt x="22347" y="1965"/>
                        <a:pt x="22402" y="1967"/>
                        <a:pt x="22456" y="1972"/>
                      </a:cubicBezTo>
                      <a:cubicBezTo>
                        <a:pt x="23087" y="2027"/>
                        <a:pt x="23767" y="2521"/>
                        <a:pt x="23769" y="3223"/>
                      </a:cubicBezTo>
                      <a:cubicBezTo>
                        <a:pt x="23769" y="3275"/>
                        <a:pt x="23748" y="3326"/>
                        <a:pt x="23710" y="3364"/>
                      </a:cubicBezTo>
                      <a:cubicBezTo>
                        <a:pt x="23674" y="3397"/>
                        <a:pt x="23624" y="3416"/>
                        <a:pt x="23574" y="3416"/>
                      </a:cubicBezTo>
                      <a:cubicBezTo>
                        <a:pt x="23572" y="3416"/>
                        <a:pt x="23570" y="3416"/>
                        <a:pt x="23568" y="3416"/>
                      </a:cubicBezTo>
                      <a:cubicBezTo>
                        <a:pt x="23567" y="3416"/>
                        <a:pt x="23565" y="3415"/>
                        <a:pt x="23563" y="3415"/>
                      </a:cubicBezTo>
                      <a:cubicBezTo>
                        <a:pt x="23522" y="3415"/>
                        <a:pt x="23486" y="3452"/>
                        <a:pt x="23464" y="3484"/>
                      </a:cubicBezTo>
                      <a:cubicBezTo>
                        <a:pt x="23405" y="3571"/>
                        <a:pt x="23371" y="3727"/>
                        <a:pt x="23425" y="3856"/>
                      </a:cubicBezTo>
                      <a:cubicBezTo>
                        <a:pt x="23500" y="4039"/>
                        <a:pt x="23713" y="4164"/>
                        <a:pt x="23929" y="4164"/>
                      </a:cubicBezTo>
                      <a:cubicBezTo>
                        <a:pt x="23966" y="4164"/>
                        <a:pt x="24003" y="4160"/>
                        <a:pt x="24039" y="4153"/>
                      </a:cubicBezTo>
                      <a:cubicBezTo>
                        <a:pt x="24247" y="4111"/>
                        <a:pt x="24424" y="3950"/>
                        <a:pt x="24467" y="3760"/>
                      </a:cubicBezTo>
                      <a:cubicBezTo>
                        <a:pt x="24511" y="3573"/>
                        <a:pt x="24411" y="3359"/>
                        <a:pt x="24250" y="3291"/>
                      </a:cubicBezTo>
                      <a:cubicBezTo>
                        <a:pt x="24185" y="3264"/>
                        <a:pt x="24139" y="3201"/>
                        <a:pt x="24131" y="3132"/>
                      </a:cubicBezTo>
                      <a:cubicBezTo>
                        <a:pt x="24100" y="2812"/>
                        <a:pt x="23942" y="2537"/>
                        <a:pt x="23664" y="2315"/>
                      </a:cubicBezTo>
                      <a:cubicBezTo>
                        <a:pt x="23306" y="2030"/>
                        <a:pt x="22780" y="1865"/>
                        <a:pt x="22259" y="1865"/>
                      </a:cubicBezTo>
                      <a:cubicBezTo>
                        <a:pt x="22161" y="1865"/>
                        <a:pt x="22064" y="1870"/>
                        <a:pt x="21968" y="1882"/>
                      </a:cubicBezTo>
                      <a:cubicBezTo>
                        <a:pt x="21551" y="1936"/>
                        <a:pt x="21127" y="2059"/>
                        <a:pt x="20719" y="2178"/>
                      </a:cubicBezTo>
                      <a:cubicBezTo>
                        <a:pt x="20152" y="2343"/>
                        <a:pt x="19570" y="2514"/>
                        <a:pt x="18959" y="2514"/>
                      </a:cubicBezTo>
                      <a:cubicBezTo>
                        <a:pt x="17747" y="2514"/>
                        <a:pt x="16686" y="1855"/>
                        <a:pt x="15661" y="1221"/>
                      </a:cubicBezTo>
                      <a:cubicBezTo>
                        <a:pt x="14649" y="594"/>
                        <a:pt x="13693" y="0"/>
                        <a:pt x="126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7"/>
                <p:cNvSpPr/>
                <p:nvPr/>
              </p:nvSpPr>
              <p:spPr>
                <a:xfrm>
                  <a:off x="3208196" y="1214158"/>
                  <a:ext cx="950668" cy="2119696"/>
                </a:xfrm>
                <a:custGeom>
                  <a:avLst/>
                  <a:gdLst/>
                  <a:ahLst/>
                  <a:cxnLst/>
                  <a:rect l="l" t="t" r="r" b="b"/>
                  <a:pathLst>
                    <a:path w="24398" h="54400" extrusionOk="0">
                      <a:moveTo>
                        <a:pt x="12803" y="1"/>
                      </a:moveTo>
                      <a:cubicBezTo>
                        <a:pt x="12652" y="1"/>
                        <a:pt x="12499" y="13"/>
                        <a:pt x="12344" y="41"/>
                      </a:cubicBezTo>
                      <a:cubicBezTo>
                        <a:pt x="10711" y="327"/>
                        <a:pt x="9797" y="2110"/>
                        <a:pt x="9183" y="3630"/>
                      </a:cubicBezTo>
                      <a:cubicBezTo>
                        <a:pt x="2593" y="19965"/>
                        <a:pt x="982" y="37960"/>
                        <a:pt x="0" y="53564"/>
                      </a:cubicBezTo>
                      <a:cubicBezTo>
                        <a:pt x="1036" y="54120"/>
                        <a:pt x="2045" y="54400"/>
                        <a:pt x="2992" y="54400"/>
                      </a:cubicBezTo>
                      <a:cubicBezTo>
                        <a:pt x="3652" y="54400"/>
                        <a:pt x="4281" y="54264"/>
                        <a:pt x="4868" y="53991"/>
                      </a:cubicBezTo>
                      <a:cubicBezTo>
                        <a:pt x="6387" y="53290"/>
                        <a:pt x="7318" y="51676"/>
                        <a:pt x="7034" y="50239"/>
                      </a:cubicBezTo>
                      <a:cubicBezTo>
                        <a:pt x="6926" y="49689"/>
                        <a:pt x="6664" y="49189"/>
                        <a:pt x="6387" y="48661"/>
                      </a:cubicBezTo>
                      <a:cubicBezTo>
                        <a:pt x="6080" y="48074"/>
                        <a:pt x="5762" y="47468"/>
                        <a:pt x="5673" y="46790"/>
                      </a:cubicBezTo>
                      <a:cubicBezTo>
                        <a:pt x="5498" y="45446"/>
                        <a:pt x="6237" y="44279"/>
                        <a:pt x="6948" y="43150"/>
                      </a:cubicBezTo>
                      <a:cubicBezTo>
                        <a:pt x="7269" y="42640"/>
                        <a:pt x="7601" y="42115"/>
                        <a:pt x="7841" y="41582"/>
                      </a:cubicBezTo>
                      <a:cubicBezTo>
                        <a:pt x="8495" y="40134"/>
                        <a:pt x="8511" y="38395"/>
                        <a:pt x="7884" y="36934"/>
                      </a:cubicBezTo>
                      <a:cubicBezTo>
                        <a:pt x="7709" y="36522"/>
                        <a:pt x="7476" y="36110"/>
                        <a:pt x="7253" y="35710"/>
                      </a:cubicBezTo>
                      <a:cubicBezTo>
                        <a:pt x="7142" y="35513"/>
                        <a:pt x="7030" y="35313"/>
                        <a:pt x="6924" y="35112"/>
                      </a:cubicBezTo>
                      <a:cubicBezTo>
                        <a:pt x="6916" y="35099"/>
                        <a:pt x="6907" y="35083"/>
                        <a:pt x="6900" y="35069"/>
                      </a:cubicBezTo>
                      <a:cubicBezTo>
                        <a:pt x="6900" y="35067"/>
                        <a:pt x="6898" y="35067"/>
                        <a:pt x="6900" y="35066"/>
                      </a:cubicBezTo>
                      <a:cubicBezTo>
                        <a:pt x="6494" y="34297"/>
                        <a:pt x="6174" y="33496"/>
                        <a:pt x="6271" y="32619"/>
                      </a:cubicBezTo>
                      <a:cubicBezTo>
                        <a:pt x="6387" y="31573"/>
                        <a:pt x="7056" y="30751"/>
                        <a:pt x="7766" y="29976"/>
                      </a:cubicBezTo>
                      <a:cubicBezTo>
                        <a:pt x="7850" y="29883"/>
                        <a:pt x="7937" y="29791"/>
                        <a:pt x="8022" y="29697"/>
                      </a:cubicBezTo>
                      <a:lnTo>
                        <a:pt x="8145" y="29563"/>
                      </a:lnTo>
                      <a:lnTo>
                        <a:pt x="8226" y="29475"/>
                      </a:lnTo>
                      <a:cubicBezTo>
                        <a:pt x="9302" y="28302"/>
                        <a:pt x="9728" y="27303"/>
                        <a:pt x="9525" y="26417"/>
                      </a:cubicBezTo>
                      <a:cubicBezTo>
                        <a:pt x="9387" y="25816"/>
                        <a:pt x="8956" y="25288"/>
                        <a:pt x="8539" y="24775"/>
                      </a:cubicBezTo>
                      <a:cubicBezTo>
                        <a:pt x="7983" y="24096"/>
                        <a:pt x="7411" y="23394"/>
                        <a:pt x="7483" y="22490"/>
                      </a:cubicBezTo>
                      <a:cubicBezTo>
                        <a:pt x="7546" y="21711"/>
                        <a:pt x="8080" y="21100"/>
                        <a:pt x="8595" y="20509"/>
                      </a:cubicBezTo>
                      <a:cubicBezTo>
                        <a:pt x="9143" y="19884"/>
                        <a:pt x="9658" y="19294"/>
                        <a:pt x="9554" y="18579"/>
                      </a:cubicBezTo>
                      <a:cubicBezTo>
                        <a:pt x="9550" y="18562"/>
                        <a:pt x="9550" y="18544"/>
                        <a:pt x="9551" y="18527"/>
                      </a:cubicBezTo>
                      <a:cubicBezTo>
                        <a:pt x="9654" y="17707"/>
                        <a:pt x="9344" y="16973"/>
                        <a:pt x="9046" y="16264"/>
                      </a:cubicBezTo>
                      <a:cubicBezTo>
                        <a:pt x="8734" y="15524"/>
                        <a:pt x="8442" y="14827"/>
                        <a:pt x="8598" y="14067"/>
                      </a:cubicBezTo>
                      <a:cubicBezTo>
                        <a:pt x="8749" y="13340"/>
                        <a:pt x="9273" y="12806"/>
                        <a:pt x="9778" y="12289"/>
                      </a:cubicBezTo>
                      <a:cubicBezTo>
                        <a:pt x="10261" y="11797"/>
                        <a:pt x="10717" y="11331"/>
                        <a:pt x="10853" y="10724"/>
                      </a:cubicBezTo>
                      <a:cubicBezTo>
                        <a:pt x="10998" y="10081"/>
                        <a:pt x="10738" y="9405"/>
                        <a:pt x="10489" y="8750"/>
                      </a:cubicBezTo>
                      <a:cubicBezTo>
                        <a:pt x="10456" y="8663"/>
                        <a:pt x="10423" y="8578"/>
                        <a:pt x="10391" y="8491"/>
                      </a:cubicBezTo>
                      <a:cubicBezTo>
                        <a:pt x="9985" y="7399"/>
                        <a:pt x="9993" y="6581"/>
                        <a:pt x="10413" y="5986"/>
                      </a:cubicBezTo>
                      <a:cubicBezTo>
                        <a:pt x="10654" y="5644"/>
                        <a:pt x="11011" y="5421"/>
                        <a:pt x="11355" y="5206"/>
                      </a:cubicBezTo>
                      <a:cubicBezTo>
                        <a:pt x="11755" y="4955"/>
                        <a:pt x="12133" y="4718"/>
                        <a:pt x="12273" y="4328"/>
                      </a:cubicBezTo>
                      <a:cubicBezTo>
                        <a:pt x="12388" y="4012"/>
                        <a:pt x="12322" y="3650"/>
                        <a:pt x="12254" y="3265"/>
                      </a:cubicBezTo>
                      <a:cubicBezTo>
                        <a:pt x="12170" y="2780"/>
                        <a:pt x="12081" y="2281"/>
                        <a:pt x="12354" y="1838"/>
                      </a:cubicBezTo>
                      <a:cubicBezTo>
                        <a:pt x="12598" y="1442"/>
                        <a:pt x="13065" y="1234"/>
                        <a:pt x="13660" y="1234"/>
                      </a:cubicBezTo>
                      <a:cubicBezTo>
                        <a:pt x="13896" y="1234"/>
                        <a:pt x="14153" y="1266"/>
                        <a:pt x="14424" y="1332"/>
                      </a:cubicBezTo>
                      <a:cubicBezTo>
                        <a:pt x="15003" y="1476"/>
                        <a:pt x="15565" y="1688"/>
                        <a:pt x="16109" y="1895"/>
                      </a:cubicBezTo>
                      <a:cubicBezTo>
                        <a:pt x="16464" y="2033"/>
                        <a:pt x="16832" y="2173"/>
                        <a:pt x="17199" y="2289"/>
                      </a:cubicBezTo>
                      <a:cubicBezTo>
                        <a:pt x="17858" y="2500"/>
                        <a:pt x="18444" y="2605"/>
                        <a:pt x="18971" y="2605"/>
                      </a:cubicBezTo>
                      <a:cubicBezTo>
                        <a:pt x="19325" y="2605"/>
                        <a:pt x="19652" y="2557"/>
                        <a:pt x="19955" y="2463"/>
                      </a:cubicBezTo>
                      <a:cubicBezTo>
                        <a:pt x="20252" y="2369"/>
                        <a:pt x="20527" y="2233"/>
                        <a:pt x="20818" y="2087"/>
                      </a:cubicBezTo>
                      <a:cubicBezTo>
                        <a:pt x="20987" y="2003"/>
                        <a:pt x="21162" y="1917"/>
                        <a:pt x="21339" y="1839"/>
                      </a:cubicBezTo>
                      <a:cubicBezTo>
                        <a:pt x="21760" y="1656"/>
                        <a:pt x="22137" y="1566"/>
                        <a:pt x="22479" y="1566"/>
                      </a:cubicBezTo>
                      <a:cubicBezTo>
                        <a:pt x="22650" y="1566"/>
                        <a:pt x="22813" y="1589"/>
                        <a:pt x="22968" y="1633"/>
                      </a:cubicBezTo>
                      <a:cubicBezTo>
                        <a:pt x="23515" y="1791"/>
                        <a:pt x="24028" y="2349"/>
                        <a:pt x="23919" y="2979"/>
                      </a:cubicBezTo>
                      <a:cubicBezTo>
                        <a:pt x="23919" y="3090"/>
                        <a:pt x="23877" y="3199"/>
                        <a:pt x="23837" y="3306"/>
                      </a:cubicBezTo>
                      <a:cubicBezTo>
                        <a:pt x="23811" y="3375"/>
                        <a:pt x="23782" y="3448"/>
                        <a:pt x="23766" y="3519"/>
                      </a:cubicBezTo>
                      <a:cubicBezTo>
                        <a:pt x="23734" y="3669"/>
                        <a:pt x="23770" y="3826"/>
                        <a:pt x="23859" y="3923"/>
                      </a:cubicBezTo>
                      <a:cubicBezTo>
                        <a:pt x="23916" y="3986"/>
                        <a:pt x="24004" y="4022"/>
                        <a:pt x="24084" y="4022"/>
                      </a:cubicBezTo>
                      <a:cubicBezTo>
                        <a:pt x="24119" y="4022"/>
                        <a:pt x="24152" y="4015"/>
                        <a:pt x="24181" y="4001"/>
                      </a:cubicBezTo>
                      <a:cubicBezTo>
                        <a:pt x="24284" y="3949"/>
                        <a:pt x="24334" y="3817"/>
                        <a:pt x="24347" y="3713"/>
                      </a:cubicBezTo>
                      <a:cubicBezTo>
                        <a:pt x="24364" y="3565"/>
                        <a:pt x="24329" y="3404"/>
                        <a:pt x="24294" y="3246"/>
                      </a:cubicBezTo>
                      <a:cubicBezTo>
                        <a:pt x="24289" y="3217"/>
                        <a:pt x="24290" y="3190"/>
                        <a:pt x="24294" y="3161"/>
                      </a:cubicBezTo>
                      <a:cubicBezTo>
                        <a:pt x="24397" y="2734"/>
                        <a:pt x="24209" y="2401"/>
                        <a:pt x="24032" y="2200"/>
                      </a:cubicBezTo>
                      <a:cubicBezTo>
                        <a:pt x="23662" y="1777"/>
                        <a:pt x="22989" y="1501"/>
                        <a:pt x="22371" y="1501"/>
                      </a:cubicBezTo>
                      <a:cubicBezTo>
                        <a:pt x="22308" y="1501"/>
                        <a:pt x="22245" y="1504"/>
                        <a:pt x="22183" y="1510"/>
                      </a:cubicBezTo>
                      <a:cubicBezTo>
                        <a:pt x="21688" y="1560"/>
                        <a:pt x="21190" y="1713"/>
                        <a:pt x="20711" y="1861"/>
                      </a:cubicBezTo>
                      <a:cubicBezTo>
                        <a:pt x="20102" y="2047"/>
                        <a:pt x="19474" y="2240"/>
                        <a:pt x="18812" y="2240"/>
                      </a:cubicBezTo>
                      <a:cubicBezTo>
                        <a:pt x="18795" y="2240"/>
                        <a:pt x="18778" y="2240"/>
                        <a:pt x="18762" y="2240"/>
                      </a:cubicBezTo>
                      <a:cubicBezTo>
                        <a:pt x="17637" y="2223"/>
                        <a:pt x="16624" y="1639"/>
                        <a:pt x="15647" y="1077"/>
                      </a:cubicBezTo>
                      <a:cubicBezTo>
                        <a:pt x="14688" y="526"/>
                        <a:pt x="13776" y="1"/>
                        <a:pt x="128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7"/>
                <p:cNvSpPr/>
                <p:nvPr/>
              </p:nvSpPr>
              <p:spPr>
                <a:xfrm>
                  <a:off x="3540326" y="1828271"/>
                  <a:ext cx="972450" cy="1496373"/>
                </a:xfrm>
                <a:custGeom>
                  <a:avLst/>
                  <a:gdLst/>
                  <a:ahLst/>
                  <a:cxnLst/>
                  <a:rect l="l" t="t" r="r" b="b"/>
                  <a:pathLst>
                    <a:path w="24957" h="38403" extrusionOk="0">
                      <a:moveTo>
                        <a:pt x="13531" y="1"/>
                      </a:moveTo>
                      <a:cubicBezTo>
                        <a:pt x="13506" y="1"/>
                        <a:pt x="13480" y="1"/>
                        <a:pt x="13454" y="2"/>
                      </a:cubicBezTo>
                      <a:cubicBezTo>
                        <a:pt x="12466" y="31"/>
                        <a:pt x="11444" y="582"/>
                        <a:pt x="10647" y="1519"/>
                      </a:cubicBezTo>
                      <a:cubicBezTo>
                        <a:pt x="9896" y="2401"/>
                        <a:pt x="9417" y="3494"/>
                        <a:pt x="8991" y="4462"/>
                      </a:cubicBezTo>
                      <a:cubicBezTo>
                        <a:pt x="7072" y="8837"/>
                        <a:pt x="5524" y="12827"/>
                        <a:pt x="4263" y="16656"/>
                      </a:cubicBezTo>
                      <a:cubicBezTo>
                        <a:pt x="4634" y="17606"/>
                        <a:pt x="4919" y="18613"/>
                        <a:pt x="4577" y="19554"/>
                      </a:cubicBezTo>
                      <a:cubicBezTo>
                        <a:pt x="4353" y="20172"/>
                        <a:pt x="3887" y="20677"/>
                        <a:pt x="3435" y="21165"/>
                      </a:cubicBezTo>
                      <a:cubicBezTo>
                        <a:pt x="3105" y="21520"/>
                        <a:pt x="2795" y="21856"/>
                        <a:pt x="2588" y="22220"/>
                      </a:cubicBezTo>
                      <a:cubicBezTo>
                        <a:pt x="2587" y="22222"/>
                        <a:pt x="2584" y="22227"/>
                        <a:pt x="2582" y="22230"/>
                      </a:cubicBezTo>
                      <a:cubicBezTo>
                        <a:pt x="2410" y="22532"/>
                        <a:pt x="2335" y="22823"/>
                        <a:pt x="2349" y="23135"/>
                      </a:cubicBezTo>
                      <a:cubicBezTo>
                        <a:pt x="2349" y="23148"/>
                        <a:pt x="2349" y="23162"/>
                        <a:pt x="2352" y="23177"/>
                      </a:cubicBezTo>
                      <a:cubicBezTo>
                        <a:pt x="2390" y="23624"/>
                        <a:pt x="2643" y="24021"/>
                        <a:pt x="2912" y="24442"/>
                      </a:cubicBezTo>
                      <a:cubicBezTo>
                        <a:pt x="2967" y="24531"/>
                        <a:pt x="3024" y="24617"/>
                        <a:pt x="3076" y="24707"/>
                      </a:cubicBezTo>
                      <a:cubicBezTo>
                        <a:pt x="3526" y="25440"/>
                        <a:pt x="3639" y="26078"/>
                        <a:pt x="3425" y="26650"/>
                      </a:cubicBezTo>
                      <a:cubicBezTo>
                        <a:pt x="3208" y="27371"/>
                        <a:pt x="2750" y="27977"/>
                        <a:pt x="2307" y="28562"/>
                      </a:cubicBezTo>
                      <a:cubicBezTo>
                        <a:pt x="2240" y="28651"/>
                        <a:pt x="2174" y="28740"/>
                        <a:pt x="2109" y="28827"/>
                      </a:cubicBezTo>
                      <a:cubicBezTo>
                        <a:pt x="1653" y="29442"/>
                        <a:pt x="1183" y="30176"/>
                        <a:pt x="1165" y="30964"/>
                      </a:cubicBezTo>
                      <a:cubicBezTo>
                        <a:pt x="1152" y="31516"/>
                        <a:pt x="1353" y="32038"/>
                        <a:pt x="1564" y="32591"/>
                      </a:cubicBezTo>
                      <a:cubicBezTo>
                        <a:pt x="1751" y="33075"/>
                        <a:pt x="1941" y="33573"/>
                        <a:pt x="1986" y="34106"/>
                      </a:cubicBezTo>
                      <a:cubicBezTo>
                        <a:pt x="2052" y="34869"/>
                        <a:pt x="1818" y="35699"/>
                        <a:pt x="1267" y="36640"/>
                      </a:cubicBezTo>
                      <a:cubicBezTo>
                        <a:pt x="879" y="37302"/>
                        <a:pt x="470" y="37807"/>
                        <a:pt x="9" y="38186"/>
                      </a:cubicBezTo>
                      <a:cubicBezTo>
                        <a:pt x="5" y="38259"/>
                        <a:pt x="3" y="38331"/>
                        <a:pt x="0" y="38402"/>
                      </a:cubicBezTo>
                      <a:cubicBezTo>
                        <a:pt x="234" y="38327"/>
                        <a:pt x="464" y="38257"/>
                        <a:pt x="690" y="38189"/>
                      </a:cubicBezTo>
                      <a:cubicBezTo>
                        <a:pt x="1531" y="37937"/>
                        <a:pt x="2327" y="37697"/>
                        <a:pt x="2998" y="37242"/>
                      </a:cubicBezTo>
                      <a:cubicBezTo>
                        <a:pt x="3810" y="36691"/>
                        <a:pt x="4547" y="35600"/>
                        <a:pt x="4242" y="34511"/>
                      </a:cubicBezTo>
                      <a:cubicBezTo>
                        <a:pt x="4147" y="34187"/>
                        <a:pt x="3972" y="33889"/>
                        <a:pt x="3785" y="33575"/>
                      </a:cubicBezTo>
                      <a:cubicBezTo>
                        <a:pt x="3561" y="33200"/>
                        <a:pt x="3331" y="32812"/>
                        <a:pt x="3248" y="32360"/>
                      </a:cubicBezTo>
                      <a:cubicBezTo>
                        <a:pt x="3009" y="31055"/>
                        <a:pt x="4090" y="29949"/>
                        <a:pt x="5037" y="29250"/>
                      </a:cubicBezTo>
                      <a:cubicBezTo>
                        <a:pt x="5134" y="29179"/>
                        <a:pt x="5232" y="29108"/>
                        <a:pt x="5329" y="29035"/>
                      </a:cubicBezTo>
                      <a:cubicBezTo>
                        <a:pt x="6193" y="28408"/>
                        <a:pt x="7087" y="27760"/>
                        <a:pt x="7343" y="26789"/>
                      </a:cubicBezTo>
                      <a:cubicBezTo>
                        <a:pt x="7585" y="25882"/>
                        <a:pt x="7210" y="24961"/>
                        <a:pt x="6815" y="23983"/>
                      </a:cubicBezTo>
                      <a:cubicBezTo>
                        <a:pt x="6392" y="22939"/>
                        <a:pt x="5953" y="21859"/>
                        <a:pt x="6344" y="20789"/>
                      </a:cubicBezTo>
                      <a:cubicBezTo>
                        <a:pt x="6593" y="20116"/>
                        <a:pt x="7125" y="19613"/>
                        <a:pt x="7639" y="19127"/>
                      </a:cubicBezTo>
                      <a:cubicBezTo>
                        <a:pt x="8213" y="18582"/>
                        <a:pt x="8755" y="18070"/>
                        <a:pt x="8877" y="17362"/>
                      </a:cubicBezTo>
                      <a:cubicBezTo>
                        <a:pt x="8988" y="16724"/>
                        <a:pt x="8720" y="16106"/>
                        <a:pt x="8436" y="15452"/>
                      </a:cubicBezTo>
                      <a:cubicBezTo>
                        <a:pt x="8174" y="14845"/>
                        <a:pt x="7902" y="14217"/>
                        <a:pt x="7934" y="13542"/>
                      </a:cubicBezTo>
                      <a:cubicBezTo>
                        <a:pt x="7982" y="12507"/>
                        <a:pt x="8694" y="11743"/>
                        <a:pt x="9385" y="11006"/>
                      </a:cubicBezTo>
                      <a:cubicBezTo>
                        <a:pt x="9786" y="10575"/>
                        <a:pt x="10203" y="10130"/>
                        <a:pt x="10478" y="9637"/>
                      </a:cubicBezTo>
                      <a:cubicBezTo>
                        <a:pt x="11066" y="8587"/>
                        <a:pt x="11028" y="7305"/>
                        <a:pt x="10989" y="6064"/>
                      </a:cubicBezTo>
                      <a:cubicBezTo>
                        <a:pt x="10979" y="5726"/>
                        <a:pt x="10969" y="5375"/>
                        <a:pt x="10972" y="5036"/>
                      </a:cubicBezTo>
                      <a:cubicBezTo>
                        <a:pt x="10980" y="3368"/>
                        <a:pt x="11570" y="1411"/>
                        <a:pt x="13203" y="915"/>
                      </a:cubicBezTo>
                      <a:cubicBezTo>
                        <a:pt x="13455" y="839"/>
                        <a:pt x="13707" y="804"/>
                        <a:pt x="13958" y="804"/>
                      </a:cubicBezTo>
                      <a:cubicBezTo>
                        <a:pt x="14988" y="804"/>
                        <a:pt x="16004" y="1383"/>
                        <a:pt x="16968" y="1994"/>
                      </a:cubicBezTo>
                      <a:cubicBezTo>
                        <a:pt x="17851" y="2553"/>
                        <a:pt x="18773" y="3045"/>
                        <a:pt x="19656" y="3045"/>
                      </a:cubicBezTo>
                      <a:cubicBezTo>
                        <a:pt x="19915" y="3045"/>
                        <a:pt x="20171" y="3002"/>
                        <a:pt x="20421" y="2906"/>
                      </a:cubicBezTo>
                      <a:cubicBezTo>
                        <a:pt x="20752" y="2782"/>
                        <a:pt x="21041" y="2569"/>
                        <a:pt x="21348" y="2346"/>
                      </a:cubicBezTo>
                      <a:cubicBezTo>
                        <a:pt x="21659" y="2119"/>
                        <a:pt x="21981" y="1884"/>
                        <a:pt x="22356" y="1741"/>
                      </a:cubicBezTo>
                      <a:cubicBezTo>
                        <a:pt x="22526" y="1675"/>
                        <a:pt x="22714" y="1643"/>
                        <a:pt x="22904" y="1643"/>
                      </a:cubicBezTo>
                      <a:cubicBezTo>
                        <a:pt x="23272" y="1643"/>
                        <a:pt x="23648" y="1762"/>
                        <a:pt x="23914" y="1983"/>
                      </a:cubicBezTo>
                      <a:cubicBezTo>
                        <a:pt x="24192" y="2211"/>
                        <a:pt x="24311" y="2518"/>
                        <a:pt x="24253" y="2847"/>
                      </a:cubicBezTo>
                      <a:cubicBezTo>
                        <a:pt x="24247" y="2869"/>
                        <a:pt x="24240" y="2892"/>
                        <a:pt x="24228" y="2911"/>
                      </a:cubicBezTo>
                      <a:cubicBezTo>
                        <a:pt x="24062" y="3186"/>
                        <a:pt x="23956" y="3578"/>
                        <a:pt x="24091" y="3842"/>
                      </a:cubicBezTo>
                      <a:cubicBezTo>
                        <a:pt x="24157" y="3971"/>
                        <a:pt x="24301" y="4065"/>
                        <a:pt x="24461" y="4091"/>
                      </a:cubicBezTo>
                      <a:cubicBezTo>
                        <a:pt x="24490" y="4096"/>
                        <a:pt x="24518" y="4098"/>
                        <a:pt x="24546" y="4098"/>
                      </a:cubicBezTo>
                      <a:cubicBezTo>
                        <a:pt x="24649" y="4098"/>
                        <a:pt x="24740" y="4064"/>
                        <a:pt x="24804" y="4003"/>
                      </a:cubicBezTo>
                      <a:cubicBezTo>
                        <a:pt x="24956" y="3850"/>
                        <a:pt x="24956" y="3600"/>
                        <a:pt x="24909" y="3428"/>
                      </a:cubicBezTo>
                      <a:cubicBezTo>
                        <a:pt x="24848" y="3200"/>
                        <a:pt x="24696" y="2987"/>
                        <a:pt x="24548" y="2780"/>
                      </a:cubicBezTo>
                      <a:cubicBezTo>
                        <a:pt x="24519" y="2741"/>
                        <a:pt x="24508" y="2695"/>
                        <a:pt x="24512" y="2647"/>
                      </a:cubicBezTo>
                      <a:cubicBezTo>
                        <a:pt x="24548" y="2340"/>
                        <a:pt x="24386" y="2111"/>
                        <a:pt x="24245" y="1974"/>
                      </a:cubicBezTo>
                      <a:cubicBezTo>
                        <a:pt x="23957" y="1694"/>
                        <a:pt x="23485" y="1523"/>
                        <a:pt x="23037" y="1523"/>
                      </a:cubicBezTo>
                      <a:cubicBezTo>
                        <a:pt x="22958" y="1523"/>
                        <a:pt x="22879" y="1528"/>
                        <a:pt x="22802" y="1540"/>
                      </a:cubicBezTo>
                      <a:cubicBezTo>
                        <a:pt x="22385" y="1599"/>
                        <a:pt x="21991" y="1749"/>
                        <a:pt x="21573" y="1907"/>
                      </a:cubicBezTo>
                      <a:cubicBezTo>
                        <a:pt x="21135" y="2074"/>
                        <a:pt x="20685" y="2246"/>
                        <a:pt x="20203" y="2304"/>
                      </a:cubicBezTo>
                      <a:cubicBezTo>
                        <a:pt x="20069" y="2321"/>
                        <a:pt x="19936" y="2329"/>
                        <a:pt x="19805" y="2329"/>
                      </a:cubicBezTo>
                      <a:cubicBezTo>
                        <a:pt x="18662" y="2329"/>
                        <a:pt x="17621" y="1730"/>
                        <a:pt x="16610" y="1149"/>
                      </a:cubicBezTo>
                      <a:cubicBezTo>
                        <a:pt x="15627" y="583"/>
                        <a:pt x="14610" y="1"/>
                        <a:pt x="135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7"/>
                <p:cNvSpPr/>
                <p:nvPr/>
              </p:nvSpPr>
              <p:spPr>
                <a:xfrm>
                  <a:off x="3192649" y="1199117"/>
                  <a:ext cx="1336733" cy="2149855"/>
                </a:xfrm>
                <a:custGeom>
                  <a:avLst/>
                  <a:gdLst/>
                  <a:ahLst/>
                  <a:cxnLst/>
                  <a:rect l="l" t="t" r="r" b="b"/>
                  <a:pathLst>
                    <a:path w="34306" h="55174" extrusionOk="0">
                      <a:moveTo>
                        <a:pt x="8026" y="31103"/>
                      </a:moveTo>
                      <a:cubicBezTo>
                        <a:pt x="7801" y="32320"/>
                        <a:pt x="7587" y="33546"/>
                        <a:pt x="7389" y="34761"/>
                      </a:cubicBezTo>
                      <a:cubicBezTo>
                        <a:pt x="7141" y="34204"/>
                        <a:pt x="6987" y="33643"/>
                        <a:pt x="7053" y="33048"/>
                      </a:cubicBezTo>
                      <a:cubicBezTo>
                        <a:pt x="7134" y="32320"/>
                        <a:pt x="7536" y="31691"/>
                        <a:pt x="8026" y="31103"/>
                      </a:cubicBezTo>
                      <a:close/>
                      <a:moveTo>
                        <a:pt x="22458" y="16149"/>
                      </a:moveTo>
                      <a:cubicBezTo>
                        <a:pt x="23536" y="16149"/>
                        <a:pt x="24552" y="16731"/>
                        <a:pt x="25533" y="17297"/>
                      </a:cubicBezTo>
                      <a:cubicBezTo>
                        <a:pt x="26545" y="17878"/>
                        <a:pt x="27586" y="18477"/>
                        <a:pt x="28731" y="18477"/>
                      </a:cubicBezTo>
                      <a:cubicBezTo>
                        <a:pt x="28861" y="18477"/>
                        <a:pt x="28993" y="18469"/>
                        <a:pt x="29126" y="18453"/>
                      </a:cubicBezTo>
                      <a:cubicBezTo>
                        <a:pt x="29608" y="18395"/>
                        <a:pt x="30058" y="18222"/>
                        <a:pt x="30496" y="18054"/>
                      </a:cubicBezTo>
                      <a:cubicBezTo>
                        <a:pt x="30914" y="17896"/>
                        <a:pt x="31308" y="17746"/>
                        <a:pt x="31725" y="17687"/>
                      </a:cubicBezTo>
                      <a:cubicBezTo>
                        <a:pt x="31801" y="17675"/>
                        <a:pt x="31880" y="17670"/>
                        <a:pt x="31959" y="17670"/>
                      </a:cubicBezTo>
                      <a:cubicBezTo>
                        <a:pt x="32407" y="17670"/>
                        <a:pt x="32879" y="17842"/>
                        <a:pt x="33168" y="18122"/>
                      </a:cubicBezTo>
                      <a:cubicBezTo>
                        <a:pt x="33309" y="18258"/>
                        <a:pt x="33471" y="18487"/>
                        <a:pt x="33435" y="18794"/>
                      </a:cubicBezTo>
                      <a:cubicBezTo>
                        <a:pt x="33431" y="18842"/>
                        <a:pt x="33442" y="18890"/>
                        <a:pt x="33471" y="18927"/>
                      </a:cubicBezTo>
                      <a:cubicBezTo>
                        <a:pt x="33619" y="19134"/>
                        <a:pt x="33771" y="19347"/>
                        <a:pt x="33833" y="19576"/>
                      </a:cubicBezTo>
                      <a:cubicBezTo>
                        <a:pt x="33879" y="19747"/>
                        <a:pt x="33879" y="19999"/>
                        <a:pt x="33727" y="20150"/>
                      </a:cubicBezTo>
                      <a:cubicBezTo>
                        <a:pt x="33663" y="20213"/>
                        <a:pt x="33572" y="20247"/>
                        <a:pt x="33469" y="20247"/>
                      </a:cubicBezTo>
                      <a:cubicBezTo>
                        <a:pt x="33441" y="20247"/>
                        <a:pt x="33413" y="20244"/>
                        <a:pt x="33384" y="20239"/>
                      </a:cubicBezTo>
                      <a:cubicBezTo>
                        <a:pt x="33224" y="20212"/>
                        <a:pt x="33082" y="20118"/>
                        <a:pt x="33014" y="19990"/>
                      </a:cubicBezTo>
                      <a:cubicBezTo>
                        <a:pt x="32879" y="19727"/>
                        <a:pt x="32985" y="19333"/>
                        <a:pt x="33151" y="19059"/>
                      </a:cubicBezTo>
                      <a:cubicBezTo>
                        <a:pt x="33164" y="19039"/>
                        <a:pt x="33170" y="19017"/>
                        <a:pt x="33176" y="18994"/>
                      </a:cubicBezTo>
                      <a:cubicBezTo>
                        <a:pt x="33234" y="18665"/>
                        <a:pt x="33113" y="18358"/>
                        <a:pt x="32837" y="18130"/>
                      </a:cubicBezTo>
                      <a:cubicBezTo>
                        <a:pt x="32570" y="17910"/>
                        <a:pt x="32194" y="17791"/>
                        <a:pt x="31826" y="17791"/>
                      </a:cubicBezTo>
                      <a:cubicBezTo>
                        <a:pt x="31636" y="17791"/>
                        <a:pt x="31449" y="17822"/>
                        <a:pt x="31279" y="17888"/>
                      </a:cubicBezTo>
                      <a:cubicBezTo>
                        <a:pt x="30904" y="18031"/>
                        <a:pt x="30582" y="18267"/>
                        <a:pt x="30271" y="18493"/>
                      </a:cubicBezTo>
                      <a:cubicBezTo>
                        <a:pt x="29964" y="18716"/>
                        <a:pt x="29675" y="18929"/>
                        <a:pt x="29344" y="19053"/>
                      </a:cubicBezTo>
                      <a:cubicBezTo>
                        <a:pt x="29094" y="19149"/>
                        <a:pt x="28838" y="19192"/>
                        <a:pt x="28578" y="19192"/>
                      </a:cubicBezTo>
                      <a:cubicBezTo>
                        <a:pt x="27696" y="19192"/>
                        <a:pt x="26774" y="18700"/>
                        <a:pt x="25891" y="18143"/>
                      </a:cubicBezTo>
                      <a:cubicBezTo>
                        <a:pt x="24926" y="17531"/>
                        <a:pt x="23910" y="16952"/>
                        <a:pt x="22879" y="16952"/>
                      </a:cubicBezTo>
                      <a:cubicBezTo>
                        <a:pt x="22629" y="16952"/>
                        <a:pt x="22378" y="16986"/>
                        <a:pt x="22126" y="17062"/>
                      </a:cubicBezTo>
                      <a:cubicBezTo>
                        <a:pt x="20494" y="17558"/>
                        <a:pt x="19903" y="19515"/>
                        <a:pt x="19895" y="21183"/>
                      </a:cubicBezTo>
                      <a:cubicBezTo>
                        <a:pt x="19892" y="21522"/>
                        <a:pt x="19902" y="21874"/>
                        <a:pt x="19912" y="22213"/>
                      </a:cubicBezTo>
                      <a:cubicBezTo>
                        <a:pt x="19951" y="23452"/>
                        <a:pt x="19989" y="24734"/>
                        <a:pt x="19401" y="25785"/>
                      </a:cubicBezTo>
                      <a:cubicBezTo>
                        <a:pt x="19126" y="26277"/>
                        <a:pt x="18709" y="26722"/>
                        <a:pt x="18308" y="27153"/>
                      </a:cubicBezTo>
                      <a:cubicBezTo>
                        <a:pt x="17617" y="27892"/>
                        <a:pt x="16905" y="28654"/>
                        <a:pt x="16857" y="29690"/>
                      </a:cubicBezTo>
                      <a:cubicBezTo>
                        <a:pt x="16825" y="30364"/>
                        <a:pt x="17097" y="30993"/>
                        <a:pt x="17359" y="31599"/>
                      </a:cubicBezTo>
                      <a:cubicBezTo>
                        <a:pt x="17643" y="32253"/>
                        <a:pt x="17911" y="32871"/>
                        <a:pt x="17800" y="33509"/>
                      </a:cubicBezTo>
                      <a:cubicBezTo>
                        <a:pt x="17679" y="34217"/>
                        <a:pt x="17136" y="34729"/>
                        <a:pt x="16562" y="35274"/>
                      </a:cubicBezTo>
                      <a:cubicBezTo>
                        <a:pt x="16048" y="35760"/>
                        <a:pt x="15516" y="36263"/>
                        <a:pt x="15268" y="36937"/>
                      </a:cubicBezTo>
                      <a:cubicBezTo>
                        <a:pt x="14876" y="38006"/>
                        <a:pt x="15315" y="39086"/>
                        <a:pt x="15739" y="40132"/>
                      </a:cubicBezTo>
                      <a:cubicBezTo>
                        <a:pt x="16133" y="41108"/>
                        <a:pt x="16508" y="42030"/>
                        <a:pt x="16268" y="42938"/>
                      </a:cubicBezTo>
                      <a:cubicBezTo>
                        <a:pt x="16010" y="43907"/>
                        <a:pt x="15116" y="44557"/>
                        <a:pt x="14253" y="45184"/>
                      </a:cubicBezTo>
                      <a:cubicBezTo>
                        <a:pt x="14155" y="45256"/>
                        <a:pt x="14057" y="45326"/>
                        <a:pt x="13960" y="45398"/>
                      </a:cubicBezTo>
                      <a:cubicBezTo>
                        <a:pt x="13013" y="46096"/>
                        <a:pt x="11934" y="47204"/>
                        <a:pt x="12171" y="48508"/>
                      </a:cubicBezTo>
                      <a:cubicBezTo>
                        <a:pt x="12254" y="48959"/>
                        <a:pt x="12484" y="49347"/>
                        <a:pt x="12708" y="49723"/>
                      </a:cubicBezTo>
                      <a:cubicBezTo>
                        <a:pt x="12895" y="50037"/>
                        <a:pt x="13070" y="50334"/>
                        <a:pt x="13165" y="50658"/>
                      </a:cubicBezTo>
                      <a:cubicBezTo>
                        <a:pt x="13470" y="51747"/>
                        <a:pt x="12733" y="52838"/>
                        <a:pt x="11921" y="53389"/>
                      </a:cubicBezTo>
                      <a:cubicBezTo>
                        <a:pt x="11250" y="53844"/>
                        <a:pt x="10454" y="54084"/>
                        <a:pt x="9614" y="54338"/>
                      </a:cubicBezTo>
                      <a:cubicBezTo>
                        <a:pt x="9387" y="54404"/>
                        <a:pt x="9157" y="54474"/>
                        <a:pt x="8923" y="54551"/>
                      </a:cubicBezTo>
                      <a:cubicBezTo>
                        <a:pt x="8926" y="54478"/>
                        <a:pt x="8929" y="54406"/>
                        <a:pt x="8932" y="54333"/>
                      </a:cubicBezTo>
                      <a:cubicBezTo>
                        <a:pt x="9393" y="53954"/>
                        <a:pt x="9802" y="53449"/>
                        <a:pt x="10190" y="52787"/>
                      </a:cubicBezTo>
                      <a:cubicBezTo>
                        <a:pt x="10741" y="51846"/>
                        <a:pt x="10977" y="51018"/>
                        <a:pt x="10909" y="50253"/>
                      </a:cubicBezTo>
                      <a:cubicBezTo>
                        <a:pt x="10864" y="49722"/>
                        <a:pt x="10674" y="49222"/>
                        <a:pt x="10487" y="48740"/>
                      </a:cubicBezTo>
                      <a:cubicBezTo>
                        <a:pt x="10276" y="48187"/>
                        <a:pt x="10075" y="47663"/>
                        <a:pt x="10088" y="47111"/>
                      </a:cubicBezTo>
                      <a:cubicBezTo>
                        <a:pt x="10106" y="46323"/>
                        <a:pt x="10576" y="45589"/>
                        <a:pt x="11032" y="44975"/>
                      </a:cubicBezTo>
                      <a:cubicBezTo>
                        <a:pt x="11097" y="44887"/>
                        <a:pt x="11163" y="44798"/>
                        <a:pt x="11230" y="44709"/>
                      </a:cubicBezTo>
                      <a:cubicBezTo>
                        <a:pt x="11673" y="44125"/>
                        <a:pt x="12132" y="43518"/>
                        <a:pt x="12348" y="42797"/>
                      </a:cubicBezTo>
                      <a:cubicBezTo>
                        <a:pt x="12562" y="42227"/>
                        <a:pt x="12449" y="41587"/>
                        <a:pt x="12000" y="40856"/>
                      </a:cubicBezTo>
                      <a:cubicBezTo>
                        <a:pt x="11947" y="40766"/>
                        <a:pt x="11890" y="40678"/>
                        <a:pt x="11835" y="40589"/>
                      </a:cubicBezTo>
                      <a:cubicBezTo>
                        <a:pt x="11566" y="40168"/>
                        <a:pt x="11313" y="39771"/>
                        <a:pt x="11275" y="39324"/>
                      </a:cubicBezTo>
                      <a:cubicBezTo>
                        <a:pt x="11272" y="39309"/>
                        <a:pt x="11272" y="39296"/>
                        <a:pt x="11272" y="39282"/>
                      </a:cubicBezTo>
                      <a:cubicBezTo>
                        <a:pt x="11258" y="38970"/>
                        <a:pt x="11333" y="38679"/>
                        <a:pt x="11505" y="38377"/>
                      </a:cubicBezTo>
                      <a:cubicBezTo>
                        <a:pt x="11507" y="38374"/>
                        <a:pt x="11510" y="38371"/>
                        <a:pt x="11511" y="38367"/>
                      </a:cubicBezTo>
                      <a:cubicBezTo>
                        <a:pt x="11719" y="38003"/>
                        <a:pt x="12028" y="37669"/>
                        <a:pt x="12358" y="37314"/>
                      </a:cubicBezTo>
                      <a:cubicBezTo>
                        <a:pt x="12810" y="36824"/>
                        <a:pt x="13276" y="36319"/>
                        <a:pt x="13500" y="35701"/>
                      </a:cubicBezTo>
                      <a:cubicBezTo>
                        <a:pt x="13842" y="34760"/>
                        <a:pt x="13557" y="33753"/>
                        <a:pt x="13186" y="32803"/>
                      </a:cubicBezTo>
                      <a:cubicBezTo>
                        <a:pt x="14447" y="28974"/>
                        <a:pt x="15994" y="24984"/>
                        <a:pt x="17914" y="20609"/>
                      </a:cubicBezTo>
                      <a:cubicBezTo>
                        <a:pt x="18340" y="19643"/>
                        <a:pt x="18819" y="18548"/>
                        <a:pt x="19570" y="17666"/>
                      </a:cubicBezTo>
                      <a:cubicBezTo>
                        <a:pt x="20367" y="16729"/>
                        <a:pt x="21389" y="16178"/>
                        <a:pt x="22377" y="16150"/>
                      </a:cubicBezTo>
                      <a:cubicBezTo>
                        <a:pt x="22404" y="16149"/>
                        <a:pt x="22431" y="16149"/>
                        <a:pt x="22458" y="16149"/>
                      </a:cubicBezTo>
                      <a:close/>
                      <a:moveTo>
                        <a:pt x="18415" y="7086"/>
                      </a:moveTo>
                      <a:cubicBezTo>
                        <a:pt x="19488" y="7086"/>
                        <a:pt x="20444" y="7680"/>
                        <a:pt x="21456" y="8307"/>
                      </a:cubicBezTo>
                      <a:cubicBezTo>
                        <a:pt x="22481" y="8941"/>
                        <a:pt x="23542" y="9600"/>
                        <a:pt x="24754" y="9600"/>
                      </a:cubicBezTo>
                      <a:cubicBezTo>
                        <a:pt x="25365" y="9600"/>
                        <a:pt x="25947" y="9429"/>
                        <a:pt x="26514" y="9264"/>
                      </a:cubicBezTo>
                      <a:cubicBezTo>
                        <a:pt x="26922" y="9145"/>
                        <a:pt x="27346" y="9022"/>
                        <a:pt x="27763" y="8968"/>
                      </a:cubicBezTo>
                      <a:cubicBezTo>
                        <a:pt x="27859" y="8956"/>
                        <a:pt x="27956" y="8951"/>
                        <a:pt x="28054" y="8951"/>
                      </a:cubicBezTo>
                      <a:cubicBezTo>
                        <a:pt x="28575" y="8951"/>
                        <a:pt x="29101" y="9116"/>
                        <a:pt x="29459" y="9401"/>
                      </a:cubicBezTo>
                      <a:cubicBezTo>
                        <a:pt x="29737" y="9623"/>
                        <a:pt x="29896" y="9898"/>
                        <a:pt x="29926" y="10218"/>
                      </a:cubicBezTo>
                      <a:cubicBezTo>
                        <a:pt x="29934" y="10287"/>
                        <a:pt x="29980" y="10350"/>
                        <a:pt x="30045" y="10377"/>
                      </a:cubicBezTo>
                      <a:cubicBezTo>
                        <a:pt x="30206" y="10445"/>
                        <a:pt x="30306" y="10659"/>
                        <a:pt x="30262" y="10846"/>
                      </a:cubicBezTo>
                      <a:cubicBezTo>
                        <a:pt x="30217" y="11036"/>
                        <a:pt x="30042" y="11197"/>
                        <a:pt x="29834" y="11239"/>
                      </a:cubicBezTo>
                      <a:cubicBezTo>
                        <a:pt x="29798" y="11246"/>
                        <a:pt x="29762" y="11249"/>
                        <a:pt x="29725" y="11249"/>
                      </a:cubicBezTo>
                      <a:cubicBezTo>
                        <a:pt x="29509" y="11249"/>
                        <a:pt x="29295" y="11125"/>
                        <a:pt x="29218" y="10942"/>
                      </a:cubicBezTo>
                      <a:cubicBezTo>
                        <a:pt x="29166" y="10813"/>
                        <a:pt x="29200" y="10657"/>
                        <a:pt x="29259" y="10570"/>
                      </a:cubicBezTo>
                      <a:cubicBezTo>
                        <a:pt x="29281" y="10538"/>
                        <a:pt x="29317" y="10501"/>
                        <a:pt x="29358" y="10501"/>
                      </a:cubicBezTo>
                      <a:cubicBezTo>
                        <a:pt x="29360" y="10501"/>
                        <a:pt x="29362" y="10502"/>
                        <a:pt x="29363" y="10502"/>
                      </a:cubicBezTo>
                      <a:cubicBezTo>
                        <a:pt x="29365" y="10502"/>
                        <a:pt x="29367" y="10502"/>
                        <a:pt x="29369" y="10502"/>
                      </a:cubicBezTo>
                      <a:cubicBezTo>
                        <a:pt x="29419" y="10502"/>
                        <a:pt x="29467" y="10483"/>
                        <a:pt x="29505" y="10450"/>
                      </a:cubicBezTo>
                      <a:cubicBezTo>
                        <a:pt x="29543" y="10412"/>
                        <a:pt x="29564" y="10361"/>
                        <a:pt x="29564" y="10309"/>
                      </a:cubicBezTo>
                      <a:cubicBezTo>
                        <a:pt x="29562" y="9607"/>
                        <a:pt x="28882" y="9113"/>
                        <a:pt x="28251" y="9058"/>
                      </a:cubicBezTo>
                      <a:cubicBezTo>
                        <a:pt x="28197" y="9053"/>
                        <a:pt x="28142" y="9051"/>
                        <a:pt x="28089" y="9051"/>
                      </a:cubicBezTo>
                      <a:cubicBezTo>
                        <a:pt x="27520" y="9051"/>
                        <a:pt x="26984" y="9297"/>
                        <a:pt x="26527" y="9546"/>
                      </a:cubicBezTo>
                      <a:cubicBezTo>
                        <a:pt x="26456" y="9585"/>
                        <a:pt x="26383" y="9626"/>
                        <a:pt x="26311" y="9666"/>
                      </a:cubicBezTo>
                      <a:cubicBezTo>
                        <a:pt x="25902" y="9891"/>
                        <a:pt x="25478" y="10127"/>
                        <a:pt x="25032" y="10206"/>
                      </a:cubicBezTo>
                      <a:cubicBezTo>
                        <a:pt x="24906" y="10229"/>
                        <a:pt x="24776" y="10241"/>
                        <a:pt x="24643" y="10241"/>
                      </a:cubicBezTo>
                      <a:cubicBezTo>
                        <a:pt x="24022" y="10241"/>
                        <a:pt x="23328" y="9987"/>
                        <a:pt x="22539" y="9469"/>
                      </a:cubicBezTo>
                      <a:cubicBezTo>
                        <a:pt x="22339" y="9339"/>
                        <a:pt x="22136" y="9197"/>
                        <a:pt x="21942" y="9062"/>
                      </a:cubicBezTo>
                      <a:cubicBezTo>
                        <a:pt x="21367" y="8658"/>
                        <a:pt x="20774" y="8241"/>
                        <a:pt x="20093" y="8002"/>
                      </a:cubicBezTo>
                      <a:cubicBezTo>
                        <a:pt x="19780" y="7893"/>
                        <a:pt x="19421" y="7828"/>
                        <a:pt x="19058" y="7828"/>
                      </a:cubicBezTo>
                      <a:cubicBezTo>
                        <a:pt x="18397" y="7828"/>
                        <a:pt x="17724" y="8043"/>
                        <a:pt x="17297" y="8589"/>
                      </a:cubicBezTo>
                      <a:cubicBezTo>
                        <a:pt x="16734" y="9310"/>
                        <a:pt x="16828" y="10235"/>
                        <a:pt x="16922" y="11129"/>
                      </a:cubicBezTo>
                      <a:cubicBezTo>
                        <a:pt x="17006" y="11939"/>
                        <a:pt x="17084" y="12707"/>
                        <a:pt x="16711" y="13319"/>
                      </a:cubicBezTo>
                      <a:cubicBezTo>
                        <a:pt x="16483" y="13693"/>
                        <a:pt x="16113" y="13959"/>
                        <a:pt x="15720" y="14243"/>
                      </a:cubicBezTo>
                      <a:cubicBezTo>
                        <a:pt x="15229" y="14598"/>
                        <a:pt x="14720" y="14966"/>
                        <a:pt x="14507" y="15561"/>
                      </a:cubicBezTo>
                      <a:cubicBezTo>
                        <a:pt x="14227" y="16346"/>
                        <a:pt x="14588" y="17099"/>
                        <a:pt x="14935" y="17827"/>
                      </a:cubicBezTo>
                      <a:cubicBezTo>
                        <a:pt x="15209" y="18402"/>
                        <a:pt x="15491" y="18994"/>
                        <a:pt x="15441" y="19579"/>
                      </a:cubicBezTo>
                      <a:cubicBezTo>
                        <a:pt x="15379" y="20274"/>
                        <a:pt x="14875" y="20826"/>
                        <a:pt x="14339" y="21408"/>
                      </a:cubicBezTo>
                      <a:cubicBezTo>
                        <a:pt x="13768" y="22032"/>
                        <a:pt x="13176" y="22673"/>
                        <a:pt x="13143" y="23535"/>
                      </a:cubicBezTo>
                      <a:cubicBezTo>
                        <a:pt x="13120" y="24126"/>
                        <a:pt x="13376" y="24667"/>
                        <a:pt x="13622" y="25190"/>
                      </a:cubicBezTo>
                      <a:cubicBezTo>
                        <a:pt x="13890" y="25758"/>
                        <a:pt x="14143" y="26293"/>
                        <a:pt x="14025" y="26841"/>
                      </a:cubicBezTo>
                      <a:cubicBezTo>
                        <a:pt x="13919" y="27317"/>
                        <a:pt x="13557" y="27678"/>
                        <a:pt x="13173" y="28058"/>
                      </a:cubicBezTo>
                      <a:cubicBezTo>
                        <a:pt x="12879" y="28348"/>
                        <a:pt x="12577" y="28648"/>
                        <a:pt x="12374" y="29018"/>
                      </a:cubicBezTo>
                      <a:cubicBezTo>
                        <a:pt x="11795" y="30075"/>
                        <a:pt x="12177" y="31344"/>
                        <a:pt x="12626" y="32444"/>
                      </a:cubicBezTo>
                      <a:lnTo>
                        <a:pt x="12691" y="32604"/>
                      </a:lnTo>
                      <a:cubicBezTo>
                        <a:pt x="12729" y="32695"/>
                        <a:pt x="12765" y="32785"/>
                        <a:pt x="12801" y="32879"/>
                      </a:cubicBezTo>
                      <a:cubicBezTo>
                        <a:pt x="13211" y="33918"/>
                        <a:pt x="13425" y="34773"/>
                        <a:pt x="13137" y="35569"/>
                      </a:cubicBezTo>
                      <a:cubicBezTo>
                        <a:pt x="12939" y="36115"/>
                        <a:pt x="12500" y="36588"/>
                        <a:pt x="12074" y="37049"/>
                      </a:cubicBezTo>
                      <a:cubicBezTo>
                        <a:pt x="11747" y="37402"/>
                        <a:pt x="11411" y="37767"/>
                        <a:pt x="11184" y="38164"/>
                      </a:cubicBezTo>
                      <a:cubicBezTo>
                        <a:pt x="11179" y="38167"/>
                        <a:pt x="11178" y="38171"/>
                        <a:pt x="11175" y="38174"/>
                      </a:cubicBezTo>
                      <a:cubicBezTo>
                        <a:pt x="10961" y="38546"/>
                        <a:pt x="10865" y="38910"/>
                        <a:pt x="10887" y="39289"/>
                      </a:cubicBezTo>
                      <a:cubicBezTo>
                        <a:pt x="10887" y="39308"/>
                        <a:pt x="10888" y="39332"/>
                        <a:pt x="10890" y="39357"/>
                      </a:cubicBezTo>
                      <a:cubicBezTo>
                        <a:pt x="10936" y="39899"/>
                        <a:pt x="11227" y="40356"/>
                        <a:pt x="11508" y="40796"/>
                      </a:cubicBezTo>
                      <a:cubicBezTo>
                        <a:pt x="11563" y="40882"/>
                        <a:pt x="11618" y="40969"/>
                        <a:pt x="11672" y="41054"/>
                      </a:cubicBezTo>
                      <a:cubicBezTo>
                        <a:pt x="12054" y="41680"/>
                        <a:pt x="12155" y="42209"/>
                        <a:pt x="11982" y="42673"/>
                      </a:cubicBezTo>
                      <a:cubicBezTo>
                        <a:pt x="11782" y="43340"/>
                        <a:pt x="11344" y="43918"/>
                        <a:pt x="10923" y="44477"/>
                      </a:cubicBezTo>
                      <a:cubicBezTo>
                        <a:pt x="10855" y="44565"/>
                        <a:pt x="10788" y="44654"/>
                        <a:pt x="10722" y="44743"/>
                      </a:cubicBezTo>
                      <a:cubicBezTo>
                        <a:pt x="10229" y="45408"/>
                        <a:pt x="9723" y="46207"/>
                        <a:pt x="9702" y="47102"/>
                      </a:cubicBezTo>
                      <a:cubicBezTo>
                        <a:pt x="9688" y="47729"/>
                        <a:pt x="9912" y="48313"/>
                        <a:pt x="10128" y="48877"/>
                      </a:cubicBezTo>
                      <a:cubicBezTo>
                        <a:pt x="10311" y="49357"/>
                        <a:pt x="10484" y="49808"/>
                        <a:pt x="10525" y="50286"/>
                      </a:cubicBezTo>
                      <a:cubicBezTo>
                        <a:pt x="10584" y="50967"/>
                        <a:pt x="10364" y="51721"/>
                        <a:pt x="9857" y="52592"/>
                      </a:cubicBezTo>
                      <a:cubicBezTo>
                        <a:pt x="9475" y="53247"/>
                        <a:pt x="9073" y="53737"/>
                        <a:pt x="8622" y="54090"/>
                      </a:cubicBezTo>
                      <a:cubicBezTo>
                        <a:pt x="8446" y="54226"/>
                        <a:pt x="8267" y="54339"/>
                        <a:pt x="8084" y="54432"/>
                      </a:cubicBezTo>
                      <a:cubicBezTo>
                        <a:pt x="7708" y="54619"/>
                        <a:pt x="7264" y="54712"/>
                        <a:pt x="6820" y="54712"/>
                      </a:cubicBezTo>
                      <a:cubicBezTo>
                        <a:pt x="6468" y="54712"/>
                        <a:pt x="6115" y="54653"/>
                        <a:pt x="5796" y="54536"/>
                      </a:cubicBezTo>
                      <a:cubicBezTo>
                        <a:pt x="7250" y="53680"/>
                        <a:pt x="8105" y="52035"/>
                        <a:pt x="7811" y="50550"/>
                      </a:cubicBezTo>
                      <a:cubicBezTo>
                        <a:pt x="7694" y="49946"/>
                        <a:pt x="7406" y="49397"/>
                        <a:pt x="7128" y="48867"/>
                      </a:cubicBezTo>
                      <a:cubicBezTo>
                        <a:pt x="6822" y="48287"/>
                        <a:pt x="6534" y="47736"/>
                        <a:pt x="6456" y="47127"/>
                      </a:cubicBezTo>
                      <a:cubicBezTo>
                        <a:pt x="6300" y="45922"/>
                        <a:pt x="6967" y="44864"/>
                        <a:pt x="7672" y="43743"/>
                      </a:cubicBezTo>
                      <a:cubicBezTo>
                        <a:pt x="8001" y="43222"/>
                        <a:pt x="8340" y="42683"/>
                        <a:pt x="8593" y="42128"/>
                      </a:cubicBezTo>
                      <a:cubicBezTo>
                        <a:pt x="9290" y="40581"/>
                        <a:pt x="9307" y="38726"/>
                        <a:pt x="8638" y="37168"/>
                      </a:cubicBezTo>
                      <a:cubicBezTo>
                        <a:pt x="8454" y="36736"/>
                        <a:pt x="8217" y="36315"/>
                        <a:pt x="7987" y="35906"/>
                      </a:cubicBezTo>
                      <a:cubicBezTo>
                        <a:pt x="7882" y="35720"/>
                        <a:pt x="7780" y="35536"/>
                        <a:pt x="7681" y="35353"/>
                      </a:cubicBezTo>
                      <a:cubicBezTo>
                        <a:pt x="7940" y="33755"/>
                        <a:pt x="8223" y="32137"/>
                        <a:pt x="8524" y="30540"/>
                      </a:cubicBezTo>
                      <a:lnTo>
                        <a:pt x="8703" y="30345"/>
                      </a:lnTo>
                      <a:lnTo>
                        <a:pt x="8909" y="30123"/>
                      </a:lnTo>
                      <a:cubicBezTo>
                        <a:pt x="10079" y="28850"/>
                        <a:pt x="10534" y="27735"/>
                        <a:pt x="10300" y="26718"/>
                      </a:cubicBezTo>
                      <a:cubicBezTo>
                        <a:pt x="10198" y="26266"/>
                        <a:pt x="9963" y="25868"/>
                        <a:pt x="9689" y="25493"/>
                      </a:cubicBezTo>
                      <a:cubicBezTo>
                        <a:pt x="9797" y="24993"/>
                        <a:pt x="9908" y="24493"/>
                        <a:pt x="10021" y="23997"/>
                      </a:cubicBezTo>
                      <a:cubicBezTo>
                        <a:pt x="11039" y="19517"/>
                        <a:pt x="12290" y="14776"/>
                        <a:pt x="14513" y="10445"/>
                      </a:cubicBezTo>
                      <a:cubicBezTo>
                        <a:pt x="15617" y="8296"/>
                        <a:pt x="16822" y="7200"/>
                        <a:pt x="18196" y="7095"/>
                      </a:cubicBezTo>
                      <a:cubicBezTo>
                        <a:pt x="18270" y="7089"/>
                        <a:pt x="18343" y="7086"/>
                        <a:pt x="18415" y="7086"/>
                      </a:cubicBezTo>
                      <a:close/>
                      <a:moveTo>
                        <a:pt x="13204" y="388"/>
                      </a:moveTo>
                      <a:cubicBezTo>
                        <a:pt x="14177" y="388"/>
                        <a:pt x="15087" y="912"/>
                        <a:pt x="16046" y="1463"/>
                      </a:cubicBezTo>
                      <a:cubicBezTo>
                        <a:pt x="17023" y="2025"/>
                        <a:pt x="18036" y="2609"/>
                        <a:pt x="19161" y="2626"/>
                      </a:cubicBezTo>
                      <a:cubicBezTo>
                        <a:pt x="19177" y="2626"/>
                        <a:pt x="19194" y="2626"/>
                        <a:pt x="19211" y="2626"/>
                      </a:cubicBezTo>
                      <a:cubicBezTo>
                        <a:pt x="19871" y="2626"/>
                        <a:pt x="20500" y="2433"/>
                        <a:pt x="21110" y="2247"/>
                      </a:cubicBezTo>
                      <a:cubicBezTo>
                        <a:pt x="21589" y="2099"/>
                        <a:pt x="22086" y="1947"/>
                        <a:pt x="22581" y="1898"/>
                      </a:cubicBezTo>
                      <a:cubicBezTo>
                        <a:pt x="22644" y="1892"/>
                        <a:pt x="22708" y="1889"/>
                        <a:pt x="22772" y="1889"/>
                      </a:cubicBezTo>
                      <a:cubicBezTo>
                        <a:pt x="23390" y="1889"/>
                        <a:pt x="24061" y="2165"/>
                        <a:pt x="24430" y="2586"/>
                      </a:cubicBezTo>
                      <a:cubicBezTo>
                        <a:pt x="24608" y="2788"/>
                        <a:pt x="24796" y="3120"/>
                        <a:pt x="24693" y="3548"/>
                      </a:cubicBezTo>
                      <a:cubicBezTo>
                        <a:pt x="24689" y="3576"/>
                        <a:pt x="24686" y="3603"/>
                        <a:pt x="24693" y="3632"/>
                      </a:cubicBezTo>
                      <a:cubicBezTo>
                        <a:pt x="24727" y="3790"/>
                        <a:pt x="24761" y="3952"/>
                        <a:pt x="24744" y="4100"/>
                      </a:cubicBezTo>
                      <a:cubicBezTo>
                        <a:pt x="24733" y="4203"/>
                        <a:pt x="24683" y="4335"/>
                        <a:pt x="24579" y="4387"/>
                      </a:cubicBezTo>
                      <a:cubicBezTo>
                        <a:pt x="24550" y="4401"/>
                        <a:pt x="24517" y="4408"/>
                        <a:pt x="24482" y="4408"/>
                      </a:cubicBezTo>
                      <a:cubicBezTo>
                        <a:pt x="24402" y="4408"/>
                        <a:pt x="24314" y="4372"/>
                        <a:pt x="24256" y="4309"/>
                      </a:cubicBezTo>
                      <a:cubicBezTo>
                        <a:pt x="24169" y="4212"/>
                        <a:pt x="24133" y="4055"/>
                        <a:pt x="24165" y="3905"/>
                      </a:cubicBezTo>
                      <a:cubicBezTo>
                        <a:pt x="24181" y="3834"/>
                        <a:pt x="24208" y="3763"/>
                        <a:pt x="24236" y="3692"/>
                      </a:cubicBezTo>
                      <a:cubicBezTo>
                        <a:pt x="24275" y="3585"/>
                        <a:pt x="24318" y="3476"/>
                        <a:pt x="24318" y="3366"/>
                      </a:cubicBezTo>
                      <a:cubicBezTo>
                        <a:pt x="24427" y="2735"/>
                        <a:pt x="23914" y="2179"/>
                        <a:pt x="23366" y="2021"/>
                      </a:cubicBezTo>
                      <a:cubicBezTo>
                        <a:pt x="23210" y="1975"/>
                        <a:pt x="23047" y="1952"/>
                        <a:pt x="22875" y="1952"/>
                      </a:cubicBezTo>
                      <a:cubicBezTo>
                        <a:pt x="22533" y="1952"/>
                        <a:pt x="22157" y="2043"/>
                        <a:pt x="21738" y="2225"/>
                      </a:cubicBezTo>
                      <a:cubicBezTo>
                        <a:pt x="21561" y="2303"/>
                        <a:pt x="21385" y="2389"/>
                        <a:pt x="21217" y="2473"/>
                      </a:cubicBezTo>
                      <a:cubicBezTo>
                        <a:pt x="20926" y="2619"/>
                        <a:pt x="20649" y="2756"/>
                        <a:pt x="20352" y="2849"/>
                      </a:cubicBezTo>
                      <a:cubicBezTo>
                        <a:pt x="20049" y="2944"/>
                        <a:pt x="19722" y="2991"/>
                        <a:pt x="19368" y="2991"/>
                      </a:cubicBezTo>
                      <a:cubicBezTo>
                        <a:pt x="18842" y="2991"/>
                        <a:pt x="18256" y="2886"/>
                        <a:pt x="17598" y="2675"/>
                      </a:cubicBezTo>
                      <a:cubicBezTo>
                        <a:pt x="17231" y="2559"/>
                        <a:pt x="16861" y="2419"/>
                        <a:pt x="16507" y="2281"/>
                      </a:cubicBezTo>
                      <a:cubicBezTo>
                        <a:pt x="15962" y="2074"/>
                        <a:pt x="15400" y="1862"/>
                        <a:pt x="14821" y="1718"/>
                      </a:cubicBezTo>
                      <a:cubicBezTo>
                        <a:pt x="14550" y="1652"/>
                        <a:pt x="14294" y="1620"/>
                        <a:pt x="14059" y="1620"/>
                      </a:cubicBezTo>
                      <a:cubicBezTo>
                        <a:pt x="13464" y="1620"/>
                        <a:pt x="12997" y="1830"/>
                        <a:pt x="12753" y="2224"/>
                      </a:cubicBezTo>
                      <a:cubicBezTo>
                        <a:pt x="12478" y="2667"/>
                        <a:pt x="12568" y="3168"/>
                        <a:pt x="12652" y="3651"/>
                      </a:cubicBezTo>
                      <a:cubicBezTo>
                        <a:pt x="12721" y="4036"/>
                        <a:pt x="12787" y="4398"/>
                        <a:pt x="12672" y="4714"/>
                      </a:cubicBezTo>
                      <a:cubicBezTo>
                        <a:pt x="12532" y="5104"/>
                        <a:pt x="12154" y="5341"/>
                        <a:pt x="11754" y="5592"/>
                      </a:cubicBezTo>
                      <a:cubicBezTo>
                        <a:pt x="11410" y="5809"/>
                        <a:pt x="11053" y="6032"/>
                        <a:pt x="10810" y="6372"/>
                      </a:cubicBezTo>
                      <a:cubicBezTo>
                        <a:pt x="10390" y="6967"/>
                        <a:pt x="10384" y="7785"/>
                        <a:pt x="10790" y="8878"/>
                      </a:cubicBezTo>
                      <a:cubicBezTo>
                        <a:pt x="10822" y="8964"/>
                        <a:pt x="10855" y="9049"/>
                        <a:pt x="10888" y="9136"/>
                      </a:cubicBezTo>
                      <a:cubicBezTo>
                        <a:pt x="11137" y="9791"/>
                        <a:pt x="11395" y="10467"/>
                        <a:pt x="11252" y="11110"/>
                      </a:cubicBezTo>
                      <a:cubicBezTo>
                        <a:pt x="11116" y="11718"/>
                        <a:pt x="10660" y="12183"/>
                        <a:pt x="10176" y="12677"/>
                      </a:cubicBezTo>
                      <a:cubicBezTo>
                        <a:pt x="9671" y="13192"/>
                        <a:pt x="9148" y="13726"/>
                        <a:pt x="8996" y="14453"/>
                      </a:cubicBezTo>
                      <a:cubicBezTo>
                        <a:pt x="8841" y="15213"/>
                        <a:pt x="9133" y="15911"/>
                        <a:pt x="9445" y="16650"/>
                      </a:cubicBezTo>
                      <a:cubicBezTo>
                        <a:pt x="9743" y="17359"/>
                        <a:pt x="10051" y="18093"/>
                        <a:pt x="9950" y="18913"/>
                      </a:cubicBezTo>
                      <a:cubicBezTo>
                        <a:pt x="9949" y="18930"/>
                        <a:pt x="9949" y="18949"/>
                        <a:pt x="9951" y="18967"/>
                      </a:cubicBezTo>
                      <a:cubicBezTo>
                        <a:pt x="10057" y="19680"/>
                        <a:pt x="9540" y="20271"/>
                        <a:pt x="8994" y="20895"/>
                      </a:cubicBezTo>
                      <a:cubicBezTo>
                        <a:pt x="8479" y="21486"/>
                        <a:pt x="7945" y="22097"/>
                        <a:pt x="7881" y="22876"/>
                      </a:cubicBezTo>
                      <a:cubicBezTo>
                        <a:pt x="7810" y="23780"/>
                        <a:pt x="8382" y="24482"/>
                        <a:pt x="8936" y="25161"/>
                      </a:cubicBezTo>
                      <a:cubicBezTo>
                        <a:pt x="9355" y="25674"/>
                        <a:pt x="9786" y="26202"/>
                        <a:pt x="9924" y="26803"/>
                      </a:cubicBezTo>
                      <a:cubicBezTo>
                        <a:pt x="10125" y="27689"/>
                        <a:pt x="9701" y="28690"/>
                        <a:pt x="8624" y="29863"/>
                      </a:cubicBezTo>
                      <a:lnTo>
                        <a:pt x="8544" y="29949"/>
                      </a:lnTo>
                      <a:lnTo>
                        <a:pt x="8421" y="30083"/>
                      </a:lnTo>
                      <a:cubicBezTo>
                        <a:pt x="8334" y="30177"/>
                        <a:pt x="8249" y="30269"/>
                        <a:pt x="8165" y="30362"/>
                      </a:cubicBezTo>
                      <a:cubicBezTo>
                        <a:pt x="7455" y="31137"/>
                        <a:pt x="6786" y="31959"/>
                        <a:pt x="6670" y="33005"/>
                      </a:cubicBezTo>
                      <a:cubicBezTo>
                        <a:pt x="6573" y="33882"/>
                        <a:pt x="6893" y="34683"/>
                        <a:pt x="7299" y="35452"/>
                      </a:cubicBezTo>
                      <a:cubicBezTo>
                        <a:pt x="7296" y="35453"/>
                        <a:pt x="7299" y="35453"/>
                        <a:pt x="7299" y="35455"/>
                      </a:cubicBezTo>
                      <a:cubicBezTo>
                        <a:pt x="7306" y="35469"/>
                        <a:pt x="7315" y="35485"/>
                        <a:pt x="7323" y="35500"/>
                      </a:cubicBezTo>
                      <a:cubicBezTo>
                        <a:pt x="7428" y="35699"/>
                        <a:pt x="7541" y="35899"/>
                        <a:pt x="7651" y="36096"/>
                      </a:cubicBezTo>
                      <a:cubicBezTo>
                        <a:pt x="7874" y="36496"/>
                        <a:pt x="8108" y="36908"/>
                        <a:pt x="8283" y="37320"/>
                      </a:cubicBezTo>
                      <a:cubicBezTo>
                        <a:pt x="8910" y="38781"/>
                        <a:pt x="8894" y="40520"/>
                        <a:pt x="8240" y="41968"/>
                      </a:cubicBezTo>
                      <a:cubicBezTo>
                        <a:pt x="8000" y="42501"/>
                        <a:pt x="7667" y="43028"/>
                        <a:pt x="7345" y="43536"/>
                      </a:cubicBezTo>
                      <a:cubicBezTo>
                        <a:pt x="6634" y="44665"/>
                        <a:pt x="5897" y="45834"/>
                        <a:pt x="6072" y="47176"/>
                      </a:cubicBezTo>
                      <a:cubicBezTo>
                        <a:pt x="6161" y="47854"/>
                        <a:pt x="6478" y="48460"/>
                        <a:pt x="6786" y="49047"/>
                      </a:cubicBezTo>
                      <a:cubicBezTo>
                        <a:pt x="7063" y="49575"/>
                        <a:pt x="7325" y="50076"/>
                        <a:pt x="7433" y="50625"/>
                      </a:cubicBezTo>
                      <a:cubicBezTo>
                        <a:pt x="7717" y="52062"/>
                        <a:pt x="6786" y="53676"/>
                        <a:pt x="5267" y="54378"/>
                      </a:cubicBezTo>
                      <a:cubicBezTo>
                        <a:pt x="4681" y="54651"/>
                        <a:pt x="4052" y="54786"/>
                        <a:pt x="3392" y="54786"/>
                      </a:cubicBezTo>
                      <a:cubicBezTo>
                        <a:pt x="2445" y="54786"/>
                        <a:pt x="1435" y="54506"/>
                        <a:pt x="399" y="53950"/>
                      </a:cubicBezTo>
                      <a:cubicBezTo>
                        <a:pt x="1381" y="38348"/>
                        <a:pt x="2991" y="20351"/>
                        <a:pt x="9582" y="4018"/>
                      </a:cubicBezTo>
                      <a:cubicBezTo>
                        <a:pt x="10196" y="2496"/>
                        <a:pt x="11110" y="713"/>
                        <a:pt x="12742" y="428"/>
                      </a:cubicBezTo>
                      <a:cubicBezTo>
                        <a:pt x="12898" y="400"/>
                        <a:pt x="13051" y="388"/>
                        <a:pt x="13204" y="388"/>
                      </a:cubicBezTo>
                      <a:close/>
                      <a:moveTo>
                        <a:pt x="13195" y="1"/>
                      </a:moveTo>
                      <a:cubicBezTo>
                        <a:pt x="13023" y="1"/>
                        <a:pt x="12850" y="15"/>
                        <a:pt x="12674" y="46"/>
                      </a:cubicBezTo>
                      <a:cubicBezTo>
                        <a:pt x="10855" y="366"/>
                        <a:pt x="9875" y="2258"/>
                        <a:pt x="9223" y="3873"/>
                      </a:cubicBezTo>
                      <a:cubicBezTo>
                        <a:pt x="2594" y="20303"/>
                        <a:pt x="990" y="38387"/>
                        <a:pt x="7" y="54050"/>
                      </a:cubicBezTo>
                      <a:cubicBezTo>
                        <a:pt x="1" y="54122"/>
                        <a:pt x="40" y="54193"/>
                        <a:pt x="105" y="54229"/>
                      </a:cubicBezTo>
                      <a:cubicBezTo>
                        <a:pt x="1239" y="54856"/>
                        <a:pt x="2348" y="55173"/>
                        <a:pt x="3394" y="55173"/>
                      </a:cubicBezTo>
                      <a:cubicBezTo>
                        <a:pt x="4086" y="55173"/>
                        <a:pt x="4747" y="55033"/>
                        <a:pt x="5371" y="54755"/>
                      </a:cubicBezTo>
                      <a:cubicBezTo>
                        <a:pt x="5389" y="54777"/>
                        <a:pt x="5408" y="54794"/>
                        <a:pt x="5434" y="54805"/>
                      </a:cubicBezTo>
                      <a:cubicBezTo>
                        <a:pt x="5855" y="55004"/>
                        <a:pt x="6337" y="55102"/>
                        <a:pt x="6817" y="55102"/>
                      </a:cubicBezTo>
                      <a:cubicBezTo>
                        <a:pt x="7320" y="55102"/>
                        <a:pt x="7821" y="54994"/>
                        <a:pt x="8257" y="54778"/>
                      </a:cubicBezTo>
                      <a:cubicBezTo>
                        <a:pt x="8350" y="54730"/>
                        <a:pt x="8443" y="54678"/>
                        <a:pt x="8534" y="54622"/>
                      </a:cubicBezTo>
                      <a:lnTo>
                        <a:pt x="8534" y="54622"/>
                      </a:lnTo>
                      <a:cubicBezTo>
                        <a:pt x="8531" y="54685"/>
                        <a:pt x="8528" y="54749"/>
                        <a:pt x="8527" y="54813"/>
                      </a:cubicBezTo>
                      <a:cubicBezTo>
                        <a:pt x="8522" y="54876"/>
                        <a:pt x="8553" y="54937"/>
                        <a:pt x="8603" y="54975"/>
                      </a:cubicBezTo>
                      <a:cubicBezTo>
                        <a:pt x="8637" y="55001"/>
                        <a:pt x="8677" y="55013"/>
                        <a:pt x="8719" y="55013"/>
                      </a:cubicBezTo>
                      <a:cubicBezTo>
                        <a:pt x="8738" y="55013"/>
                        <a:pt x="8761" y="55010"/>
                        <a:pt x="8782" y="55002"/>
                      </a:cubicBezTo>
                      <a:cubicBezTo>
                        <a:pt x="9097" y="54895"/>
                        <a:pt x="9417" y="54798"/>
                        <a:pt x="9724" y="54706"/>
                      </a:cubicBezTo>
                      <a:cubicBezTo>
                        <a:pt x="10594" y="54443"/>
                        <a:pt x="11417" y="54196"/>
                        <a:pt x="12136" y="53708"/>
                      </a:cubicBezTo>
                      <a:cubicBezTo>
                        <a:pt x="13060" y="53081"/>
                        <a:pt x="13893" y="51826"/>
                        <a:pt x="13534" y="50553"/>
                      </a:cubicBezTo>
                      <a:cubicBezTo>
                        <a:pt x="13430" y="50179"/>
                        <a:pt x="13233" y="49848"/>
                        <a:pt x="13041" y="49525"/>
                      </a:cubicBezTo>
                      <a:cubicBezTo>
                        <a:pt x="12826" y="49161"/>
                        <a:pt x="12622" y="48821"/>
                        <a:pt x="12554" y="48439"/>
                      </a:cubicBezTo>
                      <a:cubicBezTo>
                        <a:pt x="12349" y="47328"/>
                        <a:pt x="13331" y="46342"/>
                        <a:pt x="14190" y="45708"/>
                      </a:cubicBezTo>
                      <a:cubicBezTo>
                        <a:pt x="14284" y="45637"/>
                        <a:pt x="14382" y="45566"/>
                        <a:pt x="14481" y="45495"/>
                      </a:cubicBezTo>
                      <a:cubicBezTo>
                        <a:pt x="15397" y="44827"/>
                        <a:pt x="16347" y="44138"/>
                        <a:pt x="16641" y="43035"/>
                      </a:cubicBezTo>
                      <a:cubicBezTo>
                        <a:pt x="16915" y="42002"/>
                        <a:pt x="16499" y="40977"/>
                        <a:pt x="16097" y="39987"/>
                      </a:cubicBezTo>
                      <a:cubicBezTo>
                        <a:pt x="15683" y="38965"/>
                        <a:pt x="15290" y="37999"/>
                        <a:pt x="15630" y="37071"/>
                      </a:cubicBezTo>
                      <a:cubicBezTo>
                        <a:pt x="15848" y="36481"/>
                        <a:pt x="16323" y="36031"/>
                        <a:pt x="16827" y="35555"/>
                      </a:cubicBezTo>
                      <a:cubicBezTo>
                        <a:pt x="17422" y="34991"/>
                        <a:pt x="18037" y="34408"/>
                        <a:pt x="18180" y="33575"/>
                      </a:cubicBezTo>
                      <a:cubicBezTo>
                        <a:pt x="18311" y="32824"/>
                        <a:pt x="18007" y="32123"/>
                        <a:pt x="17714" y="31445"/>
                      </a:cubicBezTo>
                      <a:cubicBezTo>
                        <a:pt x="17458" y="30854"/>
                        <a:pt x="17215" y="30294"/>
                        <a:pt x="17241" y="29708"/>
                      </a:cubicBezTo>
                      <a:cubicBezTo>
                        <a:pt x="17284" y="28813"/>
                        <a:pt x="17917" y="28135"/>
                        <a:pt x="18589" y="27417"/>
                      </a:cubicBezTo>
                      <a:cubicBezTo>
                        <a:pt x="19007" y="26970"/>
                        <a:pt x="19440" y="26506"/>
                        <a:pt x="19738" y="25973"/>
                      </a:cubicBezTo>
                      <a:cubicBezTo>
                        <a:pt x="20380" y="24831"/>
                        <a:pt x="20336" y="23493"/>
                        <a:pt x="20299" y="22200"/>
                      </a:cubicBezTo>
                      <a:cubicBezTo>
                        <a:pt x="20289" y="21865"/>
                        <a:pt x="20277" y="21519"/>
                        <a:pt x="20281" y="21185"/>
                      </a:cubicBezTo>
                      <a:cubicBezTo>
                        <a:pt x="20289" y="19656"/>
                        <a:pt x="20808" y="17866"/>
                        <a:pt x="22239" y="17433"/>
                      </a:cubicBezTo>
                      <a:cubicBezTo>
                        <a:pt x="22451" y="17369"/>
                        <a:pt x="22664" y="17340"/>
                        <a:pt x="22879" y="17340"/>
                      </a:cubicBezTo>
                      <a:cubicBezTo>
                        <a:pt x="23813" y="17340"/>
                        <a:pt x="24771" y="17889"/>
                        <a:pt x="25687" y="18468"/>
                      </a:cubicBezTo>
                      <a:cubicBezTo>
                        <a:pt x="26584" y="19037"/>
                        <a:pt x="27597" y="19576"/>
                        <a:pt x="28591" y="19576"/>
                      </a:cubicBezTo>
                      <a:cubicBezTo>
                        <a:pt x="28891" y="19576"/>
                        <a:pt x="29188" y="19527"/>
                        <a:pt x="29480" y="19415"/>
                      </a:cubicBezTo>
                      <a:cubicBezTo>
                        <a:pt x="29860" y="19271"/>
                        <a:pt x="30186" y="19035"/>
                        <a:pt x="30500" y="18804"/>
                      </a:cubicBezTo>
                      <a:cubicBezTo>
                        <a:pt x="30802" y="18583"/>
                        <a:pt x="31091" y="18374"/>
                        <a:pt x="31418" y="18247"/>
                      </a:cubicBezTo>
                      <a:cubicBezTo>
                        <a:pt x="31540" y="18200"/>
                        <a:pt x="31678" y="18178"/>
                        <a:pt x="31820" y="18178"/>
                      </a:cubicBezTo>
                      <a:cubicBezTo>
                        <a:pt x="32102" y="18178"/>
                        <a:pt x="32396" y="18267"/>
                        <a:pt x="32591" y="18428"/>
                      </a:cubicBezTo>
                      <a:cubicBezTo>
                        <a:pt x="32750" y="18560"/>
                        <a:pt x="32821" y="18716"/>
                        <a:pt x="32799" y="18894"/>
                      </a:cubicBezTo>
                      <a:cubicBezTo>
                        <a:pt x="32597" y="19246"/>
                        <a:pt x="32459" y="19757"/>
                        <a:pt x="32672" y="20168"/>
                      </a:cubicBezTo>
                      <a:cubicBezTo>
                        <a:pt x="32795" y="20401"/>
                        <a:pt x="33044" y="20575"/>
                        <a:pt x="33325" y="20620"/>
                      </a:cubicBezTo>
                      <a:cubicBezTo>
                        <a:pt x="33373" y="20628"/>
                        <a:pt x="33421" y="20632"/>
                        <a:pt x="33468" y="20632"/>
                      </a:cubicBezTo>
                      <a:cubicBezTo>
                        <a:pt x="33672" y="20632"/>
                        <a:pt x="33860" y="20559"/>
                        <a:pt x="33997" y="20425"/>
                      </a:cubicBezTo>
                      <a:cubicBezTo>
                        <a:pt x="34226" y="20200"/>
                        <a:pt x="34305" y="19837"/>
                        <a:pt x="34207" y="19473"/>
                      </a:cubicBezTo>
                      <a:cubicBezTo>
                        <a:pt x="34131" y="19201"/>
                        <a:pt x="33979" y="18977"/>
                        <a:pt x="33826" y="18761"/>
                      </a:cubicBezTo>
                      <a:cubicBezTo>
                        <a:pt x="33843" y="18424"/>
                        <a:pt x="33710" y="18108"/>
                        <a:pt x="33438" y="17844"/>
                      </a:cubicBezTo>
                      <a:cubicBezTo>
                        <a:pt x="33076" y="17492"/>
                        <a:pt x="32509" y="17282"/>
                        <a:pt x="31962" y="17282"/>
                      </a:cubicBezTo>
                      <a:cubicBezTo>
                        <a:pt x="31864" y="17282"/>
                        <a:pt x="31767" y="17289"/>
                        <a:pt x="31671" y="17303"/>
                      </a:cubicBezTo>
                      <a:cubicBezTo>
                        <a:pt x="31211" y="17369"/>
                        <a:pt x="30776" y="17534"/>
                        <a:pt x="30359" y="17692"/>
                      </a:cubicBezTo>
                      <a:cubicBezTo>
                        <a:pt x="29924" y="17860"/>
                        <a:pt x="29514" y="18017"/>
                        <a:pt x="29079" y="18069"/>
                      </a:cubicBezTo>
                      <a:cubicBezTo>
                        <a:pt x="28960" y="18084"/>
                        <a:pt x="28842" y="18091"/>
                        <a:pt x="28724" y="18091"/>
                      </a:cubicBezTo>
                      <a:cubicBezTo>
                        <a:pt x="27688" y="18091"/>
                        <a:pt x="26733" y="17540"/>
                        <a:pt x="25727" y="16961"/>
                      </a:cubicBezTo>
                      <a:cubicBezTo>
                        <a:pt x="24701" y="16371"/>
                        <a:pt x="23639" y="15761"/>
                        <a:pt x="22461" y="15761"/>
                      </a:cubicBezTo>
                      <a:cubicBezTo>
                        <a:pt x="22428" y="15761"/>
                        <a:pt x="22396" y="15761"/>
                        <a:pt x="22364" y="15762"/>
                      </a:cubicBezTo>
                      <a:cubicBezTo>
                        <a:pt x="21270" y="15793"/>
                        <a:pt x="20144" y="16395"/>
                        <a:pt x="19277" y="17416"/>
                      </a:cubicBezTo>
                      <a:cubicBezTo>
                        <a:pt x="18547" y="18273"/>
                        <a:pt x="18086" y="19256"/>
                        <a:pt x="17561" y="20454"/>
                      </a:cubicBezTo>
                      <a:cubicBezTo>
                        <a:pt x="15709" y="24676"/>
                        <a:pt x="14204" y="28539"/>
                        <a:pt x="12963" y="32250"/>
                      </a:cubicBezTo>
                      <a:cubicBezTo>
                        <a:pt x="12558" y="31244"/>
                        <a:pt x="12219" y="30104"/>
                        <a:pt x="12713" y="29205"/>
                      </a:cubicBezTo>
                      <a:cubicBezTo>
                        <a:pt x="12888" y="28884"/>
                        <a:pt x="13159" y="28617"/>
                        <a:pt x="13445" y="28332"/>
                      </a:cubicBezTo>
                      <a:cubicBezTo>
                        <a:pt x="13852" y="27931"/>
                        <a:pt x="14272" y="27513"/>
                        <a:pt x="14403" y="26925"/>
                      </a:cubicBezTo>
                      <a:cubicBezTo>
                        <a:pt x="14550" y="26248"/>
                        <a:pt x="14256" y="25626"/>
                        <a:pt x="13973" y="25026"/>
                      </a:cubicBezTo>
                      <a:cubicBezTo>
                        <a:pt x="13735" y="24522"/>
                        <a:pt x="13509" y="24046"/>
                        <a:pt x="13528" y="23549"/>
                      </a:cubicBezTo>
                      <a:cubicBezTo>
                        <a:pt x="13557" y="22833"/>
                        <a:pt x="14075" y="22268"/>
                        <a:pt x="14623" y="21670"/>
                      </a:cubicBezTo>
                      <a:cubicBezTo>
                        <a:pt x="15179" y="21065"/>
                        <a:pt x="15752" y="20439"/>
                        <a:pt x="15826" y="19612"/>
                      </a:cubicBezTo>
                      <a:cubicBezTo>
                        <a:pt x="15888" y="18923"/>
                        <a:pt x="15580" y="18280"/>
                        <a:pt x="15286" y="17660"/>
                      </a:cubicBezTo>
                      <a:cubicBezTo>
                        <a:pt x="14957" y="16973"/>
                        <a:pt x="14646" y="16324"/>
                        <a:pt x="14870" y="15691"/>
                      </a:cubicBezTo>
                      <a:cubicBezTo>
                        <a:pt x="15044" y="15208"/>
                        <a:pt x="15481" y="14892"/>
                        <a:pt x="15946" y="14556"/>
                      </a:cubicBezTo>
                      <a:cubicBezTo>
                        <a:pt x="16353" y="14263"/>
                        <a:pt x="16773" y="13959"/>
                        <a:pt x="17039" y="13522"/>
                      </a:cubicBezTo>
                      <a:cubicBezTo>
                        <a:pt x="17484" y="12797"/>
                        <a:pt x="17393" y="11929"/>
                        <a:pt x="17307" y="11088"/>
                      </a:cubicBezTo>
                      <a:cubicBezTo>
                        <a:pt x="17217" y="10234"/>
                        <a:pt x="17132" y="9426"/>
                        <a:pt x="17601" y="8826"/>
                      </a:cubicBezTo>
                      <a:cubicBezTo>
                        <a:pt x="17946" y="8386"/>
                        <a:pt x="18499" y="8212"/>
                        <a:pt x="19050" y="8212"/>
                      </a:cubicBezTo>
                      <a:cubicBezTo>
                        <a:pt x="19370" y="8212"/>
                        <a:pt x="19688" y="8271"/>
                        <a:pt x="19966" y="8369"/>
                      </a:cubicBezTo>
                      <a:cubicBezTo>
                        <a:pt x="20597" y="8589"/>
                        <a:pt x="21168" y="8990"/>
                        <a:pt x="21721" y="9378"/>
                      </a:cubicBezTo>
                      <a:cubicBezTo>
                        <a:pt x="21918" y="9516"/>
                        <a:pt x="22122" y="9659"/>
                        <a:pt x="22327" y="9792"/>
                      </a:cubicBezTo>
                      <a:cubicBezTo>
                        <a:pt x="23182" y="10352"/>
                        <a:pt x="23942" y="10628"/>
                        <a:pt x="24638" y="10628"/>
                      </a:cubicBezTo>
                      <a:cubicBezTo>
                        <a:pt x="24796" y="10628"/>
                        <a:pt x="24950" y="10614"/>
                        <a:pt x="25102" y="10586"/>
                      </a:cubicBezTo>
                      <a:cubicBezTo>
                        <a:pt x="25611" y="10494"/>
                        <a:pt x="26062" y="10244"/>
                        <a:pt x="26498" y="10004"/>
                      </a:cubicBezTo>
                      <a:cubicBezTo>
                        <a:pt x="26570" y="9963"/>
                        <a:pt x="26640" y="9924"/>
                        <a:pt x="26712" y="9886"/>
                      </a:cubicBezTo>
                      <a:cubicBezTo>
                        <a:pt x="27125" y="9662"/>
                        <a:pt x="27605" y="9437"/>
                        <a:pt x="28088" y="9437"/>
                      </a:cubicBezTo>
                      <a:cubicBezTo>
                        <a:pt x="28132" y="9437"/>
                        <a:pt x="28176" y="9439"/>
                        <a:pt x="28219" y="9443"/>
                      </a:cubicBezTo>
                      <a:cubicBezTo>
                        <a:pt x="28632" y="9478"/>
                        <a:pt x="29069" y="9766"/>
                        <a:pt x="29162" y="10161"/>
                      </a:cubicBezTo>
                      <a:cubicBezTo>
                        <a:pt x="29078" y="10200"/>
                        <a:pt x="29004" y="10263"/>
                        <a:pt x="28943" y="10347"/>
                      </a:cubicBezTo>
                      <a:cubicBezTo>
                        <a:pt x="28798" y="10555"/>
                        <a:pt x="28767" y="10854"/>
                        <a:pt x="28864" y="11090"/>
                      </a:cubicBezTo>
                      <a:cubicBezTo>
                        <a:pt x="28999" y="11419"/>
                        <a:pt x="29356" y="11637"/>
                        <a:pt x="29724" y="11637"/>
                      </a:cubicBezTo>
                      <a:cubicBezTo>
                        <a:pt x="29786" y="11637"/>
                        <a:pt x="29848" y="11631"/>
                        <a:pt x="29909" y="11618"/>
                      </a:cubicBezTo>
                      <a:cubicBezTo>
                        <a:pt x="30268" y="11544"/>
                        <a:pt x="30561" y="11271"/>
                        <a:pt x="30640" y="10933"/>
                      </a:cubicBezTo>
                      <a:cubicBezTo>
                        <a:pt x="30717" y="10603"/>
                        <a:pt x="30569" y="10248"/>
                        <a:pt x="30297" y="10074"/>
                      </a:cubicBezTo>
                      <a:cubicBezTo>
                        <a:pt x="30233" y="9695"/>
                        <a:pt x="30028" y="9361"/>
                        <a:pt x="29699" y="9099"/>
                      </a:cubicBezTo>
                      <a:cubicBezTo>
                        <a:pt x="29272" y="8758"/>
                        <a:pt x="28668" y="8565"/>
                        <a:pt x="28062" y="8565"/>
                      </a:cubicBezTo>
                      <a:cubicBezTo>
                        <a:pt x="27947" y="8565"/>
                        <a:pt x="27831" y="8572"/>
                        <a:pt x="27717" y="8586"/>
                      </a:cubicBezTo>
                      <a:cubicBezTo>
                        <a:pt x="27267" y="8642"/>
                        <a:pt x="26828" y="8770"/>
                        <a:pt x="26405" y="8893"/>
                      </a:cubicBezTo>
                      <a:cubicBezTo>
                        <a:pt x="25842" y="9058"/>
                        <a:pt x="25309" y="9213"/>
                        <a:pt x="24756" y="9213"/>
                      </a:cubicBezTo>
                      <a:cubicBezTo>
                        <a:pt x="23654" y="9213"/>
                        <a:pt x="22685" y="8612"/>
                        <a:pt x="21660" y="7976"/>
                      </a:cubicBezTo>
                      <a:cubicBezTo>
                        <a:pt x="20646" y="7350"/>
                        <a:pt x="19600" y="6701"/>
                        <a:pt x="18416" y="6701"/>
                      </a:cubicBezTo>
                      <a:cubicBezTo>
                        <a:pt x="18334" y="6701"/>
                        <a:pt x="18251" y="6704"/>
                        <a:pt x="18167" y="6711"/>
                      </a:cubicBezTo>
                      <a:cubicBezTo>
                        <a:pt x="16648" y="6827"/>
                        <a:pt x="15341" y="7989"/>
                        <a:pt x="14171" y="10269"/>
                      </a:cubicBezTo>
                      <a:cubicBezTo>
                        <a:pt x="11927" y="14637"/>
                        <a:pt x="10670" y="19407"/>
                        <a:pt x="9643" y="23911"/>
                      </a:cubicBezTo>
                      <a:cubicBezTo>
                        <a:pt x="9553" y="24304"/>
                        <a:pt x="9468" y="24699"/>
                        <a:pt x="9382" y="25094"/>
                      </a:cubicBezTo>
                      <a:cubicBezTo>
                        <a:pt x="9333" y="25035"/>
                        <a:pt x="9285" y="24976"/>
                        <a:pt x="9236" y="24918"/>
                      </a:cubicBezTo>
                      <a:cubicBezTo>
                        <a:pt x="8708" y="24268"/>
                        <a:pt x="8207" y="23655"/>
                        <a:pt x="8267" y="22908"/>
                      </a:cubicBezTo>
                      <a:cubicBezTo>
                        <a:pt x="8320" y="22255"/>
                        <a:pt x="8812" y="21693"/>
                        <a:pt x="9287" y="21150"/>
                      </a:cubicBezTo>
                      <a:cubicBezTo>
                        <a:pt x="9862" y="20494"/>
                        <a:pt x="10455" y="19814"/>
                        <a:pt x="10337" y="18935"/>
                      </a:cubicBezTo>
                      <a:cubicBezTo>
                        <a:pt x="10442" y="18022"/>
                        <a:pt x="10118" y="17248"/>
                        <a:pt x="9802" y="16501"/>
                      </a:cubicBezTo>
                      <a:cubicBezTo>
                        <a:pt x="9516" y="15817"/>
                        <a:pt x="9243" y="15174"/>
                        <a:pt x="9377" y="14530"/>
                      </a:cubicBezTo>
                      <a:cubicBezTo>
                        <a:pt x="9503" y="13913"/>
                        <a:pt x="9965" y="13442"/>
                        <a:pt x="10452" y="12946"/>
                      </a:cubicBezTo>
                      <a:cubicBezTo>
                        <a:pt x="10953" y="12435"/>
                        <a:pt x="11470" y="11908"/>
                        <a:pt x="11630" y="11194"/>
                      </a:cubicBezTo>
                      <a:cubicBezTo>
                        <a:pt x="11798" y="10436"/>
                        <a:pt x="11520" y="9707"/>
                        <a:pt x="11249" y="8999"/>
                      </a:cubicBezTo>
                      <a:cubicBezTo>
                        <a:pt x="11217" y="8913"/>
                        <a:pt x="11184" y="8828"/>
                        <a:pt x="11153" y="8744"/>
                      </a:cubicBezTo>
                      <a:cubicBezTo>
                        <a:pt x="10796" y="7779"/>
                        <a:pt x="10787" y="7077"/>
                        <a:pt x="11127" y="6595"/>
                      </a:cubicBezTo>
                      <a:cubicBezTo>
                        <a:pt x="11324" y="6317"/>
                        <a:pt x="11633" y="6124"/>
                        <a:pt x="11960" y="5919"/>
                      </a:cubicBezTo>
                      <a:cubicBezTo>
                        <a:pt x="12397" y="5645"/>
                        <a:pt x="12850" y="5360"/>
                        <a:pt x="13036" y="4846"/>
                      </a:cubicBezTo>
                      <a:cubicBezTo>
                        <a:pt x="13185" y="4433"/>
                        <a:pt x="13108" y="4000"/>
                        <a:pt x="13034" y="3583"/>
                      </a:cubicBezTo>
                      <a:cubicBezTo>
                        <a:pt x="12959" y="3153"/>
                        <a:pt x="12887" y="2745"/>
                        <a:pt x="13082" y="2426"/>
                      </a:cubicBezTo>
                      <a:cubicBezTo>
                        <a:pt x="13287" y="2095"/>
                        <a:pt x="13685" y="2007"/>
                        <a:pt x="14048" y="2007"/>
                      </a:cubicBezTo>
                      <a:cubicBezTo>
                        <a:pt x="14336" y="2007"/>
                        <a:pt x="14601" y="2062"/>
                        <a:pt x="14731" y="2093"/>
                      </a:cubicBezTo>
                      <a:cubicBezTo>
                        <a:pt x="15287" y="2231"/>
                        <a:pt x="15838" y="2439"/>
                        <a:pt x="16369" y="2643"/>
                      </a:cubicBezTo>
                      <a:cubicBezTo>
                        <a:pt x="16731" y="2781"/>
                        <a:pt x="17103" y="2923"/>
                        <a:pt x="17481" y="3043"/>
                      </a:cubicBezTo>
                      <a:cubicBezTo>
                        <a:pt x="18176" y="3266"/>
                        <a:pt x="18801" y="3377"/>
                        <a:pt x="19369" y="3377"/>
                      </a:cubicBezTo>
                      <a:cubicBezTo>
                        <a:pt x="19763" y="3377"/>
                        <a:pt x="20128" y="3324"/>
                        <a:pt x="20470" y="3217"/>
                      </a:cubicBezTo>
                      <a:cubicBezTo>
                        <a:pt x="20794" y="3116"/>
                        <a:pt x="21098" y="2965"/>
                        <a:pt x="21389" y="2819"/>
                      </a:cubicBezTo>
                      <a:cubicBezTo>
                        <a:pt x="21554" y="2736"/>
                        <a:pt x="21725" y="2652"/>
                        <a:pt x="21893" y="2580"/>
                      </a:cubicBezTo>
                      <a:cubicBezTo>
                        <a:pt x="22265" y="2419"/>
                        <a:pt x="22592" y="2339"/>
                        <a:pt x="22882" y="2339"/>
                      </a:cubicBezTo>
                      <a:cubicBezTo>
                        <a:pt x="23015" y="2339"/>
                        <a:pt x="23141" y="2356"/>
                        <a:pt x="23260" y="2390"/>
                      </a:cubicBezTo>
                      <a:cubicBezTo>
                        <a:pt x="23651" y="2504"/>
                        <a:pt x="24017" y="2901"/>
                        <a:pt x="23933" y="3314"/>
                      </a:cubicBezTo>
                      <a:cubicBezTo>
                        <a:pt x="23930" y="3331"/>
                        <a:pt x="23930" y="3349"/>
                        <a:pt x="23932" y="3366"/>
                      </a:cubicBezTo>
                      <a:cubicBezTo>
                        <a:pt x="23933" y="3399"/>
                        <a:pt x="23903" y="3485"/>
                        <a:pt x="23875" y="3551"/>
                      </a:cubicBezTo>
                      <a:cubicBezTo>
                        <a:pt x="23845" y="3632"/>
                        <a:pt x="23809" y="3724"/>
                        <a:pt x="23788" y="3824"/>
                      </a:cubicBezTo>
                      <a:cubicBezTo>
                        <a:pt x="23731" y="4099"/>
                        <a:pt x="23799" y="4377"/>
                        <a:pt x="23969" y="4566"/>
                      </a:cubicBezTo>
                      <a:cubicBezTo>
                        <a:pt x="24103" y="4715"/>
                        <a:pt x="24293" y="4795"/>
                        <a:pt x="24480" y="4795"/>
                      </a:cubicBezTo>
                      <a:cubicBezTo>
                        <a:pt x="24575" y="4795"/>
                        <a:pt x="24670" y="4774"/>
                        <a:pt x="24756" y="4731"/>
                      </a:cubicBezTo>
                      <a:cubicBezTo>
                        <a:pt x="24960" y="4627"/>
                        <a:pt x="25097" y="4409"/>
                        <a:pt x="25129" y="4144"/>
                      </a:cubicBezTo>
                      <a:cubicBezTo>
                        <a:pt x="25151" y="3950"/>
                        <a:pt x="25116" y="3761"/>
                        <a:pt x="25080" y="3593"/>
                      </a:cubicBezTo>
                      <a:cubicBezTo>
                        <a:pt x="25174" y="3142"/>
                        <a:pt x="25051" y="2707"/>
                        <a:pt x="24722" y="2332"/>
                      </a:cubicBezTo>
                      <a:cubicBezTo>
                        <a:pt x="24278" y="1825"/>
                        <a:pt x="23504" y="1501"/>
                        <a:pt x="22775" y="1501"/>
                      </a:cubicBezTo>
                      <a:cubicBezTo>
                        <a:pt x="22697" y="1501"/>
                        <a:pt x="22620" y="1505"/>
                        <a:pt x="22543" y="1513"/>
                      </a:cubicBezTo>
                      <a:cubicBezTo>
                        <a:pt x="22010" y="1566"/>
                        <a:pt x="21495" y="1725"/>
                        <a:pt x="20997" y="1877"/>
                      </a:cubicBezTo>
                      <a:cubicBezTo>
                        <a:pt x="20387" y="2063"/>
                        <a:pt x="19806" y="2240"/>
                        <a:pt x="19210" y="2240"/>
                      </a:cubicBezTo>
                      <a:cubicBezTo>
                        <a:pt x="19196" y="2240"/>
                        <a:pt x="19182" y="2240"/>
                        <a:pt x="19168" y="2239"/>
                      </a:cubicBezTo>
                      <a:cubicBezTo>
                        <a:pt x="18141" y="2224"/>
                        <a:pt x="17173" y="1665"/>
                        <a:pt x="16237" y="1127"/>
                      </a:cubicBezTo>
                      <a:cubicBezTo>
                        <a:pt x="15273" y="571"/>
                        <a:pt x="14278" y="1"/>
                        <a:pt x="13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9" name="Google Shape;269;p7"/>
            <p:cNvGrpSpPr/>
            <p:nvPr/>
          </p:nvGrpSpPr>
          <p:grpSpPr>
            <a:xfrm flipH="1">
              <a:off x="5993365" y="3098699"/>
              <a:ext cx="1014169" cy="1029465"/>
              <a:chOff x="2443147" y="2520090"/>
              <a:chExt cx="790467" cy="802389"/>
            </a:xfrm>
          </p:grpSpPr>
          <p:sp>
            <p:nvSpPr>
              <p:cNvPr id="270" name="Google Shape;270;p7"/>
              <p:cNvSpPr/>
              <p:nvPr/>
            </p:nvSpPr>
            <p:spPr>
              <a:xfrm>
                <a:off x="3158723" y="3172310"/>
                <a:ext cx="74891" cy="64682"/>
              </a:xfrm>
              <a:custGeom>
                <a:avLst/>
                <a:gdLst/>
                <a:ahLst/>
                <a:cxnLst/>
                <a:rect l="l" t="t" r="r" b="b"/>
                <a:pathLst>
                  <a:path w="1922" h="1660" extrusionOk="0">
                    <a:moveTo>
                      <a:pt x="0" y="0"/>
                    </a:moveTo>
                    <a:lnTo>
                      <a:pt x="0" y="1659"/>
                    </a:lnTo>
                    <a:cubicBezTo>
                      <a:pt x="13" y="1657"/>
                      <a:pt x="26" y="1651"/>
                      <a:pt x="42" y="1651"/>
                    </a:cubicBezTo>
                    <a:cubicBezTo>
                      <a:pt x="494" y="1651"/>
                      <a:pt x="943" y="1502"/>
                      <a:pt x="1306" y="1229"/>
                    </a:cubicBezTo>
                    <a:cubicBezTo>
                      <a:pt x="1564" y="1035"/>
                      <a:pt x="1775" y="782"/>
                      <a:pt x="1922" y="494"/>
                    </a:cubicBezTo>
                    <a:lnTo>
                      <a:pt x="1922" y="494"/>
                    </a:lnTo>
                    <a:cubicBezTo>
                      <a:pt x="1785" y="519"/>
                      <a:pt x="1646" y="531"/>
                      <a:pt x="1507" y="531"/>
                    </a:cubicBezTo>
                    <a:cubicBezTo>
                      <a:pt x="965" y="531"/>
                      <a:pt x="422" y="34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7"/>
              <p:cNvSpPr/>
              <p:nvPr/>
            </p:nvSpPr>
            <p:spPr>
              <a:xfrm>
                <a:off x="3158645" y="3265434"/>
                <a:ext cx="74930" cy="57045"/>
              </a:xfrm>
              <a:custGeom>
                <a:avLst/>
                <a:gdLst/>
                <a:ahLst/>
                <a:cxnLst/>
                <a:rect l="l" t="t" r="r" b="b"/>
                <a:pathLst>
                  <a:path w="1923" h="1464" extrusionOk="0">
                    <a:moveTo>
                      <a:pt x="1" y="1"/>
                    </a:moveTo>
                    <a:lnTo>
                      <a:pt x="1" y="1463"/>
                    </a:lnTo>
                    <a:lnTo>
                      <a:pt x="910" y="1463"/>
                    </a:lnTo>
                    <a:cubicBezTo>
                      <a:pt x="1051" y="1399"/>
                      <a:pt x="1184" y="1323"/>
                      <a:pt x="1307" y="1231"/>
                    </a:cubicBezTo>
                    <a:cubicBezTo>
                      <a:pt x="1546" y="1053"/>
                      <a:pt x="1747" y="820"/>
                      <a:pt x="1890" y="555"/>
                    </a:cubicBezTo>
                    <a:cubicBezTo>
                      <a:pt x="1902" y="535"/>
                      <a:pt x="1912" y="515"/>
                      <a:pt x="1922" y="494"/>
                    </a:cubicBezTo>
                    <a:lnTo>
                      <a:pt x="1922" y="494"/>
                    </a:lnTo>
                    <a:cubicBezTo>
                      <a:pt x="1786" y="519"/>
                      <a:pt x="1647" y="531"/>
                      <a:pt x="1509" y="531"/>
                    </a:cubicBezTo>
                    <a:cubicBezTo>
                      <a:pt x="967" y="531"/>
                      <a:pt x="424" y="34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7"/>
              <p:cNvSpPr/>
              <p:nvPr/>
            </p:nvSpPr>
            <p:spPr>
              <a:xfrm>
                <a:off x="3158723" y="2706455"/>
                <a:ext cx="74891" cy="64643"/>
              </a:xfrm>
              <a:custGeom>
                <a:avLst/>
                <a:gdLst/>
                <a:ahLst/>
                <a:cxnLst/>
                <a:rect l="l" t="t" r="r" b="b"/>
                <a:pathLst>
                  <a:path w="1922" h="1659" extrusionOk="0">
                    <a:moveTo>
                      <a:pt x="0" y="0"/>
                    </a:moveTo>
                    <a:lnTo>
                      <a:pt x="0" y="1658"/>
                    </a:lnTo>
                    <a:cubicBezTo>
                      <a:pt x="13" y="1655"/>
                      <a:pt x="26" y="1649"/>
                      <a:pt x="42" y="1649"/>
                    </a:cubicBezTo>
                    <a:cubicBezTo>
                      <a:pt x="495" y="1649"/>
                      <a:pt x="944" y="1500"/>
                      <a:pt x="1306" y="1229"/>
                    </a:cubicBezTo>
                    <a:cubicBezTo>
                      <a:pt x="1564" y="1035"/>
                      <a:pt x="1775" y="781"/>
                      <a:pt x="1922" y="494"/>
                    </a:cubicBezTo>
                    <a:lnTo>
                      <a:pt x="1922" y="494"/>
                    </a:lnTo>
                    <a:cubicBezTo>
                      <a:pt x="1786" y="518"/>
                      <a:pt x="1648" y="530"/>
                      <a:pt x="1510" y="530"/>
                    </a:cubicBezTo>
                    <a:cubicBezTo>
                      <a:pt x="967" y="530"/>
                      <a:pt x="423" y="34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7"/>
              <p:cNvSpPr/>
              <p:nvPr/>
            </p:nvSpPr>
            <p:spPr>
              <a:xfrm>
                <a:off x="3158723" y="3079147"/>
                <a:ext cx="74891" cy="64643"/>
              </a:xfrm>
              <a:custGeom>
                <a:avLst/>
                <a:gdLst/>
                <a:ahLst/>
                <a:cxnLst/>
                <a:rect l="l" t="t" r="r" b="b"/>
                <a:pathLst>
                  <a:path w="1922" h="1659" extrusionOk="0">
                    <a:moveTo>
                      <a:pt x="0" y="0"/>
                    </a:moveTo>
                    <a:lnTo>
                      <a:pt x="0" y="1658"/>
                    </a:lnTo>
                    <a:cubicBezTo>
                      <a:pt x="13" y="1656"/>
                      <a:pt x="26" y="1650"/>
                      <a:pt x="42" y="1650"/>
                    </a:cubicBezTo>
                    <a:cubicBezTo>
                      <a:pt x="494" y="1650"/>
                      <a:pt x="943" y="1501"/>
                      <a:pt x="1306" y="1230"/>
                    </a:cubicBezTo>
                    <a:cubicBezTo>
                      <a:pt x="1564" y="1036"/>
                      <a:pt x="1775" y="781"/>
                      <a:pt x="1922" y="494"/>
                    </a:cubicBezTo>
                    <a:lnTo>
                      <a:pt x="1922" y="494"/>
                    </a:lnTo>
                    <a:cubicBezTo>
                      <a:pt x="1786" y="519"/>
                      <a:pt x="1649" y="530"/>
                      <a:pt x="1511" y="530"/>
                    </a:cubicBezTo>
                    <a:cubicBezTo>
                      <a:pt x="968" y="530"/>
                      <a:pt x="423" y="34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7"/>
              <p:cNvSpPr/>
              <p:nvPr/>
            </p:nvSpPr>
            <p:spPr>
              <a:xfrm>
                <a:off x="3158723" y="2799579"/>
                <a:ext cx="74891" cy="64721"/>
              </a:xfrm>
              <a:custGeom>
                <a:avLst/>
                <a:gdLst/>
                <a:ahLst/>
                <a:cxnLst/>
                <a:rect l="l" t="t" r="r" b="b"/>
                <a:pathLst>
                  <a:path w="1922" h="1661" extrusionOk="0">
                    <a:moveTo>
                      <a:pt x="0" y="1"/>
                    </a:moveTo>
                    <a:lnTo>
                      <a:pt x="0" y="1660"/>
                    </a:lnTo>
                    <a:cubicBezTo>
                      <a:pt x="13" y="1657"/>
                      <a:pt x="26" y="1651"/>
                      <a:pt x="42" y="1651"/>
                    </a:cubicBezTo>
                    <a:cubicBezTo>
                      <a:pt x="495" y="1651"/>
                      <a:pt x="944" y="1501"/>
                      <a:pt x="1306" y="1230"/>
                    </a:cubicBezTo>
                    <a:cubicBezTo>
                      <a:pt x="1564" y="1036"/>
                      <a:pt x="1775" y="783"/>
                      <a:pt x="1922" y="495"/>
                    </a:cubicBezTo>
                    <a:lnTo>
                      <a:pt x="1922" y="495"/>
                    </a:lnTo>
                    <a:cubicBezTo>
                      <a:pt x="1785" y="519"/>
                      <a:pt x="1646" y="531"/>
                      <a:pt x="1507" y="531"/>
                    </a:cubicBezTo>
                    <a:cubicBezTo>
                      <a:pt x="965" y="531"/>
                      <a:pt x="422" y="346"/>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7"/>
              <p:cNvSpPr/>
              <p:nvPr/>
            </p:nvSpPr>
            <p:spPr>
              <a:xfrm>
                <a:off x="3158723" y="2892782"/>
                <a:ext cx="74891" cy="64643"/>
              </a:xfrm>
              <a:custGeom>
                <a:avLst/>
                <a:gdLst/>
                <a:ahLst/>
                <a:cxnLst/>
                <a:rect l="l" t="t" r="r" b="b"/>
                <a:pathLst>
                  <a:path w="1922" h="1659" extrusionOk="0">
                    <a:moveTo>
                      <a:pt x="0" y="1"/>
                    </a:moveTo>
                    <a:lnTo>
                      <a:pt x="0" y="1659"/>
                    </a:lnTo>
                    <a:cubicBezTo>
                      <a:pt x="13" y="1656"/>
                      <a:pt x="26" y="1650"/>
                      <a:pt x="42" y="1650"/>
                    </a:cubicBezTo>
                    <a:cubicBezTo>
                      <a:pt x="494" y="1650"/>
                      <a:pt x="943" y="1501"/>
                      <a:pt x="1306" y="1230"/>
                    </a:cubicBezTo>
                    <a:cubicBezTo>
                      <a:pt x="1564" y="1035"/>
                      <a:pt x="1775" y="781"/>
                      <a:pt x="1922" y="495"/>
                    </a:cubicBezTo>
                    <a:lnTo>
                      <a:pt x="1922" y="495"/>
                    </a:lnTo>
                    <a:cubicBezTo>
                      <a:pt x="1786" y="519"/>
                      <a:pt x="1648" y="531"/>
                      <a:pt x="1510" y="531"/>
                    </a:cubicBezTo>
                    <a:cubicBezTo>
                      <a:pt x="967" y="531"/>
                      <a:pt x="423" y="34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7"/>
              <p:cNvSpPr/>
              <p:nvPr/>
            </p:nvSpPr>
            <p:spPr>
              <a:xfrm>
                <a:off x="3158723" y="2520090"/>
                <a:ext cx="74891" cy="64643"/>
              </a:xfrm>
              <a:custGeom>
                <a:avLst/>
                <a:gdLst/>
                <a:ahLst/>
                <a:cxnLst/>
                <a:rect l="l" t="t" r="r" b="b"/>
                <a:pathLst>
                  <a:path w="1922" h="1659" extrusionOk="0">
                    <a:moveTo>
                      <a:pt x="0" y="0"/>
                    </a:moveTo>
                    <a:lnTo>
                      <a:pt x="0" y="1658"/>
                    </a:lnTo>
                    <a:cubicBezTo>
                      <a:pt x="13" y="1655"/>
                      <a:pt x="26" y="1650"/>
                      <a:pt x="42" y="1650"/>
                    </a:cubicBezTo>
                    <a:cubicBezTo>
                      <a:pt x="494" y="1650"/>
                      <a:pt x="943" y="1501"/>
                      <a:pt x="1306" y="1230"/>
                    </a:cubicBezTo>
                    <a:cubicBezTo>
                      <a:pt x="1564" y="1036"/>
                      <a:pt x="1775" y="781"/>
                      <a:pt x="1922" y="494"/>
                    </a:cubicBezTo>
                    <a:lnTo>
                      <a:pt x="1922" y="494"/>
                    </a:lnTo>
                    <a:cubicBezTo>
                      <a:pt x="1785" y="519"/>
                      <a:pt x="1647" y="531"/>
                      <a:pt x="1509" y="531"/>
                    </a:cubicBezTo>
                    <a:cubicBezTo>
                      <a:pt x="966" y="531"/>
                      <a:pt x="423" y="34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7"/>
              <p:cNvSpPr/>
              <p:nvPr/>
            </p:nvSpPr>
            <p:spPr>
              <a:xfrm>
                <a:off x="3158723" y="2985945"/>
                <a:ext cx="74891" cy="64682"/>
              </a:xfrm>
              <a:custGeom>
                <a:avLst/>
                <a:gdLst/>
                <a:ahLst/>
                <a:cxnLst/>
                <a:rect l="l" t="t" r="r" b="b"/>
                <a:pathLst>
                  <a:path w="1922" h="1660" extrusionOk="0">
                    <a:moveTo>
                      <a:pt x="0" y="0"/>
                    </a:moveTo>
                    <a:lnTo>
                      <a:pt x="0" y="1660"/>
                    </a:lnTo>
                    <a:cubicBezTo>
                      <a:pt x="13" y="1657"/>
                      <a:pt x="26" y="1651"/>
                      <a:pt x="42" y="1651"/>
                    </a:cubicBezTo>
                    <a:cubicBezTo>
                      <a:pt x="494" y="1651"/>
                      <a:pt x="943" y="1502"/>
                      <a:pt x="1306" y="1230"/>
                    </a:cubicBezTo>
                    <a:cubicBezTo>
                      <a:pt x="1564" y="1036"/>
                      <a:pt x="1775" y="782"/>
                      <a:pt x="1922" y="494"/>
                    </a:cubicBezTo>
                    <a:lnTo>
                      <a:pt x="1922" y="494"/>
                    </a:lnTo>
                    <a:cubicBezTo>
                      <a:pt x="1786" y="519"/>
                      <a:pt x="1648" y="531"/>
                      <a:pt x="1509" y="531"/>
                    </a:cubicBezTo>
                    <a:cubicBezTo>
                      <a:pt x="967" y="531"/>
                      <a:pt x="423" y="34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7"/>
              <p:cNvSpPr/>
              <p:nvPr/>
            </p:nvSpPr>
            <p:spPr>
              <a:xfrm>
                <a:off x="3158723" y="2613253"/>
                <a:ext cx="74891" cy="64682"/>
              </a:xfrm>
              <a:custGeom>
                <a:avLst/>
                <a:gdLst/>
                <a:ahLst/>
                <a:cxnLst/>
                <a:rect l="l" t="t" r="r" b="b"/>
                <a:pathLst>
                  <a:path w="1922" h="1660" extrusionOk="0">
                    <a:moveTo>
                      <a:pt x="0" y="0"/>
                    </a:moveTo>
                    <a:lnTo>
                      <a:pt x="0" y="1659"/>
                    </a:lnTo>
                    <a:cubicBezTo>
                      <a:pt x="13" y="1657"/>
                      <a:pt x="26" y="1651"/>
                      <a:pt x="42" y="1651"/>
                    </a:cubicBezTo>
                    <a:cubicBezTo>
                      <a:pt x="494" y="1651"/>
                      <a:pt x="943" y="1502"/>
                      <a:pt x="1306" y="1229"/>
                    </a:cubicBezTo>
                    <a:cubicBezTo>
                      <a:pt x="1564" y="1035"/>
                      <a:pt x="1775" y="782"/>
                      <a:pt x="1922" y="494"/>
                    </a:cubicBezTo>
                    <a:lnTo>
                      <a:pt x="1922" y="494"/>
                    </a:lnTo>
                    <a:cubicBezTo>
                      <a:pt x="1785" y="519"/>
                      <a:pt x="1646" y="531"/>
                      <a:pt x="1507" y="531"/>
                    </a:cubicBezTo>
                    <a:cubicBezTo>
                      <a:pt x="965" y="531"/>
                      <a:pt x="422" y="34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7"/>
              <p:cNvSpPr/>
              <p:nvPr/>
            </p:nvSpPr>
            <p:spPr>
              <a:xfrm>
                <a:off x="2443147" y="2613253"/>
                <a:ext cx="74969" cy="64682"/>
              </a:xfrm>
              <a:custGeom>
                <a:avLst/>
                <a:gdLst/>
                <a:ahLst/>
                <a:cxnLst/>
                <a:rect l="l" t="t" r="r" b="b"/>
                <a:pathLst>
                  <a:path w="1924" h="1660" extrusionOk="0">
                    <a:moveTo>
                      <a:pt x="1923" y="0"/>
                    </a:moveTo>
                    <a:cubicBezTo>
                      <a:pt x="1501" y="345"/>
                      <a:pt x="958" y="531"/>
                      <a:pt x="415" y="531"/>
                    </a:cubicBezTo>
                    <a:cubicBezTo>
                      <a:pt x="276" y="531"/>
                      <a:pt x="137" y="519"/>
                      <a:pt x="0" y="494"/>
                    </a:cubicBezTo>
                    <a:lnTo>
                      <a:pt x="0" y="494"/>
                    </a:lnTo>
                    <a:cubicBezTo>
                      <a:pt x="147" y="782"/>
                      <a:pt x="358" y="1035"/>
                      <a:pt x="617" y="1229"/>
                    </a:cubicBezTo>
                    <a:cubicBezTo>
                      <a:pt x="979" y="1502"/>
                      <a:pt x="1428" y="1651"/>
                      <a:pt x="1881" y="1651"/>
                    </a:cubicBezTo>
                    <a:cubicBezTo>
                      <a:pt x="1896" y="1651"/>
                      <a:pt x="1909" y="1657"/>
                      <a:pt x="1923" y="1659"/>
                    </a:cubicBezTo>
                    <a:lnTo>
                      <a:pt x="19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7"/>
              <p:cNvSpPr/>
              <p:nvPr/>
            </p:nvSpPr>
            <p:spPr>
              <a:xfrm>
                <a:off x="2443186" y="3265434"/>
                <a:ext cx="74930" cy="57045"/>
              </a:xfrm>
              <a:custGeom>
                <a:avLst/>
                <a:gdLst/>
                <a:ahLst/>
                <a:cxnLst/>
                <a:rect l="l" t="t" r="r" b="b"/>
                <a:pathLst>
                  <a:path w="1923" h="1464" extrusionOk="0">
                    <a:moveTo>
                      <a:pt x="1922" y="1"/>
                    </a:moveTo>
                    <a:cubicBezTo>
                      <a:pt x="1500" y="345"/>
                      <a:pt x="957" y="531"/>
                      <a:pt x="415" y="531"/>
                    </a:cubicBezTo>
                    <a:cubicBezTo>
                      <a:pt x="276" y="531"/>
                      <a:pt x="137" y="519"/>
                      <a:pt x="1" y="494"/>
                    </a:cubicBezTo>
                    <a:lnTo>
                      <a:pt x="1" y="494"/>
                    </a:lnTo>
                    <a:cubicBezTo>
                      <a:pt x="11" y="515"/>
                      <a:pt x="23" y="535"/>
                      <a:pt x="33" y="555"/>
                    </a:cubicBezTo>
                    <a:cubicBezTo>
                      <a:pt x="176" y="820"/>
                      <a:pt x="377" y="1053"/>
                      <a:pt x="616" y="1231"/>
                    </a:cubicBezTo>
                    <a:cubicBezTo>
                      <a:pt x="739" y="1323"/>
                      <a:pt x="874" y="1399"/>
                      <a:pt x="1014" y="1463"/>
                    </a:cubicBezTo>
                    <a:lnTo>
                      <a:pt x="1922" y="1463"/>
                    </a:lnTo>
                    <a:lnTo>
                      <a:pt x="19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7"/>
              <p:cNvSpPr/>
              <p:nvPr/>
            </p:nvSpPr>
            <p:spPr>
              <a:xfrm>
                <a:off x="2443147" y="3172310"/>
                <a:ext cx="74969" cy="64682"/>
              </a:xfrm>
              <a:custGeom>
                <a:avLst/>
                <a:gdLst/>
                <a:ahLst/>
                <a:cxnLst/>
                <a:rect l="l" t="t" r="r" b="b"/>
                <a:pathLst>
                  <a:path w="1924" h="1660" extrusionOk="0">
                    <a:moveTo>
                      <a:pt x="1923" y="0"/>
                    </a:moveTo>
                    <a:cubicBezTo>
                      <a:pt x="1501" y="345"/>
                      <a:pt x="958" y="531"/>
                      <a:pt x="415" y="531"/>
                    </a:cubicBezTo>
                    <a:cubicBezTo>
                      <a:pt x="276" y="531"/>
                      <a:pt x="137" y="519"/>
                      <a:pt x="0" y="494"/>
                    </a:cubicBezTo>
                    <a:lnTo>
                      <a:pt x="0" y="494"/>
                    </a:lnTo>
                    <a:cubicBezTo>
                      <a:pt x="147" y="782"/>
                      <a:pt x="358" y="1035"/>
                      <a:pt x="617" y="1229"/>
                    </a:cubicBezTo>
                    <a:cubicBezTo>
                      <a:pt x="979" y="1502"/>
                      <a:pt x="1428" y="1651"/>
                      <a:pt x="1881" y="1651"/>
                    </a:cubicBezTo>
                    <a:cubicBezTo>
                      <a:pt x="1896" y="1651"/>
                      <a:pt x="1909" y="1657"/>
                      <a:pt x="1923" y="1659"/>
                    </a:cubicBezTo>
                    <a:lnTo>
                      <a:pt x="19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7"/>
              <p:cNvSpPr/>
              <p:nvPr/>
            </p:nvSpPr>
            <p:spPr>
              <a:xfrm>
                <a:off x="2443147" y="3079147"/>
                <a:ext cx="74969" cy="64643"/>
              </a:xfrm>
              <a:custGeom>
                <a:avLst/>
                <a:gdLst/>
                <a:ahLst/>
                <a:cxnLst/>
                <a:rect l="l" t="t" r="r" b="b"/>
                <a:pathLst>
                  <a:path w="1924" h="1659" extrusionOk="0">
                    <a:moveTo>
                      <a:pt x="1923" y="0"/>
                    </a:moveTo>
                    <a:cubicBezTo>
                      <a:pt x="1501" y="345"/>
                      <a:pt x="956" y="530"/>
                      <a:pt x="412" y="530"/>
                    </a:cubicBezTo>
                    <a:cubicBezTo>
                      <a:pt x="274" y="530"/>
                      <a:pt x="136" y="519"/>
                      <a:pt x="0" y="494"/>
                    </a:cubicBezTo>
                    <a:lnTo>
                      <a:pt x="0" y="494"/>
                    </a:lnTo>
                    <a:cubicBezTo>
                      <a:pt x="147" y="781"/>
                      <a:pt x="358" y="1036"/>
                      <a:pt x="617" y="1230"/>
                    </a:cubicBezTo>
                    <a:cubicBezTo>
                      <a:pt x="979" y="1501"/>
                      <a:pt x="1428" y="1650"/>
                      <a:pt x="1881" y="1650"/>
                    </a:cubicBezTo>
                    <a:cubicBezTo>
                      <a:pt x="1896" y="1650"/>
                      <a:pt x="1909" y="1656"/>
                      <a:pt x="1923" y="1658"/>
                    </a:cubicBezTo>
                    <a:lnTo>
                      <a:pt x="19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7"/>
              <p:cNvSpPr/>
              <p:nvPr/>
            </p:nvSpPr>
            <p:spPr>
              <a:xfrm>
                <a:off x="2443147" y="2985945"/>
                <a:ext cx="74969" cy="64682"/>
              </a:xfrm>
              <a:custGeom>
                <a:avLst/>
                <a:gdLst/>
                <a:ahLst/>
                <a:cxnLst/>
                <a:rect l="l" t="t" r="r" b="b"/>
                <a:pathLst>
                  <a:path w="1924" h="1660" extrusionOk="0">
                    <a:moveTo>
                      <a:pt x="1923" y="0"/>
                    </a:moveTo>
                    <a:cubicBezTo>
                      <a:pt x="1501" y="346"/>
                      <a:pt x="957" y="531"/>
                      <a:pt x="413" y="531"/>
                    </a:cubicBezTo>
                    <a:cubicBezTo>
                      <a:pt x="275" y="531"/>
                      <a:pt x="137" y="519"/>
                      <a:pt x="0" y="494"/>
                    </a:cubicBezTo>
                    <a:lnTo>
                      <a:pt x="0" y="494"/>
                    </a:lnTo>
                    <a:cubicBezTo>
                      <a:pt x="147" y="782"/>
                      <a:pt x="358" y="1036"/>
                      <a:pt x="617" y="1230"/>
                    </a:cubicBezTo>
                    <a:cubicBezTo>
                      <a:pt x="979" y="1502"/>
                      <a:pt x="1428" y="1651"/>
                      <a:pt x="1881" y="1651"/>
                    </a:cubicBezTo>
                    <a:cubicBezTo>
                      <a:pt x="1896" y="1651"/>
                      <a:pt x="1909" y="1657"/>
                      <a:pt x="1923" y="1660"/>
                    </a:cubicBezTo>
                    <a:lnTo>
                      <a:pt x="19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7"/>
              <p:cNvSpPr/>
              <p:nvPr/>
            </p:nvSpPr>
            <p:spPr>
              <a:xfrm>
                <a:off x="2443147" y="2520090"/>
                <a:ext cx="74969" cy="64643"/>
              </a:xfrm>
              <a:custGeom>
                <a:avLst/>
                <a:gdLst/>
                <a:ahLst/>
                <a:cxnLst/>
                <a:rect l="l" t="t" r="r" b="b"/>
                <a:pathLst>
                  <a:path w="1924" h="1659" extrusionOk="0">
                    <a:moveTo>
                      <a:pt x="1923" y="0"/>
                    </a:moveTo>
                    <a:cubicBezTo>
                      <a:pt x="1501" y="346"/>
                      <a:pt x="957" y="531"/>
                      <a:pt x="413" y="531"/>
                    </a:cubicBezTo>
                    <a:cubicBezTo>
                      <a:pt x="275" y="531"/>
                      <a:pt x="137" y="519"/>
                      <a:pt x="0" y="494"/>
                    </a:cubicBezTo>
                    <a:lnTo>
                      <a:pt x="0" y="494"/>
                    </a:lnTo>
                    <a:cubicBezTo>
                      <a:pt x="147" y="781"/>
                      <a:pt x="358" y="1034"/>
                      <a:pt x="617" y="1228"/>
                    </a:cubicBezTo>
                    <a:cubicBezTo>
                      <a:pt x="979" y="1501"/>
                      <a:pt x="1428" y="1650"/>
                      <a:pt x="1881" y="1650"/>
                    </a:cubicBezTo>
                    <a:cubicBezTo>
                      <a:pt x="1896" y="1650"/>
                      <a:pt x="1909" y="1655"/>
                      <a:pt x="1923" y="1658"/>
                    </a:cubicBezTo>
                    <a:lnTo>
                      <a:pt x="19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7"/>
              <p:cNvSpPr/>
              <p:nvPr/>
            </p:nvSpPr>
            <p:spPr>
              <a:xfrm>
                <a:off x="2443147" y="2892782"/>
                <a:ext cx="74969" cy="64721"/>
              </a:xfrm>
              <a:custGeom>
                <a:avLst/>
                <a:gdLst/>
                <a:ahLst/>
                <a:cxnLst/>
                <a:rect l="l" t="t" r="r" b="b"/>
                <a:pathLst>
                  <a:path w="1924" h="1661" extrusionOk="0">
                    <a:moveTo>
                      <a:pt x="1923" y="1"/>
                    </a:moveTo>
                    <a:cubicBezTo>
                      <a:pt x="1501" y="345"/>
                      <a:pt x="956" y="531"/>
                      <a:pt x="412" y="531"/>
                    </a:cubicBezTo>
                    <a:cubicBezTo>
                      <a:pt x="274" y="531"/>
                      <a:pt x="136" y="519"/>
                      <a:pt x="0" y="495"/>
                    </a:cubicBezTo>
                    <a:lnTo>
                      <a:pt x="0" y="495"/>
                    </a:lnTo>
                    <a:cubicBezTo>
                      <a:pt x="147" y="781"/>
                      <a:pt x="358" y="1036"/>
                      <a:pt x="617" y="1230"/>
                    </a:cubicBezTo>
                    <a:cubicBezTo>
                      <a:pt x="979" y="1501"/>
                      <a:pt x="1428" y="1650"/>
                      <a:pt x="1881" y="1651"/>
                    </a:cubicBezTo>
                    <a:cubicBezTo>
                      <a:pt x="1896" y="1651"/>
                      <a:pt x="1909" y="1656"/>
                      <a:pt x="1923" y="1660"/>
                    </a:cubicBezTo>
                    <a:lnTo>
                      <a:pt x="19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7"/>
              <p:cNvSpPr/>
              <p:nvPr/>
            </p:nvSpPr>
            <p:spPr>
              <a:xfrm>
                <a:off x="2443147" y="2799579"/>
                <a:ext cx="74969" cy="64721"/>
              </a:xfrm>
              <a:custGeom>
                <a:avLst/>
                <a:gdLst/>
                <a:ahLst/>
                <a:cxnLst/>
                <a:rect l="l" t="t" r="r" b="b"/>
                <a:pathLst>
                  <a:path w="1924" h="1661" extrusionOk="0">
                    <a:moveTo>
                      <a:pt x="1923" y="1"/>
                    </a:moveTo>
                    <a:cubicBezTo>
                      <a:pt x="1501" y="346"/>
                      <a:pt x="958" y="531"/>
                      <a:pt x="415" y="531"/>
                    </a:cubicBezTo>
                    <a:cubicBezTo>
                      <a:pt x="276" y="531"/>
                      <a:pt x="137" y="519"/>
                      <a:pt x="0" y="495"/>
                    </a:cubicBezTo>
                    <a:lnTo>
                      <a:pt x="0" y="495"/>
                    </a:lnTo>
                    <a:cubicBezTo>
                      <a:pt x="147" y="783"/>
                      <a:pt x="358" y="1036"/>
                      <a:pt x="617" y="1230"/>
                    </a:cubicBezTo>
                    <a:cubicBezTo>
                      <a:pt x="979" y="1502"/>
                      <a:pt x="1428" y="1651"/>
                      <a:pt x="1881" y="1651"/>
                    </a:cubicBezTo>
                    <a:cubicBezTo>
                      <a:pt x="1896" y="1651"/>
                      <a:pt x="1909" y="1657"/>
                      <a:pt x="1923" y="1660"/>
                    </a:cubicBezTo>
                    <a:lnTo>
                      <a:pt x="19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7"/>
              <p:cNvSpPr/>
              <p:nvPr/>
            </p:nvSpPr>
            <p:spPr>
              <a:xfrm>
                <a:off x="2443147" y="2706455"/>
                <a:ext cx="74969" cy="64643"/>
              </a:xfrm>
              <a:custGeom>
                <a:avLst/>
                <a:gdLst/>
                <a:ahLst/>
                <a:cxnLst/>
                <a:rect l="l" t="t" r="r" b="b"/>
                <a:pathLst>
                  <a:path w="1924" h="1659" extrusionOk="0">
                    <a:moveTo>
                      <a:pt x="1923" y="0"/>
                    </a:moveTo>
                    <a:cubicBezTo>
                      <a:pt x="1501" y="344"/>
                      <a:pt x="956" y="530"/>
                      <a:pt x="412" y="530"/>
                    </a:cubicBezTo>
                    <a:cubicBezTo>
                      <a:pt x="274" y="530"/>
                      <a:pt x="136" y="518"/>
                      <a:pt x="0" y="494"/>
                    </a:cubicBezTo>
                    <a:lnTo>
                      <a:pt x="0" y="494"/>
                    </a:lnTo>
                    <a:cubicBezTo>
                      <a:pt x="147" y="781"/>
                      <a:pt x="358" y="1035"/>
                      <a:pt x="617" y="1229"/>
                    </a:cubicBezTo>
                    <a:cubicBezTo>
                      <a:pt x="979" y="1500"/>
                      <a:pt x="1428" y="1649"/>
                      <a:pt x="1881" y="1649"/>
                    </a:cubicBezTo>
                    <a:cubicBezTo>
                      <a:pt x="1896" y="1649"/>
                      <a:pt x="1909" y="1655"/>
                      <a:pt x="1923" y="1658"/>
                    </a:cubicBezTo>
                    <a:lnTo>
                      <a:pt x="19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8" name="Google Shape;288;p7"/>
            <p:cNvSpPr/>
            <p:nvPr/>
          </p:nvSpPr>
          <p:spPr>
            <a:xfrm flipH="1">
              <a:off x="5329621" y="3364605"/>
              <a:ext cx="86941" cy="117032"/>
            </a:xfrm>
            <a:custGeom>
              <a:avLst/>
              <a:gdLst/>
              <a:ahLst/>
              <a:cxnLst/>
              <a:rect l="l" t="t" r="r" b="b"/>
              <a:pathLst>
                <a:path w="1739" h="2341" extrusionOk="0">
                  <a:moveTo>
                    <a:pt x="261" y="0"/>
                  </a:moveTo>
                  <a:cubicBezTo>
                    <a:pt x="118" y="0"/>
                    <a:pt x="1" y="118"/>
                    <a:pt x="1" y="261"/>
                  </a:cubicBezTo>
                  <a:lnTo>
                    <a:pt x="1" y="782"/>
                  </a:lnTo>
                  <a:lnTo>
                    <a:pt x="441" y="782"/>
                  </a:lnTo>
                  <a:cubicBezTo>
                    <a:pt x="807" y="782"/>
                    <a:pt x="1106" y="1081"/>
                    <a:pt x="1106" y="1447"/>
                  </a:cubicBezTo>
                  <a:lnTo>
                    <a:pt x="1106" y="2340"/>
                  </a:lnTo>
                  <a:lnTo>
                    <a:pt x="1478" y="2340"/>
                  </a:lnTo>
                  <a:cubicBezTo>
                    <a:pt x="1621" y="2340"/>
                    <a:pt x="1738" y="2223"/>
                    <a:pt x="1738" y="2080"/>
                  </a:cubicBezTo>
                  <a:lnTo>
                    <a:pt x="1738" y="261"/>
                  </a:lnTo>
                  <a:cubicBezTo>
                    <a:pt x="1738" y="118"/>
                    <a:pt x="1621" y="0"/>
                    <a:pt x="1478" y="0"/>
                  </a:cubicBezTo>
                  <a:lnTo>
                    <a:pt x="1208" y="0"/>
                  </a:lnTo>
                  <a:cubicBezTo>
                    <a:pt x="1207" y="0"/>
                    <a:pt x="1207" y="2"/>
                    <a:pt x="1206" y="2"/>
                  </a:cubicBezTo>
                  <a:cubicBezTo>
                    <a:pt x="1206" y="2"/>
                    <a:pt x="1206" y="0"/>
                    <a:pt x="12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4954076" y="3866379"/>
              <a:ext cx="86941" cy="117032"/>
            </a:xfrm>
            <a:custGeom>
              <a:avLst/>
              <a:gdLst/>
              <a:ahLst/>
              <a:cxnLst/>
              <a:rect l="l" t="t" r="r" b="b"/>
              <a:pathLst>
                <a:path w="1739" h="2341" extrusionOk="0">
                  <a:moveTo>
                    <a:pt x="262" y="1"/>
                  </a:moveTo>
                  <a:cubicBezTo>
                    <a:pt x="118" y="1"/>
                    <a:pt x="1" y="118"/>
                    <a:pt x="1" y="261"/>
                  </a:cubicBezTo>
                  <a:lnTo>
                    <a:pt x="1" y="783"/>
                  </a:lnTo>
                  <a:lnTo>
                    <a:pt x="441" y="783"/>
                  </a:lnTo>
                  <a:cubicBezTo>
                    <a:pt x="807" y="783"/>
                    <a:pt x="1106" y="1081"/>
                    <a:pt x="1106" y="1447"/>
                  </a:cubicBezTo>
                  <a:lnTo>
                    <a:pt x="1106" y="2341"/>
                  </a:lnTo>
                  <a:lnTo>
                    <a:pt x="1478" y="2341"/>
                  </a:lnTo>
                  <a:cubicBezTo>
                    <a:pt x="1621" y="2341"/>
                    <a:pt x="1739" y="2223"/>
                    <a:pt x="1739" y="2080"/>
                  </a:cubicBezTo>
                  <a:lnTo>
                    <a:pt x="1739" y="261"/>
                  </a:lnTo>
                  <a:cubicBezTo>
                    <a:pt x="1739" y="118"/>
                    <a:pt x="1621" y="1"/>
                    <a:pt x="1478" y="1"/>
                  </a:cubicBezTo>
                  <a:lnTo>
                    <a:pt x="1337" y="1"/>
                  </a:lnTo>
                  <a:cubicBezTo>
                    <a:pt x="1337" y="1"/>
                    <a:pt x="1336" y="2"/>
                    <a:pt x="1336" y="2"/>
                  </a:cubicBezTo>
                  <a:cubicBezTo>
                    <a:pt x="1336" y="2"/>
                    <a:pt x="1336" y="1"/>
                    <a:pt x="13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5636576" y="3364605"/>
              <a:ext cx="86891" cy="117032"/>
            </a:xfrm>
            <a:custGeom>
              <a:avLst/>
              <a:gdLst/>
              <a:ahLst/>
              <a:cxnLst/>
              <a:rect l="l" t="t" r="r" b="b"/>
              <a:pathLst>
                <a:path w="1738" h="2341" extrusionOk="0">
                  <a:moveTo>
                    <a:pt x="261" y="0"/>
                  </a:moveTo>
                  <a:cubicBezTo>
                    <a:pt x="118" y="0"/>
                    <a:pt x="0" y="118"/>
                    <a:pt x="0" y="261"/>
                  </a:cubicBezTo>
                  <a:lnTo>
                    <a:pt x="0" y="2080"/>
                  </a:lnTo>
                  <a:cubicBezTo>
                    <a:pt x="0" y="2223"/>
                    <a:pt x="118" y="2340"/>
                    <a:pt x="261" y="2340"/>
                  </a:cubicBezTo>
                  <a:lnTo>
                    <a:pt x="633" y="2340"/>
                  </a:lnTo>
                  <a:lnTo>
                    <a:pt x="633" y="1447"/>
                  </a:lnTo>
                  <a:cubicBezTo>
                    <a:pt x="633" y="1081"/>
                    <a:pt x="931" y="782"/>
                    <a:pt x="1298" y="782"/>
                  </a:cubicBezTo>
                  <a:lnTo>
                    <a:pt x="1738" y="782"/>
                  </a:lnTo>
                  <a:lnTo>
                    <a:pt x="1738" y="261"/>
                  </a:lnTo>
                  <a:cubicBezTo>
                    <a:pt x="1738" y="118"/>
                    <a:pt x="1621" y="0"/>
                    <a:pt x="14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5260981" y="3866379"/>
              <a:ext cx="86941" cy="117032"/>
            </a:xfrm>
            <a:custGeom>
              <a:avLst/>
              <a:gdLst/>
              <a:ahLst/>
              <a:cxnLst/>
              <a:rect l="l" t="t" r="r" b="b"/>
              <a:pathLst>
                <a:path w="1739" h="2341" extrusionOk="0">
                  <a:moveTo>
                    <a:pt x="261" y="1"/>
                  </a:moveTo>
                  <a:cubicBezTo>
                    <a:pt x="118" y="1"/>
                    <a:pt x="0" y="118"/>
                    <a:pt x="0" y="261"/>
                  </a:cubicBezTo>
                  <a:lnTo>
                    <a:pt x="0" y="2080"/>
                  </a:lnTo>
                  <a:cubicBezTo>
                    <a:pt x="0" y="2223"/>
                    <a:pt x="118" y="2341"/>
                    <a:pt x="261" y="2341"/>
                  </a:cubicBezTo>
                  <a:lnTo>
                    <a:pt x="633" y="2341"/>
                  </a:lnTo>
                  <a:lnTo>
                    <a:pt x="633" y="1447"/>
                  </a:lnTo>
                  <a:cubicBezTo>
                    <a:pt x="633" y="1081"/>
                    <a:pt x="932" y="783"/>
                    <a:pt x="1298" y="783"/>
                  </a:cubicBezTo>
                  <a:lnTo>
                    <a:pt x="1738" y="783"/>
                  </a:lnTo>
                  <a:lnTo>
                    <a:pt x="1738" y="261"/>
                  </a:lnTo>
                  <a:cubicBezTo>
                    <a:pt x="1738" y="118"/>
                    <a:pt x="1622" y="1"/>
                    <a:pt x="1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7277084" y="3364605"/>
              <a:ext cx="86941" cy="117032"/>
            </a:xfrm>
            <a:custGeom>
              <a:avLst/>
              <a:gdLst/>
              <a:ahLst/>
              <a:cxnLst/>
              <a:rect l="l" t="t" r="r" b="b"/>
              <a:pathLst>
                <a:path w="1739" h="2341" extrusionOk="0">
                  <a:moveTo>
                    <a:pt x="261" y="0"/>
                  </a:moveTo>
                  <a:cubicBezTo>
                    <a:pt x="116" y="0"/>
                    <a:pt x="1" y="118"/>
                    <a:pt x="1" y="261"/>
                  </a:cubicBezTo>
                  <a:lnTo>
                    <a:pt x="1" y="782"/>
                  </a:lnTo>
                  <a:lnTo>
                    <a:pt x="441" y="782"/>
                  </a:lnTo>
                  <a:cubicBezTo>
                    <a:pt x="807" y="782"/>
                    <a:pt x="1105" y="1081"/>
                    <a:pt x="1105" y="1447"/>
                  </a:cubicBezTo>
                  <a:lnTo>
                    <a:pt x="1105" y="2340"/>
                  </a:lnTo>
                  <a:lnTo>
                    <a:pt x="1478" y="2340"/>
                  </a:lnTo>
                  <a:cubicBezTo>
                    <a:pt x="1621" y="2340"/>
                    <a:pt x="1738" y="2223"/>
                    <a:pt x="1738" y="2080"/>
                  </a:cubicBezTo>
                  <a:lnTo>
                    <a:pt x="1738" y="261"/>
                  </a:lnTo>
                  <a:cubicBezTo>
                    <a:pt x="1738" y="118"/>
                    <a:pt x="1621" y="0"/>
                    <a:pt x="1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7652729" y="3866379"/>
              <a:ext cx="86891" cy="117032"/>
            </a:xfrm>
            <a:custGeom>
              <a:avLst/>
              <a:gdLst/>
              <a:ahLst/>
              <a:cxnLst/>
              <a:rect l="l" t="t" r="r" b="b"/>
              <a:pathLst>
                <a:path w="1738" h="2341" extrusionOk="0">
                  <a:moveTo>
                    <a:pt x="261" y="1"/>
                  </a:moveTo>
                  <a:cubicBezTo>
                    <a:pt x="117" y="1"/>
                    <a:pt x="0" y="118"/>
                    <a:pt x="0" y="261"/>
                  </a:cubicBezTo>
                  <a:lnTo>
                    <a:pt x="0" y="783"/>
                  </a:lnTo>
                  <a:lnTo>
                    <a:pt x="440" y="783"/>
                  </a:lnTo>
                  <a:cubicBezTo>
                    <a:pt x="807" y="783"/>
                    <a:pt x="1105" y="1081"/>
                    <a:pt x="1105" y="1447"/>
                  </a:cubicBezTo>
                  <a:lnTo>
                    <a:pt x="1105" y="2341"/>
                  </a:lnTo>
                  <a:lnTo>
                    <a:pt x="1477" y="2341"/>
                  </a:lnTo>
                  <a:cubicBezTo>
                    <a:pt x="1622" y="2341"/>
                    <a:pt x="1738" y="2223"/>
                    <a:pt x="1738" y="2080"/>
                  </a:cubicBezTo>
                  <a:lnTo>
                    <a:pt x="1738" y="261"/>
                  </a:lnTo>
                  <a:cubicBezTo>
                    <a:pt x="1738" y="118"/>
                    <a:pt x="1622" y="1"/>
                    <a:pt x="1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7"/>
            <p:cNvSpPr/>
            <p:nvPr/>
          </p:nvSpPr>
          <p:spPr>
            <a:xfrm flipH="1">
              <a:off x="7584039" y="3364605"/>
              <a:ext cx="86991" cy="117032"/>
            </a:xfrm>
            <a:custGeom>
              <a:avLst/>
              <a:gdLst/>
              <a:ahLst/>
              <a:cxnLst/>
              <a:rect l="l" t="t" r="r" b="b"/>
              <a:pathLst>
                <a:path w="1740" h="2341" extrusionOk="0">
                  <a:moveTo>
                    <a:pt x="263" y="0"/>
                  </a:moveTo>
                  <a:cubicBezTo>
                    <a:pt x="118" y="0"/>
                    <a:pt x="1" y="118"/>
                    <a:pt x="1" y="261"/>
                  </a:cubicBezTo>
                  <a:lnTo>
                    <a:pt x="1" y="2080"/>
                  </a:lnTo>
                  <a:cubicBezTo>
                    <a:pt x="1" y="2223"/>
                    <a:pt x="118" y="2340"/>
                    <a:pt x="263" y="2340"/>
                  </a:cubicBezTo>
                  <a:lnTo>
                    <a:pt x="635" y="2340"/>
                  </a:lnTo>
                  <a:lnTo>
                    <a:pt x="635" y="1447"/>
                  </a:lnTo>
                  <a:cubicBezTo>
                    <a:pt x="635" y="1081"/>
                    <a:pt x="932" y="782"/>
                    <a:pt x="1300" y="782"/>
                  </a:cubicBezTo>
                  <a:lnTo>
                    <a:pt x="1740" y="782"/>
                  </a:lnTo>
                  <a:lnTo>
                    <a:pt x="1740" y="261"/>
                  </a:lnTo>
                  <a:cubicBezTo>
                    <a:pt x="1740" y="118"/>
                    <a:pt x="1622" y="0"/>
                    <a:pt x="1479" y="0"/>
                  </a:cubicBezTo>
                  <a:lnTo>
                    <a:pt x="535" y="0"/>
                  </a:lnTo>
                  <a:cubicBezTo>
                    <a:pt x="535" y="0"/>
                    <a:pt x="534" y="2"/>
                    <a:pt x="534" y="2"/>
                  </a:cubicBezTo>
                  <a:cubicBezTo>
                    <a:pt x="534" y="2"/>
                    <a:pt x="532" y="0"/>
                    <a:pt x="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7"/>
            <p:cNvSpPr/>
            <p:nvPr/>
          </p:nvSpPr>
          <p:spPr>
            <a:xfrm flipH="1">
              <a:off x="7959634" y="3866379"/>
              <a:ext cx="86941" cy="117032"/>
            </a:xfrm>
            <a:custGeom>
              <a:avLst/>
              <a:gdLst/>
              <a:ahLst/>
              <a:cxnLst/>
              <a:rect l="l" t="t" r="r" b="b"/>
              <a:pathLst>
                <a:path w="1739" h="2341" extrusionOk="0">
                  <a:moveTo>
                    <a:pt x="261" y="1"/>
                  </a:moveTo>
                  <a:cubicBezTo>
                    <a:pt x="118" y="1"/>
                    <a:pt x="1" y="118"/>
                    <a:pt x="1" y="261"/>
                  </a:cubicBezTo>
                  <a:lnTo>
                    <a:pt x="1" y="2080"/>
                  </a:lnTo>
                  <a:cubicBezTo>
                    <a:pt x="1" y="2223"/>
                    <a:pt x="118" y="2341"/>
                    <a:pt x="261" y="2341"/>
                  </a:cubicBezTo>
                  <a:lnTo>
                    <a:pt x="633" y="2341"/>
                  </a:lnTo>
                  <a:lnTo>
                    <a:pt x="633" y="1447"/>
                  </a:lnTo>
                  <a:cubicBezTo>
                    <a:pt x="633" y="1081"/>
                    <a:pt x="932" y="783"/>
                    <a:pt x="1298" y="783"/>
                  </a:cubicBezTo>
                  <a:lnTo>
                    <a:pt x="1738" y="783"/>
                  </a:lnTo>
                  <a:lnTo>
                    <a:pt x="1738" y="261"/>
                  </a:lnTo>
                  <a:cubicBezTo>
                    <a:pt x="1738" y="118"/>
                    <a:pt x="1621" y="1"/>
                    <a:pt x="1478" y="1"/>
                  </a:cubicBezTo>
                  <a:lnTo>
                    <a:pt x="405" y="1"/>
                  </a:lnTo>
                  <a:cubicBezTo>
                    <a:pt x="405" y="1"/>
                    <a:pt x="403" y="2"/>
                    <a:pt x="403" y="2"/>
                  </a:cubicBezTo>
                  <a:cubicBezTo>
                    <a:pt x="403" y="2"/>
                    <a:pt x="403"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7"/>
            <p:cNvSpPr/>
            <p:nvPr/>
          </p:nvSpPr>
          <p:spPr>
            <a:xfrm flipH="1">
              <a:off x="5770439" y="2332011"/>
              <a:ext cx="445255" cy="41044"/>
            </a:xfrm>
            <a:custGeom>
              <a:avLst/>
              <a:gdLst/>
              <a:ahLst/>
              <a:cxnLst/>
              <a:rect l="l" t="t" r="r" b="b"/>
              <a:pathLst>
                <a:path w="8906" h="821" extrusionOk="0">
                  <a:moveTo>
                    <a:pt x="1" y="0"/>
                  </a:moveTo>
                  <a:cubicBezTo>
                    <a:pt x="1" y="271"/>
                    <a:pt x="0" y="544"/>
                    <a:pt x="0" y="821"/>
                  </a:cubicBezTo>
                  <a:lnTo>
                    <a:pt x="8394" y="821"/>
                  </a:lnTo>
                  <a:cubicBezTo>
                    <a:pt x="8448" y="639"/>
                    <a:pt x="8536" y="462"/>
                    <a:pt x="8652" y="298"/>
                  </a:cubicBezTo>
                  <a:cubicBezTo>
                    <a:pt x="8655" y="292"/>
                    <a:pt x="8659" y="287"/>
                    <a:pt x="8662" y="282"/>
                  </a:cubicBezTo>
                  <a:cubicBezTo>
                    <a:pt x="8733" y="184"/>
                    <a:pt x="8815" y="90"/>
                    <a:pt x="89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7"/>
            <p:cNvSpPr/>
            <p:nvPr/>
          </p:nvSpPr>
          <p:spPr>
            <a:xfrm flipH="1">
              <a:off x="5887677" y="2005061"/>
              <a:ext cx="327467" cy="41094"/>
            </a:xfrm>
            <a:custGeom>
              <a:avLst/>
              <a:gdLst/>
              <a:ahLst/>
              <a:cxnLst/>
              <a:rect l="l" t="t" r="r" b="b"/>
              <a:pathLst>
                <a:path w="6550" h="822" extrusionOk="0">
                  <a:moveTo>
                    <a:pt x="2" y="1"/>
                  </a:moveTo>
                  <a:cubicBezTo>
                    <a:pt x="2" y="267"/>
                    <a:pt x="1" y="541"/>
                    <a:pt x="1" y="822"/>
                  </a:cubicBezTo>
                  <a:lnTo>
                    <a:pt x="6156" y="822"/>
                  </a:lnTo>
                  <a:cubicBezTo>
                    <a:pt x="6172" y="751"/>
                    <a:pt x="6192" y="680"/>
                    <a:pt x="6217" y="612"/>
                  </a:cubicBezTo>
                  <a:cubicBezTo>
                    <a:pt x="6218" y="608"/>
                    <a:pt x="6217" y="605"/>
                    <a:pt x="6218" y="602"/>
                  </a:cubicBezTo>
                  <a:cubicBezTo>
                    <a:pt x="6220" y="599"/>
                    <a:pt x="6221" y="597"/>
                    <a:pt x="6223" y="596"/>
                  </a:cubicBezTo>
                  <a:cubicBezTo>
                    <a:pt x="6298" y="380"/>
                    <a:pt x="6409" y="180"/>
                    <a:pt x="65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7"/>
            <p:cNvSpPr/>
            <p:nvPr/>
          </p:nvSpPr>
          <p:spPr>
            <a:xfrm flipH="1">
              <a:off x="5669549" y="2722802"/>
              <a:ext cx="546595" cy="64190"/>
            </a:xfrm>
            <a:custGeom>
              <a:avLst/>
              <a:gdLst/>
              <a:ahLst/>
              <a:cxnLst/>
              <a:rect l="l" t="t" r="r" b="b"/>
              <a:pathLst>
                <a:path w="10933" h="1284" extrusionOk="0">
                  <a:moveTo>
                    <a:pt x="2" y="1"/>
                  </a:moveTo>
                  <a:cubicBezTo>
                    <a:pt x="2" y="422"/>
                    <a:pt x="0" y="849"/>
                    <a:pt x="0" y="1284"/>
                  </a:cubicBezTo>
                  <a:lnTo>
                    <a:pt x="10193" y="1284"/>
                  </a:lnTo>
                  <a:cubicBezTo>
                    <a:pt x="10306" y="809"/>
                    <a:pt x="10562" y="363"/>
                    <a:pt x="109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7"/>
            <p:cNvSpPr/>
            <p:nvPr/>
          </p:nvSpPr>
          <p:spPr>
            <a:xfrm flipH="1">
              <a:off x="6784485" y="2722802"/>
              <a:ext cx="546595" cy="64190"/>
            </a:xfrm>
            <a:custGeom>
              <a:avLst/>
              <a:gdLst/>
              <a:ahLst/>
              <a:cxnLst/>
              <a:rect l="l" t="t" r="r" b="b"/>
              <a:pathLst>
                <a:path w="10933" h="1284" extrusionOk="0">
                  <a:moveTo>
                    <a:pt x="0" y="1"/>
                  </a:moveTo>
                  <a:cubicBezTo>
                    <a:pt x="371" y="363"/>
                    <a:pt x="629" y="809"/>
                    <a:pt x="740" y="1284"/>
                  </a:cubicBezTo>
                  <a:lnTo>
                    <a:pt x="10933" y="1284"/>
                  </a:lnTo>
                  <a:cubicBezTo>
                    <a:pt x="10933" y="849"/>
                    <a:pt x="10933" y="422"/>
                    <a:pt x="109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7"/>
            <p:cNvSpPr/>
            <p:nvPr/>
          </p:nvSpPr>
          <p:spPr>
            <a:xfrm flipH="1">
              <a:off x="6785445" y="2005061"/>
              <a:ext cx="327517" cy="41094"/>
            </a:xfrm>
            <a:custGeom>
              <a:avLst/>
              <a:gdLst/>
              <a:ahLst/>
              <a:cxnLst/>
              <a:rect l="l" t="t" r="r" b="b"/>
              <a:pathLst>
                <a:path w="6551" h="822" extrusionOk="0">
                  <a:moveTo>
                    <a:pt x="0" y="1"/>
                  </a:moveTo>
                  <a:cubicBezTo>
                    <a:pt x="141" y="180"/>
                    <a:pt x="252" y="380"/>
                    <a:pt x="327" y="595"/>
                  </a:cubicBezTo>
                  <a:cubicBezTo>
                    <a:pt x="329" y="597"/>
                    <a:pt x="332" y="599"/>
                    <a:pt x="332" y="602"/>
                  </a:cubicBezTo>
                  <a:cubicBezTo>
                    <a:pt x="333" y="605"/>
                    <a:pt x="333" y="608"/>
                    <a:pt x="335" y="611"/>
                  </a:cubicBezTo>
                  <a:cubicBezTo>
                    <a:pt x="358" y="680"/>
                    <a:pt x="378" y="751"/>
                    <a:pt x="394" y="822"/>
                  </a:cubicBezTo>
                  <a:lnTo>
                    <a:pt x="6551" y="822"/>
                  </a:lnTo>
                  <a:cubicBezTo>
                    <a:pt x="6549" y="541"/>
                    <a:pt x="6549" y="267"/>
                    <a:pt x="6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7"/>
            <p:cNvSpPr/>
            <p:nvPr/>
          </p:nvSpPr>
          <p:spPr>
            <a:xfrm flipH="1">
              <a:off x="6784840" y="2332011"/>
              <a:ext cx="445355" cy="41044"/>
            </a:xfrm>
            <a:custGeom>
              <a:avLst/>
              <a:gdLst/>
              <a:ahLst/>
              <a:cxnLst/>
              <a:rect l="l" t="t" r="r" b="b"/>
              <a:pathLst>
                <a:path w="8908" h="821" extrusionOk="0">
                  <a:moveTo>
                    <a:pt x="1" y="0"/>
                  </a:moveTo>
                  <a:cubicBezTo>
                    <a:pt x="92" y="90"/>
                    <a:pt x="173" y="182"/>
                    <a:pt x="244" y="282"/>
                  </a:cubicBezTo>
                  <a:cubicBezTo>
                    <a:pt x="249" y="287"/>
                    <a:pt x="251" y="292"/>
                    <a:pt x="256" y="297"/>
                  </a:cubicBezTo>
                  <a:cubicBezTo>
                    <a:pt x="370" y="462"/>
                    <a:pt x="459" y="639"/>
                    <a:pt x="514" y="821"/>
                  </a:cubicBezTo>
                  <a:lnTo>
                    <a:pt x="8908" y="821"/>
                  </a:lnTo>
                  <a:cubicBezTo>
                    <a:pt x="8906" y="544"/>
                    <a:pt x="8906" y="271"/>
                    <a:pt x="89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7"/>
            <p:cNvSpPr/>
            <p:nvPr/>
          </p:nvSpPr>
          <p:spPr>
            <a:xfrm flipH="1">
              <a:off x="4144063" y="3900924"/>
              <a:ext cx="768573" cy="437934"/>
            </a:xfrm>
            <a:custGeom>
              <a:avLst/>
              <a:gdLst/>
              <a:ahLst/>
              <a:cxnLst/>
              <a:rect l="l" t="t" r="r" b="b"/>
              <a:pathLst>
                <a:path w="15373" h="8760" extrusionOk="0">
                  <a:moveTo>
                    <a:pt x="6972" y="1"/>
                  </a:moveTo>
                  <a:cubicBezTo>
                    <a:pt x="6581" y="1"/>
                    <a:pt x="5527" y="3"/>
                    <a:pt x="4514" y="6"/>
                  </a:cubicBezTo>
                  <a:cubicBezTo>
                    <a:pt x="4225" y="6"/>
                    <a:pt x="3940" y="8"/>
                    <a:pt x="3675" y="9"/>
                  </a:cubicBezTo>
                  <a:cubicBezTo>
                    <a:pt x="3640" y="51"/>
                    <a:pt x="3590" y="80"/>
                    <a:pt x="3530" y="80"/>
                  </a:cubicBezTo>
                  <a:cubicBezTo>
                    <a:pt x="3473" y="80"/>
                    <a:pt x="3423" y="53"/>
                    <a:pt x="3386" y="14"/>
                  </a:cubicBezTo>
                  <a:cubicBezTo>
                    <a:pt x="3139" y="15"/>
                    <a:pt x="2919" y="16"/>
                    <a:pt x="2740" y="21"/>
                  </a:cubicBezTo>
                  <a:cubicBezTo>
                    <a:pt x="2491" y="24"/>
                    <a:pt x="2253" y="134"/>
                    <a:pt x="2091" y="323"/>
                  </a:cubicBezTo>
                  <a:cubicBezTo>
                    <a:pt x="1405" y="1128"/>
                    <a:pt x="737" y="1965"/>
                    <a:pt x="106" y="2814"/>
                  </a:cubicBezTo>
                  <a:cubicBezTo>
                    <a:pt x="65" y="2868"/>
                    <a:pt x="13" y="2938"/>
                    <a:pt x="7" y="2993"/>
                  </a:cubicBezTo>
                  <a:cubicBezTo>
                    <a:pt x="0" y="3073"/>
                    <a:pt x="93" y="3173"/>
                    <a:pt x="285" y="3287"/>
                  </a:cubicBezTo>
                  <a:cubicBezTo>
                    <a:pt x="773" y="3576"/>
                    <a:pt x="1583" y="3997"/>
                    <a:pt x="2177" y="4300"/>
                  </a:cubicBezTo>
                  <a:cubicBezTo>
                    <a:pt x="2601" y="4515"/>
                    <a:pt x="2864" y="4945"/>
                    <a:pt x="2864" y="5423"/>
                  </a:cubicBezTo>
                  <a:lnTo>
                    <a:pt x="2864" y="8759"/>
                  </a:lnTo>
                  <a:lnTo>
                    <a:pt x="12515" y="8759"/>
                  </a:lnTo>
                  <a:lnTo>
                    <a:pt x="12515" y="5423"/>
                  </a:lnTo>
                  <a:cubicBezTo>
                    <a:pt x="12515" y="4945"/>
                    <a:pt x="12779" y="4515"/>
                    <a:pt x="13204" y="4300"/>
                  </a:cubicBezTo>
                  <a:cubicBezTo>
                    <a:pt x="13773" y="4010"/>
                    <a:pt x="14537" y="3613"/>
                    <a:pt x="15029" y="3325"/>
                  </a:cubicBezTo>
                  <a:lnTo>
                    <a:pt x="15029" y="3325"/>
                  </a:lnTo>
                  <a:cubicBezTo>
                    <a:pt x="14913" y="3329"/>
                    <a:pt x="14797" y="3329"/>
                    <a:pt x="14686" y="3334"/>
                  </a:cubicBezTo>
                  <a:cubicBezTo>
                    <a:pt x="14487" y="3332"/>
                    <a:pt x="14267" y="3330"/>
                    <a:pt x="14041" y="3330"/>
                  </a:cubicBezTo>
                  <a:cubicBezTo>
                    <a:pt x="13504" y="3330"/>
                    <a:pt x="12935" y="3342"/>
                    <a:pt x="12547" y="3399"/>
                  </a:cubicBezTo>
                  <a:cubicBezTo>
                    <a:pt x="11961" y="3461"/>
                    <a:pt x="11418" y="3690"/>
                    <a:pt x="10866" y="3881"/>
                  </a:cubicBezTo>
                  <a:cubicBezTo>
                    <a:pt x="10210" y="4081"/>
                    <a:pt x="9524" y="4148"/>
                    <a:pt x="8846" y="4227"/>
                  </a:cubicBezTo>
                  <a:cubicBezTo>
                    <a:pt x="8804" y="4229"/>
                    <a:pt x="8759" y="4237"/>
                    <a:pt x="8717" y="4237"/>
                  </a:cubicBezTo>
                  <a:cubicBezTo>
                    <a:pt x="8674" y="4237"/>
                    <a:pt x="8635" y="4229"/>
                    <a:pt x="8603" y="4195"/>
                  </a:cubicBezTo>
                  <a:cubicBezTo>
                    <a:pt x="8510" y="4105"/>
                    <a:pt x="8582" y="3940"/>
                    <a:pt x="8707" y="3940"/>
                  </a:cubicBezTo>
                  <a:cubicBezTo>
                    <a:pt x="8711" y="3940"/>
                    <a:pt x="8714" y="3940"/>
                    <a:pt x="8717" y="3940"/>
                  </a:cubicBezTo>
                  <a:cubicBezTo>
                    <a:pt x="9353" y="3855"/>
                    <a:pt x="9881" y="3807"/>
                    <a:pt x="10624" y="3642"/>
                  </a:cubicBezTo>
                  <a:cubicBezTo>
                    <a:pt x="11064" y="3542"/>
                    <a:pt x="11486" y="3374"/>
                    <a:pt x="11927" y="3267"/>
                  </a:cubicBezTo>
                  <a:cubicBezTo>
                    <a:pt x="12840" y="3044"/>
                    <a:pt x="13785" y="3091"/>
                    <a:pt x="14718" y="3075"/>
                  </a:cubicBezTo>
                  <a:cubicBezTo>
                    <a:pt x="14972" y="3064"/>
                    <a:pt x="15164" y="3072"/>
                    <a:pt x="15343" y="3012"/>
                  </a:cubicBezTo>
                  <a:lnTo>
                    <a:pt x="15343" y="3014"/>
                  </a:lnTo>
                  <a:cubicBezTo>
                    <a:pt x="15345" y="3014"/>
                    <a:pt x="15356" y="3007"/>
                    <a:pt x="15371" y="2998"/>
                  </a:cubicBezTo>
                  <a:cubicBezTo>
                    <a:pt x="15371" y="2996"/>
                    <a:pt x="15372" y="2995"/>
                    <a:pt x="15372" y="2993"/>
                  </a:cubicBezTo>
                  <a:cubicBezTo>
                    <a:pt x="15368" y="2938"/>
                    <a:pt x="15316" y="2869"/>
                    <a:pt x="15275" y="2812"/>
                  </a:cubicBezTo>
                  <a:cubicBezTo>
                    <a:pt x="14642" y="1964"/>
                    <a:pt x="13973" y="1127"/>
                    <a:pt x="13290" y="323"/>
                  </a:cubicBezTo>
                  <a:cubicBezTo>
                    <a:pt x="13126" y="134"/>
                    <a:pt x="12892" y="24"/>
                    <a:pt x="12640" y="21"/>
                  </a:cubicBezTo>
                  <a:cubicBezTo>
                    <a:pt x="12479" y="16"/>
                    <a:pt x="12256" y="15"/>
                    <a:pt x="11994" y="14"/>
                  </a:cubicBezTo>
                  <a:cubicBezTo>
                    <a:pt x="11958" y="53"/>
                    <a:pt x="11908" y="80"/>
                    <a:pt x="11851" y="80"/>
                  </a:cubicBezTo>
                  <a:cubicBezTo>
                    <a:pt x="11793" y="80"/>
                    <a:pt x="11742" y="51"/>
                    <a:pt x="11704" y="11"/>
                  </a:cubicBezTo>
                  <a:cubicBezTo>
                    <a:pt x="10193" y="3"/>
                    <a:pt x="7728" y="1"/>
                    <a:pt x="69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7"/>
            <p:cNvSpPr/>
            <p:nvPr/>
          </p:nvSpPr>
          <p:spPr>
            <a:xfrm flipH="1">
              <a:off x="4504744" y="2788142"/>
              <a:ext cx="45795" cy="60091"/>
            </a:xfrm>
            <a:custGeom>
              <a:avLst/>
              <a:gdLst/>
              <a:ahLst/>
              <a:cxnLst/>
              <a:rect l="l" t="t" r="r" b="b"/>
              <a:pathLst>
                <a:path w="916" h="1202" extrusionOk="0">
                  <a:moveTo>
                    <a:pt x="486" y="1"/>
                  </a:moveTo>
                  <a:cubicBezTo>
                    <a:pt x="456" y="1"/>
                    <a:pt x="414" y="28"/>
                    <a:pt x="384" y="65"/>
                  </a:cubicBezTo>
                  <a:cubicBezTo>
                    <a:pt x="336" y="129"/>
                    <a:pt x="307" y="221"/>
                    <a:pt x="280" y="311"/>
                  </a:cubicBezTo>
                  <a:lnTo>
                    <a:pt x="0" y="1202"/>
                  </a:lnTo>
                  <a:lnTo>
                    <a:pt x="915" y="1202"/>
                  </a:lnTo>
                  <a:cubicBezTo>
                    <a:pt x="844" y="870"/>
                    <a:pt x="765" y="534"/>
                    <a:pt x="647" y="220"/>
                  </a:cubicBezTo>
                  <a:cubicBezTo>
                    <a:pt x="627" y="169"/>
                    <a:pt x="610" y="130"/>
                    <a:pt x="592" y="101"/>
                  </a:cubicBezTo>
                  <a:cubicBezTo>
                    <a:pt x="545" y="16"/>
                    <a:pt x="505" y="3"/>
                    <a:pt x="492" y="1"/>
                  </a:cubicBezTo>
                  <a:cubicBezTo>
                    <a:pt x="490" y="1"/>
                    <a:pt x="488"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7"/>
            <p:cNvSpPr/>
            <p:nvPr/>
          </p:nvSpPr>
          <p:spPr>
            <a:xfrm flipH="1">
              <a:off x="4372201" y="2867530"/>
              <a:ext cx="314319" cy="215518"/>
            </a:xfrm>
            <a:custGeom>
              <a:avLst/>
              <a:gdLst/>
              <a:ahLst/>
              <a:cxnLst/>
              <a:rect l="l" t="t" r="r" b="b"/>
              <a:pathLst>
                <a:path w="6287" h="4311" extrusionOk="0">
                  <a:moveTo>
                    <a:pt x="2972" y="0"/>
                  </a:moveTo>
                  <a:cubicBezTo>
                    <a:pt x="2821" y="2"/>
                    <a:pt x="2665" y="2"/>
                    <a:pt x="2517" y="2"/>
                  </a:cubicBezTo>
                  <a:cubicBezTo>
                    <a:pt x="2496" y="10"/>
                    <a:pt x="2475" y="13"/>
                    <a:pt x="2452" y="13"/>
                  </a:cubicBezTo>
                  <a:cubicBezTo>
                    <a:pt x="2433" y="13"/>
                    <a:pt x="2413" y="12"/>
                    <a:pt x="2396" y="4"/>
                  </a:cubicBezTo>
                  <a:cubicBezTo>
                    <a:pt x="2394" y="4"/>
                    <a:pt x="2393" y="3"/>
                    <a:pt x="2391" y="3"/>
                  </a:cubicBezTo>
                  <a:lnTo>
                    <a:pt x="2277" y="3"/>
                  </a:lnTo>
                  <a:cubicBezTo>
                    <a:pt x="2021" y="4"/>
                    <a:pt x="1780" y="119"/>
                    <a:pt x="1615" y="316"/>
                  </a:cubicBezTo>
                  <a:lnTo>
                    <a:pt x="121" y="2094"/>
                  </a:lnTo>
                  <a:cubicBezTo>
                    <a:pt x="77" y="2143"/>
                    <a:pt x="1" y="2234"/>
                    <a:pt x="7" y="2291"/>
                  </a:cubicBezTo>
                  <a:cubicBezTo>
                    <a:pt x="9" y="2347"/>
                    <a:pt x="98" y="2414"/>
                    <a:pt x="240" y="2470"/>
                  </a:cubicBezTo>
                  <a:cubicBezTo>
                    <a:pt x="353" y="2514"/>
                    <a:pt x="513" y="2559"/>
                    <a:pt x="720" y="2601"/>
                  </a:cubicBezTo>
                  <a:cubicBezTo>
                    <a:pt x="1313" y="2718"/>
                    <a:pt x="1743" y="3239"/>
                    <a:pt x="1743" y="3837"/>
                  </a:cubicBezTo>
                  <a:lnTo>
                    <a:pt x="1743" y="4311"/>
                  </a:lnTo>
                  <a:cubicBezTo>
                    <a:pt x="1932" y="4309"/>
                    <a:pt x="2181" y="4308"/>
                    <a:pt x="2512" y="4308"/>
                  </a:cubicBezTo>
                  <a:lnTo>
                    <a:pt x="3544" y="4308"/>
                  </a:lnTo>
                  <a:cubicBezTo>
                    <a:pt x="4015" y="4308"/>
                    <a:pt x="4352" y="4309"/>
                    <a:pt x="4592" y="4311"/>
                  </a:cubicBezTo>
                  <a:lnTo>
                    <a:pt x="4592" y="3837"/>
                  </a:lnTo>
                  <a:cubicBezTo>
                    <a:pt x="4592" y="3239"/>
                    <a:pt x="5021" y="2718"/>
                    <a:pt x="5613" y="2601"/>
                  </a:cubicBezTo>
                  <a:cubicBezTo>
                    <a:pt x="5822" y="2559"/>
                    <a:pt x="5984" y="2514"/>
                    <a:pt x="6094" y="2470"/>
                  </a:cubicBezTo>
                  <a:cubicBezTo>
                    <a:pt x="6142" y="2452"/>
                    <a:pt x="6181" y="2431"/>
                    <a:pt x="6216" y="2412"/>
                  </a:cubicBezTo>
                  <a:cubicBezTo>
                    <a:pt x="5917" y="2353"/>
                    <a:pt x="5659" y="2226"/>
                    <a:pt x="5387" y="2226"/>
                  </a:cubicBezTo>
                  <a:cubicBezTo>
                    <a:pt x="5359" y="2226"/>
                    <a:pt x="5331" y="2227"/>
                    <a:pt x="5302" y="2230"/>
                  </a:cubicBezTo>
                  <a:cubicBezTo>
                    <a:pt x="4801" y="2247"/>
                    <a:pt x="4221" y="2463"/>
                    <a:pt x="3638" y="2463"/>
                  </a:cubicBezTo>
                  <a:cubicBezTo>
                    <a:pt x="3614" y="2463"/>
                    <a:pt x="3591" y="2462"/>
                    <a:pt x="3567" y="2462"/>
                  </a:cubicBezTo>
                  <a:cubicBezTo>
                    <a:pt x="3273" y="2440"/>
                    <a:pt x="2762" y="2249"/>
                    <a:pt x="2642" y="2249"/>
                  </a:cubicBezTo>
                  <a:cubicBezTo>
                    <a:pt x="2633" y="2249"/>
                    <a:pt x="2624" y="2249"/>
                    <a:pt x="2615" y="2249"/>
                  </a:cubicBezTo>
                  <a:cubicBezTo>
                    <a:pt x="2505" y="2249"/>
                    <a:pt x="2379" y="2229"/>
                    <a:pt x="2407" y="2085"/>
                  </a:cubicBezTo>
                  <a:cubicBezTo>
                    <a:pt x="2427" y="2016"/>
                    <a:pt x="2476" y="1996"/>
                    <a:pt x="2532" y="1996"/>
                  </a:cubicBezTo>
                  <a:cubicBezTo>
                    <a:pt x="2584" y="1996"/>
                    <a:pt x="2642" y="2013"/>
                    <a:pt x="2690" y="2026"/>
                  </a:cubicBezTo>
                  <a:cubicBezTo>
                    <a:pt x="2960" y="2071"/>
                    <a:pt x="3221" y="2156"/>
                    <a:pt x="3493" y="2198"/>
                  </a:cubicBezTo>
                  <a:cubicBezTo>
                    <a:pt x="3582" y="2209"/>
                    <a:pt x="3672" y="2214"/>
                    <a:pt x="3761" y="2214"/>
                  </a:cubicBezTo>
                  <a:cubicBezTo>
                    <a:pt x="3904" y="2214"/>
                    <a:pt x="4048" y="2202"/>
                    <a:pt x="4190" y="2182"/>
                  </a:cubicBezTo>
                  <a:cubicBezTo>
                    <a:pt x="4430" y="2155"/>
                    <a:pt x="5015" y="2007"/>
                    <a:pt x="5383" y="2000"/>
                  </a:cubicBezTo>
                  <a:cubicBezTo>
                    <a:pt x="5385" y="2000"/>
                    <a:pt x="5388" y="2000"/>
                    <a:pt x="5391" y="2000"/>
                  </a:cubicBezTo>
                  <a:cubicBezTo>
                    <a:pt x="5614" y="2000"/>
                    <a:pt x="5828" y="2061"/>
                    <a:pt x="6040" y="2126"/>
                  </a:cubicBezTo>
                  <a:cubicBezTo>
                    <a:pt x="6116" y="2152"/>
                    <a:pt x="6223" y="2175"/>
                    <a:pt x="6286" y="2188"/>
                  </a:cubicBezTo>
                  <a:cubicBezTo>
                    <a:pt x="6263" y="2152"/>
                    <a:pt x="6234" y="2117"/>
                    <a:pt x="6214" y="2094"/>
                  </a:cubicBezTo>
                  <a:lnTo>
                    <a:pt x="4721" y="316"/>
                  </a:lnTo>
                  <a:cubicBezTo>
                    <a:pt x="4556" y="119"/>
                    <a:pt x="4314" y="4"/>
                    <a:pt x="4059" y="3"/>
                  </a:cubicBezTo>
                  <a:cubicBezTo>
                    <a:pt x="3792" y="2"/>
                    <a:pt x="3459" y="0"/>
                    <a:pt x="3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7"/>
            <p:cNvSpPr/>
            <p:nvPr/>
          </p:nvSpPr>
          <p:spPr>
            <a:xfrm flipH="1">
              <a:off x="4175412" y="3621116"/>
              <a:ext cx="706279" cy="261111"/>
            </a:xfrm>
            <a:custGeom>
              <a:avLst/>
              <a:gdLst/>
              <a:ahLst/>
              <a:cxnLst/>
              <a:rect l="l" t="t" r="r" b="b"/>
              <a:pathLst>
                <a:path w="14127" h="5223" extrusionOk="0">
                  <a:moveTo>
                    <a:pt x="3397" y="1"/>
                  </a:moveTo>
                  <a:cubicBezTo>
                    <a:pt x="3252" y="1"/>
                    <a:pt x="3106" y="38"/>
                    <a:pt x="2979" y="108"/>
                  </a:cubicBezTo>
                  <a:cubicBezTo>
                    <a:pt x="2122" y="585"/>
                    <a:pt x="1462" y="1404"/>
                    <a:pt x="877" y="2128"/>
                  </a:cubicBezTo>
                  <a:lnTo>
                    <a:pt x="124" y="3062"/>
                  </a:lnTo>
                  <a:cubicBezTo>
                    <a:pt x="11" y="3203"/>
                    <a:pt x="1" y="3272"/>
                    <a:pt x="11" y="3291"/>
                  </a:cubicBezTo>
                  <a:cubicBezTo>
                    <a:pt x="18" y="3302"/>
                    <a:pt x="52" y="3333"/>
                    <a:pt x="212" y="3343"/>
                  </a:cubicBezTo>
                  <a:cubicBezTo>
                    <a:pt x="571" y="3369"/>
                    <a:pt x="1139" y="3385"/>
                    <a:pt x="1856" y="3392"/>
                  </a:cubicBezTo>
                  <a:cubicBezTo>
                    <a:pt x="2544" y="3398"/>
                    <a:pt x="3104" y="3963"/>
                    <a:pt x="3104" y="4651"/>
                  </a:cubicBezTo>
                  <a:lnTo>
                    <a:pt x="3104" y="5220"/>
                  </a:lnTo>
                  <a:cubicBezTo>
                    <a:pt x="3606" y="5217"/>
                    <a:pt x="4171" y="5215"/>
                    <a:pt x="4697" y="5212"/>
                  </a:cubicBezTo>
                  <a:cubicBezTo>
                    <a:pt x="5266" y="5211"/>
                    <a:pt x="5786" y="5211"/>
                    <a:pt x="6123" y="5211"/>
                  </a:cubicBezTo>
                  <a:lnTo>
                    <a:pt x="6508" y="5211"/>
                  </a:lnTo>
                  <a:cubicBezTo>
                    <a:pt x="6951" y="5211"/>
                    <a:pt x="7727" y="5211"/>
                    <a:pt x="8570" y="5212"/>
                  </a:cubicBezTo>
                  <a:cubicBezTo>
                    <a:pt x="9413" y="5215"/>
                    <a:pt x="10325" y="5218"/>
                    <a:pt x="11038" y="5222"/>
                  </a:cubicBezTo>
                  <a:lnTo>
                    <a:pt x="11038" y="4651"/>
                  </a:lnTo>
                  <a:cubicBezTo>
                    <a:pt x="11038" y="3963"/>
                    <a:pt x="11598" y="3398"/>
                    <a:pt x="12287" y="3392"/>
                  </a:cubicBezTo>
                  <a:cubicBezTo>
                    <a:pt x="12471" y="3391"/>
                    <a:pt x="12645" y="3388"/>
                    <a:pt x="12808" y="3385"/>
                  </a:cubicBezTo>
                  <a:cubicBezTo>
                    <a:pt x="12261" y="3298"/>
                    <a:pt x="11783" y="3211"/>
                    <a:pt x="11214" y="3211"/>
                  </a:cubicBezTo>
                  <a:cubicBezTo>
                    <a:pt x="11188" y="3211"/>
                    <a:pt x="11161" y="3211"/>
                    <a:pt x="11135" y="3211"/>
                  </a:cubicBezTo>
                  <a:cubicBezTo>
                    <a:pt x="10054" y="3220"/>
                    <a:pt x="9016" y="3633"/>
                    <a:pt x="7976" y="3672"/>
                  </a:cubicBezTo>
                  <a:cubicBezTo>
                    <a:pt x="7967" y="3671"/>
                    <a:pt x="7958" y="3671"/>
                    <a:pt x="7948" y="3671"/>
                  </a:cubicBezTo>
                  <a:cubicBezTo>
                    <a:pt x="7899" y="3671"/>
                    <a:pt x="7846" y="3676"/>
                    <a:pt x="7795" y="3676"/>
                  </a:cubicBezTo>
                  <a:cubicBezTo>
                    <a:pt x="7724" y="3676"/>
                    <a:pt x="7656" y="3667"/>
                    <a:pt x="7601" y="3622"/>
                  </a:cubicBezTo>
                  <a:cubicBezTo>
                    <a:pt x="7531" y="3553"/>
                    <a:pt x="7546" y="3427"/>
                    <a:pt x="7633" y="3378"/>
                  </a:cubicBezTo>
                  <a:cubicBezTo>
                    <a:pt x="7664" y="3360"/>
                    <a:pt x="7698" y="3357"/>
                    <a:pt x="7732" y="3357"/>
                  </a:cubicBezTo>
                  <a:cubicBezTo>
                    <a:pt x="7755" y="3357"/>
                    <a:pt x="7777" y="3358"/>
                    <a:pt x="7800" y="3358"/>
                  </a:cubicBezTo>
                  <a:cubicBezTo>
                    <a:pt x="7808" y="3358"/>
                    <a:pt x="7816" y="3358"/>
                    <a:pt x="7824" y="3357"/>
                  </a:cubicBezTo>
                  <a:cubicBezTo>
                    <a:pt x="8460" y="3357"/>
                    <a:pt x="8883" y="3313"/>
                    <a:pt x="9456" y="3205"/>
                  </a:cubicBezTo>
                  <a:cubicBezTo>
                    <a:pt x="9954" y="3106"/>
                    <a:pt x="10445" y="2965"/>
                    <a:pt x="10955" y="2916"/>
                  </a:cubicBezTo>
                  <a:cubicBezTo>
                    <a:pt x="11061" y="2905"/>
                    <a:pt x="11167" y="2900"/>
                    <a:pt x="11272" y="2900"/>
                  </a:cubicBezTo>
                  <a:cubicBezTo>
                    <a:pt x="11793" y="2900"/>
                    <a:pt x="12310" y="3019"/>
                    <a:pt x="12820" y="3114"/>
                  </a:cubicBezTo>
                  <a:cubicBezTo>
                    <a:pt x="13269" y="3194"/>
                    <a:pt x="13563" y="3260"/>
                    <a:pt x="13997" y="3263"/>
                  </a:cubicBezTo>
                  <a:cubicBezTo>
                    <a:pt x="14009" y="3264"/>
                    <a:pt x="14019" y="3264"/>
                    <a:pt x="14029" y="3264"/>
                  </a:cubicBezTo>
                  <a:cubicBezTo>
                    <a:pt x="14072" y="3264"/>
                    <a:pt x="14093" y="3257"/>
                    <a:pt x="14126" y="3246"/>
                  </a:cubicBezTo>
                  <a:cubicBezTo>
                    <a:pt x="14117" y="3210"/>
                    <a:pt x="14090" y="3152"/>
                    <a:pt x="14017" y="3062"/>
                  </a:cubicBezTo>
                  <a:lnTo>
                    <a:pt x="13265" y="2128"/>
                  </a:lnTo>
                  <a:cubicBezTo>
                    <a:pt x="12681" y="1404"/>
                    <a:pt x="12019" y="585"/>
                    <a:pt x="11162" y="108"/>
                  </a:cubicBezTo>
                  <a:cubicBezTo>
                    <a:pt x="11034" y="37"/>
                    <a:pt x="10889" y="1"/>
                    <a:pt x="10738" y="1"/>
                  </a:cubicBezTo>
                  <a:cubicBezTo>
                    <a:pt x="10732" y="1"/>
                    <a:pt x="10726" y="1"/>
                    <a:pt x="10720" y="1"/>
                  </a:cubicBezTo>
                  <a:cubicBezTo>
                    <a:pt x="9965" y="20"/>
                    <a:pt x="7713" y="23"/>
                    <a:pt x="7140" y="23"/>
                  </a:cubicBezTo>
                  <a:lnTo>
                    <a:pt x="7003" y="23"/>
                  </a:lnTo>
                  <a:cubicBezTo>
                    <a:pt x="6715" y="23"/>
                    <a:pt x="6009" y="23"/>
                    <a:pt x="5280" y="18"/>
                  </a:cubicBezTo>
                  <a:cubicBezTo>
                    <a:pt x="5123" y="18"/>
                    <a:pt x="4968" y="17"/>
                    <a:pt x="4813" y="17"/>
                  </a:cubicBezTo>
                  <a:cubicBezTo>
                    <a:pt x="4246" y="14"/>
                    <a:pt x="3718" y="8"/>
                    <a:pt x="3421" y="1"/>
                  </a:cubicBezTo>
                  <a:cubicBezTo>
                    <a:pt x="3413" y="1"/>
                    <a:pt x="3405" y="1"/>
                    <a:pt x="3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7"/>
            <p:cNvSpPr/>
            <p:nvPr/>
          </p:nvSpPr>
          <p:spPr>
            <a:xfrm flipH="1">
              <a:off x="4319004" y="3102145"/>
              <a:ext cx="418658" cy="212868"/>
            </a:xfrm>
            <a:custGeom>
              <a:avLst/>
              <a:gdLst/>
              <a:ahLst/>
              <a:cxnLst/>
              <a:rect l="l" t="t" r="r" b="b"/>
              <a:pathLst>
                <a:path w="8374" h="4258" extrusionOk="0">
                  <a:moveTo>
                    <a:pt x="4190" y="0"/>
                  </a:moveTo>
                  <a:cubicBezTo>
                    <a:pt x="3915" y="0"/>
                    <a:pt x="3621" y="0"/>
                    <a:pt x="3343" y="3"/>
                  </a:cubicBezTo>
                  <a:cubicBezTo>
                    <a:pt x="3074" y="3"/>
                    <a:pt x="2825" y="4"/>
                    <a:pt x="2628" y="6"/>
                  </a:cubicBezTo>
                  <a:cubicBezTo>
                    <a:pt x="2609" y="13"/>
                    <a:pt x="2592" y="19"/>
                    <a:pt x="2570" y="19"/>
                  </a:cubicBezTo>
                  <a:cubicBezTo>
                    <a:pt x="2553" y="19"/>
                    <a:pt x="2537" y="13"/>
                    <a:pt x="2521" y="7"/>
                  </a:cubicBezTo>
                  <a:cubicBezTo>
                    <a:pt x="2376" y="10"/>
                    <a:pt x="2272" y="12"/>
                    <a:pt x="2239" y="15"/>
                  </a:cubicBezTo>
                  <a:lnTo>
                    <a:pt x="2237" y="15"/>
                  </a:lnTo>
                  <a:cubicBezTo>
                    <a:pt x="2024" y="48"/>
                    <a:pt x="1849" y="226"/>
                    <a:pt x="1658" y="437"/>
                  </a:cubicBezTo>
                  <a:cubicBezTo>
                    <a:pt x="1132" y="1025"/>
                    <a:pt x="588" y="1630"/>
                    <a:pt x="149" y="2297"/>
                  </a:cubicBezTo>
                  <a:cubicBezTo>
                    <a:pt x="94" y="2381"/>
                    <a:pt x="43" y="2462"/>
                    <a:pt x="19" y="2541"/>
                  </a:cubicBezTo>
                  <a:cubicBezTo>
                    <a:pt x="0" y="2611"/>
                    <a:pt x="1" y="2674"/>
                    <a:pt x="26" y="2718"/>
                  </a:cubicBezTo>
                  <a:cubicBezTo>
                    <a:pt x="74" y="2800"/>
                    <a:pt x="220" y="2837"/>
                    <a:pt x="340" y="2860"/>
                  </a:cubicBezTo>
                  <a:cubicBezTo>
                    <a:pt x="482" y="2886"/>
                    <a:pt x="685" y="2910"/>
                    <a:pt x="938" y="2929"/>
                  </a:cubicBezTo>
                  <a:cubicBezTo>
                    <a:pt x="1594" y="2979"/>
                    <a:pt x="2108" y="3532"/>
                    <a:pt x="2108" y="4188"/>
                  </a:cubicBezTo>
                  <a:lnTo>
                    <a:pt x="2108" y="4257"/>
                  </a:lnTo>
                  <a:cubicBezTo>
                    <a:pt x="2139" y="4254"/>
                    <a:pt x="2171" y="4253"/>
                    <a:pt x="2204" y="4253"/>
                  </a:cubicBezTo>
                  <a:cubicBezTo>
                    <a:pt x="2433" y="4247"/>
                    <a:pt x="2731" y="4244"/>
                    <a:pt x="3038" y="4241"/>
                  </a:cubicBezTo>
                  <a:cubicBezTo>
                    <a:pt x="3286" y="4238"/>
                    <a:pt x="3542" y="4238"/>
                    <a:pt x="3771" y="4237"/>
                  </a:cubicBezTo>
                  <a:cubicBezTo>
                    <a:pt x="3772" y="4237"/>
                    <a:pt x="3775" y="4234"/>
                    <a:pt x="3779" y="4234"/>
                  </a:cubicBezTo>
                  <a:lnTo>
                    <a:pt x="4600" y="4234"/>
                  </a:lnTo>
                  <a:cubicBezTo>
                    <a:pt x="4605" y="4234"/>
                    <a:pt x="4608" y="4237"/>
                    <a:pt x="4610" y="4237"/>
                  </a:cubicBezTo>
                  <a:cubicBezTo>
                    <a:pt x="5126" y="4238"/>
                    <a:pt x="5763" y="4241"/>
                    <a:pt x="6177" y="4253"/>
                  </a:cubicBezTo>
                  <a:cubicBezTo>
                    <a:pt x="6209" y="4253"/>
                    <a:pt x="6241" y="4254"/>
                    <a:pt x="6273" y="4257"/>
                  </a:cubicBezTo>
                  <a:lnTo>
                    <a:pt x="6273" y="4188"/>
                  </a:lnTo>
                  <a:cubicBezTo>
                    <a:pt x="6273" y="3532"/>
                    <a:pt x="6785" y="2979"/>
                    <a:pt x="7441" y="2929"/>
                  </a:cubicBezTo>
                  <a:cubicBezTo>
                    <a:pt x="7525" y="2924"/>
                    <a:pt x="7603" y="2916"/>
                    <a:pt x="7676" y="2909"/>
                  </a:cubicBezTo>
                  <a:cubicBezTo>
                    <a:pt x="7622" y="2902"/>
                    <a:pt x="7570" y="2895"/>
                    <a:pt x="7519" y="2887"/>
                  </a:cubicBezTo>
                  <a:cubicBezTo>
                    <a:pt x="7368" y="2863"/>
                    <a:pt x="6927" y="2823"/>
                    <a:pt x="6536" y="2823"/>
                  </a:cubicBezTo>
                  <a:cubicBezTo>
                    <a:pt x="6381" y="2823"/>
                    <a:pt x="6234" y="2829"/>
                    <a:pt x="6116" y="2845"/>
                  </a:cubicBezTo>
                  <a:cubicBezTo>
                    <a:pt x="5870" y="2861"/>
                    <a:pt x="5541" y="2958"/>
                    <a:pt x="5211" y="3015"/>
                  </a:cubicBezTo>
                  <a:cubicBezTo>
                    <a:pt x="5077" y="3049"/>
                    <a:pt x="4888" y="3061"/>
                    <a:pt x="4700" y="3061"/>
                  </a:cubicBezTo>
                  <a:cubicBezTo>
                    <a:pt x="4410" y="3061"/>
                    <a:pt x="4121" y="3032"/>
                    <a:pt x="4043" y="3015"/>
                  </a:cubicBezTo>
                  <a:cubicBezTo>
                    <a:pt x="3908" y="2990"/>
                    <a:pt x="3928" y="3023"/>
                    <a:pt x="3837" y="2970"/>
                  </a:cubicBezTo>
                  <a:cubicBezTo>
                    <a:pt x="3758" y="2918"/>
                    <a:pt x="3768" y="2787"/>
                    <a:pt x="3850" y="2744"/>
                  </a:cubicBezTo>
                  <a:cubicBezTo>
                    <a:pt x="3872" y="2731"/>
                    <a:pt x="3894" y="2726"/>
                    <a:pt x="3916" y="2726"/>
                  </a:cubicBezTo>
                  <a:cubicBezTo>
                    <a:pt x="3965" y="2726"/>
                    <a:pt x="4014" y="2748"/>
                    <a:pt x="4060" y="2757"/>
                  </a:cubicBezTo>
                  <a:cubicBezTo>
                    <a:pt x="4170" y="2782"/>
                    <a:pt x="4285" y="2800"/>
                    <a:pt x="4398" y="2818"/>
                  </a:cubicBezTo>
                  <a:cubicBezTo>
                    <a:pt x="4400" y="2818"/>
                    <a:pt x="4406" y="2818"/>
                    <a:pt x="4409" y="2819"/>
                  </a:cubicBezTo>
                  <a:cubicBezTo>
                    <a:pt x="4499" y="2830"/>
                    <a:pt x="4589" y="2837"/>
                    <a:pt x="4679" y="2837"/>
                  </a:cubicBezTo>
                  <a:cubicBezTo>
                    <a:pt x="4755" y="2837"/>
                    <a:pt x="4830" y="2832"/>
                    <a:pt x="4906" y="2822"/>
                  </a:cubicBezTo>
                  <a:cubicBezTo>
                    <a:pt x="4935" y="2819"/>
                    <a:pt x="4962" y="2815"/>
                    <a:pt x="4991" y="2812"/>
                  </a:cubicBezTo>
                  <a:cubicBezTo>
                    <a:pt x="5269" y="2780"/>
                    <a:pt x="5533" y="2673"/>
                    <a:pt x="5808" y="2617"/>
                  </a:cubicBezTo>
                  <a:cubicBezTo>
                    <a:pt x="6005" y="2569"/>
                    <a:pt x="6232" y="2550"/>
                    <a:pt x="6464" y="2550"/>
                  </a:cubicBezTo>
                  <a:cubicBezTo>
                    <a:pt x="6934" y="2550"/>
                    <a:pt x="7426" y="2625"/>
                    <a:pt x="7737" y="2682"/>
                  </a:cubicBezTo>
                  <a:cubicBezTo>
                    <a:pt x="7862" y="2698"/>
                    <a:pt x="7977" y="2710"/>
                    <a:pt x="8083" y="2710"/>
                  </a:cubicBezTo>
                  <a:cubicBezTo>
                    <a:pt x="8183" y="2710"/>
                    <a:pt x="8276" y="2700"/>
                    <a:pt x="8365" y="2673"/>
                  </a:cubicBezTo>
                  <a:cubicBezTo>
                    <a:pt x="8374" y="2635"/>
                    <a:pt x="8374" y="2590"/>
                    <a:pt x="8361" y="2541"/>
                  </a:cubicBezTo>
                  <a:cubicBezTo>
                    <a:pt x="8338" y="2462"/>
                    <a:pt x="8285" y="2381"/>
                    <a:pt x="8230" y="2297"/>
                  </a:cubicBezTo>
                  <a:cubicBezTo>
                    <a:pt x="7792" y="1630"/>
                    <a:pt x="7249" y="1024"/>
                    <a:pt x="6722" y="437"/>
                  </a:cubicBezTo>
                  <a:cubicBezTo>
                    <a:pt x="6538" y="235"/>
                    <a:pt x="6357" y="48"/>
                    <a:pt x="6144" y="15"/>
                  </a:cubicBezTo>
                  <a:lnTo>
                    <a:pt x="6141" y="15"/>
                  </a:lnTo>
                  <a:cubicBezTo>
                    <a:pt x="6108" y="12"/>
                    <a:pt x="6005" y="10"/>
                    <a:pt x="5860" y="7"/>
                  </a:cubicBezTo>
                  <a:cubicBezTo>
                    <a:pt x="5843" y="13"/>
                    <a:pt x="5827" y="19"/>
                    <a:pt x="5809" y="19"/>
                  </a:cubicBezTo>
                  <a:cubicBezTo>
                    <a:pt x="5788" y="19"/>
                    <a:pt x="5770" y="13"/>
                    <a:pt x="5753" y="6"/>
                  </a:cubicBezTo>
                  <a:cubicBezTo>
                    <a:pt x="5355" y="3"/>
                    <a:pt x="4728" y="0"/>
                    <a:pt x="41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7"/>
            <p:cNvSpPr/>
            <p:nvPr/>
          </p:nvSpPr>
          <p:spPr>
            <a:xfrm flipH="1">
              <a:off x="4269457" y="3333110"/>
              <a:ext cx="517398" cy="269860"/>
            </a:xfrm>
            <a:custGeom>
              <a:avLst/>
              <a:gdLst/>
              <a:ahLst/>
              <a:cxnLst/>
              <a:rect l="l" t="t" r="r" b="b"/>
              <a:pathLst>
                <a:path w="10349" h="5398" extrusionOk="0">
                  <a:moveTo>
                    <a:pt x="5173" y="1"/>
                  </a:moveTo>
                  <a:cubicBezTo>
                    <a:pt x="4846" y="2"/>
                    <a:pt x="4367" y="5"/>
                    <a:pt x="3922" y="8"/>
                  </a:cubicBezTo>
                  <a:cubicBezTo>
                    <a:pt x="3653" y="9"/>
                    <a:pt x="3396" y="14"/>
                    <a:pt x="3195" y="16"/>
                  </a:cubicBezTo>
                  <a:cubicBezTo>
                    <a:pt x="2975" y="22"/>
                    <a:pt x="2765" y="109"/>
                    <a:pt x="2606" y="264"/>
                  </a:cubicBezTo>
                  <a:lnTo>
                    <a:pt x="289" y="2519"/>
                  </a:lnTo>
                  <a:cubicBezTo>
                    <a:pt x="96" y="2705"/>
                    <a:pt x="1" y="2965"/>
                    <a:pt x="21" y="3230"/>
                  </a:cubicBezTo>
                  <a:cubicBezTo>
                    <a:pt x="43" y="3483"/>
                    <a:pt x="173" y="3707"/>
                    <a:pt x="385" y="3854"/>
                  </a:cubicBezTo>
                  <a:cubicBezTo>
                    <a:pt x="441" y="3893"/>
                    <a:pt x="553" y="3951"/>
                    <a:pt x="770" y="4009"/>
                  </a:cubicBezTo>
                  <a:cubicBezTo>
                    <a:pt x="1317" y="4153"/>
                    <a:pt x="1701" y="4659"/>
                    <a:pt x="1701" y="5236"/>
                  </a:cubicBezTo>
                  <a:lnTo>
                    <a:pt x="1701" y="5380"/>
                  </a:lnTo>
                  <a:cubicBezTo>
                    <a:pt x="2074" y="5387"/>
                    <a:pt x="2655" y="5390"/>
                    <a:pt x="3239" y="5391"/>
                  </a:cubicBezTo>
                  <a:cubicBezTo>
                    <a:pt x="4083" y="5397"/>
                    <a:pt x="4933" y="5397"/>
                    <a:pt x="5173" y="5397"/>
                  </a:cubicBezTo>
                  <a:cubicBezTo>
                    <a:pt x="5580" y="5397"/>
                    <a:pt x="7732" y="5396"/>
                    <a:pt x="8647" y="5380"/>
                  </a:cubicBezTo>
                  <a:lnTo>
                    <a:pt x="8647" y="5236"/>
                  </a:lnTo>
                  <a:cubicBezTo>
                    <a:pt x="8647" y="4659"/>
                    <a:pt x="9030" y="4155"/>
                    <a:pt x="9576" y="4009"/>
                  </a:cubicBezTo>
                  <a:lnTo>
                    <a:pt x="9576" y="4009"/>
                  </a:lnTo>
                  <a:cubicBezTo>
                    <a:pt x="9518" y="4012"/>
                    <a:pt x="9459" y="4013"/>
                    <a:pt x="9400" y="4013"/>
                  </a:cubicBezTo>
                  <a:cubicBezTo>
                    <a:pt x="9117" y="4013"/>
                    <a:pt x="8835" y="3980"/>
                    <a:pt x="8599" y="3956"/>
                  </a:cubicBezTo>
                  <a:cubicBezTo>
                    <a:pt x="8214" y="3914"/>
                    <a:pt x="8027" y="3860"/>
                    <a:pt x="7729" y="3860"/>
                  </a:cubicBezTo>
                  <a:cubicBezTo>
                    <a:pt x="7665" y="3860"/>
                    <a:pt x="7595" y="3862"/>
                    <a:pt x="7517" y="3868"/>
                  </a:cubicBezTo>
                  <a:cubicBezTo>
                    <a:pt x="7339" y="3881"/>
                    <a:pt x="6688" y="4094"/>
                    <a:pt x="6334" y="4174"/>
                  </a:cubicBezTo>
                  <a:cubicBezTo>
                    <a:pt x="6027" y="4235"/>
                    <a:pt x="5713" y="4250"/>
                    <a:pt x="5401" y="4250"/>
                  </a:cubicBezTo>
                  <a:cubicBezTo>
                    <a:pt x="5387" y="4250"/>
                    <a:pt x="5373" y="4250"/>
                    <a:pt x="5358" y="4250"/>
                  </a:cubicBezTo>
                  <a:cubicBezTo>
                    <a:pt x="5342" y="4249"/>
                    <a:pt x="5326" y="4248"/>
                    <a:pt x="5309" y="4248"/>
                  </a:cubicBezTo>
                  <a:cubicBezTo>
                    <a:pt x="5281" y="4248"/>
                    <a:pt x="5254" y="4250"/>
                    <a:pt x="5226" y="4250"/>
                  </a:cubicBezTo>
                  <a:cubicBezTo>
                    <a:pt x="5165" y="4250"/>
                    <a:pt x="5105" y="4243"/>
                    <a:pt x="5060" y="4201"/>
                  </a:cubicBezTo>
                  <a:cubicBezTo>
                    <a:pt x="4993" y="4137"/>
                    <a:pt x="5009" y="4017"/>
                    <a:pt x="5089" y="3971"/>
                  </a:cubicBezTo>
                  <a:cubicBezTo>
                    <a:pt x="5130" y="3959"/>
                    <a:pt x="5172" y="3954"/>
                    <a:pt x="5216" y="3954"/>
                  </a:cubicBezTo>
                  <a:cubicBezTo>
                    <a:pt x="5317" y="3954"/>
                    <a:pt x="5423" y="3978"/>
                    <a:pt x="5525" y="3978"/>
                  </a:cubicBezTo>
                  <a:cubicBezTo>
                    <a:pt x="5538" y="3978"/>
                    <a:pt x="5550" y="3978"/>
                    <a:pt x="5563" y="3977"/>
                  </a:cubicBezTo>
                  <a:cubicBezTo>
                    <a:pt x="5619" y="3979"/>
                    <a:pt x="5675" y="3980"/>
                    <a:pt x="5731" y="3980"/>
                  </a:cubicBezTo>
                  <a:cubicBezTo>
                    <a:pt x="5876" y="3980"/>
                    <a:pt x="6021" y="3972"/>
                    <a:pt x="6166" y="3954"/>
                  </a:cubicBezTo>
                  <a:cubicBezTo>
                    <a:pt x="6678" y="3881"/>
                    <a:pt x="7158" y="3648"/>
                    <a:pt x="7678" y="3625"/>
                  </a:cubicBezTo>
                  <a:cubicBezTo>
                    <a:pt x="7695" y="3625"/>
                    <a:pt x="7712" y="3625"/>
                    <a:pt x="7729" y="3625"/>
                  </a:cubicBezTo>
                  <a:cubicBezTo>
                    <a:pt x="8280" y="3625"/>
                    <a:pt x="8830" y="3732"/>
                    <a:pt x="9380" y="3732"/>
                  </a:cubicBezTo>
                  <a:cubicBezTo>
                    <a:pt x="9520" y="3732"/>
                    <a:pt x="9660" y="3725"/>
                    <a:pt x="9801" y="3707"/>
                  </a:cubicBezTo>
                  <a:cubicBezTo>
                    <a:pt x="9899" y="3699"/>
                    <a:pt x="10073" y="3658"/>
                    <a:pt x="10212" y="3592"/>
                  </a:cubicBezTo>
                  <a:cubicBezTo>
                    <a:pt x="10276" y="3483"/>
                    <a:pt x="10315" y="3360"/>
                    <a:pt x="10326" y="3230"/>
                  </a:cubicBezTo>
                  <a:cubicBezTo>
                    <a:pt x="10348" y="2965"/>
                    <a:pt x="10251" y="2705"/>
                    <a:pt x="10060" y="2519"/>
                  </a:cubicBezTo>
                  <a:lnTo>
                    <a:pt x="7740" y="264"/>
                  </a:lnTo>
                  <a:cubicBezTo>
                    <a:pt x="7582" y="109"/>
                    <a:pt x="7374" y="22"/>
                    <a:pt x="7152" y="16"/>
                  </a:cubicBezTo>
                  <a:cubicBezTo>
                    <a:pt x="6620" y="6"/>
                    <a:pt x="5704" y="2"/>
                    <a:pt x="5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flipH="1">
              <a:off x="8087883" y="3900924"/>
              <a:ext cx="768623" cy="437934"/>
            </a:xfrm>
            <a:custGeom>
              <a:avLst/>
              <a:gdLst/>
              <a:ahLst/>
              <a:cxnLst/>
              <a:rect l="l" t="t" r="r" b="b"/>
              <a:pathLst>
                <a:path w="15374" h="8760" extrusionOk="0">
                  <a:moveTo>
                    <a:pt x="8403" y="1"/>
                  </a:moveTo>
                  <a:cubicBezTo>
                    <a:pt x="7744" y="1"/>
                    <a:pt x="5802" y="2"/>
                    <a:pt x="4312" y="9"/>
                  </a:cubicBezTo>
                  <a:cubicBezTo>
                    <a:pt x="4085" y="9"/>
                    <a:pt x="3869" y="9"/>
                    <a:pt x="3668" y="11"/>
                  </a:cubicBezTo>
                  <a:cubicBezTo>
                    <a:pt x="3633" y="51"/>
                    <a:pt x="3582" y="80"/>
                    <a:pt x="3524" y="80"/>
                  </a:cubicBezTo>
                  <a:cubicBezTo>
                    <a:pt x="3467" y="80"/>
                    <a:pt x="3416" y="53"/>
                    <a:pt x="3380" y="14"/>
                  </a:cubicBezTo>
                  <a:cubicBezTo>
                    <a:pt x="3116" y="15"/>
                    <a:pt x="2896" y="16"/>
                    <a:pt x="2734" y="19"/>
                  </a:cubicBezTo>
                  <a:cubicBezTo>
                    <a:pt x="2483" y="24"/>
                    <a:pt x="2246" y="134"/>
                    <a:pt x="2084" y="323"/>
                  </a:cubicBezTo>
                  <a:cubicBezTo>
                    <a:pt x="1399" y="1126"/>
                    <a:pt x="733" y="1964"/>
                    <a:pt x="100" y="2812"/>
                  </a:cubicBezTo>
                  <a:cubicBezTo>
                    <a:pt x="58" y="2868"/>
                    <a:pt x="4" y="2938"/>
                    <a:pt x="0" y="2993"/>
                  </a:cubicBezTo>
                  <a:cubicBezTo>
                    <a:pt x="0" y="2995"/>
                    <a:pt x="1" y="2996"/>
                    <a:pt x="1" y="2998"/>
                  </a:cubicBezTo>
                  <a:cubicBezTo>
                    <a:pt x="15" y="3005"/>
                    <a:pt x="26" y="3012"/>
                    <a:pt x="29" y="3012"/>
                  </a:cubicBezTo>
                  <a:cubicBezTo>
                    <a:pt x="209" y="3072"/>
                    <a:pt x="403" y="3064"/>
                    <a:pt x="655" y="3076"/>
                  </a:cubicBezTo>
                  <a:cubicBezTo>
                    <a:pt x="1225" y="3086"/>
                    <a:pt x="1801" y="3072"/>
                    <a:pt x="2370" y="3111"/>
                  </a:cubicBezTo>
                  <a:cubicBezTo>
                    <a:pt x="2732" y="3135"/>
                    <a:pt x="3091" y="3179"/>
                    <a:pt x="3446" y="3267"/>
                  </a:cubicBezTo>
                  <a:cubicBezTo>
                    <a:pt x="3886" y="3374"/>
                    <a:pt x="4308" y="3542"/>
                    <a:pt x="4749" y="3642"/>
                  </a:cubicBezTo>
                  <a:cubicBezTo>
                    <a:pt x="5491" y="3807"/>
                    <a:pt x="6019" y="3855"/>
                    <a:pt x="6655" y="3940"/>
                  </a:cubicBezTo>
                  <a:cubicBezTo>
                    <a:pt x="6658" y="3940"/>
                    <a:pt x="6662" y="3940"/>
                    <a:pt x="6665" y="3940"/>
                  </a:cubicBezTo>
                  <a:cubicBezTo>
                    <a:pt x="6792" y="3940"/>
                    <a:pt x="6864" y="4105"/>
                    <a:pt x="6771" y="4195"/>
                  </a:cubicBezTo>
                  <a:cubicBezTo>
                    <a:pt x="6738" y="4229"/>
                    <a:pt x="6698" y="4237"/>
                    <a:pt x="6656" y="4237"/>
                  </a:cubicBezTo>
                  <a:cubicBezTo>
                    <a:pt x="6614" y="4237"/>
                    <a:pt x="6570" y="4229"/>
                    <a:pt x="6529" y="4227"/>
                  </a:cubicBezTo>
                  <a:cubicBezTo>
                    <a:pt x="5848" y="4149"/>
                    <a:pt x="5162" y="4081"/>
                    <a:pt x="4508" y="3881"/>
                  </a:cubicBezTo>
                  <a:cubicBezTo>
                    <a:pt x="4325" y="3820"/>
                    <a:pt x="4146" y="3754"/>
                    <a:pt x="3965" y="3689"/>
                  </a:cubicBezTo>
                  <a:cubicBezTo>
                    <a:pt x="3594" y="3558"/>
                    <a:pt x="3220" y="3441"/>
                    <a:pt x="2825" y="3399"/>
                  </a:cubicBezTo>
                  <a:cubicBezTo>
                    <a:pt x="2439" y="3342"/>
                    <a:pt x="1870" y="3330"/>
                    <a:pt x="1333" y="3330"/>
                  </a:cubicBezTo>
                  <a:cubicBezTo>
                    <a:pt x="1107" y="3330"/>
                    <a:pt x="887" y="3332"/>
                    <a:pt x="688" y="3334"/>
                  </a:cubicBezTo>
                  <a:cubicBezTo>
                    <a:pt x="575" y="3329"/>
                    <a:pt x="459" y="3329"/>
                    <a:pt x="343" y="3325"/>
                  </a:cubicBezTo>
                  <a:lnTo>
                    <a:pt x="343" y="3325"/>
                  </a:lnTo>
                  <a:cubicBezTo>
                    <a:pt x="837" y="3613"/>
                    <a:pt x="1602" y="4010"/>
                    <a:pt x="2171" y="4300"/>
                  </a:cubicBezTo>
                  <a:cubicBezTo>
                    <a:pt x="2593" y="4515"/>
                    <a:pt x="2857" y="4945"/>
                    <a:pt x="2857" y="5423"/>
                  </a:cubicBezTo>
                  <a:lnTo>
                    <a:pt x="2857" y="8759"/>
                  </a:lnTo>
                  <a:lnTo>
                    <a:pt x="12508" y="8759"/>
                  </a:lnTo>
                  <a:lnTo>
                    <a:pt x="12508" y="5423"/>
                  </a:lnTo>
                  <a:cubicBezTo>
                    <a:pt x="12508" y="4945"/>
                    <a:pt x="12773" y="4515"/>
                    <a:pt x="13196" y="4300"/>
                  </a:cubicBezTo>
                  <a:cubicBezTo>
                    <a:pt x="13789" y="3997"/>
                    <a:pt x="14599" y="3576"/>
                    <a:pt x="15088" y="3287"/>
                  </a:cubicBezTo>
                  <a:cubicBezTo>
                    <a:pt x="15281" y="3174"/>
                    <a:pt x="15373" y="3073"/>
                    <a:pt x="15365" y="2993"/>
                  </a:cubicBezTo>
                  <a:cubicBezTo>
                    <a:pt x="15362" y="2938"/>
                    <a:pt x="15308" y="2869"/>
                    <a:pt x="15268" y="2814"/>
                  </a:cubicBezTo>
                  <a:cubicBezTo>
                    <a:pt x="14635" y="1965"/>
                    <a:pt x="13967" y="1128"/>
                    <a:pt x="13282" y="323"/>
                  </a:cubicBezTo>
                  <a:cubicBezTo>
                    <a:pt x="13122" y="134"/>
                    <a:pt x="12884" y="24"/>
                    <a:pt x="12632" y="19"/>
                  </a:cubicBezTo>
                  <a:cubicBezTo>
                    <a:pt x="12454" y="16"/>
                    <a:pt x="12233" y="15"/>
                    <a:pt x="11986" y="14"/>
                  </a:cubicBezTo>
                  <a:cubicBezTo>
                    <a:pt x="11952" y="53"/>
                    <a:pt x="11901" y="80"/>
                    <a:pt x="11843" y="80"/>
                  </a:cubicBezTo>
                  <a:cubicBezTo>
                    <a:pt x="11785" y="80"/>
                    <a:pt x="11735" y="51"/>
                    <a:pt x="11697" y="9"/>
                  </a:cubicBezTo>
                  <a:cubicBezTo>
                    <a:pt x="10499" y="2"/>
                    <a:pt x="8901" y="1"/>
                    <a:pt x="8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flipH="1">
              <a:off x="8118881" y="3621116"/>
              <a:ext cx="706279" cy="261111"/>
            </a:xfrm>
            <a:custGeom>
              <a:avLst/>
              <a:gdLst/>
              <a:ahLst/>
              <a:cxnLst/>
              <a:rect l="l" t="t" r="r" b="b"/>
              <a:pathLst>
                <a:path w="14127" h="5223" extrusionOk="0">
                  <a:moveTo>
                    <a:pt x="10735" y="1"/>
                  </a:moveTo>
                  <a:cubicBezTo>
                    <a:pt x="10725" y="1"/>
                    <a:pt x="10715" y="1"/>
                    <a:pt x="10705" y="1"/>
                  </a:cubicBezTo>
                  <a:cubicBezTo>
                    <a:pt x="9951" y="20"/>
                    <a:pt x="7698" y="23"/>
                    <a:pt x="7123" y="23"/>
                  </a:cubicBezTo>
                  <a:lnTo>
                    <a:pt x="6988" y="23"/>
                  </a:lnTo>
                  <a:cubicBezTo>
                    <a:pt x="6700" y="23"/>
                    <a:pt x="5995" y="23"/>
                    <a:pt x="5263" y="18"/>
                  </a:cubicBezTo>
                  <a:cubicBezTo>
                    <a:pt x="5045" y="18"/>
                    <a:pt x="4825" y="17"/>
                    <a:pt x="4612" y="16"/>
                  </a:cubicBezTo>
                  <a:cubicBezTo>
                    <a:pt x="4117" y="14"/>
                    <a:pt x="3669" y="7"/>
                    <a:pt x="3406" y="1"/>
                  </a:cubicBezTo>
                  <a:cubicBezTo>
                    <a:pt x="3400" y="1"/>
                    <a:pt x="3394" y="1"/>
                    <a:pt x="3388" y="1"/>
                  </a:cubicBezTo>
                  <a:cubicBezTo>
                    <a:pt x="3238" y="1"/>
                    <a:pt x="3092" y="37"/>
                    <a:pt x="2965" y="108"/>
                  </a:cubicBezTo>
                  <a:cubicBezTo>
                    <a:pt x="2108" y="585"/>
                    <a:pt x="1447" y="1404"/>
                    <a:pt x="862" y="2128"/>
                  </a:cubicBezTo>
                  <a:lnTo>
                    <a:pt x="110" y="3062"/>
                  </a:lnTo>
                  <a:cubicBezTo>
                    <a:pt x="38" y="3152"/>
                    <a:pt x="10" y="3210"/>
                    <a:pt x="0" y="3246"/>
                  </a:cubicBezTo>
                  <a:cubicBezTo>
                    <a:pt x="35" y="3257"/>
                    <a:pt x="55" y="3264"/>
                    <a:pt x="98" y="3264"/>
                  </a:cubicBezTo>
                  <a:cubicBezTo>
                    <a:pt x="107" y="3264"/>
                    <a:pt x="117" y="3264"/>
                    <a:pt x="129" y="3263"/>
                  </a:cubicBezTo>
                  <a:cubicBezTo>
                    <a:pt x="563" y="3260"/>
                    <a:pt x="859" y="3194"/>
                    <a:pt x="1308" y="3114"/>
                  </a:cubicBezTo>
                  <a:cubicBezTo>
                    <a:pt x="1818" y="3019"/>
                    <a:pt x="2334" y="2900"/>
                    <a:pt x="2855" y="2900"/>
                  </a:cubicBezTo>
                  <a:cubicBezTo>
                    <a:pt x="2960" y="2900"/>
                    <a:pt x="3066" y="2905"/>
                    <a:pt x="3173" y="2916"/>
                  </a:cubicBezTo>
                  <a:cubicBezTo>
                    <a:pt x="3575" y="2955"/>
                    <a:pt x="3966" y="3052"/>
                    <a:pt x="4360" y="3139"/>
                  </a:cubicBezTo>
                  <a:cubicBezTo>
                    <a:pt x="4463" y="3162"/>
                    <a:pt x="4568" y="3185"/>
                    <a:pt x="4673" y="3205"/>
                  </a:cubicBezTo>
                  <a:cubicBezTo>
                    <a:pt x="5243" y="3313"/>
                    <a:pt x="5667" y="3357"/>
                    <a:pt x="6302" y="3357"/>
                  </a:cubicBezTo>
                  <a:cubicBezTo>
                    <a:pt x="6310" y="3358"/>
                    <a:pt x="6318" y="3358"/>
                    <a:pt x="6327" y="3358"/>
                  </a:cubicBezTo>
                  <a:cubicBezTo>
                    <a:pt x="6349" y="3358"/>
                    <a:pt x="6372" y="3357"/>
                    <a:pt x="6395" y="3357"/>
                  </a:cubicBezTo>
                  <a:cubicBezTo>
                    <a:pt x="6429" y="3357"/>
                    <a:pt x="6462" y="3360"/>
                    <a:pt x="6493" y="3378"/>
                  </a:cubicBezTo>
                  <a:cubicBezTo>
                    <a:pt x="6580" y="3427"/>
                    <a:pt x="6597" y="3553"/>
                    <a:pt x="6525" y="3622"/>
                  </a:cubicBezTo>
                  <a:cubicBezTo>
                    <a:pt x="6470" y="3667"/>
                    <a:pt x="6402" y="3676"/>
                    <a:pt x="6331" y="3676"/>
                  </a:cubicBezTo>
                  <a:cubicBezTo>
                    <a:pt x="6280" y="3676"/>
                    <a:pt x="6228" y="3671"/>
                    <a:pt x="6179" y="3671"/>
                  </a:cubicBezTo>
                  <a:cubicBezTo>
                    <a:pt x="6169" y="3671"/>
                    <a:pt x="6160" y="3671"/>
                    <a:pt x="6151" y="3672"/>
                  </a:cubicBezTo>
                  <a:cubicBezTo>
                    <a:pt x="5578" y="3650"/>
                    <a:pt x="5006" y="3515"/>
                    <a:pt x="4428" y="3398"/>
                  </a:cubicBezTo>
                  <a:cubicBezTo>
                    <a:pt x="3956" y="3301"/>
                    <a:pt x="3478" y="3217"/>
                    <a:pt x="2993" y="3211"/>
                  </a:cubicBezTo>
                  <a:cubicBezTo>
                    <a:pt x="2966" y="3211"/>
                    <a:pt x="2939" y="3211"/>
                    <a:pt x="2913" y="3211"/>
                  </a:cubicBezTo>
                  <a:cubicBezTo>
                    <a:pt x="2343" y="3211"/>
                    <a:pt x="1864" y="3298"/>
                    <a:pt x="1319" y="3385"/>
                  </a:cubicBezTo>
                  <a:cubicBezTo>
                    <a:pt x="1483" y="3389"/>
                    <a:pt x="1655" y="3391"/>
                    <a:pt x="1839" y="3392"/>
                  </a:cubicBezTo>
                  <a:cubicBezTo>
                    <a:pt x="2528" y="3398"/>
                    <a:pt x="3090" y="3963"/>
                    <a:pt x="3090" y="4651"/>
                  </a:cubicBezTo>
                  <a:lnTo>
                    <a:pt x="3090" y="5222"/>
                  </a:lnTo>
                  <a:cubicBezTo>
                    <a:pt x="3508" y="5220"/>
                    <a:pt x="3994" y="5218"/>
                    <a:pt x="4495" y="5217"/>
                  </a:cubicBezTo>
                  <a:cubicBezTo>
                    <a:pt x="5701" y="5211"/>
                    <a:pt x="6991" y="5211"/>
                    <a:pt x="7619" y="5211"/>
                  </a:cubicBezTo>
                  <a:lnTo>
                    <a:pt x="8004" y="5211"/>
                  </a:lnTo>
                  <a:cubicBezTo>
                    <a:pt x="8650" y="5211"/>
                    <a:pt x="9977" y="5214"/>
                    <a:pt x="11022" y="5220"/>
                  </a:cubicBezTo>
                  <a:lnTo>
                    <a:pt x="11022" y="4652"/>
                  </a:lnTo>
                  <a:cubicBezTo>
                    <a:pt x="11022" y="3963"/>
                    <a:pt x="11582" y="3398"/>
                    <a:pt x="12272" y="3392"/>
                  </a:cubicBezTo>
                  <a:cubicBezTo>
                    <a:pt x="12987" y="3385"/>
                    <a:pt x="13556" y="3369"/>
                    <a:pt x="13914" y="3343"/>
                  </a:cubicBezTo>
                  <a:cubicBezTo>
                    <a:pt x="14076" y="3333"/>
                    <a:pt x="14109" y="3302"/>
                    <a:pt x="14116" y="3291"/>
                  </a:cubicBezTo>
                  <a:cubicBezTo>
                    <a:pt x="14127" y="3274"/>
                    <a:pt x="14116" y="3203"/>
                    <a:pt x="14002" y="3062"/>
                  </a:cubicBezTo>
                  <a:lnTo>
                    <a:pt x="13248" y="2128"/>
                  </a:lnTo>
                  <a:cubicBezTo>
                    <a:pt x="12666" y="1404"/>
                    <a:pt x="12004" y="585"/>
                    <a:pt x="11147" y="108"/>
                  </a:cubicBezTo>
                  <a:cubicBezTo>
                    <a:pt x="11023" y="39"/>
                    <a:pt x="10880" y="1"/>
                    <a:pt x="107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flipH="1">
              <a:off x="8213726" y="3333110"/>
              <a:ext cx="517348" cy="269860"/>
            </a:xfrm>
            <a:custGeom>
              <a:avLst/>
              <a:gdLst/>
              <a:ahLst/>
              <a:cxnLst/>
              <a:rect l="l" t="t" r="r" b="b"/>
              <a:pathLst>
                <a:path w="10348" h="5398" extrusionOk="0">
                  <a:moveTo>
                    <a:pt x="5173" y="1"/>
                  </a:moveTo>
                  <a:cubicBezTo>
                    <a:pt x="4796" y="2"/>
                    <a:pt x="4223" y="5"/>
                    <a:pt x="3732" y="9"/>
                  </a:cubicBezTo>
                  <a:cubicBezTo>
                    <a:pt x="3533" y="12"/>
                    <a:pt x="3348" y="14"/>
                    <a:pt x="3195" y="16"/>
                  </a:cubicBezTo>
                  <a:cubicBezTo>
                    <a:pt x="2975" y="22"/>
                    <a:pt x="2766" y="109"/>
                    <a:pt x="2605" y="264"/>
                  </a:cubicBezTo>
                  <a:lnTo>
                    <a:pt x="287" y="2519"/>
                  </a:lnTo>
                  <a:cubicBezTo>
                    <a:pt x="96" y="2705"/>
                    <a:pt x="0" y="2965"/>
                    <a:pt x="22" y="3230"/>
                  </a:cubicBezTo>
                  <a:cubicBezTo>
                    <a:pt x="34" y="3360"/>
                    <a:pt x="74" y="3483"/>
                    <a:pt x="137" y="3592"/>
                  </a:cubicBezTo>
                  <a:cubicBezTo>
                    <a:pt x="276" y="3658"/>
                    <a:pt x="448" y="3699"/>
                    <a:pt x="546" y="3707"/>
                  </a:cubicBezTo>
                  <a:cubicBezTo>
                    <a:pt x="686" y="3725"/>
                    <a:pt x="826" y="3731"/>
                    <a:pt x="966" y="3731"/>
                  </a:cubicBezTo>
                  <a:cubicBezTo>
                    <a:pt x="1296" y="3731"/>
                    <a:pt x="1627" y="3693"/>
                    <a:pt x="1958" y="3662"/>
                  </a:cubicBezTo>
                  <a:cubicBezTo>
                    <a:pt x="2178" y="3642"/>
                    <a:pt x="2399" y="3625"/>
                    <a:pt x="2620" y="3625"/>
                  </a:cubicBezTo>
                  <a:cubicBezTo>
                    <a:pt x="2636" y="3625"/>
                    <a:pt x="2653" y="3625"/>
                    <a:pt x="2669" y="3625"/>
                  </a:cubicBezTo>
                  <a:cubicBezTo>
                    <a:pt x="3189" y="3648"/>
                    <a:pt x="3670" y="3881"/>
                    <a:pt x="4182" y="3954"/>
                  </a:cubicBezTo>
                  <a:cubicBezTo>
                    <a:pt x="4327" y="3972"/>
                    <a:pt x="4473" y="3980"/>
                    <a:pt x="4618" y="3980"/>
                  </a:cubicBezTo>
                  <a:cubicBezTo>
                    <a:pt x="4674" y="3980"/>
                    <a:pt x="4730" y="3979"/>
                    <a:pt x="4786" y="3977"/>
                  </a:cubicBezTo>
                  <a:cubicBezTo>
                    <a:pt x="4798" y="3978"/>
                    <a:pt x="4811" y="3978"/>
                    <a:pt x="4823" y="3978"/>
                  </a:cubicBezTo>
                  <a:cubicBezTo>
                    <a:pt x="4924" y="3978"/>
                    <a:pt x="5031" y="3954"/>
                    <a:pt x="5133" y="3954"/>
                  </a:cubicBezTo>
                  <a:cubicBezTo>
                    <a:pt x="5176" y="3954"/>
                    <a:pt x="5219" y="3959"/>
                    <a:pt x="5259" y="3971"/>
                  </a:cubicBezTo>
                  <a:cubicBezTo>
                    <a:pt x="5339" y="4017"/>
                    <a:pt x="5355" y="4137"/>
                    <a:pt x="5287" y="4201"/>
                  </a:cubicBezTo>
                  <a:cubicBezTo>
                    <a:pt x="5241" y="4243"/>
                    <a:pt x="5182" y="4250"/>
                    <a:pt x="5121" y="4250"/>
                  </a:cubicBezTo>
                  <a:cubicBezTo>
                    <a:pt x="5094" y="4250"/>
                    <a:pt x="5066" y="4248"/>
                    <a:pt x="5039" y="4248"/>
                  </a:cubicBezTo>
                  <a:cubicBezTo>
                    <a:pt x="5022" y="4248"/>
                    <a:pt x="5006" y="4249"/>
                    <a:pt x="4990" y="4250"/>
                  </a:cubicBezTo>
                  <a:cubicBezTo>
                    <a:pt x="4976" y="4250"/>
                    <a:pt x="4962" y="4250"/>
                    <a:pt x="4948" y="4250"/>
                  </a:cubicBezTo>
                  <a:cubicBezTo>
                    <a:pt x="4636" y="4250"/>
                    <a:pt x="4320" y="4235"/>
                    <a:pt x="4014" y="4174"/>
                  </a:cubicBezTo>
                  <a:cubicBezTo>
                    <a:pt x="3661" y="4094"/>
                    <a:pt x="3008" y="3881"/>
                    <a:pt x="2830" y="3868"/>
                  </a:cubicBezTo>
                  <a:cubicBezTo>
                    <a:pt x="2786" y="3864"/>
                    <a:pt x="2746" y="3862"/>
                    <a:pt x="2708" y="3861"/>
                  </a:cubicBezTo>
                  <a:cubicBezTo>
                    <a:pt x="2678" y="3860"/>
                    <a:pt x="2650" y="3859"/>
                    <a:pt x="2622" y="3859"/>
                  </a:cubicBezTo>
                  <a:cubicBezTo>
                    <a:pt x="2322" y="3859"/>
                    <a:pt x="2134" y="3914"/>
                    <a:pt x="1748" y="3956"/>
                  </a:cubicBezTo>
                  <a:cubicBezTo>
                    <a:pt x="1512" y="3980"/>
                    <a:pt x="1230" y="4013"/>
                    <a:pt x="947" y="4013"/>
                  </a:cubicBezTo>
                  <a:cubicBezTo>
                    <a:pt x="888" y="4013"/>
                    <a:pt x="829" y="4012"/>
                    <a:pt x="771" y="4009"/>
                  </a:cubicBezTo>
                  <a:lnTo>
                    <a:pt x="771" y="4009"/>
                  </a:lnTo>
                  <a:cubicBezTo>
                    <a:pt x="1318" y="4155"/>
                    <a:pt x="1699" y="4659"/>
                    <a:pt x="1699" y="5236"/>
                  </a:cubicBezTo>
                  <a:lnTo>
                    <a:pt x="1699" y="5380"/>
                  </a:lnTo>
                  <a:cubicBezTo>
                    <a:pt x="2033" y="5387"/>
                    <a:pt x="2531" y="5390"/>
                    <a:pt x="3050" y="5391"/>
                  </a:cubicBezTo>
                  <a:cubicBezTo>
                    <a:pt x="3952" y="5397"/>
                    <a:pt x="4916" y="5397"/>
                    <a:pt x="5173" y="5397"/>
                  </a:cubicBezTo>
                  <a:cubicBezTo>
                    <a:pt x="5578" y="5397"/>
                    <a:pt x="7733" y="5396"/>
                    <a:pt x="8648" y="5380"/>
                  </a:cubicBezTo>
                  <a:lnTo>
                    <a:pt x="8648" y="5236"/>
                  </a:lnTo>
                  <a:cubicBezTo>
                    <a:pt x="8648" y="4659"/>
                    <a:pt x="9031" y="4153"/>
                    <a:pt x="9579" y="4009"/>
                  </a:cubicBezTo>
                  <a:cubicBezTo>
                    <a:pt x="9795" y="3951"/>
                    <a:pt x="9908" y="3893"/>
                    <a:pt x="9964" y="3854"/>
                  </a:cubicBezTo>
                  <a:cubicBezTo>
                    <a:pt x="10175" y="3707"/>
                    <a:pt x="10304" y="3483"/>
                    <a:pt x="10326" y="3230"/>
                  </a:cubicBezTo>
                  <a:cubicBezTo>
                    <a:pt x="10348" y="2965"/>
                    <a:pt x="10252" y="2705"/>
                    <a:pt x="10060" y="2519"/>
                  </a:cubicBezTo>
                  <a:lnTo>
                    <a:pt x="7743" y="264"/>
                  </a:lnTo>
                  <a:cubicBezTo>
                    <a:pt x="7582" y="109"/>
                    <a:pt x="7374" y="22"/>
                    <a:pt x="7152" y="16"/>
                  </a:cubicBezTo>
                  <a:cubicBezTo>
                    <a:pt x="6618" y="6"/>
                    <a:pt x="5704" y="3"/>
                    <a:pt x="5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flipH="1">
              <a:off x="8262874" y="3102145"/>
              <a:ext cx="418858" cy="212868"/>
            </a:xfrm>
            <a:custGeom>
              <a:avLst/>
              <a:gdLst/>
              <a:ahLst/>
              <a:cxnLst/>
              <a:rect l="l" t="t" r="r" b="b"/>
              <a:pathLst>
                <a:path w="8378" h="4258" extrusionOk="0">
                  <a:moveTo>
                    <a:pt x="4186" y="0"/>
                  </a:moveTo>
                  <a:cubicBezTo>
                    <a:pt x="3851" y="0"/>
                    <a:pt x="3480" y="0"/>
                    <a:pt x="3152" y="4"/>
                  </a:cubicBezTo>
                  <a:cubicBezTo>
                    <a:pt x="2955" y="4"/>
                    <a:pt x="2774" y="4"/>
                    <a:pt x="2625" y="6"/>
                  </a:cubicBezTo>
                  <a:cubicBezTo>
                    <a:pt x="2607" y="13"/>
                    <a:pt x="2588" y="17"/>
                    <a:pt x="2568" y="17"/>
                  </a:cubicBezTo>
                  <a:cubicBezTo>
                    <a:pt x="2549" y="17"/>
                    <a:pt x="2533" y="13"/>
                    <a:pt x="2518" y="7"/>
                  </a:cubicBezTo>
                  <a:cubicBezTo>
                    <a:pt x="2373" y="9"/>
                    <a:pt x="2268" y="12"/>
                    <a:pt x="2235" y="15"/>
                  </a:cubicBezTo>
                  <a:lnTo>
                    <a:pt x="2234" y="15"/>
                  </a:lnTo>
                  <a:cubicBezTo>
                    <a:pt x="2021" y="48"/>
                    <a:pt x="1838" y="235"/>
                    <a:pt x="1656" y="437"/>
                  </a:cubicBezTo>
                  <a:cubicBezTo>
                    <a:pt x="1129" y="1024"/>
                    <a:pt x="584" y="1630"/>
                    <a:pt x="146" y="2295"/>
                  </a:cubicBezTo>
                  <a:cubicBezTo>
                    <a:pt x="91" y="2381"/>
                    <a:pt x="40" y="2460"/>
                    <a:pt x="15" y="2541"/>
                  </a:cubicBezTo>
                  <a:cubicBezTo>
                    <a:pt x="1" y="2590"/>
                    <a:pt x="4" y="2635"/>
                    <a:pt x="10" y="2673"/>
                  </a:cubicBezTo>
                  <a:cubicBezTo>
                    <a:pt x="99" y="2700"/>
                    <a:pt x="193" y="2710"/>
                    <a:pt x="293" y="2710"/>
                  </a:cubicBezTo>
                  <a:cubicBezTo>
                    <a:pt x="400" y="2710"/>
                    <a:pt x="515" y="2698"/>
                    <a:pt x="641" y="2682"/>
                  </a:cubicBezTo>
                  <a:cubicBezTo>
                    <a:pt x="855" y="2643"/>
                    <a:pt x="1154" y="2596"/>
                    <a:pt x="1471" y="2570"/>
                  </a:cubicBezTo>
                  <a:lnTo>
                    <a:pt x="1474" y="2570"/>
                  </a:lnTo>
                  <a:cubicBezTo>
                    <a:pt x="1620" y="2558"/>
                    <a:pt x="1770" y="2551"/>
                    <a:pt x="1918" y="2551"/>
                  </a:cubicBezTo>
                  <a:cubicBezTo>
                    <a:pt x="2148" y="2551"/>
                    <a:pt x="2373" y="2569"/>
                    <a:pt x="2568" y="2617"/>
                  </a:cubicBezTo>
                  <a:cubicBezTo>
                    <a:pt x="2845" y="2673"/>
                    <a:pt x="3105" y="2780"/>
                    <a:pt x="3385" y="2812"/>
                  </a:cubicBezTo>
                  <a:cubicBezTo>
                    <a:pt x="3414" y="2815"/>
                    <a:pt x="3441" y="2819"/>
                    <a:pt x="3470" y="2822"/>
                  </a:cubicBezTo>
                  <a:cubicBezTo>
                    <a:pt x="3546" y="2832"/>
                    <a:pt x="3622" y="2837"/>
                    <a:pt x="3698" y="2837"/>
                  </a:cubicBezTo>
                  <a:cubicBezTo>
                    <a:pt x="3788" y="2837"/>
                    <a:pt x="3878" y="2830"/>
                    <a:pt x="3967" y="2819"/>
                  </a:cubicBezTo>
                  <a:cubicBezTo>
                    <a:pt x="3973" y="2818"/>
                    <a:pt x="3976" y="2818"/>
                    <a:pt x="3981" y="2818"/>
                  </a:cubicBezTo>
                  <a:cubicBezTo>
                    <a:pt x="4093" y="2799"/>
                    <a:pt x="4206" y="2782"/>
                    <a:pt x="4316" y="2757"/>
                  </a:cubicBezTo>
                  <a:cubicBezTo>
                    <a:pt x="4364" y="2748"/>
                    <a:pt x="4413" y="2726"/>
                    <a:pt x="4461" y="2726"/>
                  </a:cubicBezTo>
                  <a:cubicBezTo>
                    <a:pt x="4483" y="2726"/>
                    <a:pt x="4505" y="2731"/>
                    <a:pt x="4527" y="2744"/>
                  </a:cubicBezTo>
                  <a:cubicBezTo>
                    <a:pt x="4608" y="2787"/>
                    <a:pt x="4619" y="2918"/>
                    <a:pt x="4540" y="2970"/>
                  </a:cubicBezTo>
                  <a:cubicBezTo>
                    <a:pt x="4448" y="3022"/>
                    <a:pt x="4468" y="2990"/>
                    <a:pt x="4336" y="3013"/>
                  </a:cubicBezTo>
                  <a:cubicBezTo>
                    <a:pt x="4257" y="3032"/>
                    <a:pt x="3970" y="3060"/>
                    <a:pt x="3679" y="3060"/>
                  </a:cubicBezTo>
                  <a:cubicBezTo>
                    <a:pt x="3490" y="3060"/>
                    <a:pt x="3300" y="3048"/>
                    <a:pt x="3165" y="3013"/>
                  </a:cubicBezTo>
                  <a:cubicBezTo>
                    <a:pt x="2961" y="2979"/>
                    <a:pt x="2759" y="2929"/>
                    <a:pt x="2575" y="2893"/>
                  </a:cubicBezTo>
                  <a:cubicBezTo>
                    <a:pt x="2463" y="2870"/>
                    <a:pt x="2357" y="2851"/>
                    <a:pt x="2261" y="2845"/>
                  </a:cubicBezTo>
                  <a:cubicBezTo>
                    <a:pt x="2143" y="2829"/>
                    <a:pt x="1997" y="2823"/>
                    <a:pt x="1842" y="2823"/>
                  </a:cubicBezTo>
                  <a:cubicBezTo>
                    <a:pt x="1450" y="2823"/>
                    <a:pt x="1008" y="2863"/>
                    <a:pt x="857" y="2887"/>
                  </a:cubicBezTo>
                  <a:cubicBezTo>
                    <a:pt x="806" y="2895"/>
                    <a:pt x="754" y="2902"/>
                    <a:pt x="700" y="2909"/>
                  </a:cubicBezTo>
                  <a:cubicBezTo>
                    <a:pt x="774" y="2916"/>
                    <a:pt x="849" y="2922"/>
                    <a:pt x="933" y="2929"/>
                  </a:cubicBezTo>
                  <a:cubicBezTo>
                    <a:pt x="1591" y="2979"/>
                    <a:pt x="2105" y="3532"/>
                    <a:pt x="2105" y="4188"/>
                  </a:cubicBezTo>
                  <a:lnTo>
                    <a:pt x="2105" y="4257"/>
                  </a:lnTo>
                  <a:cubicBezTo>
                    <a:pt x="2137" y="4254"/>
                    <a:pt x="2169" y="4253"/>
                    <a:pt x="2200" y="4253"/>
                  </a:cubicBezTo>
                  <a:cubicBezTo>
                    <a:pt x="2381" y="4247"/>
                    <a:pt x="2607" y="4244"/>
                    <a:pt x="2848" y="4241"/>
                  </a:cubicBezTo>
                  <a:cubicBezTo>
                    <a:pt x="3152" y="4238"/>
                    <a:pt x="3479" y="4238"/>
                    <a:pt x="3767" y="4237"/>
                  </a:cubicBezTo>
                  <a:cubicBezTo>
                    <a:pt x="3770" y="4237"/>
                    <a:pt x="3771" y="4234"/>
                    <a:pt x="3776" y="4234"/>
                  </a:cubicBezTo>
                  <a:lnTo>
                    <a:pt x="4598" y="4234"/>
                  </a:lnTo>
                  <a:cubicBezTo>
                    <a:pt x="4601" y="4234"/>
                    <a:pt x="4604" y="4237"/>
                    <a:pt x="4608" y="4237"/>
                  </a:cubicBezTo>
                  <a:cubicBezTo>
                    <a:pt x="5122" y="4238"/>
                    <a:pt x="5760" y="4241"/>
                    <a:pt x="6174" y="4253"/>
                  </a:cubicBezTo>
                  <a:cubicBezTo>
                    <a:pt x="6206" y="4253"/>
                    <a:pt x="6237" y="4254"/>
                    <a:pt x="6269" y="4257"/>
                  </a:cubicBezTo>
                  <a:lnTo>
                    <a:pt x="6269" y="4188"/>
                  </a:lnTo>
                  <a:cubicBezTo>
                    <a:pt x="6269" y="3532"/>
                    <a:pt x="6783" y="2979"/>
                    <a:pt x="7438" y="2929"/>
                  </a:cubicBezTo>
                  <a:cubicBezTo>
                    <a:pt x="7693" y="2910"/>
                    <a:pt x="7892" y="2886"/>
                    <a:pt x="8037" y="2860"/>
                  </a:cubicBezTo>
                  <a:cubicBezTo>
                    <a:pt x="8159" y="2837"/>
                    <a:pt x="8304" y="2800"/>
                    <a:pt x="8351" y="2718"/>
                  </a:cubicBezTo>
                  <a:cubicBezTo>
                    <a:pt x="8376" y="2674"/>
                    <a:pt x="8378" y="2611"/>
                    <a:pt x="8359" y="2541"/>
                  </a:cubicBezTo>
                  <a:cubicBezTo>
                    <a:pt x="8334" y="2460"/>
                    <a:pt x="8283" y="2381"/>
                    <a:pt x="8228" y="2295"/>
                  </a:cubicBezTo>
                  <a:cubicBezTo>
                    <a:pt x="7790" y="1630"/>
                    <a:pt x="7245" y="1024"/>
                    <a:pt x="6718" y="437"/>
                  </a:cubicBezTo>
                  <a:cubicBezTo>
                    <a:pt x="6528" y="226"/>
                    <a:pt x="6353" y="48"/>
                    <a:pt x="6140" y="15"/>
                  </a:cubicBezTo>
                  <a:lnTo>
                    <a:pt x="6139" y="15"/>
                  </a:lnTo>
                  <a:cubicBezTo>
                    <a:pt x="6104" y="12"/>
                    <a:pt x="6001" y="9"/>
                    <a:pt x="5855" y="7"/>
                  </a:cubicBezTo>
                  <a:cubicBezTo>
                    <a:pt x="5841" y="13"/>
                    <a:pt x="5823" y="17"/>
                    <a:pt x="5804" y="17"/>
                  </a:cubicBezTo>
                  <a:cubicBezTo>
                    <a:pt x="5786" y="17"/>
                    <a:pt x="5767" y="13"/>
                    <a:pt x="5749" y="6"/>
                  </a:cubicBezTo>
                  <a:cubicBezTo>
                    <a:pt x="5350" y="3"/>
                    <a:pt x="4726" y="0"/>
                    <a:pt x="41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flipH="1">
              <a:off x="8450014" y="2788142"/>
              <a:ext cx="45795" cy="60091"/>
            </a:xfrm>
            <a:custGeom>
              <a:avLst/>
              <a:gdLst/>
              <a:ahLst/>
              <a:cxnLst/>
              <a:rect l="l" t="t" r="r" b="b"/>
              <a:pathLst>
                <a:path w="916" h="1202" extrusionOk="0">
                  <a:moveTo>
                    <a:pt x="428" y="1"/>
                  </a:moveTo>
                  <a:cubicBezTo>
                    <a:pt x="426" y="1"/>
                    <a:pt x="424" y="1"/>
                    <a:pt x="422" y="1"/>
                  </a:cubicBezTo>
                  <a:lnTo>
                    <a:pt x="420" y="1"/>
                  </a:lnTo>
                  <a:cubicBezTo>
                    <a:pt x="400" y="6"/>
                    <a:pt x="339" y="32"/>
                    <a:pt x="268" y="220"/>
                  </a:cubicBezTo>
                  <a:cubicBezTo>
                    <a:pt x="151" y="534"/>
                    <a:pt x="70" y="870"/>
                    <a:pt x="0" y="1202"/>
                  </a:cubicBezTo>
                  <a:lnTo>
                    <a:pt x="915" y="1202"/>
                  </a:lnTo>
                  <a:lnTo>
                    <a:pt x="636" y="311"/>
                  </a:lnTo>
                  <a:cubicBezTo>
                    <a:pt x="607" y="221"/>
                    <a:pt x="580" y="129"/>
                    <a:pt x="530" y="65"/>
                  </a:cubicBezTo>
                  <a:cubicBezTo>
                    <a:pt x="501" y="28"/>
                    <a:pt x="457" y="1"/>
                    <a:pt x="4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7"/>
            <p:cNvSpPr/>
            <p:nvPr/>
          </p:nvSpPr>
          <p:spPr>
            <a:xfrm flipH="1">
              <a:off x="8314121" y="2867530"/>
              <a:ext cx="314219" cy="215518"/>
            </a:xfrm>
            <a:custGeom>
              <a:avLst/>
              <a:gdLst/>
              <a:ahLst/>
              <a:cxnLst/>
              <a:rect l="l" t="t" r="r" b="b"/>
              <a:pathLst>
                <a:path w="6285" h="4311" extrusionOk="0">
                  <a:moveTo>
                    <a:pt x="3118" y="0"/>
                  </a:moveTo>
                  <a:cubicBezTo>
                    <a:pt x="2997" y="0"/>
                    <a:pt x="2867" y="0"/>
                    <a:pt x="2737" y="2"/>
                  </a:cubicBezTo>
                  <a:cubicBezTo>
                    <a:pt x="2560" y="2"/>
                    <a:pt x="2382" y="2"/>
                    <a:pt x="2229" y="4"/>
                  </a:cubicBezTo>
                  <a:cubicBezTo>
                    <a:pt x="1971" y="6"/>
                    <a:pt x="1730" y="120"/>
                    <a:pt x="1565" y="316"/>
                  </a:cubicBezTo>
                  <a:lnTo>
                    <a:pt x="71" y="2095"/>
                  </a:lnTo>
                  <a:cubicBezTo>
                    <a:pt x="52" y="2119"/>
                    <a:pt x="25" y="2153"/>
                    <a:pt x="0" y="2188"/>
                  </a:cubicBezTo>
                  <a:cubicBezTo>
                    <a:pt x="64" y="2176"/>
                    <a:pt x="170" y="2153"/>
                    <a:pt x="248" y="2127"/>
                  </a:cubicBezTo>
                  <a:cubicBezTo>
                    <a:pt x="457" y="2063"/>
                    <a:pt x="674" y="2000"/>
                    <a:pt x="896" y="2000"/>
                  </a:cubicBezTo>
                  <a:cubicBezTo>
                    <a:pt x="899" y="2000"/>
                    <a:pt x="901" y="2000"/>
                    <a:pt x="904" y="2000"/>
                  </a:cubicBezTo>
                  <a:cubicBezTo>
                    <a:pt x="999" y="2003"/>
                    <a:pt x="1109" y="2013"/>
                    <a:pt x="1224" y="2030"/>
                  </a:cubicBezTo>
                  <a:cubicBezTo>
                    <a:pt x="1551" y="2075"/>
                    <a:pt x="1919" y="2162"/>
                    <a:pt x="2098" y="2182"/>
                  </a:cubicBezTo>
                  <a:cubicBezTo>
                    <a:pt x="2240" y="2202"/>
                    <a:pt x="2383" y="2215"/>
                    <a:pt x="2526" y="2215"/>
                  </a:cubicBezTo>
                  <a:cubicBezTo>
                    <a:pt x="2615" y="2215"/>
                    <a:pt x="2704" y="2210"/>
                    <a:pt x="2793" y="2198"/>
                  </a:cubicBezTo>
                  <a:cubicBezTo>
                    <a:pt x="3064" y="2156"/>
                    <a:pt x="3326" y="2072"/>
                    <a:pt x="3595" y="2026"/>
                  </a:cubicBezTo>
                  <a:cubicBezTo>
                    <a:pt x="3642" y="2013"/>
                    <a:pt x="3700" y="1996"/>
                    <a:pt x="3752" y="1996"/>
                  </a:cubicBezTo>
                  <a:cubicBezTo>
                    <a:pt x="3809" y="1996"/>
                    <a:pt x="3859" y="2017"/>
                    <a:pt x="3879" y="2087"/>
                  </a:cubicBezTo>
                  <a:cubicBezTo>
                    <a:pt x="3905" y="2226"/>
                    <a:pt x="3785" y="2250"/>
                    <a:pt x="3678" y="2250"/>
                  </a:cubicBezTo>
                  <a:cubicBezTo>
                    <a:pt x="3666" y="2250"/>
                    <a:pt x="3655" y="2249"/>
                    <a:pt x="3645" y="2249"/>
                  </a:cubicBezTo>
                  <a:cubicBezTo>
                    <a:pt x="3524" y="2249"/>
                    <a:pt x="3015" y="2441"/>
                    <a:pt x="2718" y="2462"/>
                  </a:cubicBezTo>
                  <a:cubicBezTo>
                    <a:pt x="2694" y="2462"/>
                    <a:pt x="2670" y="2463"/>
                    <a:pt x="2647" y="2463"/>
                  </a:cubicBezTo>
                  <a:cubicBezTo>
                    <a:pt x="2263" y="2463"/>
                    <a:pt x="1877" y="2368"/>
                    <a:pt x="1515" y="2298"/>
                  </a:cubicBezTo>
                  <a:cubicBezTo>
                    <a:pt x="1514" y="2300"/>
                    <a:pt x="1514" y="2300"/>
                    <a:pt x="1513" y="2300"/>
                  </a:cubicBezTo>
                  <a:cubicBezTo>
                    <a:pt x="1513" y="2300"/>
                    <a:pt x="1513" y="2300"/>
                    <a:pt x="1513" y="2298"/>
                  </a:cubicBezTo>
                  <a:cubicBezTo>
                    <a:pt x="1329" y="2265"/>
                    <a:pt x="1151" y="2236"/>
                    <a:pt x="983" y="2230"/>
                  </a:cubicBezTo>
                  <a:cubicBezTo>
                    <a:pt x="955" y="2227"/>
                    <a:pt x="926" y="2226"/>
                    <a:pt x="898" y="2226"/>
                  </a:cubicBezTo>
                  <a:cubicBezTo>
                    <a:pt x="627" y="2226"/>
                    <a:pt x="370" y="2353"/>
                    <a:pt x="71" y="2412"/>
                  </a:cubicBezTo>
                  <a:cubicBezTo>
                    <a:pt x="106" y="2433"/>
                    <a:pt x="143" y="2452"/>
                    <a:pt x="191" y="2470"/>
                  </a:cubicBezTo>
                  <a:cubicBezTo>
                    <a:pt x="304" y="2515"/>
                    <a:pt x="465" y="2559"/>
                    <a:pt x="673" y="2601"/>
                  </a:cubicBezTo>
                  <a:cubicBezTo>
                    <a:pt x="1264" y="2718"/>
                    <a:pt x="1694" y="3239"/>
                    <a:pt x="1694" y="3837"/>
                  </a:cubicBezTo>
                  <a:lnTo>
                    <a:pt x="1694" y="4311"/>
                  </a:lnTo>
                  <a:cubicBezTo>
                    <a:pt x="1846" y="4309"/>
                    <a:pt x="2036" y="4309"/>
                    <a:pt x="2275" y="4309"/>
                  </a:cubicBezTo>
                  <a:cubicBezTo>
                    <a:pt x="2414" y="4308"/>
                    <a:pt x="2569" y="4308"/>
                    <a:pt x="2741" y="4308"/>
                  </a:cubicBezTo>
                  <a:lnTo>
                    <a:pt x="3497" y="4308"/>
                  </a:lnTo>
                  <a:cubicBezTo>
                    <a:pt x="3966" y="4308"/>
                    <a:pt x="4304" y="4309"/>
                    <a:pt x="4544" y="4311"/>
                  </a:cubicBezTo>
                  <a:lnTo>
                    <a:pt x="4544" y="3837"/>
                  </a:lnTo>
                  <a:cubicBezTo>
                    <a:pt x="4544" y="3239"/>
                    <a:pt x="4972" y="2718"/>
                    <a:pt x="5565" y="2601"/>
                  </a:cubicBezTo>
                  <a:cubicBezTo>
                    <a:pt x="5773" y="2559"/>
                    <a:pt x="5935" y="2515"/>
                    <a:pt x="6047" y="2470"/>
                  </a:cubicBezTo>
                  <a:cubicBezTo>
                    <a:pt x="6189" y="2414"/>
                    <a:pt x="6277" y="2347"/>
                    <a:pt x="6281" y="2291"/>
                  </a:cubicBezTo>
                  <a:cubicBezTo>
                    <a:pt x="6284" y="2236"/>
                    <a:pt x="6208" y="2143"/>
                    <a:pt x="6167" y="2095"/>
                  </a:cubicBezTo>
                  <a:lnTo>
                    <a:pt x="4673" y="316"/>
                  </a:lnTo>
                  <a:cubicBezTo>
                    <a:pt x="4508" y="119"/>
                    <a:pt x="4266" y="6"/>
                    <a:pt x="4010" y="3"/>
                  </a:cubicBezTo>
                  <a:lnTo>
                    <a:pt x="3894" y="3"/>
                  </a:lnTo>
                  <a:cubicBezTo>
                    <a:pt x="3894" y="3"/>
                    <a:pt x="3892" y="6"/>
                    <a:pt x="3891" y="6"/>
                  </a:cubicBezTo>
                  <a:cubicBezTo>
                    <a:pt x="3872" y="13"/>
                    <a:pt x="3852" y="15"/>
                    <a:pt x="3833" y="15"/>
                  </a:cubicBezTo>
                  <a:cubicBezTo>
                    <a:pt x="3810" y="15"/>
                    <a:pt x="3789" y="10"/>
                    <a:pt x="3768" y="2"/>
                  </a:cubicBezTo>
                  <a:cubicBezTo>
                    <a:pt x="3558" y="2"/>
                    <a:pt x="3328" y="0"/>
                    <a:pt x="31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4" name="Google Shape;314;p7"/>
            <p:cNvGrpSpPr/>
            <p:nvPr/>
          </p:nvGrpSpPr>
          <p:grpSpPr>
            <a:xfrm flipH="1">
              <a:off x="8088016" y="2788061"/>
              <a:ext cx="665895" cy="1550679"/>
              <a:chOff x="2072613" y="2125567"/>
              <a:chExt cx="519014" cy="1208635"/>
            </a:xfrm>
          </p:grpSpPr>
          <p:sp>
            <p:nvSpPr>
              <p:cNvPr id="315" name="Google Shape;315;p7"/>
              <p:cNvSpPr/>
              <p:nvPr/>
            </p:nvSpPr>
            <p:spPr>
              <a:xfrm>
                <a:off x="2287461" y="2125567"/>
                <a:ext cx="21937" cy="46836"/>
              </a:xfrm>
              <a:custGeom>
                <a:avLst/>
                <a:gdLst/>
                <a:ahLst/>
                <a:cxnLst/>
                <a:rect l="l" t="t" r="r" b="b"/>
                <a:pathLst>
                  <a:path w="563" h="1202" extrusionOk="0">
                    <a:moveTo>
                      <a:pt x="75" y="1"/>
                    </a:moveTo>
                    <a:cubicBezTo>
                      <a:pt x="73" y="1"/>
                      <a:pt x="71" y="1"/>
                      <a:pt x="69" y="1"/>
                    </a:cubicBezTo>
                    <a:lnTo>
                      <a:pt x="67" y="1"/>
                    </a:lnTo>
                    <a:cubicBezTo>
                      <a:pt x="69" y="46"/>
                      <a:pt x="72" y="94"/>
                      <a:pt x="73" y="134"/>
                    </a:cubicBezTo>
                    <a:cubicBezTo>
                      <a:pt x="85" y="321"/>
                      <a:pt x="60" y="508"/>
                      <a:pt x="53" y="696"/>
                    </a:cubicBezTo>
                    <a:cubicBezTo>
                      <a:pt x="46" y="855"/>
                      <a:pt x="51" y="1045"/>
                      <a:pt x="1" y="1202"/>
                    </a:cubicBezTo>
                    <a:lnTo>
                      <a:pt x="562" y="1202"/>
                    </a:lnTo>
                    <a:lnTo>
                      <a:pt x="283" y="311"/>
                    </a:lnTo>
                    <a:cubicBezTo>
                      <a:pt x="254" y="221"/>
                      <a:pt x="227" y="129"/>
                      <a:pt x="177" y="65"/>
                    </a:cubicBezTo>
                    <a:cubicBezTo>
                      <a:pt x="148" y="28"/>
                      <a:pt x="104" y="1"/>
                      <a:pt x="75"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7"/>
              <p:cNvSpPr/>
              <p:nvPr/>
            </p:nvSpPr>
            <p:spPr>
              <a:xfrm>
                <a:off x="2217833" y="2187442"/>
                <a:ext cx="197475" cy="167978"/>
              </a:xfrm>
              <a:custGeom>
                <a:avLst/>
                <a:gdLst/>
                <a:ahLst/>
                <a:cxnLst/>
                <a:rect l="l" t="t" r="r" b="b"/>
                <a:pathLst>
                  <a:path w="5068" h="4311" extrusionOk="0">
                    <a:moveTo>
                      <a:pt x="1901" y="0"/>
                    </a:moveTo>
                    <a:cubicBezTo>
                      <a:pt x="1780" y="0"/>
                      <a:pt x="1650" y="0"/>
                      <a:pt x="1520" y="2"/>
                    </a:cubicBezTo>
                    <a:cubicBezTo>
                      <a:pt x="1113" y="459"/>
                      <a:pt x="619" y="839"/>
                      <a:pt x="286" y="1363"/>
                    </a:cubicBezTo>
                    <a:cubicBezTo>
                      <a:pt x="170" y="1545"/>
                      <a:pt x="25" y="1719"/>
                      <a:pt x="5" y="1948"/>
                    </a:cubicBezTo>
                    <a:cubicBezTo>
                      <a:pt x="1" y="1977"/>
                      <a:pt x="4" y="2006"/>
                      <a:pt x="7" y="2030"/>
                    </a:cubicBezTo>
                    <a:cubicBezTo>
                      <a:pt x="334" y="2075"/>
                      <a:pt x="702" y="2162"/>
                      <a:pt x="881" y="2182"/>
                    </a:cubicBezTo>
                    <a:cubicBezTo>
                      <a:pt x="1023" y="2202"/>
                      <a:pt x="1166" y="2215"/>
                      <a:pt x="1309" y="2215"/>
                    </a:cubicBezTo>
                    <a:cubicBezTo>
                      <a:pt x="1398" y="2215"/>
                      <a:pt x="1487" y="2210"/>
                      <a:pt x="1576" y="2198"/>
                    </a:cubicBezTo>
                    <a:cubicBezTo>
                      <a:pt x="1847" y="2156"/>
                      <a:pt x="2109" y="2072"/>
                      <a:pt x="2380" y="2026"/>
                    </a:cubicBezTo>
                    <a:cubicBezTo>
                      <a:pt x="2427" y="2013"/>
                      <a:pt x="2485" y="1996"/>
                      <a:pt x="2537" y="1996"/>
                    </a:cubicBezTo>
                    <a:cubicBezTo>
                      <a:pt x="2593" y="1996"/>
                      <a:pt x="2642" y="2016"/>
                      <a:pt x="2662" y="2085"/>
                    </a:cubicBezTo>
                    <a:cubicBezTo>
                      <a:pt x="2688" y="2226"/>
                      <a:pt x="2568" y="2250"/>
                      <a:pt x="2462" y="2250"/>
                    </a:cubicBezTo>
                    <a:cubicBezTo>
                      <a:pt x="2451" y="2250"/>
                      <a:pt x="2440" y="2249"/>
                      <a:pt x="2429" y="2249"/>
                    </a:cubicBezTo>
                    <a:cubicBezTo>
                      <a:pt x="2307" y="2249"/>
                      <a:pt x="1798" y="2440"/>
                      <a:pt x="1501" y="2462"/>
                    </a:cubicBezTo>
                    <a:cubicBezTo>
                      <a:pt x="1479" y="2462"/>
                      <a:pt x="1458" y="2463"/>
                      <a:pt x="1436" y="2463"/>
                    </a:cubicBezTo>
                    <a:cubicBezTo>
                      <a:pt x="1051" y="2463"/>
                      <a:pt x="662" y="2368"/>
                      <a:pt x="298" y="2298"/>
                    </a:cubicBezTo>
                    <a:lnTo>
                      <a:pt x="298" y="2298"/>
                    </a:lnTo>
                    <a:cubicBezTo>
                      <a:pt x="306" y="2304"/>
                      <a:pt x="318" y="2310"/>
                      <a:pt x="327" y="2313"/>
                    </a:cubicBezTo>
                    <a:cubicBezTo>
                      <a:pt x="445" y="2365"/>
                      <a:pt x="600" y="2385"/>
                      <a:pt x="707" y="2462"/>
                    </a:cubicBezTo>
                    <a:cubicBezTo>
                      <a:pt x="851" y="2566"/>
                      <a:pt x="890" y="2783"/>
                      <a:pt x="906" y="2954"/>
                    </a:cubicBezTo>
                    <a:cubicBezTo>
                      <a:pt x="948" y="3409"/>
                      <a:pt x="999" y="3862"/>
                      <a:pt x="1058" y="4309"/>
                    </a:cubicBezTo>
                    <a:cubicBezTo>
                      <a:pt x="1197" y="4308"/>
                      <a:pt x="1352" y="4308"/>
                      <a:pt x="1524" y="4308"/>
                    </a:cubicBezTo>
                    <a:lnTo>
                      <a:pt x="2280" y="4308"/>
                    </a:lnTo>
                    <a:cubicBezTo>
                      <a:pt x="2749" y="4308"/>
                      <a:pt x="3087" y="4309"/>
                      <a:pt x="3327" y="4311"/>
                    </a:cubicBezTo>
                    <a:lnTo>
                      <a:pt x="3327" y="3837"/>
                    </a:lnTo>
                    <a:cubicBezTo>
                      <a:pt x="3327" y="3239"/>
                      <a:pt x="3755" y="2718"/>
                      <a:pt x="4348" y="2601"/>
                    </a:cubicBezTo>
                    <a:cubicBezTo>
                      <a:pt x="4556" y="2559"/>
                      <a:pt x="4718" y="2515"/>
                      <a:pt x="4830" y="2470"/>
                    </a:cubicBezTo>
                    <a:cubicBezTo>
                      <a:pt x="4972" y="2414"/>
                      <a:pt x="5060" y="2347"/>
                      <a:pt x="5064" y="2291"/>
                    </a:cubicBezTo>
                    <a:cubicBezTo>
                      <a:pt x="5067" y="2236"/>
                      <a:pt x="4991" y="2143"/>
                      <a:pt x="4950" y="2094"/>
                    </a:cubicBezTo>
                    <a:lnTo>
                      <a:pt x="3456" y="316"/>
                    </a:lnTo>
                    <a:cubicBezTo>
                      <a:pt x="3291" y="119"/>
                      <a:pt x="3049" y="4"/>
                      <a:pt x="2793" y="3"/>
                    </a:cubicBezTo>
                    <a:lnTo>
                      <a:pt x="2677" y="3"/>
                    </a:lnTo>
                    <a:cubicBezTo>
                      <a:pt x="2677" y="3"/>
                      <a:pt x="2675" y="4"/>
                      <a:pt x="2674" y="4"/>
                    </a:cubicBezTo>
                    <a:cubicBezTo>
                      <a:pt x="2655" y="12"/>
                      <a:pt x="2635" y="13"/>
                      <a:pt x="2616" y="13"/>
                    </a:cubicBezTo>
                    <a:cubicBezTo>
                      <a:pt x="2593" y="13"/>
                      <a:pt x="2572" y="10"/>
                      <a:pt x="2551" y="2"/>
                    </a:cubicBezTo>
                    <a:cubicBezTo>
                      <a:pt x="2341" y="2"/>
                      <a:pt x="2111" y="0"/>
                      <a:pt x="190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7"/>
              <p:cNvSpPr/>
              <p:nvPr/>
            </p:nvSpPr>
            <p:spPr>
              <a:xfrm>
                <a:off x="2175323" y="2370301"/>
                <a:ext cx="279925" cy="165913"/>
              </a:xfrm>
              <a:custGeom>
                <a:avLst/>
                <a:gdLst/>
                <a:ahLst/>
                <a:cxnLst/>
                <a:rect l="l" t="t" r="r" b="b"/>
                <a:pathLst>
                  <a:path w="7184" h="4258" extrusionOk="0">
                    <a:moveTo>
                      <a:pt x="2992" y="0"/>
                    </a:moveTo>
                    <a:cubicBezTo>
                      <a:pt x="2657" y="0"/>
                      <a:pt x="2286" y="0"/>
                      <a:pt x="1958" y="4"/>
                    </a:cubicBezTo>
                    <a:cubicBezTo>
                      <a:pt x="1366" y="560"/>
                      <a:pt x="807" y="1145"/>
                      <a:pt x="271" y="1758"/>
                    </a:cubicBezTo>
                    <a:cubicBezTo>
                      <a:pt x="143" y="1901"/>
                      <a:pt x="15" y="2061"/>
                      <a:pt x="3" y="2249"/>
                    </a:cubicBezTo>
                    <a:cubicBezTo>
                      <a:pt x="0" y="2299"/>
                      <a:pt x="4" y="2352"/>
                      <a:pt x="32" y="2398"/>
                    </a:cubicBezTo>
                    <a:cubicBezTo>
                      <a:pt x="52" y="2436"/>
                      <a:pt x="85" y="2466"/>
                      <a:pt x="122" y="2491"/>
                    </a:cubicBezTo>
                    <a:cubicBezTo>
                      <a:pt x="169" y="2524"/>
                      <a:pt x="222" y="2550"/>
                      <a:pt x="277" y="2570"/>
                    </a:cubicBezTo>
                    <a:lnTo>
                      <a:pt x="280" y="2570"/>
                    </a:lnTo>
                    <a:cubicBezTo>
                      <a:pt x="426" y="2558"/>
                      <a:pt x="576" y="2551"/>
                      <a:pt x="724" y="2551"/>
                    </a:cubicBezTo>
                    <a:cubicBezTo>
                      <a:pt x="954" y="2551"/>
                      <a:pt x="1179" y="2569"/>
                      <a:pt x="1374" y="2617"/>
                    </a:cubicBezTo>
                    <a:cubicBezTo>
                      <a:pt x="1651" y="2673"/>
                      <a:pt x="1911" y="2780"/>
                      <a:pt x="2191" y="2812"/>
                    </a:cubicBezTo>
                    <a:cubicBezTo>
                      <a:pt x="2220" y="2815"/>
                      <a:pt x="2247" y="2819"/>
                      <a:pt x="2276" y="2822"/>
                    </a:cubicBezTo>
                    <a:cubicBezTo>
                      <a:pt x="2352" y="2832"/>
                      <a:pt x="2428" y="2837"/>
                      <a:pt x="2504" y="2837"/>
                    </a:cubicBezTo>
                    <a:cubicBezTo>
                      <a:pt x="2594" y="2837"/>
                      <a:pt x="2684" y="2830"/>
                      <a:pt x="2773" y="2819"/>
                    </a:cubicBezTo>
                    <a:cubicBezTo>
                      <a:pt x="2779" y="2818"/>
                      <a:pt x="2782" y="2818"/>
                      <a:pt x="2787" y="2818"/>
                    </a:cubicBezTo>
                    <a:cubicBezTo>
                      <a:pt x="2899" y="2800"/>
                      <a:pt x="3012" y="2782"/>
                      <a:pt x="3122" y="2757"/>
                    </a:cubicBezTo>
                    <a:cubicBezTo>
                      <a:pt x="3170" y="2748"/>
                      <a:pt x="3219" y="2726"/>
                      <a:pt x="3267" y="2726"/>
                    </a:cubicBezTo>
                    <a:cubicBezTo>
                      <a:pt x="3289" y="2726"/>
                      <a:pt x="3311" y="2731"/>
                      <a:pt x="3333" y="2744"/>
                    </a:cubicBezTo>
                    <a:cubicBezTo>
                      <a:pt x="3414" y="2787"/>
                      <a:pt x="3425" y="2918"/>
                      <a:pt x="3346" y="2970"/>
                    </a:cubicBezTo>
                    <a:cubicBezTo>
                      <a:pt x="3254" y="3023"/>
                      <a:pt x="3274" y="2990"/>
                      <a:pt x="3142" y="3015"/>
                    </a:cubicBezTo>
                    <a:cubicBezTo>
                      <a:pt x="3063" y="3032"/>
                      <a:pt x="2774" y="3061"/>
                      <a:pt x="2482" y="3061"/>
                    </a:cubicBezTo>
                    <a:cubicBezTo>
                      <a:pt x="2294" y="3061"/>
                      <a:pt x="2105" y="3049"/>
                      <a:pt x="1971" y="3015"/>
                    </a:cubicBezTo>
                    <a:cubicBezTo>
                      <a:pt x="1767" y="2979"/>
                      <a:pt x="1565" y="2931"/>
                      <a:pt x="1381" y="2893"/>
                    </a:cubicBezTo>
                    <a:lnTo>
                      <a:pt x="1381" y="2893"/>
                    </a:lnTo>
                    <a:cubicBezTo>
                      <a:pt x="1435" y="2952"/>
                      <a:pt x="1473" y="3023"/>
                      <a:pt x="1505" y="3097"/>
                    </a:cubicBezTo>
                    <a:cubicBezTo>
                      <a:pt x="1612" y="3345"/>
                      <a:pt x="1625" y="3620"/>
                      <a:pt x="1638" y="3889"/>
                    </a:cubicBezTo>
                    <a:lnTo>
                      <a:pt x="1654" y="4241"/>
                    </a:lnTo>
                    <a:cubicBezTo>
                      <a:pt x="1958" y="4238"/>
                      <a:pt x="2285" y="4238"/>
                      <a:pt x="2573" y="4237"/>
                    </a:cubicBezTo>
                    <a:cubicBezTo>
                      <a:pt x="2576" y="4237"/>
                      <a:pt x="2577" y="4234"/>
                      <a:pt x="2582" y="4234"/>
                    </a:cubicBezTo>
                    <a:lnTo>
                      <a:pt x="3404" y="4234"/>
                    </a:lnTo>
                    <a:cubicBezTo>
                      <a:pt x="3407" y="4234"/>
                      <a:pt x="3410" y="4237"/>
                      <a:pt x="3414" y="4237"/>
                    </a:cubicBezTo>
                    <a:cubicBezTo>
                      <a:pt x="3928" y="4238"/>
                      <a:pt x="4566" y="4241"/>
                      <a:pt x="4980" y="4253"/>
                    </a:cubicBezTo>
                    <a:cubicBezTo>
                      <a:pt x="5012" y="4253"/>
                      <a:pt x="5043" y="4254"/>
                      <a:pt x="5075" y="4257"/>
                    </a:cubicBezTo>
                    <a:lnTo>
                      <a:pt x="5075" y="4188"/>
                    </a:lnTo>
                    <a:cubicBezTo>
                      <a:pt x="5075" y="3532"/>
                      <a:pt x="5589" y="2979"/>
                      <a:pt x="6244" y="2929"/>
                    </a:cubicBezTo>
                    <a:cubicBezTo>
                      <a:pt x="6499" y="2910"/>
                      <a:pt x="6698" y="2886"/>
                      <a:pt x="6843" y="2860"/>
                    </a:cubicBezTo>
                    <a:cubicBezTo>
                      <a:pt x="6965" y="2837"/>
                      <a:pt x="7110" y="2800"/>
                      <a:pt x="7157" y="2718"/>
                    </a:cubicBezTo>
                    <a:cubicBezTo>
                      <a:pt x="7182" y="2674"/>
                      <a:pt x="7184" y="2611"/>
                      <a:pt x="7165" y="2541"/>
                    </a:cubicBezTo>
                    <a:cubicBezTo>
                      <a:pt x="7140" y="2462"/>
                      <a:pt x="7089" y="2381"/>
                      <a:pt x="7034" y="2297"/>
                    </a:cubicBezTo>
                    <a:cubicBezTo>
                      <a:pt x="6596" y="1630"/>
                      <a:pt x="6051" y="1024"/>
                      <a:pt x="5524" y="437"/>
                    </a:cubicBezTo>
                    <a:cubicBezTo>
                      <a:pt x="5334" y="226"/>
                      <a:pt x="5159" y="48"/>
                      <a:pt x="4946" y="15"/>
                    </a:cubicBezTo>
                    <a:lnTo>
                      <a:pt x="4945" y="15"/>
                    </a:lnTo>
                    <a:cubicBezTo>
                      <a:pt x="4910" y="12"/>
                      <a:pt x="4807" y="10"/>
                      <a:pt x="4663" y="7"/>
                    </a:cubicBezTo>
                    <a:cubicBezTo>
                      <a:pt x="4647" y="13"/>
                      <a:pt x="4629" y="19"/>
                      <a:pt x="4612" y="19"/>
                    </a:cubicBezTo>
                    <a:cubicBezTo>
                      <a:pt x="4592" y="19"/>
                      <a:pt x="4573" y="13"/>
                      <a:pt x="4555" y="6"/>
                    </a:cubicBezTo>
                    <a:cubicBezTo>
                      <a:pt x="4156" y="3"/>
                      <a:pt x="3532" y="0"/>
                      <a:pt x="2992"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2143372" y="2550315"/>
                <a:ext cx="350178" cy="210333"/>
              </a:xfrm>
              <a:custGeom>
                <a:avLst/>
                <a:gdLst/>
                <a:ahLst/>
                <a:cxnLst/>
                <a:rect l="l" t="t" r="r" b="b"/>
                <a:pathLst>
                  <a:path w="8987" h="5398" extrusionOk="0">
                    <a:moveTo>
                      <a:pt x="3813" y="1"/>
                    </a:moveTo>
                    <a:cubicBezTo>
                      <a:pt x="3435" y="2"/>
                      <a:pt x="2863" y="3"/>
                      <a:pt x="2371" y="9"/>
                    </a:cubicBezTo>
                    <a:cubicBezTo>
                      <a:pt x="2345" y="63"/>
                      <a:pt x="2314" y="114"/>
                      <a:pt x="2285" y="154"/>
                    </a:cubicBezTo>
                    <a:cubicBezTo>
                      <a:pt x="1664" y="997"/>
                      <a:pt x="866" y="1700"/>
                      <a:pt x="274" y="2565"/>
                    </a:cubicBezTo>
                    <a:cubicBezTo>
                      <a:pt x="134" y="2771"/>
                      <a:pt x="1" y="3020"/>
                      <a:pt x="77" y="3257"/>
                    </a:cubicBezTo>
                    <a:cubicBezTo>
                      <a:pt x="141" y="3453"/>
                      <a:pt x="332" y="3580"/>
                      <a:pt x="529" y="3642"/>
                    </a:cubicBezTo>
                    <a:cubicBezTo>
                      <a:pt x="551" y="3649"/>
                      <a:pt x="574" y="3657"/>
                      <a:pt x="597" y="3662"/>
                    </a:cubicBezTo>
                    <a:cubicBezTo>
                      <a:pt x="818" y="3642"/>
                      <a:pt x="1038" y="3625"/>
                      <a:pt x="1259" y="3625"/>
                    </a:cubicBezTo>
                    <a:cubicBezTo>
                      <a:pt x="1275" y="3625"/>
                      <a:pt x="1292" y="3625"/>
                      <a:pt x="1308" y="3625"/>
                    </a:cubicBezTo>
                    <a:cubicBezTo>
                      <a:pt x="1828" y="3648"/>
                      <a:pt x="2309" y="3881"/>
                      <a:pt x="2821" y="3954"/>
                    </a:cubicBezTo>
                    <a:cubicBezTo>
                      <a:pt x="2966" y="3972"/>
                      <a:pt x="3112" y="3980"/>
                      <a:pt x="3257" y="3980"/>
                    </a:cubicBezTo>
                    <a:cubicBezTo>
                      <a:pt x="3314" y="3980"/>
                      <a:pt x="3370" y="3979"/>
                      <a:pt x="3426" y="3977"/>
                    </a:cubicBezTo>
                    <a:cubicBezTo>
                      <a:pt x="3439" y="3978"/>
                      <a:pt x="3451" y="3978"/>
                      <a:pt x="3463" y="3978"/>
                    </a:cubicBezTo>
                    <a:cubicBezTo>
                      <a:pt x="3564" y="3978"/>
                      <a:pt x="3670" y="3954"/>
                      <a:pt x="3772" y="3954"/>
                    </a:cubicBezTo>
                    <a:cubicBezTo>
                      <a:pt x="3815" y="3954"/>
                      <a:pt x="3858" y="3959"/>
                      <a:pt x="3898" y="3971"/>
                    </a:cubicBezTo>
                    <a:cubicBezTo>
                      <a:pt x="3980" y="4017"/>
                      <a:pt x="3994" y="4137"/>
                      <a:pt x="3926" y="4201"/>
                    </a:cubicBezTo>
                    <a:cubicBezTo>
                      <a:pt x="3881" y="4243"/>
                      <a:pt x="3821" y="4250"/>
                      <a:pt x="3760" y="4250"/>
                    </a:cubicBezTo>
                    <a:cubicBezTo>
                      <a:pt x="3733" y="4250"/>
                      <a:pt x="3705" y="4248"/>
                      <a:pt x="3678" y="4248"/>
                    </a:cubicBezTo>
                    <a:cubicBezTo>
                      <a:pt x="3662" y="4248"/>
                      <a:pt x="3645" y="4249"/>
                      <a:pt x="3629" y="4250"/>
                    </a:cubicBezTo>
                    <a:cubicBezTo>
                      <a:pt x="3615" y="4250"/>
                      <a:pt x="3601" y="4250"/>
                      <a:pt x="3587" y="4250"/>
                    </a:cubicBezTo>
                    <a:cubicBezTo>
                      <a:pt x="3275" y="4250"/>
                      <a:pt x="2959" y="4235"/>
                      <a:pt x="2653" y="4174"/>
                    </a:cubicBezTo>
                    <a:cubicBezTo>
                      <a:pt x="2300" y="4094"/>
                      <a:pt x="1647" y="3881"/>
                      <a:pt x="1470" y="3868"/>
                    </a:cubicBezTo>
                    <a:cubicBezTo>
                      <a:pt x="1425" y="3864"/>
                      <a:pt x="1385" y="3862"/>
                      <a:pt x="1347" y="3861"/>
                    </a:cubicBezTo>
                    <a:lnTo>
                      <a:pt x="1347" y="3861"/>
                    </a:lnTo>
                    <a:cubicBezTo>
                      <a:pt x="1460" y="3923"/>
                      <a:pt x="1557" y="4011"/>
                      <a:pt x="1611" y="4129"/>
                    </a:cubicBezTo>
                    <a:cubicBezTo>
                      <a:pt x="1658" y="4240"/>
                      <a:pt x="1663" y="4363"/>
                      <a:pt x="1666" y="4484"/>
                    </a:cubicBezTo>
                    <a:cubicBezTo>
                      <a:pt x="1674" y="4786"/>
                      <a:pt x="1680" y="5090"/>
                      <a:pt x="1689" y="5391"/>
                    </a:cubicBezTo>
                    <a:cubicBezTo>
                      <a:pt x="2591" y="5397"/>
                      <a:pt x="3555" y="5397"/>
                      <a:pt x="3812" y="5397"/>
                    </a:cubicBezTo>
                    <a:cubicBezTo>
                      <a:pt x="4217" y="5397"/>
                      <a:pt x="6372" y="5396"/>
                      <a:pt x="7287" y="5380"/>
                    </a:cubicBezTo>
                    <a:lnTo>
                      <a:pt x="7287" y="5236"/>
                    </a:lnTo>
                    <a:cubicBezTo>
                      <a:pt x="7287" y="4659"/>
                      <a:pt x="7670" y="4153"/>
                      <a:pt x="8218" y="4009"/>
                    </a:cubicBezTo>
                    <a:cubicBezTo>
                      <a:pt x="8434" y="3951"/>
                      <a:pt x="8547" y="3893"/>
                      <a:pt x="8603" y="3854"/>
                    </a:cubicBezTo>
                    <a:cubicBezTo>
                      <a:pt x="8814" y="3707"/>
                      <a:pt x="8943" y="3483"/>
                      <a:pt x="8965" y="3230"/>
                    </a:cubicBezTo>
                    <a:cubicBezTo>
                      <a:pt x="8987" y="2965"/>
                      <a:pt x="8891" y="2705"/>
                      <a:pt x="8700" y="2519"/>
                    </a:cubicBezTo>
                    <a:lnTo>
                      <a:pt x="6382" y="264"/>
                    </a:lnTo>
                    <a:cubicBezTo>
                      <a:pt x="6221" y="109"/>
                      <a:pt x="6013" y="22"/>
                      <a:pt x="5791" y="16"/>
                    </a:cubicBezTo>
                    <a:cubicBezTo>
                      <a:pt x="5258" y="6"/>
                      <a:pt x="4343" y="2"/>
                      <a:pt x="3813"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2094628" y="2774787"/>
                <a:ext cx="472840" cy="203397"/>
              </a:xfrm>
              <a:custGeom>
                <a:avLst/>
                <a:gdLst/>
                <a:ahLst/>
                <a:cxnLst/>
                <a:rect l="l" t="t" r="r" b="b"/>
                <a:pathLst>
                  <a:path w="12135" h="5220" extrusionOk="0">
                    <a:moveTo>
                      <a:pt x="8744" y="1"/>
                    </a:moveTo>
                    <a:cubicBezTo>
                      <a:pt x="8734" y="1"/>
                      <a:pt x="8724" y="1"/>
                      <a:pt x="8714" y="1"/>
                    </a:cubicBezTo>
                    <a:cubicBezTo>
                      <a:pt x="7959" y="20"/>
                      <a:pt x="5706" y="21"/>
                      <a:pt x="5132" y="21"/>
                    </a:cubicBezTo>
                    <a:lnTo>
                      <a:pt x="4996" y="21"/>
                    </a:lnTo>
                    <a:cubicBezTo>
                      <a:pt x="4708" y="21"/>
                      <a:pt x="4003" y="21"/>
                      <a:pt x="3271" y="18"/>
                    </a:cubicBezTo>
                    <a:cubicBezTo>
                      <a:pt x="3053" y="18"/>
                      <a:pt x="2833" y="17"/>
                      <a:pt x="2621" y="16"/>
                    </a:cubicBezTo>
                    <a:cubicBezTo>
                      <a:pt x="2032" y="551"/>
                      <a:pt x="1454" y="1048"/>
                      <a:pt x="806" y="1536"/>
                    </a:cubicBezTo>
                    <a:cubicBezTo>
                      <a:pt x="510" y="1757"/>
                      <a:pt x="197" y="1989"/>
                      <a:pt x="54" y="2329"/>
                    </a:cubicBezTo>
                    <a:cubicBezTo>
                      <a:pt x="24" y="2402"/>
                      <a:pt x="0" y="2480"/>
                      <a:pt x="16" y="2557"/>
                    </a:cubicBezTo>
                    <a:cubicBezTo>
                      <a:pt x="32" y="2633"/>
                      <a:pt x="96" y="2703"/>
                      <a:pt x="174" y="2706"/>
                    </a:cubicBezTo>
                    <a:cubicBezTo>
                      <a:pt x="684" y="2716"/>
                      <a:pt x="1194" y="2725"/>
                      <a:pt x="1702" y="2733"/>
                    </a:cubicBezTo>
                    <a:cubicBezTo>
                      <a:pt x="1842" y="2736"/>
                      <a:pt x="1990" y="2741"/>
                      <a:pt x="2113" y="2810"/>
                    </a:cubicBezTo>
                    <a:cubicBezTo>
                      <a:pt x="2236" y="2880"/>
                      <a:pt x="2317" y="3006"/>
                      <a:pt x="2368" y="3139"/>
                    </a:cubicBezTo>
                    <a:cubicBezTo>
                      <a:pt x="2471" y="3162"/>
                      <a:pt x="2576" y="3185"/>
                      <a:pt x="2681" y="3205"/>
                    </a:cubicBezTo>
                    <a:cubicBezTo>
                      <a:pt x="3251" y="3313"/>
                      <a:pt x="3675" y="3357"/>
                      <a:pt x="4310" y="3357"/>
                    </a:cubicBezTo>
                    <a:cubicBezTo>
                      <a:pt x="4318" y="3358"/>
                      <a:pt x="4326" y="3358"/>
                      <a:pt x="4335" y="3358"/>
                    </a:cubicBezTo>
                    <a:cubicBezTo>
                      <a:pt x="4357" y="3358"/>
                      <a:pt x="4380" y="3357"/>
                      <a:pt x="4403" y="3357"/>
                    </a:cubicBezTo>
                    <a:cubicBezTo>
                      <a:pt x="4437" y="3357"/>
                      <a:pt x="4470" y="3360"/>
                      <a:pt x="4501" y="3378"/>
                    </a:cubicBezTo>
                    <a:cubicBezTo>
                      <a:pt x="4588" y="3427"/>
                      <a:pt x="4605" y="3553"/>
                      <a:pt x="4533" y="3622"/>
                    </a:cubicBezTo>
                    <a:cubicBezTo>
                      <a:pt x="4478" y="3667"/>
                      <a:pt x="4410" y="3676"/>
                      <a:pt x="4340" y="3676"/>
                    </a:cubicBezTo>
                    <a:cubicBezTo>
                      <a:pt x="4289" y="3676"/>
                      <a:pt x="4236" y="3671"/>
                      <a:pt x="4187" y="3671"/>
                    </a:cubicBezTo>
                    <a:cubicBezTo>
                      <a:pt x="4178" y="3671"/>
                      <a:pt x="4168" y="3671"/>
                      <a:pt x="4159" y="3672"/>
                    </a:cubicBezTo>
                    <a:cubicBezTo>
                      <a:pt x="3586" y="3650"/>
                      <a:pt x="3014" y="3515"/>
                      <a:pt x="2436" y="3398"/>
                    </a:cubicBezTo>
                    <a:lnTo>
                      <a:pt x="2436" y="3398"/>
                    </a:lnTo>
                    <a:cubicBezTo>
                      <a:pt x="2537" y="3980"/>
                      <a:pt x="2355" y="4606"/>
                      <a:pt x="2504" y="5186"/>
                    </a:cubicBezTo>
                    <a:cubicBezTo>
                      <a:pt x="2508" y="5195"/>
                      <a:pt x="2505" y="5207"/>
                      <a:pt x="2503" y="5217"/>
                    </a:cubicBezTo>
                    <a:cubicBezTo>
                      <a:pt x="3709" y="5211"/>
                      <a:pt x="4999" y="5211"/>
                      <a:pt x="5627" y="5211"/>
                    </a:cubicBezTo>
                    <a:lnTo>
                      <a:pt x="6012" y="5211"/>
                    </a:lnTo>
                    <a:cubicBezTo>
                      <a:pt x="6658" y="5211"/>
                      <a:pt x="7985" y="5214"/>
                      <a:pt x="9030" y="5220"/>
                    </a:cubicBezTo>
                    <a:lnTo>
                      <a:pt x="9030" y="4652"/>
                    </a:lnTo>
                    <a:cubicBezTo>
                      <a:pt x="9030" y="3963"/>
                      <a:pt x="9590" y="3398"/>
                      <a:pt x="10280" y="3392"/>
                    </a:cubicBezTo>
                    <a:cubicBezTo>
                      <a:pt x="10995" y="3385"/>
                      <a:pt x="11564" y="3369"/>
                      <a:pt x="11922" y="3343"/>
                    </a:cubicBezTo>
                    <a:cubicBezTo>
                      <a:pt x="12084" y="3333"/>
                      <a:pt x="12117" y="3302"/>
                      <a:pt x="12124" y="3291"/>
                    </a:cubicBezTo>
                    <a:cubicBezTo>
                      <a:pt x="12135" y="3274"/>
                      <a:pt x="12124" y="3203"/>
                      <a:pt x="12010" y="3062"/>
                    </a:cubicBezTo>
                    <a:lnTo>
                      <a:pt x="11257" y="2127"/>
                    </a:lnTo>
                    <a:cubicBezTo>
                      <a:pt x="10674" y="1404"/>
                      <a:pt x="10012" y="583"/>
                      <a:pt x="9155" y="108"/>
                    </a:cubicBezTo>
                    <a:cubicBezTo>
                      <a:pt x="9031" y="39"/>
                      <a:pt x="8888" y="1"/>
                      <a:pt x="8744"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2072613" y="2992869"/>
                <a:ext cx="519014" cy="341333"/>
              </a:xfrm>
              <a:custGeom>
                <a:avLst/>
                <a:gdLst/>
                <a:ahLst/>
                <a:cxnLst/>
                <a:rect l="l" t="t" r="r" b="b"/>
                <a:pathLst>
                  <a:path w="13320" h="8760" extrusionOk="0">
                    <a:moveTo>
                      <a:pt x="6349" y="1"/>
                    </a:moveTo>
                    <a:cubicBezTo>
                      <a:pt x="5690" y="1"/>
                      <a:pt x="3748" y="2"/>
                      <a:pt x="2258" y="9"/>
                    </a:cubicBezTo>
                    <a:cubicBezTo>
                      <a:pt x="1598" y="471"/>
                      <a:pt x="1087" y="1266"/>
                      <a:pt x="493" y="1825"/>
                    </a:cubicBezTo>
                    <a:cubicBezTo>
                      <a:pt x="366" y="1947"/>
                      <a:pt x="235" y="2071"/>
                      <a:pt x="144" y="2222"/>
                    </a:cubicBezTo>
                    <a:cubicBezTo>
                      <a:pt x="51" y="2375"/>
                      <a:pt x="1" y="2558"/>
                      <a:pt x="41" y="2731"/>
                    </a:cubicBezTo>
                    <a:cubicBezTo>
                      <a:pt x="77" y="2886"/>
                      <a:pt x="185" y="3017"/>
                      <a:pt x="316" y="3111"/>
                    </a:cubicBezTo>
                    <a:cubicBezTo>
                      <a:pt x="678" y="3135"/>
                      <a:pt x="1037" y="3179"/>
                      <a:pt x="1392" y="3267"/>
                    </a:cubicBezTo>
                    <a:cubicBezTo>
                      <a:pt x="1832" y="3374"/>
                      <a:pt x="2254" y="3542"/>
                      <a:pt x="2695" y="3642"/>
                    </a:cubicBezTo>
                    <a:cubicBezTo>
                      <a:pt x="3437" y="3807"/>
                      <a:pt x="3965" y="3855"/>
                      <a:pt x="4601" y="3942"/>
                    </a:cubicBezTo>
                    <a:cubicBezTo>
                      <a:pt x="4604" y="3942"/>
                      <a:pt x="4608" y="3942"/>
                      <a:pt x="4611" y="3942"/>
                    </a:cubicBezTo>
                    <a:cubicBezTo>
                      <a:pt x="4738" y="3942"/>
                      <a:pt x="4810" y="4105"/>
                      <a:pt x="4717" y="4195"/>
                    </a:cubicBezTo>
                    <a:cubicBezTo>
                      <a:pt x="4684" y="4229"/>
                      <a:pt x="4644" y="4238"/>
                      <a:pt x="4602" y="4238"/>
                    </a:cubicBezTo>
                    <a:cubicBezTo>
                      <a:pt x="4560" y="4238"/>
                      <a:pt x="4516" y="4229"/>
                      <a:pt x="4475" y="4227"/>
                    </a:cubicBezTo>
                    <a:cubicBezTo>
                      <a:pt x="3794" y="4149"/>
                      <a:pt x="3108" y="4082"/>
                      <a:pt x="2454" y="3881"/>
                    </a:cubicBezTo>
                    <a:cubicBezTo>
                      <a:pt x="2271" y="3820"/>
                      <a:pt x="2092" y="3754"/>
                      <a:pt x="1911" y="3689"/>
                    </a:cubicBezTo>
                    <a:lnTo>
                      <a:pt x="1911" y="3689"/>
                    </a:lnTo>
                    <a:cubicBezTo>
                      <a:pt x="1919" y="3696"/>
                      <a:pt x="1927" y="3703"/>
                      <a:pt x="1935" y="3710"/>
                    </a:cubicBezTo>
                    <a:cubicBezTo>
                      <a:pt x="2164" y="3920"/>
                      <a:pt x="2264" y="4260"/>
                      <a:pt x="2183" y="4562"/>
                    </a:cubicBezTo>
                    <a:cubicBezTo>
                      <a:pt x="2151" y="4677"/>
                      <a:pt x="2174" y="4757"/>
                      <a:pt x="2180" y="4877"/>
                    </a:cubicBezTo>
                    <a:cubicBezTo>
                      <a:pt x="2238" y="6172"/>
                      <a:pt x="2248" y="7466"/>
                      <a:pt x="2209" y="8759"/>
                    </a:cubicBezTo>
                    <a:lnTo>
                      <a:pt x="10454" y="8759"/>
                    </a:lnTo>
                    <a:lnTo>
                      <a:pt x="10454" y="5423"/>
                    </a:lnTo>
                    <a:cubicBezTo>
                      <a:pt x="10454" y="4945"/>
                      <a:pt x="10719" y="4515"/>
                      <a:pt x="11142" y="4300"/>
                    </a:cubicBezTo>
                    <a:cubicBezTo>
                      <a:pt x="11735" y="3997"/>
                      <a:pt x="12545" y="3576"/>
                      <a:pt x="13034" y="3287"/>
                    </a:cubicBezTo>
                    <a:cubicBezTo>
                      <a:pt x="13227" y="3174"/>
                      <a:pt x="13319" y="3073"/>
                      <a:pt x="13311" y="2993"/>
                    </a:cubicBezTo>
                    <a:cubicBezTo>
                      <a:pt x="13308" y="2938"/>
                      <a:pt x="13254" y="2869"/>
                      <a:pt x="13212" y="2814"/>
                    </a:cubicBezTo>
                    <a:cubicBezTo>
                      <a:pt x="12581" y="1965"/>
                      <a:pt x="11913" y="1128"/>
                      <a:pt x="11228" y="323"/>
                    </a:cubicBezTo>
                    <a:cubicBezTo>
                      <a:pt x="11066" y="134"/>
                      <a:pt x="10830" y="24"/>
                      <a:pt x="10578" y="19"/>
                    </a:cubicBezTo>
                    <a:cubicBezTo>
                      <a:pt x="10400" y="16"/>
                      <a:pt x="10179" y="15"/>
                      <a:pt x="9932" y="14"/>
                    </a:cubicBezTo>
                    <a:cubicBezTo>
                      <a:pt x="9898" y="53"/>
                      <a:pt x="9846" y="80"/>
                      <a:pt x="9788" y="80"/>
                    </a:cubicBezTo>
                    <a:cubicBezTo>
                      <a:pt x="9730" y="80"/>
                      <a:pt x="9679" y="51"/>
                      <a:pt x="9643" y="9"/>
                    </a:cubicBezTo>
                    <a:cubicBezTo>
                      <a:pt x="8445" y="2"/>
                      <a:pt x="6847" y="1"/>
                      <a:pt x="6349"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1" name="Google Shape;321;p7"/>
            <p:cNvSpPr/>
            <p:nvPr/>
          </p:nvSpPr>
          <p:spPr>
            <a:xfrm flipH="1">
              <a:off x="4504745" y="2793192"/>
              <a:ext cx="19848" cy="55042"/>
            </a:xfrm>
            <a:custGeom>
              <a:avLst/>
              <a:gdLst/>
              <a:ahLst/>
              <a:cxnLst/>
              <a:rect l="l" t="t" r="r" b="b"/>
              <a:pathLst>
                <a:path w="397" h="1101" extrusionOk="0">
                  <a:moveTo>
                    <a:pt x="73" y="0"/>
                  </a:moveTo>
                  <a:cubicBezTo>
                    <a:pt x="73" y="12"/>
                    <a:pt x="75" y="22"/>
                    <a:pt x="75" y="33"/>
                  </a:cubicBezTo>
                  <a:cubicBezTo>
                    <a:pt x="86" y="220"/>
                    <a:pt x="62" y="407"/>
                    <a:pt x="54" y="595"/>
                  </a:cubicBezTo>
                  <a:cubicBezTo>
                    <a:pt x="47" y="754"/>
                    <a:pt x="53" y="944"/>
                    <a:pt x="1" y="1101"/>
                  </a:cubicBezTo>
                  <a:lnTo>
                    <a:pt x="396" y="1101"/>
                  </a:lnTo>
                  <a:cubicBezTo>
                    <a:pt x="325" y="769"/>
                    <a:pt x="246" y="433"/>
                    <a:pt x="128" y="119"/>
                  </a:cubicBezTo>
                  <a:cubicBezTo>
                    <a:pt x="108" y="68"/>
                    <a:pt x="91" y="29"/>
                    <a:pt x="73"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flipH="1">
              <a:off x="4372204" y="2867530"/>
              <a:ext cx="242476" cy="215518"/>
            </a:xfrm>
            <a:custGeom>
              <a:avLst/>
              <a:gdLst/>
              <a:ahLst/>
              <a:cxnLst/>
              <a:rect l="l" t="t" r="r" b="b"/>
              <a:pathLst>
                <a:path w="4850" h="4311" extrusionOk="0">
                  <a:moveTo>
                    <a:pt x="1535" y="0"/>
                  </a:moveTo>
                  <a:cubicBezTo>
                    <a:pt x="1131" y="459"/>
                    <a:pt x="637" y="837"/>
                    <a:pt x="303" y="1363"/>
                  </a:cubicBezTo>
                  <a:cubicBezTo>
                    <a:pt x="184" y="1545"/>
                    <a:pt x="42" y="1719"/>
                    <a:pt x="22" y="1948"/>
                  </a:cubicBezTo>
                  <a:cubicBezTo>
                    <a:pt x="0" y="2163"/>
                    <a:pt x="168" y="2239"/>
                    <a:pt x="343" y="2311"/>
                  </a:cubicBezTo>
                  <a:cubicBezTo>
                    <a:pt x="462" y="2365"/>
                    <a:pt x="617" y="2384"/>
                    <a:pt x="724" y="2462"/>
                  </a:cubicBezTo>
                  <a:cubicBezTo>
                    <a:pt x="867" y="2565"/>
                    <a:pt x="907" y="2783"/>
                    <a:pt x="923" y="2953"/>
                  </a:cubicBezTo>
                  <a:cubicBezTo>
                    <a:pt x="965" y="3406"/>
                    <a:pt x="1015" y="3859"/>
                    <a:pt x="1075" y="4306"/>
                  </a:cubicBezTo>
                  <a:lnTo>
                    <a:pt x="2107" y="4306"/>
                  </a:lnTo>
                  <a:cubicBezTo>
                    <a:pt x="2578" y="4306"/>
                    <a:pt x="2915" y="4308"/>
                    <a:pt x="3155" y="4311"/>
                  </a:cubicBezTo>
                  <a:lnTo>
                    <a:pt x="3155" y="3836"/>
                  </a:lnTo>
                  <a:cubicBezTo>
                    <a:pt x="3155" y="3239"/>
                    <a:pt x="3584" y="2718"/>
                    <a:pt x="4176" y="2599"/>
                  </a:cubicBezTo>
                  <a:cubicBezTo>
                    <a:pt x="4385" y="2557"/>
                    <a:pt x="4547" y="2514"/>
                    <a:pt x="4657" y="2470"/>
                  </a:cubicBezTo>
                  <a:cubicBezTo>
                    <a:pt x="4705" y="2450"/>
                    <a:pt x="4744" y="2431"/>
                    <a:pt x="4779" y="2412"/>
                  </a:cubicBezTo>
                  <a:cubicBezTo>
                    <a:pt x="4480" y="2353"/>
                    <a:pt x="4222" y="2226"/>
                    <a:pt x="3950" y="2226"/>
                  </a:cubicBezTo>
                  <a:cubicBezTo>
                    <a:pt x="3922" y="2226"/>
                    <a:pt x="3894" y="2227"/>
                    <a:pt x="3865" y="2230"/>
                  </a:cubicBezTo>
                  <a:cubicBezTo>
                    <a:pt x="3364" y="2247"/>
                    <a:pt x="2784" y="2463"/>
                    <a:pt x="2201" y="2463"/>
                  </a:cubicBezTo>
                  <a:cubicBezTo>
                    <a:pt x="2177" y="2463"/>
                    <a:pt x="2154" y="2462"/>
                    <a:pt x="2130" y="2462"/>
                  </a:cubicBezTo>
                  <a:cubicBezTo>
                    <a:pt x="1835" y="2440"/>
                    <a:pt x="1325" y="2249"/>
                    <a:pt x="1205" y="2249"/>
                  </a:cubicBezTo>
                  <a:cubicBezTo>
                    <a:pt x="1196" y="2249"/>
                    <a:pt x="1187" y="2249"/>
                    <a:pt x="1178" y="2249"/>
                  </a:cubicBezTo>
                  <a:cubicBezTo>
                    <a:pt x="1068" y="2249"/>
                    <a:pt x="942" y="2229"/>
                    <a:pt x="970" y="2085"/>
                  </a:cubicBezTo>
                  <a:cubicBezTo>
                    <a:pt x="990" y="2016"/>
                    <a:pt x="1039" y="1996"/>
                    <a:pt x="1095" y="1996"/>
                  </a:cubicBezTo>
                  <a:cubicBezTo>
                    <a:pt x="1147" y="1996"/>
                    <a:pt x="1205" y="2013"/>
                    <a:pt x="1253" y="2026"/>
                  </a:cubicBezTo>
                  <a:cubicBezTo>
                    <a:pt x="1523" y="2071"/>
                    <a:pt x="1784" y="2156"/>
                    <a:pt x="2056" y="2198"/>
                  </a:cubicBezTo>
                  <a:cubicBezTo>
                    <a:pt x="2145" y="2209"/>
                    <a:pt x="2234" y="2214"/>
                    <a:pt x="2324" y="2214"/>
                  </a:cubicBezTo>
                  <a:cubicBezTo>
                    <a:pt x="2466" y="2214"/>
                    <a:pt x="2610" y="2202"/>
                    <a:pt x="2753" y="2182"/>
                  </a:cubicBezTo>
                  <a:cubicBezTo>
                    <a:pt x="2993" y="2155"/>
                    <a:pt x="3578" y="2007"/>
                    <a:pt x="3946" y="2000"/>
                  </a:cubicBezTo>
                  <a:cubicBezTo>
                    <a:pt x="3948" y="2000"/>
                    <a:pt x="3951" y="2000"/>
                    <a:pt x="3954" y="2000"/>
                  </a:cubicBezTo>
                  <a:cubicBezTo>
                    <a:pt x="4175" y="2000"/>
                    <a:pt x="4391" y="2061"/>
                    <a:pt x="4603" y="2126"/>
                  </a:cubicBezTo>
                  <a:cubicBezTo>
                    <a:pt x="4679" y="2152"/>
                    <a:pt x="4786" y="2175"/>
                    <a:pt x="4849" y="2188"/>
                  </a:cubicBezTo>
                  <a:cubicBezTo>
                    <a:pt x="4826" y="2152"/>
                    <a:pt x="4797" y="2117"/>
                    <a:pt x="4777" y="2094"/>
                  </a:cubicBezTo>
                  <a:lnTo>
                    <a:pt x="3284" y="316"/>
                  </a:lnTo>
                  <a:cubicBezTo>
                    <a:pt x="3119" y="119"/>
                    <a:pt x="2877" y="4"/>
                    <a:pt x="2622" y="3"/>
                  </a:cubicBezTo>
                  <a:cubicBezTo>
                    <a:pt x="2355" y="2"/>
                    <a:pt x="2022" y="0"/>
                    <a:pt x="173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flipH="1">
              <a:off x="4319007" y="3102145"/>
              <a:ext cx="349415" cy="212868"/>
            </a:xfrm>
            <a:custGeom>
              <a:avLst/>
              <a:gdLst/>
              <a:ahLst/>
              <a:cxnLst/>
              <a:rect l="l" t="t" r="r" b="b"/>
              <a:pathLst>
                <a:path w="6989" h="4258" extrusionOk="0">
                  <a:moveTo>
                    <a:pt x="2805" y="0"/>
                  </a:moveTo>
                  <a:cubicBezTo>
                    <a:pt x="2530" y="0"/>
                    <a:pt x="2236" y="0"/>
                    <a:pt x="1958" y="2"/>
                  </a:cubicBezTo>
                  <a:cubicBezTo>
                    <a:pt x="1366" y="560"/>
                    <a:pt x="806" y="1145"/>
                    <a:pt x="269" y="1758"/>
                  </a:cubicBezTo>
                  <a:cubicBezTo>
                    <a:pt x="144" y="1901"/>
                    <a:pt x="15" y="2061"/>
                    <a:pt x="2" y="2249"/>
                  </a:cubicBezTo>
                  <a:cubicBezTo>
                    <a:pt x="1" y="2299"/>
                    <a:pt x="5" y="2352"/>
                    <a:pt x="30" y="2398"/>
                  </a:cubicBezTo>
                  <a:cubicBezTo>
                    <a:pt x="51" y="2437"/>
                    <a:pt x="86" y="2466"/>
                    <a:pt x="121" y="2491"/>
                  </a:cubicBezTo>
                  <a:cubicBezTo>
                    <a:pt x="471" y="2734"/>
                    <a:pt x="1010" y="2556"/>
                    <a:pt x="1330" y="2838"/>
                  </a:cubicBezTo>
                  <a:cubicBezTo>
                    <a:pt x="1407" y="2909"/>
                    <a:pt x="1463" y="3000"/>
                    <a:pt x="1505" y="3097"/>
                  </a:cubicBezTo>
                  <a:cubicBezTo>
                    <a:pt x="1611" y="3343"/>
                    <a:pt x="1624" y="3620"/>
                    <a:pt x="1637" y="3888"/>
                  </a:cubicBezTo>
                  <a:lnTo>
                    <a:pt x="1653" y="4241"/>
                  </a:lnTo>
                  <a:cubicBezTo>
                    <a:pt x="1901" y="4238"/>
                    <a:pt x="2157" y="4238"/>
                    <a:pt x="2386" y="4237"/>
                  </a:cubicBezTo>
                  <a:cubicBezTo>
                    <a:pt x="2387" y="4237"/>
                    <a:pt x="2390" y="4234"/>
                    <a:pt x="2394" y="4234"/>
                  </a:cubicBezTo>
                  <a:lnTo>
                    <a:pt x="3215" y="4234"/>
                  </a:lnTo>
                  <a:cubicBezTo>
                    <a:pt x="3218" y="4234"/>
                    <a:pt x="3223" y="4237"/>
                    <a:pt x="3225" y="4237"/>
                  </a:cubicBezTo>
                  <a:cubicBezTo>
                    <a:pt x="3741" y="4238"/>
                    <a:pt x="4378" y="4241"/>
                    <a:pt x="4792" y="4251"/>
                  </a:cubicBezTo>
                  <a:cubicBezTo>
                    <a:pt x="4824" y="4251"/>
                    <a:pt x="4856" y="4254"/>
                    <a:pt x="4888" y="4257"/>
                  </a:cubicBezTo>
                  <a:lnTo>
                    <a:pt x="4888" y="4188"/>
                  </a:lnTo>
                  <a:cubicBezTo>
                    <a:pt x="4888" y="3532"/>
                    <a:pt x="5400" y="2979"/>
                    <a:pt x="6056" y="2929"/>
                  </a:cubicBezTo>
                  <a:cubicBezTo>
                    <a:pt x="6140" y="2922"/>
                    <a:pt x="6218" y="2916"/>
                    <a:pt x="6289" y="2909"/>
                  </a:cubicBezTo>
                  <a:cubicBezTo>
                    <a:pt x="6237" y="2902"/>
                    <a:pt x="6185" y="2895"/>
                    <a:pt x="6134" y="2887"/>
                  </a:cubicBezTo>
                  <a:cubicBezTo>
                    <a:pt x="5983" y="2863"/>
                    <a:pt x="5542" y="2823"/>
                    <a:pt x="5151" y="2823"/>
                  </a:cubicBezTo>
                  <a:cubicBezTo>
                    <a:pt x="4996" y="2823"/>
                    <a:pt x="4849" y="2829"/>
                    <a:pt x="4731" y="2845"/>
                  </a:cubicBezTo>
                  <a:cubicBezTo>
                    <a:pt x="4485" y="2861"/>
                    <a:pt x="4156" y="2958"/>
                    <a:pt x="3826" y="3013"/>
                  </a:cubicBezTo>
                  <a:cubicBezTo>
                    <a:pt x="3692" y="3048"/>
                    <a:pt x="3501" y="3060"/>
                    <a:pt x="3312" y="3060"/>
                  </a:cubicBezTo>
                  <a:cubicBezTo>
                    <a:pt x="3022" y="3060"/>
                    <a:pt x="2735" y="3032"/>
                    <a:pt x="2656" y="3013"/>
                  </a:cubicBezTo>
                  <a:cubicBezTo>
                    <a:pt x="2523" y="2989"/>
                    <a:pt x="2543" y="3022"/>
                    <a:pt x="2452" y="2970"/>
                  </a:cubicBezTo>
                  <a:cubicBezTo>
                    <a:pt x="2373" y="2918"/>
                    <a:pt x="2383" y="2787"/>
                    <a:pt x="2465" y="2743"/>
                  </a:cubicBezTo>
                  <a:cubicBezTo>
                    <a:pt x="2486" y="2730"/>
                    <a:pt x="2508" y="2726"/>
                    <a:pt x="2530" y="2726"/>
                  </a:cubicBezTo>
                  <a:cubicBezTo>
                    <a:pt x="2578" y="2726"/>
                    <a:pt x="2628" y="2747"/>
                    <a:pt x="2675" y="2757"/>
                  </a:cubicBezTo>
                  <a:cubicBezTo>
                    <a:pt x="2785" y="2782"/>
                    <a:pt x="2900" y="2799"/>
                    <a:pt x="3013" y="2816"/>
                  </a:cubicBezTo>
                  <a:cubicBezTo>
                    <a:pt x="3015" y="2816"/>
                    <a:pt x="3021" y="2816"/>
                    <a:pt x="3024" y="2819"/>
                  </a:cubicBezTo>
                  <a:cubicBezTo>
                    <a:pt x="3114" y="2830"/>
                    <a:pt x="3204" y="2837"/>
                    <a:pt x="3294" y="2837"/>
                  </a:cubicBezTo>
                  <a:cubicBezTo>
                    <a:pt x="3370" y="2837"/>
                    <a:pt x="3445" y="2832"/>
                    <a:pt x="3521" y="2822"/>
                  </a:cubicBezTo>
                  <a:cubicBezTo>
                    <a:pt x="3550" y="2819"/>
                    <a:pt x="3577" y="2815"/>
                    <a:pt x="3606" y="2812"/>
                  </a:cubicBezTo>
                  <a:cubicBezTo>
                    <a:pt x="3884" y="2780"/>
                    <a:pt x="4148" y="2673"/>
                    <a:pt x="4421" y="2617"/>
                  </a:cubicBezTo>
                  <a:cubicBezTo>
                    <a:pt x="4619" y="2569"/>
                    <a:pt x="4846" y="2550"/>
                    <a:pt x="5079" y="2550"/>
                  </a:cubicBezTo>
                  <a:cubicBezTo>
                    <a:pt x="5549" y="2550"/>
                    <a:pt x="6041" y="2625"/>
                    <a:pt x="6352" y="2682"/>
                  </a:cubicBezTo>
                  <a:cubicBezTo>
                    <a:pt x="6477" y="2698"/>
                    <a:pt x="6592" y="2710"/>
                    <a:pt x="6698" y="2710"/>
                  </a:cubicBezTo>
                  <a:cubicBezTo>
                    <a:pt x="6798" y="2710"/>
                    <a:pt x="6891" y="2700"/>
                    <a:pt x="6980" y="2673"/>
                  </a:cubicBezTo>
                  <a:cubicBezTo>
                    <a:pt x="6989" y="2634"/>
                    <a:pt x="6989" y="2590"/>
                    <a:pt x="6976" y="2541"/>
                  </a:cubicBezTo>
                  <a:cubicBezTo>
                    <a:pt x="6953" y="2460"/>
                    <a:pt x="6900" y="2381"/>
                    <a:pt x="6845" y="2295"/>
                  </a:cubicBezTo>
                  <a:cubicBezTo>
                    <a:pt x="6407" y="1630"/>
                    <a:pt x="5864" y="1024"/>
                    <a:pt x="5337" y="437"/>
                  </a:cubicBezTo>
                  <a:cubicBezTo>
                    <a:pt x="5153" y="235"/>
                    <a:pt x="4972" y="48"/>
                    <a:pt x="4759" y="15"/>
                  </a:cubicBezTo>
                  <a:lnTo>
                    <a:pt x="4756" y="15"/>
                  </a:lnTo>
                  <a:cubicBezTo>
                    <a:pt x="4723" y="10"/>
                    <a:pt x="4620" y="9"/>
                    <a:pt x="4475" y="7"/>
                  </a:cubicBezTo>
                  <a:cubicBezTo>
                    <a:pt x="4458" y="13"/>
                    <a:pt x="4442" y="17"/>
                    <a:pt x="4424" y="17"/>
                  </a:cubicBezTo>
                  <a:cubicBezTo>
                    <a:pt x="4403" y="17"/>
                    <a:pt x="4385" y="13"/>
                    <a:pt x="4368" y="6"/>
                  </a:cubicBezTo>
                  <a:cubicBezTo>
                    <a:pt x="3968" y="2"/>
                    <a:pt x="3343" y="0"/>
                    <a:pt x="2805"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flipH="1">
              <a:off x="4269460" y="3333110"/>
              <a:ext cx="440006" cy="269860"/>
            </a:xfrm>
            <a:custGeom>
              <a:avLst/>
              <a:gdLst/>
              <a:ahLst/>
              <a:cxnLst/>
              <a:rect l="l" t="t" r="r" b="b"/>
              <a:pathLst>
                <a:path w="8801" h="5398" extrusionOk="0">
                  <a:moveTo>
                    <a:pt x="3626" y="1"/>
                  </a:moveTo>
                  <a:cubicBezTo>
                    <a:pt x="3298" y="2"/>
                    <a:pt x="2819" y="5"/>
                    <a:pt x="2374" y="8"/>
                  </a:cubicBezTo>
                  <a:cubicBezTo>
                    <a:pt x="2346" y="60"/>
                    <a:pt x="2318" y="111"/>
                    <a:pt x="2286" y="154"/>
                  </a:cubicBezTo>
                  <a:cubicBezTo>
                    <a:pt x="1664" y="997"/>
                    <a:pt x="867" y="1700"/>
                    <a:pt x="276" y="2565"/>
                  </a:cubicBezTo>
                  <a:cubicBezTo>
                    <a:pt x="135" y="2771"/>
                    <a:pt x="1" y="3020"/>
                    <a:pt x="79" y="3257"/>
                  </a:cubicBezTo>
                  <a:cubicBezTo>
                    <a:pt x="141" y="3453"/>
                    <a:pt x="334" y="3580"/>
                    <a:pt x="531" y="3642"/>
                  </a:cubicBezTo>
                  <a:cubicBezTo>
                    <a:pt x="725" y="3703"/>
                    <a:pt x="933" y="3718"/>
                    <a:pt x="1130" y="3774"/>
                  </a:cubicBezTo>
                  <a:cubicBezTo>
                    <a:pt x="1329" y="3829"/>
                    <a:pt x="1527" y="3941"/>
                    <a:pt x="1612" y="4129"/>
                  </a:cubicBezTo>
                  <a:cubicBezTo>
                    <a:pt x="1660" y="4239"/>
                    <a:pt x="1664" y="4362"/>
                    <a:pt x="1667" y="4484"/>
                  </a:cubicBezTo>
                  <a:cubicBezTo>
                    <a:pt x="1675" y="4786"/>
                    <a:pt x="1682" y="5089"/>
                    <a:pt x="1691" y="5391"/>
                  </a:cubicBezTo>
                  <a:cubicBezTo>
                    <a:pt x="2535" y="5397"/>
                    <a:pt x="3385" y="5397"/>
                    <a:pt x="3625" y="5397"/>
                  </a:cubicBezTo>
                  <a:cubicBezTo>
                    <a:pt x="4032" y="5397"/>
                    <a:pt x="6184" y="5394"/>
                    <a:pt x="7099" y="5378"/>
                  </a:cubicBezTo>
                  <a:lnTo>
                    <a:pt x="7099" y="5236"/>
                  </a:lnTo>
                  <a:cubicBezTo>
                    <a:pt x="7099" y="4659"/>
                    <a:pt x="7482" y="4155"/>
                    <a:pt x="8028" y="4007"/>
                  </a:cubicBezTo>
                  <a:lnTo>
                    <a:pt x="8028" y="4007"/>
                  </a:lnTo>
                  <a:cubicBezTo>
                    <a:pt x="7966" y="4011"/>
                    <a:pt x="7904" y="4012"/>
                    <a:pt x="7841" y="4012"/>
                  </a:cubicBezTo>
                  <a:cubicBezTo>
                    <a:pt x="7562" y="4012"/>
                    <a:pt x="7284" y="3980"/>
                    <a:pt x="7051" y="3956"/>
                  </a:cubicBezTo>
                  <a:cubicBezTo>
                    <a:pt x="6665" y="3913"/>
                    <a:pt x="6477" y="3859"/>
                    <a:pt x="6178" y="3859"/>
                  </a:cubicBezTo>
                  <a:cubicBezTo>
                    <a:pt x="6114" y="3859"/>
                    <a:pt x="6046" y="3861"/>
                    <a:pt x="5969" y="3867"/>
                  </a:cubicBezTo>
                  <a:cubicBezTo>
                    <a:pt x="5791" y="3881"/>
                    <a:pt x="5140" y="4094"/>
                    <a:pt x="4786" y="4172"/>
                  </a:cubicBezTo>
                  <a:cubicBezTo>
                    <a:pt x="4479" y="4235"/>
                    <a:pt x="4165" y="4250"/>
                    <a:pt x="3853" y="4250"/>
                  </a:cubicBezTo>
                  <a:cubicBezTo>
                    <a:pt x="3839" y="4250"/>
                    <a:pt x="3825" y="4250"/>
                    <a:pt x="3810" y="4250"/>
                  </a:cubicBezTo>
                  <a:cubicBezTo>
                    <a:pt x="3792" y="4248"/>
                    <a:pt x="3772" y="4248"/>
                    <a:pt x="3753" y="4248"/>
                  </a:cubicBezTo>
                  <a:cubicBezTo>
                    <a:pt x="3729" y="4248"/>
                    <a:pt x="3704" y="4248"/>
                    <a:pt x="3680" y="4248"/>
                  </a:cubicBezTo>
                  <a:cubicBezTo>
                    <a:pt x="3618" y="4248"/>
                    <a:pt x="3558" y="4243"/>
                    <a:pt x="3512" y="4201"/>
                  </a:cubicBezTo>
                  <a:cubicBezTo>
                    <a:pt x="3445" y="4137"/>
                    <a:pt x="3461" y="4016"/>
                    <a:pt x="3541" y="3971"/>
                  </a:cubicBezTo>
                  <a:cubicBezTo>
                    <a:pt x="3582" y="3958"/>
                    <a:pt x="3625" y="3954"/>
                    <a:pt x="3669" y="3954"/>
                  </a:cubicBezTo>
                  <a:cubicBezTo>
                    <a:pt x="3768" y="3954"/>
                    <a:pt x="3873" y="3977"/>
                    <a:pt x="3973" y="3977"/>
                  </a:cubicBezTo>
                  <a:cubicBezTo>
                    <a:pt x="3987" y="3977"/>
                    <a:pt x="4001" y="3976"/>
                    <a:pt x="4015" y="3975"/>
                  </a:cubicBezTo>
                  <a:cubicBezTo>
                    <a:pt x="4075" y="3977"/>
                    <a:pt x="4135" y="3979"/>
                    <a:pt x="4195" y="3979"/>
                  </a:cubicBezTo>
                  <a:cubicBezTo>
                    <a:pt x="4336" y="3979"/>
                    <a:pt x="4477" y="3972"/>
                    <a:pt x="4618" y="3954"/>
                  </a:cubicBezTo>
                  <a:cubicBezTo>
                    <a:pt x="5130" y="3881"/>
                    <a:pt x="5610" y="3648"/>
                    <a:pt x="6130" y="3625"/>
                  </a:cubicBezTo>
                  <a:cubicBezTo>
                    <a:pt x="6147" y="3625"/>
                    <a:pt x="6164" y="3625"/>
                    <a:pt x="6181" y="3625"/>
                  </a:cubicBezTo>
                  <a:cubicBezTo>
                    <a:pt x="6732" y="3625"/>
                    <a:pt x="7282" y="3732"/>
                    <a:pt x="7832" y="3732"/>
                  </a:cubicBezTo>
                  <a:cubicBezTo>
                    <a:pt x="7972" y="3732"/>
                    <a:pt x="8112" y="3725"/>
                    <a:pt x="8253" y="3707"/>
                  </a:cubicBezTo>
                  <a:cubicBezTo>
                    <a:pt x="8351" y="3699"/>
                    <a:pt x="8525" y="3658"/>
                    <a:pt x="8664" y="3592"/>
                  </a:cubicBezTo>
                  <a:cubicBezTo>
                    <a:pt x="8728" y="3483"/>
                    <a:pt x="8767" y="3360"/>
                    <a:pt x="8778" y="3230"/>
                  </a:cubicBezTo>
                  <a:cubicBezTo>
                    <a:pt x="8800" y="2965"/>
                    <a:pt x="8703" y="2704"/>
                    <a:pt x="8513" y="2519"/>
                  </a:cubicBezTo>
                  <a:lnTo>
                    <a:pt x="6194" y="264"/>
                  </a:lnTo>
                  <a:cubicBezTo>
                    <a:pt x="6034" y="109"/>
                    <a:pt x="5826" y="21"/>
                    <a:pt x="5604" y="16"/>
                  </a:cubicBezTo>
                  <a:cubicBezTo>
                    <a:pt x="5072" y="6"/>
                    <a:pt x="4156" y="2"/>
                    <a:pt x="3626"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flipH="1">
              <a:off x="4175417" y="3621116"/>
              <a:ext cx="596490" cy="261111"/>
            </a:xfrm>
            <a:custGeom>
              <a:avLst/>
              <a:gdLst/>
              <a:ahLst/>
              <a:cxnLst/>
              <a:rect l="l" t="t" r="r" b="b"/>
              <a:pathLst>
                <a:path w="11931" h="5223" extrusionOk="0">
                  <a:moveTo>
                    <a:pt x="8542" y="1"/>
                  </a:moveTo>
                  <a:cubicBezTo>
                    <a:pt x="8536" y="1"/>
                    <a:pt x="8530" y="1"/>
                    <a:pt x="8524" y="1"/>
                  </a:cubicBezTo>
                  <a:cubicBezTo>
                    <a:pt x="7769" y="20"/>
                    <a:pt x="5517" y="23"/>
                    <a:pt x="4944" y="23"/>
                  </a:cubicBezTo>
                  <a:lnTo>
                    <a:pt x="4807" y="23"/>
                  </a:lnTo>
                  <a:cubicBezTo>
                    <a:pt x="4521" y="23"/>
                    <a:pt x="3813" y="23"/>
                    <a:pt x="3084" y="18"/>
                  </a:cubicBezTo>
                  <a:cubicBezTo>
                    <a:pt x="2928" y="18"/>
                    <a:pt x="2772" y="17"/>
                    <a:pt x="2617" y="17"/>
                  </a:cubicBezTo>
                  <a:cubicBezTo>
                    <a:pt x="2029" y="553"/>
                    <a:pt x="1452" y="1049"/>
                    <a:pt x="804" y="1536"/>
                  </a:cubicBezTo>
                  <a:cubicBezTo>
                    <a:pt x="510" y="1757"/>
                    <a:pt x="196" y="1989"/>
                    <a:pt x="52" y="2329"/>
                  </a:cubicBezTo>
                  <a:cubicBezTo>
                    <a:pt x="22" y="2402"/>
                    <a:pt x="0" y="2481"/>
                    <a:pt x="16" y="2557"/>
                  </a:cubicBezTo>
                  <a:cubicBezTo>
                    <a:pt x="32" y="2633"/>
                    <a:pt x="94" y="2704"/>
                    <a:pt x="172" y="2706"/>
                  </a:cubicBezTo>
                  <a:cubicBezTo>
                    <a:pt x="684" y="2716"/>
                    <a:pt x="1192" y="2725"/>
                    <a:pt x="1702" y="2733"/>
                  </a:cubicBezTo>
                  <a:cubicBezTo>
                    <a:pt x="1842" y="2736"/>
                    <a:pt x="1990" y="2741"/>
                    <a:pt x="2113" y="2810"/>
                  </a:cubicBezTo>
                  <a:cubicBezTo>
                    <a:pt x="2263" y="2896"/>
                    <a:pt x="2347" y="3064"/>
                    <a:pt x="2395" y="3230"/>
                  </a:cubicBezTo>
                  <a:cubicBezTo>
                    <a:pt x="2576" y="3861"/>
                    <a:pt x="2342" y="4551"/>
                    <a:pt x="2504" y="5186"/>
                  </a:cubicBezTo>
                  <a:cubicBezTo>
                    <a:pt x="2507" y="5195"/>
                    <a:pt x="2504" y="5204"/>
                    <a:pt x="2501" y="5212"/>
                  </a:cubicBezTo>
                  <a:cubicBezTo>
                    <a:pt x="3070" y="5211"/>
                    <a:pt x="3590" y="5211"/>
                    <a:pt x="3927" y="5211"/>
                  </a:cubicBezTo>
                  <a:lnTo>
                    <a:pt x="4312" y="5211"/>
                  </a:lnTo>
                  <a:cubicBezTo>
                    <a:pt x="4755" y="5211"/>
                    <a:pt x="5531" y="5211"/>
                    <a:pt x="6374" y="5212"/>
                  </a:cubicBezTo>
                  <a:cubicBezTo>
                    <a:pt x="7217" y="5215"/>
                    <a:pt x="8129" y="5218"/>
                    <a:pt x="8842" y="5222"/>
                  </a:cubicBezTo>
                  <a:lnTo>
                    <a:pt x="8842" y="4651"/>
                  </a:lnTo>
                  <a:cubicBezTo>
                    <a:pt x="8842" y="3963"/>
                    <a:pt x="9402" y="3398"/>
                    <a:pt x="10093" y="3392"/>
                  </a:cubicBezTo>
                  <a:cubicBezTo>
                    <a:pt x="10275" y="3391"/>
                    <a:pt x="10449" y="3388"/>
                    <a:pt x="10612" y="3385"/>
                  </a:cubicBezTo>
                  <a:cubicBezTo>
                    <a:pt x="10065" y="3298"/>
                    <a:pt x="9587" y="3211"/>
                    <a:pt x="9018" y="3211"/>
                  </a:cubicBezTo>
                  <a:cubicBezTo>
                    <a:pt x="8992" y="3211"/>
                    <a:pt x="8965" y="3211"/>
                    <a:pt x="8939" y="3211"/>
                  </a:cubicBezTo>
                  <a:cubicBezTo>
                    <a:pt x="7858" y="3220"/>
                    <a:pt x="6820" y="3633"/>
                    <a:pt x="5780" y="3672"/>
                  </a:cubicBezTo>
                  <a:cubicBezTo>
                    <a:pt x="5771" y="3671"/>
                    <a:pt x="5762" y="3671"/>
                    <a:pt x="5752" y="3671"/>
                  </a:cubicBezTo>
                  <a:cubicBezTo>
                    <a:pt x="5703" y="3671"/>
                    <a:pt x="5650" y="3676"/>
                    <a:pt x="5599" y="3676"/>
                  </a:cubicBezTo>
                  <a:cubicBezTo>
                    <a:pt x="5528" y="3676"/>
                    <a:pt x="5460" y="3667"/>
                    <a:pt x="5405" y="3622"/>
                  </a:cubicBezTo>
                  <a:cubicBezTo>
                    <a:pt x="5335" y="3553"/>
                    <a:pt x="5350" y="3427"/>
                    <a:pt x="5437" y="3378"/>
                  </a:cubicBezTo>
                  <a:cubicBezTo>
                    <a:pt x="5468" y="3360"/>
                    <a:pt x="5502" y="3357"/>
                    <a:pt x="5536" y="3357"/>
                  </a:cubicBezTo>
                  <a:cubicBezTo>
                    <a:pt x="5559" y="3357"/>
                    <a:pt x="5581" y="3358"/>
                    <a:pt x="5604" y="3358"/>
                  </a:cubicBezTo>
                  <a:cubicBezTo>
                    <a:pt x="5612" y="3358"/>
                    <a:pt x="5620" y="3358"/>
                    <a:pt x="5628" y="3357"/>
                  </a:cubicBezTo>
                  <a:cubicBezTo>
                    <a:pt x="6264" y="3357"/>
                    <a:pt x="6687" y="3313"/>
                    <a:pt x="7260" y="3205"/>
                  </a:cubicBezTo>
                  <a:cubicBezTo>
                    <a:pt x="7758" y="3106"/>
                    <a:pt x="8249" y="2965"/>
                    <a:pt x="8759" y="2916"/>
                  </a:cubicBezTo>
                  <a:cubicBezTo>
                    <a:pt x="8865" y="2905"/>
                    <a:pt x="8971" y="2900"/>
                    <a:pt x="9076" y="2900"/>
                  </a:cubicBezTo>
                  <a:cubicBezTo>
                    <a:pt x="9597" y="2900"/>
                    <a:pt x="10114" y="3019"/>
                    <a:pt x="10624" y="3114"/>
                  </a:cubicBezTo>
                  <a:cubicBezTo>
                    <a:pt x="11073" y="3194"/>
                    <a:pt x="11367" y="3260"/>
                    <a:pt x="11801" y="3263"/>
                  </a:cubicBezTo>
                  <a:cubicBezTo>
                    <a:pt x="11813" y="3264"/>
                    <a:pt x="11823" y="3264"/>
                    <a:pt x="11833" y="3264"/>
                  </a:cubicBezTo>
                  <a:cubicBezTo>
                    <a:pt x="11876" y="3264"/>
                    <a:pt x="11897" y="3257"/>
                    <a:pt x="11930" y="3246"/>
                  </a:cubicBezTo>
                  <a:cubicBezTo>
                    <a:pt x="11921" y="3210"/>
                    <a:pt x="11894" y="3152"/>
                    <a:pt x="11821" y="3062"/>
                  </a:cubicBezTo>
                  <a:lnTo>
                    <a:pt x="11069" y="2128"/>
                  </a:lnTo>
                  <a:cubicBezTo>
                    <a:pt x="10485" y="1404"/>
                    <a:pt x="9823" y="585"/>
                    <a:pt x="8966" y="108"/>
                  </a:cubicBezTo>
                  <a:cubicBezTo>
                    <a:pt x="8838" y="37"/>
                    <a:pt x="8693" y="1"/>
                    <a:pt x="854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flipH="1">
              <a:off x="4144069" y="3900924"/>
              <a:ext cx="656084" cy="437934"/>
            </a:xfrm>
            <a:custGeom>
              <a:avLst/>
              <a:gdLst/>
              <a:ahLst/>
              <a:cxnLst/>
              <a:rect l="l" t="t" r="r" b="b"/>
              <a:pathLst>
                <a:path w="13123" h="8760" extrusionOk="0">
                  <a:moveTo>
                    <a:pt x="4722" y="1"/>
                  </a:moveTo>
                  <a:cubicBezTo>
                    <a:pt x="4331" y="1"/>
                    <a:pt x="3277" y="2"/>
                    <a:pt x="2264" y="6"/>
                  </a:cubicBezTo>
                  <a:cubicBezTo>
                    <a:pt x="1602" y="468"/>
                    <a:pt x="1088" y="1265"/>
                    <a:pt x="493" y="1825"/>
                  </a:cubicBezTo>
                  <a:cubicBezTo>
                    <a:pt x="364" y="1947"/>
                    <a:pt x="235" y="2071"/>
                    <a:pt x="142" y="2222"/>
                  </a:cubicBezTo>
                  <a:cubicBezTo>
                    <a:pt x="51" y="2375"/>
                    <a:pt x="0" y="2558"/>
                    <a:pt x="40" y="2731"/>
                  </a:cubicBezTo>
                  <a:cubicBezTo>
                    <a:pt x="89" y="2943"/>
                    <a:pt x="268" y="3104"/>
                    <a:pt x="465" y="3199"/>
                  </a:cubicBezTo>
                  <a:cubicBezTo>
                    <a:pt x="937" y="3425"/>
                    <a:pt x="1547" y="3357"/>
                    <a:pt x="1933" y="3709"/>
                  </a:cubicBezTo>
                  <a:cubicBezTo>
                    <a:pt x="2164" y="3920"/>
                    <a:pt x="2264" y="4260"/>
                    <a:pt x="2183" y="4562"/>
                  </a:cubicBezTo>
                  <a:cubicBezTo>
                    <a:pt x="2151" y="4677"/>
                    <a:pt x="2174" y="4757"/>
                    <a:pt x="2180" y="4877"/>
                  </a:cubicBezTo>
                  <a:cubicBezTo>
                    <a:pt x="2238" y="6172"/>
                    <a:pt x="2248" y="7466"/>
                    <a:pt x="2209" y="8759"/>
                  </a:cubicBezTo>
                  <a:lnTo>
                    <a:pt x="10265" y="8759"/>
                  </a:lnTo>
                  <a:lnTo>
                    <a:pt x="10265" y="5423"/>
                  </a:lnTo>
                  <a:cubicBezTo>
                    <a:pt x="10265" y="4945"/>
                    <a:pt x="10529" y="4515"/>
                    <a:pt x="10954" y="4300"/>
                  </a:cubicBezTo>
                  <a:cubicBezTo>
                    <a:pt x="11523" y="4010"/>
                    <a:pt x="12287" y="3613"/>
                    <a:pt x="12779" y="3325"/>
                  </a:cubicBezTo>
                  <a:lnTo>
                    <a:pt x="12779" y="3325"/>
                  </a:lnTo>
                  <a:cubicBezTo>
                    <a:pt x="12663" y="3329"/>
                    <a:pt x="12547" y="3329"/>
                    <a:pt x="12436" y="3334"/>
                  </a:cubicBezTo>
                  <a:cubicBezTo>
                    <a:pt x="12237" y="3332"/>
                    <a:pt x="12017" y="3330"/>
                    <a:pt x="11791" y="3330"/>
                  </a:cubicBezTo>
                  <a:cubicBezTo>
                    <a:pt x="11254" y="3330"/>
                    <a:pt x="10685" y="3342"/>
                    <a:pt x="10297" y="3399"/>
                  </a:cubicBezTo>
                  <a:cubicBezTo>
                    <a:pt x="9711" y="3461"/>
                    <a:pt x="9168" y="3690"/>
                    <a:pt x="8616" y="3881"/>
                  </a:cubicBezTo>
                  <a:cubicBezTo>
                    <a:pt x="7960" y="4081"/>
                    <a:pt x="7274" y="4148"/>
                    <a:pt x="6596" y="4227"/>
                  </a:cubicBezTo>
                  <a:cubicBezTo>
                    <a:pt x="6554" y="4229"/>
                    <a:pt x="6509" y="4237"/>
                    <a:pt x="6467" y="4237"/>
                  </a:cubicBezTo>
                  <a:cubicBezTo>
                    <a:pt x="6424" y="4237"/>
                    <a:pt x="6385" y="4229"/>
                    <a:pt x="6353" y="4195"/>
                  </a:cubicBezTo>
                  <a:cubicBezTo>
                    <a:pt x="6260" y="4105"/>
                    <a:pt x="6332" y="3940"/>
                    <a:pt x="6457" y="3940"/>
                  </a:cubicBezTo>
                  <a:cubicBezTo>
                    <a:pt x="6461" y="3940"/>
                    <a:pt x="6464" y="3940"/>
                    <a:pt x="6467" y="3940"/>
                  </a:cubicBezTo>
                  <a:cubicBezTo>
                    <a:pt x="7103" y="3855"/>
                    <a:pt x="7631" y="3807"/>
                    <a:pt x="8374" y="3642"/>
                  </a:cubicBezTo>
                  <a:cubicBezTo>
                    <a:pt x="8814" y="3542"/>
                    <a:pt x="9236" y="3374"/>
                    <a:pt x="9677" y="3267"/>
                  </a:cubicBezTo>
                  <a:cubicBezTo>
                    <a:pt x="10590" y="3044"/>
                    <a:pt x="11535" y="3091"/>
                    <a:pt x="12468" y="3075"/>
                  </a:cubicBezTo>
                  <a:cubicBezTo>
                    <a:pt x="12722" y="3064"/>
                    <a:pt x="12914" y="3072"/>
                    <a:pt x="13093" y="3012"/>
                  </a:cubicBezTo>
                  <a:lnTo>
                    <a:pt x="13093" y="3014"/>
                  </a:lnTo>
                  <a:cubicBezTo>
                    <a:pt x="13095" y="3014"/>
                    <a:pt x="13106" y="3007"/>
                    <a:pt x="13121" y="2998"/>
                  </a:cubicBezTo>
                  <a:cubicBezTo>
                    <a:pt x="13121" y="2996"/>
                    <a:pt x="13122" y="2995"/>
                    <a:pt x="13122" y="2993"/>
                  </a:cubicBezTo>
                  <a:cubicBezTo>
                    <a:pt x="13118" y="2938"/>
                    <a:pt x="13066" y="2869"/>
                    <a:pt x="13025" y="2812"/>
                  </a:cubicBezTo>
                  <a:cubicBezTo>
                    <a:pt x="12392" y="1964"/>
                    <a:pt x="11723" y="1126"/>
                    <a:pt x="11040" y="323"/>
                  </a:cubicBezTo>
                  <a:cubicBezTo>
                    <a:pt x="10876" y="134"/>
                    <a:pt x="10642" y="24"/>
                    <a:pt x="10390" y="19"/>
                  </a:cubicBezTo>
                  <a:cubicBezTo>
                    <a:pt x="10229" y="16"/>
                    <a:pt x="10006" y="15"/>
                    <a:pt x="9744" y="12"/>
                  </a:cubicBezTo>
                  <a:cubicBezTo>
                    <a:pt x="9708" y="53"/>
                    <a:pt x="9658" y="80"/>
                    <a:pt x="9601" y="80"/>
                  </a:cubicBezTo>
                  <a:cubicBezTo>
                    <a:pt x="9543" y="80"/>
                    <a:pt x="9492" y="51"/>
                    <a:pt x="9454" y="11"/>
                  </a:cubicBezTo>
                  <a:cubicBezTo>
                    <a:pt x="7943" y="2"/>
                    <a:pt x="5478" y="1"/>
                    <a:pt x="472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flipH="1">
              <a:off x="5987617" y="1784494"/>
              <a:ext cx="227327" cy="160926"/>
            </a:xfrm>
            <a:custGeom>
              <a:avLst/>
              <a:gdLst/>
              <a:ahLst/>
              <a:cxnLst/>
              <a:rect l="l" t="t" r="r" b="b"/>
              <a:pathLst>
                <a:path w="4547" h="3219" extrusionOk="0">
                  <a:moveTo>
                    <a:pt x="1594" y="1"/>
                  </a:moveTo>
                  <a:cubicBezTo>
                    <a:pt x="1518" y="146"/>
                    <a:pt x="1417" y="270"/>
                    <a:pt x="1291" y="361"/>
                  </a:cubicBezTo>
                  <a:cubicBezTo>
                    <a:pt x="1126" y="485"/>
                    <a:pt x="928" y="547"/>
                    <a:pt x="735" y="547"/>
                  </a:cubicBezTo>
                  <a:cubicBezTo>
                    <a:pt x="546" y="547"/>
                    <a:pt x="361" y="488"/>
                    <a:pt x="214" y="369"/>
                  </a:cubicBezTo>
                  <a:cubicBezTo>
                    <a:pt x="127" y="298"/>
                    <a:pt x="59" y="207"/>
                    <a:pt x="11" y="102"/>
                  </a:cubicBezTo>
                  <a:cubicBezTo>
                    <a:pt x="8" y="903"/>
                    <a:pt x="4" y="1893"/>
                    <a:pt x="1" y="3063"/>
                  </a:cubicBezTo>
                  <a:lnTo>
                    <a:pt x="1" y="3218"/>
                  </a:lnTo>
                  <a:lnTo>
                    <a:pt x="4222" y="3218"/>
                  </a:lnTo>
                  <a:cubicBezTo>
                    <a:pt x="4161" y="3176"/>
                    <a:pt x="4109" y="3124"/>
                    <a:pt x="4070" y="3063"/>
                  </a:cubicBezTo>
                  <a:cubicBezTo>
                    <a:pt x="4047" y="3027"/>
                    <a:pt x="4029" y="2988"/>
                    <a:pt x="4015" y="2948"/>
                  </a:cubicBezTo>
                  <a:cubicBezTo>
                    <a:pt x="3950" y="2758"/>
                    <a:pt x="4003" y="2541"/>
                    <a:pt x="4160" y="2334"/>
                  </a:cubicBezTo>
                  <a:cubicBezTo>
                    <a:pt x="4200" y="2283"/>
                    <a:pt x="4244" y="2234"/>
                    <a:pt x="4287" y="2186"/>
                  </a:cubicBezTo>
                  <a:cubicBezTo>
                    <a:pt x="4345" y="2122"/>
                    <a:pt x="4400" y="2061"/>
                    <a:pt x="4436" y="1998"/>
                  </a:cubicBezTo>
                  <a:cubicBezTo>
                    <a:pt x="4546" y="1815"/>
                    <a:pt x="4511" y="1555"/>
                    <a:pt x="4358" y="1405"/>
                  </a:cubicBezTo>
                  <a:cubicBezTo>
                    <a:pt x="4267" y="1316"/>
                    <a:pt x="4139" y="1270"/>
                    <a:pt x="4011" y="1270"/>
                  </a:cubicBezTo>
                  <a:cubicBezTo>
                    <a:pt x="3923" y="1270"/>
                    <a:pt x="3836" y="1292"/>
                    <a:pt x="3761" y="1337"/>
                  </a:cubicBezTo>
                  <a:cubicBezTo>
                    <a:pt x="3693" y="1378"/>
                    <a:pt x="3630" y="1442"/>
                    <a:pt x="3559" y="1508"/>
                  </a:cubicBezTo>
                  <a:cubicBezTo>
                    <a:pt x="3427" y="1633"/>
                    <a:pt x="3279" y="1773"/>
                    <a:pt x="3071" y="1815"/>
                  </a:cubicBezTo>
                  <a:cubicBezTo>
                    <a:pt x="2855" y="2012"/>
                    <a:pt x="2573" y="2119"/>
                    <a:pt x="2293" y="2119"/>
                  </a:cubicBezTo>
                  <a:cubicBezTo>
                    <a:pt x="2211" y="2119"/>
                    <a:pt x="2130" y="2109"/>
                    <a:pt x="2050" y="2092"/>
                  </a:cubicBezTo>
                  <a:cubicBezTo>
                    <a:pt x="2018" y="2177"/>
                    <a:pt x="1979" y="2260"/>
                    <a:pt x="1925" y="2332"/>
                  </a:cubicBezTo>
                  <a:cubicBezTo>
                    <a:pt x="1759" y="2564"/>
                    <a:pt x="1495" y="2700"/>
                    <a:pt x="1232" y="2700"/>
                  </a:cubicBezTo>
                  <a:cubicBezTo>
                    <a:pt x="1178" y="2700"/>
                    <a:pt x="1123" y="2694"/>
                    <a:pt x="1071" y="2683"/>
                  </a:cubicBezTo>
                  <a:cubicBezTo>
                    <a:pt x="961" y="2658"/>
                    <a:pt x="893" y="2549"/>
                    <a:pt x="918" y="2441"/>
                  </a:cubicBezTo>
                  <a:cubicBezTo>
                    <a:pt x="939" y="2347"/>
                    <a:pt x="1023" y="2282"/>
                    <a:pt x="1114" y="2282"/>
                  </a:cubicBezTo>
                  <a:cubicBezTo>
                    <a:pt x="1129" y="2282"/>
                    <a:pt x="1143" y="2284"/>
                    <a:pt x="1158" y="2287"/>
                  </a:cubicBezTo>
                  <a:cubicBezTo>
                    <a:pt x="1182" y="2293"/>
                    <a:pt x="1207" y="2296"/>
                    <a:pt x="1232" y="2296"/>
                  </a:cubicBezTo>
                  <a:cubicBezTo>
                    <a:pt x="1366" y="2296"/>
                    <a:pt x="1510" y="2219"/>
                    <a:pt x="1597" y="2096"/>
                  </a:cubicBezTo>
                  <a:cubicBezTo>
                    <a:pt x="1653" y="2019"/>
                    <a:pt x="1688" y="1922"/>
                    <a:pt x="1704" y="1820"/>
                  </a:cubicBezTo>
                  <a:cubicBezTo>
                    <a:pt x="1704" y="1812"/>
                    <a:pt x="1707" y="1805"/>
                    <a:pt x="1707" y="1798"/>
                  </a:cubicBezTo>
                  <a:cubicBezTo>
                    <a:pt x="1717" y="1715"/>
                    <a:pt x="1718" y="1627"/>
                    <a:pt x="1704" y="1539"/>
                  </a:cubicBezTo>
                  <a:cubicBezTo>
                    <a:pt x="1684" y="1413"/>
                    <a:pt x="1639" y="1287"/>
                    <a:pt x="1571" y="1148"/>
                  </a:cubicBezTo>
                  <a:cubicBezTo>
                    <a:pt x="1424" y="1248"/>
                    <a:pt x="1247" y="1302"/>
                    <a:pt x="1070" y="1302"/>
                  </a:cubicBezTo>
                  <a:cubicBezTo>
                    <a:pt x="946" y="1302"/>
                    <a:pt x="820" y="1275"/>
                    <a:pt x="705" y="1219"/>
                  </a:cubicBezTo>
                  <a:cubicBezTo>
                    <a:pt x="605" y="1169"/>
                    <a:pt x="564" y="1048"/>
                    <a:pt x="613" y="948"/>
                  </a:cubicBezTo>
                  <a:cubicBezTo>
                    <a:pt x="649" y="876"/>
                    <a:pt x="721" y="835"/>
                    <a:pt x="796" y="835"/>
                  </a:cubicBezTo>
                  <a:cubicBezTo>
                    <a:pt x="826" y="835"/>
                    <a:pt x="856" y="841"/>
                    <a:pt x="884" y="855"/>
                  </a:cubicBezTo>
                  <a:cubicBezTo>
                    <a:pt x="942" y="884"/>
                    <a:pt x="1006" y="897"/>
                    <a:pt x="1071" y="897"/>
                  </a:cubicBezTo>
                  <a:cubicBezTo>
                    <a:pt x="1218" y="897"/>
                    <a:pt x="1369" y="828"/>
                    <a:pt x="1452" y="709"/>
                  </a:cubicBezTo>
                  <a:cubicBezTo>
                    <a:pt x="1489" y="653"/>
                    <a:pt x="1552" y="624"/>
                    <a:pt x="1620" y="622"/>
                  </a:cubicBezTo>
                  <a:cubicBezTo>
                    <a:pt x="1689" y="624"/>
                    <a:pt x="1750" y="658"/>
                    <a:pt x="1786" y="716"/>
                  </a:cubicBezTo>
                  <a:cubicBezTo>
                    <a:pt x="1963" y="990"/>
                    <a:pt x="2063" y="1230"/>
                    <a:pt x="2102" y="1472"/>
                  </a:cubicBezTo>
                  <a:cubicBezTo>
                    <a:pt x="2114" y="1546"/>
                    <a:pt x="2119" y="1618"/>
                    <a:pt x="2119" y="1691"/>
                  </a:cubicBezTo>
                  <a:cubicBezTo>
                    <a:pt x="2174" y="1705"/>
                    <a:pt x="2231" y="1712"/>
                    <a:pt x="2289" y="1712"/>
                  </a:cubicBezTo>
                  <a:cubicBezTo>
                    <a:pt x="2490" y="1712"/>
                    <a:pt x="2700" y="1628"/>
                    <a:pt x="2842" y="1476"/>
                  </a:cubicBezTo>
                  <a:cubicBezTo>
                    <a:pt x="3055" y="1251"/>
                    <a:pt x="3130" y="891"/>
                    <a:pt x="3036" y="564"/>
                  </a:cubicBezTo>
                  <a:cubicBezTo>
                    <a:pt x="2965" y="327"/>
                    <a:pt x="2814" y="138"/>
                    <a:pt x="2631" y="62"/>
                  </a:cubicBezTo>
                  <a:cubicBezTo>
                    <a:pt x="2526" y="19"/>
                    <a:pt x="2409" y="7"/>
                    <a:pt x="2283" y="7"/>
                  </a:cubicBezTo>
                  <a:cubicBezTo>
                    <a:pt x="2214" y="7"/>
                    <a:pt x="2144" y="10"/>
                    <a:pt x="2072" y="14"/>
                  </a:cubicBezTo>
                  <a:cubicBezTo>
                    <a:pt x="2005" y="17"/>
                    <a:pt x="1938" y="20"/>
                    <a:pt x="1870" y="20"/>
                  </a:cubicBezTo>
                  <a:cubicBezTo>
                    <a:pt x="1779" y="20"/>
                    <a:pt x="1687" y="15"/>
                    <a:pt x="1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flipH="1">
              <a:off x="5908225" y="2066301"/>
              <a:ext cx="306919" cy="19397"/>
            </a:xfrm>
            <a:custGeom>
              <a:avLst/>
              <a:gdLst/>
              <a:ahLst/>
              <a:cxnLst/>
              <a:rect l="l" t="t" r="r" b="b"/>
              <a:pathLst>
                <a:path w="6139" h="388" extrusionOk="0">
                  <a:moveTo>
                    <a:pt x="1" y="1"/>
                  </a:moveTo>
                  <a:lnTo>
                    <a:pt x="1" y="388"/>
                  </a:lnTo>
                  <a:lnTo>
                    <a:pt x="6139" y="388"/>
                  </a:lnTo>
                  <a:lnTo>
                    <a:pt x="61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flipH="1">
              <a:off x="5797187" y="2393202"/>
              <a:ext cx="417958" cy="19397"/>
            </a:xfrm>
            <a:custGeom>
              <a:avLst/>
              <a:gdLst/>
              <a:ahLst/>
              <a:cxnLst/>
              <a:rect l="l" t="t" r="r" b="b"/>
              <a:pathLst>
                <a:path w="8360" h="388" extrusionOk="0">
                  <a:moveTo>
                    <a:pt x="1" y="1"/>
                  </a:moveTo>
                  <a:lnTo>
                    <a:pt x="1" y="388"/>
                  </a:lnTo>
                  <a:lnTo>
                    <a:pt x="8360" y="388"/>
                  </a:lnTo>
                  <a:lnTo>
                    <a:pt x="83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flipH="1">
              <a:off x="5707196" y="2807139"/>
              <a:ext cx="507949" cy="34195"/>
            </a:xfrm>
            <a:custGeom>
              <a:avLst/>
              <a:gdLst/>
              <a:ahLst/>
              <a:cxnLst/>
              <a:rect l="l" t="t" r="r" b="b"/>
              <a:pathLst>
                <a:path w="10160" h="684" extrusionOk="0">
                  <a:moveTo>
                    <a:pt x="1" y="1"/>
                  </a:moveTo>
                  <a:lnTo>
                    <a:pt x="1" y="684"/>
                  </a:lnTo>
                  <a:lnTo>
                    <a:pt x="10160" y="684"/>
                  </a:lnTo>
                  <a:lnTo>
                    <a:pt x="101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flipH="1">
              <a:off x="5853579" y="4148437"/>
              <a:ext cx="399660" cy="67640"/>
            </a:xfrm>
            <a:custGeom>
              <a:avLst/>
              <a:gdLst/>
              <a:ahLst/>
              <a:cxnLst/>
              <a:rect l="l" t="t" r="r" b="b"/>
              <a:pathLst>
                <a:path w="7994" h="1353" extrusionOk="0">
                  <a:moveTo>
                    <a:pt x="1" y="0"/>
                  </a:moveTo>
                  <a:lnTo>
                    <a:pt x="1" y="1353"/>
                  </a:lnTo>
                  <a:lnTo>
                    <a:pt x="7994" y="1353"/>
                  </a:lnTo>
                  <a:lnTo>
                    <a:pt x="79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flipH="1">
              <a:off x="6109555" y="3088647"/>
              <a:ext cx="107089" cy="1039644"/>
            </a:xfrm>
            <a:custGeom>
              <a:avLst/>
              <a:gdLst/>
              <a:ahLst/>
              <a:cxnLst/>
              <a:rect l="l" t="t" r="r" b="b"/>
              <a:pathLst>
                <a:path w="2142" h="20796" extrusionOk="0">
                  <a:moveTo>
                    <a:pt x="6" y="1"/>
                  </a:moveTo>
                  <a:lnTo>
                    <a:pt x="6" y="1059"/>
                  </a:lnTo>
                  <a:cubicBezTo>
                    <a:pt x="0" y="9314"/>
                    <a:pt x="0" y="16820"/>
                    <a:pt x="0" y="19724"/>
                  </a:cubicBezTo>
                  <a:lnTo>
                    <a:pt x="0" y="20795"/>
                  </a:lnTo>
                  <a:lnTo>
                    <a:pt x="2142" y="20795"/>
                  </a:lnTo>
                  <a:lnTo>
                    <a:pt x="21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flipH="1">
              <a:off x="6747348" y="4148437"/>
              <a:ext cx="399710" cy="67640"/>
            </a:xfrm>
            <a:custGeom>
              <a:avLst/>
              <a:gdLst/>
              <a:ahLst/>
              <a:cxnLst/>
              <a:rect l="l" t="t" r="r" b="b"/>
              <a:pathLst>
                <a:path w="7995" h="1353" extrusionOk="0">
                  <a:moveTo>
                    <a:pt x="0" y="0"/>
                  </a:moveTo>
                  <a:lnTo>
                    <a:pt x="0" y="1353"/>
                  </a:lnTo>
                  <a:lnTo>
                    <a:pt x="7995" y="1353"/>
                  </a:lnTo>
                  <a:lnTo>
                    <a:pt x="79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flipH="1">
              <a:off x="5724642" y="2963566"/>
              <a:ext cx="528597" cy="104934"/>
            </a:xfrm>
            <a:custGeom>
              <a:avLst/>
              <a:gdLst/>
              <a:ahLst/>
              <a:cxnLst/>
              <a:rect l="l" t="t" r="r" b="b"/>
              <a:pathLst>
                <a:path w="10573" h="2099" extrusionOk="0">
                  <a:moveTo>
                    <a:pt x="262" y="1"/>
                  </a:moveTo>
                  <a:cubicBezTo>
                    <a:pt x="118" y="1"/>
                    <a:pt x="1" y="116"/>
                    <a:pt x="1" y="261"/>
                  </a:cubicBezTo>
                  <a:lnTo>
                    <a:pt x="1" y="1838"/>
                  </a:lnTo>
                  <a:cubicBezTo>
                    <a:pt x="1" y="1981"/>
                    <a:pt x="117" y="2099"/>
                    <a:pt x="262" y="2099"/>
                  </a:cubicBezTo>
                  <a:lnTo>
                    <a:pt x="10312" y="2099"/>
                  </a:lnTo>
                  <a:cubicBezTo>
                    <a:pt x="10455" y="2099"/>
                    <a:pt x="10573" y="1981"/>
                    <a:pt x="10573" y="1838"/>
                  </a:cubicBezTo>
                  <a:lnTo>
                    <a:pt x="10573" y="261"/>
                  </a:lnTo>
                  <a:cubicBezTo>
                    <a:pt x="10573" y="116"/>
                    <a:pt x="10455" y="1"/>
                    <a:pt x="103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flipH="1">
              <a:off x="5878228" y="4236223"/>
              <a:ext cx="350315" cy="101335"/>
            </a:xfrm>
            <a:custGeom>
              <a:avLst/>
              <a:gdLst/>
              <a:ahLst/>
              <a:cxnLst/>
              <a:rect l="l" t="t" r="r" b="b"/>
              <a:pathLst>
                <a:path w="7007" h="2027" extrusionOk="0">
                  <a:moveTo>
                    <a:pt x="1" y="1"/>
                  </a:moveTo>
                  <a:lnTo>
                    <a:pt x="1" y="2026"/>
                  </a:lnTo>
                  <a:lnTo>
                    <a:pt x="7006" y="2026"/>
                  </a:lnTo>
                  <a:lnTo>
                    <a:pt x="70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flipH="1">
              <a:off x="5757490" y="2861481"/>
              <a:ext cx="458754" cy="81888"/>
            </a:xfrm>
            <a:custGeom>
              <a:avLst/>
              <a:gdLst/>
              <a:ahLst/>
              <a:cxnLst/>
              <a:rect l="l" t="t" r="r" b="b"/>
              <a:pathLst>
                <a:path w="9176" h="1638" extrusionOk="0">
                  <a:moveTo>
                    <a:pt x="1" y="1"/>
                  </a:moveTo>
                  <a:lnTo>
                    <a:pt x="1" y="1637"/>
                  </a:lnTo>
                  <a:lnTo>
                    <a:pt x="9175" y="1637"/>
                  </a:lnTo>
                  <a:lnTo>
                    <a:pt x="917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flipH="1">
              <a:off x="5811335" y="2432746"/>
              <a:ext cx="404760" cy="215468"/>
            </a:xfrm>
            <a:custGeom>
              <a:avLst/>
              <a:gdLst/>
              <a:ahLst/>
              <a:cxnLst/>
              <a:rect l="l" t="t" r="r" b="b"/>
              <a:pathLst>
                <a:path w="8096" h="4310" extrusionOk="0">
                  <a:moveTo>
                    <a:pt x="7" y="1"/>
                  </a:moveTo>
                  <a:cubicBezTo>
                    <a:pt x="7" y="380"/>
                    <a:pt x="5" y="767"/>
                    <a:pt x="5" y="1160"/>
                  </a:cubicBezTo>
                  <a:cubicBezTo>
                    <a:pt x="4" y="2052"/>
                    <a:pt x="4" y="2981"/>
                    <a:pt x="1" y="3945"/>
                  </a:cubicBezTo>
                  <a:lnTo>
                    <a:pt x="1" y="4310"/>
                  </a:lnTo>
                  <a:lnTo>
                    <a:pt x="8095" y="4310"/>
                  </a:lnTo>
                  <a:lnTo>
                    <a:pt x="80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flipH="1">
              <a:off x="4940366" y="4236223"/>
              <a:ext cx="350315" cy="101335"/>
            </a:xfrm>
            <a:custGeom>
              <a:avLst/>
              <a:gdLst/>
              <a:ahLst/>
              <a:cxnLst/>
              <a:rect l="l" t="t" r="r" b="b"/>
              <a:pathLst>
                <a:path w="7007" h="2027" extrusionOk="0">
                  <a:moveTo>
                    <a:pt x="1" y="1"/>
                  </a:moveTo>
                  <a:lnTo>
                    <a:pt x="1" y="2026"/>
                  </a:lnTo>
                  <a:lnTo>
                    <a:pt x="7006" y="2026"/>
                  </a:lnTo>
                  <a:lnTo>
                    <a:pt x="70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flipH="1">
              <a:off x="4915767" y="4148437"/>
              <a:ext cx="399560" cy="67640"/>
            </a:xfrm>
            <a:custGeom>
              <a:avLst/>
              <a:gdLst/>
              <a:ahLst/>
              <a:cxnLst/>
              <a:rect l="l" t="t" r="r" b="b"/>
              <a:pathLst>
                <a:path w="7992" h="1353" extrusionOk="0">
                  <a:moveTo>
                    <a:pt x="0" y="0"/>
                  </a:moveTo>
                  <a:lnTo>
                    <a:pt x="0" y="1353"/>
                  </a:lnTo>
                  <a:lnTo>
                    <a:pt x="7992" y="1353"/>
                  </a:lnTo>
                  <a:lnTo>
                    <a:pt x="799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flipH="1">
              <a:off x="6772046" y="4236223"/>
              <a:ext cx="350315" cy="101335"/>
            </a:xfrm>
            <a:custGeom>
              <a:avLst/>
              <a:gdLst/>
              <a:ahLst/>
              <a:cxnLst/>
              <a:rect l="l" t="t" r="r" b="b"/>
              <a:pathLst>
                <a:path w="7007" h="2027" extrusionOk="0">
                  <a:moveTo>
                    <a:pt x="0" y="1"/>
                  </a:moveTo>
                  <a:lnTo>
                    <a:pt x="0" y="2026"/>
                  </a:lnTo>
                  <a:lnTo>
                    <a:pt x="7007" y="2026"/>
                  </a:lnTo>
                  <a:lnTo>
                    <a:pt x="70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flipH="1">
              <a:off x="4984124" y="3088647"/>
              <a:ext cx="1094341" cy="1248913"/>
            </a:xfrm>
            <a:custGeom>
              <a:avLst/>
              <a:gdLst/>
              <a:ahLst/>
              <a:cxnLst/>
              <a:rect l="l" t="t" r="r" b="b"/>
              <a:pathLst>
                <a:path w="21889" h="24982" extrusionOk="0">
                  <a:moveTo>
                    <a:pt x="183" y="1"/>
                  </a:moveTo>
                  <a:cubicBezTo>
                    <a:pt x="508" y="217"/>
                    <a:pt x="898" y="331"/>
                    <a:pt x="1287" y="331"/>
                  </a:cubicBezTo>
                  <a:cubicBezTo>
                    <a:pt x="1520" y="331"/>
                    <a:pt x="1752" y="290"/>
                    <a:pt x="1970" y="206"/>
                  </a:cubicBezTo>
                  <a:cubicBezTo>
                    <a:pt x="1993" y="197"/>
                    <a:pt x="2017" y="193"/>
                    <a:pt x="2041" y="193"/>
                  </a:cubicBezTo>
                  <a:cubicBezTo>
                    <a:pt x="2091" y="193"/>
                    <a:pt x="2140" y="211"/>
                    <a:pt x="2178" y="245"/>
                  </a:cubicBezTo>
                  <a:cubicBezTo>
                    <a:pt x="2236" y="298"/>
                    <a:pt x="2256" y="377"/>
                    <a:pt x="2236" y="451"/>
                  </a:cubicBezTo>
                  <a:cubicBezTo>
                    <a:pt x="2172" y="665"/>
                    <a:pt x="2081" y="871"/>
                    <a:pt x="1965" y="1061"/>
                  </a:cubicBezTo>
                  <a:cubicBezTo>
                    <a:pt x="1799" y="1329"/>
                    <a:pt x="1585" y="1566"/>
                    <a:pt x="1331" y="1756"/>
                  </a:cubicBezTo>
                  <a:cubicBezTo>
                    <a:pt x="947" y="2045"/>
                    <a:pt x="478" y="2218"/>
                    <a:pt x="0" y="2251"/>
                  </a:cubicBezTo>
                  <a:cubicBezTo>
                    <a:pt x="354" y="2558"/>
                    <a:pt x="821" y="2723"/>
                    <a:pt x="1288" y="2723"/>
                  </a:cubicBezTo>
                  <a:cubicBezTo>
                    <a:pt x="1520" y="2723"/>
                    <a:pt x="1752" y="2683"/>
                    <a:pt x="1970" y="2598"/>
                  </a:cubicBezTo>
                  <a:cubicBezTo>
                    <a:pt x="1994" y="2589"/>
                    <a:pt x="2019" y="2584"/>
                    <a:pt x="2044" y="2584"/>
                  </a:cubicBezTo>
                  <a:cubicBezTo>
                    <a:pt x="2093" y="2584"/>
                    <a:pt x="2141" y="2602"/>
                    <a:pt x="2178" y="2638"/>
                  </a:cubicBezTo>
                  <a:cubicBezTo>
                    <a:pt x="2236" y="2690"/>
                    <a:pt x="2256" y="2769"/>
                    <a:pt x="2236" y="2842"/>
                  </a:cubicBezTo>
                  <a:cubicBezTo>
                    <a:pt x="2084" y="3360"/>
                    <a:pt x="1764" y="3823"/>
                    <a:pt x="1331" y="4146"/>
                  </a:cubicBezTo>
                  <a:cubicBezTo>
                    <a:pt x="947" y="4437"/>
                    <a:pt x="478" y="4608"/>
                    <a:pt x="0" y="4642"/>
                  </a:cubicBezTo>
                  <a:cubicBezTo>
                    <a:pt x="354" y="4948"/>
                    <a:pt x="821" y="5113"/>
                    <a:pt x="1288" y="5113"/>
                  </a:cubicBezTo>
                  <a:cubicBezTo>
                    <a:pt x="1520" y="5113"/>
                    <a:pt x="1752" y="5072"/>
                    <a:pt x="1970" y="4988"/>
                  </a:cubicBezTo>
                  <a:cubicBezTo>
                    <a:pt x="1993" y="4979"/>
                    <a:pt x="2017" y="4974"/>
                    <a:pt x="2041" y="4974"/>
                  </a:cubicBezTo>
                  <a:cubicBezTo>
                    <a:pt x="2091" y="4974"/>
                    <a:pt x="2140" y="4993"/>
                    <a:pt x="2178" y="5028"/>
                  </a:cubicBezTo>
                  <a:cubicBezTo>
                    <a:pt x="2236" y="5082"/>
                    <a:pt x="2256" y="5160"/>
                    <a:pt x="2236" y="5234"/>
                  </a:cubicBezTo>
                  <a:cubicBezTo>
                    <a:pt x="2084" y="5752"/>
                    <a:pt x="1764" y="6215"/>
                    <a:pt x="1331" y="6538"/>
                  </a:cubicBezTo>
                  <a:cubicBezTo>
                    <a:pt x="947" y="6827"/>
                    <a:pt x="478" y="6999"/>
                    <a:pt x="0" y="7034"/>
                  </a:cubicBezTo>
                  <a:cubicBezTo>
                    <a:pt x="354" y="7340"/>
                    <a:pt x="821" y="7505"/>
                    <a:pt x="1288" y="7505"/>
                  </a:cubicBezTo>
                  <a:cubicBezTo>
                    <a:pt x="1520" y="7505"/>
                    <a:pt x="1752" y="7464"/>
                    <a:pt x="1970" y="7380"/>
                  </a:cubicBezTo>
                  <a:cubicBezTo>
                    <a:pt x="1993" y="7371"/>
                    <a:pt x="2017" y="7366"/>
                    <a:pt x="2041" y="7366"/>
                  </a:cubicBezTo>
                  <a:cubicBezTo>
                    <a:pt x="2091" y="7366"/>
                    <a:pt x="2140" y="7385"/>
                    <a:pt x="2178" y="7420"/>
                  </a:cubicBezTo>
                  <a:cubicBezTo>
                    <a:pt x="2236" y="7471"/>
                    <a:pt x="2256" y="7552"/>
                    <a:pt x="2236" y="7626"/>
                  </a:cubicBezTo>
                  <a:cubicBezTo>
                    <a:pt x="2084" y="8144"/>
                    <a:pt x="1764" y="8606"/>
                    <a:pt x="1331" y="8930"/>
                  </a:cubicBezTo>
                  <a:cubicBezTo>
                    <a:pt x="947" y="9219"/>
                    <a:pt x="478" y="9391"/>
                    <a:pt x="0" y="9426"/>
                  </a:cubicBezTo>
                  <a:cubicBezTo>
                    <a:pt x="355" y="9731"/>
                    <a:pt x="822" y="9896"/>
                    <a:pt x="1289" y="9896"/>
                  </a:cubicBezTo>
                  <a:cubicBezTo>
                    <a:pt x="1521" y="9896"/>
                    <a:pt x="1752" y="9855"/>
                    <a:pt x="1970" y="9772"/>
                  </a:cubicBezTo>
                  <a:cubicBezTo>
                    <a:pt x="1993" y="9762"/>
                    <a:pt x="2018" y="9757"/>
                    <a:pt x="2042" y="9757"/>
                  </a:cubicBezTo>
                  <a:cubicBezTo>
                    <a:pt x="2092" y="9757"/>
                    <a:pt x="2140" y="9776"/>
                    <a:pt x="2178" y="9812"/>
                  </a:cubicBezTo>
                  <a:cubicBezTo>
                    <a:pt x="2236" y="9863"/>
                    <a:pt x="2256" y="9944"/>
                    <a:pt x="2236" y="10018"/>
                  </a:cubicBezTo>
                  <a:cubicBezTo>
                    <a:pt x="2084" y="10533"/>
                    <a:pt x="1764" y="10997"/>
                    <a:pt x="1331" y="11322"/>
                  </a:cubicBezTo>
                  <a:cubicBezTo>
                    <a:pt x="947" y="11609"/>
                    <a:pt x="478" y="11781"/>
                    <a:pt x="0" y="11815"/>
                  </a:cubicBezTo>
                  <a:cubicBezTo>
                    <a:pt x="354" y="12122"/>
                    <a:pt x="821" y="12287"/>
                    <a:pt x="1288" y="12287"/>
                  </a:cubicBezTo>
                  <a:cubicBezTo>
                    <a:pt x="1520" y="12287"/>
                    <a:pt x="1752" y="12246"/>
                    <a:pt x="1970" y="12162"/>
                  </a:cubicBezTo>
                  <a:cubicBezTo>
                    <a:pt x="1993" y="12153"/>
                    <a:pt x="2017" y="12149"/>
                    <a:pt x="2041" y="12149"/>
                  </a:cubicBezTo>
                  <a:cubicBezTo>
                    <a:pt x="2091" y="12149"/>
                    <a:pt x="2140" y="12167"/>
                    <a:pt x="2178" y="12201"/>
                  </a:cubicBezTo>
                  <a:cubicBezTo>
                    <a:pt x="2233" y="12254"/>
                    <a:pt x="2256" y="12333"/>
                    <a:pt x="2236" y="12407"/>
                  </a:cubicBezTo>
                  <a:cubicBezTo>
                    <a:pt x="2084" y="12925"/>
                    <a:pt x="1764" y="13389"/>
                    <a:pt x="1331" y="13712"/>
                  </a:cubicBezTo>
                  <a:cubicBezTo>
                    <a:pt x="947" y="14001"/>
                    <a:pt x="478" y="14174"/>
                    <a:pt x="0" y="14207"/>
                  </a:cubicBezTo>
                  <a:cubicBezTo>
                    <a:pt x="354" y="14514"/>
                    <a:pt x="821" y="14679"/>
                    <a:pt x="1288" y="14679"/>
                  </a:cubicBezTo>
                  <a:cubicBezTo>
                    <a:pt x="1520" y="14679"/>
                    <a:pt x="1752" y="14639"/>
                    <a:pt x="1970" y="14554"/>
                  </a:cubicBezTo>
                  <a:cubicBezTo>
                    <a:pt x="1994" y="14545"/>
                    <a:pt x="2019" y="14540"/>
                    <a:pt x="2044" y="14540"/>
                  </a:cubicBezTo>
                  <a:cubicBezTo>
                    <a:pt x="2093" y="14540"/>
                    <a:pt x="2141" y="14558"/>
                    <a:pt x="2178" y="14593"/>
                  </a:cubicBezTo>
                  <a:cubicBezTo>
                    <a:pt x="2236" y="14646"/>
                    <a:pt x="2256" y="14725"/>
                    <a:pt x="2236" y="14799"/>
                  </a:cubicBezTo>
                  <a:cubicBezTo>
                    <a:pt x="2084" y="15316"/>
                    <a:pt x="1764" y="15781"/>
                    <a:pt x="1331" y="16104"/>
                  </a:cubicBezTo>
                  <a:cubicBezTo>
                    <a:pt x="947" y="16393"/>
                    <a:pt x="478" y="16566"/>
                    <a:pt x="0" y="16599"/>
                  </a:cubicBezTo>
                  <a:cubicBezTo>
                    <a:pt x="355" y="16905"/>
                    <a:pt x="822" y="17070"/>
                    <a:pt x="1289" y="17070"/>
                  </a:cubicBezTo>
                  <a:cubicBezTo>
                    <a:pt x="1521" y="17070"/>
                    <a:pt x="1752" y="17029"/>
                    <a:pt x="1970" y="16945"/>
                  </a:cubicBezTo>
                  <a:cubicBezTo>
                    <a:pt x="1993" y="16935"/>
                    <a:pt x="2018" y="16931"/>
                    <a:pt x="2043" y="16931"/>
                  </a:cubicBezTo>
                  <a:cubicBezTo>
                    <a:pt x="2092" y="16931"/>
                    <a:pt x="2141" y="16949"/>
                    <a:pt x="2178" y="16984"/>
                  </a:cubicBezTo>
                  <a:cubicBezTo>
                    <a:pt x="2236" y="17038"/>
                    <a:pt x="2256" y="17116"/>
                    <a:pt x="2236" y="17190"/>
                  </a:cubicBezTo>
                  <a:cubicBezTo>
                    <a:pt x="2084" y="17708"/>
                    <a:pt x="1764" y="18171"/>
                    <a:pt x="1331" y="18494"/>
                  </a:cubicBezTo>
                  <a:cubicBezTo>
                    <a:pt x="947" y="18782"/>
                    <a:pt x="480" y="18955"/>
                    <a:pt x="0" y="18990"/>
                  </a:cubicBezTo>
                  <a:cubicBezTo>
                    <a:pt x="354" y="19296"/>
                    <a:pt x="821" y="19461"/>
                    <a:pt x="1288" y="19461"/>
                  </a:cubicBezTo>
                  <a:cubicBezTo>
                    <a:pt x="1520" y="19461"/>
                    <a:pt x="1752" y="19420"/>
                    <a:pt x="1970" y="19336"/>
                  </a:cubicBezTo>
                  <a:cubicBezTo>
                    <a:pt x="1993" y="19327"/>
                    <a:pt x="2017" y="19322"/>
                    <a:pt x="2041" y="19322"/>
                  </a:cubicBezTo>
                  <a:cubicBezTo>
                    <a:pt x="2091" y="19322"/>
                    <a:pt x="2140" y="19341"/>
                    <a:pt x="2178" y="19375"/>
                  </a:cubicBezTo>
                  <a:cubicBezTo>
                    <a:pt x="2236" y="19427"/>
                    <a:pt x="2256" y="19506"/>
                    <a:pt x="2236" y="19580"/>
                  </a:cubicBezTo>
                  <a:cubicBezTo>
                    <a:pt x="2222" y="19627"/>
                    <a:pt x="2206" y="19676"/>
                    <a:pt x="2188" y="19724"/>
                  </a:cubicBezTo>
                  <a:cubicBezTo>
                    <a:pt x="2145" y="19847"/>
                    <a:pt x="2088" y="19968"/>
                    <a:pt x="2026" y="20083"/>
                  </a:cubicBezTo>
                  <a:cubicBezTo>
                    <a:pt x="1880" y="20355"/>
                    <a:pt x="1676" y="20597"/>
                    <a:pt x="1438" y="20795"/>
                  </a:cubicBezTo>
                  <a:lnTo>
                    <a:pt x="4699" y="20795"/>
                  </a:lnTo>
                  <a:cubicBezTo>
                    <a:pt x="4812" y="20795"/>
                    <a:pt x="4902" y="20886"/>
                    <a:pt x="4902" y="20996"/>
                  </a:cubicBezTo>
                  <a:lnTo>
                    <a:pt x="4902" y="22753"/>
                  </a:lnTo>
                  <a:cubicBezTo>
                    <a:pt x="4902" y="22864"/>
                    <a:pt x="4812" y="22956"/>
                    <a:pt x="4699" y="22956"/>
                  </a:cubicBezTo>
                  <a:lnTo>
                    <a:pt x="4408" y="22956"/>
                  </a:lnTo>
                  <a:lnTo>
                    <a:pt x="4408" y="24981"/>
                  </a:lnTo>
                  <a:lnTo>
                    <a:pt x="15355" y="24981"/>
                  </a:lnTo>
                  <a:lnTo>
                    <a:pt x="15355" y="22956"/>
                  </a:lnTo>
                  <a:lnTo>
                    <a:pt x="15064" y="22956"/>
                  </a:lnTo>
                  <a:cubicBezTo>
                    <a:pt x="14951" y="22956"/>
                    <a:pt x="14861" y="22864"/>
                    <a:pt x="14861" y="22753"/>
                  </a:cubicBezTo>
                  <a:lnTo>
                    <a:pt x="14861" y="20996"/>
                  </a:lnTo>
                  <a:cubicBezTo>
                    <a:pt x="14861" y="20886"/>
                    <a:pt x="14951" y="20795"/>
                    <a:pt x="15064" y="20795"/>
                  </a:cubicBezTo>
                  <a:lnTo>
                    <a:pt x="21888" y="20795"/>
                  </a:lnTo>
                  <a:lnTo>
                    <a:pt x="21888" y="18302"/>
                  </a:lnTo>
                  <a:lnTo>
                    <a:pt x="21655" y="18302"/>
                  </a:lnTo>
                  <a:cubicBezTo>
                    <a:pt x="21545" y="18302"/>
                    <a:pt x="21454" y="18211"/>
                    <a:pt x="21454" y="18099"/>
                  </a:cubicBezTo>
                  <a:lnTo>
                    <a:pt x="21454" y="17004"/>
                  </a:lnTo>
                  <a:cubicBezTo>
                    <a:pt x="21454" y="16860"/>
                    <a:pt x="21338" y="16744"/>
                    <a:pt x="21193" y="16744"/>
                  </a:cubicBezTo>
                  <a:lnTo>
                    <a:pt x="20552" y="16744"/>
                  </a:lnTo>
                  <a:cubicBezTo>
                    <a:pt x="20440" y="16744"/>
                    <a:pt x="20349" y="16652"/>
                    <a:pt x="20349" y="16542"/>
                  </a:cubicBezTo>
                  <a:lnTo>
                    <a:pt x="20349" y="15900"/>
                  </a:lnTo>
                  <a:lnTo>
                    <a:pt x="16755" y="15900"/>
                  </a:lnTo>
                  <a:lnTo>
                    <a:pt x="16755" y="16542"/>
                  </a:lnTo>
                  <a:cubicBezTo>
                    <a:pt x="16755" y="16652"/>
                    <a:pt x="16665" y="16744"/>
                    <a:pt x="16554" y="16744"/>
                  </a:cubicBezTo>
                  <a:lnTo>
                    <a:pt x="15911" y="16744"/>
                  </a:lnTo>
                  <a:cubicBezTo>
                    <a:pt x="15768" y="16744"/>
                    <a:pt x="15650" y="16860"/>
                    <a:pt x="15650" y="17004"/>
                  </a:cubicBezTo>
                  <a:lnTo>
                    <a:pt x="15650" y="18099"/>
                  </a:lnTo>
                  <a:cubicBezTo>
                    <a:pt x="15650" y="18211"/>
                    <a:pt x="15560" y="18302"/>
                    <a:pt x="15448" y="18302"/>
                  </a:cubicBezTo>
                  <a:lnTo>
                    <a:pt x="14874" y="18302"/>
                  </a:lnTo>
                  <a:cubicBezTo>
                    <a:pt x="14508" y="18302"/>
                    <a:pt x="14210" y="18003"/>
                    <a:pt x="14210" y="17636"/>
                  </a:cubicBezTo>
                  <a:lnTo>
                    <a:pt x="14210" y="15818"/>
                  </a:lnTo>
                  <a:cubicBezTo>
                    <a:pt x="14210" y="15454"/>
                    <a:pt x="14508" y="15155"/>
                    <a:pt x="14874" y="15154"/>
                  </a:cubicBezTo>
                  <a:lnTo>
                    <a:pt x="16092" y="15154"/>
                  </a:lnTo>
                  <a:cubicBezTo>
                    <a:pt x="16341" y="15154"/>
                    <a:pt x="16555" y="15293"/>
                    <a:pt x="16670" y="15496"/>
                  </a:cubicBezTo>
                  <a:lnTo>
                    <a:pt x="20437" y="15496"/>
                  </a:lnTo>
                  <a:cubicBezTo>
                    <a:pt x="20552" y="15293"/>
                    <a:pt x="20766" y="15154"/>
                    <a:pt x="21015" y="15154"/>
                  </a:cubicBezTo>
                  <a:lnTo>
                    <a:pt x="21888" y="15154"/>
                  </a:lnTo>
                  <a:lnTo>
                    <a:pt x="21888" y="14376"/>
                  </a:lnTo>
                  <a:lnTo>
                    <a:pt x="14874" y="14376"/>
                  </a:lnTo>
                  <a:cubicBezTo>
                    <a:pt x="14509" y="14376"/>
                    <a:pt x="14211" y="14078"/>
                    <a:pt x="14211" y="13713"/>
                  </a:cubicBezTo>
                  <a:lnTo>
                    <a:pt x="14211" y="11124"/>
                  </a:lnTo>
                  <a:cubicBezTo>
                    <a:pt x="14211" y="11042"/>
                    <a:pt x="14228" y="10963"/>
                    <a:pt x="14256" y="10891"/>
                  </a:cubicBezTo>
                  <a:cubicBezTo>
                    <a:pt x="14251" y="10874"/>
                    <a:pt x="14246" y="10856"/>
                    <a:pt x="14246" y="10836"/>
                  </a:cubicBezTo>
                  <a:lnTo>
                    <a:pt x="14246" y="8264"/>
                  </a:lnTo>
                  <a:lnTo>
                    <a:pt x="14144" y="8264"/>
                  </a:lnTo>
                  <a:cubicBezTo>
                    <a:pt x="14033" y="8264"/>
                    <a:pt x="13942" y="8173"/>
                    <a:pt x="13942" y="8062"/>
                  </a:cubicBezTo>
                  <a:lnTo>
                    <a:pt x="13942" y="6967"/>
                  </a:lnTo>
                  <a:cubicBezTo>
                    <a:pt x="13942" y="6822"/>
                    <a:pt x="13826" y="6706"/>
                    <a:pt x="13682" y="6706"/>
                  </a:cubicBezTo>
                  <a:lnTo>
                    <a:pt x="13040" y="6706"/>
                  </a:lnTo>
                  <a:cubicBezTo>
                    <a:pt x="12927" y="6706"/>
                    <a:pt x="12837" y="6615"/>
                    <a:pt x="12837" y="6505"/>
                  </a:cubicBezTo>
                  <a:lnTo>
                    <a:pt x="12837" y="5862"/>
                  </a:lnTo>
                  <a:lnTo>
                    <a:pt x="9243" y="5862"/>
                  </a:lnTo>
                  <a:lnTo>
                    <a:pt x="9243" y="6505"/>
                  </a:lnTo>
                  <a:cubicBezTo>
                    <a:pt x="9243" y="6615"/>
                    <a:pt x="9153" y="6706"/>
                    <a:pt x="9040" y="6706"/>
                  </a:cubicBezTo>
                  <a:lnTo>
                    <a:pt x="8400" y="6706"/>
                  </a:lnTo>
                  <a:cubicBezTo>
                    <a:pt x="8255" y="6706"/>
                    <a:pt x="8138" y="6822"/>
                    <a:pt x="8138" y="6967"/>
                  </a:cubicBezTo>
                  <a:lnTo>
                    <a:pt x="8138" y="8062"/>
                  </a:lnTo>
                  <a:cubicBezTo>
                    <a:pt x="8138" y="8173"/>
                    <a:pt x="8048" y="8264"/>
                    <a:pt x="7937" y="8264"/>
                  </a:cubicBezTo>
                  <a:lnTo>
                    <a:pt x="7362" y="8264"/>
                  </a:lnTo>
                  <a:cubicBezTo>
                    <a:pt x="7336" y="8264"/>
                    <a:pt x="7311" y="8259"/>
                    <a:pt x="7285" y="8256"/>
                  </a:cubicBezTo>
                  <a:lnTo>
                    <a:pt x="7285" y="23087"/>
                  </a:lnTo>
                  <a:cubicBezTo>
                    <a:pt x="7285" y="23200"/>
                    <a:pt x="7193" y="23290"/>
                    <a:pt x="7083" y="23290"/>
                  </a:cubicBezTo>
                  <a:cubicBezTo>
                    <a:pt x="6970" y="23290"/>
                    <a:pt x="6881" y="23200"/>
                    <a:pt x="6881" y="23087"/>
                  </a:cubicBezTo>
                  <a:lnTo>
                    <a:pt x="6881" y="8054"/>
                  </a:lnTo>
                  <a:cubicBezTo>
                    <a:pt x="6768" y="7937"/>
                    <a:pt x="6697" y="7776"/>
                    <a:pt x="6697" y="7600"/>
                  </a:cubicBezTo>
                  <a:lnTo>
                    <a:pt x="6697" y="5783"/>
                  </a:lnTo>
                  <a:cubicBezTo>
                    <a:pt x="6697" y="5416"/>
                    <a:pt x="6997" y="5118"/>
                    <a:pt x="7362" y="5118"/>
                  </a:cubicBezTo>
                  <a:lnTo>
                    <a:pt x="8578" y="5118"/>
                  </a:lnTo>
                  <a:cubicBezTo>
                    <a:pt x="8826" y="5118"/>
                    <a:pt x="9042" y="5257"/>
                    <a:pt x="9156" y="5458"/>
                  </a:cubicBezTo>
                  <a:lnTo>
                    <a:pt x="12925" y="5458"/>
                  </a:lnTo>
                  <a:cubicBezTo>
                    <a:pt x="13038" y="5257"/>
                    <a:pt x="13252" y="5118"/>
                    <a:pt x="13500" y="5118"/>
                  </a:cubicBezTo>
                  <a:lnTo>
                    <a:pt x="14246" y="5118"/>
                  </a:lnTo>
                  <a:lnTo>
                    <a:pt x="14246" y="4544"/>
                  </a:lnTo>
                  <a:lnTo>
                    <a:pt x="7362" y="4544"/>
                  </a:lnTo>
                  <a:cubicBezTo>
                    <a:pt x="6996" y="4544"/>
                    <a:pt x="6697" y="4245"/>
                    <a:pt x="6697" y="3880"/>
                  </a:cubicBezTo>
                  <a:lnTo>
                    <a:pt x="6697" y="1585"/>
                  </a:lnTo>
                  <a:lnTo>
                    <a:pt x="6622" y="1585"/>
                  </a:lnTo>
                  <a:cubicBezTo>
                    <a:pt x="6511" y="1585"/>
                    <a:pt x="6421" y="1494"/>
                    <a:pt x="6421" y="1384"/>
                  </a:cubicBezTo>
                  <a:lnTo>
                    <a:pt x="64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flipH="1">
              <a:off x="5944772" y="2105845"/>
              <a:ext cx="270723" cy="166475"/>
            </a:xfrm>
            <a:custGeom>
              <a:avLst/>
              <a:gdLst/>
              <a:ahLst/>
              <a:cxnLst/>
              <a:rect l="l" t="t" r="r" b="b"/>
              <a:pathLst>
                <a:path w="5415" h="3330" extrusionOk="0">
                  <a:moveTo>
                    <a:pt x="5" y="1"/>
                  </a:moveTo>
                  <a:cubicBezTo>
                    <a:pt x="5" y="289"/>
                    <a:pt x="3" y="585"/>
                    <a:pt x="3" y="888"/>
                  </a:cubicBezTo>
                  <a:cubicBezTo>
                    <a:pt x="2" y="1657"/>
                    <a:pt x="2" y="2471"/>
                    <a:pt x="0" y="3329"/>
                  </a:cubicBezTo>
                  <a:lnTo>
                    <a:pt x="5414" y="3329"/>
                  </a:lnTo>
                  <a:lnTo>
                    <a:pt x="541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flipH="1">
              <a:off x="6785487" y="2807139"/>
              <a:ext cx="507949" cy="34195"/>
            </a:xfrm>
            <a:custGeom>
              <a:avLst/>
              <a:gdLst/>
              <a:ahLst/>
              <a:cxnLst/>
              <a:rect l="l" t="t" r="r" b="b"/>
              <a:pathLst>
                <a:path w="10160" h="684" extrusionOk="0">
                  <a:moveTo>
                    <a:pt x="0" y="1"/>
                  </a:moveTo>
                  <a:lnTo>
                    <a:pt x="0" y="684"/>
                  </a:lnTo>
                  <a:lnTo>
                    <a:pt x="10159" y="684"/>
                  </a:lnTo>
                  <a:lnTo>
                    <a:pt x="10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flipH="1">
              <a:off x="6921989" y="3088647"/>
              <a:ext cx="1094341" cy="1248913"/>
            </a:xfrm>
            <a:custGeom>
              <a:avLst/>
              <a:gdLst/>
              <a:ahLst/>
              <a:cxnLst/>
              <a:rect l="l" t="t" r="r" b="b"/>
              <a:pathLst>
                <a:path w="21889" h="24982" extrusionOk="0">
                  <a:moveTo>
                    <a:pt x="15468" y="1"/>
                  </a:moveTo>
                  <a:lnTo>
                    <a:pt x="15468" y="1382"/>
                  </a:lnTo>
                  <a:cubicBezTo>
                    <a:pt x="15468" y="1494"/>
                    <a:pt x="15377" y="1585"/>
                    <a:pt x="15265" y="1585"/>
                  </a:cubicBezTo>
                  <a:lnTo>
                    <a:pt x="15190" y="1585"/>
                  </a:lnTo>
                  <a:lnTo>
                    <a:pt x="15190" y="3880"/>
                  </a:lnTo>
                  <a:cubicBezTo>
                    <a:pt x="15190" y="4245"/>
                    <a:pt x="14892" y="4543"/>
                    <a:pt x="14526" y="4543"/>
                  </a:cubicBezTo>
                  <a:lnTo>
                    <a:pt x="7643" y="4543"/>
                  </a:lnTo>
                  <a:lnTo>
                    <a:pt x="7643" y="5118"/>
                  </a:lnTo>
                  <a:lnTo>
                    <a:pt x="8386" y="5118"/>
                  </a:lnTo>
                  <a:cubicBezTo>
                    <a:pt x="8635" y="5118"/>
                    <a:pt x="8849" y="5255"/>
                    <a:pt x="8964" y="5458"/>
                  </a:cubicBezTo>
                  <a:lnTo>
                    <a:pt x="12732" y="5458"/>
                  </a:lnTo>
                  <a:cubicBezTo>
                    <a:pt x="12846" y="5255"/>
                    <a:pt x="13060" y="5118"/>
                    <a:pt x="13309" y="5118"/>
                  </a:cubicBezTo>
                  <a:lnTo>
                    <a:pt x="14526" y="5118"/>
                  </a:lnTo>
                  <a:cubicBezTo>
                    <a:pt x="14892" y="5118"/>
                    <a:pt x="15190" y="5416"/>
                    <a:pt x="15190" y="5781"/>
                  </a:cubicBezTo>
                  <a:lnTo>
                    <a:pt x="15190" y="7598"/>
                  </a:lnTo>
                  <a:cubicBezTo>
                    <a:pt x="15190" y="7775"/>
                    <a:pt x="15121" y="7936"/>
                    <a:pt x="15008" y="8053"/>
                  </a:cubicBezTo>
                  <a:lnTo>
                    <a:pt x="15008" y="23086"/>
                  </a:lnTo>
                  <a:cubicBezTo>
                    <a:pt x="15008" y="23199"/>
                    <a:pt x="14917" y="23289"/>
                    <a:pt x="14806" y="23289"/>
                  </a:cubicBezTo>
                  <a:cubicBezTo>
                    <a:pt x="14694" y="23289"/>
                    <a:pt x="14604" y="23199"/>
                    <a:pt x="14604" y="23086"/>
                  </a:cubicBezTo>
                  <a:lnTo>
                    <a:pt x="14604" y="8256"/>
                  </a:lnTo>
                  <a:cubicBezTo>
                    <a:pt x="14578" y="8259"/>
                    <a:pt x="14553" y="8263"/>
                    <a:pt x="14526" y="8263"/>
                  </a:cubicBezTo>
                  <a:lnTo>
                    <a:pt x="13951" y="8263"/>
                  </a:lnTo>
                  <a:cubicBezTo>
                    <a:pt x="13841" y="8263"/>
                    <a:pt x="13749" y="8172"/>
                    <a:pt x="13749" y="8062"/>
                  </a:cubicBezTo>
                  <a:lnTo>
                    <a:pt x="13749" y="6966"/>
                  </a:lnTo>
                  <a:cubicBezTo>
                    <a:pt x="13749" y="6822"/>
                    <a:pt x="13634" y="6706"/>
                    <a:pt x="13489" y="6706"/>
                  </a:cubicBezTo>
                  <a:lnTo>
                    <a:pt x="12846" y="6706"/>
                  </a:lnTo>
                  <a:cubicBezTo>
                    <a:pt x="12736" y="6706"/>
                    <a:pt x="12645" y="6615"/>
                    <a:pt x="12645" y="6504"/>
                  </a:cubicBezTo>
                  <a:lnTo>
                    <a:pt x="12645" y="5861"/>
                  </a:lnTo>
                  <a:lnTo>
                    <a:pt x="9049" y="5861"/>
                  </a:lnTo>
                  <a:lnTo>
                    <a:pt x="9049" y="6504"/>
                  </a:lnTo>
                  <a:cubicBezTo>
                    <a:pt x="9049" y="6615"/>
                    <a:pt x="8960" y="6706"/>
                    <a:pt x="8848" y="6706"/>
                  </a:cubicBezTo>
                  <a:lnTo>
                    <a:pt x="8207" y="6706"/>
                  </a:lnTo>
                  <a:cubicBezTo>
                    <a:pt x="8063" y="6706"/>
                    <a:pt x="7944" y="6822"/>
                    <a:pt x="7944" y="6966"/>
                  </a:cubicBezTo>
                  <a:lnTo>
                    <a:pt x="7944" y="8062"/>
                  </a:lnTo>
                  <a:cubicBezTo>
                    <a:pt x="7944" y="8172"/>
                    <a:pt x="7856" y="8263"/>
                    <a:pt x="7743" y="8263"/>
                  </a:cubicBezTo>
                  <a:lnTo>
                    <a:pt x="7643" y="8263"/>
                  </a:lnTo>
                  <a:lnTo>
                    <a:pt x="7643" y="10836"/>
                  </a:lnTo>
                  <a:cubicBezTo>
                    <a:pt x="7643" y="10856"/>
                    <a:pt x="7637" y="10874"/>
                    <a:pt x="7632" y="10891"/>
                  </a:cubicBezTo>
                  <a:cubicBezTo>
                    <a:pt x="7661" y="10962"/>
                    <a:pt x="7677" y="11042"/>
                    <a:pt x="7677" y="11124"/>
                  </a:cubicBezTo>
                  <a:lnTo>
                    <a:pt x="7677" y="13713"/>
                  </a:lnTo>
                  <a:cubicBezTo>
                    <a:pt x="7677" y="14078"/>
                    <a:pt x="7380" y="14376"/>
                    <a:pt x="7012" y="14376"/>
                  </a:cubicBezTo>
                  <a:lnTo>
                    <a:pt x="1" y="14376"/>
                  </a:lnTo>
                  <a:lnTo>
                    <a:pt x="1" y="15154"/>
                  </a:lnTo>
                  <a:lnTo>
                    <a:pt x="874" y="15154"/>
                  </a:lnTo>
                  <a:cubicBezTo>
                    <a:pt x="1122" y="15154"/>
                    <a:pt x="1336" y="15293"/>
                    <a:pt x="1449" y="15494"/>
                  </a:cubicBezTo>
                  <a:lnTo>
                    <a:pt x="5219" y="15494"/>
                  </a:lnTo>
                  <a:cubicBezTo>
                    <a:pt x="5334" y="15293"/>
                    <a:pt x="5548" y="15154"/>
                    <a:pt x="5796" y="15154"/>
                  </a:cubicBezTo>
                  <a:lnTo>
                    <a:pt x="7012" y="15154"/>
                  </a:lnTo>
                  <a:cubicBezTo>
                    <a:pt x="7380" y="15154"/>
                    <a:pt x="7677" y="15452"/>
                    <a:pt x="7677" y="15818"/>
                  </a:cubicBezTo>
                  <a:lnTo>
                    <a:pt x="7677" y="17636"/>
                  </a:lnTo>
                  <a:cubicBezTo>
                    <a:pt x="7677" y="18002"/>
                    <a:pt x="7380" y="18300"/>
                    <a:pt x="7012" y="18300"/>
                  </a:cubicBezTo>
                  <a:lnTo>
                    <a:pt x="6439" y="18300"/>
                  </a:lnTo>
                  <a:cubicBezTo>
                    <a:pt x="6327" y="18300"/>
                    <a:pt x="6236" y="18209"/>
                    <a:pt x="6236" y="18099"/>
                  </a:cubicBezTo>
                  <a:lnTo>
                    <a:pt x="6236" y="17003"/>
                  </a:lnTo>
                  <a:cubicBezTo>
                    <a:pt x="6236" y="16860"/>
                    <a:pt x="6119" y="16744"/>
                    <a:pt x="5977" y="16744"/>
                  </a:cubicBezTo>
                  <a:lnTo>
                    <a:pt x="5334" y="16744"/>
                  </a:lnTo>
                  <a:cubicBezTo>
                    <a:pt x="5221" y="16744"/>
                    <a:pt x="5131" y="16652"/>
                    <a:pt x="5131" y="16541"/>
                  </a:cubicBezTo>
                  <a:lnTo>
                    <a:pt x="5131" y="15898"/>
                  </a:lnTo>
                  <a:lnTo>
                    <a:pt x="1537" y="15898"/>
                  </a:lnTo>
                  <a:lnTo>
                    <a:pt x="1537" y="16541"/>
                  </a:lnTo>
                  <a:cubicBezTo>
                    <a:pt x="1537" y="16652"/>
                    <a:pt x="1447" y="16744"/>
                    <a:pt x="1334" y="16744"/>
                  </a:cubicBezTo>
                  <a:lnTo>
                    <a:pt x="692" y="16744"/>
                  </a:lnTo>
                  <a:cubicBezTo>
                    <a:pt x="550" y="16744"/>
                    <a:pt x="432" y="16860"/>
                    <a:pt x="432" y="17003"/>
                  </a:cubicBezTo>
                  <a:lnTo>
                    <a:pt x="432" y="18099"/>
                  </a:lnTo>
                  <a:cubicBezTo>
                    <a:pt x="432" y="18209"/>
                    <a:pt x="343" y="18300"/>
                    <a:pt x="230" y="18300"/>
                  </a:cubicBezTo>
                  <a:lnTo>
                    <a:pt x="1" y="18300"/>
                  </a:lnTo>
                  <a:lnTo>
                    <a:pt x="1" y="20795"/>
                  </a:lnTo>
                  <a:lnTo>
                    <a:pt x="6824" y="20795"/>
                  </a:lnTo>
                  <a:cubicBezTo>
                    <a:pt x="6937" y="20795"/>
                    <a:pt x="7026" y="20886"/>
                    <a:pt x="7026" y="20996"/>
                  </a:cubicBezTo>
                  <a:lnTo>
                    <a:pt x="7026" y="22753"/>
                  </a:lnTo>
                  <a:cubicBezTo>
                    <a:pt x="7026" y="22863"/>
                    <a:pt x="6937" y="22954"/>
                    <a:pt x="6824" y="22954"/>
                  </a:cubicBezTo>
                  <a:lnTo>
                    <a:pt x="6533" y="22954"/>
                  </a:lnTo>
                  <a:lnTo>
                    <a:pt x="6533" y="24981"/>
                  </a:lnTo>
                  <a:lnTo>
                    <a:pt x="17478" y="24981"/>
                  </a:lnTo>
                  <a:lnTo>
                    <a:pt x="17478" y="22954"/>
                  </a:lnTo>
                  <a:lnTo>
                    <a:pt x="17187" y="22954"/>
                  </a:lnTo>
                  <a:cubicBezTo>
                    <a:pt x="17077" y="22954"/>
                    <a:pt x="16984" y="22863"/>
                    <a:pt x="16984" y="22753"/>
                  </a:cubicBezTo>
                  <a:lnTo>
                    <a:pt x="16984" y="20996"/>
                  </a:lnTo>
                  <a:cubicBezTo>
                    <a:pt x="16984" y="20886"/>
                    <a:pt x="17077" y="20795"/>
                    <a:pt x="17187" y="20795"/>
                  </a:cubicBezTo>
                  <a:lnTo>
                    <a:pt x="20448" y="20795"/>
                  </a:lnTo>
                  <a:cubicBezTo>
                    <a:pt x="20210" y="20597"/>
                    <a:pt x="20009" y="20354"/>
                    <a:pt x="19861" y="20081"/>
                  </a:cubicBezTo>
                  <a:cubicBezTo>
                    <a:pt x="19798" y="19967"/>
                    <a:pt x="19744" y="19847"/>
                    <a:pt x="19699" y="19724"/>
                  </a:cubicBezTo>
                  <a:cubicBezTo>
                    <a:pt x="19682" y="19676"/>
                    <a:pt x="19666" y="19627"/>
                    <a:pt x="19653" y="19579"/>
                  </a:cubicBezTo>
                  <a:cubicBezTo>
                    <a:pt x="19630" y="19505"/>
                    <a:pt x="19653" y="19427"/>
                    <a:pt x="19708" y="19373"/>
                  </a:cubicBezTo>
                  <a:cubicBezTo>
                    <a:pt x="19745" y="19340"/>
                    <a:pt x="19795" y="19321"/>
                    <a:pt x="19844" y="19321"/>
                  </a:cubicBezTo>
                  <a:cubicBezTo>
                    <a:pt x="19870" y="19321"/>
                    <a:pt x="19895" y="19326"/>
                    <a:pt x="19919" y="19336"/>
                  </a:cubicBezTo>
                  <a:cubicBezTo>
                    <a:pt x="20136" y="19419"/>
                    <a:pt x="20367" y="19460"/>
                    <a:pt x="20599" y="19460"/>
                  </a:cubicBezTo>
                  <a:cubicBezTo>
                    <a:pt x="21065" y="19460"/>
                    <a:pt x="21532" y="19295"/>
                    <a:pt x="21887" y="18990"/>
                  </a:cubicBezTo>
                  <a:cubicBezTo>
                    <a:pt x="21408" y="18955"/>
                    <a:pt x="20942" y="18782"/>
                    <a:pt x="20556" y="18494"/>
                  </a:cubicBezTo>
                  <a:cubicBezTo>
                    <a:pt x="20125" y="18171"/>
                    <a:pt x="19803" y="17708"/>
                    <a:pt x="19653" y="17190"/>
                  </a:cubicBezTo>
                  <a:cubicBezTo>
                    <a:pt x="19630" y="17116"/>
                    <a:pt x="19653" y="17036"/>
                    <a:pt x="19708" y="16984"/>
                  </a:cubicBezTo>
                  <a:cubicBezTo>
                    <a:pt x="19746" y="16949"/>
                    <a:pt x="19796" y="16930"/>
                    <a:pt x="19847" y="16930"/>
                  </a:cubicBezTo>
                  <a:cubicBezTo>
                    <a:pt x="19871" y="16930"/>
                    <a:pt x="19896" y="16935"/>
                    <a:pt x="19919" y="16944"/>
                  </a:cubicBezTo>
                  <a:cubicBezTo>
                    <a:pt x="20137" y="17028"/>
                    <a:pt x="20368" y="17069"/>
                    <a:pt x="20600" y="17069"/>
                  </a:cubicBezTo>
                  <a:cubicBezTo>
                    <a:pt x="21066" y="17069"/>
                    <a:pt x="21533" y="16904"/>
                    <a:pt x="21887" y="16597"/>
                  </a:cubicBezTo>
                  <a:cubicBezTo>
                    <a:pt x="21408" y="16564"/>
                    <a:pt x="20942" y="16392"/>
                    <a:pt x="20556" y="16102"/>
                  </a:cubicBezTo>
                  <a:cubicBezTo>
                    <a:pt x="20125" y="15779"/>
                    <a:pt x="19803" y="15316"/>
                    <a:pt x="19653" y="14798"/>
                  </a:cubicBezTo>
                  <a:cubicBezTo>
                    <a:pt x="19630" y="14724"/>
                    <a:pt x="19653" y="14646"/>
                    <a:pt x="19708" y="14592"/>
                  </a:cubicBezTo>
                  <a:cubicBezTo>
                    <a:pt x="19745" y="14558"/>
                    <a:pt x="19794" y="14540"/>
                    <a:pt x="19843" y="14540"/>
                  </a:cubicBezTo>
                  <a:cubicBezTo>
                    <a:pt x="19869" y="14540"/>
                    <a:pt x="19895" y="14544"/>
                    <a:pt x="19919" y="14554"/>
                  </a:cubicBezTo>
                  <a:cubicBezTo>
                    <a:pt x="20136" y="14638"/>
                    <a:pt x="20367" y="14678"/>
                    <a:pt x="20598" y="14678"/>
                  </a:cubicBezTo>
                  <a:cubicBezTo>
                    <a:pt x="21065" y="14678"/>
                    <a:pt x="21532" y="14514"/>
                    <a:pt x="21887" y="14207"/>
                  </a:cubicBezTo>
                  <a:cubicBezTo>
                    <a:pt x="21408" y="14174"/>
                    <a:pt x="20942" y="14001"/>
                    <a:pt x="20556" y="13712"/>
                  </a:cubicBezTo>
                  <a:cubicBezTo>
                    <a:pt x="20125" y="13387"/>
                    <a:pt x="19803" y="12924"/>
                    <a:pt x="19653" y="12407"/>
                  </a:cubicBezTo>
                  <a:cubicBezTo>
                    <a:pt x="19630" y="12333"/>
                    <a:pt x="19653" y="12254"/>
                    <a:pt x="19708" y="12201"/>
                  </a:cubicBezTo>
                  <a:cubicBezTo>
                    <a:pt x="19746" y="12167"/>
                    <a:pt x="19795" y="12149"/>
                    <a:pt x="19845" y="12149"/>
                  </a:cubicBezTo>
                  <a:cubicBezTo>
                    <a:pt x="19870" y="12149"/>
                    <a:pt x="19895" y="12153"/>
                    <a:pt x="19919" y="12162"/>
                  </a:cubicBezTo>
                  <a:cubicBezTo>
                    <a:pt x="20137" y="12246"/>
                    <a:pt x="20368" y="12287"/>
                    <a:pt x="20600" y="12287"/>
                  </a:cubicBezTo>
                  <a:cubicBezTo>
                    <a:pt x="21066" y="12287"/>
                    <a:pt x="21533" y="12122"/>
                    <a:pt x="21887" y="11815"/>
                  </a:cubicBezTo>
                  <a:cubicBezTo>
                    <a:pt x="21408" y="11781"/>
                    <a:pt x="20942" y="11609"/>
                    <a:pt x="20556" y="11321"/>
                  </a:cubicBezTo>
                  <a:cubicBezTo>
                    <a:pt x="20125" y="10997"/>
                    <a:pt x="19803" y="10533"/>
                    <a:pt x="19653" y="10016"/>
                  </a:cubicBezTo>
                  <a:cubicBezTo>
                    <a:pt x="19630" y="9943"/>
                    <a:pt x="19653" y="9861"/>
                    <a:pt x="19708" y="9811"/>
                  </a:cubicBezTo>
                  <a:cubicBezTo>
                    <a:pt x="19746" y="9776"/>
                    <a:pt x="19796" y="9757"/>
                    <a:pt x="19847" y="9757"/>
                  </a:cubicBezTo>
                  <a:cubicBezTo>
                    <a:pt x="19871" y="9757"/>
                    <a:pt x="19896" y="9761"/>
                    <a:pt x="19919" y="9770"/>
                  </a:cubicBezTo>
                  <a:cubicBezTo>
                    <a:pt x="20137" y="9854"/>
                    <a:pt x="20369" y="9895"/>
                    <a:pt x="20601" y="9895"/>
                  </a:cubicBezTo>
                  <a:cubicBezTo>
                    <a:pt x="21067" y="9895"/>
                    <a:pt x="21533" y="9731"/>
                    <a:pt x="21887" y="9426"/>
                  </a:cubicBezTo>
                  <a:cubicBezTo>
                    <a:pt x="21408" y="9389"/>
                    <a:pt x="20942" y="9217"/>
                    <a:pt x="20556" y="8930"/>
                  </a:cubicBezTo>
                  <a:cubicBezTo>
                    <a:pt x="20125" y="8605"/>
                    <a:pt x="19803" y="8143"/>
                    <a:pt x="19653" y="7624"/>
                  </a:cubicBezTo>
                  <a:cubicBezTo>
                    <a:pt x="19630" y="7552"/>
                    <a:pt x="19653" y="7471"/>
                    <a:pt x="19708" y="7420"/>
                  </a:cubicBezTo>
                  <a:cubicBezTo>
                    <a:pt x="19746" y="7384"/>
                    <a:pt x="19795" y="7365"/>
                    <a:pt x="19845" y="7365"/>
                  </a:cubicBezTo>
                  <a:cubicBezTo>
                    <a:pt x="19870" y="7365"/>
                    <a:pt x="19895" y="7370"/>
                    <a:pt x="19919" y="7380"/>
                  </a:cubicBezTo>
                  <a:cubicBezTo>
                    <a:pt x="20136" y="7463"/>
                    <a:pt x="20368" y="7504"/>
                    <a:pt x="20599" y="7504"/>
                  </a:cubicBezTo>
                  <a:cubicBezTo>
                    <a:pt x="21065" y="7504"/>
                    <a:pt x="21533" y="7339"/>
                    <a:pt x="21887" y="7034"/>
                  </a:cubicBezTo>
                  <a:cubicBezTo>
                    <a:pt x="21408" y="6999"/>
                    <a:pt x="20942" y="6827"/>
                    <a:pt x="20556" y="6538"/>
                  </a:cubicBezTo>
                  <a:cubicBezTo>
                    <a:pt x="20125" y="6215"/>
                    <a:pt x="19803" y="5751"/>
                    <a:pt x="19653" y="5234"/>
                  </a:cubicBezTo>
                  <a:cubicBezTo>
                    <a:pt x="19630" y="5160"/>
                    <a:pt x="19653" y="5080"/>
                    <a:pt x="19708" y="5028"/>
                  </a:cubicBezTo>
                  <a:cubicBezTo>
                    <a:pt x="19746" y="4992"/>
                    <a:pt x="19795" y="4973"/>
                    <a:pt x="19845" y="4973"/>
                  </a:cubicBezTo>
                  <a:cubicBezTo>
                    <a:pt x="19870" y="4973"/>
                    <a:pt x="19895" y="4978"/>
                    <a:pt x="19919" y="4988"/>
                  </a:cubicBezTo>
                  <a:cubicBezTo>
                    <a:pt x="20137" y="5072"/>
                    <a:pt x="20368" y="5113"/>
                    <a:pt x="20600" y="5113"/>
                  </a:cubicBezTo>
                  <a:cubicBezTo>
                    <a:pt x="21066" y="5113"/>
                    <a:pt x="21533" y="4947"/>
                    <a:pt x="21889" y="4642"/>
                  </a:cubicBezTo>
                  <a:cubicBezTo>
                    <a:pt x="21409" y="4608"/>
                    <a:pt x="20942" y="4436"/>
                    <a:pt x="20558" y="4146"/>
                  </a:cubicBezTo>
                  <a:cubicBezTo>
                    <a:pt x="20125" y="3823"/>
                    <a:pt x="19803" y="3360"/>
                    <a:pt x="19653" y="2842"/>
                  </a:cubicBezTo>
                  <a:cubicBezTo>
                    <a:pt x="19630" y="2768"/>
                    <a:pt x="19653" y="2688"/>
                    <a:pt x="19709" y="2636"/>
                  </a:cubicBezTo>
                  <a:cubicBezTo>
                    <a:pt x="19746" y="2601"/>
                    <a:pt x="19795" y="2583"/>
                    <a:pt x="19845" y="2583"/>
                  </a:cubicBezTo>
                  <a:cubicBezTo>
                    <a:pt x="19870" y="2583"/>
                    <a:pt x="19895" y="2588"/>
                    <a:pt x="19919" y="2597"/>
                  </a:cubicBezTo>
                  <a:cubicBezTo>
                    <a:pt x="20137" y="2681"/>
                    <a:pt x="20369" y="2722"/>
                    <a:pt x="20601" y="2722"/>
                  </a:cubicBezTo>
                  <a:cubicBezTo>
                    <a:pt x="21067" y="2722"/>
                    <a:pt x="21534" y="2557"/>
                    <a:pt x="21889" y="2249"/>
                  </a:cubicBezTo>
                  <a:cubicBezTo>
                    <a:pt x="21409" y="2216"/>
                    <a:pt x="20942" y="2044"/>
                    <a:pt x="20558" y="1754"/>
                  </a:cubicBezTo>
                  <a:cubicBezTo>
                    <a:pt x="20304" y="1565"/>
                    <a:pt x="20090" y="1329"/>
                    <a:pt x="19924" y="1059"/>
                  </a:cubicBezTo>
                  <a:cubicBezTo>
                    <a:pt x="19808" y="870"/>
                    <a:pt x="19717" y="664"/>
                    <a:pt x="19653" y="450"/>
                  </a:cubicBezTo>
                  <a:cubicBezTo>
                    <a:pt x="19630" y="376"/>
                    <a:pt x="19653" y="298"/>
                    <a:pt x="19709" y="244"/>
                  </a:cubicBezTo>
                  <a:cubicBezTo>
                    <a:pt x="19746" y="210"/>
                    <a:pt x="19795" y="192"/>
                    <a:pt x="19845" y="192"/>
                  </a:cubicBezTo>
                  <a:cubicBezTo>
                    <a:pt x="19870" y="192"/>
                    <a:pt x="19895" y="197"/>
                    <a:pt x="19919" y="206"/>
                  </a:cubicBezTo>
                  <a:cubicBezTo>
                    <a:pt x="20137" y="290"/>
                    <a:pt x="20369" y="331"/>
                    <a:pt x="20602" y="331"/>
                  </a:cubicBezTo>
                  <a:cubicBezTo>
                    <a:pt x="20991" y="331"/>
                    <a:pt x="21381" y="217"/>
                    <a:pt x="217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flipH="1">
              <a:off x="6747341" y="2963566"/>
              <a:ext cx="528597" cy="104934"/>
            </a:xfrm>
            <a:custGeom>
              <a:avLst/>
              <a:gdLst/>
              <a:ahLst/>
              <a:cxnLst/>
              <a:rect l="l" t="t" r="r" b="b"/>
              <a:pathLst>
                <a:path w="10573" h="2099" extrusionOk="0">
                  <a:moveTo>
                    <a:pt x="261" y="1"/>
                  </a:moveTo>
                  <a:cubicBezTo>
                    <a:pt x="118" y="1"/>
                    <a:pt x="1" y="116"/>
                    <a:pt x="1" y="261"/>
                  </a:cubicBezTo>
                  <a:lnTo>
                    <a:pt x="1" y="1838"/>
                  </a:lnTo>
                  <a:cubicBezTo>
                    <a:pt x="1" y="1981"/>
                    <a:pt x="118" y="2099"/>
                    <a:pt x="261" y="2099"/>
                  </a:cubicBezTo>
                  <a:lnTo>
                    <a:pt x="10312" y="2099"/>
                  </a:lnTo>
                  <a:cubicBezTo>
                    <a:pt x="10455" y="2099"/>
                    <a:pt x="10573" y="1981"/>
                    <a:pt x="10573" y="1838"/>
                  </a:cubicBezTo>
                  <a:lnTo>
                    <a:pt x="10573" y="261"/>
                  </a:lnTo>
                  <a:cubicBezTo>
                    <a:pt x="10573" y="116"/>
                    <a:pt x="10455" y="1"/>
                    <a:pt x="103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flipH="1">
              <a:off x="7709908" y="4236223"/>
              <a:ext cx="350365" cy="101335"/>
            </a:xfrm>
            <a:custGeom>
              <a:avLst/>
              <a:gdLst/>
              <a:ahLst/>
              <a:cxnLst/>
              <a:rect l="l" t="t" r="r" b="b"/>
              <a:pathLst>
                <a:path w="7008" h="2027" extrusionOk="0">
                  <a:moveTo>
                    <a:pt x="1" y="1"/>
                  </a:moveTo>
                  <a:lnTo>
                    <a:pt x="1" y="2026"/>
                  </a:lnTo>
                  <a:lnTo>
                    <a:pt x="7008" y="2026"/>
                  </a:lnTo>
                  <a:lnTo>
                    <a:pt x="70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flipH="1">
              <a:off x="7685210" y="4148437"/>
              <a:ext cx="399660" cy="67640"/>
            </a:xfrm>
            <a:custGeom>
              <a:avLst/>
              <a:gdLst/>
              <a:ahLst/>
              <a:cxnLst/>
              <a:rect l="l" t="t" r="r" b="b"/>
              <a:pathLst>
                <a:path w="7994" h="1353" extrusionOk="0">
                  <a:moveTo>
                    <a:pt x="1" y="0"/>
                  </a:moveTo>
                  <a:lnTo>
                    <a:pt x="1" y="1353"/>
                  </a:lnTo>
                  <a:lnTo>
                    <a:pt x="7993" y="1353"/>
                  </a:lnTo>
                  <a:lnTo>
                    <a:pt x="79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7"/>
            <p:cNvSpPr/>
            <p:nvPr/>
          </p:nvSpPr>
          <p:spPr>
            <a:xfrm flipH="1">
              <a:off x="6784542" y="2432746"/>
              <a:ext cx="404710" cy="215468"/>
            </a:xfrm>
            <a:custGeom>
              <a:avLst/>
              <a:gdLst/>
              <a:ahLst/>
              <a:cxnLst/>
              <a:rect l="l" t="t" r="r" b="b"/>
              <a:pathLst>
                <a:path w="8095" h="4310" extrusionOk="0">
                  <a:moveTo>
                    <a:pt x="0" y="1"/>
                  </a:moveTo>
                  <a:lnTo>
                    <a:pt x="0" y="4310"/>
                  </a:lnTo>
                  <a:lnTo>
                    <a:pt x="8094" y="4310"/>
                  </a:lnTo>
                  <a:lnTo>
                    <a:pt x="8094" y="3945"/>
                  </a:lnTo>
                  <a:cubicBezTo>
                    <a:pt x="8091" y="2981"/>
                    <a:pt x="8091" y="2052"/>
                    <a:pt x="8090" y="1160"/>
                  </a:cubicBezTo>
                  <a:cubicBezTo>
                    <a:pt x="8090" y="767"/>
                    <a:pt x="8089" y="380"/>
                    <a:pt x="80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7"/>
            <p:cNvSpPr/>
            <p:nvPr/>
          </p:nvSpPr>
          <p:spPr>
            <a:xfrm flipH="1">
              <a:off x="6783906" y="3088647"/>
              <a:ext cx="107289" cy="1039644"/>
            </a:xfrm>
            <a:custGeom>
              <a:avLst/>
              <a:gdLst/>
              <a:ahLst/>
              <a:cxnLst/>
              <a:rect l="l" t="t" r="r" b="b"/>
              <a:pathLst>
                <a:path w="2146" h="20796" extrusionOk="0">
                  <a:moveTo>
                    <a:pt x="1" y="1"/>
                  </a:moveTo>
                  <a:lnTo>
                    <a:pt x="1" y="20795"/>
                  </a:lnTo>
                  <a:lnTo>
                    <a:pt x="2145" y="20795"/>
                  </a:lnTo>
                  <a:lnTo>
                    <a:pt x="2145" y="19724"/>
                  </a:lnTo>
                  <a:cubicBezTo>
                    <a:pt x="2145" y="16822"/>
                    <a:pt x="2144" y="9314"/>
                    <a:pt x="2138" y="1059"/>
                  </a:cubicBezTo>
                  <a:lnTo>
                    <a:pt x="21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flipH="1">
              <a:off x="6784339" y="2861481"/>
              <a:ext cx="458704" cy="81938"/>
            </a:xfrm>
            <a:custGeom>
              <a:avLst/>
              <a:gdLst/>
              <a:ahLst/>
              <a:cxnLst/>
              <a:rect l="l" t="t" r="r" b="b"/>
              <a:pathLst>
                <a:path w="9175" h="1639" extrusionOk="0">
                  <a:moveTo>
                    <a:pt x="0" y="1"/>
                  </a:moveTo>
                  <a:lnTo>
                    <a:pt x="0" y="1639"/>
                  </a:lnTo>
                  <a:lnTo>
                    <a:pt x="9175" y="1639"/>
                  </a:lnTo>
                  <a:cubicBezTo>
                    <a:pt x="9175" y="1339"/>
                    <a:pt x="9175" y="1045"/>
                    <a:pt x="9173" y="751"/>
                  </a:cubicBezTo>
                  <a:cubicBezTo>
                    <a:pt x="9175" y="501"/>
                    <a:pt x="9173" y="249"/>
                    <a:pt x="9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7"/>
            <p:cNvSpPr/>
            <p:nvPr/>
          </p:nvSpPr>
          <p:spPr>
            <a:xfrm flipH="1">
              <a:off x="6785496" y="2066301"/>
              <a:ext cx="306869" cy="19397"/>
            </a:xfrm>
            <a:custGeom>
              <a:avLst/>
              <a:gdLst/>
              <a:ahLst/>
              <a:cxnLst/>
              <a:rect l="l" t="t" r="r" b="b"/>
              <a:pathLst>
                <a:path w="6138" h="388" extrusionOk="0">
                  <a:moveTo>
                    <a:pt x="1" y="1"/>
                  </a:moveTo>
                  <a:lnTo>
                    <a:pt x="1" y="388"/>
                  </a:lnTo>
                  <a:lnTo>
                    <a:pt x="6137" y="388"/>
                  </a:lnTo>
                  <a:lnTo>
                    <a:pt x="613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7"/>
            <p:cNvSpPr/>
            <p:nvPr/>
          </p:nvSpPr>
          <p:spPr>
            <a:xfrm flipH="1">
              <a:off x="6785491" y="2393202"/>
              <a:ext cx="417958" cy="19397"/>
            </a:xfrm>
            <a:custGeom>
              <a:avLst/>
              <a:gdLst/>
              <a:ahLst/>
              <a:cxnLst/>
              <a:rect l="l" t="t" r="r" b="b"/>
              <a:pathLst>
                <a:path w="8360" h="388" extrusionOk="0">
                  <a:moveTo>
                    <a:pt x="0" y="1"/>
                  </a:moveTo>
                  <a:lnTo>
                    <a:pt x="0" y="388"/>
                  </a:lnTo>
                  <a:lnTo>
                    <a:pt x="8359" y="388"/>
                  </a:lnTo>
                  <a:lnTo>
                    <a:pt x="83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flipH="1">
              <a:off x="6785048" y="2105845"/>
              <a:ext cx="270673" cy="166475"/>
            </a:xfrm>
            <a:custGeom>
              <a:avLst/>
              <a:gdLst/>
              <a:ahLst/>
              <a:cxnLst/>
              <a:rect l="l" t="t" r="r" b="b"/>
              <a:pathLst>
                <a:path w="5414" h="3330" extrusionOk="0">
                  <a:moveTo>
                    <a:pt x="1" y="1"/>
                  </a:moveTo>
                  <a:lnTo>
                    <a:pt x="1" y="3329"/>
                  </a:lnTo>
                  <a:lnTo>
                    <a:pt x="5413" y="3329"/>
                  </a:lnTo>
                  <a:cubicBezTo>
                    <a:pt x="5412" y="2471"/>
                    <a:pt x="5412" y="1657"/>
                    <a:pt x="5410" y="888"/>
                  </a:cubicBezTo>
                  <a:cubicBezTo>
                    <a:pt x="5410" y="585"/>
                    <a:pt x="5409" y="289"/>
                    <a:pt x="54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7"/>
            <p:cNvSpPr/>
            <p:nvPr/>
          </p:nvSpPr>
          <p:spPr>
            <a:xfrm flipH="1">
              <a:off x="6785650" y="1784494"/>
              <a:ext cx="227277" cy="160926"/>
            </a:xfrm>
            <a:custGeom>
              <a:avLst/>
              <a:gdLst/>
              <a:ahLst/>
              <a:cxnLst/>
              <a:rect l="l" t="t" r="r" b="b"/>
              <a:pathLst>
                <a:path w="4546" h="3219" extrusionOk="0">
                  <a:moveTo>
                    <a:pt x="2953" y="1"/>
                  </a:moveTo>
                  <a:cubicBezTo>
                    <a:pt x="2859" y="15"/>
                    <a:pt x="2767" y="20"/>
                    <a:pt x="2676" y="20"/>
                  </a:cubicBezTo>
                  <a:cubicBezTo>
                    <a:pt x="2608" y="20"/>
                    <a:pt x="2540" y="17"/>
                    <a:pt x="2474" y="14"/>
                  </a:cubicBezTo>
                  <a:cubicBezTo>
                    <a:pt x="2399" y="10"/>
                    <a:pt x="2327" y="7"/>
                    <a:pt x="2256" y="7"/>
                  </a:cubicBezTo>
                  <a:cubicBezTo>
                    <a:pt x="2133" y="7"/>
                    <a:pt x="2018" y="18"/>
                    <a:pt x="1915" y="60"/>
                  </a:cubicBezTo>
                  <a:cubicBezTo>
                    <a:pt x="1732" y="138"/>
                    <a:pt x="1579" y="327"/>
                    <a:pt x="1511" y="563"/>
                  </a:cubicBezTo>
                  <a:cubicBezTo>
                    <a:pt x="1414" y="891"/>
                    <a:pt x="1490" y="1249"/>
                    <a:pt x="1705" y="1476"/>
                  </a:cubicBezTo>
                  <a:cubicBezTo>
                    <a:pt x="1846" y="1628"/>
                    <a:pt x="2055" y="1712"/>
                    <a:pt x="2256" y="1712"/>
                  </a:cubicBezTo>
                  <a:cubicBezTo>
                    <a:pt x="2314" y="1712"/>
                    <a:pt x="2371" y="1705"/>
                    <a:pt x="2426" y="1691"/>
                  </a:cubicBezTo>
                  <a:cubicBezTo>
                    <a:pt x="2426" y="1618"/>
                    <a:pt x="2432" y="1544"/>
                    <a:pt x="2443" y="1471"/>
                  </a:cubicBezTo>
                  <a:cubicBezTo>
                    <a:pt x="2484" y="1230"/>
                    <a:pt x="2584" y="990"/>
                    <a:pt x="2759" y="716"/>
                  </a:cubicBezTo>
                  <a:cubicBezTo>
                    <a:pt x="2794" y="658"/>
                    <a:pt x="2857" y="624"/>
                    <a:pt x="2924" y="621"/>
                  </a:cubicBezTo>
                  <a:cubicBezTo>
                    <a:pt x="2995" y="624"/>
                    <a:pt x="3056" y="653"/>
                    <a:pt x="3095" y="709"/>
                  </a:cubicBezTo>
                  <a:cubicBezTo>
                    <a:pt x="3177" y="828"/>
                    <a:pt x="3328" y="897"/>
                    <a:pt x="3475" y="897"/>
                  </a:cubicBezTo>
                  <a:cubicBezTo>
                    <a:pt x="3540" y="897"/>
                    <a:pt x="3605" y="884"/>
                    <a:pt x="3662" y="855"/>
                  </a:cubicBezTo>
                  <a:cubicBezTo>
                    <a:pt x="3691" y="841"/>
                    <a:pt x="3721" y="835"/>
                    <a:pt x="3750" y="835"/>
                  </a:cubicBezTo>
                  <a:cubicBezTo>
                    <a:pt x="3825" y="835"/>
                    <a:pt x="3896" y="876"/>
                    <a:pt x="3932" y="948"/>
                  </a:cubicBezTo>
                  <a:cubicBezTo>
                    <a:pt x="3981" y="1048"/>
                    <a:pt x="3939" y="1169"/>
                    <a:pt x="3839" y="1219"/>
                  </a:cubicBezTo>
                  <a:cubicBezTo>
                    <a:pt x="3725" y="1275"/>
                    <a:pt x="3600" y="1302"/>
                    <a:pt x="3475" y="1302"/>
                  </a:cubicBezTo>
                  <a:cubicBezTo>
                    <a:pt x="3298" y="1302"/>
                    <a:pt x="3121" y="1248"/>
                    <a:pt x="2975" y="1148"/>
                  </a:cubicBezTo>
                  <a:cubicBezTo>
                    <a:pt x="2905" y="1287"/>
                    <a:pt x="2863" y="1413"/>
                    <a:pt x="2841" y="1537"/>
                  </a:cubicBezTo>
                  <a:cubicBezTo>
                    <a:pt x="2827" y="1627"/>
                    <a:pt x="2828" y="1715"/>
                    <a:pt x="2838" y="1798"/>
                  </a:cubicBezTo>
                  <a:cubicBezTo>
                    <a:pt x="2840" y="1805"/>
                    <a:pt x="2840" y="1812"/>
                    <a:pt x="2840" y="1818"/>
                  </a:cubicBezTo>
                  <a:cubicBezTo>
                    <a:pt x="2857" y="1922"/>
                    <a:pt x="2893" y="2019"/>
                    <a:pt x="2947" y="2096"/>
                  </a:cubicBezTo>
                  <a:cubicBezTo>
                    <a:pt x="3036" y="2219"/>
                    <a:pt x="3181" y="2295"/>
                    <a:pt x="3313" y="2295"/>
                  </a:cubicBezTo>
                  <a:cubicBezTo>
                    <a:pt x="3338" y="2295"/>
                    <a:pt x="3362" y="2293"/>
                    <a:pt x="3386" y="2287"/>
                  </a:cubicBezTo>
                  <a:cubicBezTo>
                    <a:pt x="3401" y="2284"/>
                    <a:pt x="3416" y="2282"/>
                    <a:pt x="3431" y="2282"/>
                  </a:cubicBezTo>
                  <a:cubicBezTo>
                    <a:pt x="3524" y="2282"/>
                    <a:pt x="3608" y="2346"/>
                    <a:pt x="3629" y="2441"/>
                  </a:cubicBezTo>
                  <a:cubicBezTo>
                    <a:pt x="3654" y="2549"/>
                    <a:pt x="3584" y="2658"/>
                    <a:pt x="3476" y="2683"/>
                  </a:cubicBezTo>
                  <a:cubicBezTo>
                    <a:pt x="3422" y="2693"/>
                    <a:pt x="3367" y="2700"/>
                    <a:pt x="3312" y="2700"/>
                  </a:cubicBezTo>
                  <a:cubicBezTo>
                    <a:pt x="3051" y="2700"/>
                    <a:pt x="2786" y="2564"/>
                    <a:pt x="2621" y="2332"/>
                  </a:cubicBezTo>
                  <a:cubicBezTo>
                    <a:pt x="2568" y="2260"/>
                    <a:pt x="2527" y="2177"/>
                    <a:pt x="2495" y="2090"/>
                  </a:cubicBezTo>
                  <a:cubicBezTo>
                    <a:pt x="2417" y="2109"/>
                    <a:pt x="2335" y="2119"/>
                    <a:pt x="2253" y="2119"/>
                  </a:cubicBezTo>
                  <a:cubicBezTo>
                    <a:pt x="1973" y="2119"/>
                    <a:pt x="1692" y="2012"/>
                    <a:pt x="1474" y="1815"/>
                  </a:cubicBezTo>
                  <a:cubicBezTo>
                    <a:pt x="1264" y="1773"/>
                    <a:pt x="1118" y="1633"/>
                    <a:pt x="988" y="1508"/>
                  </a:cubicBezTo>
                  <a:cubicBezTo>
                    <a:pt x="917" y="1442"/>
                    <a:pt x="852" y="1378"/>
                    <a:pt x="784" y="1337"/>
                  </a:cubicBezTo>
                  <a:cubicBezTo>
                    <a:pt x="710" y="1292"/>
                    <a:pt x="622" y="1270"/>
                    <a:pt x="534" y="1270"/>
                  </a:cubicBezTo>
                  <a:cubicBezTo>
                    <a:pt x="406" y="1270"/>
                    <a:pt x="278" y="1316"/>
                    <a:pt x="189" y="1404"/>
                  </a:cubicBezTo>
                  <a:cubicBezTo>
                    <a:pt x="34" y="1553"/>
                    <a:pt x="0" y="1815"/>
                    <a:pt x="109" y="1998"/>
                  </a:cubicBezTo>
                  <a:cubicBezTo>
                    <a:pt x="147" y="2061"/>
                    <a:pt x="202" y="2122"/>
                    <a:pt x="260" y="2186"/>
                  </a:cubicBezTo>
                  <a:cubicBezTo>
                    <a:pt x="303" y="2234"/>
                    <a:pt x="346" y="2283"/>
                    <a:pt x="386" y="2334"/>
                  </a:cubicBezTo>
                  <a:cubicBezTo>
                    <a:pt x="543" y="2541"/>
                    <a:pt x="594" y="2758"/>
                    <a:pt x="532" y="2948"/>
                  </a:cubicBezTo>
                  <a:cubicBezTo>
                    <a:pt x="517" y="2988"/>
                    <a:pt x="500" y="3027"/>
                    <a:pt x="475" y="3063"/>
                  </a:cubicBezTo>
                  <a:cubicBezTo>
                    <a:pt x="436" y="3124"/>
                    <a:pt x="384" y="3176"/>
                    <a:pt x="325" y="3218"/>
                  </a:cubicBezTo>
                  <a:lnTo>
                    <a:pt x="4546" y="3218"/>
                  </a:lnTo>
                  <a:lnTo>
                    <a:pt x="4546" y="3063"/>
                  </a:lnTo>
                  <a:cubicBezTo>
                    <a:pt x="4543" y="1893"/>
                    <a:pt x="4538" y="903"/>
                    <a:pt x="4533" y="101"/>
                  </a:cubicBezTo>
                  <a:cubicBezTo>
                    <a:pt x="4488" y="207"/>
                    <a:pt x="4418" y="298"/>
                    <a:pt x="4331" y="369"/>
                  </a:cubicBezTo>
                  <a:cubicBezTo>
                    <a:pt x="4185" y="487"/>
                    <a:pt x="4001" y="546"/>
                    <a:pt x="3811" y="546"/>
                  </a:cubicBezTo>
                  <a:cubicBezTo>
                    <a:pt x="3617" y="546"/>
                    <a:pt x="3419" y="485"/>
                    <a:pt x="3253" y="361"/>
                  </a:cubicBezTo>
                  <a:cubicBezTo>
                    <a:pt x="3128" y="270"/>
                    <a:pt x="3028" y="146"/>
                    <a:pt x="29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flipH="1">
              <a:off x="5805498" y="1858583"/>
              <a:ext cx="154685" cy="177623"/>
            </a:xfrm>
            <a:custGeom>
              <a:avLst/>
              <a:gdLst/>
              <a:ahLst/>
              <a:cxnLst/>
              <a:rect l="l" t="t" r="r" b="b"/>
              <a:pathLst>
                <a:path w="3094" h="3553" extrusionOk="0">
                  <a:moveTo>
                    <a:pt x="2267" y="0"/>
                  </a:moveTo>
                  <a:lnTo>
                    <a:pt x="2267" y="0"/>
                  </a:lnTo>
                  <a:cubicBezTo>
                    <a:pt x="2349" y="277"/>
                    <a:pt x="2348" y="566"/>
                    <a:pt x="2249" y="818"/>
                  </a:cubicBezTo>
                  <a:cubicBezTo>
                    <a:pt x="2151" y="1076"/>
                    <a:pt x="1932" y="1296"/>
                    <a:pt x="1667" y="1406"/>
                  </a:cubicBezTo>
                  <a:cubicBezTo>
                    <a:pt x="1542" y="1459"/>
                    <a:pt x="1414" y="1486"/>
                    <a:pt x="1288" y="1486"/>
                  </a:cubicBezTo>
                  <a:cubicBezTo>
                    <a:pt x="1174" y="1486"/>
                    <a:pt x="1061" y="1463"/>
                    <a:pt x="956" y="1419"/>
                  </a:cubicBezTo>
                  <a:cubicBezTo>
                    <a:pt x="865" y="1379"/>
                    <a:pt x="787" y="1327"/>
                    <a:pt x="710" y="1276"/>
                  </a:cubicBezTo>
                  <a:cubicBezTo>
                    <a:pt x="635" y="1225"/>
                    <a:pt x="561" y="1177"/>
                    <a:pt x="487" y="1156"/>
                  </a:cubicBezTo>
                  <a:cubicBezTo>
                    <a:pt x="458" y="1147"/>
                    <a:pt x="428" y="1143"/>
                    <a:pt x="397" y="1143"/>
                  </a:cubicBezTo>
                  <a:cubicBezTo>
                    <a:pt x="316" y="1143"/>
                    <a:pt x="232" y="1173"/>
                    <a:pt x="173" y="1230"/>
                  </a:cubicBezTo>
                  <a:cubicBezTo>
                    <a:pt x="89" y="1305"/>
                    <a:pt x="50" y="1429"/>
                    <a:pt x="73" y="1538"/>
                  </a:cubicBezTo>
                  <a:cubicBezTo>
                    <a:pt x="77" y="1554"/>
                    <a:pt x="79" y="1568"/>
                    <a:pt x="77" y="1581"/>
                  </a:cubicBezTo>
                  <a:cubicBezTo>
                    <a:pt x="74" y="1644"/>
                    <a:pt x="47" y="1700"/>
                    <a:pt x="0" y="1736"/>
                  </a:cubicBezTo>
                  <a:lnTo>
                    <a:pt x="2039" y="1736"/>
                  </a:lnTo>
                  <a:cubicBezTo>
                    <a:pt x="2151" y="1736"/>
                    <a:pt x="2242" y="1828"/>
                    <a:pt x="2242" y="1939"/>
                  </a:cubicBezTo>
                  <a:lnTo>
                    <a:pt x="2242" y="2728"/>
                  </a:lnTo>
                  <a:cubicBezTo>
                    <a:pt x="2242" y="2841"/>
                    <a:pt x="2151" y="2931"/>
                    <a:pt x="2039" y="2931"/>
                  </a:cubicBezTo>
                  <a:lnTo>
                    <a:pt x="2009" y="2931"/>
                  </a:lnTo>
                  <a:cubicBezTo>
                    <a:pt x="1923" y="3003"/>
                    <a:pt x="1847" y="3082"/>
                    <a:pt x="1779" y="3166"/>
                  </a:cubicBezTo>
                  <a:cubicBezTo>
                    <a:pt x="1658" y="3313"/>
                    <a:pt x="1750" y="3539"/>
                    <a:pt x="1938" y="3549"/>
                  </a:cubicBezTo>
                  <a:cubicBezTo>
                    <a:pt x="1971" y="3551"/>
                    <a:pt x="2004" y="3552"/>
                    <a:pt x="2036" y="3552"/>
                  </a:cubicBezTo>
                  <a:cubicBezTo>
                    <a:pt x="2219" y="3552"/>
                    <a:pt x="2390" y="3521"/>
                    <a:pt x="2539" y="3458"/>
                  </a:cubicBezTo>
                  <a:cubicBezTo>
                    <a:pt x="2831" y="3329"/>
                    <a:pt x="3046" y="3057"/>
                    <a:pt x="3069" y="2780"/>
                  </a:cubicBezTo>
                  <a:cubicBezTo>
                    <a:pt x="3093" y="2497"/>
                    <a:pt x="2895" y="2211"/>
                    <a:pt x="2642" y="2165"/>
                  </a:cubicBezTo>
                  <a:cubicBezTo>
                    <a:pt x="2575" y="2153"/>
                    <a:pt x="2518" y="2108"/>
                    <a:pt x="2492" y="2046"/>
                  </a:cubicBezTo>
                  <a:cubicBezTo>
                    <a:pt x="2466" y="1983"/>
                    <a:pt x="2472" y="1910"/>
                    <a:pt x="2510" y="1854"/>
                  </a:cubicBezTo>
                  <a:cubicBezTo>
                    <a:pt x="2571" y="1767"/>
                    <a:pt x="2620" y="1676"/>
                    <a:pt x="2659" y="1581"/>
                  </a:cubicBezTo>
                  <a:cubicBezTo>
                    <a:pt x="2810" y="1241"/>
                    <a:pt x="2823" y="879"/>
                    <a:pt x="2697" y="558"/>
                  </a:cubicBezTo>
                  <a:cubicBezTo>
                    <a:pt x="2611" y="339"/>
                    <a:pt x="2458" y="144"/>
                    <a:pt x="2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flipH="1">
              <a:off x="6147752" y="1687009"/>
              <a:ext cx="66443" cy="104584"/>
            </a:xfrm>
            <a:custGeom>
              <a:avLst/>
              <a:gdLst/>
              <a:ahLst/>
              <a:cxnLst/>
              <a:rect l="l" t="t" r="r" b="b"/>
              <a:pathLst>
                <a:path w="1329" h="2092" extrusionOk="0">
                  <a:moveTo>
                    <a:pt x="11" y="1"/>
                  </a:moveTo>
                  <a:cubicBezTo>
                    <a:pt x="8" y="325"/>
                    <a:pt x="3" y="797"/>
                    <a:pt x="0" y="1418"/>
                  </a:cubicBezTo>
                  <a:cubicBezTo>
                    <a:pt x="37" y="1346"/>
                    <a:pt x="84" y="1281"/>
                    <a:pt x="145" y="1227"/>
                  </a:cubicBezTo>
                  <a:cubicBezTo>
                    <a:pt x="254" y="1129"/>
                    <a:pt x="398" y="1078"/>
                    <a:pt x="549" y="1078"/>
                  </a:cubicBezTo>
                  <a:cubicBezTo>
                    <a:pt x="626" y="1078"/>
                    <a:pt x="706" y="1092"/>
                    <a:pt x="784" y="1120"/>
                  </a:cubicBezTo>
                  <a:cubicBezTo>
                    <a:pt x="998" y="1195"/>
                    <a:pt x="1144" y="1362"/>
                    <a:pt x="1178" y="1564"/>
                  </a:cubicBezTo>
                  <a:cubicBezTo>
                    <a:pt x="1195" y="1674"/>
                    <a:pt x="1120" y="1779"/>
                    <a:pt x="1010" y="1796"/>
                  </a:cubicBezTo>
                  <a:cubicBezTo>
                    <a:pt x="998" y="1798"/>
                    <a:pt x="987" y="1799"/>
                    <a:pt x="976" y="1799"/>
                  </a:cubicBezTo>
                  <a:cubicBezTo>
                    <a:pt x="878" y="1799"/>
                    <a:pt x="794" y="1727"/>
                    <a:pt x="778" y="1628"/>
                  </a:cubicBezTo>
                  <a:cubicBezTo>
                    <a:pt x="765" y="1547"/>
                    <a:pt x="675" y="1509"/>
                    <a:pt x="649" y="1499"/>
                  </a:cubicBezTo>
                  <a:cubicBezTo>
                    <a:pt x="617" y="1488"/>
                    <a:pt x="583" y="1482"/>
                    <a:pt x="551" y="1482"/>
                  </a:cubicBezTo>
                  <a:cubicBezTo>
                    <a:pt x="497" y="1482"/>
                    <a:pt x="447" y="1498"/>
                    <a:pt x="413" y="1528"/>
                  </a:cubicBezTo>
                  <a:cubicBezTo>
                    <a:pt x="360" y="1576"/>
                    <a:pt x="331" y="1654"/>
                    <a:pt x="333" y="1742"/>
                  </a:cubicBezTo>
                  <a:cubicBezTo>
                    <a:pt x="336" y="1847"/>
                    <a:pt x="381" y="1947"/>
                    <a:pt x="454" y="2006"/>
                  </a:cubicBezTo>
                  <a:cubicBezTo>
                    <a:pt x="525" y="2063"/>
                    <a:pt x="619" y="2092"/>
                    <a:pt x="718" y="2092"/>
                  </a:cubicBezTo>
                  <a:cubicBezTo>
                    <a:pt x="828" y="2092"/>
                    <a:pt x="943" y="2057"/>
                    <a:pt x="1036" y="1987"/>
                  </a:cubicBezTo>
                  <a:cubicBezTo>
                    <a:pt x="1210" y="1858"/>
                    <a:pt x="1318" y="1627"/>
                    <a:pt x="1324" y="1366"/>
                  </a:cubicBezTo>
                  <a:cubicBezTo>
                    <a:pt x="1328" y="1160"/>
                    <a:pt x="1272" y="932"/>
                    <a:pt x="1157" y="687"/>
                  </a:cubicBezTo>
                  <a:cubicBezTo>
                    <a:pt x="727" y="557"/>
                    <a:pt x="329" y="318"/>
                    <a:pt x="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flipH="1">
              <a:off x="5676814" y="2155238"/>
              <a:ext cx="208379" cy="189772"/>
            </a:xfrm>
            <a:custGeom>
              <a:avLst/>
              <a:gdLst/>
              <a:ahLst/>
              <a:cxnLst/>
              <a:rect l="l" t="t" r="r" b="b"/>
              <a:pathLst>
                <a:path w="4168" h="3796" extrusionOk="0">
                  <a:moveTo>
                    <a:pt x="1374" y="1"/>
                  </a:moveTo>
                  <a:cubicBezTo>
                    <a:pt x="1323" y="1"/>
                    <a:pt x="1271" y="5"/>
                    <a:pt x="1221" y="15"/>
                  </a:cubicBezTo>
                  <a:cubicBezTo>
                    <a:pt x="1386" y="122"/>
                    <a:pt x="1521" y="275"/>
                    <a:pt x="1601" y="456"/>
                  </a:cubicBezTo>
                  <a:cubicBezTo>
                    <a:pt x="1753" y="809"/>
                    <a:pt x="1686" y="1240"/>
                    <a:pt x="1433" y="1529"/>
                  </a:cubicBezTo>
                  <a:cubicBezTo>
                    <a:pt x="1395" y="1571"/>
                    <a:pt x="1340" y="1597"/>
                    <a:pt x="1283" y="1597"/>
                  </a:cubicBezTo>
                  <a:cubicBezTo>
                    <a:pt x="1280" y="1597"/>
                    <a:pt x="1277" y="1597"/>
                    <a:pt x="1274" y="1597"/>
                  </a:cubicBezTo>
                  <a:cubicBezTo>
                    <a:pt x="1217" y="1597"/>
                    <a:pt x="1170" y="1573"/>
                    <a:pt x="1133" y="1533"/>
                  </a:cubicBezTo>
                  <a:cubicBezTo>
                    <a:pt x="1010" y="1401"/>
                    <a:pt x="826" y="1321"/>
                    <a:pt x="646" y="1321"/>
                  </a:cubicBezTo>
                  <a:cubicBezTo>
                    <a:pt x="636" y="1321"/>
                    <a:pt x="625" y="1321"/>
                    <a:pt x="614" y="1322"/>
                  </a:cubicBezTo>
                  <a:cubicBezTo>
                    <a:pt x="422" y="1332"/>
                    <a:pt x="234" y="1439"/>
                    <a:pt x="132" y="1596"/>
                  </a:cubicBezTo>
                  <a:cubicBezTo>
                    <a:pt x="31" y="1751"/>
                    <a:pt x="1" y="1969"/>
                    <a:pt x="47" y="2210"/>
                  </a:cubicBezTo>
                  <a:cubicBezTo>
                    <a:pt x="54" y="2252"/>
                    <a:pt x="64" y="2297"/>
                    <a:pt x="79" y="2343"/>
                  </a:cubicBezTo>
                  <a:lnTo>
                    <a:pt x="3033" y="2343"/>
                  </a:lnTo>
                  <a:cubicBezTo>
                    <a:pt x="3144" y="2343"/>
                    <a:pt x="3235" y="2433"/>
                    <a:pt x="3235" y="2544"/>
                  </a:cubicBezTo>
                  <a:lnTo>
                    <a:pt x="3235" y="3335"/>
                  </a:lnTo>
                  <a:cubicBezTo>
                    <a:pt x="3235" y="3446"/>
                    <a:pt x="3144" y="3536"/>
                    <a:pt x="3033" y="3536"/>
                  </a:cubicBezTo>
                  <a:lnTo>
                    <a:pt x="2950" y="3536"/>
                  </a:lnTo>
                  <a:cubicBezTo>
                    <a:pt x="2826" y="3611"/>
                    <a:pt x="2714" y="3697"/>
                    <a:pt x="2616" y="3788"/>
                  </a:cubicBezTo>
                  <a:cubicBezTo>
                    <a:pt x="2677" y="3793"/>
                    <a:pt x="2735" y="3795"/>
                    <a:pt x="2789" y="3795"/>
                  </a:cubicBezTo>
                  <a:cubicBezTo>
                    <a:pt x="2911" y="3795"/>
                    <a:pt x="3012" y="3783"/>
                    <a:pt x="3088" y="3758"/>
                  </a:cubicBezTo>
                  <a:cubicBezTo>
                    <a:pt x="3240" y="3705"/>
                    <a:pt x="3513" y="3582"/>
                    <a:pt x="3628" y="3338"/>
                  </a:cubicBezTo>
                  <a:cubicBezTo>
                    <a:pt x="3703" y="3173"/>
                    <a:pt x="3676" y="2925"/>
                    <a:pt x="3515" y="2831"/>
                  </a:cubicBezTo>
                  <a:cubicBezTo>
                    <a:pt x="3450" y="2792"/>
                    <a:pt x="3412" y="2721"/>
                    <a:pt x="3416" y="2645"/>
                  </a:cubicBezTo>
                  <a:cubicBezTo>
                    <a:pt x="3421" y="2569"/>
                    <a:pt x="3467" y="2502"/>
                    <a:pt x="3537" y="2472"/>
                  </a:cubicBezTo>
                  <a:cubicBezTo>
                    <a:pt x="3786" y="2362"/>
                    <a:pt x="4001" y="2142"/>
                    <a:pt x="4084" y="1910"/>
                  </a:cubicBezTo>
                  <a:cubicBezTo>
                    <a:pt x="4168" y="1675"/>
                    <a:pt x="4146" y="1387"/>
                    <a:pt x="4022" y="1121"/>
                  </a:cubicBezTo>
                  <a:cubicBezTo>
                    <a:pt x="3980" y="1028"/>
                    <a:pt x="3925" y="937"/>
                    <a:pt x="3859" y="849"/>
                  </a:cubicBezTo>
                  <a:cubicBezTo>
                    <a:pt x="3839" y="1082"/>
                    <a:pt x="3768" y="1310"/>
                    <a:pt x="3647" y="1512"/>
                  </a:cubicBezTo>
                  <a:cubicBezTo>
                    <a:pt x="3495" y="1769"/>
                    <a:pt x="3279" y="1943"/>
                    <a:pt x="3038" y="2003"/>
                  </a:cubicBezTo>
                  <a:cubicBezTo>
                    <a:pt x="2983" y="2016"/>
                    <a:pt x="2927" y="2023"/>
                    <a:pt x="2872" y="2023"/>
                  </a:cubicBezTo>
                  <a:cubicBezTo>
                    <a:pt x="2607" y="2023"/>
                    <a:pt x="2360" y="1874"/>
                    <a:pt x="2267" y="1642"/>
                  </a:cubicBezTo>
                  <a:cubicBezTo>
                    <a:pt x="2249" y="1597"/>
                    <a:pt x="2248" y="1548"/>
                    <a:pt x="2264" y="1502"/>
                  </a:cubicBezTo>
                  <a:cubicBezTo>
                    <a:pt x="2358" y="1232"/>
                    <a:pt x="2351" y="901"/>
                    <a:pt x="2248" y="639"/>
                  </a:cubicBezTo>
                  <a:cubicBezTo>
                    <a:pt x="2136" y="356"/>
                    <a:pt x="1900" y="127"/>
                    <a:pt x="1631" y="41"/>
                  </a:cubicBezTo>
                  <a:cubicBezTo>
                    <a:pt x="1548" y="14"/>
                    <a:pt x="1461" y="1"/>
                    <a:pt x="13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7"/>
            <p:cNvSpPr/>
            <p:nvPr/>
          </p:nvSpPr>
          <p:spPr>
            <a:xfrm flipH="1">
              <a:off x="5549332" y="2483388"/>
              <a:ext cx="222378" cy="219017"/>
            </a:xfrm>
            <a:custGeom>
              <a:avLst/>
              <a:gdLst/>
              <a:ahLst/>
              <a:cxnLst/>
              <a:rect l="l" t="t" r="r" b="b"/>
              <a:pathLst>
                <a:path w="4448" h="4381" extrusionOk="0">
                  <a:moveTo>
                    <a:pt x="1157" y="0"/>
                  </a:moveTo>
                  <a:cubicBezTo>
                    <a:pt x="1106" y="0"/>
                    <a:pt x="1055" y="4"/>
                    <a:pt x="1004" y="11"/>
                  </a:cubicBezTo>
                  <a:cubicBezTo>
                    <a:pt x="1269" y="159"/>
                    <a:pt x="1482" y="375"/>
                    <a:pt x="1608" y="632"/>
                  </a:cubicBezTo>
                  <a:cubicBezTo>
                    <a:pt x="1847" y="1122"/>
                    <a:pt x="1717" y="1729"/>
                    <a:pt x="1313" y="2017"/>
                  </a:cubicBezTo>
                  <a:cubicBezTo>
                    <a:pt x="1122" y="2151"/>
                    <a:pt x="906" y="2204"/>
                    <a:pt x="695" y="2250"/>
                  </a:cubicBezTo>
                  <a:cubicBezTo>
                    <a:pt x="498" y="2296"/>
                    <a:pt x="312" y="2340"/>
                    <a:pt x="188" y="2451"/>
                  </a:cubicBezTo>
                  <a:cubicBezTo>
                    <a:pt x="68" y="2557"/>
                    <a:pt x="1" y="2735"/>
                    <a:pt x="5" y="2932"/>
                  </a:cubicBezTo>
                  <a:cubicBezTo>
                    <a:pt x="5" y="2984"/>
                    <a:pt x="10" y="3039"/>
                    <a:pt x="23" y="3096"/>
                  </a:cubicBezTo>
                  <a:cubicBezTo>
                    <a:pt x="34" y="3161"/>
                    <a:pt x="56" y="3227"/>
                    <a:pt x="84" y="3297"/>
                  </a:cubicBezTo>
                  <a:lnTo>
                    <a:pt x="2783" y="3297"/>
                  </a:lnTo>
                  <a:cubicBezTo>
                    <a:pt x="2894" y="3297"/>
                    <a:pt x="2985" y="3387"/>
                    <a:pt x="2985" y="3499"/>
                  </a:cubicBezTo>
                  <a:lnTo>
                    <a:pt x="2985" y="4378"/>
                  </a:lnTo>
                  <a:cubicBezTo>
                    <a:pt x="3017" y="4380"/>
                    <a:pt x="3047" y="4380"/>
                    <a:pt x="3077" y="4380"/>
                  </a:cubicBezTo>
                  <a:cubicBezTo>
                    <a:pt x="3147" y="4380"/>
                    <a:pt x="3214" y="4377"/>
                    <a:pt x="3278" y="4370"/>
                  </a:cubicBezTo>
                  <a:cubicBezTo>
                    <a:pt x="3614" y="4334"/>
                    <a:pt x="3893" y="4192"/>
                    <a:pt x="4044" y="3977"/>
                  </a:cubicBezTo>
                  <a:cubicBezTo>
                    <a:pt x="4218" y="3733"/>
                    <a:pt x="4215" y="3363"/>
                    <a:pt x="4035" y="3120"/>
                  </a:cubicBezTo>
                  <a:cubicBezTo>
                    <a:pt x="3995" y="3064"/>
                    <a:pt x="3945" y="3014"/>
                    <a:pt x="3887" y="2974"/>
                  </a:cubicBezTo>
                  <a:cubicBezTo>
                    <a:pt x="3879" y="2968"/>
                    <a:pt x="3871" y="2965"/>
                    <a:pt x="3864" y="2959"/>
                  </a:cubicBezTo>
                  <a:cubicBezTo>
                    <a:pt x="3851" y="2949"/>
                    <a:pt x="3837" y="2941"/>
                    <a:pt x="3821" y="2932"/>
                  </a:cubicBezTo>
                  <a:cubicBezTo>
                    <a:pt x="3701" y="2862"/>
                    <a:pt x="3564" y="2825"/>
                    <a:pt x="3429" y="2825"/>
                  </a:cubicBezTo>
                  <a:cubicBezTo>
                    <a:pt x="3358" y="2825"/>
                    <a:pt x="3287" y="2835"/>
                    <a:pt x="3220" y="2857"/>
                  </a:cubicBezTo>
                  <a:cubicBezTo>
                    <a:pt x="3200" y="2863"/>
                    <a:pt x="3179" y="2866"/>
                    <a:pt x="3159" y="2866"/>
                  </a:cubicBezTo>
                  <a:cubicBezTo>
                    <a:pt x="3073" y="2866"/>
                    <a:pt x="2995" y="2810"/>
                    <a:pt x="2968" y="2723"/>
                  </a:cubicBezTo>
                  <a:cubicBezTo>
                    <a:pt x="2935" y="2618"/>
                    <a:pt x="2991" y="2503"/>
                    <a:pt x="3100" y="2470"/>
                  </a:cubicBezTo>
                  <a:cubicBezTo>
                    <a:pt x="3205" y="2437"/>
                    <a:pt x="3316" y="2421"/>
                    <a:pt x="3426" y="2421"/>
                  </a:cubicBezTo>
                  <a:cubicBezTo>
                    <a:pt x="3630" y="2421"/>
                    <a:pt x="3835" y="2476"/>
                    <a:pt x="4016" y="2580"/>
                  </a:cubicBezTo>
                  <a:cubicBezTo>
                    <a:pt x="4165" y="2535"/>
                    <a:pt x="4277" y="2380"/>
                    <a:pt x="4335" y="2238"/>
                  </a:cubicBezTo>
                  <a:cubicBezTo>
                    <a:pt x="4448" y="1969"/>
                    <a:pt x="4445" y="1646"/>
                    <a:pt x="4326" y="1378"/>
                  </a:cubicBezTo>
                  <a:cubicBezTo>
                    <a:pt x="4306" y="1330"/>
                    <a:pt x="4281" y="1283"/>
                    <a:pt x="4252" y="1239"/>
                  </a:cubicBezTo>
                  <a:lnTo>
                    <a:pt x="4252" y="1239"/>
                  </a:lnTo>
                  <a:cubicBezTo>
                    <a:pt x="4294" y="1523"/>
                    <a:pt x="4239" y="1804"/>
                    <a:pt x="4093" y="2014"/>
                  </a:cubicBezTo>
                  <a:cubicBezTo>
                    <a:pt x="3939" y="2241"/>
                    <a:pt x="3684" y="2375"/>
                    <a:pt x="3429" y="2375"/>
                  </a:cubicBezTo>
                  <a:cubicBezTo>
                    <a:pt x="3380" y="2375"/>
                    <a:pt x="3332" y="2370"/>
                    <a:pt x="3284" y="2360"/>
                  </a:cubicBezTo>
                  <a:cubicBezTo>
                    <a:pt x="3188" y="2338"/>
                    <a:pt x="3104" y="2299"/>
                    <a:pt x="3033" y="2266"/>
                  </a:cubicBezTo>
                  <a:cubicBezTo>
                    <a:pt x="2988" y="2247"/>
                    <a:pt x="2945" y="2225"/>
                    <a:pt x="2901" y="2212"/>
                  </a:cubicBezTo>
                  <a:cubicBezTo>
                    <a:pt x="2872" y="2203"/>
                    <a:pt x="2845" y="2200"/>
                    <a:pt x="2823" y="2200"/>
                  </a:cubicBezTo>
                  <a:cubicBezTo>
                    <a:pt x="2789" y="2200"/>
                    <a:pt x="2767" y="2207"/>
                    <a:pt x="2762" y="2212"/>
                  </a:cubicBezTo>
                  <a:cubicBezTo>
                    <a:pt x="2724" y="2265"/>
                    <a:pt x="2662" y="2293"/>
                    <a:pt x="2600" y="2293"/>
                  </a:cubicBezTo>
                  <a:cubicBezTo>
                    <a:pt x="2571" y="2293"/>
                    <a:pt x="2542" y="2287"/>
                    <a:pt x="2515" y="2275"/>
                  </a:cubicBezTo>
                  <a:cubicBezTo>
                    <a:pt x="2426" y="2234"/>
                    <a:pt x="2381" y="2135"/>
                    <a:pt x="2403" y="2043"/>
                  </a:cubicBezTo>
                  <a:cubicBezTo>
                    <a:pt x="2506" y="1639"/>
                    <a:pt x="2483" y="1238"/>
                    <a:pt x="2337" y="880"/>
                  </a:cubicBezTo>
                  <a:cubicBezTo>
                    <a:pt x="2186" y="514"/>
                    <a:pt x="1914" y="224"/>
                    <a:pt x="1587" y="87"/>
                  </a:cubicBezTo>
                  <a:cubicBezTo>
                    <a:pt x="1449" y="29"/>
                    <a:pt x="1302" y="0"/>
                    <a:pt x="11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7"/>
            <p:cNvSpPr/>
            <p:nvPr/>
          </p:nvSpPr>
          <p:spPr>
            <a:xfrm flipH="1">
              <a:off x="5642602" y="2668360"/>
              <a:ext cx="572443" cy="34295"/>
            </a:xfrm>
            <a:custGeom>
              <a:avLst/>
              <a:gdLst/>
              <a:ahLst/>
              <a:cxnLst/>
              <a:rect l="l" t="t" r="r" b="b"/>
              <a:pathLst>
                <a:path w="11450" h="686" extrusionOk="0">
                  <a:moveTo>
                    <a:pt x="0" y="1"/>
                  </a:moveTo>
                  <a:lnTo>
                    <a:pt x="0" y="686"/>
                  </a:lnTo>
                  <a:lnTo>
                    <a:pt x="11449" y="686"/>
                  </a:lnTo>
                  <a:lnTo>
                    <a:pt x="114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7"/>
            <p:cNvSpPr/>
            <p:nvPr/>
          </p:nvSpPr>
          <p:spPr>
            <a:xfrm flipH="1">
              <a:off x="5743592" y="2292517"/>
              <a:ext cx="471553" cy="19347"/>
            </a:xfrm>
            <a:custGeom>
              <a:avLst/>
              <a:gdLst/>
              <a:ahLst/>
              <a:cxnLst/>
              <a:rect l="l" t="t" r="r" b="b"/>
              <a:pathLst>
                <a:path w="9432" h="387" extrusionOk="0">
                  <a:moveTo>
                    <a:pt x="1" y="1"/>
                  </a:moveTo>
                  <a:lnTo>
                    <a:pt x="1" y="386"/>
                  </a:lnTo>
                  <a:lnTo>
                    <a:pt x="9431" y="386"/>
                  </a:lnTo>
                  <a:lnTo>
                    <a:pt x="94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7"/>
            <p:cNvSpPr/>
            <p:nvPr/>
          </p:nvSpPr>
          <p:spPr>
            <a:xfrm flipH="1">
              <a:off x="5868279" y="1965567"/>
              <a:ext cx="346715" cy="19347"/>
            </a:xfrm>
            <a:custGeom>
              <a:avLst/>
              <a:gdLst/>
              <a:ahLst/>
              <a:cxnLst/>
              <a:rect l="l" t="t" r="r" b="b"/>
              <a:pathLst>
                <a:path w="6935" h="387" extrusionOk="0">
                  <a:moveTo>
                    <a:pt x="1" y="0"/>
                  </a:moveTo>
                  <a:cubicBezTo>
                    <a:pt x="1" y="128"/>
                    <a:pt x="1" y="257"/>
                    <a:pt x="1" y="387"/>
                  </a:cubicBezTo>
                  <a:lnTo>
                    <a:pt x="6935" y="387"/>
                  </a:lnTo>
                  <a:lnTo>
                    <a:pt x="69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7"/>
            <p:cNvSpPr/>
            <p:nvPr/>
          </p:nvSpPr>
          <p:spPr>
            <a:xfrm flipH="1">
              <a:off x="4954012" y="3631765"/>
              <a:ext cx="393911" cy="155477"/>
            </a:xfrm>
            <a:custGeom>
              <a:avLst/>
              <a:gdLst/>
              <a:ahLst/>
              <a:cxnLst/>
              <a:rect l="l" t="t" r="r" b="b"/>
              <a:pathLst>
                <a:path w="7879" h="3110" extrusionOk="0">
                  <a:moveTo>
                    <a:pt x="261" y="1"/>
                  </a:moveTo>
                  <a:cubicBezTo>
                    <a:pt x="118" y="1"/>
                    <a:pt x="0" y="118"/>
                    <a:pt x="0" y="260"/>
                  </a:cubicBezTo>
                  <a:lnTo>
                    <a:pt x="0" y="2849"/>
                  </a:lnTo>
                  <a:cubicBezTo>
                    <a:pt x="0" y="2994"/>
                    <a:pt x="118" y="3110"/>
                    <a:pt x="261" y="3110"/>
                  </a:cubicBezTo>
                  <a:lnTo>
                    <a:pt x="7617" y="3110"/>
                  </a:lnTo>
                  <a:cubicBezTo>
                    <a:pt x="7760" y="3110"/>
                    <a:pt x="7879" y="2994"/>
                    <a:pt x="7879" y="2849"/>
                  </a:cubicBezTo>
                  <a:lnTo>
                    <a:pt x="7879" y="260"/>
                  </a:lnTo>
                  <a:cubicBezTo>
                    <a:pt x="7879" y="118"/>
                    <a:pt x="7760" y="1"/>
                    <a:pt x="7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7"/>
            <p:cNvSpPr/>
            <p:nvPr/>
          </p:nvSpPr>
          <p:spPr>
            <a:xfrm flipH="1">
              <a:off x="4903622" y="3353057"/>
              <a:ext cx="327917" cy="259161"/>
            </a:xfrm>
            <a:custGeom>
              <a:avLst/>
              <a:gdLst/>
              <a:ahLst/>
              <a:cxnLst/>
              <a:rect l="l" t="t" r="r" b="b"/>
              <a:pathLst>
                <a:path w="6559" h="5184" extrusionOk="0">
                  <a:moveTo>
                    <a:pt x="2070" y="1"/>
                  </a:moveTo>
                  <a:cubicBezTo>
                    <a:pt x="1933" y="1"/>
                    <a:pt x="1794" y="20"/>
                    <a:pt x="1657" y="59"/>
                  </a:cubicBezTo>
                  <a:cubicBezTo>
                    <a:pt x="1404" y="134"/>
                    <a:pt x="1164" y="276"/>
                    <a:pt x="962" y="469"/>
                  </a:cubicBezTo>
                  <a:cubicBezTo>
                    <a:pt x="998" y="466"/>
                    <a:pt x="1034" y="465"/>
                    <a:pt x="1069" y="465"/>
                  </a:cubicBezTo>
                  <a:cubicBezTo>
                    <a:pt x="1202" y="465"/>
                    <a:pt x="1332" y="482"/>
                    <a:pt x="1460" y="517"/>
                  </a:cubicBezTo>
                  <a:cubicBezTo>
                    <a:pt x="1876" y="630"/>
                    <a:pt x="2193" y="942"/>
                    <a:pt x="2261" y="1310"/>
                  </a:cubicBezTo>
                  <a:cubicBezTo>
                    <a:pt x="2360" y="1810"/>
                    <a:pt x="2014" y="2253"/>
                    <a:pt x="1657" y="2500"/>
                  </a:cubicBezTo>
                  <a:cubicBezTo>
                    <a:pt x="1497" y="2613"/>
                    <a:pt x="1327" y="2703"/>
                    <a:pt x="1159" y="2789"/>
                  </a:cubicBezTo>
                  <a:cubicBezTo>
                    <a:pt x="975" y="2887"/>
                    <a:pt x="800" y="2978"/>
                    <a:pt x="647" y="3096"/>
                  </a:cubicBezTo>
                  <a:cubicBezTo>
                    <a:pt x="301" y="3363"/>
                    <a:pt x="66" y="3780"/>
                    <a:pt x="18" y="4213"/>
                  </a:cubicBezTo>
                  <a:cubicBezTo>
                    <a:pt x="15" y="4251"/>
                    <a:pt x="11" y="4290"/>
                    <a:pt x="11" y="4331"/>
                  </a:cubicBezTo>
                  <a:cubicBezTo>
                    <a:pt x="1" y="4620"/>
                    <a:pt x="72" y="4911"/>
                    <a:pt x="208" y="5172"/>
                  </a:cubicBezTo>
                  <a:lnTo>
                    <a:pt x="5289" y="5172"/>
                  </a:lnTo>
                  <a:cubicBezTo>
                    <a:pt x="5332" y="5172"/>
                    <a:pt x="5373" y="5178"/>
                    <a:pt x="5413" y="5184"/>
                  </a:cubicBezTo>
                  <a:cubicBezTo>
                    <a:pt x="5531" y="5082"/>
                    <a:pt x="5573" y="5017"/>
                    <a:pt x="5586" y="4994"/>
                  </a:cubicBezTo>
                  <a:cubicBezTo>
                    <a:pt x="5667" y="4835"/>
                    <a:pt x="5660" y="4596"/>
                    <a:pt x="5519" y="4494"/>
                  </a:cubicBezTo>
                  <a:cubicBezTo>
                    <a:pt x="5466" y="4455"/>
                    <a:pt x="5437" y="4396"/>
                    <a:pt x="5437" y="4331"/>
                  </a:cubicBezTo>
                  <a:lnTo>
                    <a:pt x="5437" y="4321"/>
                  </a:lnTo>
                  <a:cubicBezTo>
                    <a:pt x="5439" y="4252"/>
                    <a:pt x="5477" y="4190"/>
                    <a:pt x="5537" y="4157"/>
                  </a:cubicBezTo>
                  <a:cubicBezTo>
                    <a:pt x="6168" y="3788"/>
                    <a:pt x="6559" y="3035"/>
                    <a:pt x="6440" y="2405"/>
                  </a:cubicBezTo>
                  <a:cubicBezTo>
                    <a:pt x="6352" y="1913"/>
                    <a:pt x="5968" y="1494"/>
                    <a:pt x="5502" y="1317"/>
                  </a:cubicBezTo>
                  <a:lnTo>
                    <a:pt x="5502" y="1317"/>
                  </a:lnTo>
                  <a:cubicBezTo>
                    <a:pt x="5629" y="1601"/>
                    <a:pt x="5652" y="1946"/>
                    <a:pt x="5547" y="2261"/>
                  </a:cubicBezTo>
                  <a:cubicBezTo>
                    <a:pt x="5373" y="2778"/>
                    <a:pt x="4872" y="3153"/>
                    <a:pt x="4327" y="3175"/>
                  </a:cubicBezTo>
                  <a:cubicBezTo>
                    <a:pt x="4314" y="3176"/>
                    <a:pt x="4300" y="3176"/>
                    <a:pt x="4286" y="3176"/>
                  </a:cubicBezTo>
                  <a:cubicBezTo>
                    <a:pt x="4044" y="3176"/>
                    <a:pt x="3818" y="3117"/>
                    <a:pt x="3601" y="3058"/>
                  </a:cubicBezTo>
                  <a:cubicBezTo>
                    <a:pt x="3596" y="3059"/>
                    <a:pt x="3590" y="3061"/>
                    <a:pt x="3585" y="3061"/>
                  </a:cubicBezTo>
                  <a:cubicBezTo>
                    <a:pt x="3543" y="3061"/>
                    <a:pt x="3508" y="3045"/>
                    <a:pt x="3476" y="3026"/>
                  </a:cubicBezTo>
                  <a:cubicBezTo>
                    <a:pt x="3360" y="2996"/>
                    <a:pt x="3233" y="2967"/>
                    <a:pt x="3108" y="2959"/>
                  </a:cubicBezTo>
                  <a:cubicBezTo>
                    <a:pt x="3078" y="2957"/>
                    <a:pt x="3048" y="2956"/>
                    <a:pt x="3017" y="2956"/>
                  </a:cubicBezTo>
                  <a:cubicBezTo>
                    <a:pt x="2714" y="2956"/>
                    <a:pt x="2410" y="3079"/>
                    <a:pt x="2189" y="3290"/>
                  </a:cubicBezTo>
                  <a:cubicBezTo>
                    <a:pt x="1947" y="3520"/>
                    <a:pt x="1806" y="3859"/>
                    <a:pt x="1814" y="4192"/>
                  </a:cubicBezTo>
                  <a:cubicBezTo>
                    <a:pt x="1815" y="4245"/>
                    <a:pt x="1796" y="4293"/>
                    <a:pt x="1765" y="4331"/>
                  </a:cubicBezTo>
                  <a:cubicBezTo>
                    <a:pt x="1730" y="4373"/>
                    <a:pt x="1676" y="4397"/>
                    <a:pt x="1617" y="4399"/>
                  </a:cubicBezTo>
                  <a:cubicBezTo>
                    <a:pt x="1611" y="4399"/>
                    <a:pt x="1606" y="4399"/>
                    <a:pt x="1601" y="4399"/>
                  </a:cubicBezTo>
                  <a:cubicBezTo>
                    <a:pt x="1543" y="4399"/>
                    <a:pt x="1492" y="4372"/>
                    <a:pt x="1460" y="4331"/>
                  </a:cubicBezTo>
                  <a:cubicBezTo>
                    <a:pt x="1430" y="4296"/>
                    <a:pt x="1411" y="4250"/>
                    <a:pt x="1411" y="4202"/>
                  </a:cubicBezTo>
                  <a:cubicBezTo>
                    <a:pt x="1401" y="3754"/>
                    <a:pt x="1586" y="3304"/>
                    <a:pt x="1909" y="2999"/>
                  </a:cubicBezTo>
                  <a:cubicBezTo>
                    <a:pt x="2208" y="2713"/>
                    <a:pt x="2618" y="2552"/>
                    <a:pt x="3030" y="2552"/>
                  </a:cubicBezTo>
                  <a:cubicBezTo>
                    <a:pt x="3065" y="2552"/>
                    <a:pt x="3100" y="2553"/>
                    <a:pt x="3136" y="2555"/>
                  </a:cubicBezTo>
                  <a:cubicBezTo>
                    <a:pt x="3234" y="2563"/>
                    <a:pt x="3327" y="2579"/>
                    <a:pt x="3418" y="2597"/>
                  </a:cubicBezTo>
                  <a:cubicBezTo>
                    <a:pt x="3472" y="2225"/>
                    <a:pt x="3515" y="1823"/>
                    <a:pt x="3472" y="1439"/>
                  </a:cubicBezTo>
                  <a:cubicBezTo>
                    <a:pt x="3418" y="951"/>
                    <a:pt x="3226" y="544"/>
                    <a:pt x="2929" y="297"/>
                  </a:cubicBezTo>
                  <a:cubicBezTo>
                    <a:pt x="2696" y="103"/>
                    <a:pt x="2389" y="1"/>
                    <a:pt x="20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7"/>
            <p:cNvSpPr/>
            <p:nvPr/>
          </p:nvSpPr>
          <p:spPr>
            <a:xfrm flipH="1">
              <a:off x="5302813" y="2871630"/>
              <a:ext cx="331917" cy="248413"/>
            </a:xfrm>
            <a:custGeom>
              <a:avLst/>
              <a:gdLst/>
              <a:ahLst/>
              <a:cxnLst/>
              <a:rect l="l" t="t" r="r" b="b"/>
              <a:pathLst>
                <a:path w="6639" h="4969" extrusionOk="0">
                  <a:moveTo>
                    <a:pt x="2081" y="0"/>
                  </a:moveTo>
                  <a:cubicBezTo>
                    <a:pt x="2069" y="0"/>
                    <a:pt x="2057" y="0"/>
                    <a:pt x="2045" y="1"/>
                  </a:cubicBezTo>
                  <a:cubicBezTo>
                    <a:pt x="1735" y="9"/>
                    <a:pt x="1443" y="132"/>
                    <a:pt x="1224" y="329"/>
                  </a:cubicBezTo>
                  <a:cubicBezTo>
                    <a:pt x="1280" y="323"/>
                    <a:pt x="1335" y="320"/>
                    <a:pt x="1389" y="320"/>
                  </a:cubicBezTo>
                  <a:cubicBezTo>
                    <a:pt x="1733" y="320"/>
                    <a:pt x="2053" y="442"/>
                    <a:pt x="2297" y="674"/>
                  </a:cubicBezTo>
                  <a:cubicBezTo>
                    <a:pt x="2517" y="888"/>
                    <a:pt x="2647" y="1208"/>
                    <a:pt x="2642" y="1530"/>
                  </a:cubicBezTo>
                  <a:cubicBezTo>
                    <a:pt x="2639" y="1818"/>
                    <a:pt x="2527" y="2074"/>
                    <a:pt x="2335" y="2249"/>
                  </a:cubicBezTo>
                  <a:cubicBezTo>
                    <a:pt x="2029" y="2526"/>
                    <a:pt x="1637" y="2551"/>
                    <a:pt x="1257" y="2575"/>
                  </a:cubicBezTo>
                  <a:cubicBezTo>
                    <a:pt x="959" y="2594"/>
                    <a:pt x="677" y="2611"/>
                    <a:pt x="470" y="2750"/>
                  </a:cubicBezTo>
                  <a:cubicBezTo>
                    <a:pt x="1" y="3066"/>
                    <a:pt x="114" y="3828"/>
                    <a:pt x="157" y="4054"/>
                  </a:cubicBezTo>
                  <a:cubicBezTo>
                    <a:pt x="158" y="4064"/>
                    <a:pt x="161" y="4072"/>
                    <a:pt x="164" y="4083"/>
                  </a:cubicBezTo>
                  <a:cubicBezTo>
                    <a:pt x="189" y="4203"/>
                    <a:pt x="219" y="4323"/>
                    <a:pt x="248" y="4443"/>
                  </a:cubicBezTo>
                  <a:cubicBezTo>
                    <a:pt x="290" y="4614"/>
                    <a:pt x="335" y="4791"/>
                    <a:pt x="365" y="4969"/>
                  </a:cubicBezTo>
                  <a:lnTo>
                    <a:pt x="5842" y="4969"/>
                  </a:lnTo>
                  <a:cubicBezTo>
                    <a:pt x="5859" y="4694"/>
                    <a:pt x="5752" y="4417"/>
                    <a:pt x="5554" y="4226"/>
                  </a:cubicBezTo>
                  <a:cubicBezTo>
                    <a:pt x="5513" y="4187"/>
                    <a:pt x="5490" y="4136"/>
                    <a:pt x="5490" y="4083"/>
                  </a:cubicBezTo>
                  <a:cubicBezTo>
                    <a:pt x="5490" y="4064"/>
                    <a:pt x="5494" y="4045"/>
                    <a:pt x="5499" y="4025"/>
                  </a:cubicBezTo>
                  <a:cubicBezTo>
                    <a:pt x="5519" y="3954"/>
                    <a:pt x="5577" y="3899"/>
                    <a:pt x="5651" y="3883"/>
                  </a:cubicBezTo>
                  <a:cubicBezTo>
                    <a:pt x="6030" y="3799"/>
                    <a:pt x="6383" y="3443"/>
                    <a:pt x="6511" y="3015"/>
                  </a:cubicBezTo>
                  <a:cubicBezTo>
                    <a:pt x="6638" y="2597"/>
                    <a:pt x="6563" y="2107"/>
                    <a:pt x="6308" y="1706"/>
                  </a:cubicBezTo>
                  <a:cubicBezTo>
                    <a:pt x="6152" y="1459"/>
                    <a:pt x="5930" y="1247"/>
                    <a:pt x="5665" y="1082"/>
                  </a:cubicBezTo>
                  <a:lnTo>
                    <a:pt x="5665" y="1082"/>
                  </a:lnTo>
                  <a:cubicBezTo>
                    <a:pt x="5790" y="1534"/>
                    <a:pt x="5779" y="2061"/>
                    <a:pt x="5509" y="2497"/>
                  </a:cubicBezTo>
                  <a:cubicBezTo>
                    <a:pt x="5290" y="2856"/>
                    <a:pt x="4899" y="3130"/>
                    <a:pt x="4442" y="3249"/>
                  </a:cubicBezTo>
                  <a:cubicBezTo>
                    <a:pt x="4235" y="3303"/>
                    <a:pt x="4015" y="3331"/>
                    <a:pt x="3779" y="3331"/>
                  </a:cubicBezTo>
                  <a:cubicBezTo>
                    <a:pt x="3591" y="3331"/>
                    <a:pt x="3392" y="3314"/>
                    <a:pt x="3180" y="3279"/>
                  </a:cubicBezTo>
                  <a:cubicBezTo>
                    <a:pt x="3086" y="3263"/>
                    <a:pt x="2991" y="3243"/>
                    <a:pt x="2894" y="3225"/>
                  </a:cubicBezTo>
                  <a:cubicBezTo>
                    <a:pt x="2661" y="3181"/>
                    <a:pt x="2441" y="3140"/>
                    <a:pt x="2221" y="3140"/>
                  </a:cubicBezTo>
                  <a:cubicBezTo>
                    <a:pt x="2214" y="3140"/>
                    <a:pt x="2206" y="3140"/>
                    <a:pt x="2199" y="3140"/>
                  </a:cubicBezTo>
                  <a:cubicBezTo>
                    <a:pt x="1948" y="3143"/>
                    <a:pt x="1625" y="3231"/>
                    <a:pt x="1476" y="3469"/>
                  </a:cubicBezTo>
                  <a:cubicBezTo>
                    <a:pt x="1381" y="3616"/>
                    <a:pt x="1354" y="3822"/>
                    <a:pt x="1402" y="4030"/>
                  </a:cubicBezTo>
                  <a:cubicBezTo>
                    <a:pt x="1405" y="4048"/>
                    <a:pt x="1411" y="4065"/>
                    <a:pt x="1415" y="4083"/>
                  </a:cubicBezTo>
                  <a:cubicBezTo>
                    <a:pt x="1464" y="4248"/>
                    <a:pt x="1559" y="4421"/>
                    <a:pt x="1701" y="4613"/>
                  </a:cubicBezTo>
                  <a:cubicBezTo>
                    <a:pt x="1767" y="4702"/>
                    <a:pt x="1748" y="4830"/>
                    <a:pt x="1659" y="4896"/>
                  </a:cubicBezTo>
                  <a:cubicBezTo>
                    <a:pt x="1622" y="4923"/>
                    <a:pt x="1580" y="4936"/>
                    <a:pt x="1538" y="4936"/>
                  </a:cubicBezTo>
                  <a:cubicBezTo>
                    <a:pt x="1476" y="4936"/>
                    <a:pt x="1415" y="4908"/>
                    <a:pt x="1375" y="4856"/>
                  </a:cubicBezTo>
                  <a:cubicBezTo>
                    <a:pt x="1184" y="4598"/>
                    <a:pt x="1065" y="4358"/>
                    <a:pt x="1010" y="4122"/>
                  </a:cubicBezTo>
                  <a:cubicBezTo>
                    <a:pt x="1007" y="4110"/>
                    <a:pt x="1005" y="4096"/>
                    <a:pt x="1001" y="4083"/>
                  </a:cubicBezTo>
                  <a:cubicBezTo>
                    <a:pt x="940" y="3781"/>
                    <a:pt x="990" y="3479"/>
                    <a:pt x="1134" y="3251"/>
                  </a:cubicBezTo>
                  <a:cubicBezTo>
                    <a:pt x="1337" y="2936"/>
                    <a:pt x="1732" y="2743"/>
                    <a:pt x="2191" y="2736"/>
                  </a:cubicBezTo>
                  <a:cubicBezTo>
                    <a:pt x="2206" y="2736"/>
                    <a:pt x="2220" y="2735"/>
                    <a:pt x="2235" y="2735"/>
                  </a:cubicBezTo>
                  <a:cubicBezTo>
                    <a:pt x="2489" y="2735"/>
                    <a:pt x="2735" y="2782"/>
                    <a:pt x="2972" y="2829"/>
                  </a:cubicBezTo>
                  <a:cubicBezTo>
                    <a:pt x="3063" y="2847"/>
                    <a:pt x="3154" y="2865"/>
                    <a:pt x="3246" y="2878"/>
                  </a:cubicBezTo>
                  <a:cubicBezTo>
                    <a:pt x="3429" y="2910"/>
                    <a:pt x="3600" y="2925"/>
                    <a:pt x="3759" y="2925"/>
                  </a:cubicBezTo>
                  <a:cubicBezTo>
                    <a:pt x="3821" y="2925"/>
                    <a:pt x="3881" y="2922"/>
                    <a:pt x="3939" y="2918"/>
                  </a:cubicBezTo>
                  <a:cubicBezTo>
                    <a:pt x="3896" y="2827"/>
                    <a:pt x="3867" y="2737"/>
                    <a:pt x="3849" y="2681"/>
                  </a:cubicBezTo>
                  <a:cubicBezTo>
                    <a:pt x="3791" y="2498"/>
                    <a:pt x="3794" y="2320"/>
                    <a:pt x="3794" y="2144"/>
                  </a:cubicBezTo>
                  <a:lnTo>
                    <a:pt x="3796" y="2041"/>
                  </a:lnTo>
                  <a:cubicBezTo>
                    <a:pt x="3789" y="1498"/>
                    <a:pt x="3621" y="994"/>
                    <a:pt x="3319" y="623"/>
                  </a:cubicBezTo>
                  <a:cubicBezTo>
                    <a:pt x="3005" y="237"/>
                    <a:pt x="2535" y="0"/>
                    <a:pt x="2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7"/>
            <p:cNvSpPr/>
            <p:nvPr/>
          </p:nvSpPr>
          <p:spPr>
            <a:xfrm flipH="1">
              <a:off x="5329606" y="3140189"/>
              <a:ext cx="393861" cy="155427"/>
            </a:xfrm>
            <a:custGeom>
              <a:avLst/>
              <a:gdLst/>
              <a:ahLst/>
              <a:cxnLst/>
              <a:rect l="l" t="t" r="r" b="b"/>
              <a:pathLst>
                <a:path w="7878" h="3109" extrusionOk="0">
                  <a:moveTo>
                    <a:pt x="260" y="1"/>
                  </a:moveTo>
                  <a:cubicBezTo>
                    <a:pt x="116" y="1"/>
                    <a:pt x="0" y="118"/>
                    <a:pt x="0" y="260"/>
                  </a:cubicBezTo>
                  <a:lnTo>
                    <a:pt x="0" y="2849"/>
                  </a:lnTo>
                  <a:cubicBezTo>
                    <a:pt x="0" y="2992"/>
                    <a:pt x="116" y="3108"/>
                    <a:pt x="260" y="3108"/>
                  </a:cubicBezTo>
                  <a:lnTo>
                    <a:pt x="7617" y="3108"/>
                  </a:lnTo>
                  <a:cubicBezTo>
                    <a:pt x="7760" y="3108"/>
                    <a:pt x="7877" y="2992"/>
                    <a:pt x="7877" y="2849"/>
                  </a:cubicBezTo>
                  <a:lnTo>
                    <a:pt x="7877" y="260"/>
                  </a:lnTo>
                  <a:cubicBezTo>
                    <a:pt x="7877" y="118"/>
                    <a:pt x="7760" y="1"/>
                    <a:pt x="7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7"/>
            <p:cNvSpPr/>
            <p:nvPr/>
          </p:nvSpPr>
          <p:spPr>
            <a:xfrm flipH="1">
              <a:off x="7365910" y="2871630"/>
              <a:ext cx="331817" cy="248413"/>
            </a:xfrm>
            <a:custGeom>
              <a:avLst/>
              <a:gdLst/>
              <a:ahLst/>
              <a:cxnLst/>
              <a:rect l="l" t="t" r="r" b="b"/>
              <a:pathLst>
                <a:path w="6637" h="4969" extrusionOk="0">
                  <a:moveTo>
                    <a:pt x="4557" y="0"/>
                  </a:moveTo>
                  <a:cubicBezTo>
                    <a:pt x="4103" y="0"/>
                    <a:pt x="3632" y="237"/>
                    <a:pt x="3318" y="623"/>
                  </a:cubicBezTo>
                  <a:cubicBezTo>
                    <a:pt x="3019" y="994"/>
                    <a:pt x="2850" y="1498"/>
                    <a:pt x="2843" y="2041"/>
                  </a:cubicBezTo>
                  <a:lnTo>
                    <a:pt x="2843" y="2145"/>
                  </a:lnTo>
                  <a:cubicBezTo>
                    <a:pt x="2844" y="2320"/>
                    <a:pt x="2844" y="2500"/>
                    <a:pt x="2789" y="2682"/>
                  </a:cubicBezTo>
                  <a:cubicBezTo>
                    <a:pt x="2770" y="2739"/>
                    <a:pt x="2743" y="2827"/>
                    <a:pt x="2697" y="2918"/>
                  </a:cubicBezTo>
                  <a:cubicBezTo>
                    <a:pt x="2756" y="2922"/>
                    <a:pt x="2817" y="2925"/>
                    <a:pt x="2879" y="2925"/>
                  </a:cubicBezTo>
                  <a:cubicBezTo>
                    <a:pt x="3040" y="2925"/>
                    <a:pt x="3209" y="2911"/>
                    <a:pt x="3392" y="2879"/>
                  </a:cubicBezTo>
                  <a:cubicBezTo>
                    <a:pt x="3484" y="2865"/>
                    <a:pt x="3575" y="2847"/>
                    <a:pt x="3667" y="2830"/>
                  </a:cubicBezTo>
                  <a:cubicBezTo>
                    <a:pt x="3907" y="2783"/>
                    <a:pt x="4156" y="2736"/>
                    <a:pt x="4411" y="2736"/>
                  </a:cubicBezTo>
                  <a:cubicBezTo>
                    <a:pt x="4422" y="2736"/>
                    <a:pt x="4433" y="2736"/>
                    <a:pt x="4444" y="2736"/>
                  </a:cubicBezTo>
                  <a:cubicBezTo>
                    <a:pt x="4906" y="2743"/>
                    <a:pt x="5301" y="2937"/>
                    <a:pt x="5503" y="3251"/>
                  </a:cubicBezTo>
                  <a:cubicBezTo>
                    <a:pt x="5649" y="3479"/>
                    <a:pt x="5698" y="3781"/>
                    <a:pt x="5637" y="4084"/>
                  </a:cubicBezTo>
                  <a:cubicBezTo>
                    <a:pt x="5633" y="4096"/>
                    <a:pt x="5632" y="4110"/>
                    <a:pt x="5629" y="4122"/>
                  </a:cubicBezTo>
                  <a:cubicBezTo>
                    <a:pt x="5574" y="4358"/>
                    <a:pt x="5452" y="4598"/>
                    <a:pt x="5261" y="4856"/>
                  </a:cubicBezTo>
                  <a:cubicBezTo>
                    <a:pt x="5222" y="4908"/>
                    <a:pt x="5161" y="4936"/>
                    <a:pt x="5100" y="4936"/>
                  </a:cubicBezTo>
                  <a:cubicBezTo>
                    <a:pt x="5058" y="4936"/>
                    <a:pt x="5015" y="4923"/>
                    <a:pt x="4979" y="4896"/>
                  </a:cubicBezTo>
                  <a:cubicBezTo>
                    <a:pt x="4889" y="4830"/>
                    <a:pt x="4871" y="4704"/>
                    <a:pt x="4938" y="4614"/>
                  </a:cubicBezTo>
                  <a:cubicBezTo>
                    <a:pt x="5080" y="4421"/>
                    <a:pt x="5173" y="4248"/>
                    <a:pt x="5220" y="4083"/>
                  </a:cubicBezTo>
                  <a:cubicBezTo>
                    <a:pt x="5226" y="4065"/>
                    <a:pt x="5232" y="4048"/>
                    <a:pt x="5235" y="4030"/>
                  </a:cubicBezTo>
                  <a:cubicBezTo>
                    <a:pt x="5284" y="3822"/>
                    <a:pt x="5258" y="3616"/>
                    <a:pt x="5162" y="3469"/>
                  </a:cubicBezTo>
                  <a:cubicBezTo>
                    <a:pt x="5012" y="3231"/>
                    <a:pt x="4689" y="3144"/>
                    <a:pt x="4437" y="3140"/>
                  </a:cubicBezTo>
                  <a:cubicBezTo>
                    <a:pt x="4430" y="3140"/>
                    <a:pt x="4422" y="3140"/>
                    <a:pt x="4415" y="3140"/>
                  </a:cubicBezTo>
                  <a:cubicBezTo>
                    <a:pt x="4196" y="3140"/>
                    <a:pt x="3975" y="3181"/>
                    <a:pt x="3742" y="3227"/>
                  </a:cubicBezTo>
                  <a:cubicBezTo>
                    <a:pt x="3648" y="3244"/>
                    <a:pt x="3552" y="3263"/>
                    <a:pt x="3455" y="3279"/>
                  </a:cubicBezTo>
                  <a:cubicBezTo>
                    <a:pt x="3245" y="3314"/>
                    <a:pt x="3046" y="3331"/>
                    <a:pt x="2859" y="3331"/>
                  </a:cubicBezTo>
                  <a:cubicBezTo>
                    <a:pt x="2622" y="3331"/>
                    <a:pt x="2402" y="3304"/>
                    <a:pt x="2196" y="3249"/>
                  </a:cubicBezTo>
                  <a:cubicBezTo>
                    <a:pt x="1738" y="3130"/>
                    <a:pt x="1348" y="2856"/>
                    <a:pt x="1127" y="2497"/>
                  </a:cubicBezTo>
                  <a:cubicBezTo>
                    <a:pt x="859" y="2063"/>
                    <a:pt x="849" y="1536"/>
                    <a:pt x="971" y="1082"/>
                  </a:cubicBezTo>
                  <a:lnTo>
                    <a:pt x="971" y="1082"/>
                  </a:lnTo>
                  <a:cubicBezTo>
                    <a:pt x="706" y="1247"/>
                    <a:pt x="487" y="1460"/>
                    <a:pt x="328" y="1708"/>
                  </a:cubicBezTo>
                  <a:cubicBezTo>
                    <a:pt x="76" y="2107"/>
                    <a:pt x="0" y="2597"/>
                    <a:pt x="126" y="3015"/>
                  </a:cubicBezTo>
                  <a:cubicBezTo>
                    <a:pt x="255" y="3443"/>
                    <a:pt x="609" y="3799"/>
                    <a:pt x="988" y="3883"/>
                  </a:cubicBezTo>
                  <a:cubicBezTo>
                    <a:pt x="1060" y="3899"/>
                    <a:pt x="1118" y="3954"/>
                    <a:pt x="1140" y="4025"/>
                  </a:cubicBezTo>
                  <a:cubicBezTo>
                    <a:pt x="1144" y="4045"/>
                    <a:pt x="1147" y="4064"/>
                    <a:pt x="1147" y="4083"/>
                  </a:cubicBezTo>
                  <a:cubicBezTo>
                    <a:pt x="1144" y="4136"/>
                    <a:pt x="1124" y="4187"/>
                    <a:pt x="1085" y="4226"/>
                  </a:cubicBezTo>
                  <a:cubicBezTo>
                    <a:pt x="885" y="4417"/>
                    <a:pt x="778" y="4694"/>
                    <a:pt x="797" y="4969"/>
                  </a:cubicBezTo>
                  <a:lnTo>
                    <a:pt x="6273" y="4969"/>
                  </a:lnTo>
                  <a:cubicBezTo>
                    <a:pt x="6302" y="4791"/>
                    <a:pt x="6347" y="4614"/>
                    <a:pt x="6390" y="4443"/>
                  </a:cubicBezTo>
                  <a:cubicBezTo>
                    <a:pt x="6421" y="4323"/>
                    <a:pt x="6448" y="4203"/>
                    <a:pt x="6473" y="4083"/>
                  </a:cubicBezTo>
                  <a:cubicBezTo>
                    <a:pt x="6476" y="4072"/>
                    <a:pt x="6479" y="4064"/>
                    <a:pt x="6480" y="4054"/>
                  </a:cubicBezTo>
                  <a:cubicBezTo>
                    <a:pt x="6525" y="3829"/>
                    <a:pt x="6637" y="3066"/>
                    <a:pt x="6169" y="2750"/>
                  </a:cubicBezTo>
                  <a:cubicBezTo>
                    <a:pt x="5960" y="2611"/>
                    <a:pt x="5679" y="2594"/>
                    <a:pt x="5381" y="2575"/>
                  </a:cubicBezTo>
                  <a:cubicBezTo>
                    <a:pt x="5002" y="2551"/>
                    <a:pt x="4608" y="2526"/>
                    <a:pt x="4304" y="2249"/>
                  </a:cubicBezTo>
                  <a:cubicBezTo>
                    <a:pt x="4110" y="2074"/>
                    <a:pt x="4001" y="1818"/>
                    <a:pt x="3995" y="1530"/>
                  </a:cubicBezTo>
                  <a:cubicBezTo>
                    <a:pt x="3991" y="1208"/>
                    <a:pt x="4120" y="890"/>
                    <a:pt x="4341" y="675"/>
                  </a:cubicBezTo>
                  <a:cubicBezTo>
                    <a:pt x="4584" y="442"/>
                    <a:pt x="4903" y="320"/>
                    <a:pt x="5248" y="320"/>
                  </a:cubicBezTo>
                  <a:cubicBezTo>
                    <a:pt x="5303" y="320"/>
                    <a:pt x="5359" y="323"/>
                    <a:pt x="5414" y="329"/>
                  </a:cubicBezTo>
                  <a:cubicBezTo>
                    <a:pt x="5196" y="132"/>
                    <a:pt x="4902" y="9"/>
                    <a:pt x="4593" y="1"/>
                  </a:cubicBezTo>
                  <a:cubicBezTo>
                    <a:pt x="4581" y="0"/>
                    <a:pt x="4569" y="0"/>
                    <a:pt x="45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7"/>
            <p:cNvSpPr/>
            <p:nvPr/>
          </p:nvSpPr>
          <p:spPr>
            <a:xfrm flipH="1">
              <a:off x="7277070" y="3140189"/>
              <a:ext cx="393861" cy="155427"/>
            </a:xfrm>
            <a:custGeom>
              <a:avLst/>
              <a:gdLst/>
              <a:ahLst/>
              <a:cxnLst/>
              <a:rect l="l" t="t" r="r" b="b"/>
              <a:pathLst>
                <a:path w="7878" h="3109" extrusionOk="0">
                  <a:moveTo>
                    <a:pt x="259" y="1"/>
                  </a:moveTo>
                  <a:cubicBezTo>
                    <a:pt x="116" y="1"/>
                    <a:pt x="0" y="118"/>
                    <a:pt x="0" y="260"/>
                  </a:cubicBezTo>
                  <a:lnTo>
                    <a:pt x="0" y="2849"/>
                  </a:lnTo>
                  <a:cubicBezTo>
                    <a:pt x="0" y="2992"/>
                    <a:pt x="116" y="3108"/>
                    <a:pt x="259" y="3108"/>
                  </a:cubicBezTo>
                  <a:lnTo>
                    <a:pt x="7615" y="3108"/>
                  </a:lnTo>
                  <a:cubicBezTo>
                    <a:pt x="7760" y="3108"/>
                    <a:pt x="7877" y="2992"/>
                    <a:pt x="7877" y="2849"/>
                  </a:cubicBezTo>
                  <a:lnTo>
                    <a:pt x="7877" y="260"/>
                  </a:lnTo>
                  <a:cubicBezTo>
                    <a:pt x="7877" y="118"/>
                    <a:pt x="7760" y="1"/>
                    <a:pt x="7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7"/>
            <p:cNvSpPr/>
            <p:nvPr/>
          </p:nvSpPr>
          <p:spPr>
            <a:xfrm flipH="1">
              <a:off x="6785484" y="2668360"/>
              <a:ext cx="572443" cy="34295"/>
            </a:xfrm>
            <a:custGeom>
              <a:avLst/>
              <a:gdLst/>
              <a:ahLst/>
              <a:cxnLst/>
              <a:rect l="l" t="t" r="r" b="b"/>
              <a:pathLst>
                <a:path w="11450" h="686" extrusionOk="0">
                  <a:moveTo>
                    <a:pt x="0" y="1"/>
                  </a:moveTo>
                  <a:lnTo>
                    <a:pt x="0" y="686"/>
                  </a:lnTo>
                  <a:lnTo>
                    <a:pt x="11449" y="686"/>
                  </a:lnTo>
                  <a:lnTo>
                    <a:pt x="114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7"/>
            <p:cNvSpPr/>
            <p:nvPr/>
          </p:nvSpPr>
          <p:spPr>
            <a:xfrm flipH="1">
              <a:off x="7769051" y="3353057"/>
              <a:ext cx="327917" cy="259161"/>
            </a:xfrm>
            <a:custGeom>
              <a:avLst/>
              <a:gdLst/>
              <a:ahLst/>
              <a:cxnLst/>
              <a:rect l="l" t="t" r="r" b="b"/>
              <a:pathLst>
                <a:path w="6559" h="5184" extrusionOk="0">
                  <a:moveTo>
                    <a:pt x="4489" y="1"/>
                  </a:moveTo>
                  <a:cubicBezTo>
                    <a:pt x="4171" y="1"/>
                    <a:pt x="3863" y="104"/>
                    <a:pt x="3631" y="298"/>
                  </a:cubicBezTo>
                  <a:cubicBezTo>
                    <a:pt x="3334" y="546"/>
                    <a:pt x="3141" y="951"/>
                    <a:pt x="3086" y="1439"/>
                  </a:cubicBezTo>
                  <a:cubicBezTo>
                    <a:pt x="3044" y="1823"/>
                    <a:pt x="3088" y="2225"/>
                    <a:pt x="3141" y="2597"/>
                  </a:cubicBezTo>
                  <a:cubicBezTo>
                    <a:pt x="3230" y="2579"/>
                    <a:pt x="3325" y="2563"/>
                    <a:pt x="3422" y="2555"/>
                  </a:cubicBezTo>
                  <a:cubicBezTo>
                    <a:pt x="3458" y="2553"/>
                    <a:pt x="3493" y="2552"/>
                    <a:pt x="3528" y="2552"/>
                  </a:cubicBezTo>
                  <a:cubicBezTo>
                    <a:pt x="3940" y="2552"/>
                    <a:pt x="4351" y="2713"/>
                    <a:pt x="4647" y="2999"/>
                  </a:cubicBezTo>
                  <a:cubicBezTo>
                    <a:pt x="4970" y="3304"/>
                    <a:pt x="5158" y="3754"/>
                    <a:pt x="5148" y="4203"/>
                  </a:cubicBezTo>
                  <a:cubicBezTo>
                    <a:pt x="5148" y="4250"/>
                    <a:pt x="5128" y="4296"/>
                    <a:pt x="5099" y="4331"/>
                  </a:cubicBezTo>
                  <a:cubicBezTo>
                    <a:pt x="5065" y="4373"/>
                    <a:pt x="5014" y="4399"/>
                    <a:pt x="4958" y="4399"/>
                  </a:cubicBezTo>
                  <a:cubicBezTo>
                    <a:pt x="4952" y="4399"/>
                    <a:pt x="4947" y="4399"/>
                    <a:pt x="4941" y="4399"/>
                  </a:cubicBezTo>
                  <a:cubicBezTo>
                    <a:pt x="4883" y="4397"/>
                    <a:pt x="4831" y="4373"/>
                    <a:pt x="4796" y="4331"/>
                  </a:cubicBezTo>
                  <a:cubicBezTo>
                    <a:pt x="4763" y="4294"/>
                    <a:pt x="4744" y="4245"/>
                    <a:pt x="4744" y="4192"/>
                  </a:cubicBezTo>
                  <a:cubicBezTo>
                    <a:pt x="4752" y="3859"/>
                    <a:pt x="4613" y="3520"/>
                    <a:pt x="4371" y="3290"/>
                  </a:cubicBezTo>
                  <a:cubicBezTo>
                    <a:pt x="4149" y="3078"/>
                    <a:pt x="3841" y="2956"/>
                    <a:pt x="3537" y="2956"/>
                  </a:cubicBezTo>
                  <a:cubicBezTo>
                    <a:pt x="3508" y="2956"/>
                    <a:pt x="3479" y="2957"/>
                    <a:pt x="3450" y="2959"/>
                  </a:cubicBezTo>
                  <a:cubicBezTo>
                    <a:pt x="3325" y="2967"/>
                    <a:pt x="3198" y="2996"/>
                    <a:pt x="3081" y="3026"/>
                  </a:cubicBezTo>
                  <a:cubicBezTo>
                    <a:pt x="3050" y="3045"/>
                    <a:pt x="3014" y="3061"/>
                    <a:pt x="2973" y="3061"/>
                  </a:cubicBezTo>
                  <a:cubicBezTo>
                    <a:pt x="2969" y="3061"/>
                    <a:pt x="2963" y="3059"/>
                    <a:pt x="2959" y="3058"/>
                  </a:cubicBezTo>
                  <a:cubicBezTo>
                    <a:pt x="2740" y="3117"/>
                    <a:pt x="2514" y="3176"/>
                    <a:pt x="2272" y="3176"/>
                  </a:cubicBezTo>
                  <a:cubicBezTo>
                    <a:pt x="2258" y="3176"/>
                    <a:pt x="2244" y="3176"/>
                    <a:pt x="2231" y="3175"/>
                  </a:cubicBezTo>
                  <a:cubicBezTo>
                    <a:pt x="1685" y="3155"/>
                    <a:pt x="1185" y="2778"/>
                    <a:pt x="1013" y="2261"/>
                  </a:cubicBezTo>
                  <a:cubicBezTo>
                    <a:pt x="906" y="1946"/>
                    <a:pt x="930" y="1601"/>
                    <a:pt x="1056" y="1317"/>
                  </a:cubicBezTo>
                  <a:lnTo>
                    <a:pt x="1056" y="1317"/>
                  </a:lnTo>
                  <a:cubicBezTo>
                    <a:pt x="592" y="1494"/>
                    <a:pt x="208" y="1913"/>
                    <a:pt x="117" y="2405"/>
                  </a:cubicBezTo>
                  <a:cubicBezTo>
                    <a:pt x="1" y="3035"/>
                    <a:pt x="390" y="3788"/>
                    <a:pt x="1023" y="4157"/>
                  </a:cubicBezTo>
                  <a:cubicBezTo>
                    <a:pt x="1081" y="4190"/>
                    <a:pt x="1120" y="4252"/>
                    <a:pt x="1123" y="4321"/>
                  </a:cubicBezTo>
                  <a:lnTo>
                    <a:pt x="1123" y="4331"/>
                  </a:lnTo>
                  <a:cubicBezTo>
                    <a:pt x="1123" y="4396"/>
                    <a:pt x="1091" y="4455"/>
                    <a:pt x="1040" y="4494"/>
                  </a:cubicBezTo>
                  <a:cubicBezTo>
                    <a:pt x="900" y="4596"/>
                    <a:pt x="891" y="4835"/>
                    <a:pt x="972" y="4994"/>
                  </a:cubicBezTo>
                  <a:cubicBezTo>
                    <a:pt x="987" y="5017"/>
                    <a:pt x="1029" y="5082"/>
                    <a:pt x="1145" y="5184"/>
                  </a:cubicBezTo>
                  <a:cubicBezTo>
                    <a:pt x="1185" y="5178"/>
                    <a:pt x="1227" y="5172"/>
                    <a:pt x="1269" y="5172"/>
                  </a:cubicBezTo>
                  <a:lnTo>
                    <a:pt x="6349" y="5172"/>
                  </a:lnTo>
                  <a:cubicBezTo>
                    <a:pt x="6488" y="4911"/>
                    <a:pt x="6559" y="4620"/>
                    <a:pt x="6547" y="4331"/>
                  </a:cubicBezTo>
                  <a:cubicBezTo>
                    <a:pt x="6547" y="4292"/>
                    <a:pt x="6544" y="4252"/>
                    <a:pt x="6541" y="4213"/>
                  </a:cubicBezTo>
                  <a:cubicBezTo>
                    <a:pt x="6492" y="3782"/>
                    <a:pt x="6256" y="3363"/>
                    <a:pt x="5911" y="3097"/>
                  </a:cubicBezTo>
                  <a:cubicBezTo>
                    <a:pt x="5758" y="2978"/>
                    <a:pt x="5584" y="2887"/>
                    <a:pt x="5397" y="2789"/>
                  </a:cubicBezTo>
                  <a:cubicBezTo>
                    <a:pt x="5232" y="2703"/>
                    <a:pt x="5060" y="2613"/>
                    <a:pt x="4901" y="2502"/>
                  </a:cubicBezTo>
                  <a:cubicBezTo>
                    <a:pt x="4546" y="2254"/>
                    <a:pt x="4200" y="1810"/>
                    <a:pt x="4297" y="1310"/>
                  </a:cubicBezTo>
                  <a:cubicBezTo>
                    <a:pt x="4366" y="942"/>
                    <a:pt x="4681" y="630"/>
                    <a:pt x="5099" y="517"/>
                  </a:cubicBezTo>
                  <a:cubicBezTo>
                    <a:pt x="5226" y="482"/>
                    <a:pt x="5356" y="465"/>
                    <a:pt x="5489" y="465"/>
                  </a:cubicBezTo>
                  <a:cubicBezTo>
                    <a:pt x="5525" y="465"/>
                    <a:pt x="5561" y="466"/>
                    <a:pt x="5597" y="469"/>
                  </a:cubicBezTo>
                  <a:cubicBezTo>
                    <a:pt x="5395" y="276"/>
                    <a:pt x="5156" y="134"/>
                    <a:pt x="4901" y="59"/>
                  </a:cubicBezTo>
                  <a:cubicBezTo>
                    <a:pt x="4765" y="20"/>
                    <a:pt x="4626" y="1"/>
                    <a:pt x="4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7"/>
            <p:cNvSpPr/>
            <p:nvPr/>
          </p:nvSpPr>
          <p:spPr>
            <a:xfrm flipH="1">
              <a:off x="7652715" y="3631765"/>
              <a:ext cx="393761" cy="155477"/>
            </a:xfrm>
            <a:custGeom>
              <a:avLst/>
              <a:gdLst/>
              <a:ahLst/>
              <a:cxnLst/>
              <a:rect l="l" t="t" r="r" b="b"/>
              <a:pathLst>
                <a:path w="7876" h="3110" extrusionOk="0">
                  <a:moveTo>
                    <a:pt x="259" y="1"/>
                  </a:moveTo>
                  <a:cubicBezTo>
                    <a:pt x="116" y="1"/>
                    <a:pt x="0" y="118"/>
                    <a:pt x="0" y="260"/>
                  </a:cubicBezTo>
                  <a:lnTo>
                    <a:pt x="0" y="2849"/>
                  </a:lnTo>
                  <a:cubicBezTo>
                    <a:pt x="0" y="2994"/>
                    <a:pt x="116" y="3110"/>
                    <a:pt x="259" y="3110"/>
                  </a:cubicBezTo>
                  <a:lnTo>
                    <a:pt x="7615" y="3110"/>
                  </a:lnTo>
                  <a:cubicBezTo>
                    <a:pt x="7760" y="3110"/>
                    <a:pt x="7876" y="2994"/>
                    <a:pt x="7876" y="2849"/>
                  </a:cubicBezTo>
                  <a:lnTo>
                    <a:pt x="7876" y="260"/>
                  </a:lnTo>
                  <a:cubicBezTo>
                    <a:pt x="7876" y="118"/>
                    <a:pt x="7760" y="1"/>
                    <a:pt x="7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7"/>
            <p:cNvSpPr/>
            <p:nvPr/>
          </p:nvSpPr>
          <p:spPr>
            <a:xfrm flipH="1">
              <a:off x="7228885" y="2483388"/>
              <a:ext cx="222378" cy="219017"/>
            </a:xfrm>
            <a:custGeom>
              <a:avLst/>
              <a:gdLst/>
              <a:ahLst/>
              <a:cxnLst/>
              <a:rect l="l" t="t" r="r" b="b"/>
              <a:pathLst>
                <a:path w="4448" h="4381" extrusionOk="0">
                  <a:moveTo>
                    <a:pt x="3292" y="0"/>
                  </a:moveTo>
                  <a:cubicBezTo>
                    <a:pt x="3148" y="0"/>
                    <a:pt x="3001" y="29"/>
                    <a:pt x="2861" y="88"/>
                  </a:cubicBezTo>
                  <a:cubicBezTo>
                    <a:pt x="2535" y="224"/>
                    <a:pt x="2261" y="514"/>
                    <a:pt x="2111" y="882"/>
                  </a:cubicBezTo>
                  <a:cubicBezTo>
                    <a:pt x="1966" y="1238"/>
                    <a:pt x="1941" y="1640"/>
                    <a:pt x="2044" y="2044"/>
                  </a:cubicBezTo>
                  <a:cubicBezTo>
                    <a:pt x="2067" y="2137"/>
                    <a:pt x="2022" y="2235"/>
                    <a:pt x="1934" y="2276"/>
                  </a:cubicBezTo>
                  <a:cubicBezTo>
                    <a:pt x="1907" y="2289"/>
                    <a:pt x="1878" y="2295"/>
                    <a:pt x="1850" y="2295"/>
                  </a:cubicBezTo>
                  <a:cubicBezTo>
                    <a:pt x="1787" y="2295"/>
                    <a:pt x="1725" y="2265"/>
                    <a:pt x="1685" y="2212"/>
                  </a:cubicBezTo>
                  <a:cubicBezTo>
                    <a:pt x="1680" y="2207"/>
                    <a:pt x="1658" y="2200"/>
                    <a:pt x="1625" y="2200"/>
                  </a:cubicBezTo>
                  <a:cubicBezTo>
                    <a:pt x="1602" y="2200"/>
                    <a:pt x="1575" y="2203"/>
                    <a:pt x="1546" y="2212"/>
                  </a:cubicBezTo>
                  <a:cubicBezTo>
                    <a:pt x="1504" y="2227"/>
                    <a:pt x="1460" y="2247"/>
                    <a:pt x="1417" y="2267"/>
                  </a:cubicBezTo>
                  <a:cubicBezTo>
                    <a:pt x="1343" y="2301"/>
                    <a:pt x="1261" y="2338"/>
                    <a:pt x="1165" y="2360"/>
                  </a:cubicBezTo>
                  <a:cubicBezTo>
                    <a:pt x="1117" y="2370"/>
                    <a:pt x="1067" y="2375"/>
                    <a:pt x="1018" y="2375"/>
                  </a:cubicBezTo>
                  <a:cubicBezTo>
                    <a:pt x="764" y="2375"/>
                    <a:pt x="509" y="2241"/>
                    <a:pt x="354" y="2014"/>
                  </a:cubicBezTo>
                  <a:cubicBezTo>
                    <a:pt x="211" y="1805"/>
                    <a:pt x="154" y="1524"/>
                    <a:pt x="196" y="1239"/>
                  </a:cubicBezTo>
                  <a:lnTo>
                    <a:pt x="196" y="1239"/>
                  </a:lnTo>
                  <a:cubicBezTo>
                    <a:pt x="167" y="1283"/>
                    <a:pt x="141" y="1330"/>
                    <a:pt x="121" y="1378"/>
                  </a:cubicBezTo>
                  <a:cubicBezTo>
                    <a:pt x="5" y="1646"/>
                    <a:pt x="1" y="1970"/>
                    <a:pt x="112" y="2238"/>
                  </a:cubicBezTo>
                  <a:cubicBezTo>
                    <a:pt x="172" y="2380"/>
                    <a:pt x="283" y="2535"/>
                    <a:pt x="434" y="2581"/>
                  </a:cubicBezTo>
                  <a:cubicBezTo>
                    <a:pt x="614" y="2476"/>
                    <a:pt x="819" y="2421"/>
                    <a:pt x="1023" y="2421"/>
                  </a:cubicBezTo>
                  <a:cubicBezTo>
                    <a:pt x="1133" y="2421"/>
                    <a:pt x="1242" y="2437"/>
                    <a:pt x="1347" y="2470"/>
                  </a:cubicBezTo>
                  <a:cubicBezTo>
                    <a:pt x="1455" y="2503"/>
                    <a:pt x="1515" y="2618"/>
                    <a:pt x="1482" y="2723"/>
                  </a:cubicBezTo>
                  <a:cubicBezTo>
                    <a:pt x="1454" y="2810"/>
                    <a:pt x="1374" y="2866"/>
                    <a:pt x="1288" y="2866"/>
                  </a:cubicBezTo>
                  <a:cubicBezTo>
                    <a:pt x="1268" y="2866"/>
                    <a:pt x="1247" y="2863"/>
                    <a:pt x="1227" y="2857"/>
                  </a:cubicBezTo>
                  <a:cubicBezTo>
                    <a:pt x="1161" y="2836"/>
                    <a:pt x="1090" y="2825"/>
                    <a:pt x="1019" y="2825"/>
                  </a:cubicBezTo>
                  <a:cubicBezTo>
                    <a:pt x="884" y="2825"/>
                    <a:pt x="746" y="2862"/>
                    <a:pt x="628" y="2932"/>
                  </a:cubicBezTo>
                  <a:cubicBezTo>
                    <a:pt x="612" y="2941"/>
                    <a:pt x="599" y="2949"/>
                    <a:pt x="584" y="2961"/>
                  </a:cubicBezTo>
                  <a:cubicBezTo>
                    <a:pt x="577" y="2965"/>
                    <a:pt x="568" y="2970"/>
                    <a:pt x="560" y="2974"/>
                  </a:cubicBezTo>
                  <a:cubicBezTo>
                    <a:pt x="503" y="3014"/>
                    <a:pt x="453" y="3064"/>
                    <a:pt x="412" y="3120"/>
                  </a:cubicBezTo>
                  <a:cubicBezTo>
                    <a:pt x="232" y="3365"/>
                    <a:pt x="231" y="3733"/>
                    <a:pt x="405" y="3977"/>
                  </a:cubicBezTo>
                  <a:cubicBezTo>
                    <a:pt x="555" y="4192"/>
                    <a:pt x="835" y="4334"/>
                    <a:pt x="1169" y="4371"/>
                  </a:cubicBezTo>
                  <a:cubicBezTo>
                    <a:pt x="1229" y="4378"/>
                    <a:pt x="1291" y="4381"/>
                    <a:pt x="1356" y="4381"/>
                  </a:cubicBezTo>
                  <a:cubicBezTo>
                    <a:pt x="1391" y="4381"/>
                    <a:pt x="1426" y="4380"/>
                    <a:pt x="1463" y="4378"/>
                  </a:cubicBezTo>
                  <a:lnTo>
                    <a:pt x="1463" y="3499"/>
                  </a:lnTo>
                  <a:cubicBezTo>
                    <a:pt x="1463" y="3387"/>
                    <a:pt x="1553" y="3297"/>
                    <a:pt x="1666" y="3297"/>
                  </a:cubicBezTo>
                  <a:lnTo>
                    <a:pt x="4365" y="3297"/>
                  </a:lnTo>
                  <a:cubicBezTo>
                    <a:pt x="4391" y="3227"/>
                    <a:pt x="4414" y="3161"/>
                    <a:pt x="4426" y="3096"/>
                  </a:cubicBezTo>
                  <a:cubicBezTo>
                    <a:pt x="4439" y="3039"/>
                    <a:pt x="4443" y="2984"/>
                    <a:pt x="4443" y="2932"/>
                  </a:cubicBezTo>
                  <a:cubicBezTo>
                    <a:pt x="4448" y="2735"/>
                    <a:pt x="4381" y="2558"/>
                    <a:pt x="4261" y="2451"/>
                  </a:cubicBezTo>
                  <a:cubicBezTo>
                    <a:pt x="4135" y="2341"/>
                    <a:pt x="3949" y="2296"/>
                    <a:pt x="3753" y="2251"/>
                  </a:cubicBezTo>
                  <a:cubicBezTo>
                    <a:pt x="3543" y="2204"/>
                    <a:pt x="3327" y="2153"/>
                    <a:pt x="3134" y="2017"/>
                  </a:cubicBezTo>
                  <a:cubicBezTo>
                    <a:pt x="2730" y="1730"/>
                    <a:pt x="2601" y="1122"/>
                    <a:pt x="2840" y="634"/>
                  </a:cubicBezTo>
                  <a:cubicBezTo>
                    <a:pt x="2965" y="375"/>
                    <a:pt x="3178" y="159"/>
                    <a:pt x="3444" y="11"/>
                  </a:cubicBezTo>
                  <a:cubicBezTo>
                    <a:pt x="3394" y="4"/>
                    <a:pt x="3343" y="0"/>
                    <a:pt x="32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7"/>
            <p:cNvSpPr/>
            <p:nvPr/>
          </p:nvSpPr>
          <p:spPr>
            <a:xfrm flipH="1">
              <a:off x="7115352" y="2155238"/>
              <a:ext cx="208429" cy="189772"/>
            </a:xfrm>
            <a:custGeom>
              <a:avLst/>
              <a:gdLst/>
              <a:ahLst/>
              <a:cxnLst/>
              <a:rect l="l" t="t" r="r" b="b"/>
              <a:pathLst>
                <a:path w="4169" h="3796" extrusionOk="0">
                  <a:moveTo>
                    <a:pt x="2795" y="1"/>
                  </a:moveTo>
                  <a:cubicBezTo>
                    <a:pt x="2708" y="1"/>
                    <a:pt x="2621" y="14"/>
                    <a:pt x="2538" y="41"/>
                  </a:cubicBezTo>
                  <a:cubicBezTo>
                    <a:pt x="2268" y="127"/>
                    <a:pt x="2032" y="358"/>
                    <a:pt x="1921" y="639"/>
                  </a:cubicBezTo>
                  <a:cubicBezTo>
                    <a:pt x="1818" y="901"/>
                    <a:pt x="1811" y="1232"/>
                    <a:pt x="1905" y="1502"/>
                  </a:cubicBezTo>
                  <a:cubicBezTo>
                    <a:pt x="1919" y="1548"/>
                    <a:pt x="1919" y="1597"/>
                    <a:pt x="1900" y="1642"/>
                  </a:cubicBezTo>
                  <a:cubicBezTo>
                    <a:pt x="1808" y="1874"/>
                    <a:pt x="1560" y="2023"/>
                    <a:pt x="1296" y="2023"/>
                  </a:cubicBezTo>
                  <a:cubicBezTo>
                    <a:pt x="1241" y="2023"/>
                    <a:pt x="1185" y="2016"/>
                    <a:pt x="1130" y="2003"/>
                  </a:cubicBezTo>
                  <a:cubicBezTo>
                    <a:pt x="890" y="1945"/>
                    <a:pt x="673" y="1769"/>
                    <a:pt x="521" y="1512"/>
                  </a:cubicBezTo>
                  <a:cubicBezTo>
                    <a:pt x="400" y="1310"/>
                    <a:pt x="329" y="1082"/>
                    <a:pt x="309" y="849"/>
                  </a:cubicBezTo>
                  <a:cubicBezTo>
                    <a:pt x="243" y="937"/>
                    <a:pt x="189" y="1028"/>
                    <a:pt x="146" y="1121"/>
                  </a:cubicBezTo>
                  <a:cubicBezTo>
                    <a:pt x="22" y="1387"/>
                    <a:pt x="1" y="1675"/>
                    <a:pt x="85" y="1910"/>
                  </a:cubicBezTo>
                  <a:cubicBezTo>
                    <a:pt x="167" y="2142"/>
                    <a:pt x="382" y="2362"/>
                    <a:pt x="632" y="2472"/>
                  </a:cubicBezTo>
                  <a:cubicBezTo>
                    <a:pt x="702" y="2502"/>
                    <a:pt x="748" y="2569"/>
                    <a:pt x="752" y="2645"/>
                  </a:cubicBezTo>
                  <a:cubicBezTo>
                    <a:pt x="757" y="2721"/>
                    <a:pt x="719" y="2793"/>
                    <a:pt x="652" y="2831"/>
                  </a:cubicBezTo>
                  <a:cubicBezTo>
                    <a:pt x="492" y="2925"/>
                    <a:pt x="466" y="3173"/>
                    <a:pt x="541" y="3338"/>
                  </a:cubicBezTo>
                  <a:cubicBezTo>
                    <a:pt x="654" y="3582"/>
                    <a:pt x="927" y="3705"/>
                    <a:pt x="1081" y="3758"/>
                  </a:cubicBezTo>
                  <a:cubicBezTo>
                    <a:pt x="1156" y="3783"/>
                    <a:pt x="1258" y="3795"/>
                    <a:pt x="1380" y="3795"/>
                  </a:cubicBezTo>
                  <a:cubicBezTo>
                    <a:pt x="1434" y="3795"/>
                    <a:pt x="1491" y="3793"/>
                    <a:pt x="1553" y="3788"/>
                  </a:cubicBezTo>
                  <a:cubicBezTo>
                    <a:pt x="1454" y="3697"/>
                    <a:pt x="1342" y="3611"/>
                    <a:pt x="1218" y="3537"/>
                  </a:cubicBezTo>
                  <a:lnTo>
                    <a:pt x="1134" y="3537"/>
                  </a:lnTo>
                  <a:lnTo>
                    <a:pt x="1134" y="3536"/>
                  </a:lnTo>
                  <a:cubicBezTo>
                    <a:pt x="1023" y="3536"/>
                    <a:pt x="933" y="3446"/>
                    <a:pt x="933" y="3335"/>
                  </a:cubicBezTo>
                  <a:lnTo>
                    <a:pt x="933" y="2544"/>
                  </a:lnTo>
                  <a:cubicBezTo>
                    <a:pt x="933" y="2433"/>
                    <a:pt x="1023" y="2343"/>
                    <a:pt x="1134" y="2343"/>
                  </a:cubicBezTo>
                  <a:lnTo>
                    <a:pt x="4090" y="2343"/>
                  </a:lnTo>
                  <a:cubicBezTo>
                    <a:pt x="4103" y="2297"/>
                    <a:pt x="4114" y="2252"/>
                    <a:pt x="4122" y="2210"/>
                  </a:cubicBezTo>
                  <a:cubicBezTo>
                    <a:pt x="4168" y="1969"/>
                    <a:pt x="4138" y="1751"/>
                    <a:pt x="4036" y="1596"/>
                  </a:cubicBezTo>
                  <a:cubicBezTo>
                    <a:pt x="3935" y="1439"/>
                    <a:pt x="3747" y="1332"/>
                    <a:pt x="3554" y="1322"/>
                  </a:cubicBezTo>
                  <a:cubicBezTo>
                    <a:pt x="3543" y="1321"/>
                    <a:pt x="3533" y="1321"/>
                    <a:pt x="3522" y="1321"/>
                  </a:cubicBezTo>
                  <a:cubicBezTo>
                    <a:pt x="3342" y="1321"/>
                    <a:pt x="3159" y="1401"/>
                    <a:pt x="3036" y="1533"/>
                  </a:cubicBezTo>
                  <a:cubicBezTo>
                    <a:pt x="2999" y="1573"/>
                    <a:pt x="2951" y="1597"/>
                    <a:pt x="2895" y="1597"/>
                  </a:cubicBezTo>
                  <a:cubicBezTo>
                    <a:pt x="2892" y="1597"/>
                    <a:pt x="2888" y="1597"/>
                    <a:pt x="2885" y="1597"/>
                  </a:cubicBezTo>
                  <a:cubicBezTo>
                    <a:pt x="2829" y="1597"/>
                    <a:pt x="2774" y="1571"/>
                    <a:pt x="2736" y="1529"/>
                  </a:cubicBezTo>
                  <a:cubicBezTo>
                    <a:pt x="2483" y="1241"/>
                    <a:pt x="2414" y="809"/>
                    <a:pt x="2568" y="458"/>
                  </a:cubicBezTo>
                  <a:cubicBezTo>
                    <a:pt x="2648" y="275"/>
                    <a:pt x="2782" y="122"/>
                    <a:pt x="2947" y="15"/>
                  </a:cubicBezTo>
                  <a:cubicBezTo>
                    <a:pt x="2897" y="5"/>
                    <a:pt x="2846" y="1"/>
                    <a:pt x="27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7"/>
            <p:cNvSpPr/>
            <p:nvPr/>
          </p:nvSpPr>
          <p:spPr>
            <a:xfrm flipH="1">
              <a:off x="6785489" y="2292517"/>
              <a:ext cx="471453" cy="19347"/>
            </a:xfrm>
            <a:custGeom>
              <a:avLst/>
              <a:gdLst/>
              <a:ahLst/>
              <a:cxnLst/>
              <a:rect l="l" t="t" r="r" b="b"/>
              <a:pathLst>
                <a:path w="9430" h="387" extrusionOk="0">
                  <a:moveTo>
                    <a:pt x="0" y="1"/>
                  </a:moveTo>
                  <a:lnTo>
                    <a:pt x="0" y="386"/>
                  </a:lnTo>
                  <a:lnTo>
                    <a:pt x="9429" y="386"/>
                  </a:lnTo>
                  <a:lnTo>
                    <a:pt x="9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7"/>
            <p:cNvSpPr/>
            <p:nvPr/>
          </p:nvSpPr>
          <p:spPr>
            <a:xfrm flipH="1">
              <a:off x="6786358" y="1687009"/>
              <a:ext cx="66543" cy="104584"/>
            </a:xfrm>
            <a:custGeom>
              <a:avLst/>
              <a:gdLst/>
              <a:ahLst/>
              <a:cxnLst/>
              <a:rect l="l" t="t" r="r" b="b"/>
              <a:pathLst>
                <a:path w="1331" h="2092" extrusionOk="0">
                  <a:moveTo>
                    <a:pt x="1320" y="1"/>
                  </a:moveTo>
                  <a:cubicBezTo>
                    <a:pt x="1000" y="318"/>
                    <a:pt x="603" y="557"/>
                    <a:pt x="172" y="687"/>
                  </a:cubicBezTo>
                  <a:cubicBezTo>
                    <a:pt x="57" y="932"/>
                    <a:pt x="1" y="1160"/>
                    <a:pt x="7" y="1366"/>
                  </a:cubicBezTo>
                  <a:cubicBezTo>
                    <a:pt x="12" y="1627"/>
                    <a:pt x="120" y="1858"/>
                    <a:pt x="293" y="1989"/>
                  </a:cubicBezTo>
                  <a:cubicBezTo>
                    <a:pt x="386" y="2057"/>
                    <a:pt x="501" y="2092"/>
                    <a:pt x="611" y="2092"/>
                  </a:cubicBezTo>
                  <a:cubicBezTo>
                    <a:pt x="710" y="2092"/>
                    <a:pt x="805" y="2064"/>
                    <a:pt x="877" y="2006"/>
                  </a:cubicBezTo>
                  <a:cubicBezTo>
                    <a:pt x="948" y="1947"/>
                    <a:pt x="994" y="1847"/>
                    <a:pt x="997" y="1742"/>
                  </a:cubicBezTo>
                  <a:cubicBezTo>
                    <a:pt x="1000" y="1654"/>
                    <a:pt x="970" y="1576"/>
                    <a:pt x="916" y="1528"/>
                  </a:cubicBezTo>
                  <a:cubicBezTo>
                    <a:pt x="882" y="1498"/>
                    <a:pt x="833" y="1482"/>
                    <a:pt x="779" y="1482"/>
                  </a:cubicBezTo>
                  <a:cubicBezTo>
                    <a:pt x="747" y="1482"/>
                    <a:pt x="714" y="1488"/>
                    <a:pt x="681" y="1499"/>
                  </a:cubicBezTo>
                  <a:cubicBezTo>
                    <a:pt x="655" y="1509"/>
                    <a:pt x="566" y="1547"/>
                    <a:pt x="553" y="1629"/>
                  </a:cubicBezTo>
                  <a:cubicBezTo>
                    <a:pt x="536" y="1727"/>
                    <a:pt x="451" y="1799"/>
                    <a:pt x="354" y="1799"/>
                  </a:cubicBezTo>
                  <a:cubicBezTo>
                    <a:pt x="343" y="1799"/>
                    <a:pt x="332" y="1798"/>
                    <a:pt x="321" y="1796"/>
                  </a:cubicBezTo>
                  <a:cubicBezTo>
                    <a:pt x="211" y="1779"/>
                    <a:pt x="136" y="1674"/>
                    <a:pt x="153" y="1564"/>
                  </a:cubicBezTo>
                  <a:cubicBezTo>
                    <a:pt x="186" y="1362"/>
                    <a:pt x="332" y="1195"/>
                    <a:pt x="545" y="1120"/>
                  </a:cubicBezTo>
                  <a:cubicBezTo>
                    <a:pt x="623" y="1092"/>
                    <a:pt x="703" y="1078"/>
                    <a:pt x="781" y="1078"/>
                  </a:cubicBezTo>
                  <a:cubicBezTo>
                    <a:pt x="932" y="1078"/>
                    <a:pt x="1076" y="1129"/>
                    <a:pt x="1185" y="1227"/>
                  </a:cubicBezTo>
                  <a:cubicBezTo>
                    <a:pt x="1246" y="1281"/>
                    <a:pt x="1294" y="1346"/>
                    <a:pt x="1330" y="1418"/>
                  </a:cubicBezTo>
                  <a:cubicBezTo>
                    <a:pt x="1327" y="797"/>
                    <a:pt x="1323" y="325"/>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7"/>
            <p:cNvSpPr/>
            <p:nvPr/>
          </p:nvSpPr>
          <p:spPr>
            <a:xfrm flipH="1">
              <a:off x="6785544" y="1965567"/>
              <a:ext cx="346765" cy="19347"/>
            </a:xfrm>
            <a:custGeom>
              <a:avLst/>
              <a:gdLst/>
              <a:ahLst/>
              <a:cxnLst/>
              <a:rect l="l" t="t" r="r" b="b"/>
              <a:pathLst>
                <a:path w="6936" h="387" extrusionOk="0">
                  <a:moveTo>
                    <a:pt x="1" y="0"/>
                  </a:moveTo>
                  <a:lnTo>
                    <a:pt x="1" y="387"/>
                  </a:lnTo>
                  <a:lnTo>
                    <a:pt x="6935" y="387"/>
                  </a:lnTo>
                  <a:cubicBezTo>
                    <a:pt x="6935" y="257"/>
                    <a:pt x="6934" y="128"/>
                    <a:pt x="6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7"/>
            <p:cNvSpPr/>
            <p:nvPr/>
          </p:nvSpPr>
          <p:spPr>
            <a:xfrm flipH="1">
              <a:off x="7040516" y="1858583"/>
              <a:ext cx="154635" cy="177623"/>
            </a:xfrm>
            <a:custGeom>
              <a:avLst/>
              <a:gdLst/>
              <a:ahLst/>
              <a:cxnLst/>
              <a:rect l="l" t="t" r="r" b="b"/>
              <a:pathLst>
                <a:path w="3093" h="3553" extrusionOk="0">
                  <a:moveTo>
                    <a:pt x="828" y="0"/>
                  </a:moveTo>
                  <a:cubicBezTo>
                    <a:pt x="638" y="144"/>
                    <a:pt x="484" y="339"/>
                    <a:pt x="399" y="558"/>
                  </a:cubicBezTo>
                  <a:cubicBezTo>
                    <a:pt x="273" y="879"/>
                    <a:pt x="286" y="1241"/>
                    <a:pt x="434" y="1581"/>
                  </a:cubicBezTo>
                  <a:cubicBezTo>
                    <a:pt x="474" y="1676"/>
                    <a:pt x="523" y="1767"/>
                    <a:pt x="583" y="1854"/>
                  </a:cubicBezTo>
                  <a:cubicBezTo>
                    <a:pt x="622" y="1910"/>
                    <a:pt x="629" y="1983"/>
                    <a:pt x="603" y="2046"/>
                  </a:cubicBezTo>
                  <a:cubicBezTo>
                    <a:pt x="577" y="2108"/>
                    <a:pt x="519" y="2153"/>
                    <a:pt x="451" y="2165"/>
                  </a:cubicBezTo>
                  <a:cubicBezTo>
                    <a:pt x="201" y="2211"/>
                    <a:pt x="1" y="2497"/>
                    <a:pt x="27" y="2780"/>
                  </a:cubicBezTo>
                  <a:cubicBezTo>
                    <a:pt x="50" y="3057"/>
                    <a:pt x="261" y="3329"/>
                    <a:pt x="557" y="3458"/>
                  </a:cubicBezTo>
                  <a:cubicBezTo>
                    <a:pt x="703" y="3520"/>
                    <a:pt x="872" y="3553"/>
                    <a:pt x="1054" y="3553"/>
                  </a:cubicBezTo>
                  <a:cubicBezTo>
                    <a:pt x="1088" y="3553"/>
                    <a:pt x="1123" y="3551"/>
                    <a:pt x="1158" y="3549"/>
                  </a:cubicBezTo>
                  <a:cubicBezTo>
                    <a:pt x="1346" y="3539"/>
                    <a:pt x="1436" y="3313"/>
                    <a:pt x="1317" y="3166"/>
                  </a:cubicBezTo>
                  <a:cubicBezTo>
                    <a:pt x="1249" y="3082"/>
                    <a:pt x="1172" y="3003"/>
                    <a:pt x="1085" y="2931"/>
                  </a:cubicBezTo>
                  <a:lnTo>
                    <a:pt x="1056" y="2931"/>
                  </a:lnTo>
                  <a:cubicBezTo>
                    <a:pt x="943" y="2931"/>
                    <a:pt x="854" y="2841"/>
                    <a:pt x="854" y="2728"/>
                  </a:cubicBezTo>
                  <a:lnTo>
                    <a:pt x="854" y="1939"/>
                  </a:lnTo>
                  <a:cubicBezTo>
                    <a:pt x="854" y="1828"/>
                    <a:pt x="943" y="1736"/>
                    <a:pt x="1056" y="1736"/>
                  </a:cubicBezTo>
                  <a:lnTo>
                    <a:pt x="3092" y="1736"/>
                  </a:lnTo>
                  <a:cubicBezTo>
                    <a:pt x="3047" y="1700"/>
                    <a:pt x="3017" y="1644"/>
                    <a:pt x="3017" y="1581"/>
                  </a:cubicBezTo>
                  <a:cubicBezTo>
                    <a:pt x="3017" y="1565"/>
                    <a:pt x="3018" y="1552"/>
                    <a:pt x="3023" y="1538"/>
                  </a:cubicBezTo>
                  <a:cubicBezTo>
                    <a:pt x="3044" y="1429"/>
                    <a:pt x="3005" y="1305"/>
                    <a:pt x="2923" y="1230"/>
                  </a:cubicBezTo>
                  <a:cubicBezTo>
                    <a:pt x="2863" y="1173"/>
                    <a:pt x="2779" y="1143"/>
                    <a:pt x="2697" y="1143"/>
                  </a:cubicBezTo>
                  <a:cubicBezTo>
                    <a:pt x="2666" y="1143"/>
                    <a:pt x="2635" y="1147"/>
                    <a:pt x="2606" y="1156"/>
                  </a:cubicBezTo>
                  <a:cubicBezTo>
                    <a:pt x="2535" y="1177"/>
                    <a:pt x="2461" y="1225"/>
                    <a:pt x="2383" y="1276"/>
                  </a:cubicBezTo>
                  <a:cubicBezTo>
                    <a:pt x="2307" y="1327"/>
                    <a:pt x="2231" y="1379"/>
                    <a:pt x="2138" y="1419"/>
                  </a:cubicBezTo>
                  <a:cubicBezTo>
                    <a:pt x="2034" y="1463"/>
                    <a:pt x="1922" y="1486"/>
                    <a:pt x="1807" y="1486"/>
                  </a:cubicBezTo>
                  <a:cubicBezTo>
                    <a:pt x="1681" y="1486"/>
                    <a:pt x="1552" y="1459"/>
                    <a:pt x="1426" y="1406"/>
                  </a:cubicBezTo>
                  <a:cubicBezTo>
                    <a:pt x="1161" y="1296"/>
                    <a:pt x="945" y="1076"/>
                    <a:pt x="846" y="818"/>
                  </a:cubicBezTo>
                  <a:cubicBezTo>
                    <a:pt x="748" y="566"/>
                    <a:pt x="745" y="277"/>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7"/>
            <p:cNvSpPr/>
            <p:nvPr/>
          </p:nvSpPr>
          <p:spPr>
            <a:xfrm flipH="1">
              <a:off x="2389436" y="1649464"/>
              <a:ext cx="6830717" cy="3646353"/>
            </a:xfrm>
            <a:custGeom>
              <a:avLst/>
              <a:gdLst/>
              <a:ahLst/>
              <a:cxnLst/>
              <a:rect l="l" t="t" r="r" b="b"/>
              <a:pathLst>
                <a:path w="136628" h="72938" extrusionOk="0">
                  <a:moveTo>
                    <a:pt x="60139" y="752"/>
                  </a:moveTo>
                  <a:cubicBezTo>
                    <a:pt x="60459" y="1069"/>
                    <a:pt x="60855" y="1308"/>
                    <a:pt x="61285" y="1438"/>
                  </a:cubicBezTo>
                  <a:cubicBezTo>
                    <a:pt x="61400" y="1683"/>
                    <a:pt x="61456" y="1911"/>
                    <a:pt x="61452" y="2117"/>
                  </a:cubicBezTo>
                  <a:cubicBezTo>
                    <a:pt x="61446" y="2378"/>
                    <a:pt x="61338" y="2609"/>
                    <a:pt x="61164" y="2738"/>
                  </a:cubicBezTo>
                  <a:cubicBezTo>
                    <a:pt x="61071" y="2808"/>
                    <a:pt x="60956" y="2843"/>
                    <a:pt x="60846" y="2843"/>
                  </a:cubicBezTo>
                  <a:cubicBezTo>
                    <a:pt x="60747" y="2843"/>
                    <a:pt x="60653" y="2814"/>
                    <a:pt x="60582" y="2757"/>
                  </a:cubicBezTo>
                  <a:cubicBezTo>
                    <a:pt x="60509" y="2698"/>
                    <a:pt x="60464" y="2598"/>
                    <a:pt x="60461" y="2493"/>
                  </a:cubicBezTo>
                  <a:cubicBezTo>
                    <a:pt x="60459" y="2405"/>
                    <a:pt x="60488" y="2327"/>
                    <a:pt x="60541" y="2279"/>
                  </a:cubicBezTo>
                  <a:cubicBezTo>
                    <a:pt x="60575" y="2249"/>
                    <a:pt x="60625" y="2233"/>
                    <a:pt x="60679" y="2233"/>
                  </a:cubicBezTo>
                  <a:cubicBezTo>
                    <a:pt x="60711" y="2233"/>
                    <a:pt x="60745" y="2239"/>
                    <a:pt x="60777" y="2250"/>
                  </a:cubicBezTo>
                  <a:cubicBezTo>
                    <a:pt x="60803" y="2260"/>
                    <a:pt x="60893" y="2298"/>
                    <a:pt x="60906" y="2379"/>
                  </a:cubicBezTo>
                  <a:cubicBezTo>
                    <a:pt x="60922" y="2478"/>
                    <a:pt x="61006" y="2550"/>
                    <a:pt x="61104" y="2550"/>
                  </a:cubicBezTo>
                  <a:cubicBezTo>
                    <a:pt x="61115" y="2550"/>
                    <a:pt x="61126" y="2549"/>
                    <a:pt x="61138" y="2547"/>
                  </a:cubicBezTo>
                  <a:cubicBezTo>
                    <a:pt x="61248" y="2530"/>
                    <a:pt x="61323" y="2425"/>
                    <a:pt x="61306" y="2315"/>
                  </a:cubicBezTo>
                  <a:cubicBezTo>
                    <a:pt x="61272" y="2113"/>
                    <a:pt x="61126" y="1946"/>
                    <a:pt x="60912" y="1869"/>
                  </a:cubicBezTo>
                  <a:cubicBezTo>
                    <a:pt x="60835" y="1842"/>
                    <a:pt x="60756" y="1829"/>
                    <a:pt x="60678" y="1829"/>
                  </a:cubicBezTo>
                  <a:cubicBezTo>
                    <a:pt x="60527" y="1829"/>
                    <a:pt x="60383" y="1880"/>
                    <a:pt x="60273" y="1978"/>
                  </a:cubicBezTo>
                  <a:cubicBezTo>
                    <a:pt x="60212" y="2032"/>
                    <a:pt x="60163" y="2097"/>
                    <a:pt x="60128" y="2169"/>
                  </a:cubicBezTo>
                  <a:cubicBezTo>
                    <a:pt x="60131" y="1548"/>
                    <a:pt x="60136" y="1076"/>
                    <a:pt x="60139" y="752"/>
                  </a:cubicBezTo>
                  <a:close/>
                  <a:moveTo>
                    <a:pt x="48671" y="752"/>
                  </a:moveTo>
                  <a:cubicBezTo>
                    <a:pt x="48675" y="1076"/>
                    <a:pt x="48678" y="1548"/>
                    <a:pt x="48682" y="2169"/>
                  </a:cubicBezTo>
                  <a:cubicBezTo>
                    <a:pt x="48646" y="2097"/>
                    <a:pt x="48597" y="2032"/>
                    <a:pt x="48537" y="1978"/>
                  </a:cubicBezTo>
                  <a:cubicBezTo>
                    <a:pt x="48427" y="1880"/>
                    <a:pt x="48284" y="1830"/>
                    <a:pt x="48133" y="1830"/>
                  </a:cubicBezTo>
                  <a:cubicBezTo>
                    <a:pt x="48055" y="1830"/>
                    <a:pt x="47975" y="1843"/>
                    <a:pt x="47897" y="1871"/>
                  </a:cubicBezTo>
                  <a:cubicBezTo>
                    <a:pt x="47684" y="1946"/>
                    <a:pt x="47537" y="2113"/>
                    <a:pt x="47505" y="2315"/>
                  </a:cubicBezTo>
                  <a:cubicBezTo>
                    <a:pt x="47488" y="2425"/>
                    <a:pt x="47561" y="2530"/>
                    <a:pt x="47673" y="2547"/>
                  </a:cubicBezTo>
                  <a:cubicBezTo>
                    <a:pt x="47684" y="2549"/>
                    <a:pt x="47696" y="2550"/>
                    <a:pt x="47707" y="2550"/>
                  </a:cubicBezTo>
                  <a:cubicBezTo>
                    <a:pt x="47803" y="2550"/>
                    <a:pt x="47888" y="2479"/>
                    <a:pt x="47903" y="2380"/>
                  </a:cubicBezTo>
                  <a:cubicBezTo>
                    <a:pt x="47918" y="2298"/>
                    <a:pt x="48006" y="2260"/>
                    <a:pt x="48033" y="2250"/>
                  </a:cubicBezTo>
                  <a:cubicBezTo>
                    <a:pt x="48066" y="2239"/>
                    <a:pt x="48099" y="2233"/>
                    <a:pt x="48131" y="2233"/>
                  </a:cubicBezTo>
                  <a:cubicBezTo>
                    <a:pt x="48185" y="2233"/>
                    <a:pt x="48234" y="2249"/>
                    <a:pt x="48268" y="2279"/>
                  </a:cubicBezTo>
                  <a:cubicBezTo>
                    <a:pt x="48322" y="2327"/>
                    <a:pt x="48351" y="2405"/>
                    <a:pt x="48349" y="2493"/>
                  </a:cubicBezTo>
                  <a:cubicBezTo>
                    <a:pt x="48346" y="2598"/>
                    <a:pt x="48300" y="2699"/>
                    <a:pt x="48229" y="2757"/>
                  </a:cubicBezTo>
                  <a:cubicBezTo>
                    <a:pt x="48157" y="2815"/>
                    <a:pt x="48062" y="2843"/>
                    <a:pt x="47963" y="2843"/>
                  </a:cubicBezTo>
                  <a:cubicBezTo>
                    <a:pt x="47853" y="2843"/>
                    <a:pt x="47738" y="2808"/>
                    <a:pt x="47645" y="2740"/>
                  </a:cubicBezTo>
                  <a:cubicBezTo>
                    <a:pt x="47472" y="2609"/>
                    <a:pt x="47364" y="2378"/>
                    <a:pt x="47359" y="2117"/>
                  </a:cubicBezTo>
                  <a:cubicBezTo>
                    <a:pt x="47353" y="1911"/>
                    <a:pt x="47409" y="1683"/>
                    <a:pt x="47524" y="1438"/>
                  </a:cubicBezTo>
                  <a:cubicBezTo>
                    <a:pt x="47955" y="1308"/>
                    <a:pt x="48352" y="1069"/>
                    <a:pt x="48671" y="752"/>
                  </a:cubicBezTo>
                  <a:close/>
                  <a:moveTo>
                    <a:pt x="61707" y="2703"/>
                  </a:moveTo>
                  <a:cubicBezTo>
                    <a:pt x="61794" y="2716"/>
                    <a:pt x="61880" y="2720"/>
                    <a:pt x="61966" y="2720"/>
                  </a:cubicBezTo>
                  <a:cubicBezTo>
                    <a:pt x="62040" y="2720"/>
                    <a:pt x="62113" y="2717"/>
                    <a:pt x="62185" y="2714"/>
                  </a:cubicBezTo>
                  <a:cubicBezTo>
                    <a:pt x="62254" y="2711"/>
                    <a:pt x="62322" y="2708"/>
                    <a:pt x="62388" y="2708"/>
                  </a:cubicBezTo>
                  <a:cubicBezTo>
                    <a:pt x="62517" y="2708"/>
                    <a:pt x="62637" y="2719"/>
                    <a:pt x="62744" y="2763"/>
                  </a:cubicBezTo>
                  <a:cubicBezTo>
                    <a:pt x="62927" y="2839"/>
                    <a:pt x="63078" y="3026"/>
                    <a:pt x="63147" y="3265"/>
                  </a:cubicBezTo>
                  <a:cubicBezTo>
                    <a:pt x="63245" y="3592"/>
                    <a:pt x="63168" y="3952"/>
                    <a:pt x="62955" y="4179"/>
                  </a:cubicBezTo>
                  <a:cubicBezTo>
                    <a:pt x="62813" y="4330"/>
                    <a:pt x="62602" y="4412"/>
                    <a:pt x="62401" y="4412"/>
                  </a:cubicBezTo>
                  <a:cubicBezTo>
                    <a:pt x="62343" y="4412"/>
                    <a:pt x="62286" y="4406"/>
                    <a:pt x="62232" y="4392"/>
                  </a:cubicBezTo>
                  <a:cubicBezTo>
                    <a:pt x="62232" y="4319"/>
                    <a:pt x="62228" y="4247"/>
                    <a:pt x="62215" y="4173"/>
                  </a:cubicBezTo>
                  <a:cubicBezTo>
                    <a:pt x="62176" y="3931"/>
                    <a:pt x="62076" y="3691"/>
                    <a:pt x="61901" y="3417"/>
                  </a:cubicBezTo>
                  <a:cubicBezTo>
                    <a:pt x="61865" y="3359"/>
                    <a:pt x="61802" y="3325"/>
                    <a:pt x="61734" y="3323"/>
                  </a:cubicBezTo>
                  <a:cubicBezTo>
                    <a:pt x="61665" y="3325"/>
                    <a:pt x="61602" y="3355"/>
                    <a:pt x="61565" y="3410"/>
                  </a:cubicBezTo>
                  <a:cubicBezTo>
                    <a:pt x="61482" y="3529"/>
                    <a:pt x="61331" y="3598"/>
                    <a:pt x="61184" y="3598"/>
                  </a:cubicBezTo>
                  <a:cubicBezTo>
                    <a:pt x="61119" y="3598"/>
                    <a:pt x="61055" y="3585"/>
                    <a:pt x="60997" y="3556"/>
                  </a:cubicBezTo>
                  <a:cubicBezTo>
                    <a:pt x="60969" y="3542"/>
                    <a:pt x="60939" y="3536"/>
                    <a:pt x="60909" y="3536"/>
                  </a:cubicBezTo>
                  <a:cubicBezTo>
                    <a:pt x="60834" y="3536"/>
                    <a:pt x="60762" y="3577"/>
                    <a:pt x="60726" y="3649"/>
                  </a:cubicBezTo>
                  <a:cubicBezTo>
                    <a:pt x="60677" y="3749"/>
                    <a:pt x="60719" y="3870"/>
                    <a:pt x="60819" y="3920"/>
                  </a:cubicBezTo>
                  <a:cubicBezTo>
                    <a:pt x="60934" y="3976"/>
                    <a:pt x="61060" y="4003"/>
                    <a:pt x="61184" y="4003"/>
                  </a:cubicBezTo>
                  <a:cubicBezTo>
                    <a:pt x="61361" y="4003"/>
                    <a:pt x="61537" y="3949"/>
                    <a:pt x="61684" y="3850"/>
                  </a:cubicBezTo>
                  <a:cubicBezTo>
                    <a:pt x="61753" y="3988"/>
                    <a:pt x="61797" y="4115"/>
                    <a:pt x="61817" y="4238"/>
                  </a:cubicBezTo>
                  <a:cubicBezTo>
                    <a:pt x="61831" y="4329"/>
                    <a:pt x="61831" y="4416"/>
                    <a:pt x="61820" y="4499"/>
                  </a:cubicBezTo>
                  <a:cubicBezTo>
                    <a:pt x="61818" y="4506"/>
                    <a:pt x="61818" y="4513"/>
                    <a:pt x="61817" y="4519"/>
                  </a:cubicBezTo>
                  <a:cubicBezTo>
                    <a:pt x="61801" y="4625"/>
                    <a:pt x="61766" y="4720"/>
                    <a:pt x="61710" y="4799"/>
                  </a:cubicBezTo>
                  <a:cubicBezTo>
                    <a:pt x="61623" y="4921"/>
                    <a:pt x="61477" y="4998"/>
                    <a:pt x="61344" y="4998"/>
                  </a:cubicBezTo>
                  <a:cubicBezTo>
                    <a:pt x="61320" y="4998"/>
                    <a:pt x="61296" y="4995"/>
                    <a:pt x="61272" y="4990"/>
                  </a:cubicBezTo>
                  <a:cubicBezTo>
                    <a:pt x="61257" y="4986"/>
                    <a:pt x="61242" y="4985"/>
                    <a:pt x="61228" y="4985"/>
                  </a:cubicBezTo>
                  <a:cubicBezTo>
                    <a:pt x="61135" y="4985"/>
                    <a:pt x="61052" y="5048"/>
                    <a:pt x="61031" y="5142"/>
                  </a:cubicBezTo>
                  <a:cubicBezTo>
                    <a:pt x="61006" y="5250"/>
                    <a:pt x="61074" y="5359"/>
                    <a:pt x="61183" y="5384"/>
                  </a:cubicBezTo>
                  <a:cubicBezTo>
                    <a:pt x="61236" y="5395"/>
                    <a:pt x="61291" y="5401"/>
                    <a:pt x="61345" y="5401"/>
                  </a:cubicBezTo>
                  <a:cubicBezTo>
                    <a:pt x="61608" y="5401"/>
                    <a:pt x="61872" y="5265"/>
                    <a:pt x="62038" y="5033"/>
                  </a:cubicBezTo>
                  <a:cubicBezTo>
                    <a:pt x="62090" y="4961"/>
                    <a:pt x="62131" y="4880"/>
                    <a:pt x="62163" y="4793"/>
                  </a:cubicBezTo>
                  <a:cubicBezTo>
                    <a:pt x="62243" y="4810"/>
                    <a:pt x="62324" y="4820"/>
                    <a:pt x="62405" y="4820"/>
                  </a:cubicBezTo>
                  <a:cubicBezTo>
                    <a:pt x="62684" y="4820"/>
                    <a:pt x="62968" y="4713"/>
                    <a:pt x="63184" y="4518"/>
                  </a:cubicBezTo>
                  <a:cubicBezTo>
                    <a:pt x="63392" y="4474"/>
                    <a:pt x="63540" y="4335"/>
                    <a:pt x="63672" y="4209"/>
                  </a:cubicBezTo>
                  <a:cubicBezTo>
                    <a:pt x="63741" y="4143"/>
                    <a:pt x="63806" y="4080"/>
                    <a:pt x="63874" y="4038"/>
                  </a:cubicBezTo>
                  <a:cubicBezTo>
                    <a:pt x="63948" y="3993"/>
                    <a:pt x="64036" y="3971"/>
                    <a:pt x="64125" y="3971"/>
                  </a:cubicBezTo>
                  <a:cubicBezTo>
                    <a:pt x="64252" y="3971"/>
                    <a:pt x="64381" y="4017"/>
                    <a:pt x="64471" y="4105"/>
                  </a:cubicBezTo>
                  <a:cubicBezTo>
                    <a:pt x="64624" y="4256"/>
                    <a:pt x="64658" y="4516"/>
                    <a:pt x="64549" y="4700"/>
                  </a:cubicBezTo>
                  <a:cubicBezTo>
                    <a:pt x="64511" y="4762"/>
                    <a:pt x="64458" y="4823"/>
                    <a:pt x="64400" y="4887"/>
                  </a:cubicBezTo>
                  <a:cubicBezTo>
                    <a:pt x="64355" y="4935"/>
                    <a:pt x="64312" y="4983"/>
                    <a:pt x="64273" y="5035"/>
                  </a:cubicBezTo>
                  <a:cubicBezTo>
                    <a:pt x="64115" y="5243"/>
                    <a:pt x="64064" y="5460"/>
                    <a:pt x="64128" y="5649"/>
                  </a:cubicBezTo>
                  <a:cubicBezTo>
                    <a:pt x="64163" y="5759"/>
                    <a:pt x="64238" y="5853"/>
                    <a:pt x="64335" y="5919"/>
                  </a:cubicBezTo>
                  <a:lnTo>
                    <a:pt x="60114" y="5919"/>
                  </a:lnTo>
                  <a:cubicBezTo>
                    <a:pt x="60118" y="4680"/>
                    <a:pt x="60121" y="3639"/>
                    <a:pt x="60126" y="2803"/>
                  </a:cubicBezTo>
                  <a:cubicBezTo>
                    <a:pt x="60172" y="2908"/>
                    <a:pt x="60240" y="3000"/>
                    <a:pt x="60327" y="3070"/>
                  </a:cubicBezTo>
                  <a:cubicBezTo>
                    <a:pt x="60474" y="3189"/>
                    <a:pt x="60659" y="3248"/>
                    <a:pt x="60848" y="3248"/>
                  </a:cubicBezTo>
                  <a:cubicBezTo>
                    <a:pt x="61042" y="3248"/>
                    <a:pt x="61240" y="3186"/>
                    <a:pt x="61406" y="3062"/>
                  </a:cubicBezTo>
                  <a:cubicBezTo>
                    <a:pt x="61530" y="2971"/>
                    <a:pt x="61631" y="2847"/>
                    <a:pt x="61707" y="2703"/>
                  </a:cubicBezTo>
                  <a:close/>
                  <a:moveTo>
                    <a:pt x="47102" y="2703"/>
                  </a:moveTo>
                  <a:cubicBezTo>
                    <a:pt x="47179" y="2847"/>
                    <a:pt x="47279" y="2971"/>
                    <a:pt x="47404" y="3062"/>
                  </a:cubicBezTo>
                  <a:cubicBezTo>
                    <a:pt x="47570" y="3186"/>
                    <a:pt x="47767" y="3248"/>
                    <a:pt x="47961" y="3248"/>
                  </a:cubicBezTo>
                  <a:cubicBezTo>
                    <a:pt x="48150" y="3248"/>
                    <a:pt x="48335" y="3189"/>
                    <a:pt x="48482" y="3070"/>
                  </a:cubicBezTo>
                  <a:cubicBezTo>
                    <a:pt x="48569" y="3000"/>
                    <a:pt x="48639" y="2908"/>
                    <a:pt x="48685" y="2803"/>
                  </a:cubicBezTo>
                  <a:cubicBezTo>
                    <a:pt x="48688" y="3639"/>
                    <a:pt x="48692" y="4680"/>
                    <a:pt x="48695" y="5921"/>
                  </a:cubicBezTo>
                  <a:lnTo>
                    <a:pt x="44474" y="5921"/>
                  </a:lnTo>
                  <a:cubicBezTo>
                    <a:pt x="44573" y="5853"/>
                    <a:pt x="44647" y="5759"/>
                    <a:pt x="44681" y="5649"/>
                  </a:cubicBezTo>
                  <a:cubicBezTo>
                    <a:pt x="44745" y="5460"/>
                    <a:pt x="44694" y="5243"/>
                    <a:pt x="44537" y="5035"/>
                  </a:cubicBezTo>
                  <a:cubicBezTo>
                    <a:pt x="44497" y="4983"/>
                    <a:pt x="44454" y="4935"/>
                    <a:pt x="44411" y="4887"/>
                  </a:cubicBezTo>
                  <a:cubicBezTo>
                    <a:pt x="44353" y="4823"/>
                    <a:pt x="44298" y="4762"/>
                    <a:pt x="44260" y="4700"/>
                  </a:cubicBezTo>
                  <a:cubicBezTo>
                    <a:pt x="44151" y="4516"/>
                    <a:pt x="44186" y="4256"/>
                    <a:pt x="44340" y="4105"/>
                  </a:cubicBezTo>
                  <a:cubicBezTo>
                    <a:pt x="44429" y="4017"/>
                    <a:pt x="44558" y="3971"/>
                    <a:pt x="44685" y="3971"/>
                  </a:cubicBezTo>
                  <a:cubicBezTo>
                    <a:pt x="44774" y="3971"/>
                    <a:pt x="44862" y="3993"/>
                    <a:pt x="44936" y="4038"/>
                  </a:cubicBezTo>
                  <a:cubicBezTo>
                    <a:pt x="45003" y="4080"/>
                    <a:pt x="45068" y="4143"/>
                    <a:pt x="45139" y="4209"/>
                  </a:cubicBezTo>
                  <a:cubicBezTo>
                    <a:pt x="45269" y="4335"/>
                    <a:pt x="45417" y="4474"/>
                    <a:pt x="45625" y="4518"/>
                  </a:cubicBezTo>
                  <a:cubicBezTo>
                    <a:pt x="45843" y="4713"/>
                    <a:pt x="46125" y="4820"/>
                    <a:pt x="46404" y="4820"/>
                  </a:cubicBezTo>
                  <a:cubicBezTo>
                    <a:pt x="46487" y="4820"/>
                    <a:pt x="46568" y="4810"/>
                    <a:pt x="46646" y="4793"/>
                  </a:cubicBezTo>
                  <a:cubicBezTo>
                    <a:pt x="46678" y="4880"/>
                    <a:pt x="46719" y="4961"/>
                    <a:pt x="46771" y="5033"/>
                  </a:cubicBezTo>
                  <a:cubicBezTo>
                    <a:pt x="46937" y="5265"/>
                    <a:pt x="47202" y="5401"/>
                    <a:pt x="47464" y="5401"/>
                  </a:cubicBezTo>
                  <a:cubicBezTo>
                    <a:pt x="47519" y="5401"/>
                    <a:pt x="47573" y="5395"/>
                    <a:pt x="47627" y="5384"/>
                  </a:cubicBezTo>
                  <a:cubicBezTo>
                    <a:pt x="47737" y="5359"/>
                    <a:pt x="47805" y="5250"/>
                    <a:pt x="47780" y="5142"/>
                  </a:cubicBezTo>
                  <a:cubicBezTo>
                    <a:pt x="47759" y="5048"/>
                    <a:pt x="47675" y="4985"/>
                    <a:pt x="47583" y="4985"/>
                  </a:cubicBezTo>
                  <a:cubicBezTo>
                    <a:pt x="47568" y="4985"/>
                    <a:pt x="47553" y="4986"/>
                    <a:pt x="47538" y="4990"/>
                  </a:cubicBezTo>
                  <a:cubicBezTo>
                    <a:pt x="47515" y="4995"/>
                    <a:pt x="47491" y="4998"/>
                    <a:pt x="47466" y="4998"/>
                  </a:cubicBezTo>
                  <a:cubicBezTo>
                    <a:pt x="47332" y="4998"/>
                    <a:pt x="47188" y="4921"/>
                    <a:pt x="47099" y="4799"/>
                  </a:cubicBezTo>
                  <a:cubicBezTo>
                    <a:pt x="47043" y="4720"/>
                    <a:pt x="47008" y="4625"/>
                    <a:pt x="46992" y="4519"/>
                  </a:cubicBezTo>
                  <a:cubicBezTo>
                    <a:pt x="46992" y="4513"/>
                    <a:pt x="46991" y="4506"/>
                    <a:pt x="46989" y="4499"/>
                  </a:cubicBezTo>
                  <a:cubicBezTo>
                    <a:pt x="46979" y="4416"/>
                    <a:pt x="46978" y="4329"/>
                    <a:pt x="46992" y="4238"/>
                  </a:cubicBezTo>
                  <a:cubicBezTo>
                    <a:pt x="47014" y="4115"/>
                    <a:pt x="47056" y="3988"/>
                    <a:pt x="47126" y="3850"/>
                  </a:cubicBezTo>
                  <a:cubicBezTo>
                    <a:pt x="47272" y="3949"/>
                    <a:pt x="47449" y="4003"/>
                    <a:pt x="47625" y="4003"/>
                  </a:cubicBezTo>
                  <a:cubicBezTo>
                    <a:pt x="47750" y="4003"/>
                    <a:pt x="47875" y="3976"/>
                    <a:pt x="47990" y="3920"/>
                  </a:cubicBezTo>
                  <a:cubicBezTo>
                    <a:pt x="48091" y="3870"/>
                    <a:pt x="48132" y="3749"/>
                    <a:pt x="48083" y="3649"/>
                  </a:cubicBezTo>
                  <a:cubicBezTo>
                    <a:pt x="48047" y="3577"/>
                    <a:pt x="47976" y="3536"/>
                    <a:pt x="47901" y="3536"/>
                  </a:cubicBezTo>
                  <a:cubicBezTo>
                    <a:pt x="47871" y="3536"/>
                    <a:pt x="47841" y="3542"/>
                    <a:pt x="47812" y="3556"/>
                  </a:cubicBezTo>
                  <a:cubicBezTo>
                    <a:pt x="47755" y="3585"/>
                    <a:pt x="47690" y="3598"/>
                    <a:pt x="47625" y="3598"/>
                  </a:cubicBezTo>
                  <a:cubicBezTo>
                    <a:pt x="47479" y="3598"/>
                    <a:pt x="47328" y="3529"/>
                    <a:pt x="47246" y="3410"/>
                  </a:cubicBezTo>
                  <a:cubicBezTo>
                    <a:pt x="47207" y="3355"/>
                    <a:pt x="47144" y="3325"/>
                    <a:pt x="47075" y="3323"/>
                  </a:cubicBezTo>
                  <a:cubicBezTo>
                    <a:pt x="47008" y="3325"/>
                    <a:pt x="46946" y="3359"/>
                    <a:pt x="46910" y="3417"/>
                  </a:cubicBezTo>
                  <a:cubicBezTo>
                    <a:pt x="46735" y="3691"/>
                    <a:pt x="46635" y="3931"/>
                    <a:pt x="46594" y="4173"/>
                  </a:cubicBezTo>
                  <a:cubicBezTo>
                    <a:pt x="46583" y="4247"/>
                    <a:pt x="46577" y="4319"/>
                    <a:pt x="46577" y="4392"/>
                  </a:cubicBezTo>
                  <a:cubicBezTo>
                    <a:pt x="46523" y="4406"/>
                    <a:pt x="46466" y="4412"/>
                    <a:pt x="46408" y="4412"/>
                  </a:cubicBezTo>
                  <a:cubicBezTo>
                    <a:pt x="46207" y="4412"/>
                    <a:pt x="45996" y="4330"/>
                    <a:pt x="45854" y="4179"/>
                  </a:cubicBezTo>
                  <a:cubicBezTo>
                    <a:pt x="45641" y="3952"/>
                    <a:pt x="45566" y="3592"/>
                    <a:pt x="45662" y="3265"/>
                  </a:cubicBezTo>
                  <a:cubicBezTo>
                    <a:pt x="45731" y="3026"/>
                    <a:pt x="45883" y="2839"/>
                    <a:pt x="46067" y="2763"/>
                  </a:cubicBezTo>
                  <a:cubicBezTo>
                    <a:pt x="46172" y="2719"/>
                    <a:pt x="46293" y="2708"/>
                    <a:pt x="46421" y="2708"/>
                  </a:cubicBezTo>
                  <a:cubicBezTo>
                    <a:pt x="46487" y="2708"/>
                    <a:pt x="46555" y="2711"/>
                    <a:pt x="46625" y="2714"/>
                  </a:cubicBezTo>
                  <a:cubicBezTo>
                    <a:pt x="46696" y="2717"/>
                    <a:pt x="46769" y="2720"/>
                    <a:pt x="46843" y="2720"/>
                  </a:cubicBezTo>
                  <a:cubicBezTo>
                    <a:pt x="46929" y="2720"/>
                    <a:pt x="47015" y="2716"/>
                    <a:pt x="47102" y="2703"/>
                  </a:cubicBezTo>
                  <a:close/>
                  <a:moveTo>
                    <a:pt x="48697" y="6325"/>
                  </a:moveTo>
                  <a:cubicBezTo>
                    <a:pt x="48697" y="6451"/>
                    <a:pt x="48698" y="6580"/>
                    <a:pt x="48698" y="6710"/>
                  </a:cubicBezTo>
                  <a:lnTo>
                    <a:pt x="41764" y="6710"/>
                  </a:lnTo>
                  <a:lnTo>
                    <a:pt x="41764" y="6325"/>
                  </a:lnTo>
                  <a:close/>
                  <a:moveTo>
                    <a:pt x="67047" y="6323"/>
                  </a:moveTo>
                  <a:lnTo>
                    <a:pt x="67047" y="6710"/>
                  </a:lnTo>
                  <a:lnTo>
                    <a:pt x="60113" y="6710"/>
                  </a:lnTo>
                  <a:cubicBezTo>
                    <a:pt x="60113" y="6580"/>
                    <a:pt x="60113" y="6451"/>
                    <a:pt x="60113" y="6323"/>
                  </a:cubicBezTo>
                  <a:close/>
                  <a:moveTo>
                    <a:pt x="67476" y="4183"/>
                  </a:moveTo>
                  <a:lnTo>
                    <a:pt x="67476" y="4183"/>
                  </a:lnTo>
                  <a:cubicBezTo>
                    <a:pt x="67667" y="4327"/>
                    <a:pt x="67819" y="4522"/>
                    <a:pt x="67904" y="4741"/>
                  </a:cubicBezTo>
                  <a:cubicBezTo>
                    <a:pt x="68066" y="5150"/>
                    <a:pt x="67998" y="5623"/>
                    <a:pt x="67720" y="6037"/>
                  </a:cubicBezTo>
                  <a:cubicBezTo>
                    <a:pt x="67681" y="6093"/>
                    <a:pt x="67674" y="6166"/>
                    <a:pt x="67701" y="6228"/>
                  </a:cubicBezTo>
                  <a:cubicBezTo>
                    <a:pt x="67727" y="6291"/>
                    <a:pt x="67784" y="6336"/>
                    <a:pt x="67852" y="6348"/>
                  </a:cubicBezTo>
                  <a:cubicBezTo>
                    <a:pt x="68104" y="6393"/>
                    <a:pt x="68302" y="6680"/>
                    <a:pt x="68278" y="6962"/>
                  </a:cubicBezTo>
                  <a:cubicBezTo>
                    <a:pt x="68255" y="7240"/>
                    <a:pt x="68040" y="7512"/>
                    <a:pt x="67746" y="7640"/>
                  </a:cubicBezTo>
                  <a:cubicBezTo>
                    <a:pt x="67599" y="7704"/>
                    <a:pt x="67428" y="7735"/>
                    <a:pt x="67245" y="7735"/>
                  </a:cubicBezTo>
                  <a:cubicBezTo>
                    <a:pt x="67212" y="7735"/>
                    <a:pt x="67180" y="7734"/>
                    <a:pt x="67147" y="7732"/>
                  </a:cubicBezTo>
                  <a:cubicBezTo>
                    <a:pt x="66959" y="7721"/>
                    <a:pt x="66869" y="7498"/>
                    <a:pt x="66986" y="7350"/>
                  </a:cubicBezTo>
                  <a:cubicBezTo>
                    <a:pt x="67056" y="7265"/>
                    <a:pt x="67132" y="7185"/>
                    <a:pt x="67218" y="7114"/>
                  </a:cubicBezTo>
                  <a:lnTo>
                    <a:pt x="67248" y="7114"/>
                  </a:lnTo>
                  <a:cubicBezTo>
                    <a:pt x="67360" y="7114"/>
                    <a:pt x="67451" y="7024"/>
                    <a:pt x="67451" y="6913"/>
                  </a:cubicBezTo>
                  <a:lnTo>
                    <a:pt x="67451" y="6122"/>
                  </a:lnTo>
                  <a:cubicBezTo>
                    <a:pt x="67451" y="6011"/>
                    <a:pt x="67360" y="5919"/>
                    <a:pt x="67248" y="5919"/>
                  </a:cubicBezTo>
                  <a:lnTo>
                    <a:pt x="65209" y="5919"/>
                  </a:lnTo>
                  <a:cubicBezTo>
                    <a:pt x="65267" y="5873"/>
                    <a:pt x="65299" y="5798"/>
                    <a:pt x="65282" y="5721"/>
                  </a:cubicBezTo>
                  <a:cubicBezTo>
                    <a:pt x="65259" y="5612"/>
                    <a:pt x="65299" y="5488"/>
                    <a:pt x="65382" y="5411"/>
                  </a:cubicBezTo>
                  <a:cubicBezTo>
                    <a:pt x="65442" y="5356"/>
                    <a:pt x="65525" y="5326"/>
                    <a:pt x="65608" y="5326"/>
                  </a:cubicBezTo>
                  <a:cubicBezTo>
                    <a:pt x="65638" y="5326"/>
                    <a:pt x="65668" y="5330"/>
                    <a:pt x="65697" y="5339"/>
                  </a:cubicBezTo>
                  <a:cubicBezTo>
                    <a:pt x="65770" y="5360"/>
                    <a:pt x="65844" y="5408"/>
                    <a:pt x="65920" y="5460"/>
                  </a:cubicBezTo>
                  <a:cubicBezTo>
                    <a:pt x="65996" y="5510"/>
                    <a:pt x="66074" y="5562"/>
                    <a:pt x="66167" y="5601"/>
                  </a:cubicBezTo>
                  <a:cubicBezTo>
                    <a:pt x="66272" y="5646"/>
                    <a:pt x="66385" y="5669"/>
                    <a:pt x="66500" y="5669"/>
                  </a:cubicBezTo>
                  <a:cubicBezTo>
                    <a:pt x="66625" y="5669"/>
                    <a:pt x="66753" y="5642"/>
                    <a:pt x="66878" y="5591"/>
                  </a:cubicBezTo>
                  <a:cubicBezTo>
                    <a:pt x="67142" y="5479"/>
                    <a:pt x="67360" y="5259"/>
                    <a:pt x="67458" y="5001"/>
                  </a:cubicBezTo>
                  <a:cubicBezTo>
                    <a:pt x="67555" y="4749"/>
                    <a:pt x="67558" y="4461"/>
                    <a:pt x="67476" y="4183"/>
                  </a:cubicBezTo>
                  <a:close/>
                  <a:moveTo>
                    <a:pt x="41334" y="4183"/>
                  </a:moveTo>
                  <a:lnTo>
                    <a:pt x="41334" y="4183"/>
                  </a:lnTo>
                  <a:cubicBezTo>
                    <a:pt x="41251" y="4461"/>
                    <a:pt x="41254" y="4749"/>
                    <a:pt x="41352" y="5001"/>
                  </a:cubicBezTo>
                  <a:cubicBezTo>
                    <a:pt x="41451" y="5259"/>
                    <a:pt x="41668" y="5479"/>
                    <a:pt x="41933" y="5591"/>
                  </a:cubicBezTo>
                  <a:cubicBezTo>
                    <a:pt x="42056" y="5643"/>
                    <a:pt x="42184" y="5669"/>
                    <a:pt x="42308" y="5669"/>
                  </a:cubicBezTo>
                  <a:cubicBezTo>
                    <a:pt x="42425" y="5669"/>
                    <a:pt x="42538" y="5646"/>
                    <a:pt x="42644" y="5601"/>
                  </a:cubicBezTo>
                  <a:cubicBezTo>
                    <a:pt x="42737" y="5562"/>
                    <a:pt x="42813" y="5510"/>
                    <a:pt x="42889" y="5460"/>
                  </a:cubicBezTo>
                  <a:cubicBezTo>
                    <a:pt x="42967" y="5410"/>
                    <a:pt x="43039" y="5360"/>
                    <a:pt x="43113" y="5339"/>
                  </a:cubicBezTo>
                  <a:cubicBezTo>
                    <a:pt x="43142" y="5330"/>
                    <a:pt x="43172" y="5326"/>
                    <a:pt x="43202" y="5326"/>
                  </a:cubicBezTo>
                  <a:cubicBezTo>
                    <a:pt x="43285" y="5326"/>
                    <a:pt x="43369" y="5356"/>
                    <a:pt x="43429" y="5411"/>
                  </a:cubicBezTo>
                  <a:cubicBezTo>
                    <a:pt x="43511" y="5488"/>
                    <a:pt x="43550" y="5612"/>
                    <a:pt x="43527" y="5721"/>
                  </a:cubicBezTo>
                  <a:cubicBezTo>
                    <a:pt x="43511" y="5798"/>
                    <a:pt x="43542" y="5873"/>
                    <a:pt x="43600" y="5921"/>
                  </a:cubicBezTo>
                  <a:lnTo>
                    <a:pt x="41561" y="5921"/>
                  </a:lnTo>
                  <a:cubicBezTo>
                    <a:pt x="41449" y="5921"/>
                    <a:pt x="41358" y="6011"/>
                    <a:pt x="41358" y="6122"/>
                  </a:cubicBezTo>
                  <a:lnTo>
                    <a:pt x="41358" y="6913"/>
                  </a:lnTo>
                  <a:cubicBezTo>
                    <a:pt x="41358" y="7024"/>
                    <a:pt x="41449" y="7114"/>
                    <a:pt x="41561" y="7114"/>
                  </a:cubicBezTo>
                  <a:lnTo>
                    <a:pt x="41591" y="7114"/>
                  </a:lnTo>
                  <a:cubicBezTo>
                    <a:pt x="41677" y="7185"/>
                    <a:pt x="41753" y="7265"/>
                    <a:pt x="41823" y="7350"/>
                  </a:cubicBezTo>
                  <a:cubicBezTo>
                    <a:pt x="41942" y="7498"/>
                    <a:pt x="41852" y="7721"/>
                    <a:pt x="41662" y="7732"/>
                  </a:cubicBezTo>
                  <a:cubicBezTo>
                    <a:pt x="41628" y="7734"/>
                    <a:pt x="41594" y="7736"/>
                    <a:pt x="41560" y="7736"/>
                  </a:cubicBezTo>
                  <a:cubicBezTo>
                    <a:pt x="41379" y="7736"/>
                    <a:pt x="41209" y="7703"/>
                    <a:pt x="41063" y="7640"/>
                  </a:cubicBezTo>
                  <a:cubicBezTo>
                    <a:pt x="40769" y="7512"/>
                    <a:pt x="40556" y="7240"/>
                    <a:pt x="40531" y="6962"/>
                  </a:cubicBezTo>
                  <a:cubicBezTo>
                    <a:pt x="40507" y="6680"/>
                    <a:pt x="40705" y="6393"/>
                    <a:pt x="40959" y="6348"/>
                  </a:cubicBezTo>
                  <a:cubicBezTo>
                    <a:pt x="41025" y="6336"/>
                    <a:pt x="41082" y="6291"/>
                    <a:pt x="41109" y="6228"/>
                  </a:cubicBezTo>
                  <a:cubicBezTo>
                    <a:pt x="41135" y="6166"/>
                    <a:pt x="41128" y="6093"/>
                    <a:pt x="41090" y="6037"/>
                  </a:cubicBezTo>
                  <a:cubicBezTo>
                    <a:pt x="40811" y="5623"/>
                    <a:pt x="40743" y="5150"/>
                    <a:pt x="40905" y="4741"/>
                  </a:cubicBezTo>
                  <a:cubicBezTo>
                    <a:pt x="40990" y="4522"/>
                    <a:pt x="41144" y="4327"/>
                    <a:pt x="41334" y="4183"/>
                  </a:cubicBezTo>
                  <a:close/>
                  <a:moveTo>
                    <a:pt x="48699" y="7114"/>
                  </a:moveTo>
                  <a:cubicBezTo>
                    <a:pt x="48699" y="7380"/>
                    <a:pt x="48699" y="7654"/>
                    <a:pt x="48701" y="7935"/>
                  </a:cubicBezTo>
                  <a:lnTo>
                    <a:pt x="42544" y="7935"/>
                  </a:lnTo>
                  <a:cubicBezTo>
                    <a:pt x="42528" y="7864"/>
                    <a:pt x="42508" y="7793"/>
                    <a:pt x="42485" y="7725"/>
                  </a:cubicBezTo>
                  <a:cubicBezTo>
                    <a:pt x="42483" y="7721"/>
                    <a:pt x="42483" y="7718"/>
                    <a:pt x="42483" y="7715"/>
                  </a:cubicBezTo>
                  <a:cubicBezTo>
                    <a:pt x="42482" y="7712"/>
                    <a:pt x="42479" y="7710"/>
                    <a:pt x="42479" y="7709"/>
                  </a:cubicBezTo>
                  <a:cubicBezTo>
                    <a:pt x="42402" y="7493"/>
                    <a:pt x="42291" y="7293"/>
                    <a:pt x="42150" y="7114"/>
                  </a:cubicBezTo>
                  <a:close/>
                  <a:moveTo>
                    <a:pt x="66659" y="7114"/>
                  </a:moveTo>
                  <a:cubicBezTo>
                    <a:pt x="66518" y="7293"/>
                    <a:pt x="66407" y="7493"/>
                    <a:pt x="66332" y="7708"/>
                  </a:cubicBezTo>
                  <a:cubicBezTo>
                    <a:pt x="66330" y="7710"/>
                    <a:pt x="66329" y="7712"/>
                    <a:pt x="66327" y="7715"/>
                  </a:cubicBezTo>
                  <a:cubicBezTo>
                    <a:pt x="66326" y="7718"/>
                    <a:pt x="66326" y="7721"/>
                    <a:pt x="66326" y="7724"/>
                  </a:cubicBezTo>
                  <a:cubicBezTo>
                    <a:pt x="66301" y="7793"/>
                    <a:pt x="66281" y="7864"/>
                    <a:pt x="66265" y="7935"/>
                  </a:cubicBezTo>
                  <a:lnTo>
                    <a:pt x="60110" y="7935"/>
                  </a:lnTo>
                  <a:cubicBezTo>
                    <a:pt x="60110" y="7654"/>
                    <a:pt x="60111" y="7380"/>
                    <a:pt x="60111" y="7114"/>
                  </a:cubicBezTo>
                  <a:close/>
                  <a:moveTo>
                    <a:pt x="48699" y="8339"/>
                  </a:moveTo>
                  <a:lnTo>
                    <a:pt x="48699" y="8726"/>
                  </a:lnTo>
                  <a:lnTo>
                    <a:pt x="42563" y="8726"/>
                  </a:lnTo>
                  <a:lnTo>
                    <a:pt x="42563" y="8339"/>
                  </a:lnTo>
                  <a:close/>
                  <a:moveTo>
                    <a:pt x="66248" y="8339"/>
                  </a:moveTo>
                  <a:lnTo>
                    <a:pt x="66248" y="8726"/>
                  </a:lnTo>
                  <a:lnTo>
                    <a:pt x="60111" y="8726"/>
                  </a:lnTo>
                  <a:lnTo>
                    <a:pt x="60111" y="8339"/>
                  </a:lnTo>
                  <a:close/>
                  <a:moveTo>
                    <a:pt x="48704" y="9130"/>
                  </a:moveTo>
                  <a:cubicBezTo>
                    <a:pt x="48705" y="10152"/>
                    <a:pt x="48707" y="11262"/>
                    <a:pt x="48708" y="12460"/>
                  </a:cubicBezTo>
                  <a:lnTo>
                    <a:pt x="43296" y="12460"/>
                  </a:lnTo>
                  <a:lnTo>
                    <a:pt x="43296" y="9130"/>
                  </a:lnTo>
                  <a:close/>
                  <a:moveTo>
                    <a:pt x="65515" y="9130"/>
                  </a:moveTo>
                  <a:lnTo>
                    <a:pt x="65515" y="12460"/>
                  </a:lnTo>
                  <a:lnTo>
                    <a:pt x="60101" y="12460"/>
                  </a:lnTo>
                  <a:cubicBezTo>
                    <a:pt x="60102" y="11262"/>
                    <a:pt x="60105" y="10152"/>
                    <a:pt x="60107" y="9130"/>
                  </a:cubicBezTo>
                  <a:close/>
                  <a:moveTo>
                    <a:pt x="48699" y="12864"/>
                  </a:moveTo>
                  <a:lnTo>
                    <a:pt x="48699" y="13249"/>
                  </a:lnTo>
                  <a:lnTo>
                    <a:pt x="39270" y="13249"/>
                  </a:lnTo>
                  <a:lnTo>
                    <a:pt x="39270" y="12864"/>
                  </a:lnTo>
                  <a:close/>
                  <a:moveTo>
                    <a:pt x="69540" y="12864"/>
                  </a:moveTo>
                  <a:lnTo>
                    <a:pt x="69540" y="13249"/>
                  </a:lnTo>
                  <a:lnTo>
                    <a:pt x="60111" y="13249"/>
                  </a:lnTo>
                  <a:lnTo>
                    <a:pt x="60111" y="12864"/>
                  </a:lnTo>
                  <a:close/>
                  <a:moveTo>
                    <a:pt x="40727" y="10118"/>
                  </a:moveTo>
                  <a:cubicBezTo>
                    <a:pt x="40778" y="10118"/>
                    <a:pt x="40829" y="10122"/>
                    <a:pt x="40879" y="10132"/>
                  </a:cubicBezTo>
                  <a:cubicBezTo>
                    <a:pt x="40715" y="10239"/>
                    <a:pt x="40581" y="10392"/>
                    <a:pt x="40500" y="10573"/>
                  </a:cubicBezTo>
                  <a:cubicBezTo>
                    <a:pt x="40347" y="10926"/>
                    <a:pt x="40416" y="11357"/>
                    <a:pt x="40669" y="11646"/>
                  </a:cubicBezTo>
                  <a:cubicBezTo>
                    <a:pt x="40707" y="11688"/>
                    <a:pt x="40760" y="11714"/>
                    <a:pt x="40818" y="11714"/>
                  </a:cubicBezTo>
                  <a:cubicBezTo>
                    <a:pt x="40821" y="11714"/>
                    <a:pt x="40824" y="11714"/>
                    <a:pt x="40827" y="11714"/>
                  </a:cubicBezTo>
                  <a:cubicBezTo>
                    <a:pt x="40883" y="11714"/>
                    <a:pt x="40932" y="11690"/>
                    <a:pt x="40969" y="11650"/>
                  </a:cubicBezTo>
                  <a:cubicBezTo>
                    <a:pt x="41092" y="11518"/>
                    <a:pt x="41275" y="11438"/>
                    <a:pt x="41455" y="11438"/>
                  </a:cubicBezTo>
                  <a:cubicBezTo>
                    <a:pt x="41466" y="11438"/>
                    <a:pt x="41476" y="11438"/>
                    <a:pt x="41487" y="11439"/>
                  </a:cubicBezTo>
                  <a:cubicBezTo>
                    <a:pt x="41678" y="11449"/>
                    <a:pt x="41868" y="11556"/>
                    <a:pt x="41968" y="11713"/>
                  </a:cubicBezTo>
                  <a:cubicBezTo>
                    <a:pt x="42069" y="11868"/>
                    <a:pt x="42101" y="12086"/>
                    <a:pt x="42055" y="12327"/>
                  </a:cubicBezTo>
                  <a:cubicBezTo>
                    <a:pt x="42046" y="12369"/>
                    <a:pt x="42036" y="12412"/>
                    <a:pt x="42023" y="12458"/>
                  </a:cubicBezTo>
                  <a:lnTo>
                    <a:pt x="39067" y="12458"/>
                  </a:lnTo>
                  <a:cubicBezTo>
                    <a:pt x="38956" y="12458"/>
                    <a:pt x="38865" y="12550"/>
                    <a:pt x="38865" y="12661"/>
                  </a:cubicBezTo>
                  <a:lnTo>
                    <a:pt x="38865" y="13452"/>
                  </a:lnTo>
                  <a:cubicBezTo>
                    <a:pt x="38865" y="13563"/>
                    <a:pt x="38956" y="13653"/>
                    <a:pt x="39067" y="13653"/>
                  </a:cubicBezTo>
                  <a:lnTo>
                    <a:pt x="39150" y="13653"/>
                  </a:lnTo>
                  <a:cubicBezTo>
                    <a:pt x="39275" y="13728"/>
                    <a:pt x="39386" y="13812"/>
                    <a:pt x="39486" y="13905"/>
                  </a:cubicBezTo>
                  <a:cubicBezTo>
                    <a:pt x="39424" y="13910"/>
                    <a:pt x="39367" y="13912"/>
                    <a:pt x="39313" y="13912"/>
                  </a:cubicBezTo>
                  <a:cubicBezTo>
                    <a:pt x="39191" y="13912"/>
                    <a:pt x="39089" y="13900"/>
                    <a:pt x="39014" y="13875"/>
                  </a:cubicBezTo>
                  <a:cubicBezTo>
                    <a:pt x="38860" y="13822"/>
                    <a:pt x="38587" y="13699"/>
                    <a:pt x="38474" y="13455"/>
                  </a:cubicBezTo>
                  <a:cubicBezTo>
                    <a:pt x="38397" y="13290"/>
                    <a:pt x="38425" y="13042"/>
                    <a:pt x="38585" y="12948"/>
                  </a:cubicBezTo>
                  <a:cubicBezTo>
                    <a:pt x="38650" y="12909"/>
                    <a:pt x="38690" y="12838"/>
                    <a:pt x="38685" y="12762"/>
                  </a:cubicBezTo>
                  <a:cubicBezTo>
                    <a:pt x="38681" y="12686"/>
                    <a:pt x="38635" y="12619"/>
                    <a:pt x="38565" y="12589"/>
                  </a:cubicBezTo>
                  <a:cubicBezTo>
                    <a:pt x="38315" y="12479"/>
                    <a:pt x="38100" y="12259"/>
                    <a:pt x="38016" y="12027"/>
                  </a:cubicBezTo>
                  <a:cubicBezTo>
                    <a:pt x="37932" y="11792"/>
                    <a:pt x="37955" y="11504"/>
                    <a:pt x="38079" y="11238"/>
                  </a:cubicBezTo>
                  <a:cubicBezTo>
                    <a:pt x="38122" y="11145"/>
                    <a:pt x="38176" y="11054"/>
                    <a:pt x="38242" y="10966"/>
                  </a:cubicBezTo>
                  <a:cubicBezTo>
                    <a:pt x="38262" y="11199"/>
                    <a:pt x="38333" y="11427"/>
                    <a:pt x="38454" y="11629"/>
                  </a:cubicBezTo>
                  <a:cubicBezTo>
                    <a:pt x="38606" y="11886"/>
                    <a:pt x="38821" y="12060"/>
                    <a:pt x="39062" y="12120"/>
                  </a:cubicBezTo>
                  <a:cubicBezTo>
                    <a:pt x="39117" y="12133"/>
                    <a:pt x="39173" y="12140"/>
                    <a:pt x="39229" y="12140"/>
                  </a:cubicBezTo>
                  <a:cubicBezTo>
                    <a:pt x="39493" y="12140"/>
                    <a:pt x="39741" y="11991"/>
                    <a:pt x="39833" y="11759"/>
                  </a:cubicBezTo>
                  <a:cubicBezTo>
                    <a:pt x="39852" y="11714"/>
                    <a:pt x="39852" y="11665"/>
                    <a:pt x="39836" y="11619"/>
                  </a:cubicBezTo>
                  <a:cubicBezTo>
                    <a:pt x="39744" y="11349"/>
                    <a:pt x="39749" y="11018"/>
                    <a:pt x="39854" y="10756"/>
                  </a:cubicBezTo>
                  <a:cubicBezTo>
                    <a:pt x="39964" y="10473"/>
                    <a:pt x="40200" y="10244"/>
                    <a:pt x="40469" y="10158"/>
                  </a:cubicBezTo>
                  <a:cubicBezTo>
                    <a:pt x="40553" y="10131"/>
                    <a:pt x="40641" y="10118"/>
                    <a:pt x="40727" y="10118"/>
                  </a:cubicBezTo>
                  <a:close/>
                  <a:moveTo>
                    <a:pt x="68082" y="10119"/>
                  </a:moveTo>
                  <a:cubicBezTo>
                    <a:pt x="68169" y="10119"/>
                    <a:pt x="68256" y="10131"/>
                    <a:pt x="68340" y="10158"/>
                  </a:cubicBezTo>
                  <a:cubicBezTo>
                    <a:pt x="68609" y="10244"/>
                    <a:pt x="68845" y="10475"/>
                    <a:pt x="68957" y="10756"/>
                  </a:cubicBezTo>
                  <a:cubicBezTo>
                    <a:pt x="69060" y="11018"/>
                    <a:pt x="69065" y="11349"/>
                    <a:pt x="68973" y="11619"/>
                  </a:cubicBezTo>
                  <a:cubicBezTo>
                    <a:pt x="68957" y="11665"/>
                    <a:pt x="68958" y="11714"/>
                    <a:pt x="68976" y="11759"/>
                  </a:cubicBezTo>
                  <a:cubicBezTo>
                    <a:pt x="69068" y="11991"/>
                    <a:pt x="69315" y="12140"/>
                    <a:pt x="69579" y="12140"/>
                  </a:cubicBezTo>
                  <a:cubicBezTo>
                    <a:pt x="69635" y="12140"/>
                    <a:pt x="69691" y="12133"/>
                    <a:pt x="69747" y="12120"/>
                  </a:cubicBezTo>
                  <a:cubicBezTo>
                    <a:pt x="69988" y="12062"/>
                    <a:pt x="70204" y="11886"/>
                    <a:pt x="70356" y="11629"/>
                  </a:cubicBezTo>
                  <a:cubicBezTo>
                    <a:pt x="70476" y="11429"/>
                    <a:pt x="70548" y="11199"/>
                    <a:pt x="70567" y="10966"/>
                  </a:cubicBezTo>
                  <a:cubicBezTo>
                    <a:pt x="70634" y="11054"/>
                    <a:pt x="70689" y="11145"/>
                    <a:pt x="70731" y="11238"/>
                  </a:cubicBezTo>
                  <a:cubicBezTo>
                    <a:pt x="70854" y="11504"/>
                    <a:pt x="70877" y="11792"/>
                    <a:pt x="70793" y="12027"/>
                  </a:cubicBezTo>
                  <a:cubicBezTo>
                    <a:pt x="70710" y="12259"/>
                    <a:pt x="70495" y="12479"/>
                    <a:pt x="70244" y="12589"/>
                  </a:cubicBezTo>
                  <a:cubicBezTo>
                    <a:pt x="70175" y="12619"/>
                    <a:pt x="70128" y="12687"/>
                    <a:pt x="70124" y="12762"/>
                  </a:cubicBezTo>
                  <a:cubicBezTo>
                    <a:pt x="70120" y="12838"/>
                    <a:pt x="70159" y="12910"/>
                    <a:pt x="70224" y="12948"/>
                  </a:cubicBezTo>
                  <a:cubicBezTo>
                    <a:pt x="70385" y="13042"/>
                    <a:pt x="70412" y="13291"/>
                    <a:pt x="70335" y="13455"/>
                  </a:cubicBezTo>
                  <a:cubicBezTo>
                    <a:pt x="70222" y="13699"/>
                    <a:pt x="69949" y="13822"/>
                    <a:pt x="69795" y="13875"/>
                  </a:cubicBezTo>
                  <a:cubicBezTo>
                    <a:pt x="69721" y="13900"/>
                    <a:pt x="69619" y="13912"/>
                    <a:pt x="69497" y="13912"/>
                  </a:cubicBezTo>
                  <a:cubicBezTo>
                    <a:pt x="69443" y="13912"/>
                    <a:pt x="69385" y="13910"/>
                    <a:pt x="69323" y="13905"/>
                  </a:cubicBezTo>
                  <a:cubicBezTo>
                    <a:pt x="69423" y="13814"/>
                    <a:pt x="69535" y="13728"/>
                    <a:pt x="69659" y="13654"/>
                  </a:cubicBezTo>
                  <a:lnTo>
                    <a:pt x="69742" y="13654"/>
                  </a:lnTo>
                  <a:cubicBezTo>
                    <a:pt x="69853" y="13654"/>
                    <a:pt x="69943" y="13563"/>
                    <a:pt x="69943" y="13452"/>
                  </a:cubicBezTo>
                  <a:lnTo>
                    <a:pt x="69943" y="12661"/>
                  </a:lnTo>
                  <a:cubicBezTo>
                    <a:pt x="69943" y="12550"/>
                    <a:pt x="69853" y="12460"/>
                    <a:pt x="69742" y="12460"/>
                  </a:cubicBezTo>
                  <a:lnTo>
                    <a:pt x="66786" y="12460"/>
                  </a:lnTo>
                  <a:cubicBezTo>
                    <a:pt x="66773" y="12414"/>
                    <a:pt x="66762" y="12369"/>
                    <a:pt x="66754" y="12327"/>
                  </a:cubicBezTo>
                  <a:cubicBezTo>
                    <a:pt x="66710" y="12086"/>
                    <a:pt x="66740" y="11868"/>
                    <a:pt x="66841" y="11713"/>
                  </a:cubicBezTo>
                  <a:cubicBezTo>
                    <a:pt x="66943" y="11556"/>
                    <a:pt x="67131" y="11449"/>
                    <a:pt x="67322" y="11439"/>
                  </a:cubicBezTo>
                  <a:cubicBezTo>
                    <a:pt x="67333" y="11438"/>
                    <a:pt x="67343" y="11438"/>
                    <a:pt x="67354" y="11438"/>
                  </a:cubicBezTo>
                  <a:cubicBezTo>
                    <a:pt x="67534" y="11438"/>
                    <a:pt x="67719" y="11518"/>
                    <a:pt x="67842" y="11650"/>
                  </a:cubicBezTo>
                  <a:cubicBezTo>
                    <a:pt x="67878" y="11690"/>
                    <a:pt x="67926" y="11714"/>
                    <a:pt x="67983" y="11714"/>
                  </a:cubicBezTo>
                  <a:cubicBezTo>
                    <a:pt x="67986" y="11714"/>
                    <a:pt x="67989" y="11714"/>
                    <a:pt x="67992" y="11714"/>
                  </a:cubicBezTo>
                  <a:cubicBezTo>
                    <a:pt x="68049" y="11714"/>
                    <a:pt x="68103" y="11688"/>
                    <a:pt x="68140" y="11646"/>
                  </a:cubicBezTo>
                  <a:cubicBezTo>
                    <a:pt x="68394" y="11358"/>
                    <a:pt x="68462" y="10926"/>
                    <a:pt x="68310" y="10575"/>
                  </a:cubicBezTo>
                  <a:cubicBezTo>
                    <a:pt x="68230" y="10392"/>
                    <a:pt x="68094" y="10239"/>
                    <a:pt x="67930" y="10132"/>
                  </a:cubicBezTo>
                  <a:cubicBezTo>
                    <a:pt x="67980" y="10123"/>
                    <a:pt x="68031" y="10119"/>
                    <a:pt x="68082" y="10119"/>
                  </a:cubicBezTo>
                  <a:close/>
                  <a:moveTo>
                    <a:pt x="48711" y="13653"/>
                  </a:moveTo>
                  <a:cubicBezTo>
                    <a:pt x="48711" y="13924"/>
                    <a:pt x="48711" y="14197"/>
                    <a:pt x="48713" y="14474"/>
                  </a:cubicBezTo>
                  <a:lnTo>
                    <a:pt x="40319" y="14474"/>
                  </a:lnTo>
                  <a:cubicBezTo>
                    <a:pt x="40265" y="14292"/>
                    <a:pt x="40177" y="14115"/>
                    <a:pt x="40061" y="13951"/>
                  </a:cubicBezTo>
                  <a:cubicBezTo>
                    <a:pt x="40056" y="13945"/>
                    <a:pt x="40054" y="13940"/>
                    <a:pt x="40049" y="13935"/>
                  </a:cubicBezTo>
                  <a:cubicBezTo>
                    <a:pt x="39978" y="13837"/>
                    <a:pt x="39897" y="13743"/>
                    <a:pt x="39806" y="13653"/>
                  </a:cubicBezTo>
                  <a:close/>
                  <a:moveTo>
                    <a:pt x="69003" y="13653"/>
                  </a:moveTo>
                  <a:cubicBezTo>
                    <a:pt x="68913" y="13743"/>
                    <a:pt x="68831" y="13835"/>
                    <a:pt x="68760" y="13935"/>
                  </a:cubicBezTo>
                  <a:cubicBezTo>
                    <a:pt x="68757" y="13940"/>
                    <a:pt x="68753" y="13945"/>
                    <a:pt x="68750" y="13950"/>
                  </a:cubicBezTo>
                  <a:cubicBezTo>
                    <a:pt x="68634" y="14115"/>
                    <a:pt x="68546" y="14292"/>
                    <a:pt x="68492" y="14474"/>
                  </a:cubicBezTo>
                  <a:lnTo>
                    <a:pt x="60098" y="14474"/>
                  </a:lnTo>
                  <a:cubicBezTo>
                    <a:pt x="60098" y="14197"/>
                    <a:pt x="60099" y="13924"/>
                    <a:pt x="60099" y="13653"/>
                  </a:cubicBezTo>
                  <a:close/>
                  <a:moveTo>
                    <a:pt x="48699" y="14878"/>
                  </a:moveTo>
                  <a:lnTo>
                    <a:pt x="48699" y="15265"/>
                  </a:lnTo>
                  <a:lnTo>
                    <a:pt x="40340" y="15265"/>
                  </a:lnTo>
                  <a:lnTo>
                    <a:pt x="40340" y="14878"/>
                  </a:lnTo>
                  <a:close/>
                  <a:moveTo>
                    <a:pt x="68469" y="14878"/>
                  </a:moveTo>
                  <a:lnTo>
                    <a:pt x="68469" y="15265"/>
                  </a:lnTo>
                  <a:lnTo>
                    <a:pt x="60110" y="15265"/>
                  </a:lnTo>
                  <a:lnTo>
                    <a:pt x="60110" y="14878"/>
                  </a:lnTo>
                  <a:close/>
                  <a:moveTo>
                    <a:pt x="48714" y="15669"/>
                  </a:moveTo>
                  <a:cubicBezTo>
                    <a:pt x="48715" y="17018"/>
                    <a:pt x="48717" y="18453"/>
                    <a:pt x="48718" y="19978"/>
                  </a:cubicBezTo>
                  <a:lnTo>
                    <a:pt x="40624" y="19978"/>
                  </a:lnTo>
                  <a:lnTo>
                    <a:pt x="40624" y="15669"/>
                  </a:lnTo>
                  <a:close/>
                  <a:moveTo>
                    <a:pt x="68185" y="15669"/>
                  </a:moveTo>
                  <a:lnTo>
                    <a:pt x="68185" y="19978"/>
                  </a:lnTo>
                  <a:lnTo>
                    <a:pt x="60092" y="19978"/>
                  </a:lnTo>
                  <a:cubicBezTo>
                    <a:pt x="60094" y="18453"/>
                    <a:pt x="60095" y="17018"/>
                    <a:pt x="60097" y="15669"/>
                  </a:cubicBezTo>
                  <a:close/>
                  <a:moveTo>
                    <a:pt x="38674" y="16681"/>
                  </a:moveTo>
                  <a:cubicBezTo>
                    <a:pt x="38726" y="16681"/>
                    <a:pt x="38777" y="16685"/>
                    <a:pt x="38827" y="16692"/>
                  </a:cubicBezTo>
                  <a:cubicBezTo>
                    <a:pt x="38562" y="16840"/>
                    <a:pt x="38349" y="17056"/>
                    <a:pt x="38223" y="17315"/>
                  </a:cubicBezTo>
                  <a:cubicBezTo>
                    <a:pt x="37984" y="17803"/>
                    <a:pt x="38113" y="18410"/>
                    <a:pt x="38517" y="18698"/>
                  </a:cubicBezTo>
                  <a:cubicBezTo>
                    <a:pt x="38710" y="18832"/>
                    <a:pt x="38926" y="18883"/>
                    <a:pt x="39136" y="18932"/>
                  </a:cubicBezTo>
                  <a:cubicBezTo>
                    <a:pt x="39332" y="18977"/>
                    <a:pt x="39518" y="19021"/>
                    <a:pt x="39644" y="19132"/>
                  </a:cubicBezTo>
                  <a:cubicBezTo>
                    <a:pt x="39796" y="19267"/>
                    <a:pt x="39861" y="19519"/>
                    <a:pt x="39810" y="19777"/>
                  </a:cubicBezTo>
                  <a:cubicBezTo>
                    <a:pt x="39797" y="19840"/>
                    <a:pt x="39774" y="19908"/>
                    <a:pt x="39748" y="19978"/>
                  </a:cubicBezTo>
                  <a:lnTo>
                    <a:pt x="37049" y="19978"/>
                  </a:lnTo>
                  <a:cubicBezTo>
                    <a:pt x="36937" y="19978"/>
                    <a:pt x="36846" y="20069"/>
                    <a:pt x="36846" y="20180"/>
                  </a:cubicBezTo>
                  <a:lnTo>
                    <a:pt x="36846" y="21059"/>
                  </a:lnTo>
                  <a:cubicBezTo>
                    <a:pt x="36815" y="21061"/>
                    <a:pt x="36784" y="21061"/>
                    <a:pt x="36753" y="21061"/>
                  </a:cubicBezTo>
                  <a:cubicBezTo>
                    <a:pt x="36683" y="21061"/>
                    <a:pt x="36616" y="21058"/>
                    <a:pt x="36552" y="21051"/>
                  </a:cubicBezTo>
                  <a:cubicBezTo>
                    <a:pt x="36218" y="21015"/>
                    <a:pt x="35938" y="20873"/>
                    <a:pt x="35788" y="20658"/>
                  </a:cubicBezTo>
                  <a:cubicBezTo>
                    <a:pt x="35614" y="20414"/>
                    <a:pt x="35617" y="20046"/>
                    <a:pt x="35795" y="19801"/>
                  </a:cubicBezTo>
                  <a:cubicBezTo>
                    <a:pt x="35836" y="19746"/>
                    <a:pt x="35886" y="19695"/>
                    <a:pt x="35943" y="19655"/>
                  </a:cubicBezTo>
                  <a:cubicBezTo>
                    <a:pt x="35951" y="19651"/>
                    <a:pt x="35960" y="19646"/>
                    <a:pt x="35967" y="19640"/>
                  </a:cubicBezTo>
                  <a:cubicBezTo>
                    <a:pt x="36095" y="19553"/>
                    <a:pt x="36250" y="19506"/>
                    <a:pt x="36402" y="19506"/>
                  </a:cubicBezTo>
                  <a:cubicBezTo>
                    <a:pt x="36473" y="19506"/>
                    <a:pt x="36544" y="19516"/>
                    <a:pt x="36610" y="19538"/>
                  </a:cubicBezTo>
                  <a:cubicBezTo>
                    <a:pt x="36630" y="19544"/>
                    <a:pt x="36651" y="19547"/>
                    <a:pt x="36671" y="19547"/>
                  </a:cubicBezTo>
                  <a:cubicBezTo>
                    <a:pt x="36757" y="19547"/>
                    <a:pt x="36837" y="19491"/>
                    <a:pt x="36864" y="19404"/>
                  </a:cubicBezTo>
                  <a:cubicBezTo>
                    <a:pt x="36897" y="19299"/>
                    <a:pt x="36838" y="19186"/>
                    <a:pt x="36732" y="19151"/>
                  </a:cubicBezTo>
                  <a:cubicBezTo>
                    <a:pt x="36626" y="19118"/>
                    <a:pt x="36516" y="19102"/>
                    <a:pt x="36406" y="19102"/>
                  </a:cubicBezTo>
                  <a:cubicBezTo>
                    <a:pt x="36202" y="19102"/>
                    <a:pt x="35997" y="19157"/>
                    <a:pt x="35815" y="19261"/>
                  </a:cubicBezTo>
                  <a:cubicBezTo>
                    <a:pt x="35666" y="19216"/>
                    <a:pt x="35555" y="19061"/>
                    <a:pt x="35495" y="18919"/>
                  </a:cubicBezTo>
                  <a:cubicBezTo>
                    <a:pt x="35384" y="18650"/>
                    <a:pt x="35387" y="18329"/>
                    <a:pt x="35504" y="18059"/>
                  </a:cubicBezTo>
                  <a:cubicBezTo>
                    <a:pt x="35526" y="18011"/>
                    <a:pt x="35550" y="17964"/>
                    <a:pt x="35579" y="17919"/>
                  </a:cubicBezTo>
                  <a:lnTo>
                    <a:pt x="35579" y="17919"/>
                  </a:lnTo>
                  <a:cubicBezTo>
                    <a:pt x="35536" y="18204"/>
                    <a:pt x="35594" y="18485"/>
                    <a:pt x="35737" y="18695"/>
                  </a:cubicBezTo>
                  <a:cubicBezTo>
                    <a:pt x="35894" y="18921"/>
                    <a:pt x="36148" y="19056"/>
                    <a:pt x="36404" y="19056"/>
                  </a:cubicBezTo>
                  <a:cubicBezTo>
                    <a:pt x="36452" y="19056"/>
                    <a:pt x="36500" y="19051"/>
                    <a:pt x="36548" y="19041"/>
                  </a:cubicBezTo>
                  <a:cubicBezTo>
                    <a:pt x="36644" y="19021"/>
                    <a:pt x="36726" y="18982"/>
                    <a:pt x="36800" y="18947"/>
                  </a:cubicBezTo>
                  <a:cubicBezTo>
                    <a:pt x="36843" y="18927"/>
                    <a:pt x="36887" y="18906"/>
                    <a:pt x="36930" y="18893"/>
                  </a:cubicBezTo>
                  <a:cubicBezTo>
                    <a:pt x="36960" y="18884"/>
                    <a:pt x="36987" y="18881"/>
                    <a:pt x="37009" y="18881"/>
                  </a:cubicBezTo>
                  <a:cubicBezTo>
                    <a:pt x="37042" y="18881"/>
                    <a:pt x="37065" y="18888"/>
                    <a:pt x="37069" y="18893"/>
                  </a:cubicBezTo>
                  <a:cubicBezTo>
                    <a:pt x="37108" y="18946"/>
                    <a:pt x="37168" y="18975"/>
                    <a:pt x="37230" y="18975"/>
                  </a:cubicBezTo>
                  <a:cubicBezTo>
                    <a:pt x="37259" y="18975"/>
                    <a:pt x="37289" y="18969"/>
                    <a:pt x="37317" y="18956"/>
                  </a:cubicBezTo>
                  <a:cubicBezTo>
                    <a:pt x="37405" y="18915"/>
                    <a:pt x="37452" y="18818"/>
                    <a:pt x="37427" y="18724"/>
                  </a:cubicBezTo>
                  <a:cubicBezTo>
                    <a:pt x="37326" y="18320"/>
                    <a:pt x="37349" y="17919"/>
                    <a:pt x="37494" y="17563"/>
                  </a:cubicBezTo>
                  <a:cubicBezTo>
                    <a:pt x="37644" y="17195"/>
                    <a:pt x="37918" y="16905"/>
                    <a:pt x="38244" y="16768"/>
                  </a:cubicBezTo>
                  <a:cubicBezTo>
                    <a:pt x="38382" y="16710"/>
                    <a:pt x="38530" y="16681"/>
                    <a:pt x="38674" y="16681"/>
                  </a:cubicBezTo>
                  <a:close/>
                  <a:moveTo>
                    <a:pt x="70136" y="16683"/>
                  </a:moveTo>
                  <a:cubicBezTo>
                    <a:pt x="70281" y="16683"/>
                    <a:pt x="70428" y="16711"/>
                    <a:pt x="70567" y="16769"/>
                  </a:cubicBezTo>
                  <a:cubicBezTo>
                    <a:pt x="70893" y="16905"/>
                    <a:pt x="71166" y="17195"/>
                    <a:pt x="71317" y="17563"/>
                  </a:cubicBezTo>
                  <a:cubicBezTo>
                    <a:pt x="71462" y="17919"/>
                    <a:pt x="71485" y="18321"/>
                    <a:pt x="71384" y="18724"/>
                  </a:cubicBezTo>
                  <a:cubicBezTo>
                    <a:pt x="71359" y="18818"/>
                    <a:pt x="71405" y="18915"/>
                    <a:pt x="71492" y="18957"/>
                  </a:cubicBezTo>
                  <a:cubicBezTo>
                    <a:pt x="71520" y="18970"/>
                    <a:pt x="71549" y="18976"/>
                    <a:pt x="71578" y="18976"/>
                  </a:cubicBezTo>
                  <a:cubicBezTo>
                    <a:pt x="71642" y="18976"/>
                    <a:pt x="71703" y="18947"/>
                    <a:pt x="71741" y="18893"/>
                  </a:cubicBezTo>
                  <a:cubicBezTo>
                    <a:pt x="71746" y="18888"/>
                    <a:pt x="71768" y="18881"/>
                    <a:pt x="71802" y="18881"/>
                  </a:cubicBezTo>
                  <a:cubicBezTo>
                    <a:pt x="71824" y="18881"/>
                    <a:pt x="71851" y="18884"/>
                    <a:pt x="71880" y="18893"/>
                  </a:cubicBezTo>
                  <a:cubicBezTo>
                    <a:pt x="71924" y="18908"/>
                    <a:pt x="71967" y="18928"/>
                    <a:pt x="72011" y="18948"/>
                  </a:cubicBezTo>
                  <a:cubicBezTo>
                    <a:pt x="72084" y="18982"/>
                    <a:pt x="72167" y="19021"/>
                    <a:pt x="72263" y="19041"/>
                  </a:cubicBezTo>
                  <a:cubicBezTo>
                    <a:pt x="72311" y="19051"/>
                    <a:pt x="72360" y="19056"/>
                    <a:pt x="72409" y="19056"/>
                  </a:cubicBezTo>
                  <a:cubicBezTo>
                    <a:pt x="72664" y="19056"/>
                    <a:pt x="72917" y="18922"/>
                    <a:pt x="73072" y="18695"/>
                  </a:cubicBezTo>
                  <a:cubicBezTo>
                    <a:pt x="73217" y="18485"/>
                    <a:pt x="73275" y="18205"/>
                    <a:pt x="73231" y="17920"/>
                  </a:cubicBezTo>
                  <a:lnTo>
                    <a:pt x="73231" y="17920"/>
                  </a:lnTo>
                  <a:cubicBezTo>
                    <a:pt x="73260" y="17965"/>
                    <a:pt x="73285" y="18011"/>
                    <a:pt x="73307" y="18059"/>
                  </a:cubicBezTo>
                  <a:cubicBezTo>
                    <a:pt x="73422" y="18329"/>
                    <a:pt x="73427" y="18650"/>
                    <a:pt x="73315" y="18919"/>
                  </a:cubicBezTo>
                  <a:cubicBezTo>
                    <a:pt x="73256" y="19061"/>
                    <a:pt x="73144" y="19218"/>
                    <a:pt x="72995" y="19262"/>
                  </a:cubicBezTo>
                  <a:cubicBezTo>
                    <a:pt x="72814" y="19158"/>
                    <a:pt x="72610" y="19103"/>
                    <a:pt x="72407" y="19103"/>
                  </a:cubicBezTo>
                  <a:cubicBezTo>
                    <a:pt x="72296" y="19103"/>
                    <a:pt x="72185" y="19119"/>
                    <a:pt x="72079" y="19152"/>
                  </a:cubicBezTo>
                  <a:cubicBezTo>
                    <a:pt x="71972" y="19186"/>
                    <a:pt x="71914" y="19299"/>
                    <a:pt x="71947" y="19406"/>
                  </a:cubicBezTo>
                  <a:cubicBezTo>
                    <a:pt x="71974" y="19492"/>
                    <a:pt x="72053" y="19547"/>
                    <a:pt x="72140" y="19547"/>
                  </a:cubicBezTo>
                  <a:cubicBezTo>
                    <a:pt x="72160" y="19547"/>
                    <a:pt x="72180" y="19544"/>
                    <a:pt x="72200" y="19538"/>
                  </a:cubicBezTo>
                  <a:cubicBezTo>
                    <a:pt x="72266" y="19517"/>
                    <a:pt x="72336" y="19507"/>
                    <a:pt x="72407" y="19507"/>
                  </a:cubicBezTo>
                  <a:cubicBezTo>
                    <a:pt x="72559" y="19507"/>
                    <a:pt x="72715" y="19553"/>
                    <a:pt x="72843" y="19642"/>
                  </a:cubicBezTo>
                  <a:cubicBezTo>
                    <a:pt x="72850" y="19646"/>
                    <a:pt x="72859" y="19651"/>
                    <a:pt x="72866" y="19655"/>
                  </a:cubicBezTo>
                  <a:cubicBezTo>
                    <a:pt x="72924" y="19697"/>
                    <a:pt x="72975" y="19746"/>
                    <a:pt x="73016" y="19803"/>
                  </a:cubicBezTo>
                  <a:cubicBezTo>
                    <a:pt x="73194" y="20046"/>
                    <a:pt x="73197" y="20414"/>
                    <a:pt x="73023" y="20660"/>
                  </a:cubicBezTo>
                  <a:cubicBezTo>
                    <a:pt x="72872" y="20873"/>
                    <a:pt x="72593" y="21016"/>
                    <a:pt x="72258" y="21051"/>
                  </a:cubicBezTo>
                  <a:cubicBezTo>
                    <a:pt x="72194" y="21058"/>
                    <a:pt x="72128" y="21061"/>
                    <a:pt x="72057" y="21061"/>
                  </a:cubicBezTo>
                  <a:cubicBezTo>
                    <a:pt x="72027" y="21061"/>
                    <a:pt x="71996" y="21061"/>
                    <a:pt x="71964" y="21059"/>
                  </a:cubicBezTo>
                  <a:lnTo>
                    <a:pt x="71964" y="20180"/>
                  </a:lnTo>
                  <a:cubicBezTo>
                    <a:pt x="71964" y="20069"/>
                    <a:pt x="71873" y="19979"/>
                    <a:pt x="71762" y="19979"/>
                  </a:cubicBezTo>
                  <a:lnTo>
                    <a:pt x="69063" y="19979"/>
                  </a:lnTo>
                  <a:cubicBezTo>
                    <a:pt x="69036" y="19908"/>
                    <a:pt x="69013" y="19842"/>
                    <a:pt x="69000" y="19777"/>
                  </a:cubicBezTo>
                  <a:cubicBezTo>
                    <a:pt x="68948" y="19519"/>
                    <a:pt x="69013" y="19267"/>
                    <a:pt x="69167" y="19132"/>
                  </a:cubicBezTo>
                  <a:cubicBezTo>
                    <a:pt x="69291" y="19021"/>
                    <a:pt x="69478" y="18977"/>
                    <a:pt x="69675" y="18932"/>
                  </a:cubicBezTo>
                  <a:cubicBezTo>
                    <a:pt x="69885" y="18883"/>
                    <a:pt x="70101" y="18834"/>
                    <a:pt x="70292" y="18698"/>
                  </a:cubicBezTo>
                  <a:cubicBezTo>
                    <a:pt x="70697" y="18410"/>
                    <a:pt x="70826" y="17803"/>
                    <a:pt x="70587" y="17315"/>
                  </a:cubicBezTo>
                  <a:cubicBezTo>
                    <a:pt x="70461" y="17056"/>
                    <a:pt x="70248" y="16840"/>
                    <a:pt x="69983" y="16694"/>
                  </a:cubicBezTo>
                  <a:cubicBezTo>
                    <a:pt x="70034" y="16687"/>
                    <a:pt x="70085" y="16683"/>
                    <a:pt x="70136" y="16683"/>
                  </a:cubicBezTo>
                  <a:close/>
                  <a:moveTo>
                    <a:pt x="48699" y="20382"/>
                  </a:moveTo>
                  <a:lnTo>
                    <a:pt x="48699" y="21067"/>
                  </a:lnTo>
                  <a:lnTo>
                    <a:pt x="37250" y="21067"/>
                  </a:lnTo>
                  <a:lnTo>
                    <a:pt x="37250" y="20382"/>
                  </a:lnTo>
                  <a:close/>
                  <a:moveTo>
                    <a:pt x="71560" y="20382"/>
                  </a:moveTo>
                  <a:lnTo>
                    <a:pt x="71560" y="21067"/>
                  </a:lnTo>
                  <a:lnTo>
                    <a:pt x="60111" y="21067"/>
                  </a:lnTo>
                  <a:lnTo>
                    <a:pt x="60111" y="20382"/>
                  </a:lnTo>
                  <a:close/>
                  <a:moveTo>
                    <a:pt x="48720" y="21471"/>
                  </a:moveTo>
                  <a:cubicBezTo>
                    <a:pt x="48720" y="21892"/>
                    <a:pt x="48720" y="22319"/>
                    <a:pt x="48720" y="22754"/>
                  </a:cubicBezTo>
                  <a:lnTo>
                    <a:pt x="38527" y="22754"/>
                  </a:lnTo>
                  <a:cubicBezTo>
                    <a:pt x="38416" y="22279"/>
                    <a:pt x="38158" y="21833"/>
                    <a:pt x="37787" y="21471"/>
                  </a:cubicBezTo>
                  <a:close/>
                  <a:moveTo>
                    <a:pt x="71022" y="21471"/>
                  </a:moveTo>
                  <a:cubicBezTo>
                    <a:pt x="70651" y="21833"/>
                    <a:pt x="70395" y="22279"/>
                    <a:pt x="70282" y="22754"/>
                  </a:cubicBezTo>
                  <a:lnTo>
                    <a:pt x="60089" y="22754"/>
                  </a:lnTo>
                  <a:cubicBezTo>
                    <a:pt x="60089" y="22319"/>
                    <a:pt x="60091" y="21892"/>
                    <a:pt x="60091" y="21471"/>
                  </a:cubicBezTo>
                  <a:close/>
                  <a:moveTo>
                    <a:pt x="48699" y="23158"/>
                  </a:moveTo>
                  <a:lnTo>
                    <a:pt x="48699" y="23841"/>
                  </a:lnTo>
                  <a:lnTo>
                    <a:pt x="38540" y="23841"/>
                  </a:lnTo>
                  <a:lnTo>
                    <a:pt x="38540" y="23158"/>
                  </a:lnTo>
                  <a:close/>
                  <a:moveTo>
                    <a:pt x="70269" y="23158"/>
                  </a:moveTo>
                  <a:lnTo>
                    <a:pt x="70269" y="23841"/>
                  </a:lnTo>
                  <a:lnTo>
                    <a:pt x="60110" y="23841"/>
                  </a:lnTo>
                  <a:lnTo>
                    <a:pt x="60110" y="23158"/>
                  </a:lnTo>
                  <a:close/>
                  <a:moveTo>
                    <a:pt x="14917" y="22778"/>
                  </a:moveTo>
                  <a:cubicBezTo>
                    <a:pt x="14947" y="22778"/>
                    <a:pt x="14990" y="22804"/>
                    <a:pt x="15019" y="22843"/>
                  </a:cubicBezTo>
                  <a:cubicBezTo>
                    <a:pt x="15069" y="22906"/>
                    <a:pt x="15098" y="22998"/>
                    <a:pt x="15125" y="23088"/>
                  </a:cubicBezTo>
                  <a:lnTo>
                    <a:pt x="15404" y="23977"/>
                  </a:lnTo>
                  <a:cubicBezTo>
                    <a:pt x="15284" y="23979"/>
                    <a:pt x="15128" y="23979"/>
                    <a:pt x="14957" y="23979"/>
                  </a:cubicBezTo>
                  <a:cubicBezTo>
                    <a:pt x="14775" y="23979"/>
                    <a:pt x="14611" y="23979"/>
                    <a:pt x="14489" y="23977"/>
                  </a:cubicBezTo>
                  <a:cubicBezTo>
                    <a:pt x="14560" y="23647"/>
                    <a:pt x="14640" y="23312"/>
                    <a:pt x="14757" y="22997"/>
                  </a:cubicBezTo>
                  <a:cubicBezTo>
                    <a:pt x="14830" y="22804"/>
                    <a:pt x="14893" y="22781"/>
                    <a:pt x="14911" y="22778"/>
                  </a:cubicBezTo>
                  <a:cubicBezTo>
                    <a:pt x="14913" y="22778"/>
                    <a:pt x="14915" y="22778"/>
                    <a:pt x="14917" y="22778"/>
                  </a:cubicBezTo>
                  <a:close/>
                  <a:moveTo>
                    <a:pt x="93892" y="22778"/>
                  </a:moveTo>
                  <a:cubicBezTo>
                    <a:pt x="93894" y="22778"/>
                    <a:pt x="93896" y="22778"/>
                    <a:pt x="93898" y="22778"/>
                  </a:cubicBezTo>
                  <a:cubicBezTo>
                    <a:pt x="93917" y="22781"/>
                    <a:pt x="93981" y="22804"/>
                    <a:pt x="94053" y="22998"/>
                  </a:cubicBezTo>
                  <a:cubicBezTo>
                    <a:pt x="94171" y="23312"/>
                    <a:pt x="94250" y="23647"/>
                    <a:pt x="94321" y="23979"/>
                  </a:cubicBezTo>
                  <a:lnTo>
                    <a:pt x="93406" y="23979"/>
                  </a:lnTo>
                  <a:lnTo>
                    <a:pt x="93686" y="23088"/>
                  </a:lnTo>
                  <a:cubicBezTo>
                    <a:pt x="93713" y="22998"/>
                    <a:pt x="93742" y="22906"/>
                    <a:pt x="93790" y="22843"/>
                  </a:cubicBezTo>
                  <a:cubicBezTo>
                    <a:pt x="93819" y="22804"/>
                    <a:pt x="93863" y="22778"/>
                    <a:pt x="93892" y="22778"/>
                  </a:cubicBezTo>
                  <a:close/>
                  <a:moveTo>
                    <a:pt x="48721" y="24245"/>
                  </a:moveTo>
                  <a:cubicBezTo>
                    <a:pt x="48723" y="24782"/>
                    <a:pt x="48723" y="25327"/>
                    <a:pt x="48723" y="25883"/>
                  </a:cubicBezTo>
                  <a:lnTo>
                    <a:pt x="39548" y="25883"/>
                  </a:lnTo>
                  <a:lnTo>
                    <a:pt x="39548" y="24245"/>
                  </a:lnTo>
                  <a:close/>
                  <a:moveTo>
                    <a:pt x="69262" y="24245"/>
                  </a:moveTo>
                  <a:lnTo>
                    <a:pt x="69262" y="25883"/>
                  </a:lnTo>
                  <a:lnTo>
                    <a:pt x="60088" y="25883"/>
                  </a:lnTo>
                  <a:cubicBezTo>
                    <a:pt x="60088" y="25327"/>
                    <a:pt x="60088" y="24782"/>
                    <a:pt x="60088" y="24245"/>
                  </a:cubicBezTo>
                  <a:close/>
                  <a:moveTo>
                    <a:pt x="49202" y="26287"/>
                  </a:moveTo>
                  <a:cubicBezTo>
                    <a:pt x="49345" y="26287"/>
                    <a:pt x="49463" y="26402"/>
                    <a:pt x="49463" y="26547"/>
                  </a:cubicBezTo>
                  <a:lnTo>
                    <a:pt x="49463" y="28124"/>
                  </a:lnTo>
                  <a:cubicBezTo>
                    <a:pt x="49463" y="28267"/>
                    <a:pt x="49345" y="28385"/>
                    <a:pt x="49202" y="28385"/>
                  </a:cubicBezTo>
                  <a:lnTo>
                    <a:pt x="39151" y="28385"/>
                  </a:lnTo>
                  <a:cubicBezTo>
                    <a:pt x="39008" y="28385"/>
                    <a:pt x="38891" y="28267"/>
                    <a:pt x="38891" y="28124"/>
                  </a:cubicBezTo>
                  <a:lnTo>
                    <a:pt x="38891" y="26547"/>
                  </a:lnTo>
                  <a:cubicBezTo>
                    <a:pt x="38891" y="26402"/>
                    <a:pt x="39008" y="26287"/>
                    <a:pt x="39151" y="26287"/>
                  </a:cubicBezTo>
                  <a:close/>
                  <a:moveTo>
                    <a:pt x="69659" y="26287"/>
                  </a:moveTo>
                  <a:cubicBezTo>
                    <a:pt x="69802" y="26287"/>
                    <a:pt x="69920" y="26402"/>
                    <a:pt x="69920" y="26547"/>
                  </a:cubicBezTo>
                  <a:lnTo>
                    <a:pt x="69920" y="28124"/>
                  </a:lnTo>
                  <a:cubicBezTo>
                    <a:pt x="69920" y="28267"/>
                    <a:pt x="69802" y="28385"/>
                    <a:pt x="69659" y="28385"/>
                  </a:cubicBezTo>
                  <a:lnTo>
                    <a:pt x="59609" y="28385"/>
                  </a:lnTo>
                  <a:cubicBezTo>
                    <a:pt x="59465" y="28385"/>
                    <a:pt x="59348" y="28267"/>
                    <a:pt x="59348" y="28124"/>
                  </a:cubicBezTo>
                  <a:lnTo>
                    <a:pt x="59348" y="26547"/>
                  </a:lnTo>
                  <a:cubicBezTo>
                    <a:pt x="59348" y="26402"/>
                    <a:pt x="59464" y="26287"/>
                    <a:pt x="59609" y="26287"/>
                  </a:cubicBezTo>
                  <a:close/>
                  <a:moveTo>
                    <a:pt x="93853" y="24365"/>
                  </a:moveTo>
                  <a:cubicBezTo>
                    <a:pt x="94145" y="24365"/>
                    <a:pt x="94478" y="24367"/>
                    <a:pt x="94744" y="24369"/>
                  </a:cubicBezTo>
                  <a:cubicBezTo>
                    <a:pt x="95000" y="24371"/>
                    <a:pt x="95242" y="24484"/>
                    <a:pt x="95406" y="24681"/>
                  </a:cubicBezTo>
                  <a:lnTo>
                    <a:pt x="96900" y="26459"/>
                  </a:lnTo>
                  <a:cubicBezTo>
                    <a:pt x="96920" y="26484"/>
                    <a:pt x="96949" y="26517"/>
                    <a:pt x="96972" y="26552"/>
                  </a:cubicBezTo>
                  <a:cubicBezTo>
                    <a:pt x="96909" y="26541"/>
                    <a:pt x="96802" y="26517"/>
                    <a:pt x="96725" y="26492"/>
                  </a:cubicBezTo>
                  <a:cubicBezTo>
                    <a:pt x="96514" y="26426"/>
                    <a:pt x="96298" y="26365"/>
                    <a:pt x="96077" y="26365"/>
                  </a:cubicBezTo>
                  <a:cubicBezTo>
                    <a:pt x="96074" y="26365"/>
                    <a:pt x="96071" y="26365"/>
                    <a:pt x="96069" y="26365"/>
                  </a:cubicBezTo>
                  <a:cubicBezTo>
                    <a:pt x="95701" y="26372"/>
                    <a:pt x="95116" y="26520"/>
                    <a:pt x="94874" y="26547"/>
                  </a:cubicBezTo>
                  <a:cubicBezTo>
                    <a:pt x="94732" y="26567"/>
                    <a:pt x="94590" y="26580"/>
                    <a:pt x="94446" y="26580"/>
                  </a:cubicBezTo>
                  <a:cubicBezTo>
                    <a:pt x="94357" y="26580"/>
                    <a:pt x="94268" y="26575"/>
                    <a:pt x="94179" y="26563"/>
                  </a:cubicBezTo>
                  <a:cubicBezTo>
                    <a:pt x="93909" y="26521"/>
                    <a:pt x="93646" y="26437"/>
                    <a:pt x="93376" y="26391"/>
                  </a:cubicBezTo>
                  <a:cubicBezTo>
                    <a:pt x="93328" y="26378"/>
                    <a:pt x="93270" y="26361"/>
                    <a:pt x="93218" y="26361"/>
                  </a:cubicBezTo>
                  <a:cubicBezTo>
                    <a:pt x="93162" y="26361"/>
                    <a:pt x="93114" y="26381"/>
                    <a:pt x="93093" y="26450"/>
                  </a:cubicBezTo>
                  <a:cubicBezTo>
                    <a:pt x="93064" y="26599"/>
                    <a:pt x="93199" y="26615"/>
                    <a:pt x="93310" y="26615"/>
                  </a:cubicBezTo>
                  <a:cubicBezTo>
                    <a:pt x="93315" y="26615"/>
                    <a:pt x="93321" y="26615"/>
                    <a:pt x="93326" y="26615"/>
                  </a:cubicBezTo>
                  <a:cubicBezTo>
                    <a:pt x="93327" y="26615"/>
                    <a:pt x="93327" y="26615"/>
                    <a:pt x="93328" y="26615"/>
                  </a:cubicBezTo>
                  <a:cubicBezTo>
                    <a:pt x="93452" y="26615"/>
                    <a:pt x="93959" y="26807"/>
                    <a:pt x="94253" y="26827"/>
                  </a:cubicBezTo>
                  <a:cubicBezTo>
                    <a:pt x="94277" y="26827"/>
                    <a:pt x="94300" y="26828"/>
                    <a:pt x="94324" y="26828"/>
                  </a:cubicBezTo>
                  <a:cubicBezTo>
                    <a:pt x="94906" y="26828"/>
                    <a:pt x="95488" y="26612"/>
                    <a:pt x="95989" y="26594"/>
                  </a:cubicBezTo>
                  <a:cubicBezTo>
                    <a:pt x="96017" y="26591"/>
                    <a:pt x="96044" y="26590"/>
                    <a:pt x="96071" y="26590"/>
                  </a:cubicBezTo>
                  <a:cubicBezTo>
                    <a:pt x="96343" y="26590"/>
                    <a:pt x="96601" y="26718"/>
                    <a:pt x="96902" y="26776"/>
                  </a:cubicBezTo>
                  <a:cubicBezTo>
                    <a:pt x="96867" y="26796"/>
                    <a:pt x="96828" y="26817"/>
                    <a:pt x="96780" y="26835"/>
                  </a:cubicBezTo>
                  <a:cubicBezTo>
                    <a:pt x="96670" y="26879"/>
                    <a:pt x="96508" y="26922"/>
                    <a:pt x="96299" y="26964"/>
                  </a:cubicBezTo>
                  <a:cubicBezTo>
                    <a:pt x="95707" y="27083"/>
                    <a:pt x="95278" y="27604"/>
                    <a:pt x="95278" y="28202"/>
                  </a:cubicBezTo>
                  <a:lnTo>
                    <a:pt x="95278" y="28676"/>
                  </a:lnTo>
                  <a:cubicBezTo>
                    <a:pt x="95038" y="28674"/>
                    <a:pt x="94701" y="28673"/>
                    <a:pt x="94231" y="28671"/>
                  </a:cubicBezTo>
                  <a:lnTo>
                    <a:pt x="93476" y="28671"/>
                  </a:lnTo>
                  <a:cubicBezTo>
                    <a:pt x="93005" y="28673"/>
                    <a:pt x="92668" y="28674"/>
                    <a:pt x="92427" y="28676"/>
                  </a:cubicBezTo>
                  <a:lnTo>
                    <a:pt x="92427" y="28202"/>
                  </a:lnTo>
                  <a:cubicBezTo>
                    <a:pt x="92429" y="27604"/>
                    <a:pt x="91999" y="27084"/>
                    <a:pt x="91406" y="26966"/>
                  </a:cubicBezTo>
                  <a:cubicBezTo>
                    <a:pt x="91199" y="26924"/>
                    <a:pt x="91037" y="26880"/>
                    <a:pt x="90926" y="26835"/>
                  </a:cubicBezTo>
                  <a:cubicBezTo>
                    <a:pt x="90782" y="26779"/>
                    <a:pt x="90695" y="26712"/>
                    <a:pt x="90691" y="26657"/>
                  </a:cubicBezTo>
                  <a:cubicBezTo>
                    <a:pt x="90687" y="26601"/>
                    <a:pt x="90765" y="26508"/>
                    <a:pt x="90807" y="26459"/>
                  </a:cubicBezTo>
                  <a:lnTo>
                    <a:pt x="92300" y="24681"/>
                  </a:lnTo>
                  <a:cubicBezTo>
                    <a:pt x="92465" y="24484"/>
                    <a:pt x="92707" y="24371"/>
                    <a:pt x="92962" y="24369"/>
                  </a:cubicBezTo>
                  <a:cubicBezTo>
                    <a:pt x="92999" y="24368"/>
                    <a:pt x="93037" y="24368"/>
                    <a:pt x="93077" y="24368"/>
                  </a:cubicBezTo>
                  <a:cubicBezTo>
                    <a:pt x="93079" y="24368"/>
                    <a:pt x="93080" y="24369"/>
                    <a:pt x="93082" y="24371"/>
                  </a:cubicBezTo>
                  <a:cubicBezTo>
                    <a:pt x="93101" y="24377"/>
                    <a:pt x="93119" y="24380"/>
                    <a:pt x="93140" y="24380"/>
                  </a:cubicBezTo>
                  <a:cubicBezTo>
                    <a:pt x="93161" y="24380"/>
                    <a:pt x="93183" y="24375"/>
                    <a:pt x="93203" y="24368"/>
                  </a:cubicBezTo>
                  <a:cubicBezTo>
                    <a:pt x="93415" y="24367"/>
                    <a:pt x="93645" y="24365"/>
                    <a:pt x="93853" y="24365"/>
                  </a:cubicBezTo>
                  <a:close/>
                  <a:moveTo>
                    <a:pt x="14956" y="24365"/>
                  </a:moveTo>
                  <a:cubicBezTo>
                    <a:pt x="15164" y="24367"/>
                    <a:pt x="15394" y="24367"/>
                    <a:pt x="15607" y="24368"/>
                  </a:cubicBezTo>
                  <a:cubicBezTo>
                    <a:pt x="15627" y="24375"/>
                    <a:pt x="15649" y="24380"/>
                    <a:pt x="15671" y="24380"/>
                  </a:cubicBezTo>
                  <a:cubicBezTo>
                    <a:pt x="15690" y="24380"/>
                    <a:pt x="15710" y="24377"/>
                    <a:pt x="15729" y="24371"/>
                  </a:cubicBezTo>
                  <a:cubicBezTo>
                    <a:pt x="15730" y="24371"/>
                    <a:pt x="15732" y="24369"/>
                    <a:pt x="15733" y="24368"/>
                  </a:cubicBezTo>
                  <a:cubicBezTo>
                    <a:pt x="15772" y="24368"/>
                    <a:pt x="15811" y="24369"/>
                    <a:pt x="15848" y="24369"/>
                  </a:cubicBezTo>
                  <a:cubicBezTo>
                    <a:pt x="16104" y="24371"/>
                    <a:pt x="16344" y="24485"/>
                    <a:pt x="16509" y="24681"/>
                  </a:cubicBezTo>
                  <a:lnTo>
                    <a:pt x="18004" y="26459"/>
                  </a:lnTo>
                  <a:cubicBezTo>
                    <a:pt x="18046" y="26508"/>
                    <a:pt x="18122" y="26601"/>
                    <a:pt x="18118" y="26657"/>
                  </a:cubicBezTo>
                  <a:cubicBezTo>
                    <a:pt x="18114" y="26712"/>
                    <a:pt x="18027" y="26780"/>
                    <a:pt x="17883" y="26835"/>
                  </a:cubicBezTo>
                  <a:cubicBezTo>
                    <a:pt x="17772" y="26880"/>
                    <a:pt x="17611" y="26924"/>
                    <a:pt x="17403" y="26966"/>
                  </a:cubicBezTo>
                  <a:cubicBezTo>
                    <a:pt x="16810" y="27084"/>
                    <a:pt x="16382" y="27604"/>
                    <a:pt x="16382" y="28202"/>
                  </a:cubicBezTo>
                  <a:lnTo>
                    <a:pt x="16382" y="28677"/>
                  </a:lnTo>
                  <a:cubicBezTo>
                    <a:pt x="16142" y="28674"/>
                    <a:pt x="15804" y="28673"/>
                    <a:pt x="15335" y="28673"/>
                  </a:cubicBezTo>
                  <a:cubicBezTo>
                    <a:pt x="15334" y="28673"/>
                    <a:pt x="15334" y="28671"/>
                    <a:pt x="15332" y="28671"/>
                  </a:cubicBezTo>
                  <a:cubicBezTo>
                    <a:pt x="15199" y="28671"/>
                    <a:pt x="15076" y="28671"/>
                    <a:pt x="14957" y="28673"/>
                  </a:cubicBezTo>
                  <a:cubicBezTo>
                    <a:pt x="14838" y="28671"/>
                    <a:pt x="14714" y="28671"/>
                    <a:pt x="14581" y="28671"/>
                  </a:cubicBezTo>
                  <a:cubicBezTo>
                    <a:pt x="14581" y="28671"/>
                    <a:pt x="14579" y="28673"/>
                    <a:pt x="14579" y="28673"/>
                  </a:cubicBezTo>
                  <a:cubicBezTo>
                    <a:pt x="14109" y="28673"/>
                    <a:pt x="13771" y="28674"/>
                    <a:pt x="13531" y="28677"/>
                  </a:cubicBezTo>
                  <a:lnTo>
                    <a:pt x="13531" y="28202"/>
                  </a:lnTo>
                  <a:cubicBezTo>
                    <a:pt x="13532" y="27604"/>
                    <a:pt x="13102" y="27084"/>
                    <a:pt x="12511" y="26966"/>
                  </a:cubicBezTo>
                  <a:cubicBezTo>
                    <a:pt x="12303" y="26924"/>
                    <a:pt x="12141" y="26880"/>
                    <a:pt x="12029" y="26835"/>
                  </a:cubicBezTo>
                  <a:cubicBezTo>
                    <a:pt x="11981" y="26817"/>
                    <a:pt x="11944" y="26798"/>
                    <a:pt x="11909" y="26777"/>
                  </a:cubicBezTo>
                  <a:cubicBezTo>
                    <a:pt x="12209" y="26718"/>
                    <a:pt x="12468" y="26590"/>
                    <a:pt x="12739" y="26590"/>
                  </a:cubicBezTo>
                  <a:cubicBezTo>
                    <a:pt x="12767" y="26590"/>
                    <a:pt x="12794" y="26591"/>
                    <a:pt x="12821" y="26594"/>
                  </a:cubicBezTo>
                  <a:cubicBezTo>
                    <a:pt x="13322" y="26612"/>
                    <a:pt x="13905" y="26828"/>
                    <a:pt x="14486" y="26828"/>
                  </a:cubicBezTo>
                  <a:cubicBezTo>
                    <a:pt x="14509" y="26828"/>
                    <a:pt x="14533" y="26827"/>
                    <a:pt x="14556" y="26827"/>
                  </a:cubicBezTo>
                  <a:cubicBezTo>
                    <a:pt x="14850" y="26807"/>
                    <a:pt x="15359" y="26615"/>
                    <a:pt x="15481" y="26615"/>
                  </a:cubicBezTo>
                  <a:cubicBezTo>
                    <a:pt x="15482" y="26615"/>
                    <a:pt x="15482" y="26615"/>
                    <a:pt x="15483" y="26615"/>
                  </a:cubicBezTo>
                  <a:cubicBezTo>
                    <a:pt x="15488" y="26615"/>
                    <a:pt x="15494" y="26615"/>
                    <a:pt x="15500" y="26615"/>
                  </a:cubicBezTo>
                  <a:cubicBezTo>
                    <a:pt x="15611" y="26615"/>
                    <a:pt x="15746" y="26599"/>
                    <a:pt x="15717" y="26450"/>
                  </a:cubicBezTo>
                  <a:cubicBezTo>
                    <a:pt x="15697" y="26382"/>
                    <a:pt x="15648" y="26362"/>
                    <a:pt x="15592" y="26362"/>
                  </a:cubicBezTo>
                  <a:cubicBezTo>
                    <a:pt x="15540" y="26362"/>
                    <a:pt x="15482" y="26380"/>
                    <a:pt x="15435" y="26392"/>
                  </a:cubicBezTo>
                  <a:cubicBezTo>
                    <a:pt x="15164" y="26437"/>
                    <a:pt x="14902" y="26521"/>
                    <a:pt x="14631" y="26565"/>
                  </a:cubicBezTo>
                  <a:cubicBezTo>
                    <a:pt x="14544" y="26576"/>
                    <a:pt x="14457" y="26580"/>
                    <a:pt x="14370" y="26580"/>
                  </a:cubicBezTo>
                  <a:cubicBezTo>
                    <a:pt x="14225" y="26580"/>
                    <a:pt x="14080" y="26567"/>
                    <a:pt x="13936" y="26547"/>
                  </a:cubicBezTo>
                  <a:cubicBezTo>
                    <a:pt x="13694" y="26520"/>
                    <a:pt x="13109" y="26372"/>
                    <a:pt x="12742" y="26366"/>
                  </a:cubicBezTo>
                  <a:cubicBezTo>
                    <a:pt x="12737" y="26366"/>
                    <a:pt x="12731" y="26366"/>
                    <a:pt x="12726" y="26366"/>
                  </a:cubicBezTo>
                  <a:cubicBezTo>
                    <a:pt x="12506" y="26366"/>
                    <a:pt x="12294" y="26427"/>
                    <a:pt x="12084" y="26492"/>
                  </a:cubicBezTo>
                  <a:cubicBezTo>
                    <a:pt x="12008" y="26517"/>
                    <a:pt x="11902" y="26541"/>
                    <a:pt x="11838" y="26553"/>
                  </a:cubicBezTo>
                  <a:cubicBezTo>
                    <a:pt x="11861" y="26517"/>
                    <a:pt x="11890" y="26484"/>
                    <a:pt x="11910" y="26459"/>
                  </a:cubicBezTo>
                  <a:lnTo>
                    <a:pt x="13403" y="24681"/>
                  </a:lnTo>
                  <a:cubicBezTo>
                    <a:pt x="13568" y="24485"/>
                    <a:pt x="13810" y="24371"/>
                    <a:pt x="14065" y="24369"/>
                  </a:cubicBezTo>
                  <a:cubicBezTo>
                    <a:pt x="14332" y="24367"/>
                    <a:pt x="14666" y="24367"/>
                    <a:pt x="14956" y="24365"/>
                  </a:cubicBezTo>
                  <a:close/>
                  <a:moveTo>
                    <a:pt x="35010" y="24447"/>
                  </a:moveTo>
                  <a:cubicBezTo>
                    <a:pt x="35022" y="24447"/>
                    <a:pt x="35034" y="24447"/>
                    <a:pt x="35046" y="24448"/>
                  </a:cubicBezTo>
                  <a:cubicBezTo>
                    <a:pt x="35355" y="24456"/>
                    <a:pt x="35649" y="24579"/>
                    <a:pt x="35867" y="24775"/>
                  </a:cubicBezTo>
                  <a:cubicBezTo>
                    <a:pt x="35814" y="24769"/>
                    <a:pt x="35760" y="24767"/>
                    <a:pt x="35708" y="24767"/>
                  </a:cubicBezTo>
                  <a:cubicBezTo>
                    <a:pt x="35361" y="24767"/>
                    <a:pt x="35038" y="24886"/>
                    <a:pt x="34794" y="25122"/>
                  </a:cubicBezTo>
                  <a:cubicBezTo>
                    <a:pt x="34573" y="25337"/>
                    <a:pt x="34444" y="25657"/>
                    <a:pt x="34450" y="25978"/>
                  </a:cubicBezTo>
                  <a:cubicBezTo>
                    <a:pt x="34454" y="26265"/>
                    <a:pt x="34563" y="26520"/>
                    <a:pt x="34757" y="26696"/>
                  </a:cubicBezTo>
                  <a:cubicBezTo>
                    <a:pt x="35062" y="26973"/>
                    <a:pt x="35455" y="26998"/>
                    <a:pt x="35833" y="27022"/>
                  </a:cubicBezTo>
                  <a:cubicBezTo>
                    <a:pt x="36132" y="27040"/>
                    <a:pt x="36413" y="27058"/>
                    <a:pt x="36622" y="27197"/>
                  </a:cubicBezTo>
                  <a:cubicBezTo>
                    <a:pt x="37090" y="27513"/>
                    <a:pt x="36978" y="28275"/>
                    <a:pt x="36933" y="28501"/>
                  </a:cubicBezTo>
                  <a:cubicBezTo>
                    <a:pt x="36907" y="28629"/>
                    <a:pt x="36875" y="28760"/>
                    <a:pt x="36843" y="28890"/>
                  </a:cubicBezTo>
                  <a:cubicBezTo>
                    <a:pt x="36800" y="29061"/>
                    <a:pt x="36756" y="29238"/>
                    <a:pt x="36726" y="29416"/>
                  </a:cubicBezTo>
                  <a:lnTo>
                    <a:pt x="31250" y="29416"/>
                  </a:lnTo>
                  <a:cubicBezTo>
                    <a:pt x="31231" y="29142"/>
                    <a:pt x="31338" y="28864"/>
                    <a:pt x="31538" y="28671"/>
                  </a:cubicBezTo>
                  <a:cubicBezTo>
                    <a:pt x="31592" y="28621"/>
                    <a:pt x="31613" y="28544"/>
                    <a:pt x="31593" y="28472"/>
                  </a:cubicBezTo>
                  <a:cubicBezTo>
                    <a:pt x="31573" y="28401"/>
                    <a:pt x="31515" y="28346"/>
                    <a:pt x="31442" y="28330"/>
                  </a:cubicBezTo>
                  <a:cubicBezTo>
                    <a:pt x="31062" y="28246"/>
                    <a:pt x="30708" y="27890"/>
                    <a:pt x="30579" y="27462"/>
                  </a:cubicBezTo>
                  <a:cubicBezTo>
                    <a:pt x="30453" y="27044"/>
                    <a:pt x="30529" y="26554"/>
                    <a:pt x="30782" y="26153"/>
                  </a:cubicBezTo>
                  <a:cubicBezTo>
                    <a:pt x="30938" y="25906"/>
                    <a:pt x="31160" y="25693"/>
                    <a:pt x="31425" y="25529"/>
                  </a:cubicBezTo>
                  <a:lnTo>
                    <a:pt x="31425" y="25529"/>
                  </a:lnTo>
                  <a:cubicBezTo>
                    <a:pt x="31300" y="25983"/>
                    <a:pt x="31312" y="26510"/>
                    <a:pt x="31581" y="26945"/>
                  </a:cubicBezTo>
                  <a:cubicBezTo>
                    <a:pt x="31801" y="27302"/>
                    <a:pt x="32191" y="27575"/>
                    <a:pt x="32649" y="27697"/>
                  </a:cubicBezTo>
                  <a:cubicBezTo>
                    <a:pt x="32853" y="27751"/>
                    <a:pt x="33070" y="27778"/>
                    <a:pt x="33303" y="27778"/>
                  </a:cubicBezTo>
                  <a:cubicBezTo>
                    <a:pt x="33494" y="27778"/>
                    <a:pt x="33695" y="27760"/>
                    <a:pt x="33910" y="27724"/>
                  </a:cubicBezTo>
                  <a:cubicBezTo>
                    <a:pt x="34005" y="27710"/>
                    <a:pt x="34101" y="27691"/>
                    <a:pt x="34196" y="27672"/>
                  </a:cubicBezTo>
                  <a:cubicBezTo>
                    <a:pt x="34426" y="27628"/>
                    <a:pt x="34643" y="27587"/>
                    <a:pt x="34860" y="27587"/>
                  </a:cubicBezTo>
                  <a:cubicBezTo>
                    <a:pt x="34870" y="27587"/>
                    <a:pt x="34881" y="27587"/>
                    <a:pt x="34891" y="27587"/>
                  </a:cubicBezTo>
                  <a:cubicBezTo>
                    <a:pt x="35142" y="27591"/>
                    <a:pt x="35465" y="27680"/>
                    <a:pt x="35617" y="27916"/>
                  </a:cubicBezTo>
                  <a:cubicBezTo>
                    <a:pt x="35711" y="28063"/>
                    <a:pt x="35737" y="28267"/>
                    <a:pt x="35688" y="28477"/>
                  </a:cubicBezTo>
                  <a:cubicBezTo>
                    <a:pt x="35646" y="28657"/>
                    <a:pt x="35549" y="28848"/>
                    <a:pt x="35391" y="29061"/>
                  </a:cubicBezTo>
                  <a:cubicBezTo>
                    <a:pt x="35324" y="29151"/>
                    <a:pt x="35343" y="29277"/>
                    <a:pt x="35433" y="29343"/>
                  </a:cubicBezTo>
                  <a:cubicBezTo>
                    <a:pt x="35469" y="29370"/>
                    <a:pt x="35512" y="29383"/>
                    <a:pt x="35554" y="29383"/>
                  </a:cubicBezTo>
                  <a:cubicBezTo>
                    <a:pt x="35615" y="29383"/>
                    <a:pt x="35676" y="29355"/>
                    <a:pt x="35715" y="29303"/>
                  </a:cubicBezTo>
                  <a:cubicBezTo>
                    <a:pt x="35907" y="29045"/>
                    <a:pt x="36027" y="28805"/>
                    <a:pt x="36082" y="28569"/>
                  </a:cubicBezTo>
                  <a:cubicBezTo>
                    <a:pt x="36156" y="28254"/>
                    <a:pt x="36109" y="27937"/>
                    <a:pt x="35956" y="27698"/>
                  </a:cubicBezTo>
                  <a:cubicBezTo>
                    <a:pt x="35754" y="27383"/>
                    <a:pt x="35359" y="27190"/>
                    <a:pt x="34899" y="27183"/>
                  </a:cubicBezTo>
                  <a:cubicBezTo>
                    <a:pt x="34888" y="27183"/>
                    <a:pt x="34877" y="27183"/>
                    <a:pt x="34865" y="27183"/>
                  </a:cubicBezTo>
                  <a:cubicBezTo>
                    <a:pt x="34609" y="27183"/>
                    <a:pt x="34360" y="27230"/>
                    <a:pt x="34120" y="27276"/>
                  </a:cubicBezTo>
                  <a:cubicBezTo>
                    <a:pt x="34028" y="27294"/>
                    <a:pt x="33937" y="27312"/>
                    <a:pt x="33845" y="27326"/>
                  </a:cubicBezTo>
                  <a:cubicBezTo>
                    <a:pt x="33660" y="27357"/>
                    <a:pt x="33489" y="27371"/>
                    <a:pt x="33327" y="27371"/>
                  </a:cubicBezTo>
                  <a:cubicBezTo>
                    <a:pt x="33267" y="27371"/>
                    <a:pt x="33208" y="27369"/>
                    <a:pt x="33151" y="27365"/>
                  </a:cubicBezTo>
                  <a:cubicBezTo>
                    <a:pt x="33196" y="27274"/>
                    <a:pt x="33225" y="27184"/>
                    <a:pt x="33242" y="27129"/>
                  </a:cubicBezTo>
                  <a:cubicBezTo>
                    <a:pt x="33299" y="26947"/>
                    <a:pt x="33297" y="26766"/>
                    <a:pt x="33297" y="26592"/>
                  </a:cubicBezTo>
                  <a:lnTo>
                    <a:pt x="33296" y="26488"/>
                  </a:lnTo>
                  <a:cubicBezTo>
                    <a:pt x="33303" y="25945"/>
                    <a:pt x="33472" y="25441"/>
                    <a:pt x="33771" y="25072"/>
                  </a:cubicBezTo>
                  <a:cubicBezTo>
                    <a:pt x="34085" y="24684"/>
                    <a:pt x="34556" y="24447"/>
                    <a:pt x="35010" y="24447"/>
                  </a:cubicBezTo>
                  <a:close/>
                  <a:moveTo>
                    <a:pt x="73799" y="24447"/>
                  </a:moveTo>
                  <a:cubicBezTo>
                    <a:pt x="74254" y="24447"/>
                    <a:pt x="74724" y="24684"/>
                    <a:pt x="75038" y="25072"/>
                  </a:cubicBezTo>
                  <a:cubicBezTo>
                    <a:pt x="75338" y="25441"/>
                    <a:pt x="75508" y="25945"/>
                    <a:pt x="75513" y="26488"/>
                  </a:cubicBezTo>
                  <a:lnTo>
                    <a:pt x="75513" y="26592"/>
                  </a:lnTo>
                  <a:cubicBezTo>
                    <a:pt x="75512" y="26766"/>
                    <a:pt x="75512" y="26947"/>
                    <a:pt x="75568" y="27129"/>
                  </a:cubicBezTo>
                  <a:cubicBezTo>
                    <a:pt x="75586" y="27184"/>
                    <a:pt x="75613" y="27274"/>
                    <a:pt x="75660" y="27365"/>
                  </a:cubicBezTo>
                  <a:cubicBezTo>
                    <a:pt x="75602" y="27369"/>
                    <a:pt x="75543" y="27371"/>
                    <a:pt x="75483" y="27371"/>
                  </a:cubicBezTo>
                  <a:cubicBezTo>
                    <a:pt x="75321" y="27371"/>
                    <a:pt x="75151" y="27357"/>
                    <a:pt x="74966" y="27326"/>
                  </a:cubicBezTo>
                  <a:cubicBezTo>
                    <a:pt x="74873" y="27312"/>
                    <a:pt x="74782" y="27294"/>
                    <a:pt x="74691" y="27276"/>
                  </a:cubicBezTo>
                  <a:cubicBezTo>
                    <a:pt x="74451" y="27230"/>
                    <a:pt x="74201" y="27183"/>
                    <a:pt x="73945" y="27183"/>
                  </a:cubicBezTo>
                  <a:cubicBezTo>
                    <a:pt x="73934" y="27183"/>
                    <a:pt x="73923" y="27183"/>
                    <a:pt x="73912" y="27183"/>
                  </a:cubicBezTo>
                  <a:cubicBezTo>
                    <a:pt x="73451" y="27190"/>
                    <a:pt x="73055" y="27383"/>
                    <a:pt x="72853" y="27698"/>
                  </a:cubicBezTo>
                  <a:cubicBezTo>
                    <a:pt x="72701" y="27937"/>
                    <a:pt x="72655" y="28254"/>
                    <a:pt x="72729" y="28569"/>
                  </a:cubicBezTo>
                  <a:cubicBezTo>
                    <a:pt x="72784" y="28805"/>
                    <a:pt x="72904" y="29045"/>
                    <a:pt x="73095" y="29303"/>
                  </a:cubicBezTo>
                  <a:cubicBezTo>
                    <a:pt x="73135" y="29355"/>
                    <a:pt x="73195" y="29383"/>
                    <a:pt x="73257" y="29383"/>
                  </a:cubicBezTo>
                  <a:cubicBezTo>
                    <a:pt x="73299" y="29383"/>
                    <a:pt x="73341" y="29370"/>
                    <a:pt x="73378" y="29343"/>
                  </a:cubicBezTo>
                  <a:cubicBezTo>
                    <a:pt x="73467" y="29277"/>
                    <a:pt x="73486" y="29151"/>
                    <a:pt x="73420" y="29061"/>
                  </a:cubicBezTo>
                  <a:cubicBezTo>
                    <a:pt x="73262" y="28848"/>
                    <a:pt x="73165" y="28657"/>
                    <a:pt x="73123" y="28477"/>
                  </a:cubicBezTo>
                  <a:cubicBezTo>
                    <a:pt x="73073" y="28267"/>
                    <a:pt x="73100" y="28063"/>
                    <a:pt x="73194" y="27916"/>
                  </a:cubicBezTo>
                  <a:cubicBezTo>
                    <a:pt x="73346" y="27680"/>
                    <a:pt x="73667" y="27591"/>
                    <a:pt x="73919" y="27587"/>
                  </a:cubicBezTo>
                  <a:cubicBezTo>
                    <a:pt x="73927" y="27587"/>
                    <a:pt x="73934" y="27587"/>
                    <a:pt x="73941" y="27587"/>
                  </a:cubicBezTo>
                  <a:cubicBezTo>
                    <a:pt x="74161" y="27587"/>
                    <a:pt x="74382" y="27628"/>
                    <a:pt x="74614" y="27672"/>
                  </a:cubicBezTo>
                  <a:cubicBezTo>
                    <a:pt x="74710" y="27691"/>
                    <a:pt x="74805" y="27710"/>
                    <a:pt x="74901" y="27724"/>
                  </a:cubicBezTo>
                  <a:cubicBezTo>
                    <a:pt x="75115" y="27760"/>
                    <a:pt x="75316" y="27778"/>
                    <a:pt x="75507" y="27778"/>
                  </a:cubicBezTo>
                  <a:cubicBezTo>
                    <a:pt x="75740" y="27778"/>
                    <a:pt x="75957" y="27751"/>
                    <a:pt x="76161" y="27697"/>
                  </a:cubicBezTo>
                  <a:cubicBezTo>
                    <a:pt x="76620" y="27575"/>
                    <a:pt x="77009" y="27302"/>
                    <a:pt x="77229" y="26945"/>
                  </a:cubicBezTo>
                  <a:cubicBezTo>
                    <a:pt x="77498" y="26510"/>
                    <a:pt x="77509" y="25983"/>
                    <a:pt x="77386" y="25529"/>
                  </a:cubicBezTo>
                  <a:lnTo>
                    <a:pt x="77386" y="25529"/>
                  </a:lnTo>
                  <a:cubicBezTo>
                    <a:pt x="77651" y="25693"/>
                    <a:pt x="77871" y="25906"/>
                    <a:pt x="78028" y="26153"/>
                  </a:cubicBezTo>
                  <a:cubicBezTo>
                    <a:pt x="78282" y="26554"/>
                    <a:pt x="78357" y="27044"/>
                    <a:pt x="78230" y="27462"/>
                  </a:cubicBezTo>
                  <a:cubicBezTo>
                    <a:pt x="78102" y="27890"/>
                    <a:pt x="77748" y="28246"/>
                    <a:pt x="77368" y="28330"/>
                  </a:cubicBezTo>
                  <a:cubicBezTo>
                    <a:pt x="77296" y="28346"/>
                    <a:pt x="77238" y="28401"/>
                    <a:pt x="77218" y="28472"/>
                  </a:cubicBezTo>
                  <a:cubicBezTo>
                    <a:pt x="77197" y="28544"/>
                    <a:pt x="77219" y="28621"/>
                    <a:pt x="77273" y="28671"/>
                  </a:cubicBezTo>
                  <a:cubicBezTo>
                    <a:pt x="77471" y="28864"/>
                    <a:pt x="77580" y="29142"/>
                    <a:pt x="77561" y="29416"/>
                  </a:cubicBezTo>
                  <a:lnTo>
                    <a:pt x="72084" y="29416"/>
                  </a:lnTo>
                  <a:cubicBezTo>
                    <a:pt x="72054" y="29238"/>
                    <a:pt x="72011" y="29061"/>
                    <a:pt x="71967" y="28890"/>
                  </a:cubicBezTo>
                  <a:cubicBezTo>
                    <a:pt x="71935" y="28760"/>
                    <a:pt x="71903" y="28631"/>
                    <a:pt x="71877" y="28501"/>
                  </a:cubicBezTo>
                  <a:cubicBezTo>
                    <a:pt x="71831" y="28275"/>
                    <a:pt x="71720" y="27515"/>
                    <a:pt x="72189" y="27197"/>
                  </a:cubicBezTo>
                  <a:cubicBezTo>
                    <a:pt x="72396" y="27058"/>
                    <a:pt x="72678" y="27041"/>
                    <a:pt x="72976" y="27022"/>
                  </a:cubicBezTo>
                  <a:cubicBezTo>
                    <a:pt x="73356" y="26998"/>
                    <a:pt x="73748" y="26973"/>
                    <a:pt x="74052" y="26698"/>
                  </a:cubicBezTo>
                  <a:cubicBezTo>
                    <a:pt x="74246" y="26521"/>
                    <a:pt x="74356" y="26265"/>
                    <a:pt x="74361" y="25978"/>
                  </a:cubicBezTo>
                  <a:cubicBezTo>
                    <a:pt x="74365" y="25657"/>
                    <a:pt x="74236" y="25337"/>
                    <a:pt x="74016" y="25122"/>
                  </a:cubicBezTo>
                  <a:cubicBezTo>
                    <a:pt x="73772" y="24887"/>
                    <a:pt x="73452" y="24768"/>
                    <a:pt x="73107" y="24768"/>
                  </a:cubicBezTo>
                  <a:cubicBezTo>
                    <a:pt x="73053" y="24768"/>
                    <a:pt x="72998" y="24770"/>
                    <a:pt x="72943" y="24776"/>
                  </a:cubicBezTo>
                  <a:cubicBezTo>
                    <a:pt x="73160" y="24579"/>
                    <a:pt x="73456" y="24456"/>
                    <a:pt x="73763" y="24448"/>
                  </a:cubicBezTo>
                  <a:cubicBezTo>
                    <a:pt x="73775" y="24447"/>
                    <a:pt x="73787" y="24447"/>
                    <a:pt x="73799" y="24447"/>
                  </a:cubicBezTo>
                  <a:close/>
                  <a:moveTo>
                    <a:pt x="46184" y="28991"/>
                  </a:moveTo>
                  <a:lnTo>
                    <a:pt x="46184" y="30649"/>
                  </a:lnTo>
                  <a:cubicBezTo>
                    <a:pt x="46170" y="30646"/>
                    <a:pt x="46157" y="30641"/>
                    <a:pt x="46142" y="30641"/>
                  </a:cubicBezTo>
                  <a:cubicBezTo>
                    <a:pt x="45689" y="30641"/>
                    <a:pt x="45240" y="30492"/>
                    <a:pt x="44878" y="30221"/>
                  </a:cubicBezTo>
                  <a:cubicBezTo>
                    <a:pt x="44619" y="30025"/>
                    <a:pt x="44408" y="29772"/>
                    <a:pt x="44261" y="29485"/>
                  </a:cubicBezTo>
                  <a:lnTo>
                    <a:pt x="44261" y="29485"/>
                  </a:lnTo>
                  <a:cubicBezTo>
                    <a:pt x="44397" y="29510"/>
                    <a:pt x="44535" y="29521"/>
                    <a:pt x="44673" y="29521"/>
                  </a:cubicBezTo>
                  <a:cubicBezTo>
                    <a:pt x="45217" y="29521"/>
                    <a:pt x="45762" y="29336"/>
                    <a:pt x="46184" y="28991"/>
                  </a:cubicBezTo>
                  <a:close/>
                  <a:moveTo>
                    <a:pt x="62626" y="28991"/>
                  </a:moveTo>
                  <a:cubicBezTo>
                    <a:pt x="63049" y="29337"/>
                    <a:pt x="63592" y="29522"/>
                    <a:pt x="64135" y="29522"/>
                  </a:cubicBezTo>
                  <a:cubicBezTo>
                    <a:pt x="64273" y="29522"/>
                    <a:pt x="64411" y="29510"/>
                    <a:pt x="64548" y="29485"/>
                  </a:cubicBezTo>
                  <a:lnTo>
                    <a:pt x="64548" y="29485"/>
                  </a:lnTo>
                  <a:cubicBezTo>
                    <a:pt x="64403" y="29772"/>
                    <a:pt x="64191" y="30027"/>
                    <a:pt x="63932" y="30221"/>
                  </a:cubicBezTo>
                  <a:cubicBezTo>
                    <a:pt x="63569" y="30492"/>
                    <a:pt x="63121" y="30641"/>
                    <a:pt x="62668" y="30641"/>
                  </a:cubicBezTo>
                  <a:cubicBezTo>
                    <a:pt x="62652" y="30641"/>
                    <a:pt x="62639" y="30646"/>
                    <a:pt x="62626" y="30649"/>
                  </a:cubicBezTo>
                  <a:lnTo>
                    <a:pt x="62626" y="28991"/>
                  </a:lnTo>
                  <a:close/>
                  <a:moveTo>
                    <a:pt x="38606" y="29820"/>
                  </a:moveTo>
                  <a:cubicBezTo>
                    <a:pt x="38749" y="29820"/>
                    <a:pt x="38866" y="29936"/>
                    <a:pt x="38866" y="30080"/>
                  </a:cubicBezTo>
                  <a:lnTo>
                    <a:pt x="38866" y="32666"/>
                  </a:lnTo>
                  <a:cubicBezTo>
                    <a:pt x="38866" y="32811"/>
                    <a:pt x="38749" y="32927"/>
                    <a:pt x="38606" y="32927"/>
                  </a:cubicBezTo>
                  <a:lnTo>
                    <a:pt x="31250" y="32927"/>
                  </a:lnTo>
                  <a:cubicBezTo>
                    <a:pt x="31105" y="32927"/>
                    <a:pt x="30989" y="32811"/>
                    <a:pt x="30989" y="32666"/>
                  </a:cubicBezTo>
                  <a:lnTo>
                    <a:pt x="30989" y="30080"/>
                  </a:lnTo>
                  <a:cubicBezTo>
                    <a:pt x="30989" y="29936"/>
                    <a:pt x="31105" y="29820"/>
                    <a:pt x="31250" y="29820"/>
                  </a:cubicBezTo>
                  <a:close/>
                  <a:moveTo>
                    <a:pt x="77561" y="29820"/>
                  </a:moveTo>
                  <a:cubicBezTo>
                    <a:pt x="77704" y="29820"/>
                    <a:pt x="77821" y="29936"/>
                    <a:pt x="77821" y="30080"/>
                  </a:cubicBezTo>
                  <a:lnTo>
                    <a:pt x="77821" y="32666"/>
                  </a:lnTo>
                  <a:cubicBezTo>
                    <a:pt x="77821" y="32811"/>
                    <a:pt x="77704" y="32927"/>
                    <a:pt x="77561" y="32927"/>
                  </a:cubicBezTo>
                  <a:lnTo>
                    <a:pt x="70205" y="32927"/>
                  </a:lnTo>
                  <a:cubicBezTo>
                    <a:pt x="70062" y="32927"/>
                    <a:pt x="69944" y="32811"/>
                    <a:pt x="69944" y="32666"/>
                  </a:cubicBezTo>
                  <a:lnTo>
                    <a:pt x="69944" y="30080"/>
                  </a:lnTo>
                  <a:cubicBezTo>
                    <a:pt x="69944" y="29936"/>
                    <a:pt x="70062" y="29820"/>
                    <a:pt x="70205" y="29820"/>
                  </a:cubicBezTo>
                  <a:close/>
                  <a:moveTo>
                    <a:pt x="46184" y="31382"/>
                  </a:moveTo>
                  <a:lnTo>
                    <a:pt x="46184" y="33041"/>
                  </a:lnTo>
                  <a:cubicBezTo>
                    <a:pt x="46170" y="33039"/>
                    <a:pt x="46157" y="33033"/>
                    <a:pt x="46142" y="33033"/>
                  </a:cubicBezTo>
                  <a:cubicBezTo>
                    <a:pt x="45689" y="33033"/>
                    <a:pt x="45240" y="32884"/>
                    <a:pt x="44878" y="32611"/>
                  </a:cubicBezTo>
                  <a:cubicBezTo>
                    <a:pt x="44619" y="32417"/>
                    <a:pt x="44408" y="32164"/>
                    <a:pt x="44261" y="31876"/>
                  </a:cubicBezTo>
                  <a:lnTo>
                    <a:pt x="44261" y="31876"/>
                  </a:lnTo>
                  <a:cubicBezTo>
                    <a:pt x="44398" y="31901"/>
                    <a:pt x="44537" y="31913"/>
                    <a:pt x="44676" y="31913"/>
                  </a:cubicBezTo>
                  <a:cubicBezTo>
                    <a:pt x="45219" y="31913"/>
                    <a:pt x="45762" y="31727"/>
                    <a:pt x="46184" y="31382"/>
                  </a:cubicBezTo>
                  <a:close/>
                  <a:moveTo>
                    <a:pt x="62626" y="31382"/>
                  </a:moveTo>
                  <a:cubicBezTo>
                    <a:pt x="63048" y="31727"/>
                    <a:pt x="63591" y="31913"/>
                    <a:pt x="64133" y="31913"/>
                  </a:cubicBezTo>
                  <a:cubicBezTo>
                    <a:pt x="64272" y="31913"/>
                    <a:pt x="64411" y="31901"/>
                    <a:pt x="64548" y="31876"/>
                  </a:cubicBezTo>
                  <a:lnTo>
                    <a:pt x="64548" y="31876"/>
                  </a:lnTo>
                  <a:cubicBezTo>
                    <a:pt x="64401" y="32164"/>
                    <a:pt x="64190" y="32417"/>
                    <a:pt x="63932" y="32611"/>
                  </a:cubicBezTo>
                  <a:cubicBezTo>
                    <a:pt x="63569" y="32884"/>
                    <a:pt x="63120" y="33033"/>
                    <a:pt x="62668" y="33033"/>
                  </a:cubicBezTo>
                  <a:cubicBezTo>
                    <a:pt x="62654" y="33033"/>
                    <a:pt x="62639" y="33039"/>
                    <a:pt x="62626" y="33041"/>
                  </a:cubicBezTo>
                  <a:lnTo>
                    <a:pt x="62626" y="31382"/>
                  </a:lnTo>
                  <a:close/>
                  <a:moveTo>
                    <a:pt x="93853" y="29058"/>
                  </a:moveTo>
                  <a:cubicBezTo>
                    <a:pt x="94391" y="29058"/>
                    <a:pt x="95016" y="29061"/>
                    <a:pt x="95414" y="29064"/>
                  </a:cubicBezTo>
                  <a:cubicBezTo>
                    <a:pt x="95433" y="29070"/>
                    <a:pt x="95452" y="29075"/>
                    <a:pt x="95471" y="29075"/>
                  </a:cubicBezTo>
                  <a:cubicBezTo>
                    <a:pt x="95490" y="29075"/>
                    <a:pt x="95506" y="29070"/>
                    <a:pt x="95522" y="29065"/>
                  </a:cubicBezTo>
                  <a:cubicBezTo>
                    <a:pt x="95668" y="29067"/>
                    <a:pt x="95771" y="29070"/>
                    <a:pt x="95804" y="29073"/>
                  </a:cubicBezTo>
                  <a:lnTo>
                    <a:pt x="95807" y="29073"/>
                  </a:lnTo>
                  <a:cubicBezTo>
                    <a:pt x="96020" y="29106"/>
                    <a:pt x="96201" y="29293"/>
                    <a:pt x="96385" y="29497"/>
                  </a:cubicBezTo>
                  <a:cubicBezTo>
                    <a:pt x="96912" y="30083"/>
                    <a:pt x="97455" y="30688"/>
                    <a:pt x="97893" y="31355"/>
                  </a:cubicBezTo>
                  <a:cubicBezTo>
                    <a:pt x="97948" y="31437"/>
                    <a:pt x="97999" y="31518"/>
                    <a:pt x="98024" y="31601"/>
                  </a:cubicBezTo>
                  <a:cubicBezTo>
                    <a:pt x="98038" y="31648"/>
                    <a:pt x="98037" y="31692"/>
                    <a:pt x="98028" y="31731"/>
                  </a:cubicBezTo>
                  <a:cubicBezTo>
                    <a:pt x="97939" y="31758"/>
                    <a:pt x="97846" y="31768"/>
                    <a:pt x="97746" y="31768"/>
                  </a:cubicBezTo>
                  <a:cubicBezTo>
                    <a:pt x="97639" y="31768"/>
                    <a:pt x="97525" y="31756"/>
                    <a:pt x="97400" y="31740"/>
                  </a:cubicBezTo>
                  <a:cubicBezTo>
                    <a:pt x="97089" y="31683"/>
                    <a:pt x="96597" y="31608"/>
                    <a:pt x="96127" y="31608"/>
                  </a:cubicBezTo>
                  <a:cubicBezTo>
                    <a:pt x="95894" y="31608"/>
                    <a:pt x="95667" y="31626"/>
                    <a:pt x="95469" y="31675"/>
                  </a:cubicBezTo>
                  <a:cubicBezTo>
                    <a:pt x="95196" y="31732"/>
                    <a:pt x="94934" y="31838"/>
                    <a:pt x="94654" y="31870"/>
                  </a:cubicBezTo>
                  <a:cubicBezTo>
                    <a:pt x="94625" y="31874"/>
                    <a:pt x="94598" y="31877"/>
                    <a:pt x="94569" y="31880"/>
                  </a:cubicBezTo>
                  <a:cubicBezTo>
                    <a:pt x="94492" y="31890"/>
                    <a:pt x="94414" y="31895"/>
                    <a:pt x="94337" y="31895"/>
                  </a:cubicBezTo>
                  <a:cubicBezTo>
                    <a:pt x="94249" y="31895"/>
                    <a:pt x="94160" y="31889"/>
                    <a:pt x="94072" y="31877"/>
                  </a:cubicBezTo>
                  <a:cubicBezTo>
                    <a:pt x="94068" y="31876"/>
                    <a:pt x="94063" y="31876"/>
                    <a:pt x="94059" y="31874"/>
                  </a:cubicBezTo>
                  <a:cubicBezTo>
                    <a:pt x="93946" y="31857"/>
                    <a:pt x="93835" y="31841"/>
                    <a:pt x="93723" y="31815"/>
                  </a:cubicBezTo>
                  <a:cubicBezTo>
                    <a:pt x="93676" y="31806"/>
                    <a:pt x="93626" y="31784"/>
                    <a:pt x="93578" y="31784"/>
                  </a:cubicBezTo>
                  <a:cubicBezTo>
                    <a:pt x="93556" y="31784"/>
                    <a:pt x="93534" y="31789"/>
                    <a:pt x="93513" y="31802"/>
                  </a:cubicBezTo>
                  <a:cubicBezTo>
                    <a:pt x="93432" y="31847"/>
                    <a:pt x="93422" y="31976"/>
                    <a:pt x="93499" y="32028"/>
                  </a:cubicBezTo>
                  <a:cubicBezTo>
                    <a:pt x="93591" y="32081"/>
                    <a:pt x="93573" y="32047"/>
                    <a:pt x="93704" y="32071"/>
                  </a:cubicBezTo>
                  <a:cubicBezTo>
                    <a:pt x="93784" y="32090"/>
                    <a:pt x="94074" y="32119"/>
                    <a:pt x="94365" y="32119"/>
                  </a:cubicBezTo>
                  <a:cubicBezTo>
                    <a:pt x="94553" y="32119"/>
                    <a:pt x="94741" y="32107"/>
                    <a:pt x="94874" y="32073"/>
                  </a:cubicBezTo>
                  <a:cubicBezTo>
                    <a:pt x="95206" y="32015"/>
                    <a:pt x="95533" y="31919"/>
                    <a:pt x="95778" y="31903"/>
                  </a:cubicBezTo>
                  <a:cubicBezTo>
                    <a:pt x="95896" y="31887"/>
                    <a:pt x="96042" y="31881"/>
                    <a:pt x="96196" y="31881"/>
                  </a:cubicBezTo>
                  <a:cubicBezTo>
                    <a:pt x="96588" y="31881"/>
                    <a:pt x="97031" y="31921"/>
                    <a:pt x="97182" y="31945"/>
                  </a:cubicBezTo>
                  <a:cubicBezTo>
                    <a:pt x="97233" y="31953"/>
                    <a:pt x="97287" y="31960"/>
                    <a:pt x="97339" y="31967"/>
                  </a:cubicBezTo>
                  <a:cubicBezTo>
                    <a:pt x="97266" y="31974"/>
                    <a:pt x="97190" y="31982"/>
                    <a:pt x="97104" y="31987"/>
                  </a:cubicBezTo>
                  <a:cubicBezTo>
                    <a:pt x="96448" y="32037"/>
                    <a:pt x="95934" y="32590"/>
                    <a:pt x="95934" y="33244"/>
                  </a:cubicBezTo>
                  <a:lnTo>
                    <a:pt x="95934" y="33315"/>
                  </a:lnTo>
                  <a:cubicBezTo>
                    <a:pt x="95904" y="33312"/>
                    <a:pt x="95872" y="33309"/>
                    <a:pt x="95840" y="33309"/>
                  </a:cubicBezTo>
                  <a:cubicBezTo>
                    <a:pt x="95426" y="33301"/>
                    <a:pt x="94789" y="33296"/>
                    <a:pt x="94273" y="33295"/>
                  </a:cubicBezTo>
                  <a:cubicBezTo>
                    <a:pt x="94271" y="33293"/>
                    <a:pt x="94268" y="33292"/>
                    <a:pt x="94265" y="33292"/>
                  </a:cubicBezTo>
                  <a:cubicBezTo>
                    <a:pt x="94259" y="33292"/>
                    <a:pt x="94097" y="33292"/>
                    <a:pt x="93853" y="33293"/>
                  </a:cubicBezTo>
                  <a:cubicBezTo>
                    <a:pt x="93609" y="33292"/>
                    <a:pt x="93447" y="33292"/>
                    <a:pt x="93442" y="33292"/>
                  </a:cubicBezTo>
                  <a:cubicBezTo>
                    <a:pt x="93438" y="33292"/>
                    <a:pt x="93435" y="33295"/>
                    <a:pt x="93432" y="33295"/>
                  </a:cubicBezTo>
                  <a:cubicBezTo>
                    <a:pt x="92918" y="33296"/>
                    <a:pt x="92280" y="33301"/>
                    <a:pt x="91865" y="33309"/>
                  </a:cubicBezTo>
                  <a:cubicBezTo>
                    <a:pt x="91834" y="33309"/>
                    <a:pt x="91803" y="33312"/>
                    <a:pt x="91771" y="33315"/>
                  </a:cubicBezTo>
                  <a:lnTo>
                    <a:pt x="91771" y="33244"/>
                  </a:lnTo>
                  <a:cubicBezTo>
                    <a:pt x="91771" y="32590"/>
                    <a:pt x="91257" y="32037"/>
                    <a:pt x="90601" y="31987"/>
                  </a:cubicBezTo>
                  <a:cubicBezTo>
                    <a:pt x="90348" y="31968"/>
                    <a:pt x="90147" y="31945"/>
                    <a:pt x="90003" y="31918"/>
                  </a:cubicBezTo>
                  <a:cubicBezTo>
                    <a:pt x="89882" y="31895"/>
                    <a:pt x="89735" y="31857"/>
                    <a:pt x="89689" y="31776"/>
                  </a:cubicBezTo>
                  <a:cubicBezTo>
                    <a:pt x="89664" y="31734"/>
                    <a:pt x="89662" y="31669"/>
                    <a:pt x="89682" y="31601"/>
                  </a:cubicBezTo>
                  <a:cubicBezTo>
                    <a:pt x="89706" y="31520"/>
                    <a:pt x="89757" y="31437"/>
                    <a:pt x="89812" y="31355"/>
                  </a:cubicBezTo>
                  <a:cubicBezTo>
                    <a:pt x="90251" y="30688"/>
                    <a:pt x="90795" y="30083"/>
                    <a:pt x="91321" y="29497"/>
                  </a:cubicBezTo>
                  <a:cubicBezTo>
                    <a:pt x="91512" y="29284"/>
                    <a:pt x="91687" y="29106"/>
                    <a:pt x="91899" y="29073"/>
                  </a:cubicBezTo>
                  <a:lnTo>
                    <a:pt x="91902" y="29073"/>
                  </a:lnTo>
                  <a:cubicBezTo>
                    <a:pt x="91935" y="29070"/>
                    <a:pt x="92038" y="29067"/>
                    <a:pt x="92184" y="29065"/>
                  </a:cubicBezTo>
                  <a:cubicBezTo>
                    <a:pt x="92200" y="29070"/>
                    <a:pt x="92217" y="29075"/>
                    <a:pt x="92235" y="29075"/>
                  </a:cubicBezTo>
                  <a:cubicBezTo>
                    <a:pt x="92255" y="29075"/>
                    <a:pt x="92272" y="29070"/>
                    <a:pt x="92291" y="29064"/>
                  </a:cubicBezTo>
                  <a:cubicBezTo>
                    <a:pt x="92689" y="29061"/>
                    <a:pt x="93315" y="29058"/>
                    <a:pt x="93853" y="29058"/>
                  </a:cubicBezTo>
                  <a:close/>
                  <a:moveTo>
                    <a:pt x="14957" y="29058"/>
                  </a:moveTo>
                  <a:cubicBezTo>
                    <a:pt x="15494" y="29058"/>
                    <a:pt x="16120" y="29061"/>
                    <a:pt x="16519" y="29064"/>
                  </a:cubicBezTo>
                  <a:cubicBezTo>
                    <a:pt x="16537" y="29070"/>
                    <a:pt x="16556" y="29075"/>
                    <a:pt x="16574" y="29075"/>
                  </a:cubicBezTo>
                  <a:cubicBezTo>
                    <a:pt x="16593" y="29075"/>
                    <a:pt x="16609" y="29070"/>
                    <a:pt x="16627" y="29065"/>
                  </a:cubicBezTo>
                  <a:cubicBezTo>
                    <a:pt x="16771" y="29067"/>
                    <a:pt x="16874" y="29070"/>
                    <a:pt x="16907" y="29073"/>
                  </a:cubicBezTo>
                  <a:lnTo>
                    <a:pt x="16910" y="29073"/>
                  </a:lnTo>
                  <a:cubicBezTo>
                    <a:pt x="17123" y="29106"/>
                    <a:pt x="17298" y="29284"/>
                    <a:pt x="17488" y="29497"/>
                  </a:cubicBezTo>
                  <a:cubicBezTo>
                    <a:pt x="18015" y="30083"/>
                    <a:pt x="18558" y="30688"/>
                    <a:pt x="18998" y="31355"/>
                  </a:cubicBezTo>
                  <a:cubicBezTo>
                    <a:pt x="19052" y="31439"/>
                    <a:pt x="19104" y="31520"/>
                    <a:pt x="19127" y="31601"/>
                  </a:cubicBezTo>
                  <a:cubicBezTo>
                    <a:pt x="19148" y="31669"/>
                    <a:pt x="19145" y="31734"/>
                    <a:pt x="19121" y="31776"/>
                  </a:cubicBezTo>
                  <a:cubicBezTo>
                    <a:pt x="19074" y="31857"/>
                    <a:pt x="18929" y="31895"/>
                    <a:pt x="18806" y="31918"/>
                  </a:cubicBezTo>
                  <a:cubicBezTo>
                    <a:pt x="18664" y="31945"/>
                    <a:pt x="18463" y="31968"/>
                    <a:pt x="18209" y="31987"/>
                  </a:cubicBezTo>
                  <a:cubicBezTo>
                    <a:pt x="17552" y="32038"/>
                    <a:pt x="17038" y="32590"/>
                    <a:pt x="17038" y="33246"/>
                  </a:cubicBezTo>
                  <a:lnTo>
                    <a:pt x="17038" y="33317"/>
                  </a:lnTo>
                  <a:cubicBezTo>
                    <a:pt x="17007" y="33312"/>
                    <a:pt x="16976" y="33311"/>
                    <a:pt x="16944" y="33309"/>
                  </a:cubicBezTo>
                  <a:cubicBezTo>
                    <a:pt x="16530" y="33301"/>
                    <a:pt x="15892" y="33296"/>
                    <a:pt x="15377" y="33295"/>
                  </a:cubicBezTo>
                  <a:cubicBezTo>
                    <a:pt x="15374" y="33295"/>
                    <a:pt x="15371" y="33292"/>
                    <a:pt x="15368" y="33292"/>
                  </a:cubicBezTo>
                  <a:cubicBezTo>
                    <a:pt x="15362" y="33292"/>
                    <a:pt x="15200" y="33292"/>
                    <a:pt x="14957" y="33293"/>
                  </a:cubicBezTo>
                  <a:cubicBezTo>
                    <a:pt x="14712" y="33292"/>
                    <a:pt x="14550" y="33292"/>
                    <a:pt x="14546" y="33292"/>
                  </a:cubicBezTo>
                  <a:cubicBezTo>
                    <a:pt x="14543" y="33292"/>
                    <a:pt x="14540" y="33295"/>
                    <a:pt x="14536" y="33295"/>
                  </a:cubicBezTo>
                  <a:cubicBezTo>
                    <a:pt x="14022" y="33296"/>
                    <a:pt x="13383" y="33301"/>
                    <a:pt x="12969" y="33309"/>
                  </a:cubicBezTo>
                  <a:cubicBezTo>
                    <a:pt x="12937" y="33311"/>
                    <a:pt x="12907" y="33312"/>
                    <a:pt x="12875" y="33317"/>
                  </a:cubicBezTo>
                  <a:lnTo>
                    <a:pt x="12875" y="33246"/>
                  </a:lnTo>
                  <a:cubicBezTo>
                    <a:pt x="12875" y="32590"/>
                    <a:pt x="12361" y="32037"/>
                    <a:pt x="11705" y="31987"/>
                  </a:cubicBezTo>
                  <a:cubicBezTo>
                    <a:pt x="11621" y="31982"/>
                    <a:pt x="11544" y="31974"/>
                    <a:pt x="11470" y="31967"/>
                  </a:cubicBezTo>
                  <a:cubicBezTo>
                    <a:pt x="11524" y="31960"/>
                    <a:pt x="11576" y="31953"/>
                    <a:pt x="11628" y="31945"/>
                  </a:cubicBezTo>
                  <a:cubicBezTo>
                    <a:pt x="11779" y="31921"/>
                    <a:pt x="12222" y="31881"/>
                    <a:pt x="12613" y="31881"/>
                  </a:cubicBezTo>
                  <a:cubicBezTo>
                    <a:pt x="12768" y="31881"/>
                    <a:pt x="12914" y="31887"/>
                    <a:pt x="13031" y="31903"/>
                  </a:cubicBezTo>
                  <a:cubicBezTo>
                    <a:pt x="13277" y="31919"/>
                    <a:pt x="13605" y="32015"/>
                    <a:pt x="13935" y="32073"/>
                  </a:cubicBezTo>
                  <a:cubicBezTo>
                    <a:pt x="14068" y="32107"/>
                    <a:pt x="14257" y="32119"/>
                    <a:pt x="14444" y="32119"/>
                  </a:cubicBezTo>
                  <a:cubicBezTo>
                    <a:pt x="14736" y="32119"/>
                    <a:pt x="15026" y="32090"/>
                    <a:pt x="15105" y="32071"/>
                  </a:cubicBezTo>
                  <a:cubicBezTo>
                    <a:pt x="15238" y="32047"/>
                    <a:pt x="15218" y="32081"/>
                    <a:pt x="15310" y="32028"/>
                  </a:cubicBezTo>
                  <a:cubicBezTo>
                    <a:pt x="15389" y="31976"/>
                    <a:pt x="15378" y="31847"/>
                    <a:pt x="15297" y="31802"/>
                  </a:cubicBezTo>
                  <a:cubicBezTo>
                    <a:pt x="15276" y="31789"/>
                    <a:pt x="15254" y="31784"/>
                    <a:pt x="15231" y="31784"/>
                  </a:cubicBezTo>
                  <a:cubicBezTo>
                    <a:pt x="15183" y="31784"/>
                    <a:pt x="15133" y="31806"/>
                    <a:pt x="15086" y="31815"/>
                  </a:cubicBezTo>
                  <a:cubicBezTo>
                    <a:pt x="14976" y="31841"/>
                    <a:pt x="14863" y="31857"/>
                    <a:pt x="14750" y="31874"/>
                  </a:cubicBezTo>
                  <a:cubicBezTo>
                    <a:pt x="14746" y="31876"/>
                    <a:pt x="14741" y="31876"/>
                    <a:pt x="14737" y="31877"/>
                  </a:cubicBezTo>
                  <a:cubicBezTo>
                    <a:pt x="14649" y="31889"/>
                    <a:pt x="14559" y="31896"/>
                    <a:pt x="14469" y="31896"/>
                  </a:cubicBezTo>
                  <a:cubicBezTo>
                    <a:pt x="14393" y="31896"/>
                    <a:pt x="14316" y="31891"/>
                    <a:pt x="14240" y="31880"/>
                  </a:cubicBezTo>
                  <a:cubicBezTo>
                    <a:pt x="14213" y="31877"/>
                    <a:pt x="14184" y="31874"/>
                    <a:pt x="14156" y="31870"/>
                  </a:cubicBezTo>
                  <a:cubicBezTo>
                    <a:pt x="13875" y="31840"/>
                    <a:pt x="13613" y="31732"/>
                    <a:pt x="13340" y="31676"/>
                  </a:cubicBezTo>
                  <a:cubicBezTo>
                    <a:pt x="13141" y="31627"/>
                    <a:pt x="12912" y="31609"/>
                    <a:pt x="12679" y="31609"/>
                  </a:cubicBezTo>
                  <a:cubicBezTo>
                    <a:pt x="12210" y="31609"/>
                    <a:pt x="11720" y="31684"/>
                    <a:pt x="11411" y="31740"/>
                  </a:cubicBezTo>
                  <a:cubicBezTo>
                    <a:pt x="11285" y="31756"/>
                    <a:pt x="11170" y="31768"/>
                    <a:pt x="11063" y="31768"/>
                  </a:cubicBezTo>
                  <a:cubicBezTo>
                    <a:pt x="10963" y="31768"/>
                    <a:pt x="10870" y="31758"/>
                    <a:pt x="10781" y="31731"/>
                  </a:cubicBezTo>
                  <a:cubicBezTo>
                    <a:pt x="10772" y="31693"/>
                    <a:pt x="10772" y="31648"/>
                    <a:pt x="10785" y="31601"/>
                  </a:cubicBezTo>
                  <a:cubicBezTo>
                    <a:pt x="10810" y="31518"/>
                    <a:pt x="10861" y="31439"/>
                    <a:pt x="10916" y="31355"/>
                  </a:cubicBezTo>
                  <a:cubicBezTo>
                    <a:pt x="11354" y="30688"/>
                    <a:pt x="11899" y="30083"/>
                    <a:pt x="12425" y="29497"/>
                  </a:cubicBezTo>
                  <a:cubicBezTo>
                    <a:pt x="12608" y="29293"/>
                    <a:pt x="12791" y="29106"/>
                    <a:pt x="13004" y="29073"/>
                  </a:cubicBezTo>
                  <a:lnTo>
                    <a:pt x="13005" y="29073"/>
                  </a:lnTo>
                  <a:cubicBezTo>
                    <a:pt x="13038" y="29070"/>
                    <a:pt x="13141" y="29067"/>
                    <a:pt x="13288" y="29065"/>
                  </a:cubicBezTo>
                  <a:cubicBezTo>
                    <a:pt x="13303" y="29070"/>
                    <a:pt x="13321" y="29075"/>
                    <a:pt x="13338" y="29075"/>
                  </a:cubicBezTo>
                  <a:cubicBezTo>
                    <a:pt x="13358" y="29075"/>
                    <a:pt x="13377" y="29070"/>
                    <a:pt x="13395" y="29064"/>
                  </a:cubicBezTo>
                  <a:cubicBezTo>
                    <a:pt x="13793" y="29061"/>
                    <a:pt x="14418" y="29058"/>
                    <a:pt x="14957" y="29058"/>
                  </a:cubicBezTo>
                  <a:close/>
                  <a:moveTo>
                    <a:pt x="46184" y="33774"/>
                  </a:moveTo>
                  <a:lnTo>
                    <a:pt x="46184" y="35432"/>
                  </a:lnTo>
                  <a:cubicBezTo>
                    <a:pt x="46170" y="35429"/>
                    <a:pt x="46157" y="35423"/>
                    <a:pt x="46142" y="35423"/>
                  </a:cubicBezTo>
                  <a:cubicBezTo>
                    <a:pt x="45689" y="35423"/>
                    <a:pt x="45240" y="35274"/>
                    <a:pt x="44878" y="35003"/>
                  </a:cubicBezTo>
                  <a:cubicBezTo>
                    <a:pt x="44619" y="34809"/>
                    <a:pt x="44408" y="34555"/>
                    <a:pt x="44261" y="34268"/>
                  </a:cubicBezTo>
                  <a:lnTo>
                    <a:pt x="44261" y="34268"/>
                  </a:lnTo>
                  <a:cubicBezTo>
                    <a:pt x="44397" y="34292"/>
                    <a:pt x="44535" y="34304"/>
                    <a:pt x="44673" y="34304"/>
                  </a:cubicBezTo>
                  <a:cubicBezTo>
                    <a:pt x="45217" y="34304"/>
                    <a:pt x="45762" y="34118"/>
                    <a:pt x="46184" y="33774"/>
                  </a:cubicBezTo>
                  <a:close/>
                  <a:moveTo>
                    <a:pt x="62626" y="33774"/>
                  </a:moveTo>
                  <a:cubicBezTo>
                    <a:pt x="63049" y="34118"/>
                    <a:pt x="63593" y="34304"/>
                    <a:pt x="64136" y="34304"/>
                  </a:cubicBezTo>
                  <a:cubicBezTo>
                    <a:pt x="64274" y="34304"/>
                    <a:pt x="64412" y="34292"/>
                    <a:pt x="64548" y="34268"/>
                  </a:cubicBezTo>
                  <a:lnTo>
                    <a:pt x="64548" y="34268"/>
                  </a:lnTo>
                  <a:cubicBezTo>
                    <a:pt x="64401" y="34555"/>
                    <a:pt x="64190" y="34809"/>
                    <a:pt x="63932" y="35003"/>
                  </a:cubicBezTo>
                  <a:cubicBezTo>
                    <a:pt x="63570" y="35274"/>
                    <a:pt x="63120" y="35423"/>
                    <a:pt x="62668" y="35423"/>
                  </a:cubicBezTo>
                  <a:cubicBezTo>
                    <a:pt x="62654" y="35423"/>
                    <a:pt x="62639" y="35429"/>
                    <a:pt x="62626" y="35432"/>
                  </a:cubicBezTo>
                  <a:lnTo>
                    <a:pt x="62626" y="33774"/>
                  </a:lnTo>
                  <a:close/>
                  <a:moveTo>
                    <a:pt x="32466" y="34308"/>
                  </a:moveTo>
                  <a:cubicBezTo>
                    <a:pt x="32609" y="34308"/>
                    <a:pt x="32727" y="34426"/>
                    <a:pt x="32727" y="34569"/>
                  </a:cubicBezTo>
                  <a:lnTo>
                    <a:pt x="32727" y="35090"/>
                  </a:lnTo>
                  <a:lnTo>
                    <a:pt x="32287" y="35090"/>
                  </a:lnTo>
                  <a:cubicBezTo>
                    <a:pt x="31920" y="35090"/>
                    <a:pt x="31622" y="35389"/>
                    <a:pt x="31622" y="35755"/>
                  </a:cubicBezTo>
                  <a:lnTo>
                    <a:pt x="31622" y="36648"/>
                  </a:lnTo>
                  <a:lnTo>
                    <a:pt x="31250" y="36648"/>
                  </a:lnTo>
                  <a:cubicBezTo>
                    <a:pt x="31105" y="36648"/>
                    <a:pt x="30989" y="36531"/>
                    <a:pt x="30989" y="36388"/>
                  </a:cubicBezTo>
                  <a:lnTo>
                    <a:pt x="30989" y="34569"/>
                  </a:lnTo>
                  <a:cubicBezTo>
                    <a:pt x="30989" y="34426"/>
                    <a:pt x="31105" y="34308"/>
                    <a:pt x="31250" y="34308"/>
                  </a:cubicBezTo>
                  <a:lnTo>
                    <a:pt x="31519" y="34308"/>
                  </a:lnTo>
                  <a:cubicBezTo>
                    <a:pt x="31519" y="34308"/>
                    <a:pt x="31521" y="34310"/>
                    <a:pt x="31521" y="34310"/>
                  </a:cubicBezTo>
                  <a:cubicBezTo>
                    <a:pt x="31522" y="34310"/>
                    <a:pt x="31522" y="34308"/>
                    <a:pt x="31522" y="34308"/>
                  </a:cubicBezTo>
                  <a:close/>
                  <a:moveTo>
                    <a:pt x="38606" y="34308"/>
                  </a:moveTo>
                  <a:cubicBezTo>
                    <a:pt x="38749" y="34308"/>
                    <a:pt x="38866" y="34426"/>
                    <a:pt x="38866" y="34569"/>
                  </a:cubicBezTo>
                  <a:lnTo>
                    <a:pt x="38866" y="36388"/>
                  </a:lnTo>
                  <a:cubicBezTo>
                    <a:pt x="38866" y="36531"/>
                    <a:pt x="38749" y="36648"/>
                    <a:pt x="38606" y="36648"/>
                  </a:cubicBezTo>
                  <a:lnTo>
                    <a:pt x="38233" y="36648"/>
                  </a:lnTo>
                  <a:lnTo>
                    <a:pt x="38233" y="35755"/>
                  </a:lnTo>
                  <a:cubicBezTo>
                    <a:pt x="38233" y="35389"/>
                    <a:pt x="37935" y="35090"/>
                    <a:pt x="37569" y="35090"/>
                  </a:cubicBezTo>
                  <a:lnTo>
                    <a:pt x="37129" y="35090"/>
                  </a:lnTo>
                  <a:lnTo>
                    <a:pt x="37129" y="34569"/>
                  </a:lnTo>
                  <a:cubicBezTo>
                    <a:pt x="37129" y="34426"/>
                    <a:pt x="37244" y="34308"/>
                    <a:pt x="37389" y="34308"/>
                  </a:cubicBezTo>
                  <a:close/>
                  <a:moveTo>
                    <a:pt x="71421" y="34308"/>
                  </a:moveTo>
                  <a:cubicBezTo>
                    <a:pt x="71565" y="34308"/>
                    <a:pt x="71682" y="34426"/>
                    <a:pt x="71682" y="34569"/>
                  </a:cubicBezTo>
                  <a:lnTo>
                    <a:pt x="71682" y="35090"/>
                  </a:lnTo>
                  <a:lnTo>
                    <a:pt x="71242" y="35090"/>
                  </a:lnTo>
                  <a:cubicBezTo>
                    <a:pt x="70875" y="35090"/>
                    <a:pt x="70577" y="35389"/>
                    <a:pt x="70577" y="35755"/>
                  </a:cubicBezTo>
                  <a:lnTo>
                    <a:pt x="70577" y="36648"/>
                  </a:lnTo>
                  <a:lnTo>
                    <a:pt x="70205" y="36648"/>
                  </a:lnTo>
                  <a:cubicBezTo>
                    <a:pt x="70062" y="36648"/>
                    <a:pt x="69944" y="36531"/>
                    <a:pt x="69944" y="36388"/>
                  </a:cubicBezTo>
                  <a:lnTo>
                    <a:pt x="69944" y="34569"/>
                  </a:lnTo>
                  <a:cubicBezTo>
                    <a:pt x="69944" y="34426"/>
                    <a:pt x="70062" y="34308"/>
                    <a:pt x="70205" y="34308"/>
                  </a:cubicBezTo>
                  <a:close/>
                  <a:moveTo>
                    <a:pt x="77561" y="34308"/>
                  </a:moveTo>
                  <a:cubicBezTo>
                    <a:pt x="77704" y="34308"/>
                    <a:pt x="77821" y="34426"/>
                    <a:pt x="77821" y="34569"/>
                  </a:cubicBezTo>
                  <a:lnTo>
                    <a:pt x="77821" y="36388"/>
                  </a:lnTo>
                  <a:cubicBezTo>
                    <a:pt x="77821" y="36531"/>
                    <a:pt x="77704" y="36648"/>
                    <a:pt x="77561" y="36648"/>
                  </a:cubicBezTo>
                  <a:lnTo>
                    <a:pt x="77189" y="36648"/>
                  </a:lnTo>
                  <a:lnTo>
                    <a:pt x="77189" y="35755"/>
                  </a:lnTo>
                  <a:cubicBezTo>
                    <a:pt x="77189" y="35389"/>
                    <a:pt x="76890" y="35090"/>
                    <a:pt x="76524" y="35090"/>
                  </a:cubicBezTo>
                  <a:lnTo>
                    <a:pt x="76084" y="35090"/>
                  </a:lnTo>
                  <a:lnTo>
                    <a:pt x="76084" y="34569"/>
                  </a:lnTo>
                  <a:cubicBezTo>
                    <a:pt x="76084" y="34426"/>
                    <a:pt x="76201" y="34308"/>
                    <a:pt x="76344" y="34308"/>
                  </a:cubicBezTo>
                  <a:lnTo>
                    <a:pt x="77287" y="34308"/>
                  </a:lnTo>
                  <a:cubicBezTo>
                    <a:pt x="77289" y="34308"/>
                    <a:pt x="77289" y="34310"/>
                    <a:pt x="77289" y="34310"/>
                  </a:cubicBezTo>
                  <a:cubicBezTo>
                    <a:pt x="77290" y="34310"/>
                    <a:pt x="77290" y="34308"/>
                    <a:pt x="77291" y="34308"/>
                  </a:cubicBezTo>
                  <a:close/>
                  <a:moveTo>
                    <a:pt x="46184" y="36165"/>
                  </a:moveTo>
                  <a:lnTo>
                    <a:pt x="46184" y="37824"/>
                  </a:lnTo>
                  <a:cubicBezTo>
                    <a:pt x="46170" y="37821"/>
                    <a:pt x="46157" y="37815"/>
                    <a:pt x="46142" y="37815"/>
                  </a:cubicBezTo>
                  <a:cubicBezTo>
                    <a:pt x="45689" y="37815"/>
                    <a:pt x="45240" y="37665"/>
                    <a:pt x="44878" y="37394"/>
                  </a:cubicBezTo>
                  <a:cubicBezTo>
                    <a:pt x="44619" y="37200"/>
                    <a:pt x="44408" y="36947"/>
                    <a:pt x="44261" y="36659"/>
                  </a:cubicBezTo>
                  <a:lnTo>
                    <a:pt x="44261" y="36659"/>
                  </a:lnTo>
                  <a:cubicBezTo>
                    <a:pt x="44398" y="36683"/>
                    <a:pt x="44537" y="36695"/>
                    <a:pt x="44676" y="36695"/>
                  </a:cubicBezTo>
                  <a:cubicBezTo>
                    <a:pt x="45219" y="36695"/>
                    <a:pt x="45762" y="36510"/>
                    <a:pt x="46184" y="36165"/>
                  </a:cubicBezTo>
                  <a:close/>
                  <a:moveTo>
                    <a:pt x="62626" y="36165"/>
                  </a:moveTo>
                  <a:cubicBezTo>
                    <a:pt x="63048" y="36510"/>
                    <a:pt x="63591" y="36695"/>
                    <a:pt x="64133" y="36695"/>
                  </a:cubicBezTo>
                  <a:cubicBezTo>
                    <a:pt x="64272" y="36695"/>
                    <a:pt x="64411" y="36683"/>
                    <a:pt x="64548" y="36659"/>
                  </a:cubicBezTo>
                  <a:lnTo>
                    <a:pt x="64548" y="36659"/>
                  </a:lnTo>
                  <a:cubicBezTo>
                    <a:pt x="64401" y="36947"/>
                    <a:pt x="64190" y="37200"/>
                    <a:pt x="63932" y="37394"/>
                  </a:cubicBezTo>
                  <a:cubicBezTo>
                    <a:pt x="63570" y="37666"/>
                    <a:pt x="63120" y="37815"/>
                    <a:pt x="62668" y="37815"/>
                  </a:cubicBezTo>
                  <a:cubicBezTo>
                    <a:pt x="62654" y="37815"/>
                    <a:pt x="62639" y="37821"/>
                    <a:pt x="62626" y="37824"/>
                  </a:cubicBezTo>
                  <a:lnTo>
                    <a:pt x="62626" y="36165"/>
                  </a:lnTo>
                  <a:close/>
                  <a:moveTo>
                    <a:pt x="14957" y="33679"/>
                  </a:moveTo>
                  <a:cubicBezTo>
                    <a:pt x="15486" y="33680"/>
                    <a:pt x="16401" y="33684"/>
                    <a:pt x="16935" y="33696"/>
                  </a:cubicBezTo>
                  <a:cubicBezTo>
                    <a:pt x="17157" y="33700"/>
                    <a:pt x="17365" y="33789"/>
                    <a:pt x="17524" y="33944"/>
                  </a:cubicBezTo>
                  <a:lnTo>
                    <a:pt x="19843" y="36197"/>
                  </a:lnTo>
                  <a:cubicBezTo>
                    <a:pt x="20034" y="36383"/>
                    <a:pt x="20131" y="36643"/>
                    <a:pt x="20108" y="36909"/>
                  </a:cubicBezTo>
                  <a:cubicBezTo>
                    <a:pt x="20087" y="37160"/>
                    <a:pt x="19958" y="37385"/>
                    <a:pt x="19746" y="37532"/>
                  </a:cubicBezTo>
                  <a:cubicBezTo>
                    <a:pt x="19691" y="37571"/>
                    <a:pt x="19578" y="37627"/>
                    <a:pt x="19362" y="37685"/>
                  </a:cubicBezTo>
                  <a:cubicBezTo>
                    <a:pt x="18813" y="37831"/>
                    <a:pt x="18431" y="38337"/>
                    <a:pt x="18431" y="38916"/>
                  </a:cubicBezTo>
                  <a:lnTo>
                    <a:pt x="18431" y="39058"/>
                  </a:lnTo>
                  <a:cubicBezTo>
                    <a:pt x="17516" y="39074"/>
                    <a:pt x="15361" y="39075"/>
                    <a:pt x="14957" y="39075"/>
                  </a:cubicBezTo>
                  <a:cubicBezTo>
                    <a:pt x="14552" y="39075"/>
                    <a:pt x="12397" y="39074"/>
                    <a:pt x="11482" y="39058"/>
                  </a:cubicBezTo>
                  <a:lnTo>
                    <a:pt x="11482" y="38916"/>
                  </a:lnTo>
                  <a:cubicBezTo>
                    <a:pt x="11483" y="38338"/>
                    <a:pt x="11101" y="37833"/>
                    <a:pt x="10554" y="37687"/>
                  </a:cubicBezTo>
                  <a:lnTo>
                    <a:pt x="10554" y="37687"/>
                  </a:lnTo>
                  <a:cubicBezTo>
                    <a:pt x="10610" y="37689"/>
                    <a:pt x="10667" y="37691"/>
                    <a:pt x="10724" y="37691"/>
                  </a:cubicBezTo>
                  <a:cubicBezTo>
                    <a:pt x="11009" y="37691"/>
                    <a:pt x="11293" y="37659"/>
                    <a:pt x="11531" y="37634"/>
                  </a:cubicBezTo>
                  <a:cubicBezTo>
                    <a:pt x="11914" y="37592"/>
                    <a:pt x="12102" y="37537"/>
                    <a:pt x="12397" y="37537"/>
                  </a:cubicBezTo>
                  <a:cubicBezTo>
                    <a:pt x="12463" y="37537"/>
                    <a:pt x="12534" y="37540"/>
                    <a:pt x="12613" y="37546"/>
                  </a:cubicBezTo>
                  <a:cubicBezTo>
                    <a:pt x="12792" y="37559"/>
                    <a:pt x="13444" y="37772"/>
                    <a:pt x="13797" y="37852"/>
                  </a:cubicBezTo>
                  <a:cubicBezTo>
                    <a:pt x="14092" y="37912"/>
                    <a:pt x="14396" y="37929"/>
                    <a:pt x="14697" y="37929"/>
                  </a:cubicBezTo>
                  <a:cubicBezTo>
                    <a:pt x="14723" y="37929"/>
                    <a:pt x="14748" y="37929"/>
                    <a:pt x="14773" y="37928"/>
                  </a:cubicBezTo>
                  <a:cubicBezTo>
                    <a:pt x="14791" y="37926"/>
                    <a:pt x="14809" y="37926"/>
                    <a:pt x="14827" y="37926"/>
                  </a:cubicBezTo>
                  <a:cubicBezTo>
                    <a:pt x="14853" y="37926"/>
                    <a:pt x="14880" y="37927"/>
                    <a:pt x="14906" y="37927"/>
                  </a:cubicBezTo>
                  <a:cubicBezTo>
                    <a:pt x="14967" y="37927"/>
                    <a:pt x="15026" y="37921"/>
                    <a:pt x="15071" y="37879"/>
                  </a:cubicBezTo>
                  <a:cubicBezTo>
                    <a:pt x="15138" y="37815"/>
                    <a:pt x="15122" y="37695"/>
                    <a:pt x="15041" y="37649"/>
                  </a:cubicBezTo>
                  <a:cubicBezTo>
                    <a:pt x="15000" y="37636"/>
                    <a:pt x="14957" y="37632"/>
                    <a:pt x="14914" y="37632"/>
                  </a:cubicBezTo>
                  <a:cubicBezTo>
                    <a:pt x="14813" y="37632"/>
                    <a:pt x="14707" y="37656"/>
                    <a:pt x="14605" y="37656"/>
                  </a:cubicBezTo>
                  <a:cubicBezTo>
                    <a:pt x="14593" y="37656"/>
                    <a:pt x="14581" y="37655"/>
                    <a:pt x="14569" y="37655"/>
                  </a:cubicBezTo>
                  <a:cubicBezTo>
                    <a:pt x="14514" y="37657"/>
                    <a:pt x="14458" y="37658"/>
                    <a:pt x="14403" y="37658"/>
                  </a:cubicBezTo>
                  <a:cubicBezTo>
                    <a:pt x="14257" y="37658"/>
                    <a:pt x="14110" y="37650"/>
                    <a:pt x="13965" y="37630"/>
                  </a:cubicBezTo>
                  <a:cubicBezTo>
                    <a:pt x="13453" y="37561"/>
                    <a:pt x="12972" y="37326"/>
                    <a:pt x="12452" y="37303"/>
                  </a:cubicBezTo>
                  <a:cubicBezTo>
                    <a:pt x="12435" y="37303"/>
                    <a:pt x="12418" y="37303"/>
                    <a:pt x="12402" y="37303"/>
                  </a:cubicBezTo>
                  <a:cubicBezTo>
                    <a:pt x="11849" y="37303"/>
                    <a:pt x="11297" y="37411"/>
                    <a:pt x="10745" y="37411"/>
                  </a:cubicBezTo>
                  <a:cubicBezTo>
                    <a:pt x="10606" y="37411"/>
                    <a:pt x="10468" y="37404"/>
                    <a:pt x="10329" y="37387"/>
                  </a:cubicBezTo>
                  <a:cubicBezTo>
                    <a:pt x="10231" y="37378"/>
                    <a:pt x="10059" y="37336"/>
                    <a:pt x="9920" y="37270"/>
                  </a:cubicBezTo>
                  <a:cubicBezTo>
                    <a:pt x="9856" y="37161"/>
                    <a:pt x="9815" y="37039"/>
                    <a:pt x="9805" y="36909"/>
                  </a:cubicBezTo>
                  <a:cubicBezTo>
                    <a:pt x="9782" y="36643"/>
                    <a:pt x="9879" y="36383"/>
                    <a:pt x="10070" y="36197"/>
                  </a:cubicBezTo>
                  <a:lnTo>
                    <a:pt x="12388" y="33944"/>
                  </a:lnTo>
                  <a:cubicBezTo>
                    <a:pt x="12548" y="33789"/>
                    <a:pt x="12756" y="33700"/>
                    <a:pt x="12978" y="33696"/>
                  </a:cubicBezTo>
                  <a:cubicBezTo>
                    <a:pt x="13512" y="33684"/>
                    <a:pt x="14427" y="33680"/>
                    <a:pt x="14957" y="33679"/>
                  </a:cubicBezTo>
                  <a:close/>
                  <a:moveTo>
                    <a:pt x="93853" y="33680"/>
                  </a:moveTo>
                  <a:cubicBezTo>
                    <a:pt x="94382" y="33680"/>
                    <a:pt x="95297" y="33684"/>
                    <a:pt x="95831" y="33696"/>
                  </a:cubicBezTo>
                  <a:cubicBezTo>
                    <a:pt x="96053" y="33700"/>
                    <a:pt x="96261" y="33789"/>
                    <a:pt x="96421" y="33944"/>
                  </a:cubicBezTo>
                  <a:lnTo>
                    <a:pt x="98739" y="36197"/>
                  </a:lnTo>
                  <a:cubicBezTo>
                    <a:pt x="98930" y="36383"/>
                    <a:pt x="99027" y="36643"/>
                    <a:pt x="99005" y="36909"/>
                  </a:cubicBezTo>
                  <a:cubicBezTo>
                    <a:pt x="98994" y="37039"/>
                    <a:pt x="98953" y="37161"/>
                    <a:pt x="98890" y="37270"/>
                  </a:cubicBezTo>
                  <a:cubicBezTo>
                    <a:pt x="98751" y="37336"/>
                    <a:pt x="98578" y="37378"/>
                    <a:pt x="98480" y="37387"/>
                  </a:cubicBezTo>
                  <a:cubicBezTo>
                    <a:pt x="98341" y="37404"/>
                    <a:pt x="98203" y="37411"/>
                    <a:pt x="98064" y="37411"/>
                  </a:cubicBezTo>
                  <a:cubicBezTo>
                    <a:pt x="97512" y="37411"/>
                    <a:pt x="96960" y="37303"/>
                    <a:pt x="96408" y="37303"/>
                  </a:cubicBezTo>
                  <a:cubicBezTo>
                    <a:pt x="96391" y="37303"/>
                    <a:pt x="96374" y="37303"/>
                    <a:pt x="96357" y="37303"/>
                  </a:cubicBezTo>
                  <a:cubicBezTo>
                    <a:pt x="95837" y="37326"/>
                    <a:pt x="95357" y="37561"/>
                    <a:pt x="94844" y="37632"/>
                  </a:cubicBezTo>
                  <a:cubicBezTo>
                    <a:pt x="94700" y="37650"/>
                    <a:pt x="94554" y="37658"/>
                    <a:pt x="94409" y="37658"/>
                  </a:cubicBezTo>
                  <a:cubicBezTo>
                    <a:pt x="94352" y="37658"/>
                    <a:pt x="94296" y="37657"/>
                    <a:pt x="94240" y="37655"/>
                  </a:cubicBezTo>
                  <a:cubicBezTo>
                    <a:pt x="94228" y="37655"/>
                    <a:pt x="94216" y="37656"/>
                    <a:pt x="94204" y="37656"/>
                  </a:cubicBezTo>
                  <a:cubicBezTo>
                    <a:pt x="94104" y="37656"/>
                    <a:pt x="93999" y="37632"/>
                    <a:pt x="93898" y="37632"/>
                  </a:cubicBezTo>
                  <a:cubicBezTo>
                    <a:pt x="93854" y="37632"/>
                    <a:pt x="93810" y="37637"/>
                    <a:pt x="93768" y="37650"/>
                  </a:cubicBezTo>
                  <a:cubicBezTo>
                    <a:pt x="93687" y="37695"/>
                    <a:pt x="93671" y="37815"/>
                    <a:pt x="93739" y="37881"/>
                  </a:cubicBezTo>
                  <a:cubicBezTo>
                    <a:pt x="93783" y="37921"/>
                    <a:pt x="93841" y="37927"/>
                    <a:pt x="93901" y="37927"/>
                  </a:cubicBezTo>
                  <a:cubicBezTo>
                    <a:pt x="93928" y="37927"/>
                    <a:pt x="93956" y="37926"/>
                    <a:pt x="93982" y="37926"/>
                  </a:cubicBezTo>
                  <a:cubicBezTo>
                    <a:pt x="94001" y="37926"/>
                    <a:pt x="94019" y="37926"/>
                    <a:pt x="94036" y="37928"/>
                  </a:cubicBezTo>
                  <a:cubicBezTo>
                    <a:pt x="94061" y="37929"/>
                    <a:pt x="94087" y="37929"/>
                    <a:pt x="94112" y="37929"/>
                  </a:cubicBezTo>
                  <a:cubicBezTo>
                    <a:pt x="94414" y="37929"/>
                    <a:pt x="94717" y="37912"/>
                    <a:pt x="95013" y="37852"/>
                  </a:cubicBezTo>
                  <a:cubicBezTo>
                    <a:pt x="95367" y="37772"/>
                    <a:pt x="96017" y="37559"/>
                    <a:pt x="96196" y="37546"/>
                  </a:cubicBezTo>
                  <a:cubicBezTo>
                    <a:pt x="96274" y="37540"/>
                    <a:pt x="96343" y="37538"/>
                    <a:pt x="96408" y="37538"/>
                  </a:cubicBezTo>
                  <a:cubicBezTo>
                    <a:pt x="96705" y="37538"/>
                    <a:pt x="96893" y="37592"/>
                    <a:pt x="97278" y="37636"/>
                  </a:cubicBezTo>
                  <a:cubicBezTo>
                    <a:pt x="97513" y="37660"/>
                    <a:pt x="97793" y="37691"/>
                    <a:pt x="98074" y="37691"/>
                  </a:cubicBezTo>
                  <a:cubicBezTo>
                    <a:pt x="98135" y="37691"/>
                    <a:pt x="98195" y="37690"/>
                    <a:pt x="98255" y="37687"/>
                  </a:cubicBezTo>
                  <a:lnTo>
                    <a:pt x="98255" y="37687"/>
                  </a:lnTo>
                  <a:cubicBezTo>
                    <a:pt x="97708" y="37833"/>
                    <a:pt x="97327" y="38338"/>
                    <a:pt x="97327" y="38916"/>
                  </a:cubicBezTo>
                  <a:lnTo>
                    <a:pt x="97327" y="39058"/>
                  </a:lnTo>
                  <a:cubicBezTo>
                    <a:pt x="96412" y="39074"/>
                    <a:pt x="94257" y="39075"/>
                    <a:pt x="93852" y="39075"/>
                  </a:cubicBezTo>
                  <a:cubicBezTo>
                    <a:pt x="93448" y="39075"/>
                    <a:pt x="91293" y="39074"/>
                    <a:pt x="90378" y="39058"/>
                  </a:cubicBezTo>
                  <a:lnTo>
                    <a:pt x="90378" y="38916"/>
                  </a:lnTo>
                  <a:cubicBezTo>
                    <a:pt x="90380" y="38337"/>
                    <a:pt x="89996" y="37831"/>
                    <a:pt x="89449" y="37685"/>
                  </a:cubicBezTo>
                  <a:cubicBezTo>
                    <a:pt x="89232" y="37627"/>
                    <a:pt x="89120" y="37571"/>
                    <a:pt x="89064" y="37533"/>
                  </a:cubicBezTo>
                  <a:cubicBezTo>
                    <a:pt x="88851" y="37385"/>
                    <a:pt x="88722" y="37160"/>
                    <a:pt x="88702" y="36909"/>
                  </a:cubicBezTo>
                  <a:cubicBezTo>
                    <a:pt x="88678" y="36643"/>
                    <a:pt x="88775" y="36383"/>
                    <a:pt x="88967" y="36197"/>
                  </a:cubicBezTo>
                  <a:lnTo>
                    <a:pt x="91285" y="33944"/>
                  </a:lnTo>
                  <a:cubicBezTo>
                    <a:pt x="91444" y="33789"/>
                    <a:pt x="91654" y="33700"/>
                    <a:pt x="91874" y="33696"/>
                  </a:cubicBezTo>
                  <a:cubicBezTo>
                    <a:pt x="92408" y="33684"/>
                    <a:pt x="93324" y="33680"/>
                    <a:pt x="93853" y="33680"/>
                  </a:cubicBezTo>
                  <a:close/>
                  <a:moveTo>
                    <a:pt x="26954" y="34077"/>
                  </a:moveTo>
                  <a:cubicBezTo>
                    <a:pt x="27092" y="34077"/>
                    <a:pt x="27231" y="34096"/>
                    <a:pt x="27368" y="34136"/>
                  </a:cubicBezTo>
                  <a:cubicBezTo>
                    <a:pt x="27623" y="34210"/>
                    <a:pt x="27862" y="34353"/>
                    <a:pt x="28064" y="34547"/>
                  </a:cubicBezTo>
                  <a:cubicBezTo>
                    <a:pt x="28023" y="34544"/>
                    <a:pt x="27983" y="34542"/>
                    <a:pt x="27942" y="34542"/>
                  </a:cubicBezTo>
                  <a:cubicBezTo>
                    <a:pt x="27814" y="34542"/>
                    <a:pt x="27688" y="34560"/>
                    <a:pt x="27566" y="34594"/>
                  </a:cubicBezTo>
                  <a:cubicBezTo>
                    <a:pt x="27149" y="34707"/>
                    <a:pt x="26833" y="35018"/>
                    <a:pt x="26764" y="35387"/>
                  </a:cubicBezTo>
                  <a:cubicBezTo>
                    <a:pt x="26667" y="35885"/>
                    <a:pt x="27013" y="36330"/>
                    <a:pt x="27368" y="36577"/>
                  </a:cubicBezTo>
                  <a:cubicBezTo>
                    <a:pt x="27528" y="36690"/>
                    <a:pt x="27699" y="36780"/>
                    <a:pt x="27864" y="36867"/>
                  </a:cubicBezTo>
                  <a:cubicBezTo>
                    <a:pt x="28050" y="36964"/>
                    <a:pt x="28225" y="37055"/>
                    <a:pt x="28378" y="37173"/>
                  </a:cubicBezTo>
                  <a:cubicBezTo>
                    <a:pt x="28725" y="37439"/>
                    <a:pt x="28959" y="37857"/>
                    <a:pt x="29007" y="38290"/>
                  </a:cubicBezTo>
                  <a:cubicBezTo>
                    <a:pt x="29043" y="38618"/>
                    <a:pt x="28975" y="38954"/>
                    <a:pt x="28817" y="39249"/>
                  </a:cubicBezTo>
                  <a:lnTo>
                    <a:pt x="23736" y="39249"/>
                  </a:lnTo>
                  <a:cubicBezTo>
                    <a:pt x="23694" y="39249"/>
                    <a:pt x="23652" y="39253"/>
                    <a:pt x="23612" y="39261"/>
                  </a:cubicBezTo>
                  <a:cubicBezTo>
                    <a:pt x="23496" y="39159"/>
                    <a:pt x="23452" y="39094"/>
                    <a:pt x="23441" y="39071"/>
                  </a:cubicBezTo>
                  <a:cubicBezTo>
                    <a:pt x="23360" y="38912"/>
                    <a:pt x="23367" y="38674"/>
                    <a:pt x="23507" y="38571"/>
                  </a:cubicBezTo>
                  <a:cubicBezTo>
                    <a:pt x="23562" y="38531"/>
                    <a:pt x="23594" y="38466"/>
                    <a:pt x="23590" y="38398"/>
                  </a:cubicBezTo>
                  <a:cubicBezTo>
                    <a:pt x="23587" y="38329"/>
                    <a:pt x="23549" y="38267"/>
                    <a:pt x="23490" y="38234"/>
                  </a:cubicBezTo>
                  <a:cubicBezTo>
                    <a:pt x="22857" y="37866"/>
                    <a:pt x="22468" y="37113"/>
                    <a:pt x="22585" y="36482"/>
                  </a:cubicBezTo>
                  <a:cubicBezTo>
                    <a:pt x="22675" y="35990"/>
                    <a:pt x="23057" y="35571"/>
                    <a:pt x="23525" y="35394"/>
                  </a:cubicBezTo>
                  <a:lnTo>
                    <a:pt x="23525" y="35394"/>
                  </a:lnTo>
                  <a:cubicBezTo>
                    <a:pt x="23397" y="35678"/>
                    <a:pt x="23373" y="36023"/>
                    <a:pt x="23480" y="36340"/>
                  </a:cubicBezTo>
                  <a:cubicBezTo>
                    <a:pt x="23652" y="36855"/>
                    <a:pt x="24153" y="37230"/>
                    <a:pt x="24699" y="37252"/>
                  </a:cubicBezTo>
                  <a:cubicBezTo>
                    <a:pt x="24713" y="37253"/>
                    <a:pt x="24726" y="37253"/>
                    <a:pt x="24740" y="37253"/>
                  </a:cubicBezTo>
                  <a:cubicBezTo>
                    <a:pt x="24981" y="37253"/>
                    <a:pt x="25207" y="37194"/>
                    <a:pt x="25425" y="37135"/>
                  </a:cubicBezTo>
                  <a:cubicBezTo>
                    <a:pt x="25430" y="37135"/>
                    <a:pt x="25436" y="37138"/>
                    <a:pt x="25442" y="37138"/>
                  </a:cubicBezTo>
                  <a:cubicBezTo>
                    <a:pt x="25482" y="37138"/>
                    <a:pt x="25517" y="37123"/>
                    <a:pt x="25549" y="37102"/>
                  </a:cubicBezTo>
                  <a:cubicBezTo>
                    <a:pt x="25665" y="37073"/>
                    <a:pt x="25792" y="37044"/>
                    <a:pt x="25918" y="37035"/>
                  </a:cubicBezTo>
                  <a:cubicBezTo>
                    <a:pt x="25946" y="37033"/>
                    <a:pt x="25974" y="37032"/>
                    <a:pt x="26002" y="37032"/>
                  </a:cubicBezTo>
                  <a:cubicBezTo>
                    <a:pt x="26307" y="37032"/>
                    <a:pt x="26615" y="37154"/>
                    <a:pt x="26836" y="37367"/>
                  </a:cubicBezTo>
                  <a:cubicBezTo>
                    <a:pt x="27080" y="37597"/>
                    <a:pt x="27219" y="37934"/>
                    <a:pt x="27211" y="38270"/>
                  </a:cubicBezTo>
                  <a:cubicBezTo>
                    <a:pt x="27208" y="38380"/>
                    <a:pt x="27297" y="38473"/>
                    <a:pt x="27408" y="38476"/>
                  </a:cubicBezTo>
                  <a:cubicBezTo>
                    <a:pt x="27414" y="38476"/>
                    <a:pt x="27419" y="38476"/>
                    <a:pt x="27425" y="38476"/>
                  </a:cubicBezTo>
                  <a:cubicBezTo>
                    <a:pt x="27530" y="38476"/>
                    <a:pt x="27613" y="38385"/>
                    <a:pt x="27615" y="38279"/>
                  </a:cubicBezTo>
                  <a:cubicBezTo>
                    <a:pt x="27625" y="37831"/>
                    <a:pt x="27439" y="37381"/>
                    <a:pt x="27116" y="37074"/>
                  </a:cubicBezTo>
                  <a:cubicBezTo>
                    <a:pt x="26818" y="36790"/>
                    <a:pt x="26407" y="36629"/>
                    <a:pt x="25995" y="36629"/>
                  </a:cubicBezTo>
                  <a:cubicBezTo>
                    <a:pt x="25960" y="36629"/>
                    <a:pt x="25925" y="36630"/>
                    <a:pt x="25889" y="36632"/>
                  </a:cubicBezTo>
                  <a:cubicBezTo>
                    <a:pt x="25792" y="36640"/>
                    <a:pt x="25698" y="36654"/>
                    <a:pt x="25607" y="36674"/>
                  </a:cubicBezTo>
                  <a:cubicBezTo>
                    <a:pt x="25555" y="36302"/>
                    <a:pt x="25511" y="35900"/>
                    <a:pt x="25555" y="35515"/>
                  </a:cubicBezTo>
                  <a:cubicBezTo>
                    <a:pt x="25608" y="35027"/>
                    <a:pt x="25801" y="34623"/>
                    <a:pt x="26098" y="34374"/>
                  </a:cubicBezTo>
                  <a:cubicBezTo>
                    <a:pt x="26330" y="34180"/>
                    <a:pt x="26637" y="34077"/>
                    <a:pt x="26954" y="34077"/>
                  </a:cubicBezTo>
                  <a:close/>
                  <a:moveTo>
                    <a:pt x="81853" y="34078"/>
                  </a:moveTo>
                  <a:cubicBezTo>
                    <a:pt x="82172" y="34078"/>
                    <a:pt x="82480" y="34181"/>
                    <a:pt x="82713" y="34375"/>
                  </a:cubicBezTo>
                  <a:cubicBezTo>
                    <a:pt x="83010" y="34623"/>
                    <a:pt x="83202" y="35027"/>
                    <a:pt x="83256" y="35515"/>
                  </a:cubicBezTo>
                  <a:cubicBezTo>
                    <a:pt x="83299" y="35900"/>
                    <a:pt x="83256" y="36302"/>
                    <a:pt x="83202" y="36674"/>
                  </a:cubicBezTo>
                  <a:cubicBezTo>
                    <a:pt x="83112" y="36656"/>
                    <a:pt x="83018" y="36640"/>
                    <a:pt x="82921" y="36632"/>
                  </a:cubicBezTo>
                  <a:cubicBezTo>
                    <a:pt x="82886" y="36630"/>
                    <a:pt x="82851" y="36629"/>
                    <a:pt x="82815" y="36629"/>
                  </a:cubicBezTo>
                  <a:cubicBezTo>
                    <a:pt x="82404" y="36629"/>
                    <a:pt x="81992" y="36790"/>
                    <a:pt x="81695" y="37076"/>
                  </a:cubicBezTo>
                  <a:cubicBezTo>
                    <a:pt x="81372" y="37381"/>
                    <a:pt x="81185" y="37831"/>
                    <a:pt x="81195" y="38279"/>
                  </a:cubicBezTo>
                  <a:cubicBezTo>
                    <a:pt x="81198" y="38384"/>
                    <a:pt x="81280" y="38477"/>
                    <a:pt x="81383" y="38477"/>
                  </a:cubicBezTo>
                  <a:cubicBezTo>
                    <a:pt x="81389" y="38477"/>
                    <a:pt x="81395" y="38476"/>
                    <a:pt x="81401" y="38476"/>
                  </a:cubicBezTo>
                  <a:cubicBezTo>
                    <a:pt x="81512" y="38474"/>
                    <a:pt x="81601" y="38382"/>
                    <a:pt x="81599" y="38270"/>
                  </a:cubicBezTo>
                  <a:cubicBezTo>
                    <a:pt x="81590" y="37934"/>
                    <a:pt x="81731" y="37597"/>
                    <a:pt x="81973" y="37367"/>
                  </a:cubicBezTo>
                  <a:cubicBezTo>
                    <a:pt x="82195" y="37155"/>
                    <a:pt x="82501" y="37033"/>
                    <a:pt x="82805" y="37033"/>
                  </a:cubicBezTo>
                  <a:cubicBezTo>
                    <a:pt x="82834" y="37033"/>
                    <a:pt x="82863" y="37034"/>
                    <a:pt x="82892" y="37036"/>
                  </a:cubicBezTo>
                  <a:cubicBezTo>
                    <a:pt x="83017" y="37044"/>
                    <a:pt x="83146" y="37073"/>
                    <a:pt x="83261" y="37103"/>
                  </a:cubicBezTo>
                  <a:cubicBezTo>
                    <a:pt x="83292" y="37123"/>
                    <a:pt x="83328" y="37138"/>
                    <a:pt x="83369" y="37138"/>
                  </a:cubicBezTo>
                  <a:cubicBezTo>
                    <a:pt x="83374" y="37138"/>
                    <a:pt x="83380" y="37136"/>
                    <a:pt x="83385" y="37135"/>
                  </a:cubicBezTo>
                  <a:cubicBezTo>
                    <a:pt x="83604" y="37194"/>
                    <a:pt x="83828" y="37253"/>
                    <a:pt x="84070" y="37253"/>
                  </a:cubicBezTo>
                  <a:cubicBezTo>
                    <a:pt x="84084" y="37253"/>
                    <a:pt x="84098" y="37253"/>
                    <a:pt x="84111" y="37252"/>
                  </a:cubicBezTo>
                  <a:cubicBezTo>
                    <a:pt x="84657" y="37232"/>
                    <a:pt x="85158" y="36857"/>
                    <a:pt x="85331" y="36340"/>
                  </a:cubicBezTo>
                  <a:cubicBezTo>
                    <a:pt x="85436" y="36023"/>
                    <a:pt x="85413" y="35678"/>
                    <a:pt x="85286" y="35394"/>
                  </a:cubicBezTo>
                  <a:lnTo>
                    <a:pt x="85286" y="35394"/>
                  </a:lnTo>
                  <a:cubicBezTo>
                    <a:pt x="85752" y="35571"/>
                    <a:pt x="86136" y="35991"/>
                    <a:pt x="86226" y="36482"/>
                  </a:cubicBezTo>
                  <a:cubicBezTo>
                    <a:pt x="86341" y="37113"/>
                    <a:pt x="85953" y="37866"/>
                    <a:pt x="85321" y="38234"/>
                  </a:cubicBezTo>
                  <a:cubicBezTo>
                    <a:pt x="85261" y="38267"/>
                    <a:pt x="85223" y="38329"/>
                    <a:pt x="85221" y="38398"/>
                  </a:cubicBezTo>
                  <a:cubicBezTo>
                    <a:pt x="85216" y="38466"/>
                    <a:pt x="85248" y="38531"/>
                    <a:pt x="85303" y="38571"/>
                  </a:cubicBezTo>
                  <a:cubicBezTo>
                    <a:pt x="85444" y="38674"/>
                    <a:pt x="85451" y="38913"/>
                    <a:pt x="85370" y="39071"/>
                  </a:cubicBezTo>
                  <a:cubicBezTo>
                    <a:pt x="85357" y="39095"/>
                    <a:pt x="85315" y="39161"/>
                    <a:pt x="85199" y="39262"/>
                  </a:cubicBezTo>
                  <a:cubicBezTo>
                    <a:pt x="85158" y="39255"/>
                    <a:pt x="85116" y="39249"/>
                    <a:pt x="85074" y="39249"/>
                  </a:cubicBezTo>
                  <a:lnTo>
                    <a:pt x="79993" y="39249"/>
                  </a:lnTo>
                  <a:cubicBezTo>
                    <a:pt x="79836" y="38955"/>
                    <a:pt x="79767" y="38619"/>
                    <a:pt x="79802" y="38290"/>
                  </a:cubicBezTo>
                  <a:cubicBezTo>
                    <a:pt x="79851" y="37857"/>
                    <a:pt x="80086" y="37439"/>
                    <a:pt x="80431" y="37174"/>
                  </a:cubicBezTo>
                  <a:cubicBezTo>
                    <a:pt x="80584" y="37055"/>
                    <a:pt x="80759" y="36964"/>
                    <a:pt x="80945" y="36867"/>
                  </a:cubicBezTo>
                  <a:cubicBezTo>
                    <a:pt x="81110" y="36780"/>
                    <a:pt x="81282" y="36690"/>
                    <a:pt x="81443" y="36579"/>
                  </a:cubicBezTo>
                  <a:cubicBezTo>
                    <a:pt x="81798" y="36330"/>
                    <a:pt x="82144" y="35887"/>
                    <a:pt x="82047" y="35387"/>
                  </a:cubicBezTo>
                  <a:cubicBezTo>
                    <a:pt x="81977" y="35019"/>
                    <a:pt x="81661" y="34707"/>
                    <a:pt x="81244" y="34594"/>
                  </a:cubicBezTo>
                  <a:cubicBezTo>
                    <a:pt x="81121" y="34560"/>
                    <a:pt x="80996" y="34542"/>
                    <a:pt x="80867" y="34542"/>
                  </a:cubicBezTo>
                  <a:cubicBezTo>
                    <a:pt x="80827" y="34542"/>
                    <a:pt x="80786" y="34544"/>
                    <a:pt x="80745" y="34547"/>
                  </a:cubicBezTo>
                  <a:cubicBezTo>
                    <a:pt x="80949" y="34353"/>
                    <a:pt x="81188" y="34211"/>
                    <a:pt x="81441" y="34136"/>
                  </a:cubicBezTo>
                  <a:cubicBezTo>
                    <a:pt x="81577" y="34097"/>
                    <a:pt x="81716" y="34078"/>
                    <a:pt x="81853" y="34078"/>
                  </a:cubicBezTo>
                  <a:close/>
                  <a:moveTo>
                    <a:pt x="46184" y="38557"/>
                  </a:moveTo>
                  <a:lnTo>
                    <a:pt x="46184" y="40215"/>
                  </a:lnTo>
                  <a:cubicBezTo>
                    <a:pt x="46170" y="40212"/>
                    <a:pt x="46157" y="40206"/>
                    <a:pt x="46142" y="40206"/>
                  </a:cubicBezTo>
                  <a:cubicBezTo>
                    <a:pt x="45689" y="40206"/>
                    <a:pt x="45240" y="40057"/>
                    <a:pt x="44878" y="39786"/>
                  </a:cubicBezTo>
                  <a:cubicBezTo>
                    <a:pt x="44619" y="39591"/>
                    <a:pt x="44408" y="39337"/>
                    <a:pt x="44261" y="39051"/>
                  </a:cubicBezTo>
                  <a:lnTo>
                    <a:pt x="44261" y="39051"/>
                  </a:lnTo>
                  <a:cubicBezTo>
                    <a:pt x="44397" y="39075"/>
                    <a:pt x="44535" y="39087"/>
                    <a:pt x="44673" y="39087"/>
                  </a:cubicBezTo>
                  <a:cubicBezTo>
                    <a:pt x="45217" y="39087"/>
                    <a:pt x="45762" y="38901"/>
                    <a:pt x="46184" y="38557"/>
                  </a:cubicBezTo>
                  <a:close/>
                  <a:moveTo>
                    <a:pt x="62626" y="38557"/>
                  </a:moveTo>
                  <a:cubicBezTo>
                    <a:pt x="63049" y="38901"/>
                    <a:pt x="63593" y="39087"/>
                    <a:pt x="64136" y="39087"/>
                  </a:cubicBezTo>
                  <a:cubicBezTo>
                    <a:pt x="64274" y="39087"/>
                    <a:pt x="64412" y="39075"/>
                    <a:pt x="64548" y="39051"/>
                  </a:cubicBezTo>
                  <a:lnTo>
                    <a:pt x="64548" y="39051"/>
                  </a:lnTo>
                  <a:cubicBezTo>
                    <a:pt x="64401" y="39337"/>
                    <a:pt x="64190" y="39592"/>
                    <a:pt x="63932" y="39786"/>
                  </a:cubicBezTo>
                  <a:cubicBezTo>
                    <a:pt x="63569" y="40057"/>
                    <a:pt x="63120" y="40206"/>
                    <a:pt x="62668" y="40207"/>
                  </a:cubicBezTo>
                  <a:cubicBezTo>
                    <a:pt x="62654" y="40207"/>
                    <a:pt x="62639" y="40212"/>
                    <a:pt x="62626" y="40216"/>
                  </a:cubicBezTo>
                  <a:lnTo>
                    <a:pt x="62626" y="38557"/>
                  </a:lnTo>
                  <a:close/>
                  <a:moveTo>
                    <a:pt x="46184" y="40947"/>
                  </a:moveTo>
                  <a:lnTo>
                    <a:pt x="46184" y="42607"/>
                  </a:lnTo>
                  <a:cubicBezTo>
                    <a:pt x="46170" y="42604"/>
                    <a:pt x="46157" y="42598"/>
                    <a:pt x="46142" y="42598"/>
                  </a:cubicBezTo>
                  <a:cubicBezTo>
                    <a:pt x="45689" y="42598"/>
                    <a:pt x="45240" y="42449"/>
                    <a:pt x="44878" y="42177"/>
                  </a:cubicBezTo>
                  <a:cubicBezTo>
                    <a:pt x="44619" y="41983"/>
                    <a:pt x="44408" y="41729"/>
                    <a:pt x="44261" y="41441"/>
                  </a:cubicBezTo>
                  <a:lnTo>
                    <a:pt x="44261" y="41441"/>
                  </a:lnTo>
                  <a:cubicBezTo>
                    <a:pt x="44398" y="41466"/>
                    <a:pt x="44536" y="41478"/>
                    <a:pt x="44674" y="41478"/>
                  </a:cubicBezTo>
                  <a:cubicBezTo>
                    <a:pt x="45218" y="41478"/>
                    <a:pt x="45762" y="41293"/>
                    <a:pt x="46184" y="40947"/>
                  </a:cubicBezTo>
                  <a:close/>
                  <a:moveTo>
                    <a:pt x="62626" y="40947"/>
                  </a:moveTo>
                  <a:cubicBezTo>
                    <a:pt x="63049" y="41293"/>
                    <a:pt x="63593" y="41478"/>
                    <a:pt x="64135" y="41478"/>
                  </a:cubicBezTo>
                  <a:cubicBezTo>
                    <a:pt x="64274" y="41478"/>
                    <a:pt x="64412" y="41466"/>
                    <a:pt x="64548" y="41441"/>
                  </a:cubicBezTo>
                  <a:lnTo>
                    <a:pt x="64548" y="41441"/>
                  </a:lnTo>
                  <a:cubicBezTo>
                    <a:pt x="64401" y="41729"/>
                    <a:pt x="64190" y="41983"/>
                    <a:pt x="63932" y="42177"/>
                  </a:cubicBezTo>
                  <a:cubicBezTo>
                    <a:pt x="63569" y="42449"/>
                    <a:pt x="63120" y="42598"/>
                    <a:pt x="62668" y="42598"/>
                  </a:cubicBezTo>
                  <a:cubicBezTo>
                    <a:pt x="62654" y="42598"/>
                    <a:pt x="62639" y="42604"/>
                    <a:pt x="62626" y="42607"/>
                  </a:cubicBezTo>
                  <a:lnTo>
                    <a:pt x="62626" y="40947"/>
                  </a:lnTo>
                  <a:close/>
                  <a:moveTo>
                    <a:pt x="31092" y="39653"/>
                  </a:moveTo>
                  <a:cubicBezTo>
                    <a:pt x="31237" y="39653"/>
                    <a:pt x="31353" y="39770"/>
                    <a:pt x="31353" y="39914"/>
                  </a:cubicBezTo>
                  <a:lnTo>
                    <a:pt x="31353" y="42501"/>
                  </a:lnTo>
                  <a:cubicBezTo>
                    <a:pt x="31353" y="42644"/>
                    <a:pt x="31237" y="42762"/>
                    <a:pt x="31092" y="42762"/>
                  </a:cubicBezTo>
                  <a:lnTo>
                    <a:pt x="23880" y="42762"/>
                  </a:lnTo>
                  <a:cubicBezTo>
                    <a:pt x="23880" y="42762"/>
                    <a:pt x="23880" y="42760"/>
                    <a:pt x="23878" y="42760"/>
                  </a:cubicBezTo>
                  <a:cubicBezTo>
                    <a:pt x="23878" y="42760"/>
                    <a:pt x="23878" y="42762"/>
                    <a:pt x="23878" y="42762"/>
                  </a:cubicBezTo>
                  <a:lnTo>
                    <a:pt x="23736" y="42762"/>
                  </a:lnTo>
                  <a:cubicBezTo>
                    <a:pt x="23593" y="42762"/>
                    <a:pt x="23476" y="42644"/>
                    <a:pt x="23476" y="42501"/>
                  </a:cubicBezTo>
                  <a:lnTo>
                    <a:pt x="23476" y="39914"/>
                  </a:lnTo>
                  <a:cubicBezTo>
                    <a:pt x="23476" y="39770"/>
                    <a:pt x="23593" y="39653"/>
                    <a:pt x="23736" y="39653"/>
                  </a:cubicBezTo>
                  <a:close/>
                  <a:moveTo>
                    <a:pt x="85073" y="39653"/>
                  </a:moveTo>
                  <a:cubicBezTo>
                    <a:pt x="85218" y="39653"/>
                    <a:pt x="85334" y="39770"/>
                    <a:pt x="85334" y="39914"/>
                  </a:cubicBezTo>
                  <a:lnTo>
                    <a:pt x="85334" y="42501"/>
                  </a:lnTo>
                  <a:cubicBezTo>
                    <a:pt x="85334" y="42644"/>
                    <a:pt x="85218" y="42762"/>
                    <a:pt x="85073" y="42762"/>
                  </a:cubicBezTo>
                  <a:lnTo>
                    <a:pt x="84932" y="42762"/>
                  </a:lnTo>
                  <a:cubicBezTo>
                    <a:pt x="84932" y="42762"/>
                    <a:pt x="84931" y="42760"/>
                    <a:pt x="84931" y="42760"/>
                  </a:cubicBezTo>
                  <a:cubicBezTo>
                    <a:pt x="84931" y="42760"/>
                    <a:pt x="84931" y="42762"/>
                    <a:pt x="84931" y="42762"/>
                  </a:cubicBezTo>
                  <a:lnTo>
                    <a:pt x="77717" y="42762"/>
                  </a:lnTo>
                  <a:cubicBezTo>
                    <a:pt x="77574" y="42762"/>
                    <a:pt x="77456" y="42644"/>
                    <a:pt x="77456" y="42501"/>
                  </a:cubicBezTo>
                  <a:lnTo>
                    <a:pt x="77456" y="39914"/>
                  </a:lnTo>
                  <a:cubicBezTo>
                    <a:pt x="77456" y="39770"/>
                    <a:pt x="77574" y="39653"/>
                    <a:pt x="77717" y="39653"/>
                  </a:cubicBezTo>
                  <a:close/>
                  <a:moveTo>
                    <a:pt x="18630" y="39440"/>
                  </a:moveTo>
                  <a:cubicBezTo>
                    <a:pt x="18777" y="39440"/>
                    <a:pt x="18923" y="39477"/>
                    <a:pt x="19048" y="39547"/>
                  </a:cubicBezTo>
                  <a:cubicBezTo>
                    <a:pt x="19905" y="40024"/>
                    <a:pt x="20567" y="40843"/>
                    <a:pt x="21150" y="41567"/>
                  </a:cubicBezTo>
                  <a:lnTo>
                    <a:pt x="21903" y="42501"/>
                  </a:lnTo>
                  <a:cubicBezTo>
                    <a:pt x="22016" y="42642"/>
                    <a:pt x="22028" y="42713"/>
                    <a:pt x="22017" y="42730"/>
                  </a:cubicBezTo>
                  <a:cubicBezTo>
                    <a:pt x="22010" y="42741"/>
                    <a:pt x="21977" y="42772"/>
                    <a:pt x="21816" y="42782"/>
                  </a:cubicBezTo>
                  <a:cubicBezTo>
                    <a:pt x="21457" y="42808"/>
                    <a:pt x="20888" y="42825"/>
                    <a:pt x="20173" y="42830"/>
                  </a:cubicBezTo>
                  <a:cubicBezTo>
                    <a:pt x="19483" y="42836"/>
                    <a:pt x="18923" y="43402"/>
                    <a:pt x="18923" y="44091"/>
                  </a:cubicBezTo>
                  <a:lnTo>
                    <a:pt x="18923" y="44660"/>
                  </a:lnTo>
                  <a:cubicBezTo>
                    <a:pt x="17878" y="44653"/>
                    <a:pt x="16551" y="44650"/>
                    <a:pt x="15907" y="44650"/>
                  </a:cubicBezTo>
                  <a:lnTo>
                    <a:pt x="15519" y="44650"/>
                  </a:lnTo>
                  <a:cubicBezTo>
                    <a:pt x="14633" y="44650"/>
                    <a:pt x="12416" y="44653"/>
                    <a:pt x="10991" y="44660"/>
                  </a:cubicBezTo>
                  <a:lnTo>
                    <a:pt x="10991" y="44091"/>
                  </a:lnTo>
                  <a:cubicBezTo>
                    <a:pt x="10991" y="43402"/>
                    <a:pt x="10429" y="42836"/>
                    <a:pt x="9741" y="42830"/>
                  </a:cubicBezTo>
                  <a:cubicBezTo>
                    <a:pt x="9558" y="42830"/>
                    <a:pt x="9384" y="42827"/>
                    <a:pt x="9220" y="42824"/>
                  </a:cubicBezTo>
                  <a:cubicBezTo>
                    <a:pt x="9767" y="42737"/>
                    <a:pt x="10244" y="42650"/>
                    <a:pt x="10814" y="42650"/>
                  </a:cubicBezTo>
                  <a:cubicBezTo>
                    <a:pt x="10840" y="42650"/>
                    <a:pt x="10867" y="42650"/>
                    <a:pt x="10894" y="42650"/>
                  </a:cubicBezTo>
                  <a:cubicBezTo>
                    <a:pt x="11974" y="42659"/>
                    <a:pt x="13012" y="43072"/>
                    <a:pt x="14052" y="43111"/>
                  </a:cubicBezTo>
                  <a:cubicBezTo>
                    <a:pt x="14062" y="43110"/>
                    <a:pt x="14071" y="43110"/>
                    <a:pt x="14081" y="43110"/>
                  </a:cubicBezTo>
                  <a:cubicBezTo>
                    <a:pt x="14128" y="43110"/>
                    <a:pt x="14178" y="43114"/>
                    <a:pt x="14228" y="43114"/>
                  </a:cubicBezTo>
                  <a:cubicBezTo>
                    <a:pt x="14300" y="43114"/>
                    <a:pt x="14370" y="43105"/>
                    <a:pt x="14426" y="43060"/>
                  </a:cubicBezTo>
                  <a:cubicBezTo>
                    <a:pt x="14497" y="42992"/>
                    <a:pt x="14481" y="42866"/>
                    <a:pt x="14395" y="42817"/>
                  </a:cubicBezTo>
                  <a:cubicBezTo>
                    <a:pt x="14365" y="42800"/>
                    <a:pt x="14332" y="42796"/>
                    <a:pt x="14298" y="42796"/>
                  </a:cubicBezTo>
                  <a:cubicBezTo>
                    <a:pt x="14277" y="42796"/>
                    <a:pt x="14254" y="42798"/>
                    <a:pt x="14233" y="42798"/>
                  </a:cubicBezTo>
                  <a:cubicBezTo>
                    <a:pt x="14223" y="42798"/>
                    <a:pt x="14213" y="42797"/>
                    <a:pt x="14203" y="42796"/>
                  </a:cubicBezTo>
                  <a:cubicBezTo>
                    <a:pt x="13568" y="42795"/>
                    <a:pt x="13144" y="42753"/>
                    <a:pt x="12574" y="42644"/>
                  </a:cubicBezTo>
                  <a:cubicBezTo>
                    <a:pt x="12074" y="42545"/>
                    <a:pt x="11582" y="42406"/>
                    <a:pt x="11074" y="42355"/>
                  </a:cubicBezTo>
                  <a:cubicBezTo>
                    <a:pt x="10969" y="42344"/>
                    <a:pt x="10865" y="42340"/>
                    <a:pt x="10761" y="42340"/>
                  </a:cubicBezTo>
                  <a:cubicBezTo>
                    <a:pt x="10238" y="42340"/>
                    <a:pt x="9721" y="42459"/>
                    <a:pt x="9209" y="42553"/>
                  </a:cubicBezTo>
                  <a:cubicBezTo>
                    <a:pt x="8758" y="42633"/>
                    <a:pt x="8464" y="42699"/>
                    <a:pt x="8031" y="42702"/>
                  </a:cubicBezTo>
                  <a:cubicBezTo>
                    <a:pt x="8021" y="42703"/>
                    <a:pt x="8011" y="42703"/>
                    <a:pt x="8002" y="42703"/>
                  </a:cubicBezTo>
                  <a:cubicBezTo>
                    <a:pt x="7958" y="42703"/>
                    <a:pt x="7936" y="42695"/>
                    <a:pt x="7901" y="42686"/>
                  </a:cubicBezTo>
                  <a:cubicBezTo>
                    <a:pt x="7911" y="42649"/>
                    <a:pt x="7939" y="42591"/>
                    <a:pt x="8011" y="42501"/>
                  </a:cubicBezTo>
                  <a:lnTo>
                    <a:pt x="8764" y="41567"/>
                  </a:lnTo>
                  <a:cubicBezTo>
                    <a:pt x="9348" y="40843"/>
                    <a:pt x="10009" y="40024"/>
                    <a:pt x="10865" y="39547"/>
                  </a:cubicBezTo>
                  <a:cubicBezTo>
                    <a:pt x="10993" y="39476"/>
                    <a:pt x="11139" y="39440"/>
                    <a:pt x="11291" y="39440"/>
                  </a:cubicBezTo>
                  <a:cubicBezTo>
                    <a:pt x="11296" y="39440"/>
                    <a:pt x="11302" y="39440"/>
                    <a:pt x="11308" y="39440"/>
                  </a:cubicBezTo>
                  <a:cubicBezTo>
                    <a:pt x="12063" y="39459"/>
                    <a:pt x="14314" y="39462"/>
                    <a:pt x="14889" y="39462"/>
                  </a:cubicBezTo>
                  <a:lnTo>
                    <a:pt x="15025" y="39462"/>
                  </a:lnTo>
                  <a:cubicBezTo>
                    <a:pt x="15600" y="39462"/>
                    <a:pt x="17852" y="39459"/>
                    <a:pt x="18606" y="39440"/>
                  </a:cubicBezTo>
                  <a:cubicBezTo>
                    <a:pt x="18614" y="39440"/>
                    <a:pt x="18622" y="39440"/>
                    <a:pt x="18630" y="39440"/>
                  </a:cubicBezTo>
                  <a:close/>
                  <a:moveTo>
                    <a:pt x="90179" y="39440"/>
                  </a:moveTo>
                  <a:cubicBezTo>
                    <a:pt x="90187" y="39440"/>
                    <a:pt x="90195" y="39440"/>
                    <a:pt x="90203" y="39440"/>
                  </a:cubicBezTo>
                  <a:cubicBezTo>
                    <a:pt x="90959" y="39459"/>
                    <a:pt x="93211" y="39462"/>
                    <a:pt x="93785" y="39462"/>
                  </a:cubicBezTo>
                  <a:lnTo>
                    <a:pt x="93922" y="39462"/>
                  </a:lnTo>
                  <a:cubicBezTo>
                    <a:pt x="94496" y="39462"/>
                    <a:pt x="96748" y="39459"/>
                    <a:pt x="97502" y="39440"/>
                  </a:cubicBezTo>
                  <a:cubicBezTo>
                    <a:pt x="97508" y="39440"/>
                    <a:pt x="97514" y="39440"/>
                    <a:pt x="97520" y="39440"/>
                  </a:cubicBezTo>
                  <a:cubicBezTo>
                    <a:pt x="97671" y="39440"/>
                    <a:pt x="97817" y="39476"/>
                    <a:pt x="97944" y="39547"/>
                  </a:cubicBezTo>
                  <a:cubicBezTo>
                    <a:pt x="98801" y="40024"/>
                    <a:pt x="99463" y="40843"/>
                    <a:pt x="100047" y="41567"/>
                  </a:cubicBezTo>
                  <a:lnTo>
                    <a:pt x="100799" y="42501"/>
                  </a:lnTo>
                  <a:cubicBezTo>
                    <a:pt x="100872" y="42591"/>
                    <a:pt x="100899" y="42649"/>
                    <a:pt x="100910" y="42686"/>
                  </a:cubicBezTo>
                  <a:cubicBezTo>
                    <a:pt x="100874" y="42695"/>
                    <a:pt x="100852" y="42703"/>
                    <a:pt x="100808" y="42703"/>
                  </a:cubicBezTo>
                  <a:cubicBezTo>
                    <a:pt x="100799" y="42703"/>
                    <a:pt x="100790" y="42703"/>
                    <a:pt x="100779" y="42702"/>
                  </a:cubicBezTo>
                  <a:cubicBezTo>
                    <a:pt x="100346" y="42699"/>
                    <a:pt x="100051" y="42633"/>
                    <a:pt x="99602" y="42553"/>
                  </a:cubicBezTo>
                  <a:cubicBezTo>
                    <a:pt x="99089" y="42459"/>
                    <a:pt x="98571" y="42340"/>
                    <a:pt x="98049" y="42340"/>
                  </a:cubicBezTo>
                  <a:cubicBezTo>
                    <a:pt x="97945" y="42340"/>
                    <a:pt x="97841" y="42344"/>
                    <a:pt x="97737" y="42355"/>
                  </a:cubicBezTo>
                  <a:cubicBezTo>
                    <a:pt x="97229" y="42404"/>
                    <a:pt x="96736" y="42545"/>
                    <a:pt x="96237" y="42644"/>
                  </a:cubicBezTo>
                  <a:cubicBezTo>
                    <a:pt x="95665" y="42753"/>
                    <a:pt x="95242" y="42795"/>
                    <a:pt x="94606" y="42796"/>
                  </a:cubicBezTo>
                  <a:cubicBezTo>
                    <a:pt x="94597" y="42797"/>
                    <a:pt x="94587" y="42798"/>
                    <a:pt x="94576" y="42798"/>
                  </a:cubicBezTo>
                  <a:cubicBezTo>
                    <a:pt x="94555" y="42798"/>
                    <a:pt x="94533" y="42796"/>
                    <a:pt x="94511" y="42796"/>
                  </a:cubicBezTo>
                  <a:cubicBezTo>
                    <a:pt x="94478" y="42796"/>
                    <a:pt x="94445" y="42800"/>
                    <a:pt x="94415" y="42817"/>
                  </a:cubicBezTo>
                  <a:cubicBezTo>
                    <a:pt x="94330" y="42866"/>
                    <a:pt x="94313" y="42992"/>
                    <a:pt x="94383" y="43060"/>
                  </a:cubicBezTo>
                  <a:cubicBezTo>
                    <a:pt x="94440" y="43105"/>
                    <a:pt x="94510" y="43114"/>
                    <a:pt x="94582" y="43114"/>
                  </a:cubicBezTo>
                  <a:cubicBezTo>
                    <a:pt x="94631" y="43114"/>
                    <a:pt x="94682" y="43110"/>
                    <a:pt x="94729" y="43110"/>
                  </a:cubicBezTo>
                  <a:cubicBezTo>
                    <a:pt x="94739" y="43110"/>
                    <a:pt x="94749" y="43110"/>
                    <a:pt x="94758" y="43111"/>
                  </a:cubicBezTo>
                  <a:cubicBezTo>
                    <a:pt x="95798" y="43072"/>
                    <a:pt x="96836" y="42659"/>
                    <a:pt x="97917" y="42650"/>
                  </a:cubicBezTo>
                  <a:cubicBezTo>
                    <a:pt x="97943" y="42650"/>
                    <a:pt x="97970" y="42650"/>
                    <a:pt x="97996" y="42650"/>
                  </a:cubicBezTo>
                  <a:cubicBezTo>
                    <a:pt x="98565" y="42650"/>
                    <a:pt x="99044" y="42737"/>
                    <a:pt x="99590" y="42824"/>
                  </a:cubicBezTo>
                  <a:cubicBezTo>
                    <a:pt x="99427" y="42827"/>
                    <a:pt x="99253" y="42828"/>
                    <a:pt x="99069" y="42830"/>
                  </a:cubicBezTo>
                  <a:cubicBezTo>
                    <a:pt x="98380" y="42836"/>
                    <a:pt x="97820" y="43402"/>
                    <a:pt x="97820" y="44091"/>
                  </a:cubicBezTo>
                  <a:lnTo>
                    <a:pt x="97820" y="44660"/>
                  </a:lnTo>
                  <a:cubicBezTo>
                    <a:pt x="96393" y="44651"/>
                    <a:pt x="94176" y="44650"/>
                    <a:pt x="93292" y="44650"/>
                  </a:cubicBezTo>
                  <a:lnTo>
                    <a:pt x="92904" y="44650"/>
                  </a:lnTo>
                  <a:cubicBezTo>
                    <a:pt x="92259" y="44650"/>
                    <a:pt x="90931" y="44653"/>
                    <a:pt x="89887" y="44660"/>
                  </a:cubicBezTo>
                  <a:lnTo>
                    <a:pt x="89887" y="44091"/>
                  </a:lnTo>
                  <a:cubicBezTo>
                    <a:pt x="89886" y="43402"/>
                    <a:pt x="89326" y="42836"/>
                    <a:pt x="88636" y="42830"/>
                  </a:cubicBezTo>
                  <a:cubicBezTo>
                    <a:pt x="87921" y="42825"/>
                    <a:pt x="87353" y="42808"/>
                    <a:pt x="86994" y="42782"/>
                  </a:cubicBezTo>
                  <a:cubicBezTo>
                    <a:pt x="86834" y="42770"/>
                    <a:pt x="86800" y="42741"/>
                    <a:pt x="86793" y="42730"/>
                  </a:cubicBezTo>
                  <a:cubicBezTo>
                    <a:pt x="86783" y="42713"/>
                    <a:pt x="86793" y="42642"/>
                    <a:pt x="86906" y="42501"/>
                  </a:cubicBezTo>
                  <a:lnTo>
                    <a:pt x="87659" y="41567"/>
                  </a:lnTo>
                  <a:cubicBezTo>
                    <a:pt x="88244" y="40843"/>
                    <a:pt x="88906" y="40024"/>
                    <a:pt x="89761" y="39547"/>
                  </a:cubicBezTo>
                  <a:cubicBezTo>
                    <a:pt x="89888" y="39477"/>
                    <a:pt x="90034" y="39440"/>
                    <a:pt x="90179" y="39440"/>
                  </a:cubicBezTo>
                  <a:close/>
                  <a:moveTo>
                    <a:pt x="46184" y="43339"/>
                  </a:moveTo>
                  <a:lnTo>
                    <a:pt x="46184" y="44997"/>
                  </a:lnTo>
                  <a:cubicBezTo>
                    <a:pt x="46170" y="44995"/>
                    <a:pt x="46157" y="44989"/>
                    <a:pt x="46142" y="44989"/>
                  </a:cubicBezTo>
                  <a:cubicBezTo>
                    <a:pt x="45689" y="44989"/>
                    <a:pt x="45240" y="44840"/>
                    <a:pt x="44878" y="44569"/>
                  </a:cubicBezTo>
                  <a:cubicBezTo>
                    <a:pt x="44619" y="44375"/>
                    <a:pt x="44408" y="44120"/>
                    <a:pt x="44261" y="43833"/>
                  </a:cubicBezTo>
                  <a:lnTo>
                    <a:pt x="44261" y="43833"/>
                  </a:lnTo>
                  <a:cubicBezTo>
                    <a:pt x="44397" y="43858"/>
                    <a:pt x="44535" y="43869"/>
                    <a:pt x="44673" y="43869"/>
                  </a:cubicBezTo>
                  <a:cubicBezTo>
                    <a:pt x="45217" y="43869"/>
                    <a:pt x="45762" y="43684"/>
                    <a:pt x="46184" y="43339"/>
                  </a:cubicBezTo>
                  <a:close/>
                  <a:moveTo>
                    <a:pt x="62626" y="43339"/>
                  </a:moveTo>
                  <a:cubicBezTo>
                    <a:pt x="63049" y="43684"/>
                    <a:pt x="63594" y="43869"/>
                    <a:pt x="64137" y="43869"/>
                  </a:cubicBezTo>
                  <a:cubicBezTo>
                    <a:pt x="64275" y="43869"/>
                    <a:pt x="64412" y="43858"/>
                    <a:pt x="64548" y="43833"/>
                  </a:cubicBezTo>
                  <a:lnTo>
                    <a:pt x="64548" y="43833"/>
                  </a:lnTo>
                  <a:cubicBezTo>
                    <a:pt x="64401" y="44120"/>
                    <a:pt x="64190" y="44375"/>
                    <a:pt x="63932" y="44569"/>
                  </a:cubicBezTo>
                  <a:cubicBezTo>
                    <a:pt x="63569" y="44840"/>
                    <a:pt x="63120" y="44989"/>
                    <a:pt x="62668" y="44989"/>
                  </a:cubicBezTo>
                  <a:cubicBezTo>
                    <a:pt x="62654" y="44989"/>
                    <a:pt x="62639" y="44995"/>
                    <a:pt x="62626" y="44997"/>
                  </a:cubicBezTo>
                  <a:lnTo>
                    <a:pt x="62626" y="43339"/>
                  </a:lnTo>
                  <a:close/>
                  <a:moveTo>
                    <a:pt x="31092" y="44346"/>
                  </a:moveTo>
                  <a:cubicBezTo>
                    <a:pt x="31237" y="44346"/>
                    <a:pt x="31353" y="44463"/>
                    <a:pt x="31353" y="44606"/>
                  </a:cubicBezTo>
                  <a:lnTo>
                    <a:pt x="31353" y="46424"/>
                  </a:lnTo>
                  <a:cubicBezTo>
                    <a:pt x="31353" y="46568"/>
                    <a:pt x="31237" y="46684"/>
                    <a:pt x="31092" y="46684"/>
                  </a:cubicBezTo>
                  <a:lnTo>
                    <a:pt x="30720" y="46684"/>
                  </a:lnTo>
                  <a:lnTo>
                    <a:pt x="30720" y="45792"/>
                  </a:lnTo>
                  <a:cubicBezTo>
                    <a:pt x="30720" y="45426"/>
                    <a:pt x="30422" y="45128"/>
                    <a:pt x="30055" y="45128"/>
                  </a:cubicBezTo>
                  <a:lnTo>
                    <a:pt x="29615" y="45128"/>
                  </a:lnTo>
                  <a:lnTo>
                    <a:pt x="29615" y="44606"/>
                  </a:lnTo>
                  <a:cubicBezTo>
                    <a:pt x="29615" y="44463"/>
                    <a:pt x="29732" y="44346"/>
                    <a:pt x="29876" y="44346"/>
                  </a:cubicBezTo>
                  <a:close/>
                  <a:moveTo>
                    <a:pt x="24953" y="44346"/>
                  </a:moveTo>
                  <a:cubicBezTo>
                    <a:pt x="25097" y="44346"/>
                    <a:pt x="25213" y="44463"/>
                    <a:pt x="25213" y="44606"/>
                  </a:cubicBezTo>
                  <a:lnTo>
                    <a:pt x="25213" y="45128"/>
                  </a:lnTo>
                  <a:lnTo>
                    <a:pt x="24773" y="45128"/>
                  </a:lnTo>
                  <a:cubicBezTo>
                    <a:pt x="24407" y="45128"/>
                    <a:pt x="24110" y="45426"/>
                    <a:pt x="24110" y="45792"/>
                  </a:cubicBezTo>
                  <a:lnTo>
                    <a:pt x="24110" y="46686"/>
                  </a:lnTo>
                  <a:lnTo>
                    <a:pt x="23736" y="46686"/>
                  </a:lnTo>
                  <a:cubicBezTo>
                    <a:pt x="23593" y="46686"/>
                    <a:pt x="23476" y="46568"/>
                    <a:pt x="23476" y="46425"/>
                  </a:cubicBezTo>
                  <a:lnTo>
                    <a:pt x="23476" y="44606"/>
                  </a:lnTo>
                  <a:cubicBezTo>
                    <a:pt x="23476" y="44463"/>
                    <a:pt x="23593" y="44346"/>
                    <a:pt x="23736" y="44346"/>
                  </a:cubicBezTo>
                  <a:lnTo>
                    <a:pt x="23878" y="44346"/>
                  </a:lnTo>
                  <a:cubicBezTo>
                    <a:pt x="23878" y="44346"/>
                    <a:pt x="23878" y="44347"/>
                    <a:pt x="23878" y="44347"/>
                  </a:cubicBezTo>
                  <a:cubicBezTo>
                    <a:pt x="23880" y="44347"/>
                    <a:pt x="23880" y="44346"/>
                    <a:pt x="23880" y="44346"/>
                  </a:cubicBezTo>
                  <a:close/>
                  <a:moveTo>
                    <a:pt x="78933" y="44346"/>
                  </a:moveTo>
                  <a:cubicBezTo>
                    <a:pt x="79078" y="44346"/>
                    <a:pt x="79194" y="44463"/>
                    <a:pt x="79194" y="44606"/>
                  </a:cubicBezTo>
                  <a:lnTo>
                    <a:pt x="79194" y="45128"/>
                  </a:lnTo>
                  <a:lnTo>
                    <a:pt x="78754" y="45128"/>
                  </a:lnTo>
                  <a:cubicBezTo>
                    <a:pt x="78388" y="45128"/>
                    <a:pt x="78089" y="45426"/>
                    <a:pt x="78089" y="45792"/>
                  </a:cubicBezTo>
                  <a:lnTo>
                    <a:pt x="78089" y="46686"/>
                  </a:lnTo>
                  <a:lnTo>
                    <a:pt x="77717" y="46686"/>
                  </a:lnTo>
                  <a:cubicBezTo>
                    <a:pt x="77574" y="46686"/>
                    <a:pt x="77456" y="46568"/>
                    <a:pt x="77456" y="46425"/>
                  </a:cubicBezTo>
                  <a:lnTo>
                    <a:pt x="77456" y="44606"/>
                  </a:lnTo>
                  <a:cubicBezTo>
                    <a:pt x="77456" y="44463"/>
                    <a:pt x="77574" y="44346"/>
                    <a:pt x="77717" y="44346"/>
                  </a:cubicBezTo>
                  <a:close/>
                  <a:moveTo>
                    <a:pt x="85073" y="44346"/>
                  </a:moveTo>
                  <a:cubicBezTo>
                    <a:pt x="85218" y="44346"/>
                    <a:pt x="85334" y="44463"/>
                    <a:pt x="85334" y="44606"/>
                  </a:cubicBezTo>
                  <a:lnTo>
                    <a:pt x="85334" y="46425"/>
                  </a:lnTo>
                  <a:cubicBezTo>
                    <a:pt x="85334" y="46568"/>
                    <a:pt x="85218" y="46686"/>
                    <a:pt x="85073" y="46686"/>
                  </a:cubicBezTo>
                  <a:lnTo>
                    <a:pt x="84701" y="46686"/>
                  </a:lnTo>
                  <a:lnTo>
                    <a:pt x="84701" y="45792"/>
                  </a:lnTo>
                  <a:cubicBezTo>
                    <a:pt x="84701" y="45426"/>
                    <a:pt x="84402" y="45128"/>
                    <a:pt x="84036" y="45128"/>
                  </a:cubicBezTo>
                  <a:lnTo>
                    <a:pt x="83596" y="45128"/>
                  </a:lnTo>
                  <a:lnTo>
                    <a:pt x="83596" y="44606"/>
                  </a:lnTo>
                  <a:cubicBezTo>
                    <a:pt x="83596" y="44463"/>
                    <a:pt x="83713" y="44346"/>
                    <a:pt x="83857" y="44346"/>
                  </a:cubicBezTo>
                  <a:lnTo>
                    <a:pt x="84931" y="44346"/>
                  </a:lnTo>
                  <a:cubicBezTo>
                    <a:pt x="84931" y="44346"/>
                    <a:pt x="84931" y="44347"/>
                    <a:pt x="84931" y="44347"/>
                  </a:cubicBezTo>
                  <a:cubicBezTo>
                    <a:pt x="84932" y="44347"/>
                    <a:pt x="84932" y="44346"/>
                    <a:pt x="84932" y="44346"/>
                  </a:cubicBezTo>
                  <a:close/>
                  <a:moveTo>
                    <a:pt x="46184" y="45730"/>
                  </a:moveTo>
                  <a:lnTo>
                    <a:pt x="46184" y="47389"/>
                  </a:lnTo>
                  <a:cubicBezTo>
                    <a:pt x="46170" y="47387"/>
                    <a:pt x="46157" y="47381"/>
                    <a:pt x="46142" y="47381"/>
                  </a:cubicBezTo>
                  <a:cubicBezTo>
                    <a:pt x="45689" y="47381"/>
                    <a:pt x="45240" y="47230"/>
                    <a:pt x="44878" y="46959"/>
                  </a:cubicBezTo>
                  <a:cubicBezTo>
                    <a:pt x="44619" y="46765"/>
                    <a:pt x="44408" y="46512"/>
                    <a:pt x="44261" y="46224"/>
                  </a:cubicBezTo>
                  <a:lnTo>
                    <a:pt x="44261" y="46224"/>
                  </a:lnTo>
                  <a:cubicBezTo>
                    <a:pt x="44398" y="46249"/>
                    <a:pt x="44537" y="46261"/>
                    <a:pt x="44676" y="46261"/>
                  </a:cubicBezTo>
                  <a:cubicBezTo>
                    <a:pt x="45219" y="46261"/>
                    <a:pt x="45762" y="46075"/>
                    <a:pt x="46184" y="45730"/>
                  </a:cubicBezTo>
                  <a:close/>
                  <a:moveTo>
                    <a:pt x="62626" y="45730"/>
                  </a:moveTo>
                  <a:cubicBezTo>
                    <a:pt x="63048" y="46075"/>
                    <a:pt x="63591" y="46261"/>
                    <a:pt x="64133" y="46261"/>
                  </a:cubicBezTo>
                  <a:cubicBezTo>
                    <a:pt x="64272" y="46261"/>
                    <a:pt x="64411" y="46249"/>
                    <a:pt x="64548" y="46224"/>
                  </a:cubicBezTo>
                  <a:lnTo>
                    <a:pt x="64548" y="46224"/>
                  </a:lnTo>
                  <a:cubicBezTo>
                    <a:pt x="64401" y="46512"/>
                    <a:pt x="64190" y="46765"/>
                    <a:pt x="63932" y="46959"/>
                  </a:cubicBezTo>
                  <a:cubicBezTo>
                    <a:pt x="63569" y="47232"/>
                    <a:pt x="63120" y="47381"/>
                    <a:pt x="62668" y="47381"/>
                  </a:cubicBezTo>
                  <a:cubicBezTo>
                    <a:pt x="62654" y="47381"/>
                    <a:pt x="62639" y="47387"/>
                    <a:pt x="62626" y="47389"/>
                  </a:cubicBezTo>
                  <a:lnTo>
                    <a:pt x="62626" y="45730"/>
                  </a:lnTo>
                  <a:close/>
                  <a:moveTo>
                    <a:pt x="46184" y="48121"/>
                  </a:moveTo>
                  <a:lnTo>
                    <a:pt x="46184" y="49583"/>
                  </a:lnTo>
                  <a:lnTo>
                    <a:pt x="45276" y="49583"/>
                  </a:lnTo>
                  <a:cubicBezTo>
                    <a:pt x="45136" y="49519"/>
                    <a:pt x="45001" y="49443"/>
                    <a:pt x="44878" y="49351"/>
                  </a:cubicBezTo>
                  <a:cubicBezTo>
                    <a:pt x="44641" y="49173"/>
                    <a:pt x="44440" y="48940"/>
                    <a:pt x="44295" y="48675"/>
                  </a:cubicBezTo>
                  <a:cubicBezTo>
                    <a:pt x="44285" y="48655"/>
                    <a:pt x="44273" y="48635"/>
                    <a:pt x="44263" y="48614"/>
                  </a:cubicBezTo>
                  <a:lnTo>
                    <a:pt x="44263" y="48614"/>
                  </a:lnTo>
                  <a:cubicBezTo>
                    <a:pt x="44399" y="48639"/>
                    <a:pt x="44538" y="48651"/>
                    <a:pt x="44677" y="48651"/>
                  </a:cubicBezTo>
                  <a:cubicBezTo>
                    <a:pt x="45219" y="48651"/>
                    <a:pt x="45762" y="48465"/>
                    <a:pt x="46184" y="48121"/>
                  </a:cubicBezTo>
                  <a:close/>
                  <a:moveTo>
                    <a:pt x="48724" y="28789"/>
                  </a:moveTo>
                  <a:cubicBezTo>
                    <a:pt x="48731" y="38887"/>
                    <a:pt x="48731" y="48124"/>
                    <a:pt x="48731" y="49583"/>
                  </a:cubicBezTo>
                  <a:lnTo>
                    <a:pt x="46588" y="49583"/>
                  </a:lnTo>
                  <a:lnTo>
                    <a:pt x="46588" y="28789"/>
                  </a:lnTo>
                  <a:close/>
                  <a:moveTo>
                    <a:pt x="62222" y="28789"/>
                  </a:moveTo>
                  <a:lnTo>
                    <a:pt x="62222" y="49583"/>
                  </a:lnTo>
                  <a:lnTo>
                    <a:pt x="60078" y="49583"/>
                  </a:lnTo>
                  <a:cubicBezTo>
                    <a:pt x="60078" y="48124"/>
                    <a:pt x="60079" y="38887"/>
                    <a:pt x="60085" y="28789"/>
                  </a:cubicBezTo>
                  <a:close/>
                  <a:moveTo>
                    <a:pt x="62626" y="48121"/>
                  </a:moveTo>
                  <a:cubicBezTo>
                    <a:pt x="63048" y="48465"/>
                    <a:pt x="63591" y="48651"/>
                    <a:pt x="64133" y="48651"/>
                  </a:cubicBezTo>
                  <a:cubicBezTo>
                    <a:pt x="64272" y="48651"/>
                    <a:pt x="64411" y="48639"/>
                    <a:pt x="64548" y="48614"/>
                  </a:cubicBezTo>
                  <a:lnTo>
                    <a:pt x="64548" y="48614"/>
                  </a:lnTo>
                  <a:cubicBezTo>
                    <a:pt x="64538" y="48635"/>
                    <a:pt x="64526" y="48655"/>
                    <a:pt x="64514" y="48675"/>
                  </a:cubicBezTo>
                  <a:cubicBezTo>
                    <a:pt x="64371" y="48940"/>
                    <a:pt x="64170" y="49173"/>
                    <a:pt x="63932" y="49351"/>
                  </a:cubicBezTo>
                  <a:cubicBezTo>
                    <a:pt x="63809" y="49443"/>
                    <a:pt x="63675" y="49519"/>
                    <a:pt x="63534" y="49583"/>
                  </a:cubicBezTo>
                  <a:lnTo>
                    <a:pt x="62626" y="49583"/>
                  </a:lnTo>
                  <a:lnTo>
                    <a:pt x="62626" y="48121"/>
                  </a:lnTo>
                  <a:close/>
                  <a:moveTo>
                    <a:pt x="30702" y="49987"/>
                  </a:moveTo>
                  <a:lnTo>
                    <a:pt x="30702" y="51338"/>
                  </a:lnTo>
                  <a:lnTo>
                    <a:pt x="22710" y="51338"/>
                  </a:lnTo>
                  <a:lnTo>
                    <a:pt x="22710" y="49987"/>
                  </a:lnTo>
                  <a:close/>
                  <a:moveTo>
                    <a:pt x="67341" y="49987"/>
                  </a:moveTo>
                  <a:lnTo>
                    <a:pt x="67341" y="51338"/>
                  </a:lnTo>
                  <a:lnTo>
                    <a:pt x="59348" y="51338"/>
                  </a:lnTo>
                  <a:lnTo>
                    <a:pt x="59348" y="49987"/>
                  </a:lnTo>
                  <a:close/>
                  <a:moveTo>
                    <a:pt x="49463" y="49987"/>
                  </a:moveTo>
                  <a:lnTo>
                    <a:pt x="49463" y="51340"/>
                  </a:lnTo>
                  <a:lnTo>
                    <a:pt x="41470" y="51340"/>
                  </a:lnTo>
                  <a:lnTo>
                    <a:pt x="41470" y="49987"/>
                  </a:lnTo>
                  <a:close/>
                  <a:moveTo>
                    <a:pt x="86101" y="49987"/>
                  </a:moveTo>
                  <a:lnTo>
                    <a:pt x="86101" y="51340"/>
                  </a:lnTo>
                  <a:lnTo>
                    <a:pt x="78108" y="51340"/>
                  </a:lnTo>
                  <a:lnTo>
                    <a:pt x="78108" y="49987"/>
                  </a:lnTo>
                  <a:close/>
                  <a:moveTo>
                    <a:pt x="30209" y="51742"/>
                  </a:moveTo>
                  <a:lnTo>
                    <a:pt x="30209" y="53769"/>
                  </a:lnTo>
                  <a:lnTo>
                    <a:pt x="23203" y="53769"/>
                  </a:lnTo>
                  <a:lnTo>
                    <a:pt x="23203" y="51742"/>
                  </a:lnTo>
                  <a:close/>
                  <a:moveTo>
                    <a:pt x="45785" y="28789"/>
                  </a:moveTo>
                  <a:cubicBezTo>
                    <a:pt x="45460" y="29004"/>
                    <a:pt x="45071" y="29118"/>
                    <a:pt x="44682" y="29118"/>
                  </a:cubicBezTo>
                  <a:cubicBezTo>
                    <a:pt x="44449" y="29118"/>
                    <a:pt x="44216" y="29077"/>
                    <a:pt x="43998" y="28993"/>
                  </a:cubicBezTo>
                  <a:cubicBezTo>
                    <a:pt x="43975" y="28984"/>
                    <a:pt x="43951" y="28980"/>
                    <a:pt x="43927" y="28980"/>
                  </a:cubicBezTo>
                  <a:cubicBezTo>
                    <a:pt x="43877" y="28980"/>
                    <a:pt x="43827" y="28998"/>
                    <a:pt x="43788" y="29033"/>
                  </a:cubicBezTo>
                  <a:cubicBezTo>
                    <a:pt x="43733" y="29086"/>
                    <a:pt x="43710" y="29165"/>
                    <a:pt x="43731" y="29239"/>
                  </a:cubicBezTo>
                  <a:cubicBezTo>
                    <a:pt x="43883" y="29756"/>
                    <a:pt x="44203" y="30219"/>
                    <a:pt x="44635" y="30544"/>
                  </a:cubicBezTo>
                  <a:cubicBezTo>
                    <a:pt x="45022" y="30832"/>
                    <a:pt x="45488" y="31004"/>
                    <a:pt x="45967" y="31039"/>
                  </a:cubicBezTo>
                  <a:cubicBezTo>
                    <a:pt x="45612" y="31345"/>
                    <a:pt x="45146" y="31510"/>
                    <a:pt x="44680" y="31510"/>
                  </a:cubicBezTo>
                  <a:cubicBezTo>
                    <a:pt x="44448" y="31510"/>
                    <a:pt x="44216" y="31469"/>
                    <a:pt x="43998" y="31385"/>
                  </a:cubicBezTo>
                  <a:cubicBezTo>
                    <a:pt x="43974" y="31376"/>
                    <a:pt x="43949" y="31371"/>
                    <a:pt x="43924" y="31371"/>
                  </a:cubicBezTo>
                  <a:cubicBezTo>
                    <a:pt x="43874" y="31371"/>
                    <a:pt x="43826" y="31389"/>
                    <a:pt x="43788" y="31424"/>
                  </a:cubicBezTo>
                  <a:cubicBezTo>
                    <a:pt x="43731" y="31476"/>
                    <a:pt x="43710" y="31556"/>
                    <a:pt x="43731" y="31630"/>
                  </a:cubicBezTo>
                  <a:cubicBezTo>
                    <a:pt x="43883" y="32147"/>
                    <a:pt x="44203" y="32611"/>
                    <a:pt x="44635" y="32934"/>
                  </a:cubicBezTo>
                  <a:cubicBezTo>
                    <a:pt x="45022" y="33224"/>
                    <a:pt x="45488" y="33396"/>
                    <a:pt x="45967" y="33430"/>
                  </a:cubicBezTo>
                  <a:cubicBezTo>
                    <a:pt x="45612" y="33736"/>
                    <a:pt x="45146" y="33900"/>
                    <a:pt x="44680" y="33900"/>
                  </a:cubicBezTo>
                  <a:cubicBezTo>
                    <a:pt x="44448" y="33900"/>
                    <a:pt x="44216" y="33860"/>
                    <a:pt x="43998" y="33776"/>
                  </a:cubicBezTo>
                  <a:cubicBezTo>
                    <a:pt x="43974" y="33767"/>
                    <a:pt x="43950" y="33762"/>
                    <a:pt x="43926" y="33762"/>
                  </a:cubicBezTo>
                  <a:cubicBezTo>
                    <a:pt x="43875" y="33762"/>
                    <a:pt x="43826" y="33781"/>
                    <a:pt x="43788" y="33816"/>
                  </a:cubicBezTo>
                  <a:cubicBezTo>
                    <a:pt x="43731" y="33868"/>
                    <a:pt x="43710" y="33948"/>
                    <a:pt x="43731" y="34022"/>
                  </a:cubicBezTo>
                  <a:cubicBezTo>
                    <a:pt x="43883" y="34539"/>
                    <a:pt x="44203" y="35002"/>
                    <a:pt x="44635" y="35326"/>
                  </a:cubicBezTo>
                  <a:cubicBezTo>
                    <a:pt x="45020" y="35615"/>
                    <a:pt x="45488" y="35787"/>
                    <a:pt x="45967" y="35820"/>
                  </a:cubicBezTo>
                  <a:cubicBezTo>
                    <a:pt x="45613" y="36127"/>
                    <a:pt x="45145" y="36292"/>
                    <a:pt x="44678" y="36292"/>
                  </a:cubicBezTo>
                  <a:cubicBezTo>
                    <a:pt x="44447" y="36292"/>
                    <a:pt x="44215" y="36252"/>
                    <a:pt x="43998" y="36168"/>
                  </a:cubicBezTo>
                  <a:cubicBezTo>
                    <a:pt x="43974" y="36158"/>
                    <a:pt x="43949" y="36153"/>
                    <a:pt x="43924" y="36153"/>
                  </a:cubicBezTo>
                  <a:cubicBezTo>
                    <a:pt x="43874" y="36153"/>
                    <a:pt x="43826" y="36172"/>
                    <a:pt x="43788" y="36207"/>
                  </a:cubicBezTo>
                  <a:cubicBezTo>
                    <a:pt x="43731" y="36259"/>
                    <a:pt x="43710" y="36338"/>
                    <a:pt x="43731" y="36412"/>
                  </a:cubicBezTo>
                  <a:cubicBezTo>
                    <a:pt x="43883" y="36929"/>
                    <a:pt x="44203" y="37393"/>
                    <a:pt x="44635" y="37717"/>
                  </a:cubicBezTo>
                  <a:cubicBezTo>
                    <a:pt x="45020" y="38005"/>
                    <a:pt x="45488" y="38177"/>
                    <a:pt x="45967" y="38212"/>
                  </a:cubicBezTo>
                  <a:cubicBezTo>
                    <a:pt x="45613" y="38519"/>
                    <a:pt x="45146" y="38683"/>
                    <a:pt x="44680" y="38683"/>
                  </a:cubicBezTo>
                  <a:cubicBezTo>
                    <a:pt x="44448" y="38683"/>
                    <a:pt x="44216" y="38642"/>
                    <a:pt x="43998" y="38558"/>
                  </a:cubicBezTo>
                  <a:cubicBezTo>
                    <a:pt x="43974" y="38549"/>
                    <a:pt x="43950" y="38545"/>
                    <a:pt x="43926" y="38545"/>
                  </a:cubicBezTo>
                  <a:cubicBezTo>
                    <a:pt x="43875" y="38545"/>
                    <a:pt x="43826" y="38564"/>
                    <a:pt x="43788" y="38599"/>
                  </a:cubicBezTo>
                  <a:cubicBezTo>
                    <a:pt x="43731" y="38651"/>
                    <a:pt x="43710" y="38731"/>
                    <a:pt x="43731" y="38804"/>
                  </a:cubicBezTo>
                  <a:cubicBezTo>
                    <a:pt x="43883" y="39321"/>
                    <a:pt x="44203" y="39785"/>
                    <a:pt x="44636" y="40109"/>
                  </a:cubicBezTo>
                  <a:cubicBezTo>
                    <a:pt x="45022" y="40397"/>
                    <a:pt x="45488" y="40569"/>
                    <a:pt x="45967" y="40603"/>
                  </a:cubicBezTo>
                  <a:cubicBezTo>
                    <a:pt x="45612" y="40910"/>
                    <a:pt x="45145" y="41075"/>
                    <a:pt x="44678" y="41075"/>
                  </a:cubicBezTo>
                  <a:cubicBezTo>
                    <a:pt x="44446" y="41075"/>
                    <a:pt x="44215" y="41034"/>
                    <a:pt x="43998" y="40950"/>
                  </a:cubicBezTo>
                  <a:cubicBezTo>
                    <a:pt x="43974" y="40941"/>
                    <a:pt x="43949" y="40936"/>
                    <a:pt x="43924" y="40936"/>
                  </a:cubicBezTo>
                  <a:cubicBezTo>
                    <a:pt x="43874" y="40936"/>
                    <a:pt x="43826" y="40955"/>
                    <a:pt x="43788" y="40989"/>
                  </a:cubicBezTo>
                  <a:cubicBezTo>
                    <a:pt x="43731" y="41042"/>
                    <a:pt x="43710" y="41121"/>
                    <a:pt x="43731" y="41195"/>
                  </a:cubicBezTo>
                  <a:cubicBezTo>
                    <a:pt x="43883" y="41712"/>
                    <a:pt x="44203" y="42177"/>
                    <a:pt x="44635" y="42500"/>
                  </a:cubicBezTo>
                  <a:cubicBezTo>
                    <a:pt x="45022" y="42788"/>
                    <a:pt x="45488" y="42960"/>
                    <a:pt x="45967" y="42995"/>
                  </a:cubicBezTo>
                  <a:cubicBezTo>
                    <a:pt x="45612" y="43301"/>
                    <a:pt x="45146" y="43466"/>
                    <a:pt x="44680" y="43466"/>
                  </a:cubicBezTo>
                  <a:cubicBezTo>
                    <a:pt x="44448" y="43466"/>
                    <a:pt x="44216" y="43425"/>
                    <a:pt x="43998" y="43341"/>
                  </a:cubicBezTo>
                  <a:cubicBezTo>
                    <a:pt x="43974" y="43332"/>
                    <a:pt x="43949" y="43327"/>
                    <a:pt x="43924" y="43327"/>
                  </a:cubicBezTo>
                  <a:cubicBezTo>
                    <a:pt x="43874" y="43327"/>
                    <a:pt x="43826" y="43345"/>
                    <a:pt x="43788" y="43380"/>
                  </a:cubicBezTo>
                  <a:cubicBezTo>
                    <a:pt x="43731" y="43432"/>
                    <a:pt x="43710" y="43512"/>
                    <a:pt x="43731" y="43586"/>
                  </a:cubicBezTo>
                  <a:cubicBezTo>
                    <a:pt x="43883" y="44104"/>
                    <a:pt x="44203" y="44567"/>
                    <a:pt x="44635" y="44890"/>
                  </a:cubicBezTo>
                  <a:cubicBezTo>
                    <a:pt x="45022" y="45180"/>
                    <a:pt x="45488" y="45352"/>
                    <a:pt x="45967" y="45385"/>
                  </a:cubicBezTo>
                  <a:cubicBezTo>
                    <a:pt x="45612" y="45692"/>
                    <a:pt x="45145" y="45858"/>
                    <a:pt x="44678" y="45858"/>
                  </a:cubicBezTo>
                  <a:cubicBezTo>
                    <a:pt x="44446" y="45858"/>
                    <a:pt x="44215" y="45817"/>
                    <a:pt x="43998" y="45733"/>
                  </a:cubicBezTo>
                  <a:cubicBezTo>
                    <a:pt x="43974" y="45723"/>
                    <a:pt x="43949" y="45719"/>
                    <a:pt x="43924" y="45719"/>
                  </a:cubicBezTo>
                  <a:cubicBezTo>
                    <a:pt x="43874" y="45719"/>
                    <a:pt x="43826" y="45737"/>
                    <a:pt x="43788" y="45772"/>
                  </a:cubicBezTo>
                  <a:cubicBezTo>
                    <a:pt x="43731" y="45824"/>
                    <a:pt x="43710" y="45904"/>
                    <a:pt x="43731" y="45978"/>
                  </a:cubicBezTo>
                  <a:cubicBezTo>
                    <a:pt x="43883" y="46495"/>
                    <a:pt x="44203" y="46958"/>
                    <a:pt x="44635" y="47282"/>
                  </a:cubicBezTo>
                  <a:cubicBezTo>
                    <a:pt x="45022" y="47570"/>
                    <a:pt x="45488" y="47743"/>
                    <a:pt x="45967" y="47778"/>
                  </a:cubicBezTo>
                  <a:cubicBezTo>
                    <a:pt x="45612" y="48083"/>
                    <a:pt x="45146" y="48248"/>
                    <a:pt x="44680" y="48248"/>
                  </a:cubicBezTo>
                  <a:cubicBezTo>
                    <a:pt x="44448" y="48248"/>
                    <a:pt x="44216" y="48207"/>
                    <a:pt x="43998" y="48122"/>
                  </a:cubicBezTo>
                  <a:cubicBezTo>
                    <a:pt x="43974" y="48113"/>
                    <a:pt x="43950" y="48109"/>
                    <a:pt x="43926" y="48109"/>
                  </a:cubicBezTo>
                  <a:cubicBezTo>
                    <a:pt x="43875" y="48109"/>
                    <a:pt x="43826" y="48128"/>
                    <a:pt x="43788" y="48163"/>
                  </a:cubicBezTo>
                  <a:cubicBezTo>
                    <a:pt x="43731" y="48215"/>
                    <a:pt x="43710" y="48294"/>
                    <a:pt x="43731" y="48368"/>
                  </a:cubicBezTo>
                  <a:cubicBezTo>
                    <a:pt x="43782" y="48542"/>
                    <a:pt x="43853" y="48711"/>
                    <a:pt x="43941" y="48869"/>
                  </a:cubicBezTo>
                  <a:cubicBezTo>
                    <a:pt x="44089" y="49142"/>
                    <a:pt x="44292" y="49383"/>
                    <a:pt x="44528" y="49583"/>
                  </a:cubicBezTo>
                  <a:lnTo>
                    <a:pt x="41267" y="49583"/>
                  </a:lnTo>
                  <a:cubicBezTo>
                    <a:pt x="41155" y="49583"/>
                    <a:pt x="41064" y="49673"/>
                    <a:pt x="41064" y="49784"/>
                  </a:cubicBezTo>
                  <a:lnTo>
                    <a:pt x="41064" y="51541"/>
                  </a:lnTo>
                  <a:cubicBezTo>
                    <a:pt x="41064" y="51652"/>
                    <a:pt x="41155" y="51742"/>
                    <a:pt x="41267" y="51742"/>
                  </a:cubicBezTo>
                  <a:lnTo>
                    <a:pt x="41558" y="51742"/>
                  </a:lnTo>
                  <a:lnTo>
                    <a:pt x="41558" y="53769"/>
                  </a:lnTo>
                  <a:lnTo>
                    <a:pt x="30613" y="53769"/>
                  </a:lnTo>
                  <a:lnTo>
                    <a:pt x="30613" y="51742"/>
                  </a:lnTo>
                  <a:lnTo>
                    <a:pt x="30904" y="51742"/>
                  </a:lnTo>
                  <a:cubicBezTo>
                    <a:pt x="31015" y="51742"/>
                    <a:pt x="31106" y="51652"/>
                    <a:pt x="31106" y="51541"/>
                  </a:cubicBezTo>
                  <a:lnTo>
                    <a:pt x="31106" y="49784"/>
                  </a:lnTo>
                  <a:cubicBezTo>
                    <a:pt x="31106" y="49673"/>
                    <a:pt x="31015" y="49583"/>
                    <a:pt x="30904" y="49583"/>
                  </a:cubicBezTo>
                  <a:lnTo>
                    <a:pt x="24081" y="49583"/>
                  </a:lnTo>
                  <a:lnTo>
                    <a:pt x="24081" y="47088"/>
                  </a:lnTo>
                  <a:lnTo>
                    <a:pt x="24311" y="47088"/>
                  </a:lnTo>
                  <a:cubicBezTo>
                    <a:pt x="24423" y="47088"/>
                    <a:pt x="24512" y="46999"/>
                    <a:pt x="24512" y="46887"/>
                  </a:cubicBezTo>
                  <a:lnTo>
                    <a:pt x="24512" y="45791"/>
                  </a:lnTo>
                  <a:cubicBezTo>
                    <a:pt x="24512" y="45648"/>
                    <a:pt x="24630" y="45530"/>
                    <a:pt x="24773" y="45530"/>
                  </a:cubicBezTo>
                  <a:lnTo>
                    <a:pt x="25416" y="45530"/>
                  </a:lnTo>
                  <a:cubicBezTo>
                    <a:pt x="25527" y="45530"/>
                    <a:pt x="25617" y="45440"/>
                    <a:pt x="25617" y="45329"/>
                  </a:cubicBezTo>
                  <a:lnTo>
                    <a:pt x="25617" y="44688"/>
                  </a:lnTo>
                  <a:lnTo>
                    <a:pt x="29211" y="44688"/>
                  </a:lnTo>
                  <a:lnTo>
                    <a:pt x="29211" y="45329"/>
                  </a:lnTo>
                  <a:cubicBezTo>
                    <a:pt x="29211" y="45440"/>
                    <a:pt x="29302" y="45530"/>
                    <a:pt x="29414" y="45530"/>
                  </a:cubicBezTo>
                  <a:lnTo>
                    <a:pt x="30055" y="45530"/>
                  </a:lnTo>
                  <a:cubicBezTo>
                    <a:pt x="30200" y="45530"/>
                    <a:pt x="30316" y="45648"/>
                    <a:pt x="30316" y="45791"/>
                  </a:cubicBezTo>
                  <a:lnTo>
                    <a:pt x="30316" y="46887"/>
                  </a:lnTo>
                  <a:cubicBezTo>
                    <a:pt x="30316" y="46999"/>
                    <a:pt x="30407" y="47088"/>
                    <a:pt x="30519" y="47088"/>
                  </a:cubicBezTo>
                  <a:lnTo>
                    <a:pt x="31092" y="47088"/>
                  </a:lnTo>
                  <a:cubicBezTo>
                    <a:pt x="31460" y="47088"/>
                    <a:pt x="31757" y="46790"/>
                    <a:pt x="31757" y="46424"/>
                  </a:cubicBezTo>
                  <a:lnTo>
                    <a:pt x="31757" y="44606"/>
                  </a:lnTo>
                  <a:cubicBezTo>
                    <a:pt x="31757" y="44240"/>
                    <a:pt x="31460" y="43942"/>
                    <a:pt x="31092" y="43942"/>
                  </a:cubicBezTo>
                  <a:lnTo>
                    <a:pt x="29876" y="43942"/>
                  </a:lnTo>
                  <a:cubicBezTo>
                    <a:pt x="29628" y="43942"/>
                    <a:pt x="29414" y="44081"/>
                    <a:pt x="29299" y="44284"/>
                  </a:cubicBezTo>
                  <a:lnTo>
                    <a:pt x="25530" y="44284"/>
                  </a:lnTo>
                  <a:cubicBezTo>
                    <a:pt x="25416" y="44081"/>
                    <a:pt x="25202" y="43942"/>
                    <a:pt x="24953" y="43942"/>
                  </a:cubicBezTo>
                  <a:lnTo>
                    <a:pt x="24081" y="43942"/>
                  </a:lnTo>
                  <a:lnTo>
                    <a:pt x="24081" y="43164"/>
                  </a:lnTo>
                  <a:lnTo>
                    <a:pt x="31093" y="43164"/>
                  </a:lnTo>
                  <a:cubicBezTo>
                    <a:pt x="31460" y="43164"/>
                    <a:pt x="31757" y="42866"/>
                    <a:pt x="31757" y="42500"/>
                  </a:cubicBezTo>
                  <a:lnTo>
                    <a:pt x="31757" y="39914"/>
                  </a:lnTo>
                  <a:cubicBezTo>
                    <a:pt x="31757" y="39830"/>
                    <a:pt x="31741" y="39751"/>
                    <a:pt x="31712" y="39678"/>
                  </a:cubicBezTo>
                  <a:cubicBezTo>
                    <a:pt x="31717" y="39660"/>
                    <a:pt x="31723" y="39643"/>
                    <a:pt x="31723" y="39624"/>
                  </a:cubicBezTo>
                  <a:lnTo>
                    <a:pt x="31723" y="37051"/>
                  </a:lnTo>
                  <a:lnTo>
                    <a:pt x="31823" y="37051"/>
                  </a:lnTo>
                  <a:cubicBezTo>
                    <a:pt x="31935" y="37051"/>
                    <a:pt x="32026" y="36961"/>
                    <a:pt x="32026" y="36850"/>
                  </a:cubicBezTo>
                  <a:lnTo>
                    <a:pt x="32026" y="35754"/>
                  </a:lnTo>
                  <a:cubicBezTo>
                    <a:pt x="32026" y="35610"/>
                    <a:pt x="32143" y="35494"/>
                    <a:pt x="32287" y="35494"/>
                  </a:cubicBezTo>
                  <a:lnTo>
                    <a:pt x="32928" y="35494"/>
                  </a:lnTo>
                  <a:cubicBezTo>
                    <a:pt x="33041" y="35494"/>
                    <a:pt x="33131" y="35403"/>
                    <a:pt x="33131" y="35292"/>
                  </a:cubicBezTo>
                  <a:lnTo>
                    <a:pt x="33131" y="34650"/>
                  </a:lnTo>
                  <a:lnTo>
                    <a:pt x="36725" y="34650"/>
                  </a:lnTo>
                  <a:lnTo>
                    <a:pt x="36725" y="35292"/>
                  </a:lnTo>
                  <a:cubicBezTo>
                    <a:pt x="36725" y="35403"/>
                    <a:pt x="36816" y="35494"/>
                    <a:pt x="36927" y="35494"/>
                  </a:cubicBezTo>
                  <a:lnTo>
                    <a:pt x="37569" y="35494"/>
                  </a:lnTo>
                  <a:cubicBezTo>
                    <a:pt x="37712" y="35494"/>
                    <a:pt x="37829" y="35610"/>
                    <a:pt x="37829" y="35754"/>
                  </a:cubicBezTo>
                  <a:lnTo>
                    <a:pt x="37829" y="36850"/>
                  </a:lnTo>
                  <a:cubicBezTo>
                    <a:pt x="37829" y="36961"/>
                    <a:pt x="37921" y="37051"/>
                    <a:pt x="38032" y="37051"/>
                  </a:cubicBezTo>
                  <a:lnTo>
                    <a:pt x="38606" y="37051"/>
                  </a:lnTo>
                  <a:cubicBezTo>
                    <a:pt x="38633" y="37051"/>
                    <a:pt x="38658" y="37047"/>
                    <a:pt x="38684" y="37044"/>
                  </a:cubicBezTo>
                  <a:lnTo>
                    <a:pt x="38684" y="51874"/>
                  </a:lnTo>
                  <a:cubicBezTo>
                    <a:pt x="38684" y="51985"/>
                    <a:pt x="38775" y="52077"/>
                    <a:pt x="38886" y="52077"/>
                  </a:cubicBezTo>
                  <a:cubicBezTo>
                    <a:pt x="38998" y="52077"/>
                    <a:pt x="39088" y="51985"/>
                    <a:pt x="39088" y="51874"/>
                  </a:cubicBezTo>
                  <a:lnTo>
                    <a:pt x="39088" y="36841"/>
                  </a:lnTo>
                  <a:cubicBezTo>
                    <a:pt x="39201" y="36722"/>
                    <a:pt x="39270" y="36563"/>
                    <a:pt x="39270" y="36386"/>
                  </a:cubicBezTo>
                  <a:lnTo>
                    <a:pt x="39270" y="34569"/>
                  </a:lnTo>
                  <a:cubicBezTo>
                    <a:pt x="39270" y="34203"/>
                    <a:pt x="38972" y="33904"/>
                    <a:pt x="38606" y="33904"/>
                  </a:cubicBezTo>
                  <a:lnTo>
                    <a:pt x="37389" y="33904"/>
                  </a:lnTo>
                  <a:cubicBezTo>
                    <a:pt x="37142" y="33904"/>
                    <a:pt x="36927" y="34043"/>
                    <a:pt x="36813" y="34246"/>
                  </a:cubicBezTo>
                  <a:lnTo>
                    <a:pt x="33044" y="34246"/>
                  </a:lnTo>
                  <a:cubicBezTo>
                    <a:pt x="32929" y="34043"/>
                    <a:pt x="32715" y="33904"/>
                    <a:pt x="32466" y="33904"/>
                  </a:cubicBezTo>
                  <a:lnTo>
                    <a:pt x="31723" y="33904"/>
                  </a:lnTo>
                  <a:lnTo>
                    <a:pt x="31723" y="33331"/>
                  </a:lnTo>
                  <a:lnTo>
                    <a:pt x="38606" y="33331"/>
                  </a:lnTo>
                  <a:cubicBezTo>
                    <a:pt x="38972" y="33331"/>
                    <a:pt x="39270" y="33033"/>
                    <a:pt x="39270" y="32666"/>
                  </a:cubicBezTo>
                  <a:lnTo>
                    <a:pt x="39270" y="30373"/>
                  </a:lnTo>
                  <a:lnTo>
                    <a:pt x="39345" y="30373"/>
                  </a:lnTo>
                  <a:cubicBezTo>
                    <a:pt x="39457" y="30373"/>
                    <a:pt x="39548" y="30282"/>
                    <a:pt x="39548" y="30170"/>
                  </a:cubicBezTo>
                  <a:lnTo>
                    <a:pt x="39548" y="28789"/>
                  </a:lnTo>
                  <a:close/>
                  <a:moveTo>
                    <a:pt x="48969" y="51742"/>
                  </a:moveTo>
                  <a:lnTo>
                    <a:pt x="48969" y="53769"/>
                  </a:lnTo>
                  <a:lnTo>
                    <a:pt x="41962" y="53769"/>
                  </a:lnTo>
                  <a:lnTo>
                    <a:pt x="41962" y="51742"/>
                  </a:lnTo>
                  <a:close/>
                  <a:moveTo>
                    <a:pt x="66847" y="51742"/>
                  </a:moveTo>
                  <a:lnTo>
                    <a:pt x="66847" y="53769"/>
                  </a:lnTo>
                  <a:lnTo>
                    <a:pt x="59842" y="53769"/>
                  </a:lnTo>
                  <a:lnTo>
                    <a:pt x="59842" y="51742"/>
                  </a:lnTo>
                  <a:close/>
                  <a:moveTo>
                    <a:pt x="69265" y="28789"/>
                  </a:moveTo>
                  <a:lnTo>
                    <a:pt x="69265" y="30172"/>
                  </a:lnTo>
                  <a:cubicBezTo>
                    <a:pt x="69265" y="30282"/>
                    <a:pt x="69355" y="30373"/>
                    <a:pt x="69467" y="30373"/>
                  </a:cubicBezTo>
                  <a:lnTo>
                    <a:pt x="69543" y="30373"/>
                  </a:lnTo>
                  <a:lnTo>
                    <a:pt x="69543" y="32668"/>
                  </a:lnTo>
                  <a:cubicBezTo>
                    <a:pt x="69540" y="33033"/>
                    <a:pt x="69839" y="33331"/>
                    <a:pt x="70205" y="33331"/>
                  </a:cubicBezTo>
                  <a:lnTo>
                    <a:pt x="77087" y="33331"/>
                  </a:lnTo>
                  <a:lnTo>
                    <a:pt x="77087" y="33904"/>
                  </a:lnTo>
                  <a:lnTo>
                    <a:pt x="76344" y="33904"/>
                  </a:lnTo>
                  <a:cubicBezTo>
                    <a:pt x="76095" y="33904"/>
                    <a:pt x="75881" y="34043"/>
                    <a:pt x="75767" y="34246"/>
                  </a:cubicBezTo>
                  <a:lnTo>
                    <a:pt x="71998" y="34246"/>
                  </a:lnTo>
                  <a:cubicBezTo>
                    <a:pt x="71885" y="34043"/>
                    <a:pt x="71670" y="33904"/>
                    <a:pt x="71421" y="33904"/>
                  </a:cubicBezTo>
                  <a:lnTo>
                    <a:pt x="70205" y="33904"/>
                  </a:lnTo>
                  <a:cubicBezTo>
                    <a:pt x="69839" y="33904"/>
                    <a:pt x="69540" y="34203"/>
                    <a:pt x="69540" y="34569"/>
                  </a:cubicBezTo>
                  <a:lnTo>
                    <a:pt x="69540" y="36388"/>
                  </a:lnTo>
                  <a:cubicBezTo>
                    <a:pt x="69540" y="36563"/>
                    <a:pt x="69610" y="36724"/>
                    <a:pt x="69723" y="36842"/>
                  </a:cubicBezTo>
                  <a:lnTo>
                    <a:pt x="69723" y="51875"/>
                  </a:lnTo>
                  <a:cubicBezTo>
                    <a:pt x="69723" y="51987"/>
                    <a:pt x="69814" y="52077"/>
                    <a:pt x="69924" y="52077"/>
                  </a:cubicBezTo>
                  <a:cubicBezTo>
                    <a:pt x="70036" y="52077"/>
                    <a:pt x="70127" y="51987"/>
                    <a:pt x="70127" y="51875"/>
                  </a:cubicBezTo>
                  <a:lnTo>
                    <a:pt x="70127" y="37044"/>
                  </a:lnTo>
                  <a:cubicBezTo>
                    <a:pt x="70153" y="37047"/>
                    <a:pt x="70177" y="37052"/>
                    <a:pt x="70205" y="37052"/>
                  </a:cubicBezTo>
                  <a:lnTo>
                    <a:pt x="70778" y="37052"/>
                  </a:lnTo>
                  <a:cubicBezTo>
                    <a:pt x="70890" y="37052"/>
                    <a:pt x="70981" y="36961"/>
                    <a:pt x="70981" y="36850"/>
                  </a:cubicBezTo>
                  <a:lnTo>
                    <a:pt x="70981" y="35755"/>
                  </a:lnTo>
                  <a:cubicBezTo>
                    <a:pt x="70981" y="35612"/>
                    <a:pt x="71098" y="35494"/>
                    <a:pt x="71242" y="35494"/>
                  </a:cubicBezTo>
                  <a:lnTo>
                    <a:pt x="71885" y="35494"/>
                  </a:lnTo>
                  <a:cubicBezTo>
                    <a:pt x="71995" y="35494"/>
                    <a:pt x="72086" y="35403"/>
                    <a:pt x="72086" y="35293"/>
                  </a:cubicBezTo>
                  <a:lnTo>
                    <a:pt x="72086" y="34650"/>
                  </a:lnTo>
                  <a:lnTo>
                    <a:pt x="75680" y="34650"/>
                  </a:lnTo>
                  <a:lnTo>
                    <a:pt x="75680" y="35293"/>
                  </a:lnTo>
                  <a:cubicBezTo>
                    <a:pt x="75680" y="35403"/>
                    <a:pt x="75771" y="35494"/>
                    <a:pt x="75883" y="35494"/>
                  </a:cubicBezTo>
                  <a:lnTo>
                    <a:pt x="76524" y="35494"/>
                  </a:lnTo>
                  <a:cubicBezTo>
                    <a:pt x="76667" y="35494"/>
                    <a:pt x="76785" y="35612"/>
                    <a:pt x="76785" y="35755"/>
                  </a:cubicBezTo>
                  <a:lnTo>
                    <a:pt x="76785" y="36850"/>
                  </a:lnTo>
                  <a:cubicBezTo>
                    <a:pt x="76785" y="36961"/>
                    <a:pt x="76876" y="37052"/>
                    <a:pt x="76987" y="37052"/>
                  </a:cubicBezTo>
                  <a:lnTo>
                    <a:pt x="77087" y="37052"/>
                  </a:lnTo>
                  <a:lnTo>
                    <a:pt x="77087" y="39625"/>
                  </a:lnTo>
                  <a:cubicBezTo>
                    <a:pt x="77087" y="39644"/>
                    <a:pt x="77093" y="39662"/>
                    <a:pt x="77099" y="39679"/>
                  </a:cubicBezTo>
                  <a:cubicBezTo>
                    <a:pt x="77070" y="39751"/>
                    <a:pt x="77054" y="39831"/>
                    <a:pt x="77054" y="39914"/>
                  </a:cubicBezTo>
                  <a:lnTo>
                    <a:pt x="77054" y="42501"/>
                  </a:lnTo>
                  <a:cubicBezTo>
                    <a:pt x="77054" y="42867"/>
                    <a:pt x="77351" y="43166"/>
                    <a:pt x="77717" y="43166"/>
                  </a:cubicBezTo>
                  <a:lnTo>
                    <a:pt x="84730" y="43166"/>
                  </a:lnTo>
                  <a:lnTo>
                    <a:pt x="84730" y="43942"/>
                  </a:lnTo>
                  <a:lnTo>
                    <a:pt x="83858" y="43942"/>
                  </a:lnTo>
                  <a:cubicBezTo>
                    <a:pt x="83609" y="43942"/>
                    <a:pt x="83395" y="44081"/>
                    <a:pt x="83280" y="44284"/>
                  </a:cubicBezTo>
                  <a:lnTo>
                    <a:pt x="79511" y="44284"/>
                  </a:lnTo>
                  <a:cubicBezTo>
                    <a:pt x="79397" y="44081"/>
                    <a:pt x="79182" y="43942"/>
                    <a:pt x="78935" y="43942"/>
                  </a:cubicBezTo>
                  <a:lnTo>
                    <a:pt x="77719" y="43942"/>
                  </a:lnTo>
                  <a:cubicBezTo>
                    <a:pt x="77351" y="43942"/>
                    <a:pt x="77054" y="44240"/>
                    <a:pt x="77054" y="44606"/>
                  </a:cubicBezTo>
                  <a:lnTo>
                    <a:pt x="77054" y="46425"/>
                  </a:lnTo>
                  <a:cubicBezTo>
                    <a:pt x="77054" y="46791"/>
                    <a:pt x="77351" y="47088"/>
                    <a:pt x="77719" y="47088"/>
                  </a:cubicBezTo>
                  <a:lnTo>
                    <a:pt x="78292" y="47088"/>
                  </a:lnTo>
                  <a:cubicBezTo>
                    <a:pt x="78403" y="47088"/>
                    <a:pt x="78495" y="46999"/>
                    <a:pt x="78495" y="46887"/>
                  </a:cubicBezTo>
                  <a:lnTo>
                    <a:pt x="78495" y="45792"/>
                  </a:lnTo>
                  <a:cubicBezTo>
                    <a:pt x="78495" y="45648"/>
                    <a:pt x="78611" y="45532"/>
                    <a:pt x="78755" y="45532"/>
                  </a:cubicBezTo>
                  <a:lnTo>
                    <a:pt x="79397" y="45532"/>
                  </a:lnTo>
                  <a:cubicBezTo>
                    <a:pt x="79508" y="45532"/>
                    <a:pt x="79600" y="45440"/>
                    <a:pt x="79600" y="45329"/>
                  </a:cubicBezTo>
                  <a:lnTo>
                    <a:pt x="79600" y="44688"/>
                  </a:lnTo>
                  <a:lnTo>
                    <a:pt x="83193" y="44688"/>
                  </a:lnTo>
                  <a:lnTo>
                    <a:pt x="83193" y="45329"/>
                  </a:lnTo>
                  <a:cubicBezTo>
                    <a:pt x="83193" y="45440"/>
                    <a:pt x="83283" y="45532"/>
                    <a:pt x="83395" y="45532"/>
                  </a:cubicBezTo>
                  <a:lnTo>
                    <a:pt x="84038" y="45532"/>
                  </a:lnTo>
                  <a:cubicBezTo>
                    <a:pt x="84181" y="45532"/>
                    <a:pt x="84298" y="45648"/>
                    <a:pt x="84298" y="45792"/>
                  </a:cubicBezTo>
                  <a:lnTo>
                    <a:pt x="84298" y="46887"/>
                  </a:lnTo>
                  <a:cubicBezTo>
                    <a:pt x="84298" y="46999"/>
                    <a:pt x="84388" y="47088"/>
                    <a:pt x="84500" y="47088"/>
                  </a:cubicBezTo>
                  <a:lnTo>
                    <a:pt x="84730" y="47088"/>
                  </a:lnTo>
                  <a:lnTo>
                    <a:pt x="84730" y="49583"/>
                  </a:lnTo>
                  <a:lnTo>
                    <a:pt x="77907" y="49583"/>
                  </a:lnTo>
                  <a:cubicBezTo>
                    <a:pt x="77795" y="49583"/>
                    <a:pt x="77704" y="49674"/>
                    <a:pt x="77704" y="49786"/>
                  </a:cubicBezTo>
                  <a:lnTo>
                    <a:pt x="77704" y="51541"/>
                  </a:lnTo>
                  <a:cubicBezTo>
                    <a:pt x="77704" y="51652"/>
                    <a:pt x="77795" y="51742"/>
                    <a:pt x="77907" y="51742"/>
                  </a:cubicBezTo>
                  <a:lnTo>
                    <a:pt x="78198" y="51742"/>
                  </a:lnTo>
                  <a:lnTo>
                    <a:pt x="78198" y="53769"/>
                  </a:lnTo>
                  <a:lnTo>
                    <a:pt x="67253" y="53769"/>
                  </a:lnTo>
                  <a:lnTo>
                    <a:pt x="67253" y="51742"/>
                  </a:lnTo>
                  <a:lnTo>
                    <a:pt x="67544" y="51742"/>
                  </a:lnTo>
                  <a:cubicBezTo>
                    <a:pt x="67655" y="51742"/>
                    <a:pt x="67746" y="51652"/>
                    <a:pt x="67746" y="51541"/>
                  </a:cubicBezTo>
                  <a:lnTo>
                    <a:pt x="67746" y="49786"/>
                  </a:lnTo>
                  <a:cubicBezTo>
                    <a:pt x="67746" y="49674"/>
                    <a:pt x="67655" y="49583"/>
                    <a:pt x="67544" y="49583"/>
                  </a:cubicBezTo>
                  <a:lnTo>
                    <a:pt x="64283" y="49583"/>
                  </a:lnTo>
                  <a:cubicBezTo>
                    <a:pt x="64519" y="49385"/>
                    <a:pt x="64723" y="49142"/>
                    <a:pt x="64869" y="48869"/>
                  </a:cubicBezTo>
                  <a:cubicBezTo>
                    <a:pt x="64957" y="48711"/>
                    <a:pt x="65028" y="48542"/>
                    <a:pt x="65079" y="48368"/>
                  </a:cubicBezTo>
                  <a:cubicBezTo>
                    <a:pt x="65101" y="48294"/>
                    <a:pt x="65079" y="48215"/>
                    <a:pt x="65023" y="48163"/>
                  </a:cubicBezTo>
                  <a:cubicBezTo>
                    <a:pt x="64985" y="48128"/>
                    <a:pt x="64936" y="48109"/>
                    <a:pt x="64886" y="48109"/>
                  </a:cubicBezTo>
                  <a:cubicBezTo>
                    <a:pt x="64861" y="48109"/>
                    <a:pt x="64836" y="48114"/>
                    <a:pt x="64813" y="48124"/>
                  </a:cubicBezTo>
                  <a:cubicBezTo>
                    <a:pt x="64595" y="48208"/>
                    <a:pt x="64363" y="48249"/>
                    <a:pt x="64131" y="48249"/>
                  </a:cubicBezTo>
                  <a:cubicBezTo>
                    <a:pt x="63665" y="48249"/>
                    <a:pt x="63198" y="48084"/>
                    <a:pt x="62843" y="47778"/>
                  </a:cubicBezTo>
                  <a:cubicBezTo>
                    <a:pt x="63323" y="47743"/>
                    <a:pt x="63790" y="47572"/>
                    <a:pt x="64176" y="47282"/>
                  </a:cubicBezTo>
                  <a:cubicBezTo>
                    <a:pt x="64607" y="46959"/>
                    <a:pt x="64927" y="46496"/>
                    <a:pt x="65079" y="45978"/>
                  </a:cubicBezTo>
                  <a:cubicBezTo>
                    <a:pt x="65101" y="45904"/>
                    <a:pt x="65079" y="45824"/>
                    <a:pt x="65023" y="45772"/>
                  </a:cubicBezTo>
                  <a:cubicBezTo>
                    <a:pt x="64985" y="45737"/>
                    <a:pt x="64936" y="45719"/>
                    <a:pt x="64887" y="45719"/>
                  </a:cubicBezTo>
                  <a:cubicBezTo>
                    <a:pt x="64862" y="45719"/>
                    <a:pt x="64837" y="45724"/>
                    <a:pt x="64813" y="45733"/>
                  </a:cubicBezTo>
                  <a:cubicBezTo>
                    <a:pt x="64595" y="45817"/>
                    <a:pt x="64363" y="45858"/>
                    <a:pt x="64131" y="45858"/>
                  </a:cubicBezTo>
                  <a:cubicBezTo>
                    <a:pt x="63665" y="45858"/>
                    <a:pt x="63198" y="45693"/>
                    <a:pt x="62843" y="45387"/>
                  </a:cubicBezTo>
                  <a:cubicBezTo>
                    <a:pt x="63323" y="45352"/>
                    <a:pt x="63790" y="45180"/>
                    <a:pt x="64176" y="44892"/>
                  </a:cubicBezTo>
                  <a:cubicBezTo>
                    <a:pt x="64607" y="44567"/>
                    <a:pt x="64929" y="44104"/>
                    <a:pt x="65079" y="43587"/>
                  </a:cubicBezTo>
                  <a:cubicBezTo>
                    <a:pt x="65101" y="43513"/>
                    <a:pt x="65079" y="43434"/>
                    <a:pt x="65023" y="43381"/>
                  </a:cubicBezTo>
                  <a:cubicBezTo>
                    <a:pt x="64985" y="43347"/>
                    <a:pt x="64936" y="43328"/>
                    <a:pt x="64887" y="43328"/>
                  </a:cubicBezTo>
                  <a:cubicBezTo>
                    <a:pt x="64862" y="43328"/>
                    <a:pt x="64837" y="43333"/>
                    <a:pt x="64813" y="43342"/>
                  </a:cubicBezTo>
                  <a:cubicBezTo>
                    <a:pt x="64596" y="43426"/>
                    <a:pt x="64365" y="43467"/>
                    <a:pt x="64133" y="43467"/>
                  </a:cubicBezTo>
                  <a:cubicBezTo>
                    <a:pt x="63667" y="43467"/>
                    <a:pt x="63199" y="43302"/>
                    <a:pt x="62843" y="42995"/>
                  </a:cubicBezTo>
                  <a:cubicBezTo>
                    <a:pt x="63323" y="42962"/>
                    <a:pt x="63790" y="42789"/>
                    <a:pt x="64176" y="42500"/>
                  </a:cubicBezTo>
                  <a:cubicBezTo>
                    <a:pt x="64607" y="42177"/>
                    <a:pt x="64929" y="41713"/>
                    <a:pt x="65079" y="41195"/>
                  </a:cubicBezTo>
                  <a:cubicBezTo>
                    <a:pt x="65101" y="41121"/>
                    <a:pt x="65079" y="41042"/>
                    <a:pt x="65023" y="40989"/>
                  </a:cubicBezTo>
                  <a:cubicBezTo>
                    <a:pt x="64985" y="40955"/>
                    <a:pt x="64936" y="40936"/>
                    <a:pt x="64887" y="40936"/>
                  </a:cubicBezTo>
                  <a:cubicBezTo>
                    <a:pt x="64862" y="40936"/>
                    <a:pt x="64837" y="40941"/>
                    <a:pt x="64813" y="40950"/>
                  </a:cubicBezTo>
                  <a:cubicBezTo>
                    <a:pt x="64595" y="41035"/>
                    <a:pt x="64364" y="41075"/>
                    <a:pt x="64132" y="41075"/>
                  </a:cubicBezTo>
                  <a:cubicBezTo>
                    <a:pt x="63665" y="41075"/>
                    <a:pt x="63198" y="40911"/>
                    <a:pt x="62843" y="40604"/>
                  </a:cubicBezTo>
                  <a:cubicBezTo>
                    <a:pt x="63323" y="40569"/>
                    <a:pt x="63790" y="40397"/>
                    <a:pt x="64176" y="40109"/>
                  </a:cubicBezTo>
                  <a:cubicBezTo>
                    <a:pt x="64607" y="39785"/>
                    <a:pt x="64929" y="39321"/>
                    <a:pt x="65081" y="38804"/>
                  </a:cubicBezTo>
                  <a:cubicBezTo>
                    <a:pt x="65101" y="38731"/>
                    <a:pt x="65079" y="38651"/>
                    <a:pt x="65023" y="38599"/>
                  </a:cubicBezTo>
                  <a:cubicBezTo>
                    <a:pt x="64985" y="38564"/>
                    <a:pt x="64936" y="38545"/>
                    <a:pt x="64887" y="38545"/>
                  </a:cubicBezTo>
                  <a:cubicBezTo>
                    <a:pt x="64862" y="38545"/>
                    <a:pt x="64837" y="38550"/>
                    <a:pt x="64813" y="38560"/>
                  </a:cubicBezTo>
                  <a:cubicBezTo>
                    <a:pt x="64596" y="38644"/>
                    <a:pt x="64365" y="38684"/>
                    <a:pt x="64133" y="38684"/>
                  </a:cubicBezTo>
                  <a:cubicBezTo>
                    <a:pt x="63667" y="38684"/>
                    <a:pt x="63199" y="38519"/>
                    <a:pt x="62843" y="38212"/>
                  </a:cubicBezTo>
                  <a:cubicBezTo>
                    <a:pt x="63323" y="38179"/>
                    <a:pt x="63790" y="38007"/>
                    <a:pt x="64176" y="37717"/>
                  </a:cubicBezTo>
                  <a:cubicBezTo>
                    <a:pt x="64607" y="37394"/>
                    <a:pt x="64929" y="36931"/>
                    <a:pt x="65081" y="36412"/>
                  </a:cubicBezTo>
                  <a:cubicBezTo>
                    <a:pt x="65102" y="36338"/>
                    <a:pt x="65079" y="36259"/>
                    <a:pt x="65023" y="36207"/>
                  </a:cubicBezTo>
                  <a:cubicBezTo>
                    <a:pt x="64985" y="36173"/>
                    <a:pt x="64936" y="36154"/>
                    <a:pt x="64886" y="36154"/>
                  </a:cubicBezTo>
                  <a:cubicBezTo>
                    <a:pt x="64862" y="36154"/>
                    <a:pt x="64837" y="36159"/>
                    <a:pt x="64814" y="36168"/>
                  </a:cubicBezTo>
                  <a:cubicBezTo>
                    <a:pt x="64596" y="36252"/>
                    <a:pt x="64364" y="36293"/>
                    <a:pt x="64132" y="36293"/>
                  </a:cubicBezTo>
                  <a:cubicBezTo>
                    <a:pt x="63665" y="36293"/>
                    <a:pt x="63198" y="36128"/>
                    <a:pt x="62843" y="35822"/>
                  </a:cubicBezTo>
                  <a:cubicBezTo>
                    <a:pt x="63324" y="35787"/>
                    <a:pt x="63790" y="35615"/>
                    <a:pt x="64176" y="35326"/>
                  </a:cubicBezTo>
                  <a:cubicBezTo>
                    <a:pt x="64607" y="35002"/>
                    <a:pt x="64929" y="34539"/>
                    <a:pt x="65081" y="34022"/>
                  </a:cubicBezTo>
                  <a:cubicBezTo>
                    <a:pt x="65102" y="33948"/>
                    <a:pt x="65079" y="33868"/>
                    <a:pt x="65023" y="33816"/>
                  </a:cubicBezTo>
                  <a:cubicBezTo>
                    <a:pt x="64985" y="33781"/>
                    <a:pt x="64936" y="33763"/>
                    <a:pt x="64887" y="33763"/>
                  </a:cubicBezTo>
                  <a:cubicBezTo>
                    <a:pt x="64863" y="33763"/>
                    <a:pt x="64838" y="33767"/>
                    <a:pt x="64814" y="33777"/>
                  </a:cubicBezTo>
                  <a:cubicBezTo>
                    <a:pt x="64597" y="33861"/>
                    <a:pt x="64365" y="33901"/>
                    <a:pt x="64134" y="33901"/>
                  </a:cubicBezTo>
                  <a:cubicBezTo>
                    <a:pt x="63667" y="33901"/>
                    <a:pt x="63199" y="33736"/>
                    <a:pt x="62845" y="33430"/>
                  </a:cubicBezTo>
                  <a:cubicBezTo>
                    <a:pt x="63324" y="33396"/>
                    <a:pt x="63790" y="33224"/>
                    <a:pt x="64176" y="32934"/>
                  </a:cubicBezTo>
                  <a:cubicBezTo>
                    <a:pt x="64609" y="32611"/>
                    <a:pt x="64929" y="32148"/>
                    <a:pt x="65081" y="31630"/>
                  </a:cubicBezTo>
                  <a:cubicBezTo>
                    <a:pt x="65102" y="31556"/>
                    <a:pt x="65081" y="31476"/>
                    <a:pt x="65023" y="31424"/>
                  </a:cubicBezTo>
                  <a:cubicBezTo>
                    <a:pt x="64985" y="31389"/>
                    <a:pt x="64936" y="31371"/>
                    <a:pt x="64887" y="31371"/>
                  </a:cubicBezTo>
                  <a:cubicBezTo>
                    <a:pt x="64863" y="31371"/>
                    <a:pt x="64838" y="31376"/>
                    <a:pt x="64814" y="31385"/>
                  </a:cubicBezTo>
                  <a:cubicBezTo>
                    <a:pt x="64596" y="31469"/>
                    <a:pt x="64364" y="31510"/>
                    <a:pt x="64132" y="31510"/>
                  </a:cubicBezTo>
                  <a:cubicBezTo>
                    <a:pt x="63666" y="31510"/>
                    <a:pt x="63199" y="31345"/>
                    <a:pt x="62845" y="31039"/>
                  </a:cubicBezTo>
                  <a:cubicBezTo>
                    <a:pt x="63324" y="31004"/>
                    <a:pt x="63790" y="30832"/>
                    <a:pt x="64176" y="30544"/>
                  </a:cubicBezTo>
                  <a:cubicBezTo>
                    <a:pt x="64609" y="30221"/>
                    <a:pt x="64929" y="29757"/>
                    <a:pt x="65081" y="29239"/>
                  </a:cubicBezTo>
                  <a:cubicBezTo>
                    <a:pt x="65102" y="29165"/>
                    <a:pt x="65081" y="29086"/>
                    <a:pt x="65024" y="29033"/>
                  </a:cubicBezTo>
                  <a:cubicBezTo>
                    <a:pt x="64986" y="28999"/>
                    <a:pt x="64938" y="28980"/>
                    <a:pt x="64888" y="28980"/>
                  </a:cubicBezTo>
                  <a:cubicBezTo>
                    <a:pt x="64863" y="28980"/>
                    <a:pt x="64838" y="28985"/>
                    <a:pt x="64814" y="28994"/>
                  </a:cubicBezTo>
                  <a:cubicBezTo>
                    <a:pt x="64596" y="29079"/>
                    <a:pt x="64364" y="29119"/>
                    <a:pt x="64132" y="29119"/>
                  </a:cubicBezTo>
                  <a:cubicBezTo>
                    <a:pt x="63742" y="29119"/>
                    <a:pt x="63352" y="29005"/>
                    <a:pt x="63027" y="28789"/>
                  </a:cubicBezTo>
                  <a:close/>
                  <a:moveTo>
                    <a:pt x="85607" y="51742"/>
                  </a:moveTo>
                  <a:lnTo>
                    <a:pt x="85607" y="53769"/>
                  </a:lnTo>
                  <a:lnTo>
                    <a:pt x="78600" y="53769"/>
                  </a:lnTo>
                  <a:lnTo>
                    <a:pt x="78600" y="51742"/>
                  </a:lnTo>
                  <a:close/>
                  <a:moveTo>
                    <a:pt x="15677" y="45037"/>
                  </a:moveTo>
                  <a:cubicBezTo>
                    <a:pt x="16175" y="45037"/>
                    <a:pt x="17773" y="45038"/>
                    <a:pt x="18971" y="45047"/>
                  </a:cubicBezTo>
                  <a:cubicBezTo>
                    <a:pt x="19007" y="45089"/>
                    <a:pt x="19058" y="45116"/>
                    <a:pt x="19117" y="45116"/>
                  </a:cubicBezTo>
                  <a:cubicBezTo>
                    <a:pt x="19175" y="45116"/>
                    <a:pt x="19226" y="45089"/>
                    <a:pt x="19260" y="45048"/>
                  </a:cubicBezTo>
                  <a:cubicBezTo>
                    <a:pt x="19507" y="45051"/>
                    <a:pt x="19728" y="45052"/>
                    <a:pt x="19906" y="45055"/>
                  </a:cubicBezTo>
                  <a:cubicBezTo>
                    <a:pt x="20158" y="45060"/>
                    <a:pt x="20394" y="45171"/>
                    <a:pt x="20556" y="45359"/>
                  </a:cubicBezTo>
                  <a:cubicBezTo>
                    <a:pt x="21241" y="46163"/>
                    <a:pt x="21909" y="47001"/>
                    <a:pt x="22542" y="47850"/>
                  </a:cubicBezTo>
                  <a:cubicBezTo>
                    <a:pt x="22584" y="47905"/>
                    <a:pt x="22634" y="47974"/>
                    <a:pt x="22640" y="48028"/>
                  </a:cubicBezTo>
                  <a:cubicBezTo>
                    <a:pt x="22647" y="48111"/>
                    <a:pt x="22555" y="48209"/>
                    <a:pt x="22362" y="48323"/>
                  </a:cubicBezTo>
                  <a:cubicBezTo>
                    <a:pt x="21874" y="48613"/>
                    <a:pt x="21065" y="49033"/>
                    <a:pt x="20471" y="49336"/>
                  </a:cubicBezTo>
                  <a:cubicBezTo>
                    <a:pt x="20047" y="49551"/>
                    <a:pt x="19783" y="49981"/>
                    <a:pt x="19783" y="50459"/>
                  </a:cubicBezTo>
                  <a:lnTo>
                    <a:pt x="19783" y="53795"/>
                  </a:lnTo>
                  <a:lnTo>
                    <a:pt x="10131" y="53795"/>
                  </a:lnTo>
                  <a:lnTo>
                    <a:pt x="10131" y="50459"/>
                  </a:lnTo>
                  <a:cubicBezTo>
                    <a:pt x="10131" y="49981"/>
                    <a:pt x="9867" y="49551"/>
                    <a:pt x="9443" y="49336"/>
                  </a:cubicBezTo>
                  <a:cubicBezTo>
                    <a:pt x="8876" y="49046"/>
                    <a:pt x="8111" y="48649"/>
                    <a:pt x="7619" y="48361"/>
                  </a:cubicBezTo>
                  <a:lnTo>
                    <a:pt x="7619" y="48361"/>
                  </a:lnTo>
                  <a:cubicBezTo>
                    <a:pt x="7733" y="48367"/>
                    <a:pt x="7850" y="48365"/>
                    <a:pt x="7962" y="48370"/>
                  </a:cubicBezTo>
                  <a:cubicBezTo>
                    <a:pt x="8161" y="48368"/>
                    <a:pt x="8381" y="48366"/>
                    <a:pt x="8606" y="48366"/>
                  </a:cubicBezTo>
                  <a:cubicBezTo>
                    <a:pt x="9144" y="48366"/>
                    <a:pt x="9713" y="48378"/>
                    <a:pt x="10101" y="48435"/>
                  </a:cubicBezTo>
                  <a:cubicBezTo>
                    <a:pt x="10687" y="48497"/>
                    <a:pt x="11228" y="48727"/>
                    <a:pt x="11782" y="48917"/>
                  </a:cubicBezTo>
                  <a:cubicBezTo>
                    <a:pt x="12438" y="49117"/>
                    <a:pt x="13124" y="49185"/>
                    <a:pt x="13802" y="49263"/>
                  </a:cubicBezTo>
                  <a:cubicBezTo>
                    <a:pt x="13842" y="49265"/>
                    <a:pt x="13886" y="49274"/>
                    <a:pt x="13928" y="49274"/>
                  </a:cubicBezTo>
                  <a:cubicBezTo>
                    <a:pt x="13971" y="49274"/>
                    <a:pt x="14012" y="49265"/>
                    <a:pt x="14045" y="49231"/>
                  </a:cubicBezTo>
                  <a:cubicBezTo>
                    <a:pt x="14138" y="49141"/>
                    <a:pt x="14065" y="48976"/>
                    <a:pt x="13937" y="48976"/>
                  </a:cubicBezTo>
                  <a:cubicBezTo>
                    <a:pt x="13935" y="48976"/>
                    <a:pt x="13932" y="48976"/>
                    <a:pt x="13929" y="48976"/>
                  </a:cubicBezTo>
                  <a:cubicBezTo>
                    <a:pt x="13293" y="48891"/>
                    <a:pt x="12766" y="48845"/>
                    <a:pt x="12023" y="48680"/>
                  </a:cubicBezTo>
                  <a:cubicBezTo>
                    <a:pt x="11582" y="48580"/>
                    <a:pt x="11160" y="48410"/>
                    <a:pt x="10720" y="48303"/>
                  </a:cubicBezTo>
                  <a:cubicBezTo>
                    <a:pt x="9808" y="48080"/>
                    <a:pt x="8861" y="48128"/>
                    <a:pt x="7930" y="48112"/>
                  </a:cubicBezTo>
                  <a:cubicBezTo>
                    <a:pt x="7677" y="48102"/>
                    <a:pt x="7483" y="48108"/>
                    <a:pt x="7304" y="48048"/>
                  </a:cubicBezTo>
                  <a:lnTo>
                    <a:pt x="7304" y="48048"/>
                  </a:lnTo>
                  <a:cubicBezTo>
                    <a:pt x="7306" y="48049"/>
                    <a:pt x="7306" y="48050"/>
                    <a:pt x="7305" y="48050"/>
                  </a:cubicBezTo>
                  <a:cubicBezTo>
                    <a:pt x="7304" y="48050"/>
                    <a:pt x="7290" y="48042"/>
                    <a:pt x="7275" y="48034"/>
                  </a:cubicBezTo>
                  <a:cubicBezTo>
                    <a:pt x="7275" y="48032"/>
                    <a:pt x="7274" y="48031"/>
                    <a:pt x="7274" y="48028"/>
                  </a:cubicBezTo>
                  <a:cubicBezTo>
                    <a:pt x="7280" y="47974"/>
                    <a:pt x="7332" y="47905"/>
                    <a:pt x="7374" y="47848"/>
                  </a:cubicBezTo>
                  <a:cubicBezTo>
                    <a:pt x="8005" y="47000"/>
                    <a:pt x="8674" y="46163"/>
                    <a:pt x="9358" y="45361"/>
                  </a:cubicBezTo>
                  <a:cubicBezTo>
                    <a:pt x="9520" y="45171"/>
                    <a:pt x="9756" y="45060"/>
                    <a:pt x="10008" y="45055"/>
                  </a:cubicBezTo>
                  <a:cubicBezTo>
                    <a:pt x="10169" y="45054"/>
                    <a:pt x="10392" y="45051"/>
                    <a:pt x="10654" y="45050"/>
                  </a:cubicBezTo>
                  <a:cubicBezTo>
                    <a:pt x="10690" y="45089"/>
                    <a:pt x="10739" y="45116"/>
                    <a:pt x="10797" y="45116"/>
                  </a:cubicBezTo>
                  <a:cubicBezTo>
                    <a:pt x="10856" y="45116"/>
                    <a:pt x="10907" y="45089"/>
                    <a:pt x="10942" y="45047"/>
                  </a:cubicBezTo>
                  <a:cubicBezTo>
                    <a:pt x="12455" y="45038"/>
                    <a:pt x="14918" y="45037"/>
                    <a:pt x="15677" y="45037"/>
                  </a:cubicBezTo>
                  <a:close/>
                  <a:moveTo>
                    <a:pt x="93134" y="45037"/>
                  </a:moveTo>
                  <a:cubicBezTo>
                    <a:pt x="93893" y="45037"/>
                    <a:pt x="96356" y="45038"/>
                    <a:pt x="97867" y="45047"/>
                  </a:cubicBezTo>
                  <a:cubicBezTo>
                    <a:pt x="97904" y="45089"/>
                    <a:pt x="97954" y="45116"/>
                    <a:pt x="98012" y="45116"/>
                  </a:cubicBezTo>
                  <a:cubicBezTo>
                    <a:pt x="98070" y="45116"/>
                    <a:pt x="98121" y="45089"/>
                    <a:pt x="98155" y="45050"/>
                  </a:cubicBezTo>
                  <a:cubicBezTo>
                    <a:pt x="98419" y="45051"/>
                    <a:pt x="98642" y="45052"/>
                    <a:pt x="98803" y="45055"/>
                  </a:cubicBezTo>
                  <a:cubicBezTo>
                    <a:pt x="99053" y="45060"/>
                    <a:pt x="99291" y="45171"/>
                    <a:pt x="99451" y="45359"/>
                  </a:cubicBezTo>
                  <a:cubicBezTo>
                    <a:pt x="100136" y="46163"/>
                    <a:pt x="100804" y="47000"/>
                    <a:pt x="101437" y="47848"/>
                  </a:cubicBezTo>
                  <a:cubicBezTo>
                    <a:pt x="101479" y="47905"/>
                    <a:pt x="101531" y="47974"/>
                    <a:pt x="101535" y="48028"/>
                  </a:cubicBezTo>
                  <a:cubicBezTo>
                    <a:pt x="101535" y="48029"/>
                    <a:pt x="101534" y="48032"/>
                    <a:pt x="101534" y="48034"/>
                  </a:cubicBezTo>
                  <a:cubicBezTo>
                    <a:pt x="101520" y="48042"/>
                    <a:pt x="101506" y="48050"/>
                    <a:pt x="101505" y="48050"/>
                  </a:cubicBezTo>
                  <a:cubicBezTo>
                    <a:pt x="101504" y="48050"/>
                    <a:pt x="101505" y="48049"/>
                    <a:pt x="101506" y="48048"/>
                  </a:cubicBezTo>
                  <a:lnTo>
                    <a:pt x="101506" y="48048"/>
                  </a:lnTo>
                  <a:cubicBezTo>
                    <a:pt x="101327" y="48108"/>
                    <a:pt x="101134" y="48102"/>
                    <a:pt x="100881" y="48112"/>
                  </a:cubicBezTo>
                  <a:cubicBezTo>
                    <a:pt x="99948" y="48128"/>
                    <a:pt x="99003" y="48080"/>
                    <a:pt x="98090" y="48303"/>
                  </a:cubicBezTo>
                  <a:cubicBezTo>
                    <a:pt x="97650" y="48410"/>
                    <a:pt x="97229" y="48578"/>
                    <a:pt x="96787" y="48680"/>
                  </a:cubicBezTo>
                  <a:cubicBezTo>
                    <a:pt x="96044" y="48845"/>
                    <a:pt x="95516" y="48891"/>
                    <a:pt x="94880" y="48976"/>
                  </a:cubicBezTo>
                  <a:cubicBezTo>
                    <a:pt x="94877" y="48976"/>
                    <a:pt x="94874" y="48976"/>
                    <a:pt x="94870" y="48976"/>
                  </a:cubicBezTo>
                  <a:cubicBezTo>
                    <a:pt x="94743" y="48976"/>
                    <a:pt x="94673" y="49141"/>
                    <a:pt x="94766" y="49231"/>
                  </a:cubicBezTo>
                  <a:cubicBezTo>
                    <a:pt x="94798" y="49265"/>
                    <a:pt x="94839" y="49274"/>
                    <a:pt x="94881" y="49274"/>
                  </a:cubicBezTo>
                  <a:cubicBezTo>
                    <a:pt x="94923" y="49274"/>
                    <a:pt x="94967" y="49265"/>
                    <a:pt x="95008" y="49263"/>
                  </a:cubicBezTo>
                  <a:cubicBezTo>
                    <a:pt x="95687" y="49184"/>
                    <a:pt x="96373" y="49117"/>
                    <a:pt x="97029" y="48917"/>
                  </a:cubicBezTo>
                  <a:cubicBezTo>
                    <a:pt x="97581" y="48727"/>
                    <a:pt x="98124" y="48497"/>
                    <a:pt x="98710" y="48435"/>
                  </a:cubicBezTo>
                  <a:cubicBezTo>
                    <a:pt x="99092" y="48378"/>
                    <a:pt x="99650" y="48366"/>
                    <a:pt x="100181" y="48366"/>
                  </a:cubicBezTo>
                  <a:cubicBezTo>
                    <a:pt x="100415" y="48366"/>
                    <a:pt x="100643" y="48368"/>
                    <a:pt x="100849" y="48370"/>
                  </a:cubicBezTo>
                  <a:cubicBezTo>
                    <a:pt x="100960" y="48365"/>
                    <a:pt x="101076" y="48367"/>
                    <a:pt x="101192" y="48361"/>
                  </a:cubicBezTo>
                  <a:lnTo>
                    <a:pt x="101192" y="48361"/>
                  </a:lnTo>
                  <a:cubicBezTo>
                    <a:pt x="100700" y="48649"/>
                    <a:pt x="99935" y="49046"/>
                    <a:pt x="99367" y="49336"/>
                  </a:cubicBezTo>
                  <a:cubicBezTo>
                    <a:pt x="98943" y="49551"/>
                    <a:pt x="98680" y="49981"/>
                    <a:pt x="98680" y="50458"/>
                  </a:cubicBezTo>
                  <a:lnTo>
                    <a:pt x="98680" y="53795"/>
                  </a:lnTo>
                  <a:lnTo>
                    <a:pt x="89027" y="53795"/>
                  </a:lnTo>
                  <a:lnTo>
                    <a:pt x="89027" y="50458"/>
                  </a:lnTo>
                  <a:cubicBezTo>
                    <a:pt x="89027" y="49981"/>
                    <a:pt x="88764" y="49551"/>
                    <a:pt x="88340" y="49336"/>
                  </a:cubicBezTo>
                  <a:cubicBezTo>
                    <a:pt x="87746" y="49033"/>
                    <a:pt x="86936" y="48613"/>
                    <a:pt x="86448" y="48323"/>
                  </a:cubicBezTo>
                  <a:cubicBezTo>
                    <a:pt x="86256" y="48209"/>
                    <a:pt x="86163" y="48111"/>
                    <a:pt x="86170" y="48028"/>
                  </a:cubicBezTo>
                  <a:cubicBezTo>
                    <a:pt x="86175" y="47974"/>
                    <a:pt x="86227" y="47905"/>
                    <a:pt x="86269" y="47848"/>
                  </a:cubicBezTo>
                  <a:cubicBezTo>
                    <a:pt x="86900" y="47001"/>
                    <a:pt x="87569" y="46163"/>
                    <a:pt x="88254" y="45359"/>
                  </a:cubicBezTo>
                  <a:cubicBezTo>
                    <a:pt x="88416" y="45171"/>
                    <a:pt x="88652" y="45060"/>
                    <a:pt x="88903" y="45055"/>
                  </a:cubicBezTo>
                  <a:cubicBezTo>
                    <a:pt x="89082" y="45052"/>
                    <a:pt x="89304" y="45051"/>
                    <a:pt x="89549" y="45048"/>
                  </a:cubicBezTo>
                  <a:cubicBezTo>
                    <a:pt x="89585" y="45089"/>
                    <a:pt x="89636" y="45116"/>
                    <a:pt x="89693" y="45116"/>
                  </a:cubicBezTo>
                  <a:cubicBezTo>
                    <a:pt x="89753" y="45116"/>
                    <a:pt x="89803" y="45089"/>
                    <a:pt x="89838" y="45047"/>
                  </a:cubicBezTo>
                  <a:cubicBezTo>
                    <a:pt x="91036" y="45038"/>
                    <a:pt x="92634" y="45037"/>
                    <a:pt x="93134" y="45037"/>
                  </a:cubicBezTo>
                  <a:close/>
                  <a:moveTo>
                    <a:pt x="84688" y="54173"/>
                  </a:moveTo>
                  <a:cubicBezTo>
                    <a:pt x="84701" y="54176"/>
                    <a:pt x="84714" y="54182"/>
                    <a:pt x="84730" y="54182"/>
                  </a:cubicBezTo>
                  <a:lnTo>
                    <a:pt x="136129" y="54182"/>
                  </a:lnTo>
                  <a:cubicBezTo>
                    <a:pt x="135926" y="57421"/>
                    <a:pt x="136004" y="60670"/>
                    <a:pt x="135991" y="63912"/>
                  </a:cubicBezTo>
                  <a:cubicBezTo>
                    <a:pt x="135941" y="66054"/>
                    <a:pt x="135748" y="68204"/>
                    <a:pt x="135735" y="70339"/>
                  </a:cubicBezTo>
                  <a:cubicBezTo>
                    <a:pt x="135752" y="70388"/>
                    <a:pt x="135790" y="70424"/>
                    <a:pt x="135834" y="70447"/>
                  </a:cubicBezTo>
                  <a:cubicBezTo>
                    <a:pt x="135729" y="70569"/>
                    <a:pt x="135605" y="70689"/>
                    <a:pt x="135470" y="70831"/>
                  </a:cubicBezTo>
                  <a:cubicBezTo>
                    <a:pt x="134889" y="71394"/>
                    <a:pt x="134145" y="71663"/>
                    <a:pt x="133265" y="71891"/>
                  </a:cubicBezTo>
                  <a:cubicBezTo>
                    <a:pt x="132031" y="72180"/>
                    <a:pt x="130976" y="72272"/>
                    <a:pt x="129696" y="72374"/>
                  </a:cubicBezTo>
                  <a:cubicBezTo>
                    <a:pt x="127305" y="72543"/>
                    <a:pt x="124909" y="72587"/>
                    <a:pt x="122513" y="72587"/>
                  </a:cubicBezTo>
                  <a:cubicBezTo>
                    <a:pt x="120813" y="72587"/>
                    <a:pt x="119112" y="72565"/>
                    <a:pt x="117412" y="72550"/>
                  </a:cubicBezTo>
                  <a:cubicBezTo>
                    <a:pt x="112444" y="72474"/>
                    <a:pt x="107476" y="72347"/>
                    <a:pt x="102512" y="72115"/>
                  </a:cubicBezTo>
                  <a:cubicBezTo>
                    <a:pt x="96124" y="71912"/>
                    <a:pt x="89731" y="71875"/>
                    <a:pt x="83341" y="71744"/>
                  </a:cubicBezTo>
                  <a:cubicBezTo>
                    <a:pt x="78702" y="71713"/>
                    <a:pt x="74062" y="71582"/>
                    <a:pt x="69422" y="71582"/>
                  </a:cubicBezTo>
                  <a:cubicBezTo>
                    <a:pt x="68535" y="71582"/>
                    <a:pt x="67648" y="71587"/>
                    <a:pt x="66760" y="71598"/>
                  </a:cubicBezTo>
                  <a:cubicBezTo>
                    <a:pt x="60640" y="71672"/>
                    <a:pt x="54521" y="71931"/>
                    <a:pt x="48400" y="71931"/>
                  </a:cubicBezTo>
                  <a:cubicBezTo>
                    <a:pt x="47644" y="71931"/>
                    <a:pt x="46887" y="71927"/>
                    <a:pt x="46131" y="71918"/>
                  </a:cubicBezTo>
                  <a:cubicBezTo>
                    <a:pt x="40612" y="71886"/>
                    <a:pt x="35100" y="71626"/>
                    <a:pt x="29583" y="71472"/>
                  </a:cubicBezTo>
                  <a:cubicBezTo>
                    <a:pt x="28407" y="71455"/>
                    <a:pt x="27231" y="71452"/>
                    <a:pt x="26054" y="71452"/>
                  </a:cubicBezTo>
                  <a:cubicBezTo>
                    <a:pt x="25320" y="71452"/>
                    <a:pt x="24587" y="71453"/>
                    <a:pt x="23853" y="71453"/>
                  </a:cubicBezTo>
                  <a:cubicBezTo>
                    <a:pt x="21428" y="71453"/>
                    <a:pt x="19002" y="71439"/>
                    <a:pt x="16579" y="71317"/>
                  </a:cubicBezTo>
                  <a:cubicBezTo>
                    <a:pt x="12736" y="71116"/>
                    <a:pt x="8893" y="70919"/>
                    <a:pt x="5053" y="70654"/>
                  </a:cubicBezTo>
                  <a:cubicBezTo>
                    <a:pt x="3863" y="70590"/>
                    <a:pt x="2670" y="70451"/>
                    <a:pt x="1480" y="70451"/>
                  </a:cubicBezTo>
                  <a:cubicBezTo>
                    <a:pt x="1402" y="70451"/>
                    <a:pt x="1325" y="70452"/>
                    <a:pt x="1248" y="70453"/>
                  </a:cubicBezTo>
                  <a:cubicBezTo>
                    <a:pt x="1213" y="70423"/>
                    <a:pt x="1171" y="70401"/>
                    <a:pt x="1121" y="70401"/>
                  </a:cubicBezTo>
                  <a:cubicBezTo>
                    <a:pt x="1118" y="70401"/>
                    <a:pt x="1115" y="70401"/>
                    <a:pt x="1111" y="70401"/>
                  </a:cubicBezTo>
                  <a:cubicBezTo>
                    <a:pt x="1009" y="70395"/>
                    <a:pt x="997" y="70385"/>
                    <a:pt x="880" y="70369"/>
                  </a:cubicBezTo>
                  <a:cubicBezTo>
                    <a:pt x="875" y="70266"/>
                    <a:pt x="851" y="70160"/>
                    <a:pt x="852" y="70062"/>
                  </a:cubicBezTo>
                  <a:cubicBezTo>
                    <a:pt x="723" y="68345"/>
                    <a:pt x="544" y="66632"/>
                    <a:pt x="447" y="64913"/>
                  </a:cubicBezTo>
                  <a:cubicBezTo>
                    <a:pt x="343" y="62760"/>
                    <a:pt x="347" y="60602"/>
                    <a:pt x="416" y="58449"/>
                  </a:cubicBezTo>
                  <a:cubicBezTo>
                    <a:pt x="458" y="57179"/>
                    <a:pt x="470" y="55911"/>
                    <a:pt x="499" y="54641"/>
                  </a:cubicBezTo>
                  <a:cubicBezTo>
                    <a:pt x="503" y="54487"/>
                    <a:pt x="502" y="54335"/>
                    <a:pt x="497" y="54182"/>
                  </a:cubicBezTo>
                  <a:lnTo>
                    <a:pt x="24081" y="54182"/>
                  </a:lnTo>
                  <a:cubicBezTo>
                    <a:pt x="24095" y="54182"/>
                    <a:pt x="24108" y="54176"/>
                    <a:pt x="24123" y="54173"/>
                  </a:cubicBezTo>
                  <a:lnTo>
                    <a:pt x="47450" y="54173"/>
                  </a:lnTo>
                  <a:cubicBezTo>
                    <a:pt x="47464" y="54176"/>
                    <a:pt x="47477" y="54182"/>
                    <a:pt x="47492" y="54182"/>
                  </a:cubicBezTo>
                  <a:lnTo>
                    <a:pt x="60234" y="54182"/>
                  </a:lnTo>
                  <a:cubicBezTo>
                    <a:pt x="60249" y="54182"/>
                    <a:pt x="60262" y="54176"/>
                    <a:pt x="60276" y="54173"/>
                  </a:cubicBezTo>
                  <a:close/>
                  <a:moveTo>
                    <a:pt x="48861" y="1"/>
                  </a:moveTo>
                  <a:cubicBezTo>
                    <a:pt x="48795" y="1"/>
                    <a:pt x="48730" y="33"/>
                    <a:pt x="48691" y="93"/>
                  </a:cubicBezTo>
                  <a:cubicBezTo>
                    <a:pt x="48379" y="571"/>
                    <a:pt x="47884" y="928"/>
                    <a:pt x="47333" y="1073"/>
                  </a:cubicBezTo>
                  <a:cubicBezTo>
                    <a:pt x="47276" y="1087"/>
                    <a:pt x="47230" y="1125"/>
                    <a:pt x="47204" y="1176"/>
                  </a:cubicBezTo>
                  <a:cubicBezTo>
                    <a:pt x="47031" y="1510"/>
                    <a:pt x="46949" y="1830"/>
                    <a:pt x="46955" y="2126"/>
                  </a:cubicBezTo>
                  <a:cubicBezTo>
                    <a:pt x="46958" y="2189"/>
                    <a:pt x="46963" y="2252"/>
                    <a:pt x="46973" y="2312"/>
                  </a:cubicBezTo>
                  <a:cubicBezTo>
                    <a:pt x="46930" y="2315"/>
                    <a:pt x="46885" y="2317"/>
                    <a:pt x="46839" y="2317"/>
                  </a:cubicBezTo>
                  <a:cubicBezTo>
                    <a:pt x="46776" y="2317"/>
                    <a:pt x="46711" y="2314"/>
                    <a:pt x="46643" y="2311"/>
                  </a:cubicBezTo>
                  <a:cubicBezTo>
                    <a:pt x="46569" y="2307"/>
                    <a:pt x="46494" y="2304"/>
                    <a:pt x="46418" y="2304"/>
                  </a:cubicBezTo>
                  <a:cubicBezTo>
                    <a:pt x="46251" y="2304"/>
                    <a:pt x="46081" y="2321"/>
                    <a:pt x="45914" y="2391"/>
                  </a:cubicBezTo>
                  <a:cubicBezTo>
                    <a:pt x="45617" y="2512"/>
                    <a:pt x="45378" y="2798"/>
                    <a:pt x="45275" y="3152"/>
                  </a:cubicBezTo>
                  <a:cubicBezTo>
                    <a:pt x="45217" y="3352"/>
                    <a:pt x="45207" y="3561"/>
                    <a:pt x="45237" y="3760"/>
                  </a:cubicBezTo>
                  <a:cubicBezTo>
                    <a:pt x="45208" y="3739"/>
                    <a:pt x="45181" y="3716"/>
                    <a:pt x="45149" y="3695"/>
                  </a:cubicBezTo>
                  <a:cubicBezTo>
                    <a:pt x="45009" y="3609"/>
                    <a:pt x="44847" y="3568"/>
                    <a:pt x="44686" y="3568"/>
                  </a:cubicBezTo>
                  <a:cubicBezTo>
                    <a:pt x="44454" y="3568"/>
                    <a:pt x="44223" y="3653"/>
                    <a:pt x="44057" y="3817"/>
                  </a:cubicBezTo>
                  <a:cubicBezTo>
                    <a:pt x="43772" y="4095"/>
                    <a:pt x="43711" y="4564"/>
                    <a:pt x="43914" y="4906"/>
                  </a:cubicBezTo>
                  <a:cubicBezTo>
                    <a:pt x="43972" y="5004"/>
                    <a:pt x="44043" y="5082"/>
                    <a:pt x="44111" y="5159"/>
                  </a:cubicBezTo>
                  <a:cubicBezTo>
                    <a:pt x="44148" y="5198"/>
                    <a:pt x="44185" y="5239"/>
                    <a:pt x="44217" y="5279"/>
                  </a:cubicBezTo>
                  <a:cubicBezTo>
                    <a:pt x="44287" y="5373"/>
                    <a:pt x="44319" y="5463"/>
                    <a:pt x="44299" y="5523"/>
                  </a:cubicBezTo>
                  <a:cubicBezTo>
                    <a:pt x="44283" y="5575"/>
                    <a:pt x="44217" y="5620"/>
                    <a:pt x="44141" y="5628"/>
                  </a:cubicBezTo>
                  <a:cubicBezTo>
                    <a:pt x="44128" y="5630"/>
                    <a:pt x="44114" y="5631"/>
                    <a:pt x="44100" y="5631"/>
                  </a:cubicBezTo>
                  <a:cubicBezTo>
                    <a:pt x="44051" y="5631"/>
                    <a:pt x="43996" y="5622"/>
                    <a:pt x="43937" y="5608"/>
                  </a:cubicBezTo>
                  <a:cubicBezTo>
                    <a:pt x="43924" y="5423"/>
                    <a:pt x="43841" y="5242"/>
                    <a:pt x="43702" y="5114"/>
                  </a:cubicBezTo>
                  <a:cubicBezTo>
                    <a:pt x="43567" y="4990"/>
                    <a:pt x="43385" y="4922"/>
                    <a:pt x="43203" y="4922"/>
                  </a:cubicBezTo>
                  <a:cubicBezTo>
                    <a:pt x="43134" y="4922"/>
                    <a:pt x="43064" y="4932"/>
                    <a:pt x="42997" y="4952"/>
                  </a:cubicBezTo>
                  <a:cubicBezTo>
                    <a:pt x="42867" y="4991"/>
                    <a:pt x="42761" y="5062"/>
                    <a:pt x="42667" y="5124"/>
                  </a:cubicBezTo>
                  <a:cubicBezTo>
                    <a:pt x="42603" y="5166"/>
                    <a:pt x="42544" y="5205"/>
                    <a:pt x="42485" y="5230"/>
                  </a:cubicBezTo>
                  <a:cubicBezTo>
                    <a:pt x="42431" y="5254"/>
                    <a:pt x="42372" y="5265"/>
                    <a:pt x="42311" y="5265"/>
                  </a:cubicBezTo>
                  <a:cubicBezTo>
                    <a:pt x="42239" y="5265"/>
                    <a:pt x="42165" y="5250"/>
                    <a:pt x="42091" y="5219"/>
                  </a:cubicBezTo>
                  <a:cubicBezTo>
                    <a:pt x="41924" y="5149"/>
                    <a:pt x="41790" y="5014"/>
                    <a:pt x="41729" y="4857"/>
                  </a:cubicBezTo>
                  <a:cubicBezTo>
                    <a:pt x="41614" y="4558"/>
                    <a:pt x="41700" y="4175"/>
                    <a:pt x="41949" y="3879"/>
                  </a:cubicBezTo>
                  <a:cubicBezTo>
                    <a:pt x="42004" y="3814"/>
                    <a:pt x="42011" y="3718"/>
                    <a:pt x="41968" y="3645"/>
                  </a:cubicBezTo>
                  <a:cubicBezTo>
                    <a:pt x="41930" y="3583"/>
                    <a:pt x="41864" y="3548"/>
                    <a:pt x="41793" y="3548"/>
                  </a:cubicBezTo>
                  <a:cubicBezTo>
                    <a:pt x="41779" y="3548"/>
                    <a:pt x="41765" y="3549"/>
                    <a:pt x="41751" y="3552"/>
                  </a:cubicBezTo>
                  <a:cubicBezTo>
                    <a:pt x="41202" y="3674"/>
                    <a:pt x="40734" y="4072"/>
                    <a:pt x="40530" y="4594"/>
                  </a:cubicBezTo>
                  <a:cubicBezTo>
                    <a:pt x="40347" y="5056"/>
                    <a:pt x="40384" y="5575"/>
                    <a:pt x="40627" y="6045"/>
                  </a:cubicBezTo>
                  <a:cubicBezTo>
                    <a:pt x="40308" y="6226"/>
                    <a:pt x="40096" y="6610"/>
                    <a:pt x="40130" y="6998"/>
                  </a:cubicBezTo>
                  <a:cubicBezTo>
                    <a:pt x="40166" y="7424"/>
                    <a:pt x="40469" y="7822"/>
                    <a:pt x="40904" y="8010"/>
                  </a:cubicBezTo>
                  <a:cubicBezTo>
                    <a:pt x="41125" y="8107"/>
                    <a:pt x="41352" y="8141"/>
                    <a:pt x="41562" y="8141"/>
                  </a:cubicBezTo>
                  <a:cubicBezTo>
                    <a:pt x="41777" y="8141"/>
                    <a:pt x="41975" y="8104"/>
                    <a:pt x="42133" y="8062"/>
                  </a:cubicBezTo>
                  <a:cubicBezTo>
                    <a:pt x="42140" y="8061"/>
                    <a:pt x="42149" y="8057"/>
                    <a:pt x="42157" y="8055"/>
                  </a:cubicBezTo>
                  <a:cubicBezTo>
                    <a:pt x="42160" y="8071"/>
                    <a:pt x="42163" y="8087"/>
                    <a:pt x="42166" y="8104"/>
                  </a:cubicBezTo>
                  <a:cubicBezTo>
                    <a:pt x="42163" y="8116"/>
                    <a:pt x="42159" y="8126"/>
                    <a:pt x="42159" y="8138"/>
                  </a:cubicBezTo>
                  <a:lnTo>
                    <a:pt x="42159" y="8928"/>
                  </a:lnTo>
                  <a:cubicBezTo>
                    <a:pt x="42159" y="9040"/>
                    <a:pt x="42249" y="9130"/>
                    <a:pt x="42360" y="9130"/>
                  </a:cubicBezTo>
                  <a:lnTo>
                    <a:pt x="42892" y="9130"/>
                  </a:lnTo>
                  <a:lnTo>
                    <a:pt x="42892" y="12460"/>
                  </a:lnTo>
                  <a:lnTo>
                    <a:pt x="42438" y="12460"/>
                  </a:lnTo>
                  <a:cubicBezTo>
                    <a:pt x="42443" y="12441"/>
                    <a:pt x="42449" y="12421"/>
                    <a:pt x="42453" y="12402"/>
                  </a:cubicBezTo>
                  <a:cubicBezTo>
                    <a:pt x="42518" y="12059"/>
                    <a:pt x="42466" y="11736"/>
                    <a:pt x="42308" y="11493"/>
                  </a:cubicBezTo>
                  <a:cubicBezTo>
                    <a:pt x="42137" y="11229"/>
                    <a:pt x="41832" y="11054"/>
                    <a:pt x="41509" y="11035"/>
                  </a:cubicBezTo>
                  <a:cubicBezTo>
                    <a:pt x="41492" y="11034"/>
                    <a:pt x="41475" y="11034"/>
                    <a:pt x="41457" y="11034"/>
                  </a:cubicBezTo>
                  <a:cubicBezTo>
                    <a:pt x="41250" y="11034"/>
                    <a:pt x="41044" y="11098"/>
                    <a:pt x="40870" y="11210"/>
                  </a:cubicBezTo>
                  <a:cubicBezTo>
                    <a:pt x="40809" y="11060"/>
                    <a:pt x="40808" y="10883"/>
                    <a:pt x="40872" y="10735"/>
                  </a:cubicBezTo>
                  <a:cubicBezTo>
                    <a:pt x="40963" y="10527"/>
                    <a:pt x="41186" y="10376"/>
                    <a:pt x="41412" y="10369"/>
                  </a:cubicBezTo>
                  <a:cubicBezTo>
                    <a:pt x="41494" y="10368"/>
                    <a:pt x="41567" y="10315"/>
                    <a:pt x="41596" y="10237"/>
                  </a:cubicBezTo>
                  <a:cubicBezTo>
                    <a:pt x="41625" y="10160"/>
                    <a:pt x="41603" y="10074"/>
                    <a:pt x="41542" y="10019"/>
                  </a:cubicBezTo>
                  <a:cubicBezTo>
                    <a:pt x="41325" y="9821"/>
                    <a:pt x="41030" y="9714"/>
                    <a:pt x="40729" y="9714"/>
                  </a:cubicBezTo>
                  <a:cubicBezTo>
                    <a:pt x="40601" y="9714"/>
                    <a:pt x="40471" y="9734"/>
                    <a:pt x="40346" y="9774"/>
                  </a:cubicBezTo>
                  <a:cubicBezTo>
                    <a:pt x="39959" y="9898"/>
                    <a:pt x="39635" y="10211"/>
                    <a:pt x="39477" y="10608"/>
                  </a:cubicBezTo>
                  <a:cubicBezTo>
                    <a:pt x="39350" y="10932"/>
                    <a:pt x="39332" y="11317"/>
                    <a:pt x="39427" y="11659"/>
                  </a:cubicBezTo>
                  <a:cubicBezTo>
                    <a:pt x="39382" y="11707"/>
                    <a:pt x="39308" y="11736"/>
                    <a:pt x="39230" y="11736"/>
                  </a:cubicBezTo>
                  <a:cubicBezTo>
                    <a:pt x="39206" y="11736"/>
                    <a:pt x="39182" y="11733"/>
                    <a:pt x="39159" y="11727"/>
                  </a:cubicBezTo>
                  <a:cubicBezTo>
                    <a:pt x="38978" y="11684"/>
                    <a:pt x="38858" y="11519"/>
                    <a:pt x="38801" y="11423"/>
                  </a:cubicBezTo>
                  <a:cubicBezTo>
                    <a:pt x="38633" y="11141"/>
                    <a:pt x="38594" y="10786"/>
                    <a:pt x="38697" y="10473"/>
                  </a:cubicBezTo>
                  <a:cubicBezTo>
                    <a:pt x="38726" y="10388"/>
                    <a:pt x="38694" y="10295"/>
                    <a:pt x="38620" y="10244"/>
                  </a:cubicBezTo>
                  <a:cubicBezTo>
                    <a:pt x="38585" y="10220"/>
                    <a:pt x="38545" y="10208"/>
                    <a:pt x="38505" y="10208"/>
                  </a:cubicBezTo>
                  <a:cubicBezTo>
                    <a:pt x="38460" y="10208"/>
                    <a:pt x="38415" y="10223"/>
                    <a:pt x="38378" y="10253"/>
                  </a:cubicBezTo>
                  <a:cubicBezTo>
                    <a:pt x="38071" y="10502"/>
                    <a:pt x="37847" y="10776"/>
                    <a:pt x="37712" y="11068"/>
                  </a:cubicBezTo>
                  <a:cubicBezTo>
                    <a:pt x="37546" y="11430"/>
                    <a:pt x="37518" y="11830"/>
                    <a:pt x="37637" y="12164"/>
                  </a:cubicBezTo>
                  <a:cubicBezTo>
                    <a:pt x="37728" y="12416"/>
                    <a:pt x="37918" y="12652"/>
                    <a:pt x="38155" y="12819"/>
                  </a:cubicBezTo>
                  <a:cubicBezTo>
                    <a:pt x="38012" y="13045"/>
                    <a:pt x="37983" y="13356"/>
                    <a:pt x="38107" y="13624"/>
                  </a:cubicBezTo>
                  <a:cubicBezTo>
                    <a:pt x="38239" y="13906"/>
                    <a:pt x="38514" y="14132"/>
                    <a:pt x="38885" y="14258"/>
                  </a:cubicBezTo>
                  <a:cubicBezTo>
                    <a:pt x="39002" y="14297"/>
                    <a:pt x="39146" y="14316"/>
                    <a:pt x="39315" y="14316"/>
                  </a:cubicBezTo>
                  <a:cubicBezTo>
                    <a:pt x="39457" y="14316"/>
                    <a:pt x="39616" y="14302"/>
                    <a:pt x="39793" y="14274"/>
                  </a:cubicBezTo>
                  <a:cubicBezTo>
                    <a:pt x="39864" y="14391"/>
                    <a:pt x="39913" y="14515"/>
                    <a:pt x="39945" y="14642"/>
                  </a:cubicBezTo>
                  <a:cubicBezTo>
                    <a:pt x="39942" y="14654"/>
                    <a:pt x="39938" y="14664"/>
                    <a:pt x="39938" y="14677"/>
                  </a:cubicBezTo>
                  <a:lnTo>
                    <a:pt x="39938" y="15467"/>
                  </a:lnTo>
                  <a:cubicBezTo>
                    <a:pt x="39938" y="15579"/>
                    <a:pt x="40027" y="15669"/>
                    <a:pt x="40139" y="15669"/>
                  </a:cubicBezTo>
                  <a:lnTo>
                    <a:pt x="40222" y="15669"/>
                  </a:lnTo>
                  <a:lnTo>
                    <a:pt x="40222" y="19449"/>
                  </a:lnTo>
                  <a:cubicBezTo>
                    <a:pt x="40190" y="19202"/>
                    <a:pt x="40084" y="18982"/>
                    <a:pt x="39912" y="18830"/>
                  </a:cubicBezTo>
                  <a:cubicBezTo>
                    <a:pt x="39709" y="18651"/>
                    <a:pt x="39453" y="18592"/>
                    <a:pt x="39227" y="18538"/>
                  </a:cubicBezTo>
                  <a:cubicBezTo>
                    <a:pt x="39047" y="18498"/>
                    <a:pt x="38878" y="18459"/>
                    <a:pt x="38752" y="18369"/>
                  </a:cubicBezTo>
                  <a:cubicBezTo>
                    <a:pt x="38509" y="18195"/>
                    <a:pt x="38435" y="17803"/>
                    <a:pt x="38587" y="17493"/>
                  </a:cubicBezTo>
                  <a:cubicBezTo>
                    <a:pt x="38732" y="17195"/>
                    <a:pt x="39043" y="16975"/>
                    <a:pt x="39419" y="16905"/>
                  </a:cubicBezTo>
                  <a:cubicBezTo>
                    <a:pt x="39499" y="16891"/>
                    <a:pt x="39561" y="16831"/>
                    <a:pt x="39580" y="16753"/>
                  </a:cubicBezTo>
                  <a:cubicBezTo>
                    <a:pt x="39599" y="16675"/>
                    <a:pt x="39568" y="16594"/>
                    <a:pt x="39505" y="16546"/>
                  </a:cubicBezTo>
                  <a:cubicBezTo>
                    <a:pt x="39271" y="16371"/>
                    <a:pt x="38975" y="16280"/>
                    <a:pt x="38673" y="16280"/>
                  </a:cubicBezTo>
                  <a:cubicBezTo>
                    <a:pt x="38476" y="16280"/>
                    <a:pt x="38276" y="16318"/>
                    <a:pt x="38089" y="16397"/>
                  </a:cubicBezTo>
                  <a:cubicBezTo>
                    <a:pt x="37664" y="16574"/>
                    <a:pt x="37311" y="16944"/>
                    <a:pt x="37120" y="17411"/>
                  </a:cubicBezTo>
                  <a:cubicBezTo>
                    <a:pt x="36984" y="17744"/>
                    <a:pt x="36935" y="18107"/>
                    <a:pt x="36974" y="18478"/>
                  </a:cubicBezTo>
                  <a:cubicBezTo>
                    <a:pt x="36920" y="18481"/>
                    <a:pt x="36865" y="18491"/>
                    <a:pt x="36809" y="18508"/>
                  </a:cubicBezTo>
                  <a:cubicBezTo>
                    <a:pt x="36746" y="18528"/>
                    <a:pt x="36688" y="18554"/>
                    <a:pt x="36631" y="18582"/>
                  </a:cubicBezTo>
                  <a:cubicBezTo>
                    <a:pt x="36570" y="18609"/>
                    <a:pt x="36513" y="18635"/>
                    <a:pt x="36464" y="18647"/>
                  </a:cubicBezTo>
                  <a:cubicBezTo>
                    <a:pt x="36445" y="18651"/>
                    <a:pt x="36425" y="18653"/>
                    <a:pt x="36405" y="18653"/>
                  </a:cubicBezTo>
                  <a:cubicBezTo>
                    <a:pt x="36283" y="18653"/>
                    <a:pt x="36150" y="18580"/>
                    <a:pt x="36070" y="18466"/>
                  </a:cubicBezTo>
                  <a:cubicBezTo>
                    <a:pt x="35979" y="18334"/>
                    <a:pt x="35947" y="18146"/>
                    <a:pt x="35983" y="17951"/>
                  </a:cubicBezTo>
                  <a:cubicBezTo>
                    <a:pt x="36015" y="17783"/>
                    <a:pt x="36093" y="17605"/>
                    <a:pt x="36232" y="17392"/>
                  </a:cubicBezTo>
                  <a:cubicBezTo>
                    <a:pt x="36279" y="17319"/>
                    <a:pt x="36274" y="17224"/>
                    <a:pt x="36221" y="17156"/>
                  </a:cubicBezTo>
                  <a:cubicBezTo>
                    <a:pt x="36181" y="17107"/>
                    <a:pt x="36123" y="17079"/>
                    <a:pt x="36063" y="17079"/>
                  </a:cubicBezTo>
                  <a:cubicBezTo>
                    <a:pt x="36039" y="17079"/>
                    <a:pt x="36016" y="17083"/>
                    <a:pt x="35993" y="17092"/>
                  </a:cubicBezTo>
                  <a:cubicBezTo>
                    <a:pt x="35617" y="17230"/>
                    <a:pt x="35295" y="17531"/>
                    <a:pt x="35135" y="17898"/>
                  </a:cubicBezTo>
                  <a:cubicBezTo>
                    <a:pt x="34973" y="18272"/>
                    <a:pt x="34968" y="18701"/>
                    <a:pt x="35123" y="19074"/>
                  </a:cubicBezTo>
                  <a:cubicBezTo>
                    <a:pt x="35207" y="19278"/>
                    <a:pt x="35335" y="19439"/>
                    <a:pt x="35487" y="19545"/>
                  </a:cubicBezTo>
                  <a:cubicBezTo>
                    <a:pt x="35481" y="19552"/>
                    <a:pt x="35475" y="19558"/>
                    <a:pt x="35469" y="19565"/>
                  </a:cubicBezTo>
                  <a:cubicBezTo>
                    <a:pt x="35188" y="19949"/>
                    <a:pt x="35184" y="20508"/>
                    <a:pt x="35459" y="20893"/>
                  </a:cubicBezTo>
                  <a:cubicBezTo>
                    <a:pt x="35678" y="21201"/>
                    <a:pt x="36060" y="21405"/>
                    <a:pt x="36509" y="21453"/>
                  </a:cubicBezTo>
                  <a:cubicBezTo>
                    <a:pt x="36589" y="21462"/>
                    <a:pt x="36671" y="21466"/>
                    <a:pt x="36758" y="21466"/>
                  </a:cubicBezTo>
                  <a:cubicBezTo>
                    <a:pt x="36827" y="21466"/>
                    <a:pt x="36901" y="21462"/>
                    <a:pt x="36978" y="21456"/>
                  </a:cubicBezTo>
                  <a:cubicBezTo>
                    <a:pt x="37001" y="21465"/>
                    <a:pt x="37024" y="21471"/>
                    <a:pt x="37049" y="21471"/>
                  </a:cubicBezTo>
                  <a:lnTo>
                    <a:pt x="37155" y="21471"/>
                  </a:lnTo>
                  <a:cubicBezTo>
                    <a:pt x="37677" y="21830"/>
                    <a:pt x="38034" y="22347"/>
                    <a:pt x="38148" y="22904"/>
                  </a:cubicBezTo>
                  <a:cubicBezTo>
                    <a:pt x="38144" y="22922"/>
                    <a:pt x="38138" y="22937"/>
                    <a:pt x="38138" y="22956"/>
                  </a:cubicBezTo>
                  <a:lnTo>
                    <a:pt x="38138" y="24044"/>
                  </a:lnTo>
                  <a:cubicBezTo>
                    <a:pt x="38138" y="24155"/>
                    <a:pt x="38229" y="24246"/>
                    <a:pt x="38341" y="24246"/>
                  </a:cubicBezTo>
                  <a:lnTo>
                    <a:pt x="39144" y="24246"/>
                  </a:lnTo>
                  <a:lnTo>
                    <a:pt x="39144" y="25884"/>
                  </a:lnTo>
                  <a:cubicBezTo>
                    <a:pt x="38782" y="25888"/>
                    <a:pt x="38488" y="26184"/>
                    <a:pt x="38488" y="26547"/>
                  </a:cubicBezTo>
                  <a:lnTo>
                    <a:pt x="38488" y="28124"/>
                  </a:lnTo>
                  <a:cubicBezTo>
                    <a:pt x="38488" y="28489"/>
                    <a:pt x="38782" y="28784"/>
                    <a:pt x="39144" y="28789"/>
                  </a:cubicBezTo>
                  <a:lnTo>
                    <a:pt x="39144" y="29694"/>
                  </a:lnTo>
                  <a:cubicBezTo>
                    <a:pt x="39024" y="29527"/>
                    <a:pt x="38829" y="29416"/>
                    <a:pt x="38606" y="29416"/>
                  </a:cubicBezTo>
                  <a:lnTo>
                    <a:pt x="37137" y="29416"/>
                  </a:lnTo>
                  <a:cubicBezTo>
                    <a:pt x="37165" y="29277"/>
                    <a:pt x="37198" y="29135"/>
                    <a:pt x="37236" y="28987"/>
                  </a:cubicBezTo>
                  <a:cubicBezTo>
                    <a:pt x="37269" y="28852"/>
                    <a:pt x="37302" y="28716"/>
                    <a:pt x="37330" y="28582"/>
                  </a:cubicBezTo>
                  <a:cubicBezTo>
                    <a:pt x="37485" y="27813"/>
                    <a:pt x="37304" y="27171"/>
                    <a:pt x="36848" y="26864"/>
                  </a:cubicBezTo>
                  <a:cubicBezTo>
                    <a:pt x="36549" y="26663"/>
                    <a:pt x="36198" y="26640"/>
                    <a:pt x="35859" y="26620"/>
                  </a:cubicBezTo>
                  <a:cubicBezTo>
                    <a:pt x="35534" y="26599"/>
                    <a:pt x="35229" y="26579"/>
                    <a:pt x="35029" y="26398"/>
                  </a:cubicBezTo>
                  <a:cubicBezTo>
                    <a:pt x="34919" y="26298"/>
                    <a:pt x="34857" y="26146"/>
                    <a:pt x="34854" y="25972"/>
                  </a:cubicBezTo>
                  <a:cubicBezTo>
                    <a:pt x="34851" y="25760"/>
                    <a:pt x="34933" y="25551"/>
                    <a:pt x="35075" y="25413"/>
                  </a:cubicBezTo>
                  <a:cubicBezTo>
                    <a:pt x="35241" y="25254"/>
                    <a:pt x="35463" y="25172"/>
                    <a:pt x="35706" y="25172"/>
                  </a:cubicBezTo>
                  <a:cubicBezTo>
                    <a:pt x="35885" y="25172"/>
                    <a:pt x="36075" y="25216"/>
                    <a:pt x="36263" y="25305"/>
                  </a:cubicBezTo>
                  <a:cubicBezTo>
                    <a:pt x="36290" y="25318"/>
                    <a:pt x="36320" y="25324"/>
                    <a:pt x="36349" y="25324"/>
                  </a:cubicBezTo>
                  <a:cubicBezTo>
                    <a:pt x="36399" y="25324"/>
                    <a:pt x="36448" y="25306"/>
                    <a:pt x="36486" y="25270"/>
                  </a:cubicBezTo>
                  <a:cubicBezTo>
                    <a:pt x="36547" y="25214"/>
                    <a:pt x="36567" y="25127"/>
                    <a:pt x="36538" y="25050"/>
                  </a:cubicBezTo>
                  <a:cubicBezTo>
                    <a:pt x="36316" y="24477"/>
                    <a:pt x="35708" y="24063"/>
                    <a:pt x="35058" y="24044"/>
                  </a:cubicBezTo>
                  <a:cubicBezTo>
                    <a:pt x="35040" y="24043"/>
                    <a:pt x="35022" y="24043"/>
                    <a:pt x="35003" y="24043"/>
                  </a:cubicBezTo>
                  <a:cubicBezTo>
                    <a:pt x="34425" y="24043"/>
                    <a:pt x="33852" y="24331"/>
                    <a:pt x="33458" y="24818"/>
                  </a:cubicBezTo>
                  <a:cubicBezTo>
                    <a:pt x="33102" y="25259"/>
                    <a:pt x="32901" y="25851"/>
                    <a:pt x="32893" y="26485"/>
                  </a:cubicBezTo>
                  <a:lnTo>
                    <a:pt x="32893" y="26595"/>
                  </a:lnTo>
                  <a:cubicBezTo>
                    <a:pt x="32893" y="26744"/>
                    <a:pt x="32895" y="26888"/>
                    <a:pt x="32856" y="27011"/>
                  </a:cubicBezTo>
                  <a:cubicBezTo>
                    <a:pt x="32790" y="27222"/>
                    <a:pt x="32738" y="27278"/>
                    <a:pt x="32712" y="27294"/>
                  </a:cubicBezTo>
                  <a:cubicBezTo>
                    <a:pt x="32372" y="27195"/>
                    <a:pt x="32085" y="26993"/>
                    <a:pt x="31925" y="26734"/>
                  </a:cubicBezTo>
                  <a:cubicBezTo>
                    <a:pt x="31635" y="26265"/>
                    <a:pt x="31754" y="25623"/>
                    <a:pt x="31985" y="25225"/>
                  </a:cubicBezTo>
                  <a:cubicBezTo>
                    <a:pt x="32029" y="25153"/>
                    <a:pt x="32022" y="25060"/>
                    <a:pt x="31967" y="24995"/>
                  </a:cubicBezTo>
                  <a:cubicBezTo>
                    <a:pt x="31928" y="24948"/>
                    <a:pt x="31871" y="24922"/>
                    <a:pt x="31813" y="24922"/>
                  </a:cubicBezTo>
                  <a:cubicBezTo>
                    <a:pt x="31790" y="24922"/>
                    <a:pt x="31767" y="24926"/>
                    <a:pt x="31745" y="24934"/>
                  </a:cubicBezTo>
                  <a:cubicBezTo>
                    <a:pt x="31192" y="25127"/>
                    <a:pt x="30730" y="25484"/>
                    <a:pt x="30442" y="25938"/>
                  </a:cubicBezTo>
                  <a:cubicBezTo>
                    <a:pt x="30126" y="26437"/>
                    <a:pt x="30033" y="27051"/>
                    <a:pt x="30194" y="27578"/>
                  </a:cubicBezTo>
                  <a:cubicBezTo>
                    <a:pt x="30332" y="28039"/>
                    <a:pt x="30663" y="28428"/>
                    <a:pt x="31062" y="28621"/>
                  </a:cubicBezTo>
                  <a:cubicBezTo>
                    <a:pt x="30905" y="28865"/>
                    <a:pt x="30827" y="29159"/>
                    <a:pt x="30847" y="29452"/>
                  </a:cubicBezTo>
                  <a:cubicBezTo>
                    <a:pt x="30850" y="29481"/>
                    <a:pt x="30857" y="29511"/>
                    <a:pt x="30863" y="29542"/>
                  </a:cubicBezTo>
                  <a:cubicBezTo>
                    <a:pt x="30695" y="29663"/>
                    <a:pt x="30585" y="29859"/>
                    <a:pt x="30585" y="30080"/>
                  </a:cubicBezTo>
                  <a:lnTo>
                    <a:pt x="30585" y="32668"/>
                  </a:lnTo>
                  <a:cubicBezTo>
                    <a:pt x="30585" y="33034"/>
                    <a:pt x="30883" y="33332"/>
                    <a:pt x="31250" y="33332"/>
                  </a:cubicBezTo>
                  <a:lnTo>
                    <a:pt x="31319" y="33332"/>
                  </a:lnTo>
                  <a:lnTo>
                    <a:pt x="31319" y="33906"/>
                  </a:lnTo>
                  <a:lnTo>
                    <a:pt x="31250" y="33906"/>
                  </a:lnTo>
                  <a:cubicBezTo>
                    <a:pt x="30883" y="33906"/>
                    <a:pt x="30585" y="34204"/>
                    <a:pt x="30585" y="34571"/>
                  </a:cubicBezTo>
                  <a:lnTo>
                    <a:pt x="30585" y="36388"/>
                  </a:lnTo>
                  <a:cubicBezTo>
                    <a:pt x="30585" y="36754"/>
                    <a:pt x="30883" y="37052"/>
                    <a:pt x="31250" y="37052"/>
                  </a:cubicBezTo>
                  <a:lnTo>
                    <a:pt x="31319" y="37052"/>
                  </a:lnTo>
                  <a:lnTo>
                    <a:pt x="31319" y="39292"/>
                  </a:lnTo>
                  <a:cubicBezTo>
                    <a:pt x="31248" y="39266"/>
                    <a:pt x="31173" y="39249"/>
                    <a:pt x="31093" y="39249"/>
                  </a:cubicBezTo>
                  <a:lnTo>
                    <a:pt x="29265" y="39249"/>
                  </a:lnTo>
                  <a:cubicBezTo>
                    <a:pt x="29395" y="38932"/>
                    <a:pt x="29446" y="38587"/>
                    <a:pt x="29409" y="38247"/>
                  </a:cubicBezTo>
                  <a:cubicBezTo>
                    <a:pt x="29349" y="37707"/>
                    <a:pt x="29056" y="37186"/>
                    <a:pt x="28626" y="36854"/>
                  </a:cubicBezTo>
                  <a:cubicBezTo>
                    <a:pt x="28444" y="36714"/>
                    <a:pt x="28245" y="36611"/>
                    <a:pt x="28053" y="36509"/>
                  </a:cubicBezTo>
                  <a:cubicBezTo>
                    <a:pt x="27890" y="36425"/>
                    <a:pt x="27738" y="36346"/>
                    <a:pt x="27599" y="36247"/>
                  </a:cubicBezTo>
                  <a:cubicBezTo>
                    <a:pt x="27359" y="36079"/>
                    <a:pt x="27100" y="35774"/>
                    <a:pt x="27161" y="35464"/>
                  </a:cubicBezTo>
                  <a:cubicBezTo>
                    <a:pt x="27208" y="35215"/>
                    <a:pt x="27452" y="35044"/>
                    <a:pt x="27673" y="34983"/>
                  </a:cubicBezTo>
                  <a:cubicBezTo>
                    <a:pt x="27761" y="34959"/>
                    <a:pt x="27853" y="34947"/>
                    <a:pt x="27947" y="34947"/>
                  </a:cubicBezTo>
                  <a:cubicBezTo>
                    <a:pt x="28126" y="34947"/>
                    <a:pt x="28315" y="34991"/>
                    <a:pt x="28510" y="35080"/>
                  </a:cubicBezTo>
                  <a:cubicBezTo>
                    <a:pt x="28537" y="35092"/>
                    <a:pt x="28565" y="35098"/>
                    <a:pt x="28592" y="35098"/>
                  </a:cubicBezTo>
                  <a:cubicBezTo>
                    <a:pt x="28648" y="35098"/>
                    <a:pt x="28704" y="35075"/>
                    <a:pt x="28743" y="35031"/>
                  </a:cubicBezTo>
                  <a:cubicBezTo>
                    <a:pt x="28803" y="34966"/>
                    <a:pt x="28813" y="34870"/>
                    <a:pt x="28768" y="34795"/>
                  </a:cubicBezTo>
                  <a:cubicBezTo>
                    <a:pt x="28473" y="34284"/>
                    <a:pt x="28005" y="33903"/>
                    <a:pt x="27482" y="33748"/>
                  </a:cubicBezTo>
                  <a:cubicBezTo>
                    <a:pt x="27310" y="33698"/>
                    <a:pt x="27133" y="33674"/>
                    <a:pt x="26959" y="33674"/>
                  </a:cubicBezTo>
                  <a:cubicBezTo>
                    <a:pt x="26546" y="33674"/>
                    <a:pt x="26145" y="33810"/>
                    <a:pt x="25839" y="34065"/>
                  </a:cubicBezTo>
                  <a:cubicBezTo>
                    <a:pt x="25462" y="34379"/>
                    <a:pt x="25217" y="34879"/>
                    <a:pt x="25154" y="35471"/>
                  </a:cubicBezTo>
                  <a:cubicBezTo>
                    <a:pt x="25103" y="35919"/>
                    <a:pt x="25155" y="36366"/>
                    <a:pt x="25215" y="36773"/>
                  </a:cubicBezTo>
                  <a:cubicBezTo>
                    <a:pt x="25059" y="36815"/>
                    <a:pt x="24908" y="36849"/>
                    <a:pt x="24761" y="36849"/>
                  </a:cubicBezTo>
                  <a:cubicBezTo>
                    <a:pt x="24745" y="36849"/>
                    <a:pt x="24729" y="36849"/>
                    <a:pt x="24714" y="36848"/>
                  </a:cubicBezTo>
                  <a:cubicBezTo>
                    <a:pt x="24340" y="36834"/>
                    <a:pt x="23982" y="36567"/>
                    <a:pt x="23864" y="36213"/>
                  </a:cubicBezTo>
                  <a:cubicBezTo>
                    <a:pt x="23746" y="35865"/>
                    <a:pt x="23865" y="35444"/>
                    <a:pt x="24129" y="35273"/>
                  </a:cubicBezTo>
                  <a:cubicBezTo>
                    <a:pt x="24204" y="35224"/>
                    <a:pt x="24239" y="35132"/>
                    <a:pt x="24213" y="35047"/>
                  </a:cubicBezTo>
                  <a:cubicBezTo>
                    <a:pt x="24188" y="34961"/>
                    <a:pt x="24111" y="34902"/>
                    <a:pt x="24021" y="34901"/>
                  </a:cubicBezTo>
                  <a:lnTo>
                    <a:pt x="24003" y="34901"/>
                  </a:lnTo>
                  <a:cubicBezTo>
                    <a:pt x="23140" y="34901"/>
                    <a:pt x="22345" y="35559"/>
                    <a:pt x="22188" y="36408"/>
                  </a:cubicBezTo>
                  <a:cubicBezTo>
                    <a:pt x="22052" y="37141"/>
                    <a:pt x="22424" y="37965"/>
                    <a:pt x="23086" y="38451"/>
                  </a:cubicBezTo>
                  <a:cubicBezTo>
                    <a:pt x="22946" y="38696"/>
                    <a:pt x="22960" y="39019"/>
                    <a:pt x="23082" y="39256"/>
                  </a:cubicBezTo>
                  <a:cubicBezTo>
                    <a:pt x="23118" y="39324"/>
                    <a:pt x="23173" y="39395"/>
                    <a:pt x="23245" y="39470"/>
                  </a:cubicBezTo>
                  <a:cubicBezTo>
                    <a:pt x="23140" y="39588"/>
                    <a:pt x="23072" y="39743"/>
                    <a:pt x="23072" y="39914"/>
                  </a:cubicBezTo>
                  <a:lnTo>
                    <a:pt x="23072" y="42501"/>
                  </a:lnTo>
                  <a:cubicBezTo>
                    <a:pt x="23072" y="42846"/>
                    <a:pt x="23339" y="43128"/>
                    <a:pt x="23677" y="43158"/>
                  </a:cubicBezTo>
                  <a:lnTo>
                    <a:pt x="23677" y="43949"/>
                  </a:lnTo>
                  <a:cubicBezTo>
                    <a:pt x="23338" y="43979"/>
                    <a:pt x="23072" y="44260"/>
                    <a:pt x="23072" y="44606"/>
                  </a:cubicBezTo>
                  <a:lnTo>
                    <a:pt x="23072" y="46425"/>
                  </a:lnTo>
                  <a:cubicBezTo>
                    <a:pt x="23072" y="46770"/>
                    <a:pt x="23339" y="47052"/>
                    <a:pt x="23677" y="47083"/>
                  </a:cubicBezTo>
                  <a:lnTo>
                    <a:pt x="23677" y="49583"/>
                  </a:lnTo>
                  <a:lnTo>
                    <a:pt x="22508" y="49583"/>
                  </a:lnTo>
                  <a:cubicBezTo>
                    <a:pt x="22397" y="49583"/>
                    <a:pt x="22306" y="49674"/>
                    <a:pt x="22306" y="49786"/>
                  </a:cubicBezTo>
                  <a:lnTo>
                    <a:pt x="22306" y="51541"/>
                  </a:lnTo>
                  <a:cubicBezTo>
                    <a:pt x="22306" y="51652"/>
                    <a:pt x="22397" y="51742"/>
                    <a:pt x="22508" y="51742"/>
                  </a:cubicBezTo>
                  <a:lnTo>
                    <a:pt x="22799" y="51742"/>
                  </a:lnTo>
                  <a:lnTo>
                    <a:pt x="22799" y="53795"/>
                  </a:lnTo>
                  <a:lnTo>
                    <a:pt x="20170" y="53795"/>
                  </a:lnTo>
                  <a:lnTo>
                    <a:pt x="20170" y="50459"/>
                  </a:lnTo>
                  <a:cubicBezTo>
                    <a:pt x="20170" y="50128"/>
                    <a:pt x="20352" y="49829"/>
                    <a:pt x="20646" y="49680"/>
                  </a:cubicBezTo>
                  <a:cubicBezTo>
                    <a:pt x="21244" y="49375"/>
                    <a:pt x="22062" y="48950"/>
                    <a:pt x="22559" y="48655"/>
                  </a:cubicBezTo>
                  <a:cubicBezTo>
                    <a:pt x="22682" y="48583"/>
                    <a:pt x="23059" y="48360"/>
                    <a:pt x="23024" y="47993"/>
                  </a:cubicBezTo>
                  <a:cubicBezTo>
                    <a:pt x="23009" y="47831"/>
                    <a:pt x="22914" y="47702"/>
                    <a:pt x="22850" y="47618"/>
                  </a:cubicBezTo>
                  <a:cubicBezTo>
                    <a:pt x="22214" y="46764"/>
                    <a:pt x="21541" y="45920"/>
                    <a:pt x="20850" y="45109"/>
                  </a:cubicBezTo>
                  <a:cubicBezTo>
                    <a:pt x="20616" y="44835"/>
                    <a:pt x="20274" y="44676"/>
                    <a:pt x="19912" y="44670"/>
                  </a:cubicBezTo>
                  <a:cubicBezTo>
                    <a:pt x="19744" y="44667"/>
                    <a:pt x="19538" y="44664"/>
                    <a:pt x="19310" y="44663"/>
                  </a:cubicBezTo>
                  <a:lnTo>
                    <a:pt x="19310" y="44091"/>
                  </a:lnTo>
                  <a:cubicBezTo>
                    <a:pt x="19310" y="43613"/>
                    <a:pt x="19698" y="43221"/>
                    <a:pt x="20176" y="43216"/>
                  </a:cubicBezTo>
                  <a:cubicBezTo>
                    <a:pt x="20681" y="43214"/>
                    <a:pt x="21379" y="43202"/>
                    <a:pt x="21842" y="43169"/>
                  </a:cubicBezTo>
                  <a:cubicBezTo>
                    <a:pt x="21958" y="43160"/>
                    <a:pt x="22227" y="43141"/>
                    <a:pt x="22352" y="42922"/>
                  </a:cubicBezTo>
                  <a:cubicBezTo>
                    <a:pt x="22459" y="42736"/>
                    <a:pt x="22408" y="42513"/>
                    <a:pt x="22204" y="42259"/>
                  </a:cubicBezTo>
                  <a:lnTo>
                    <a:pt x="21451" y="41325"/>
                  </a:lnTo>
                  <a:cubicBezTo>
                    <a:pt x="20845" y="40574"/>
                    <a:pt x="20158" y="39722"/>
                    <a:pt x="19236" y="39210"/>
                  </a:cubicBezTo>
                  <a:cubicBezTo>
                    <a:pt x="19107" y="39137"/>
                    <a:pt x="18965" y="39091"/>
                    <a:pt x="18817" y="39069"/>
                  </a:cubicBezTo>
                  <a:lnTo>
                    <a:pt x="18817" y="38916"/>
                  </a:lnTo>
                  <a:cubicBezTo>
                    <a:pt x="18817" y="38512"/>
                    <a:pt x="19082" y="38160"/>
                    <a:pt x="19462" y="38059"/>
                  </a:cubicBezTo>
                  <a:cubicBezTo>
                    <a:pt x="19680" y="38001"/>
                    <a:pt x="19845" y="37933"/>
                    <a:pt x="19976" y="37843"/>
                  </a:cubicBezTo>
                  <a:cubicBezTo>
                    <a:pt x="20274" y="37637"/>
                    <a:pt x="20464" y="37309"/>
                    <a:pt x="20494" y="36941"/>
                  </a:cubicBezTo>
                  <a:cubicBezTo>
                    <a:pt x="20526" y="36559"/>
                    <a:pt x="20387" y="36186"/>
                    <a:pt x="20112" y="35920"/>
                  </a:cubicBezTo>
                  <a:lnTo>
                    <a:pt x="17795" y="33666"/>
                  </a:lnTo>
                  <a:cubicBezTo>
                    <a:pt x="17685" y="33560"/>
                    <a:pt x="17561" y="33477"/>
                    <a:pt x="17426" y="33416"/>
                  </a:cubicBezTo>
                  <a:lnTo>
                    <a:pt x="17426" y="33244"/>
                  </a:lnTo>
                  <a:cubicBezTo>
                    <a:pt x="17426" y="32789"/>
                    <a:pt x="17782" y="32407"/>
                    <a:pt x="18238" y="32372"/>
                  </a:cubicBezTo>
                  <a:cubicBezTo>
                    <a:pt x="18506" y="32352"/>
                    <a:pt x="18722" y="32326"/>
                    <a:pt x="18878" y="32297"/>
                  </a:cubicBezTo>
                  <a:cubicBezTo>
                    <a:pt x="19094" y="32257"/>
                    <a:pt x="19331" y="32184"/>
                    <a:pt x="19456" y="31968"/>
                  </a:cubicBezTo>
                  <a:cubicBezTo>
                    <a:pt x="19533" y="31834"/>
                    <a:pt x="19549" y="31660"/>
                    <a:pt x="19498" y="31491"/>
                  </a:cubicBezTo>
                  <a:cubicBezTo>
                    <a:pt x="19460" y="31359"/>
                    <a:pt x="19389" y="31246"/>
                    <a:pt x="19321" y="31142"/>
                  </a:cubicBezTo>
                  <a:cubicBezTo>
                    <a:pt x="18865" y="30452"/>
                    <a:pt x="18312" y="29836"/>
                    <a:pt x="17776" y="29238"/>
                  </a:cubicBezTo>
                  <a:cubicBezTo>
                    <a:pt x="17545" y="28980"/>
                    <a:pt x="17309" y="28744"/>
                    <a:pt x="16971" y="28690"/>
                  </a:cubicBezTo>
                  <a:lnTo>
                    <a:pt x="16970" y="28693"/>
                  </a:lnTo>
                  <a:cubicBezTo>
                    <a:pt x="16936" y="28689"/>
                    <a:pt x="16877" y="28684"/>
                    <a:pt x="16768" y="28682"/>
                  </a:cubicBezTo>
                  <a:lnTo>
                    <a:pt x="16768" y="28202"/>
                  </a:lnTo>
                  <a:cubicBezTo>
                    <a:pt x="16768" y="27787"/>
                    <a:pt x="17067" y="27426"/>
                    <a:pt x="17479" y="27344"/>
                  </a:cubicBezTo>
                  <a:cubicBezTo>
                    <a:pt x="17710" y="27297"/>
                    <a:pt x="17894" y="27248"/>
                    <a:pt x="18027" y="27195"/>
                  </a:cubicBezTo>
                  <a:cubicBezTo>
                    <a:pt x="18328" y="27076"/>
                    <a:pt x="18489" y="26905"/>
                    <a:pt x="18505" y="26685"/>
                  </a:cubicBezTo>
                  <a:cubicBezTo>
                    <a:pt x="18519" y="26472"/>
                    <a:pt x="18382" y="26308"/>
                    <a:pt x="18300" y="26211"/>
                  </a:cubicBezTo>
                  <a:lnTo>
                    <a:pt x="16806" y="24432"/>
                  </a:lnTo>
                  <a:cubicBezTo>
                    <a:pt x="16569" y="24149"/>
                    <a:pt x="16220" y="23986"/>
                    <a:pt x="15852" y="23983"/>
                  </a:cubicBezTo>
                  <a:lnTo>
                    <a:pt x="15810" y="23983"/>
                  </a:lnTo>
                  <a:lnTo>
                    <a:pt x="15494" y="22972"/>
                  </a:lnTo>
                  <a:cubicBezTo>
                    <a:pt x="15460" y="22862"/>
                    <a:pt x="15416" y="22725"/>
                    <a:pt x="15326" y="22607"/>
                  </a:cubicBezTo>
                  <a:cubicBezTo>
                    <a:pt x="15221" y="22472"/>
                    <a:pt x="15069" y="22392"/>
                    <a:pt x="14918" y="22392"/>
                  </a:cubicBezTo>
                  <a:cubicBezTo>
                    <a:pt x="14898" y="22392"/>
                    <a:pt x="14878" y="22393"/>
                    <a:pt x="14859" y="22396"/>
                  </a:cubicBezTo>
                  <a:cubicBezTo>
                    <a:pt x="14657" y="22423"/>
                    <a:pt x="14501" y="22580"/>
                    <a:pt x="14395" y="22862"/>
                  </a:cubicBezTo>
                  <a:cubicBezTo>
                    <a:pt x="14258" y="23228"/>
                    <a:pt x="14172" y="23609"/>
                    <a:pt x="14093" y="23983"/>
                  </a:cubicBezTo>
                  <a:lnTo>
                    <a:pt x="14062" y="23983"/>
                  </a:lnTo>
                  <a:cubicBezTo>
                    <a:pt x="13694" y="23986"/>
                    <a:pt x="13345" y="24149"/>
                    <a:pt x="13108" y="24432"/>
                  </a:cubicBezTo>
                  <a:lnTo>
                    <a:pt x="11615" y="26210"/>
                  </a:lnTo>
                  <a:cubicBezTo>
                    <a:pt x="11533" y="26308"/>
                    <a:pt x="11395" y="26472"/>
                    <a:pt x="11409" y="26685"/>
                  </a:cubicBezTo>
                  <a:cubicBezTo>
                    <a:pt x="11425" y="26905"/>
                    <a:pt x="11586" y="27076"/>
                    <a:pt x="11887" y="27195"/>
                  </a:cubicBezTo>
                  <a:cubicBezTo>
                    <a:pt x="12021" y="27248"/>
                    <a:pt x="12204" y="27297"/>
                    <a:pt x="12435" y="27344"/>
                  </a:cubicBezTo>
                  <a:cubicBezTo>
                    <a:pt x="12847" y="27426"/>
                    <a:pt x="13146" y="27788"/>
                    <a:pt x="13146" y="28202"/>
                  </a:cubicBezTo>
                  <a:lnTo>
                    <a:pt x="13146" y="28682"/>
                  </a:lnTo>
                  <a:cubicBezTo>
                    <a:pt x="13037" y="28686"/>
                    <a:pt x="12978" y="28689"/>
                    <a:pt x="12944" y="28693"/>
                  </a:cubicBezTo>
                  <a:lnTo>
                    <a:pt x="12943" y="28690"/>
                  </a:lnTo>
                  <a:cubicBezTo>
                    <a:pt x="12578" y="28748"/>
                    <a:pt x="12313" y="29044"/>
                    <a:pt x="12138" y="29238"/>
                  </a:cubicBezTo>
                  <a:cubicBezTo>
                    <a:pt x="11602" y="29836"/>
                    <a:pt x="11049" y="30452"/>
                    <a:pt x="10593" y="31142"/>
                  </a:cubicBezTo>
                  <a:cubicBezTo>
                    <a:pt x="10525" y="31246"/>
                    <a:pt x="10455" y="31359"/>
                    <a:pt x="10416" y="31491"/>
                  </a:cubicBezTo>
                  <a:cubicBezTo>
                    <a:pt x="10365" y="31660"/>
                    <a:pt x="10381" y="31834"/>
                    <a:pt x="10458" y="31968"/>
                  </a:cubicBezTo>
                  <a:cubicBezTo>
                    <a:pt x="10583" y="32184"/>
                    <a:pt x="10820" y="32257"/>
                    <a:pt x="11036" y="32297"/>
                  </a:cubicBezTo>
                  <a:cubicBezTo>
                    <a:pt x="11192" y="32326"/>
                    <a:pt x="11408" y="32352"/>
                    <a:pt x="11676" y="32372"/>
                  </a:cubicBezTo>
                  <a:cubicBezTo>
                    <a:pt x="12132" y="32407"/>
                    <a:pt x="12488" y="32789"/>
                    <a:pt x="12488" y="33244"/>
                  </a:cubicBezTo>
                  <a:lnTo>
                    <a:pt x="12488" y="33416"/>
                  </a:lnTo>
                  <a:cubicBezTo>
                    <a:pt x="12354" y="33477"/>
                    <a:pt x="12228" y="33560"/>
                    <a:pt x="12120" y="33666"/>
                  </a:cubicBezTo>
                  <a:lnTo>
                    <a:pt x="9802" y="35920"/>
                  </a:lnTo>
                  <a:cubicBezTo>
                    <a:pt x="9527" y="36186"/>
                    <a:pt x="9388" y="36559"/>
                    <a:pt x="9420" y="36941"/>
                  </a:cubicBezTo>
                  <a:cubicBezTo>
                    <a:pt x="9452" y="37307"/>
                    <a:pt x="9640" y="37637"/>
                    <a:pt x="9950" y="37852"/>
                  </a:cubicBezTo>
                  <a:cubicBezTo>
                    <a:pt x="10070" y="37933"/>
                    <a:pt x="10234" y="38001"/>
                    <a:pt x="10452" y="38059"/>
                  </a:cubicBezTo>
                  <a:cubicBezTo>
                    <a:pt x="10832" y="38160"/>
                    <a:pt x="11097" y="38512"/>
                    <a:pt x="11097" y="38916"/>
                  </a:cubicBezTo>
                  <a:lnTo>
                    <a:pt x="11097" y="39069"/>
                  </a:lnTo>
                  <a:cubicBezTo>
                    <a:pt x="10950" y="39091"/>
                    <a:pt x="10807" y="39137"/>
                    <a:pt x="10678" y="39210"/>
                  </a:cubicBezTo>
                  <a:cubicBezTo>
                    <a:pt x="9756" y="39722"/>
                    <a:pt x="9070" y="40574"/>
                    <a:pt x="8463" y="41325"/>
                  </a:cubicBezTo>
                  <a:lnTo>
                    <a:pt x="7710" y="42259"/>
                  </a:lnTo>
                  <a:cubicBezTo>
                    <a:pt x="7506" y="42513"/>
                    <a:pt x="7455" y="42736"/>
                    <a:pt x="7562" y="42922"/>
                  </a:cubicBezTo>
                  <a:cubicBezTo>
                    <a:pt x="7687" y="43141"/>
                    <a:pt x="7956" y="43160"/>
                    <a:pt x="8072" y="43169"/>
                  </a:cubicBezTo>
                  <a:cubicBezTo>
                    <a:pt x="8535" y="43200"/>
                    <a:pt x="9233" y="43212"/>
                    <a:pt x="9739" y="43216"/>
                  </a:cubicBezTo>
                  <a:cubicBezTo>
                    <a:pt x="10216" y="43221"/>
                    <a:pt x="10604" y="43613"/>
                    <a:pt x="10604" y="44091"/>
                  </a:cubicBezTo>
                  <a:lnTo>
                    <a:pt x="10604" y="44663"/>
                  </a:lnTo>
                  <a:cubicBezTo>
                    <a:pt x="10361" y="44666"/>
                    <a:pt x="10154" y="44667"/>
                    <a:pt x="10002" y="44670"/>
                  </a:cubicBezTo>
                  <a:cubicBezTo>
                    <a:pt x="9640" y="44675"/>
                    <a:pt x="9298" y="44835"/>
                    <a:pt x="9064" y="45109"/>
                  </a:cubicBezTo>
                  <a:cubicBezTo>
                    <a:pt x="8375" y="45918"/>
                    <a:pt x="7701" y="46763"/>
                    <a:pt x="7064" y="47618"/>
                  </a:cubicBezTo>
                  <a:cubicBezTo>
                    <a:pt x="7000" y="47702"/>
                    <a:pt x="6905" y="47831"/>
                    <a:pt x="6890" y="47993"/>
                  </a:cubicBezTo>
                  <a:cubicBezTo>
                    <a:pt x="6856" y="48360"/>
                    <a:pt x="7232" y="48583"/>
                    <a:pt x="7355" y="48655"/>
                  </a:cubicBezTo>
                  <a:cubicBezTo>
                    <a:pt x="7853" y="48950"/>
                    <a:pt x="8670" y="49375"/>
                    <a:pt x="9268" y="49680"/>
                  </a:cubicBezTo>
                  <a:cubicBezTo>
                    <a:pt x="9562" y="49829"/>
                    <a:pt x="9746" y="50128"/>
                    <a:pt x="9746" y="50458"/>
                  </a:cubicBezTo>
                  <a:lnTo>
                    <a:pt x="9746" y="53795"/>
                  </a:lnTo>
                  <a:lnTo>
                    <a:pt x="360" y="53795"/>
                  </a:lnTo>
                  <a:cubicBezTo>
                    <a:pt x="318" y="53795"/>
                    <a:pt x="282" y="53811"/>
                    <a:pt x="250" y="53834"/>
                  </a:cubicBezTo>
                  <a:cubicBezTo>
                    <a:pt x="124" y="53837"/>
                    <a:pt x="1" y="53933"/>
                    <a:pt x="5" y="54075"/>
                  </a:cubicBezTo>
                  <a:cubicBezTo>
                    <a:pt x="182" y="56745"/>
                    <a:pt x="114" y="59416"/>
                    <a:pt x="101" y="62089"/>
                  </a:cubicBezTo>
                  <a:cubicBezTo>
                    <a:pt x="98" y="64904"/>
                    <a:pt x="180" y="67732"/>
                    <a:pt x="418" y="70534"/>
                  </a:cubicBezTo>
                  <a:cubicBezTo>
                    <a:pt x="431" y="70569"/>
                    <a:pt x="451" y="70596"/>
                    <a:pt x="474" y="70619"/>
                  </a:cubicBezTo>
                  <a:cubicBezTo>
                    <a:pt x="490" y="70767"/>
                    <a:pt x="661" y="70841"/>
                    <a:pt x="804" y="70841"/>
                  </a:cubicBezTo>
                  <a:cubicBezTo>
                    <a:pt x="824" y="70843"/>
                    <a:pt x="844" y="70844"/>
                    <a:pt x="863" y="70844"/>
                  </a:cubicBezTo>
                  <a:cubicBezTo>
                    <a:pt x="931" y="70844"/>
                    <a:pt x="999" y="70832"/>
                    <a:pt x="1065" y="70822"/>
                  </a:cubicBezTo>
                  <a:lnTo>
                    <a:pt x="1065" y="70822"/>
                  </a:lnTo>
                  <a:cubicBezTo>
                    <a:pt x="1058" y="70824"/>
                    <a:pt x="1060" y="70825"/>
                    <a:pt x="1068" y="70825"/>
                  </a:cubicBezTo>
                  <a:cubicBezTo>
                    <a:pt x="1089" y="70825"/>
                    <a:pt x="1151" y="70819"/>
                    <a:pt x="1200" y="70802"/>
                  </a:cubicBezTo>
                  <a:cubicBezTo>
                    <a:pt x="3172" y="70816"/>
                    <a:pt x="5137" y="71036"/>
                    <a:pt x="7106" y="71146"/>
                  </a:cubicBezTo>
                  <a:cubicBezTo>
                    <a:pt x="11595" y="71387"/>
                    <a:pt x="16081" y="71714"/>
                    <a:pt x="20575" y="71788"/>
                  </a:cubicBezTo>
                  <a:cubicBezTo>
                    <a:pt x="21451" y="71804"/>
                    <a:pt x="22327" y="71809"/>
                    <a:pt x="23203" y="71809"/>
                  </a:cubicBezTo>
                  <a:cubicBezTo>
                    <a:pt x="24408" y="71809"/>
                    <a:pt x="25612" y="71800"/>
                    <a:pt x="26816" y="71800"/>
                  </a:cubicBezTo>
                  <a:cubicBezTo>
                    <a:pt x="27739" y="71800"/>
                    <a:pt x="28661" y="71805"/>
                    <a:pt x="29583" y="71824"/>
                  </a:cubicBezTo>
                  <a:cubicBezTo>
                    <a:pt x="34747" y="71965"/>
                    <a:pt x="39907" y="72211"/>
                    <a:pt x="45072" y="72259"/>
                  </a:cubicBezTo>
                  <a:cubicBezTo>
                    <a:pt x="46076" y="72273"/>
                    <a:pt x="47080" y="72279"/>
                    <a:pt x="48084" y="72279"/>
                  </a:cubicBezTo>
                  <a:cubicBezTo>
                    <a:pt x="55515" y="72279"/>
                    <a:pt x="62943" y="71931"/>
                    <a:pt x="70373" y="71931"/>
                  </a:cubicBezTo>
                  <a:cubicBezTo>
                    <a:pt x="72194" y="71931"/>
                    <a:pt x="74016" y="71951"/>
                    <a:pt x="75838" y="72004"/>
                  </a:cubicBezTo>
                  <a:cubicBezTo>
                    <a:pt x="84384" y="72106"/>
                    <a:pt x="92931" y="72240"/>
                    <a:pt x="101477" y="72424"/>
                  </a:cubicBezTo>
                  <a:cubicBezTo>
                    <a:pt x="106820" y="72670"/>
                    <a:pt x="112166" y="72828"/>
                    <a:pt x="117515" y="72901"/>
                  </a:cubicBezTo>
                  <a:cubicBezTo>
                    <a:pt x="119193" y="72916"/>
                    <a:pt x="120873" y="72938"/>
                    <a:pt x="122553" y="72938"/>
                  </a:cubicBezTo>
                  <a:cubicBezTo>
                    <a:pt x="124996" y="72938"/>
                    <a:pt x="127440" y="72892"/>
                    <a:pt x="129877" y="72712"/>
                  </a:cubicBezTo>
                  <a:cubicBezTo>
                    <a:pt x="132063" y="72480"/>
                    <a:pt x="134929" y="72418"/>
                    <a:pt x="136277" y="70433"/>
                  </a:cubicBezTo>
                  <a:cubicBezTo>
                    <a:pt x="136333" y="70346"/>
                    <a:pt x="136378" y="70249"/>
                    <a:pt x="136410" y="70149"/>
                  </a:cubicBezTo>
                  <a:cubicBezTo>
                    <a:pt x="136436" y="70059"/>
                    <a:pt x="136378" y="69956"/>
                    <a:pt x="136287" y="69933"/>
                  </a:cubicBezTo>
                  <a:cubicBezTo>
                    <a:pt x="136272" y="69931"/>
                    <a:pt x="136259" y="69930"/>
                    <a:pt x="136247" y="69930"/>
                  </a:cubicBezTo>
                  <a:cubicBezTo>
                    <a:pt x="136219" y="69930"/>
                    <a:pt x="136196" y="69935"/>
                    <a:pt x="136175" y="69942"/>
                  </a:cubicBezTo>
                  <a:cubicBezTo>
                    <a:pt x="136349" y="65986"/>
                    <a:pt x="136149" y="62026"/>
                    <a:pt x="136303" y="58068"/>
                  </a:cubicBezTo>
                  <a:cubicBezTo>
                    <a:pt x="136340" y="56895"/>
                    <a:pt x="136446" y="55727"/>
                    <a:pt x="136566" y="54560"/>
                  </a:cubicBezTo>
                  <a:cubicBezTo>
                    <a:pt x="136586" y="54370"/>
                    <a:pt x="136605" y="54179"/>
                    <a:pt x="136626" y="53988"/>
                  </a:cubicBezTo>
                  <a:cubicBezTo>
                    <a:pt x="136627" y="53923"/>
                    <a:pt x="136600" y="53862"/>
                    <a:pt x="136555" y="53816"/>
                  </a:cubicBezTo>
                  <a:cubicBezTo>
                    <a:pt x="136509" y="53768"/>
                    <a:pt x="136451" y="53747"/>
                    <a:pt x="136393" y="53747"/>
                  </a:cubicBezTo>
                  <a:cubicBezTo>
                    <a:pt x="136339" y="53747"/>
                    <a:pt x="136285" y="53765"/>
                    <a:pt x="136240" y="53795"/>
                  </a:cubicBezTo>
                  <a:lnTo>
                    <a:pt x="99065" y="53795"/>
                  </a:lnTo>
                  <a:lnTo>
                    <a:pt x="99065" y="50459"/>
                  </a:lnTo>
                  <a:cubicBezTo>
                    <a:pt x="99065" y="50128"/>
                    <a:pt x="99249" y="49829"/>
                    <a:pt x="99543" y="49680"/>
                  </a:cubicBezTo>
                  <a:cubicBezTo>
                    <a:pt x="100141" y="49376"/>
                    <a:pt x="100957" y="48950"/>
                    <a:pt x="101455" y="48656"/>
                  </a:cubicBezTo>
                  <a:cubicBezTo>
                    <a:pt x="101579" y="48583"/>
                    <a:pt x="101955" y="48360"/>
                    <a:pt x="101920" y="47993"/>
                  </a:cubicBezTo>
                  <a:cubicBezTo>
                    <a:pt x="101906" y="47831"/>
                    <a:pt x="101810" y="47702"/>
                    <a:pt x="101746" y="47618"/>
                  </a:cubicBezTo>
                  <a:cubicBezTo>
                    <a:pt x="101109" y="46763"/>
                    <a:pt x="100436" y="45918"/>
                    <a:pt x="99745" y="45110"/>
                  </a:cubicBezTo>
                  <a:cubicBezTo>
                    <a:pt x="99512" y="44835"/>
                    <a:pt x="99171" y="44676"/>
                    <a:pt x="98809" y="44670"/>
                  </a:cubicBezTo>
                  <a:cubicBezTo>
                    <a:pt x="98656" y="44667"/>
                    <a:pt x="98449" y="44666"/>
                    <a:pt x="98206" y="44663"/>
                  </a:cubicBezTo>
                  <a:lnTo>
                    <a:pt x="98206" y="44091"/>
                  </a:lnTo>
                  <a:cubicBezTo>
                    <a:pt x="98206" y="43613"/>
                    <a:pt x="98594" y="43221"/>
                    <a:pt x="99072" y="43216"/>
                  </a:cubicBezTo>
                  <a:cubicBezTo>
                    <a:pt x="99577" y="43214"/>
                    <a:pt x="100275" y="43202"/>
                    <a:pt x="100739" y="43169"/>
                  </a:cubicBezTo>
                  <a:cubicBezTo>
                    <a:pt x="100855" y="43160"/>
                    <a:pt x="101122" y="43141"/>
                    <a:pt x="101248" y="42922"/>
                  </a:cubicBezTo>
                  <a:cubicBezTo>
                    <a:pt x="101354" y="42736"/>
                    <a:pt x="101305" y="42513"/>
                    <a:pt x="101101" y="42259"/>
                  </a:cubicBezTo>
                  <a:lnTo>
                    <a:pt x="100348" y="41325"/>
                  </a:lnTo>
                  <a:cubicBezTo>
                    <a:pt x="99741" y="40574"/>
                    <a:pt x="99055" y="39722"/>
                    <a:pt x="98132" y="39210"/>
                  </a:cubicBezTo>
                  <a:cubicBezTo>
                    <a:pt x="98003" y="39137"/>
                    <a:pt x="97860" y="39091"/>
                    <a:pt x="97714" y="39069"/>
                  </a:cubicBezTo>
                  <a:lnTo>
                    <a:pt x="97714" y="38916"/>
                  </a:lnTo>
                  <a:cubicBezTo>
                    <a:pt x="97714" y="38512"/>
                    <a:pt x="97979" y="38160"/>
                    <a:pt x="98357" y="38059"/>
                  </a:cubicBezTo>
                  <a:cubicBezTo>
                    <a:pt x="98577" y="38001"/>
                    <a:pt x="98740" y="37933"/>
                    <a:pt x="98861" y="37852"/>
                  </a:cubicBezTo>
                  <a:cubicBezTo>
                    <a:pt x="99171" y="37637"/>
                    <a:pt x="99359" y="37307"/>
                    <a:pt x="99391" y="36941"/>
                  </a:cubicBezTo>
                  <a:cubicBezTo>
                    <a:pt x="99422" y="36559"/>
                    <a:pt x="99283" y="36186"/>
                    <a:pt x="99008" y="35920"/>
                  </a:cubicBezTo>
                  <a:lnTo>
                    <a:pt x="96690" y="33666"/>
                  </a:lnTo>
                  <a:cubicBezTo>
                    <a:pt x="96582" y="33560"/>
                    <a:pt x="96457" y="33477"/>
                    <a:pt x="96321" y="33416"/>
                  </a:cubicBezTo>
                  <a:lnTo>
                    <a:pt x="96321" y="33244"/>
                  </a:lnTo>
                  <a:cubicBezTo>
                    <a:pt x="96321" y="32791"/>
                    <a:pt x="96679" y="32407"/>
                    <a:pt x="97135" y="32372"/>
                  </a:cubicBezTo>
                  <a:cubicBezTo>
                    <a:pt x="97403" y="32352"/>
                    <a:pt x="97618" y="32328"/>
                    <a:pt x="97775" y="32297"/>
                  </a:cubicBezTo>
                  <a:cubicBezTo>
                    <a:pt x="97990" y="32257"/>
                    <a:pt x="98228" y="32186"/>
                    <a:pt x="98352" y="31968"/>
                  </a:cubicBezTo>
                  <a:cubicBezTo>
                    <a:pt x="98429" y="31834"/>
                    <a:pt x="98445" y="31660"/>
                    <a:pt x="98394" y="31491"/>
                  </a:cubicBezTo>
                  <a:cubicBezTo>
                    <a:pt x="98355" y="31359"/>
                    <a:pt x="98286" y="31246"/>
                    <a:pt x="98216" y="31142"/>
                  </a:cubicBezTo>
                  <a:cubicBezTo>
                    <a:pt x="97762" y="30452"/>
                    <a:pt x="97208" y="29836"/>
                    <a:pt x="96673" y="29239"/>
                  </a:cubicBezTo>
                  <a:cubicBezTo>
                    <a:pt x="96498" y="29044"/>
                    <a:pt x="96233" y="28748"/>
                    <a:pt x="95868" y="28690"/>
                  </a:cubicBezTo>
                  <a:lnTo>
                    <a:pt x="95866" y="28693"/>
                  </a:lnTo>
                  <a:cubicBezTo>
                    <a:pt x="95833" y="28689"/>
                    <a:pt x="95774" y="28686"/>
                    <a:pt x="95665" y="28683"/>
                  </a:cubicBezTo>
                  <a:lnTo>
                    <a:pt x="95665" y="28202"/>
                  </a:lnTo>
                  <a:cubicBezTo>
                    <a:pt x="95665" y="27788"/>
                    <a:pt x="95963" y="27426"/>
                    <a:pt x="96376" y="27344"/>
                  </a:cubicBezTo>
                  <a:cubicBezTo>
                    <a:pt x="96606" y="27297"/>
                    <a:pt x="96790" y="27248"/>
                    <a:pt x="96923" y="27196"/>
                  </a:cubicBezTo>
                  <a:cubicBezTo>
                    <a:pt x="97224" y="27076"/>
                    <a:pt x="97385" y="26905"/>
                    <a:pt x="97400" y="26685"/>
                  </a:cubicBezTo>
                  <a:cubicBezTo>
                    <a:pt x="97416" y="26472"/>
                    <a:pt x="97278" y="26308"/>
                    <a:pt x="97195" y="26211"/>
                  </a:cubicBezTo>
                  <a:lnTo>
                    <a:pt x="95703" y="24433"/>
                  </a:lnTo>
                  <a:cubicBezTo>
                    <a:pt x="95465" y="24149"/>
                    <a:pt x="95116" y="23986"/>
                    <a:pt x="94747" y="23983"/>
                  </a:cubicBezTo>
                  <a:lnTo>
                    <a:pt x="94718" y="23983"/>
                  </a:lnTo>
                  <a:cubicBezTo>
                    <a:pt x="94638" y="23609"/>
                    <a:pt x="94551" y="23228"/>
                    <a:pt x="94415" y="22862"/>
                  </a:cubicBezTo>
                  <a:cubicBezTo>
                    <a:pt x="94310" y="22581"/>
                    <a:pt x="94153" y="22423"/>
                    <a:pt x="93952" y="22396"/>
                  </a:cubicBezTo>
                  <a:cubicBezTo>
                    <a:pt x="93932" y="22393"/>
                    <a:pt x="93912" y="22392"/>
                    <a:pt x="93892" y="22392"/>
                  </a:cubicBezTo>
                  <a:cubicBezTo>
                    <a:pt x="93741" y="22392"/>
                    <a:pt x="93589" y="22472"/>
                    <a:pt x="93484" y="22609"/>
                  </a:cubicBezTo>
                  <a:cubicBezTo>
                    <a:pt x="93394" y="22725"/>
                    <a:pt x="93351" y="22862"/>
                    <a:pt x="93316" y="22972"/>
                  </a:cubicBezTo>
                  <a:lnTo>
                    <a:pt x="93001" y="23983"/>
                  </a:lnTo>
                  <a:lnTo>
                    <a:pt x="92959" y="23983"/>
                  </a:lnTo>
                  <a:cubicBezTo>
                    <a:pt x="92589" y="23986"/>
                    <a:pt x="92242" y="24149"/>
                    <a:pt x="92004" y="24433"/>
                  </a:cubicBezTo>
                  <a:lnTo>
                    <a:pt x="90510" y="26211"/>
                  </a:lnTo>
                  <a:cubicBezTo>
                    <a:pt x="90429" y="26308"/>
                    <a:pt x="90291" y="26472"/>
                    <a:pt x="90306" y="26685"/>
                  </a:cubicBezTo>
                  <a:cubicBezTo>
                    <a:pt x="90322" y="26905"/>
                    <a:pt x="90483" y="27077"/>
                    <a:pt x="90784" y="27196"/>
                  </a:cubicBezTo>
                  <a:cubicBezTo>
                    <a:pt x="90917" y="27248"/>
                    <a:pt x="91101" y="27297"/>
                    <a:pt x="91331" y="27344"/>
                  </a:cubicBezTo>
                  <a:cubicBezTo>
                    <a:pt x="91742" y="27426"/>
                    <a:pt x="92042" y="27788"/>
                    <a:pt x="92042" y="28202"/>
                  </a:cubicBezTo>
                  <a:lnTo>
                    <a:pt x="92042" y="28683"/>
                  </a:lnTo>
                  <a:cubicBezTo>
                    <a:pt x="91933" y="28686"/>
                    <a:pt x="91874" y="28689"/>
                    <a:pt x="91839" y="28693"/>
                  </a:cubicBezTo>
                  <a:lnTo>
                    <a:pt x="91839" y="28690"/>
                  </a:lnTo>
                  <a:cubicBezTo>
                    <a:pt x="91502" y="28744"/>
                    <a:pt x="91266" y="28980"/>
                    <a:pt x="91034" y="29238"/>
                  </a:cubicBezTo>
                  <a:cubicBezTo>
                    <a:pt x="90499" y="29836"/>
                    <a:pt x="89944" y="30452"/>
                    <a:pt x="89489" y="31142"/>
                  </a:cubicBezTo>
                  <a:cubicBezTo>
                    <a:pt x="89421" y="31246"/>
                    <a:pt x="89350" y="31359"/>
                    <a:pt x="89311" y="31491"/>
                  </a:cubicBezTo>
                  <a:cubicBezTo>
                    <a:pt x="89262" y="31660"/>
                    <a:pt x="89276" y="31835"/>
                    <a:pt x="89355" y="31968"/>
                  </a:cubicBezTo>
                  <a:cubicBezTo>
                    <a:pt x="89479" y="32186"/>
                    <a:pt x="89717" y="32257"/>
                    <a:pt x="89932" y="32297"/>
                  </a:cubicBezTo>
                  <a:cubicBezTo>
                    <a:pt x="90089" y="32328"/>
                    <a:pt x="90304" y="32352"/>
                    <a:pt x="90572" y="32372"/>
                  </a:cubicBezTo>
                  <a:cubicBezTo>
                    <a:pt x="91028" y="32407"/>
                    <a:pt x="91385" y="32791"/>
                    <a:pt x="91385" y="33246"/>
                  </a:cubicBezTo>
                  <a:lnTo>
                    <a:pt x="91385" y="33418"/>
                  </a:lnTo>
                  <a:cubicBezTo>
                    <a:pt x="91250" y="33477"/>
                    <a:pt x="91124" y="33560"/>
                    <a:pt x="91015" y="33666"/>
                  </a:cubicBezTo>
                  <a:lnTo>
                    <a:pt x="88697" y="35920"/>
                  </a:lnTo>
                  <a:cubicBezTo>
                    <a:pt x="88424" y="36186"/>
                    <a:pt x="88285" y="36559"/>
                    <a:pt x="88316" y="36941"/>
                  </a:cubicBezTo>
                  <a:cubicBezTo>
                    <a:pt x="88347" y="37309"/>
                    <a:pt x="88536" y="37637"/>
                    <a:pt x="88835" y="37844"/>
                  </a:cubicBezTo>
                  <a:cubicBezTo>
                    <a:pt x="88965" y="37933"/>
                    <a:pt x="89130" y="38001"/>
                    <a:pt x="89349" y="38059"/>
                  </a:cubicBezTo>
                  <a:cubicBezTo>
                    <a:pt x="89728" y="38160"/>
                    <a:pt x="89993" y="38512"/>
                    <a:pt x="89993" y="38916"/>
                  </a:cubicBezTo>
                  <a:lnTo>
                    <a:pt x="89993" y="39069"/>
                  </a:lnTo>
                  <a:cubicBezTo>
                    <a:pt x="89845" y="39091"/>
                    <a:pt x="89704" y="39137"/>
                    <a:pt x="89575" y="39210"/>
                  </a:cubicBezTo>
                  <a:cubicBezTo>
                    <a:pt x="88652" y="39722"/>
                    <a:pt x="87965" y="40574"/>
                    <a:pt x="87359" y="41325"/>
                  </a:cubicBezTo>
                  <a:lnTo>
                    <a:pt x="86606" y="42259"/>
                  </a:lnTo>
                  <a:cubicBezTo>
                    <a:pt x="86401" y="42513"/>
                    <a:pt x="86351" y="42736"/>
                    <a:pt x="86459" y="42922"/>
                  </a:cubicBezTo>
                  <a:cubicBezTo>
                    <a:pt x="86583" y="43141"/>
                    <a:pt x="86852" y="43160"/>
                    <a:pt x="86967" y="43169"/>
                  </a:cubicBezTo>
                  <a:cubicBezTo>
                    <a:pt x="87430" y="43202"/>
                    <a:pt x="88130" y="43214"/>
                    <a:pt x="88635" y="43216"/>
                  </a:cubicBezTo>
                  <a:cubicBezTo>
                    <a:pt x="89111" y="43221"/>
                    <a:pt x="89501" y="43613"/>
                    <a:pt x="89501" y="44091"/>
                  </a:cubicBezTo>
                  <a:lnTo>
                    <a:pt x="89501" y="44663"/>
                  </a:lnTo>
                  <a:cubicBezTo>
                    <a:pt x="89272" y="44664"/>
                    <a:pt x="89066" y="44667"/>
                    <a:pt x="88897" y="44670"/>
                  </a:cubicBezTo>
                  <a:cubicBezTo>
                    <a:pt x="88535" y="44676"/>
                    <a:pt x="88193" y="44835"/>
                    <a:pt x="87960" y="45110"/>
                  </a:cubicBezTo>
                  <a:cubicBezTo>
                    <a:pt x="87270" y="45920"/>
                    <a:pt x="86596" y="46764"/>
                    <a:pt x="85959" y="47618"/>
                  </a:cubicBezTo>
                  <a:cubicBezTo>
                    <a:pt x="85897" y="47704"/>
                    <a:pt x="85801" y="47831"/>
                    <a:pt x="85785" y="47993"/>
                  </a:cubicBezTo>
                  <a:cubicBezTo>
                    <a:pt x="85752" y="48360"/>
                    <a:pt x="86128" y="48583"/>
                    <a:pt x="86252" y="48656"/>
                  </a:cubicBezTo>
                  <a:cubicBezTo>
                    <a:pt x="86748" y="48950"/>
                    <a:pt x="87565" y="49375"/>
                    <a:pt x="88164" y="49680"/>
                  </a:cubicBezTo>
                  <a:cubicBezTo>
                    <a:pt x="88458" y="49829"/>
                    <a:pt x="88641" y="50128"/>
                    <a:pt x="88641" y="50459"/>
                  </a:cubicBezTo>
                  <a:lnTo>
                    <a:pt x="88641" y="53795"/>
                  </a:lnTo>
                  <a:lnTo>
                    <a:pt x="86011" y="53795"/>
                  </a:lnTo>
                  <a:lnTo>
                    <a:pt x="86011" y="51744"/>
                  </a:lnTo>
                  <a:lnTo>
                    <a:pt x="86302" y="51744"/>
                  </a:lnTo>
                  <a:cubicBezTo>
                    <a:pt x="86414" y="51744"/>
                    <a:pt x="86505" y="51652"/>
                    <a:pt x="86505" y="51541"/>
                  </a:cubicBezTo>
                  <a:lnTo>
                    <a:pt x="86505" y="49786"/>
                  </a:lnTo>
                  <a:cubicBezTo>
                    <a:pt x="86505" y="49674"/>
                    <a:pt x="86414" y="49583"/>
                    <a:pt x="86302" y="49583"/>
                  </a:cubicBezTo>
                  <a:lnTo>
                    <a:pt x="85134" y="49583"/>
                  </a:lnTo>
                  <a:lnTo>
                    <a:pt x="85134" y="47083"/>
                  </a:lnTo>
                  <a:cubicBezTo>
                    <a:pt x="85471" y="47052"/>
                    <a:pt x="85738" y="46771"/>
                    <a:pt x="85738" y="46425"/>
                  </a:cubicBezTo>
                  <a:lnTo>
                    <a:pt x="85738" y="44606"/>
                  </a:lnTo>
                  <a:cubicBezTo>
                    <a:pt x="85738" y="44262"/>
                    <a:pt x="85471" y="43979"/>
                    <a:pt x="85134" y="43949"/>
                  </a:cubicBezTo>
                  <a:lnTo>
                    <a:pt x="85134" y="43158"/>
                  </a:lnTo>
                  <a:cubicBezTo>
                    <a:pt x="85471" y="43128"/>
                    <a:pt x="85738" y="42846"/>
                    <a:pt x="85738" y="42501"/>
                  </a:cubicBezTo>
                  <a:lnTo>
                    <a:pt x="85738" y="39914"/>
                  </a:lnTo>
                  <a:cubicBezTo>
                    <a:pt x="85738" y="39743"/>
                    <a:pt x="85671" y="39588"/>
                    <a:pt x="85564" y="39470"/>
                  </a:cubicBezTo>
                  <a:cubicBezTo>
                    <a:pt x="85636" y="39395"/>
                    <a:pt x="85693" y="39324"/>
                    <a:pt x="85727" y="39256"/>
                  </a:cubicBezTo>
                  <a:cubicBezTo>
                    <a:pt x="85849" y="39019"/>
                    <a:pt x="85864" y="38696"/>
                    <a:pt x="85724" y="38451"/>
                  </a:cubicBezTo>
                  <a:cubicBezTo>
                    <a:pt x="86385" y="37965"/>
                    <a:pt x="86757" y="37141"/>
                    <a:pt x="86622" y="36408"/>
                  </a:cubicBezTo>
                  <a:cubicBezTo>
                    <a:pt x="86466" y="35559"/>
                    <a:pt x="85671" y="34901"/>
                    <a:pt x="84808" y="34901"/>
                  </a:cubicBezTo>
                  <a:lnTo>
                    <a:pt x="84789" y="34901"/>
                  </a:lnTo>
                  <a:cubicBezTo>
                    <a:pt x="84699" y="34902"/>
                    <a:pt x="84621" y="34961"/>
                    <a:pt x="84597" y="35047"/>
                  </a:cubicBezTo>
                  <a:cubicBezTo>
                    <a:pt x="84572" y="35132"/>
                    <a:pt x="84607" y="35224"/>
                    <a:pt x="84681" y="35273"/>
                  </a:cubicBezTo>
                  <a:cubicBezTo>
                    <a:pt x="84944" y="35444"/>
                    <a:pt x="85064" y="35865"/>
                    <a:pt x="84947" y="36213"/>
                  </a:cubicBezTo>
                  <a:cubicBezTo>
                    <a:pt x="84828" y="36567"/>
                    <a:pt x="84471" y="36834"/>
                    <a:pt x="84097" y="36848"/>
                  </a:cubicBezTo>
                  <a:cubicBezTo>
                    <a:pt x="84081" y="36849"/>
                    <a:pt x="84065" y="36849"/>
                    <a:pt x="84049" y="36849"/>
                  </a:cubicBezTo>
                  <a:cubicBezTo>
                    <a:pt x="83902" y="36849"/>
                    <a:pt x="83751" y="36815"/>
                    <a:pt x="83596" y="36773"/>
                  </a:cubicBezTo>
                  <a:cubicBezTo>
                    <a:pt x="83655" y="36366"/>
                    <a:pt x="83706" y="35919"/>
                    <a:pt x="83657" y="35471"/>
                  </a:cubicBezTo>
                  <a:cubicBezTo>
                    <a:pt x="83592" y="34879"/>
                    <a:pt x="83348" y="34379"/>
                    <a:pt x="82970" y="34065"/>
                  </a:cubicBezTo>
                  <a:cubicBezTo>
                    <a:pt x="82665" y="33810"/>
                    <a:pt x="82263" y="33674"/>
                    <a:pt x="81851" y="33674"/>
                  </a:cubicBezTo>
                  <a:cubicBezTo>
                    <a:pt x="81676" y="33674"/>
                    <a:pt x="81499" y="33698"/>
                    <a:pt x="81327" y="33748"/>
                  </a:cubicBezTo>
                  <a:cubicBezTo>
                    <a:pt x="80806" y="33903"/>
                    <a:pt x="80337" y="34284"/>
                    <a:pt x="80041" y="34795"/>
                  </a:cubicBezTo>
                  <a:cubicBezTo>
                    <a:pt x="79998" y="34870"/>
                    <a:pt x="80008" y="34966"/>
                    <a:pt x="80067" y="35031"/>
                  </a:cubicBezTo>
                  <a:cubicBezTo>
                    <a:pt x="80106" y="35075"/>
                    <a:pt x="80161" y="35098"/>
                    <a:pt x="80217" y="35098"/>
                  </a:cubicBezTo>
                  <a:cubicBezTo>
                    <a:pt x="80244" y="35098"/>
                    <a:pt x="80272" y="35092"/>
                    <a:pt x="80299" y="35080"/>
                  </a:cubicBezTo>
                  <a:cubicBezTo>
                    <a:pt x="80495" y="34991"/>
                    <a:pt x="80684" y="34947"/>
                    <a:pt x="80863" y="34947"/>
                  </a:cubicBezTo>
                  <a:cubicBezTo>
                    <a:pt x="80957" y="34947"/>
                    <a:pt x="81049" y="34959"/>
                    <a:pt x="81137" y="34983"/>
                  </a:cubicBezTo>
                  <a:cubicBezTo>
                    <a:pt x="81359" y="35044"/>
                    <a:pt x="81602" y="35215"/>
                    <a:pt x="81648" y="35464"/>
                  </a:cubicBezTo>
                  <a:cubicBezTo>
                    <a:pt x="81709" y="35774"/>
                    <a:pt x="81450" y="36079"/>
                    <a:pt x="81210" y="36247"/>
                  </a:cubicBezTo>
                  <a:cubicBezTo>
                    <a:pt x="81071" y="36346"/>
                    <a:pt x="80919" y="36425"/>
                    <a:pt x="80758" y="36509"/>
                  </a:cubicBezTo>
                  <a:cubicBezTo>
                    <a:pt x="80565" y="36609"/>
                    <a:pt x="80366" y="36714"/>
                    <a:pt x="80185" y="36854"/>
                  </a:cubicBezTo>
                  <a:cubicBezTo>
                    <a:pt x="79754" y="37186"/>
                    <a:pt x="79461" y="37707"/>
                    <a:pt x="79401" y="38247"/>
                  </a:cubicBezTo>
                  <a:cubicBezTo>
                    <a:pt x="79365" y="38586"/>
                    <a:pt x="79416" y="38932"/>
                    <a:pt x="79546" y="39249"/>
                  </a:cubicBezTo>
                  <a:lnTo>
                    <a:pt x="77717" y="39249"/>
                  </a:lnTo>
                  <a:cubicBezTo>
                    <a:pt x="77637" y="39249"/>
                    <a:pt x="77562" y="39266"/>
                    <a:pt x="77491" y="39291"/>
                  </a:cubicBezTo>
                  <a:lnTo>
                    <a:pt x="77491" y="37052"/>
                  </a:lnTo>
                  <a:lnTo>
                    <a:pt x="77561" y="37052"/>
                  </a:lnTo>
                  <a:cubicBezTo>
                    <a:pt x="77927" y="37052"/>
                    <a:pt x="78225" y="36754"/>
                    <a:pt x="78225" y="36388"/>
                  </a:cubicBezTo>
                  <a:lnTo>
                    <a:pt x="78225" y="34569"/>
                  </a:lnTo>
                  <a:cubicBezTo>
                    <a:pt x="78225" y="34204"/>
                    <a:pt x="77927" y="33906"/>
                    <a:pt x="77561" y="33906"/>
                  </a:cubicBezTo>
                  <a:lnTo>
                    <a:pt x="77491" y="33906"/>
                  </a:lnTo>
                  <a:lnTo>
                    <a:pt x="77491" y="33332"/>
                  </a:lnTo>
                  <a:lnTo>
                    <a:pt x="77561" y="33332"/>
                  </a:lnTo>
                  <a:cubicBezTo>
                    <a:pt x="77927" y="33332"/>
                    <a:pt x="78225" y="33034"/>
                    <a:pt x="78225" y="32668"/>
                  </a:cubicBezTo>
                  <a:lnTo>
                    <a:pt x="78225" y="30080"/>
                  </a:lnTo>
                  <a:cubicBezTo>
                    <a:pt x="78225" y="29859"/>
                    <a:pt x="78114" y="29663"/>
                    <a:pt x="77946" y="29542"/>
                  </a:cubicBezTo>
                  <a:cubicBezTo>
                    <a:pt x="77953" y="29511"/>
                    <a:pt x="77960" y="29481"/>
                    <a:pt x="77962" y="29452"/>
                  </a:cubicBezTo>
                  <a:cubicBezTo>
                    <a:pt x="77984" y="29159"/>
                    <a:pt x="77905" y="28865"/>
                    <a:pt x="77748" y="28621"/>
                  </a:cubicBezTo>
                  <a:cubicBezTo>
                    <a:pt x="78147" y="28428"/>
                    <a:pt x="78479" y="28039"/>
                    <a:pt x="78616" y="27578"/>
                  </a:cubicBezTo>
                  <a:cubicBezTo>
                    <a:pt x="78777" y="27051"/>
                    <a:pt x="78684" y="26437"/>
                    <a:pt x="78369" y="25938"/>
                  </a:cubicBezTo>
                  <a:cubicBezTo>
                    <a:pt x="78081" y="25484"/>
                    <a:pt x="77617" y="25127"/>
                    <a:pt x="77066" y="24934"/>
                  </a:cubicBezTo>
                  <a:cubicBezTo>
                    <a:pt x="77043" y="24926"/>
                    <a:pt x="77020" y="24922"/>
                    <a:pt x="76998" y="24922"/>
                  </a:cubicBezTo>
                  <a:cubicBezTo>
                    <a:pt x="76939" y="24922"/>
                    <a:pt x="76882" y="24948"/>
                    <a:pt x="76843" y="24995"/>
                  </a:cubicBezTo>
                  <a:cubicBezTo>
                    <a:pt x="76789" y="25060"/>
                    <a:pt x="76782" y="25153"/>
                    <a:pt x="76824" y="25225"/>
                  </a:cubicBezTo>
                  <a:cubicBezTo>
                    <a:pt x="77057" y="25623"/>
                    <a:pt x="77174" y="26265"/>
                    <a:pt x="76885" y="26734"/>
                  </a:cubicBezTo>
                  <a:cubicBezTo>
                    <a:pt x="76725" y="26993"/>
                    <a:pt x="76439" y="27195"/>
                    <a:pt x="76097" y="27294"/>
                  </a:cubicBezTo>
                  <a:cubicBezTo>
                    <a:pt x="76072" y="27278"/>
                    <a:pt x="76019" y="27222"/>
                    <a:pt x="75953" y="27011"/>
                  </a:cubicBezTo>
                  <a:cubicBezTo>
                    <a:pt x="75916" y="26886"/>
                    <a:pt x="75916" y="26744"/>
                    <a:pt x="75917" y="26595"/>
                  </a:cubicBezTo>
                  <a:lnTo>
                    <a:pt x="75917" y="26485"/>
                  </a:lnTo>
                  <a:cubicBezTo>
                    <a:pt x="75909" y="25849"/>
                    <a:pt x="75709" y="25259"/>
                    <a:pt x="75353" y="24818"/>
                  </a:cubicBezTo>
                  <a:cubicBezTo>
                    <a:pt x="74958" y="24331"/>
                    <a:pt x="74385" y="24043"/>
                    <a:pt x="73806" y="24043"/>
                  </a:cubicBezTo>
                  <a:cubicBezTo>
                    <a:pt x="73788" y="24043"/>
                    <a:pt x="73769" y="24043"/>
                    <a:pt x="73751" y="24044"/>
                  </a:cubicBezTo>
                  <a:cubicBezTo>
                    <a:pt x="73101" y="24063"/>
                    <a:pt x="72493" y="24477"/>
                    <a:pt x="72273" y="25050"/>
                  </a:cubicBezTo>
                  <a:cubicBezTo>
                    <a:pt x="72244" y="25127"/>
                    <a:pt x="72264" y="25214"/>
                    <a:pt x="72323" y="25270"/>
                  </a:cubicBezTo>
                  <a:cubicBezTo>
                    <a:pt x="72362" y="25306"/>
                    <a:pt x="72411" y="25324"/>
                    <a:pt x="72461" y="25324"/>
                  </a:cubicBezTo>
                  <a:cubicBezTo>
                    <a:pt x="72490" y="25324"/>
                    <a:pt x="72520" y="25318"/>
                    <a:pt x="72548" y="25305"/>
                  </a:cubicBezTo>
                  <a:cubicBezTo>
                    <a:pt x="72736" y="25216"/>
                    <a:pt x="72926" y="25172"/>
                    <a:pt x="73104" y="25172"/>
                  </a:cubicBezTo>
                  <a:cubicBezTo>
                    <a:pt x="73347" y="25172"/>
                    <a:pt x="73569" y="25254"/>
                    <a:pt x="73735" y="25413"/>
                  </a:cubicBezTo>
                  <a:cubicBezTo>
                    <a:pt x="73877" y="25551"/>
                    <a:pt x="73960" y="25760"/>
                    <a:pt x="73957" y="25972"/>
                  </a:cubicBezTo>
                  <a:cubicBezTo>
                    <a:pt x="73954" y="26146"/>
                    <a:pt x="73892" y="26298"/>
                    <a:pt x="73782" y="26398"/>
                  </a:cubicBezTo>
                  <a:cubicBezTo>
                    <a:pt x="73582" y="26579"/>
                    <a:pt x="73275" y="26598"/>
                    <a:pt x="72952" y="26620"/>
                  </a:cubicBezTo>
                  <a:cubicBezTo>
                    <a:pt x="72612" y="26640"/>
                    <a:pt x="72261" y="26663"/>
                    <a:pt x="71963" y="26864"/>
                  </a:cubicBezTo>
                  <a:cubicBezTo>
                    <a:pt x="71507" y="27171"/>
                    <a:pt x="71326" y="27813"/>
                    <a:pt x="71481" y="28582"/>
                  </a:cubicBezTo>
                  <a:cubicBezTo>
                    <a:pt x="71507" y="28716"/>
                    <a:pt x="71541" y="28852"/>
                    <a:pt x="71575" y="28987"/>
                  </a:cubicBezTo>
                  <a:cubicBezTo>
                    <a:pt x="71612" y="29135"/>
                    <a:pt x="71646" y="29277"/>
                    <a:pt x="71672" y="29416"/>
                  </a:cubicBezTo>
                  <a:lnTo>
                    <a:pt x="70204" y="29416"/>
                  </a:lnTo>
                  <a:cubicBezTo>
                    <a:pt x="69982" y="29416"/>
                    <a:pt x="69787" y="29526"/>
                    <a:pt x="69666" y="29694"/>
                  </a:cubicBezTo>
                  <a:lnTo>
                    <a:pt x="69666" y="28789"/>
                  </a:lnTo>
                  <a:cubicBezTo>
                    <a:pt x="70028" y="28784"/>
                    <a:pt x="70322" y="28489"/>
                    <a:pt x="70322" y="28124"/>
                  </a:cubicBezTo>
                  <a:lnTo>
                    <a:pt x="70322" y="26547"/>
                  </a:lnTo>
                  <a:cubicBezTo>
                    <a:pt x="70322" y="26184"/>
                    <a:pt x="70028" y="25888"/>
                    <a:pt x="69666" y="25884"/>
                  </a:cubicBezTo>
                  <a:lnTo>
                    <a:pt x="69666" y="24246"/>
                  </a:lnTo>
                  <a:lnTo>
                    <a:pt x="70470" y="24246"/>
                  </a:lnTo>
                  <a:cubicBezTo>
                    <a:pt x="70581" y="24246"/>
                    <a:pt x="70673" y="24155"/>
                    <a:pt x="70673" y="24044"/>
                  </a:cubicBezTo>
                  <a:lnTo>
                    <a:pt x="70673" y="22956"/>
                  </a:lnTo>
                  <a:cubicBezTo>
                    <a:pt x="70673" y="22937"/>
                    <a:pt x="70667" y="22922"/>
                    <a:pt x="70663" y="22904"/>
                  </a:cubicBezTo>
                  <a:cubicBezTo>
                    <a:pt x="70777" y="22347"/>
                    <a:pt x="71133" y="21830"/>
                    <a:pt x="71656" y="21471"/>
                  </a:cubicBezTo>
                  <a:lnTo>
                    <a:pt x="71760" y="21471"/>
                  </a:lnTo>
                  <a:cubicBezTo>
                    <a:pt x="71786" y="21471"/>
                    <a:pt x="71809" y="21465"/>
                    <a:pt x="71833" y="21456"/>
                  </a:cubicBezTo>
                  <a:cubicBezTo>
                    <a:pt x="71909" y="21462"/>
                    <a:pt x="71983" y="21466"/>
                    <a:pt x="72053" y="21466"/>
                  </a:cubicBezTo>
                  <a:cubicBezTo>
                    <a:pt x="72139" y="21466"/>
                    <a:pt x="72221" y="21462"/>
                    <a:pt x="72302" y="21453"/>
                  </a:cubicBezTo>
                  <a:cubicBezTo>
                    <a:pt x="72749" y="21405"/>
                    <a:pt x="73133" y="21201"/>
                    <a:pt x="73351" y="20893"/>
                  </a:cubicBezTo>
                  <a:cubicBezTo>
                    <a:pt x="73625" y="20506"/>
                    <a:pt x="73621" y="19949"/>
                    <a:pt x="73341" y="19565"/>
                  </a:cubicBezTo>
                  <a:cubicBezTo>
                    <a:pt x="73336" y="19558"/>
                    <a:pt x="73328" y="19552"/>
                    <a:pt x="73324" y="19545"/>
                  </a:cubicBezTo>
                  <a:cubicBezTo>
                    <a:pt x="73475" y="19439"/>
                    <a:pt x="73603" y="19278"/>
                    <a:pt x="73687" y="19074"/>
                  </a:cubicBezTo>
                  <a:cubicBezTo>
                    <a:pt x="73842" y="18701"/>
                    <a:pt x="73838" y="18272"/>
                    <a:pt x="73676" y="17898"/>
                  </a:cubicBezTo>
                  <a:cubicBezTo>
                    <a:pt x="73514" y="17531"/>
                    <a:pt x="73194" y="17230"/>
                    <a:pt x="72817" y="17092"/>
                  </a:cubicBezTo>
                  <a:cubicBezTo>
                    <a:pt x="72795" y="17083"/>
                    <a:pt x="72771" y="17079"/>
                    <a:pt x="72748" y="17079"/>
                  </a:cubicBezTo>
                  <a:cubicBezTo>
                    <a:pt x="72687" y="17079"/>
                    <a:pt x="72628" y="17107"/>
                    <a:pt x="72590" y="17156"/>
                  </a:cubicBezTo>
                  <a:cubicBezTo>
                    <a:pt x="72536" y="17224"/>
                    <a:pt x="72530" y="17318"/>
                    <a:pt x="72578" y="17392"/>
                  </a:cubicBezTo>
                  <a:cubicBezTo>
                    <a:pt x="72716" y="17605"/>
                    <a:pt x="72795" y="17783"/>
                    <a:pt x="72827" y="17951"/>
                  </a:cubicBezTo>
                  <a:cubicBezTo>
                    <a:pt x="72862" y="18146"/>
                    <a:pt x="72830" y="18334"/>
                    <a:pt x="72739" y="18466"/>
                  </a:cubicBezTo>
                  <a:cubicBezTo>
                    <a:pt x="72661" y="18580"/>
                    <a:pt x="72528" y="18653"/>
                    <a:pt x="72406" y="18653"/>
                  </a:cubicBezTo>
                  <a:cubicBezTo>
                    <a:pt x="72386" y="18653"/>
                    <a:pt x="72366" y="18651"/>
                    <a:pt x="72347" y="18647"/>
                  </a:cubicBezTo>
                  <a:cubicBezTo>
                    <a:pt x="72297" y="18635"/>
                    <a:pt x="72239" y="18609"/>
                    <a:pt x="72180" y="18582"/>
                  </a:cubicBezTo>
                  <a:cubicBezTo>
                    <a:pt x="72122" y="18554"/>
                    <a:pt x="72063" y="18528"/>
                    <a:pt x="72002" y="18508"/>
                  </a:cubicBezTo>
                  <a:cubicBezTo>
                    <a:pt x="71945" y="18491"/>
                    <a:pt x="71890" y="18481"/>
                    <a:pt x="71835" y="18478"/>
                  </a:cubicBezTo>
                  <a:cubicBezTo>
                    <a:pt x="71875" y="18107"/>
                    <a:pt x="71825" y="17744"/>
                    <a:pt x="71689" y="17411"/>
                  </a:cubicBezTo>
                  <a:cubicBezTo>
                    <a:pt x="71498" y="16944"/>
                    <a:pt x="71146" y="16574"/>
                    <a:pt x="70722" y="16397"/>
                  </a:cubicBezTo>
                  <a:cubicBezTo>
                    <a:pt x="70534" y="16318"/>
                    <a:pt x="70334" y="16280"/>
                    <a:pt x="70137" y="16280"/>
                  </a:cubicBezTo>
                  <a:cubicBezTo>
                    <a:pt x="69834" y="16280"/>
                    <a:pt x="69538" y="16371"/>
                    <a:pt x="69306" y="16546"/>
                  </a:cubicBezTo>
                  <a:cubicBezTo>
                    <a:pt x="69242" y="16594"/>
                    <a:pt x="69212" y="16675"/>
                    <a:pt x="69230" y="16753"/>
                  </a:cubicBezTo>
                  <a:cubicBezTo>
                    <a:pt x="69249" y="16831"/>
                    <a:pt x="69312" y="16892"/>
                    <a:pt x="69390" y="16905"/>
                  </a:cubicBezTo>
                  <a:cubicBezTo>
                    <a:pt x="69768" y="16975"/>
                    <a:pt x="70079" y="17195"/>
                    <a:pt x="70224" y="17493"/>
                  </a:cubicBezTo>
                  <a:cubicBezTo>
                    <a:pt x="70376" y="17803"/>
                    <a:pt x="70302" y="18195"/>
                    <a:pt x="70059" y="18369"/>
                  </a:cubicBezTo>
                  <a:cubicBezTo>
                    <a:pt x="69931" y="18457"/>
                    <a:pt x="69762" y="18498"/>
                    <a:pt x="69584" y="18538"/>
                  </a:cubicBezTo>
                  <a:cubicBezTo>
                    <a:pt x="69356" y="18592"/>
                    <a:pt x="69102" y="18651"/>
                    <a:pt x="68899" y="18830"/>
                  </a:cubicBezTo>
                  <a:cubicBezTo>
                    <a:pt x="68727" y="18982"/>
                    <a:pt x="68621" y="19202"/>
                    <a:pt x="68589" y="19448"/>
                  </a:cubicBezTo>
                  <a:lnTo>
                    <a:pt x="68589" y="15669"/>
                  </a:lnTo>
                  <a:lnTo>
                    <a:pt x="68672" y="15669"/>
                  </a:lnTo>
                  <a:cubicBezTo>
                    <a:pt x="68783" y="15669"/>
                    <a:pt x="68873" y="15579"/>
                    <a:pt x="68873" y="15467"/>
                  </a:cubicBezTo>
                  <a:lnTo>
                    <a:pt x="68873" y="14677"/>
                  </a:lnTo>
                  <a:cubicBezTo>
                    <a:pt x="68873" y="14664"/>
                    <a:pt x="68868" y="14654"/>
                    <a:pt x="68866" y="14642"/>
                  </a:cubicBezTo>
                  <a:cubicBezTo>
                    <a:pt x="68897" y="14515"/>
                    <a:pt x="68947" y="14391"/>
                    <a:pt x="69018" y="14274"/>
                  </a:cubicBezTo>
                  <a:cubicBezTo>
                    <a:pt x="69194" y="14302"/>
                    <a:pt x="69354" y="14316"/>
                    <a:pt x="69495" y="14316"/>
                  </a:cubicBezTo>
                  <a:cubicBezTo>
                    <a:pt x="69665" y="14316"/>
                    <a:pt x="69808" y="14296"/>
                    <a:pt x="69926" y="14257"/>
                  </a:cubicBezTo>
                  <a:cubicBezTo>
                    <a:pt x="70296" y="14131"/>
                    <a:pt x="70571" y="13906"/>
                    <a:pt x="70703" y="13624"/>
                  </a:cubicBezTo>
                  <a:cubicBezTo>
                    <a:pt x="70826" y="13356"/>
                    <a:pt x="70799" y="13043"/>
                    <a:pt x="70654" y="12819"/>
                  </a:cubicBezTo>
                  <a:cubicBezTo>
                    <a:pt x="70893" y="12652"/>
                    <a:pt x="71082" y="12416"/>
                    <a:pt x="71172" y="12163"/>
                  </a:cubicBezTo>
                  <a:cubicBezTo>
                    <a:pt x="71292" y="11830"/>
                    <a:pt x="71265" y="11430"/>
                    <a:pt x="71098" y="11068"/>
                  </a:cubicBezTo>
                  <a:cubicBezTo>
                    <a:pt x="70964" y="10776"/>
                    <a:pt x="70739" y="10502"/>
                    <a:pt x="70432" y="10253"/>
                  </a:cubicBezTo>
                  <a:cubicBezTo>
                    <a:pt x="70395" y="10223"/>
                    <a:pt x="70350" y="10208"/>
                    <a:pt x="70304" y="10208"/>
                  </a:cubicBezTo>
                  <a:cubicBezTo>
                    <a:pt x="70265" y="10208"/>
                    <a:pt x="70225" y="10219"/>
                    <a:pt x="70190" y="10243"/>
                  </a:cubicBezTo>
                  <a:cubicBezTo>
                    <a:pt x="70117" y="10295"/>
                    <a:pt x="70085" y="10388"/>
                    <a:pt x="70114" y="10473"/>
                  </a:cubicBezTo>
                  <a:cubicBezTo>
                    <a:pt x="70217" y="10786"/>
                    <a:pt x="70177" y="11141"/>
                    <a:pt x="70008" y="11423"/>
                  </a:cubicBezTo>
                  <a:cubicBezTo>
                    <a:pt x="69953" y="11519"/>
                    <a:pt x="69831" y="11684"/>
                    <a:pt x="69652" y="11727"/>
                  </a:cubicBezTo>
                  <a:cubicBezTo>
                    <a:pt x="69629" y="11733"/>
                    <a:pt x="69605" y="11736"/>
                    <a:pt x="69582" y="11736"/>
                  </a:cubicBezTo>
                  <a:cubicBezTo>
                    <a:pt x="69503" y="11736"/>
                    <a:pt x="69427" y="11706"/>
                    <a:pt x="69383" y="11659"/>
                  </a:cubicBezTo>
                  <a:cubicBezTo>
                    <a:pt x="69478" y="11317"/>
                    <a:pt x="69459" y="10932"/>
                    <a:pt x="69332" y="10608"/>
                  </a:cubicBezTo>
                  <a:cubicBezTo>
                    <a:pt x="69175" y="10211"/>
                    <a:pt x="68851" y="9898"/>
                    <a:pt x="68463" y="9774"/>
                  </a:cubicBezTo>
                  <a:cubicBezTo>
                    <a:pt x="68339" y="9734"/>
                    <a:pt x="68209" y="9714"/>
                    <a:pt x="68081" y="9714"/>
                  </a:cubicBezTo>
                  <a:cubicBezTo>
                    <a:pt x="67781" y="9714"/>
                    <a:pt x="67485" y="9821"/>
                    <a:pt x="67268" y="10019"/>
                  </a:cubicBezTo>
                  <a:cubicBezTo>
                    <a:pt x="67208" y="10074"/>
                    <a:pt x="67186" y="10160"/>
                    <a:pt x="67215" y="10237"/>
                  </a:cubicBezTo>
                  <a:cubicBezTo>
                    <a:pt x="67244" y="10315"/>
                    <a:pt x="67316" y="10368"/>
                    <a:pt x="67399" y="10369"/>
                  </a:cubicBezTo>
                  <a:cubicBezTo>
                    <a:pt x="67625" y="10376"/>
                    <a:pt x="67848" y="10527"/>
                    <a:pt x="67939" y="10735"/>
                  </a:cubicBezTo>
                  <a:cubicBezTo>
                    <a:pt x="68003" y="10883"/>
                    <a:pt x="68000" y="11060"/>
                    <a:pt x="67940" y="11210"/>
                  </a:cubicBezTo>
                  <a:cubicBezTo>
                    <a:pt x="67766" y="11098"/>
                    <a:pt x="67559" y="11034"/>
                    <a:pt x="67353" y="11034"/>
                  </a:cubicBezTo>
                  <a:cubicBezTo>
                    <a:pt x="67336" y="11034"/>
                    <a:pt x="67319" y="11034"/>
                    <a:pt x="67302" y="11035"/>
                  </a:cubicBezTo>
                  <a:cubicBezTo>
                    <a:pt x="66979" y="11054"/>
                    <a:pt x="66673" y="11229"/>
                    <a:pt x="66502" y="11493"/>
                  </a:cubicBezTo>
                  <a:cubicBezTo>
                    <a:pt x="66345" y="11736"/>
                    <a:pt x="66293" y="12059"/>
                    <a:pt x="66358" y="12402"/>
                  </a:cubicBezTo>
                  <a:cubicBezTo>
                    <a:pt x="66361" y="12421"/>
                    <a:pt x="66368" y="12441"/>
                    <a:pt x="66372" y="12460"/>
                  </a:cubicBezTo>
                  <a:lnTo>
                    <a:pt x="65919" y="12460"/>
                  </a:lnTo>
                  <a:lnTo>
                    <a:pt x="65919" y="9130"/>
                  </a:lnTo>
                  <a:lnTo>
                    <a:pt x="66449" y="9130"/>
                  </a:lnTo>
                  <a:cubicBezTo>
                    <a:pt x="66560" y="9130"/>
                    <a:pt x="66652" y="9040"/>
                    <a:pt x="66652" y="8928"/>
                  </a:cubicBezTo>
                  <a:lnTo>
                    <a:pt x="66652" y="8138"/>
                  </a:lnTo>
                  <a:cubicBezTo>
                    <a:pt x="66652" y="8126"/>
                    <a:pt x="66647" y="8116"/>
                    <a:pt x="66644" y="8104"/>
                  </a:cubicBezTo>
                  <a:cubicBezTo>
                    <a:pt x="66647" y="8087"/>
                    <a:pt x="66650" y="8071"/>
                    <a:pt x="66653" y="8055"/>
                  </a:cubicBezTo>
                  <a:cubicBezTo>
                    <a:pt x="66662" y="8057"/>
                    <a:pt x="66670" y="8061"/>
                    <a:pt x="66678" y="8062"/>
                  </a:cubicBezTo>
                  <a:cubicBezTo>
                    <a:pt x="66836" y="8104"/>
                    <a:pt x="67034" y="8141"/>
                    <a:pt x="67248" y="8141"/>
                  </a:cubicBezTo>
                  <a:cubicBezTo>
                    <a:pt x="67458" y="8141"/>
                    <a:pt x="67685" y="8107"/>
                    <a:pt x="67907" y="8010"/>
                  </a:cubicBezTo>
                  <a:cubicBezTo>
                    <a:pt x="68341" y="7822"/>
                    <a:pt x="68644" y="7424"/>
                    <a:pt x="68680" y="6998"/>
                  </a:cubicBezTo>
                  <a:cubicBezTo>
                    <a:pt x="68715" y="6610"/>
                    <a:pt x="68502" y="6226"/>
                    <a:pt x="68184" y="6045"/>
                  </a:cubicBezTo>
                  <a:cubicBezTo>
                    <a:pt x="68427" y="5575"/>
                    <a:pt x="68463" y="5056"/>
                    <a:pt x="68281" y="4594"/>
                  </a:cubicBezTo>
                  <a:cubicBezTo>
                    <a:pt x="68076" y="4072"/>
                    <a:pt x="67609" y="3674"/>
                    <a:pt x="67060" y="3552"/>
                  </a:cubicBezTo>
                  <a:cubicBezTo>
                    <a:pt x="67046" y="3549"/>
                    <a:pt x="67032" y="3548"/>
                    <a:pt x="67017" y="3548"/>
                  </a:cubicBezTo>
                  <a:cubicBezTo>
                    <a:pt x="66947" y="3548"/>
                    <a:pt x="66880" y="3583"/>
                    <a:pt x="66843" y="3645"/>
                  </a:cubicBezTo>
                  <a:cubicBezTo>
                    <a:pt x="66799" y="3718"/>
                    <a:pt x="66807" y="3814"/>
                    <a:pt x="66862" y="3879"/>
                  </a:cubicBezTo>
                  <a:cubicBezTo>
                    <a:pt x="67111" y="4175"/>
                    <a:pt x="67196" y="4558"/>
                    <a:pt x="67082" y="4857"/>
                  </a:cubicBezTo>
                  <a:cubicBezTo>
                    <a:pt x="67021" y="5013"/>
                    <a:pt x="66886" y="5149"/>
                    <a:pt x="66720" y="5219"/>
                  </a:cubicBezTo>
                  <a:cubicBezTo>
                    <a:pt x="66646" y="5250"/>
                    <a:pt x="66571" y="5265"/>
                    <a:pt x="66500" y="5265"/>
                  </a:cubicBezTo>
                  <a:cubicBezTo>
                    <a:pt x="66438" y="5265"/>
                    <a:pt x="66379" y="5254"/>
                    <a:pt x="66326" y="5230"/>
                  </a:cubicBezTo>
                  <a:cubicBezTo>
                    <a:pt x="66266" y="5205"/>
                    <a:pt x="66207" y="5166"/>
                    <a:pt x="66143" y="5124"/>
                  </a:cubicBezTo>
                  <a:cubicBezTo>
                    <a:pt x="66049" y="5062"/>
                    <a:pt x="65944" y="4991"/>
                    <a:pt x="65813" y="4952"/>
                  </a:cubicBezTo>
                  <a:cubicBezTo>
                    <a:pt x="65746" y="4932"/>
                    <a:pt x="65677" y="4922"/>
                    <a:pt x="65607" y="4922"/>
                  </a:cubicBezTo>
                  <a:cubicBezTo>
                    <a:pt x="65425" y="4922"/>
                    <a:pt x="65243" y="4990"/>
                    <a:pt x="65108" y="5114"/>
                  </a:cubicBezTo>
                  <a:cubicBezTo>
                    <a:pt x="64969" y="5242"/>
                    <a:pt x="64887" y="5423"/>
                    <a:pt x="64873" y="5608"/>
                  </a:cubicBezTo>
                  <a:cubicBezTo>
                    <a:pt x="64815" y="5622"/>
                    <a:pt x="64760" y="5631"/>
                    <a:pt x="64710" y="5631"/>
                  </a:cubicBezTo>
                  <a:cubicBezTo>
                    <a:pt x="64696" y="5631"/>
                    <a:pt x="64683" y="5630"/>
                    <a:pt x="64669" y="5628"/>
                  </a:cubicBezTo>
                  <a:cubicBezTo>
                    <a:pt x="64594" y="5620"/>
                    <a:pt x="64527" y="5575"/>
                    <a:pt x="64511" y="5523"/>
                  </a:cubicBezTo>
                  <a:cubicBezTo>
                    <a:pt x="64491" y="5463"/>
                    <a:pt x="64523" y="5373"/>
                    <a:pt x="64594" y="5279"/>
                  </a:cubicBezTo>
                  <a:cubicBezTo>
                    <a:pt x="64626" y="5239"/>
                    <a:pt x="64662" y="5198"/>
                    <a:pt x="64698" y="5159"/>
                  </a:cubicBezTo>
                  <a:cubicBezTo>
                    <a:pt x="64768" y="5082"/>
                    <a:pt x="64839" y="5004"/>
                    <a:pt x="64897" y="4906"/>
                  </a:cubicBezTo>
                  <a:cubicBezTo>
                    <a:pt x="65099" y="4564"/>
                    <a:pt x="65039" y="4095"/>
                    <a:pt x="64753" y="3817"/>
                  </a:cubicBezTo>
                  <a:cubicBezTo>
                    <a:pt x="64587" y="3653"/>
                    <a:pt x="64356" y="3568"/>
                    <a:pt x="64125" y="3568"/>
                  </a:cubicBezTo>
                  <a:cubicBezTo>
                    <a:pt x="63963" y="3568"/>
                    <a:pt x="63801" y="3609"/>
                    <a:pt x="63662" y="3695"/>
                  </a:cubicBezTo>
                  <a:cubicBezTo>
                    <a:pt x="63630" y="3716"/>
                    <a:pt x="63602" y="3739"/>
                    <a:pt x="63573" y="3760"/>
                  </a:cubicBezTo>
                  <a:cubicBezTo>
                    <a:pt x="63604" y="3561"/>
                    <a:pt x="63595" y="3352"/>
                    <a:pt x="63536" y="3152"/>
                  </a:cubicBezTo>
                  <a:cubicBezTo>
                    <a:pt x="63433" y="2798"/>
                    <a:pt x="63194" y="2512"/>
                    <a:pt x="62897" y="2391"/>
                  </a:cubicBezTo>
                  <a:cubicBezTo>
                    <a:pt x="62730" y="2321"/>
                    <a:pt x="62560" y="2304"/>
                    <a:pt x="62393" y="2304"/>
                  </a:cubicBezTo>
                  <a:cubicBezTo>
                    <a:pt x="62317" y="2304"/>
                    <a:pt x="62242" y="2307"/>
                    <a:pt x="62167" y="2311"/>
                  </a:cubicBezTo>
                  <a:cubicBezTo>
                    <a:pt x="62100" y="2314"/>
                    <a:pt x="62035" y="2317"/>
                    <a:pt x="61972" y="2317"/>
                  </a:cubicBezTo>
                  <a:cubicBezTo>
                    <a:pt x="61926" y="2317"/>
                    <a:pt x="61881" y="2315"/>
                    <a:pt x="61837" y="2312"/>
                  </a:cubicBezTo>
                  <a:cubicBezTo>
                    <a:pt x="61846" y="2252"/>
                    <a:pt x="61853" y="2189"/>
                    <a:pt x="61854" y="2126"/>
                  </a:cubicBezTo>
                  <a:cubicBezTo>
                    <a:pt x="61862" y="1830"/>
                    <a:pt x="61778" y="1510"/>
                    <a:pt x="61607" y="1176"/>
                  </a:cubicBezTo>
                  <a:cubicBezTo>
                    <a:pt x="61581" y="1125"/>
                    <a:pt x="61533" y="1087"/>
                    <a:pt x="61478" y="1073"/>
                  </a:cubicBezTo>
                  <a:cubicBezTo>
                    <a:pt x="60926" y="928"/>
                    <a:pt x="60431" y="571"/>
                    <a:pt x="60120" y="93"/>
                  </a:cubicBezTo>
                  <a:cubicBezTo>
                    <a:pt x="60081" y="33"/>
                    <a:pt x="60016" y="1"/>
                    <a:pt x="59949" y="1"/>
                  </a:cubicBezTo>
                  <a:cubicBezTo>
                    <a:pt x="59917" y="1"/>
                    <a:pt x="59884" y="8"/>
                    <a:pt x="59853" y="25"/>
                  </a:cubicBezTo>
                  <a:cubicBezTo>
                    <a:pt x="59735" y="90"/>
                    <a:pt x="59735" y="90"/>
                    <a:pt x="59723" y="2463"/>
                  </a:cubicBezTo>
                  <a:cubicBezTo>
                    <a:pt x="59717" y="3424"/>
                    <a:pt x="59713" y="4660"/>
                    <a:pt x="59710" y="6105"/>
                  </a:cubicBezTo>
                  <a:cubicBezTo>
                    <a:pt x="59709" y="6112"/>
                    <a:pt x="59706" y="6116"/>
                    <a:pt x="59706" y="6122"/>
                  </a:cubicBezTo>
                  <a:lnTo>
                    <a:pt x="59706" y="6913"/>
                  </a:lnTo>
                  <a:cubicBezTo>
                    <a:pt x="59706" y="6916"/>
                    <a:pt x="59707" y="6917"/>
                    <a:pt x="59707" y="6920"/>
                  </a:cubicBezTo>
                  <a:cubicBezTo>
                    <a:pt x="59707" y="7386"/>
                    <a:pt x="59706" y="7871"/>
                    <a:pt x="59704" y="8374"/>
                  </a:cubicBezTo>
                  <a:cubicBezTo>
                    <a:pt x="59695" y="12551"/>
                    <a:pt x="59688" y="18441"/>
                    <a:pt x="59684" y="25883"/>
                  </a:cubicBezTo>
                  <a:lnTo>
                    <a:pt x="59609" y="25883"/>
                  </a:lnTo>
                  <a:cubicBezTo>
                    <a:pt x="59242" y="25883"/>
                    <a:pt x="58944" y="26181"/>
                    <a:pt x="58944" y="26547"/>
                  </a:cubicBezTo>
                  <a:lnTo>
                    <a:pt x="58944" y="28124"/>
                  </a:lnTo>
                  <a:cubicBezTo>
                    <a:pt x="58944" y="28490"/>
                    <a:pt x="59242" y="28789"/>
                    <a:pt x="59609" y="28789"/>
                  </a:cubicBezTo>
                  <a:lnTo>
                    <a:pt x="59681" y="28789"/>
                  </a:lnTo>
                  <a:cubicBezTo>
                    <a:pt x="59675" y="38887"/>
                    <a:pt x="59675" y="48124"/>
                    <a:pt x="59675" y="49583"/>
                  </a:cubicBezTo>
                  <a:lnTo>
                    <a:pt x="59147" y="49583"/>
                  </a:lnTo>
                  <a:cubicBezTo>
                    <a:pt x="59035" y="49583"/>
                    <a:pt x="58944" y="49674"/>
                    <a:pt x="58944" y="49786"/>
                  </a:cubicBezTo>
                  <a:lnTo>
                    <a:pt x="58944" y="51541"/>
                  </a:lnTo>
                  <a:cubicBezTo>
                    <a:pt x="58944" y="51652"/>
                    <a:pt x="59035" y="51744"/>
                    <a:pt x="59147" y="51744"/>
                  </a:cubicBezTo>
                  <a:lnTo>
                    <a:pt x="59438" y="51744"/>
                  </a:lnTo>
                  <a:lnTo>
                    <a:pt x="59438" y="53797"/>
                  </a:lnTo>
                  <a:lnTo>
                    <a:pt x="49373" y="53797"/>
                  </a:lnTo>
                  <a:lnTo>
                    <a:pt x="49373" y="51744"/>
                  </a:lnTo>
                  <a:lnTo>
                    <a:pt x="49664" y="51744"/>
                  </a:lnTo>
                  <a:cubicBezTo>
                    <a:pt x="49775" y="51744"/>
                    <a:pt x="49867" y="51652"/>
                    <a:pt x="49867" y="51541"/>
                  </a:cubicBezTo>
                  <a:lnTo>
                    <a:pt x="49867" y="49786"/>
                  </a:lnTo>
                  <a:cubicBezTo>
                    <a:pt x="49867" y="49674"/>
                    <a:pt x="49775" y="49583"/>
                    <a:pt x="49664" y="49583"/>
                  </a:cubicBezTo>
                  <a:lnTo>
                    <a:pt x="49135" y="49583"/>
                  </a:lnTo>
                  <a:cubicBezTo>
                    <a:pt x="49135" y="48124"/>
                    <a:pt x="49135" y="38887"/>
                    <a:pt x="49130" y="28789"/>
                  </a:cubicBezTo>
                  <a:lnTo>
                    <a:pt x="49202" y="28789"/>
                  </a:lnTo>
                  <a:cubicBezTo>
                    <a:pt x="49568" y="28789"/>
                    <a:pt x="49867" y="28490"/>
                    <a:pt x="49867" y="28124"/>
                  </a:cubicBezTo>
                  <a:lnTo>
                    <a:pt x="49867" y="26547"/>
                  </a:lnTo>
                  <a:cubicBezTo>
                    <a:pt x="49867" y="26181"/>
                    <a:pt x="49568" y="25883"/>
                    <a:pt x="49202" y="25883"/>
                  </a:cubicBezTo>
                  <a:lnTo>
                    <a:pt x="49127" y="25883"/>
                  </a:lnTo>
                  <a:cubicBezTo>
                    <a:pt x="49122" y="18441"/>
                    <a:pt x="49115" y="12551"/>
                    <a:pt x="49106" y="8374"/>
                  </a:cubicBezTo>
                  <a:cubicBezTo>
                    <a:pt x="49105" y="7871"/>
                    <a:pt x="49103" y="7386"/>
                    <a:pt x="49103" y="6920"/>
                  </a:cubicBezTo>
                  <a:cubicBezTo>
                    <a:pt x="49103" y="6917"/>
                    <a:pt x="49105" y="6916"/>
                    <a:pt x="49105" y="6913"/>
                  </a:cubicBezTo>
                  <a:lnTo>
                    <a:pt x="49105" y="6122"/>
                  </a:lnTo>
                  <a:cubicBezTo>
                    <a:pt x="49105" y="6116"/>
                    <a:pt x="49101" y="6112"/>
                    <a:pt x="49101" y="6105"/>
                  </a:cubicBezTo>
                  <a:cubicBezTo>
                    <a:pt x="49098" y="4660"/>
                    <a:pt x="49092" y="3424"/>
                    <a:pt x="49088" y="2463"/>
                  </a:cubicBezTo>
                  <a:cubicBezTo>
                    <a:pt x="49076" y="90"/>
                    <a:pt x="49076" y="90"/>
                    <a:pt x="48957" y="25"/>
                  </a:cubicBezTo>
                  <a:cubicBezTo>
                    <a:pt x="48927" y="8"/>
                    <a:pt x="48894" y="1"/>
                    <a:pt x="488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7"/>
            <p:cNvSpPr/>
            <p:nvPr/>
          </p:nvSpPr>
          <p:spPr>
            <a:xfrm flipH="1">
              <a:off x="5993223" y="3935619"/>
              <a:ext cx="96090" cy="82988"/>
            </a:xfrm>
            <a:custGeom>
              <a:avLst/>
              <a:gdLst/>
              <a:ahLst/>
              <a:cxnLst/>
              <a:rect l="l" t="t" r="r" b="b"/>
              <a:pathLst>
                <a:path w="1922" h="1660" extrusionOk="0">
                  <a:moveTo>
                    <a:pt x="0" y="0"/>
                  </a:moveTo>
                  <a:lnTo>
                    <a:pt x="0" y="1659"/>
                  </a:lnTo>
                  <a:cubicBezTo>
                    <a:pt x="13" y="1657"/>
                    <a:pt x="26" y="1651"/>
                    <a:pt x="42" y="1651"/>
                  </a:cubicBezTo>
                  <a:cubicBezTo>
                    <a:pt x="494" y="1651"/>
                    <a:pt x="943" y="1502"/>
                    <a:pt x="1306" y="1229"/>
                  </a:cubicBezTo>
                  <a:cubicBezTo>
                    <a:pt x="1564" y="1035"/>
                    <a:pt x="1775" y="782"/>
                    <a:pt x="1922" y="494"/>
                  </a:cubicBezTo>
                  <a:lnTo>
                    <a:pt x="1922" y="494"/>
                  </a:lnTo>
                  <a:cubicBezTo>
                    <a:pt x="1785" y="519"/>
                    <a:pt x="1646" y="531"/>
                    <a:pt x="1507" y="531"/>
                  </a:cubicBezTo>
                  <a:cubicBezTo>
                    <a:pt x="965" y="531"/>
                    <a:pt x="422" y="345"/>
                    <a:pt x="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7"/>
            <p:cNvSpPr/>
            <p:nvPr/>
          </p:nvSpPr>
          <p:spPr>
            <a:xfrm flipH="1">
              <a:off x="5993273" y="4055101"/>
              <a:ext cx="96140" cy="73189"/>
            </a:xfrm>
            <a:custGeom>
              <a:avLst/>
              <a:gdLst/>
              <a:ahLst/>
              <a:cxnLst/>
              <a:rect l="l" t="t" r="r" b="b"/>
              <a:pathLst>
                <a:path w="1923" h="1464" extrusionOk="0">
                  <a:moveTo>
                    <a:pt x="1" y="1"/>
                  </a:moveTo>
                  <a:lnTo>
                    <a:pt x="1" y="1463"/>
                  </a:lnTo>
                  <a:lnTo>
                    <a:pt x="910" y="1463"/>
                  </a:lnTo>
                  <a:cubicBezTo>
                    <a:pt x="1051" y="1399"/>
                    <a:pt x="1184" y="1323"/>
                    <a:pt x="1307" y="1231"/>
                  </a:cubicBezTo>
                  <a:cubicBezTo>
                    <a:pt x="1546" y="1053"/>
                    <a:pt x="1747" y="820"/>
                    <a:pt x="1890" y="555"/>
                  </a:cubicBezTo>
                  <a:cubicBezTo>
                    <a:pt x="1902" y="535"/>
                    <a:pt x="1912" y="515"/>
                    <a:pt x="1922" y="494"/>
                  </a:cubicBezTo>
                  <a:lnTo>
                    <a:pt x="1922" y="494"/>
                  </a:lnTo>
                  <a:cubicBezTo>
                    <a:pt x="1786" y="519"/>
                    <a:pt x="1647" y="531"/>
                    <a:pt x="1509" y="531"/>
                  </a:cubicBezTo>
                  <a:cubicBezTo>
                    <a:pt x="967" y="531"/>
                    <a:pt x="424" y="345"/>
                    <a:pt x="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7"/>
            <p:cNvSpPr/>
            <p:nvPr/>
          </p:nvSpPr>
          <p:spPr>
            <a:xfrm flipH="1">
              <a:off x="5770439" y="2332011"/>
              <a:ext cx="445255" cy="41044"/>
            </a:xfrm>
            <a:custGeom>
              <a:avLst/>
              <a:gdLst/>
              <a:ahLst/>
              <a:cxnLst/>
              <a:rect l="l" t="t" r="r" b="b"/>
              <a:pathLst>
                <a:path w="8906" h="821" extrusionOk="0">
                  <a:moveTo>
                    <a:pt x="1" y="0"/>
                  </a:moveTo>
                  <a:cubicBezTo>
                    <a:pt x="1" y="271"/>
                    <a:pt x="0" y="544"/>
                    <a:pt x="0" y="821"/>
                  </a:cubicBezTo>
                  <a:lnTo>
                    <a:pt x="8394" y="821"/>
                  </a:lnTo>
                  <a:cubicBezTo>
                    <a:pt x="8448" y="639"/>
                    <a:pt x="8536" y="462"/>
                    <a:pt x="8652" y="298"/>
                  </a:cubicBezTo>
                  <a:cubicBezTo>
                    <a:pt x="8655" y="292"/>
                    <a:pt x="8659" y="287"/>
                    <a:pt x="8662" y="282"/>
                  </a:cubicBezTo>
                  <a:cubicBezTo>
                    <a:pt x="8733" y="184"/>
                    <a:pt x="8815" y="90"/>
                    <a:pt x="8905"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7"/>
            <p:cNvSpPr/>
            <p:nvPr/>
          </p:nvSpPr>
          <p:spPr>
            <a:xfrm flipH="1">
              <a:off x="5887677" y="2005061"/>
              <a:ext cx="327467" cy="41094"/>
            </a:xfrm>
            <a:custGeom>
              <a:avLst/>
              <a:gdLst/>
              <a:ahLst/>
              <a:cxnLst/>
              <a:rect l="l" t="t" r="r" b="b"/>
              <a:pathLst>
                <a:path w="6550" h="822" extrusionOk="0">
                  <a:moveTo>
                    <a:pt x="2" y="1"/>
                  </a:moveTo>
                  <a:cubicBezTo>
                    <a:pt x="2" y="267"/>
                    <a:pt x="1" y="541"/>
                    <a:pt x="1" y="822"/>
                  </a:cubicBezTo>
                  <a:lnTo>
                    <a:pt x="6156" y="822"/>
                  </a:lnTo>
                  <a:cubicBezTo>
                    <a:pt x="6172" y="751"/>
                    <a:pt x="6192" y="680"/>
                    <a:pt x="6217" y="612"/>
                  </a:cubicBezTo>
                  <a:cubicBezTo>
                    <a:pt x="6218" y="608"/>
                    <a:pt x="6217" y="605"/>
                    <a:pt x="6218" y="602"/>
                  </a:cubicBezTo>
                  <a:cubicBezTo>
                    <a:pt x="6220" y="599"/>
                    <a:pt x="6221" y="597"/>
                    <a:pt x="6223" y="596"/>
                  </a:cubicBezTo>
                  <a:cubicBezTo>
                    <a:pt x="6298" y="380"/>
                    <a:pt x="6409" y="180"/>
                    <a:pt x="655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7"/>
            <p:cNvSpPr/>
            <p:nvPr/>
          </p:nvSpPr>
          <p:spPr>
            <a:xfrm flipH="1">
              <a:off x="5669549" y="2722802"/>
              <a:ext cx="546595" cy="64190"/>
            </a:xfrm>
            <a:custGeom>
              <a:avLst/>
              <a:gdLst/>
              <a:ahLst/>
              <a:cxnLst/>
              <a:rect l="l" t="t" r="r" b="b"/>
              <a:pathLst>
                <a:path w="10933" h="1284" extrusionOk="0">
                  <a:moveTo>
                    <a:pt x="2" y="1"/>
                  </a:moveTo>
                  <a:cubicBezTo>
                    <a:pt x="2" y="422"/>
                    <a:pt x="0" y="849"/>
                    <a:pt x="0" y="1284"/>
                  </a:cubicBezTo>
                  <a:lnTo>
                    <a:pt x="10193" y="1284"/>
                  </a:lnTo>
                  <a:cubicBezTo>
                    <a:pt x="10306" y="809"/>
                    <a:pt x="10562" y="363"/>
                    <a:pt x="10933"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7"/>
            <p:cNvSpPr/>
            <p:nvPr/>
          </p:nvSpPr>
          <p:spPr>
            <a:xfrm flipH="1">
              <a:off x="5993223" y="3337909"/>
              <a:ext cx="96090" cy="82938"/>
            </a:xfrm>
            <a:custGeom>
              <a:avLst/>
              <a:gdLst/>
              <a:ahLst/>
              <a:cxnLst/>
              <a:rect l="l" t="t" r="r" b="b"/>
              <a:pathLst>
                <a:path w="1922" h="1659" extrusionOk="0">
                  <a:moveTo>
                    <a:pt x="0" y="0"/>
                  </a:moveTo>
                  <a:lnTo>
                    <a:pt x="0" y="1658"/>
                  </a:lnTo>
                  <a:cubicBezTo>
                    <a:pt x="13" y="1655"/>
                    <a:pt x="26" y="1649"/>
                    <a:pt x="42" y="1649"/>
                  </a:cubicBezTo>
                  <a:cubicBezTo>
                    <a:pt x="495" y="1649"/>
                    <a:pt x="944" y="1500"/>
                    <a:pt x="1306" y="1229"/>
                  </a:cubicBezTo>
                  <a:cubicBezTo>
                    <a:pt x="1564" y="1035"/>
                    <a:pt x="1775" y="781"/>
                    <a:pt x="1922" y="494"/>
                  </a:cubicBezTo>
                  <a:lnTo>
                    <a:pt x="1922" y="494"/>
                  </a:lnTo>
                  <a:cubicBezTo>
                    <a:pt x="1786" y="518"/>
                    <a:pt x="1648" y="530"/>
                    <a:pt x="1510" y="530"/>
                  </a:cubicBezTo>
                  <a:cubicBezTo>
                    <a:pt x="967" y="530"/>
                    <a:pt x="423" y="344"/>
                    <a:pt x="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7"/>
            <p:cNvSpPr/>
            <p:nvPr/>
          </p:nvSpPr>
          <p:spPr>
            <a:xfrm flipH="1">
              <a:off x="5329621" y="3364605"/>
              <a:ext cx="86941" cy="117032"/>
            </a:xfrm>
            <a:custGeom>
              <a:avLst/>
              <a:gdLst/>
              <a:ahLst/>
              <a:cxnLst/>
              <a:rect l="l" t="t" r="r" b="b"/>
              <a:pathLst>
                <a:path w="1739" h="2341" extrusionOk="0">
                  <a:moveTo>
                    <a:pt x="261" y="0"/>
                  </a:moveTo>
                  <a:cubicBezTo>
                    <a:pt x="118" y="0"/>
                    <a:pt x="1" y="118"/>
                    <a:pt x="1" y="261"/>
                  </a:cubicBezTo>
                  <a:lnTo>
                    <a:pt x="1" y="782"/>
                  </a:lnTo>
                  <a:lnTo>
                    <a:pt x="441" y="782"/>
                  </a:lnTo>
                  <a:cubicBezTo>
                    <a:pt x="807" y="782"/>
                    <a:pt x="1106" y="1081"/>
                    <a:pt x="1106" y="1447"/>
                  </a:cubicBezTo>
                  <a:lnTo>
                    <a:pt x="1106" y="2340"/>
                  </a:lnTo>
                  <a:lnTo>
                    <a:pt x="1478" y="2340"/>
                  </a:lnTo>
                  <a:cubicBezTo>
                    <a:pt x="1621" y="2340"/>
                    <a:pt x="1738" y="2223"/>
                    <a:pt x="1738" y="2080"/>
                  </a:cubicBezTo>
                  <a:lnTo>
                    <a:pt x="1738" y="261"/>
                  </a:lnTo>
                  <a:cubicBezTo>
                    <a:pt x="1738" y="118"/>
                    <a:pt x="1621" y="0"/>
                    <a:pt x="1478" y="0"/>
                  </a:cubicBezTo>
                  <a:lnTo>
                    <a:pt x="1208" y="0"/>
                  </a:lnTo>
                  <a:cubicBezTo>
                    <a:pt x="1207" y="0"/>
                    <a:pt x="1207" y="2"/>
                    <a:pt x="1206" y="2"/>
                  </a:cubicBezTo>
                  <a:cubicBezTo>
                    <a:pt x="1206" y="2"/>
                    <a:pt x="1206" y="0"/>
                    <a:pt x="1204"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7"/>
            <p:cNvSpPr/>
            <p:nvPr/>
          </p:nvSpPr>
          <p:spPr>
            <a:xfrm flipH="1">
              <a:off x="4954076" y="3866379"/>
              <a:ext cx="86941" cy="117032"/>
            </a:xfrm>
            <a:custGeom>
              <a:avLst/>
              <a:gdLst/>
              <a:ahLst/>
              <a:cxnLst/>
              <a:rect l="l" t="t" r="r" b="b"/>
              <a:pathLst>
                <a:path w="1739" h="2341" extrusionOk="0">
                  <a:moveTo>
                    <a:pt x="262" y="1"/>
                  </a:moveTo>
                  <a:cubicBezTo>
                    <a:pt x="118" y="1"/>
                    <a:pt x="1" y="118"/>
                    <a:pt x="1" y="261"/>
                  </a:cubicBezTo>
                  <a:lnTo>
                    <a:pt x="1" y="783"/>
                  </a:lnTo>
                  <a:lnTo>
                    <a:pt x="441" y="783"/>
                  </a:lnTo>
                  <a:cubicBezTo>
                    <a:pt x="807" y="783"/>
                    <a:pt x="1106" y="1081"/>
                    <a:pt x="1106" y="1447"/>
                  </a:cubicBezTo>
                  <a:lnTo>
                    <a:pt x="1106" y="2341"/>
                  </a:lnTo>
                  <a:lnTo>
                    <a:pt x="1478" y="2341"/>
                  </a:lnTo>
                  <a:cubicBezTo>
                    <a:pt x="1621" y="2341"/>
                    <a:pt x="1739" y="2223"/>
                    <a:pt x="1739" y="2080"/>
                  </a:cubicBezTo>
                  <a:lnTo>
                    <a:pt x="1739" y="261"/>
                  </a:lnTo>
                  <a:cubicBezTo>
                    <a:pt x="1739" y="118"/>
                    <a:pt x="1621" y="1"/>
                    <a:pt x="1478" y="1"/>
                  </a:cubicBezTo>
                  <a:lnTo>
                    <a:pt x="1337" y="1"/>
                  </a:lnTo>
                  <a:cubicBezTo>
                    <a:pt x="1337" y="1"/>
                    <a:pt x="1336" y="2"/>
                    <a:pt x="1336" y="2"/>
                  </a:cubicBezTo>
                  <a:cubicBezTo>
                    <a:pt x="1336" y="2"/>
                    <a:pt x="1336" y="1"/>
                    <a:pt x="1336"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7"/>
            <p:cNvSpPr/>
            <p:nvPr/>
          </p:nvSpPr>
          <p:spPr>
            <a:xfrm flipH="1">
              <a:off x="5993223" y="3816087"/>
              <a:ext cx="96090" cy="82938"/>
            </a:xfrm>
            <a:custGeom>
              <a:avLst/>
              <a:gdLst/>
              <a:ahLst/>
              <a:cxnLst/>
              <a:rect l="l" t="t" r="r" b="b"/>
              <a:pathLst>
                <a:path w="1922" h="1659" extrusionOk="0">
                  <a:moveTo>
                    <a:pt x="0" y="0"/>
                  </a:moveTo>
                  <a:lnTo>
                    <a:pt x="0" y="1658"/>
                  </a:lnTo>
                  <a:cubicBezTo>
                    <a:pt x="13" y="1656"/>
                    <a:pt x="26" y="1650"/>
                    <a:pt x="42" y="1650"/>
                  </a:cubicBezTo>
                  <a:cubicBezTo>
                    <a:pt x="494" y="1650"/>
                    <a:pt x="943" y="1501"/>
                    <a:pt x="1306" y="1230"/>
                  </a:cubicBezTo>
                  <a:cubicBezTo>
                    <a:pt x="1564" y="1036"/>
                    <a:pt x="1775" y="781"/>
                    <a:pt x="1922" y="494"/>
                  </a:cubicBezTo>
                  <a:lnTo>
                    <a:pt x="1922" y="494"/>
                  </a:lnTo>
                  <a:cubicBezTo>
                    <a:pt x="1786" y="519"/>
                    <a:pt x="1649" y="530"/>
                    <a:pt x="1511" y="530"/>
                  </a:cubicBezTo>
                  <a:cubicBezTo>
                    <a:pt x="968" y="530"/>
                    <a:pt x="423" y="345"/>
                    <a:pt x="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7"/>
            <p:cNvSpPr/>
            <p:nvPr/>
          </p:nvSpPr>
          <p:spPr>
            <a:xfrm flipH="1">
              <a:off x="5993223" y="3457391"/>
              <a:ext cx="96090" cy="83038"/>
            </a:xfrm>
            <a:custGeom>
              <a:avLst/>
              <a:gdLst/>
              <a:ahLst/>
              <a:cxnLst/>
              <a:rect l="l" t="t" r="r" b="b"/>
              <a:pathLst>
                <a:path w="1922" h="1661" extrusionOk="0">
                  <a:moveTo>
                    <a:pt x="0" y="1"/>
                  </a:moveTo>
                  <a:lnTo>
                    <a:pt x="0" y="1660"/>
                  </a:lnTo>
                  <a:cubicBezTo>
                    <a:pt x="13" y="1657"/>
                    <a:pt x="26" y="1651"/>
                    <a:pt x="42" y="1651"/>
                  </a:cubicBezTo>
                  <a:cubicBezTo>
                    <a:pt x="495" y="1651"/>
                    <a:pt x="944" y="1501"/>
                    <a:pt x="1306" y="1230"/>
                  </a:cubicBezTo>
                  <a:cubicBezTo>
                    <a:pt x="1564" y="1036"/>
                    <a:pt x="1775" y="783"/>
                    <a:pt x="1922" y="495"/>
                  </a:cubicBezTo>
                  <a:lnTo>
                    <a:pt x="1922" y="495"/>
                  </a:lnTo>
                  <a:cubicBezTo>
                    <a:pt x="1785" y="519"/>
                    <a:pt x="1646" y="531"/>
                    <a:pt x="1507" y="531"/>
                  </a:cubicBezTo>
                  <a:cubicBezTo>
                    <a:pt x="965" y="531"/>
                    <a:pt x="422" y="346"/>
                    <a:pt x="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7"/>
            <p:cNvSpPr/>
            <p:nvPr/>
          </p:nvSpPr>
          <p:spPr>
            <a:xfrm flipH="1">
              <a:off x="5993223" y="3576973"/>
              <a:ext cx="96090" cy="82938"/>
            </a:xfrm>
            <a:custGeom>
              <a:avLst/>
              <a:gdLst/>
              <a:ahLst/>
              <a:cxnLst/>
              <a:rect l="l" t="t" r="r" b="b"/>
              <a:pathLst>
                <a:path w="1922" h="1659" extrusionOk="0">
                  <a:moveTo>
                    <a:pt x="0" y="1"/>
                  </a:moveTo>
                  <a:lnTo>
                    <a:pt x="0" y="1659"/>
                  </a:lnTo>
                  <a:cubicBezTo>
                    <a:pt x="13" y="1656"/>
                    <a:pt x="26" y="1650"/>
                    <a:pt x="42" y="1650"/>
                  </a:cubicBezTo>
                  <a:cubicBezTo>
                    <a:pt x="494" y="1650"/>
                    <a:pt x="943" y="1501"/>
                    <a:pt x="1306" y="1230"/>
                  </a:cubicBezTo>
                  <a:cubicBezTo>
                    <a:pt x="1564" y="1035"/>
                    <a:pt x="1775" y="781"/>
                    <a:pt x="1922" y="495"/>
                  </a:cubicBezTo>
                  <a:lnTo>
                    <a:pt x="1922" y="495"/>
                  </a:lnTo>
                  <a:cubicBezTo>
                    <a:pt x="1786" y="519"/>
                    <a:pt x="1648" y="531"/>
                    <a:pt x="1510" y="531"/>
                  </a:cubicBezTo>
                  <a:cubicBezTo>
                    <a:pt x="967" y="531"/>
                    <a:pt x="423" y="345"/>
                    <a:pt x="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7"/>
            <p:cNvSpPr/>
            <p:nvPr/>
          </p:nvSpPr>
          <p:spPr>
            <a:xfrm flipH="1">
              <a:off x="5993223" y="3098795"/>
              <a:ext cx="96090" cy="82938"/>
            </a:xfrm>
            <a:custGeom>
              <a:avLst/>
              <a:gdLst/>
              <a:ahLst/>
              <a:cxnLst/>
              <a:rect l="l" t="t" r="r" b="b"/>
              <a:pathLst>
                <a:path w="1922" h="1659" extrusionOk="0">
                  <a:moveTo>
                    <a:pt x="0" y="0"/>
                  </a:moveTo>
                  <a:lnTo>
                    <a:pt x="0" y="1658"/>
                  </a:lnTo>
                  <a:cubicBezTo>
                    <a:pt x="13" y="1655"/>
                    <a:pt x="26" y="1650"/>
                    <a:pt x="42" y="1650"/>
                  </a:cubicBezTo>
                  <a:cubicBezTo>
                    <a:pt x="494" y="1650"/>
                    <a:pt x="943" y="1501"/>
                    <a:pt x="1306" y="1230"/>
                  </a:cubicBezTo>
                  <a:cubicBezTo>
                    <a:pt x="1564" y="1036"/>
                    <a:pt x="1775" y="781"/>
                    <a:pt x="1922" y="494"/>
                  </a:cubicBezTo>
                  <a:lnTo>
                    <a:pt x="1922" y="494"/>
                  </a:lnTo>
                  <a:cubicBezTo>
                    <a:pt x="1785" y="519"/>
                    <a:pt x="1647" y="531"/>
                    <a:pt x="1509" y="531"/>
                  </a:cubicBezTo>
                  <a:cubicBezTo>
                    <a:pt x="966" y="531"/>
                    <a:pt x="423" y="346"/>
                    <a:pt x="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7"/>
            <p:cNvSpPr/>
            <p:nvPr/>
          </p:nvSpPr>
          <p:spPr>
            <a:xfrm flipH="1">
              <a:off x="5993223" y="3696505"/>
              <a:ext cx="96090" cy="82988"/>
            </a:xfrm>
            <a:custGeom>
              <a:avLst/>
              <a:gdLst/>
              <a:ahLst/>
              <a:cxnLst/>
              <a:rect l="l" t="t" r="r" b="b"/>
              <a:pathLst>
                <a:path w="1922" h="1660" extrusionOk="0">
                  <a:moveTo>
                    <a:pt x="0" y="0"/>
                  </a:moveTo>
                  <a:lnTo>
                    <a:pt x="0" y="1660"/>
                  </a:lnTo>
                  <a:cubicBezTo>
                    <a:pt x="13" y="1657"/>
                    <a:pt x="26" y="1651"/>
                    <a:pt x="42" y="1651"/>
                  </a:cubicBezTo>
                  <a:cubicBezTo>
                    <a:pt x="494" y="1651"/>
                    <a:pt x="943" y="1502"/>
                    <a:pt x="1306" y="1230"/>
                  </a:cubicBezTo>
                  <a:cubicBezTo>
                    <a:pt x="1564" y="1036"/>
                    <a:pt x="1775" y="782"/>
                    <a:pt x="1922" y="494"/>
                  </a:cubicBezTo>
                  <a:lnTo>
                    <a:pt x="1922" y="494"/>
                  </a:lnTo>
                  <a:cubicBezTo>
                    <a:pt x="1786" y="519"/>
                    <a:pt x="1648" y="531"/>
                    <a:pt x="1509" y="531"/>
                  </a:cubicBezTo>
                  <a:cubicBezTo>
                    <a:pt x="967" y="531"/>
                    <a:pt x="423" y="346"/>
                    <a:pt x="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7"/>
            <p:cNvSpPr/>
            <p:nvPr/>
          </p:nvSpPr>
          <p:spPr>
            <a:xfrm flipH="1">
              <a:off x="5993223" y="3218327"/>
              <a:ext cx="96090" cy="82988"/>
            </a:xfrm>
            <a:custGeom>
              <a:avLst/>
              <a:gdLst/>
              <a:ahLst/>
              <a:cxnLst/>
              <a:rect l="l" t="t" r="r" b="b"/>
              <a:pathLst>
                <a:path w="1922" h="1660" extrusionOk="0">
                  <a:moveTo>
                    <a:pt x="0" y="0"/>
                  </a:moveTo>
                  <a:lnTo>
                    <a:pt x="0" y="1659"/>
                  </a:lnTo>
                  <a:cubicBezTo>
                    <a:pt x="13" y="1657"/>
                    <a:pt x="26" y="1651"/>
                    <a:pt x="42" y="1651"/>
                  </a:cubicBezTo>
                  <a:cubicBezTo>
                    <a:pt x="494" y="1651"/>
                    <a:pt x="943" y="1502"/>
                    <a:pt x="1306" y="1229"/>
                  </a:cubicBezTo>
                  <a:cubicBezTo>
                    <a:pt x="1564" y="1035"/>
                    <a:pt x="1775" y="782"/>
                    <a:pt x="1922" y="494"/>
                  </a:cubicBezTo>
                  <a:lnTo>
                    <a:pt x="1922" y="494"/>
                  </a:lnTo>
                  <a:cubicBezTo>
                    <a:pt x="1785" y="519"/>
                    <a:pt x="1646" y="531"/>
                    <a:pt x="1507" y="531"/>
                  </a:cubicBezTo>
                  <a:cubicBezTo>
                    <a:pt x="965" y="531"/>
                    <a:pt x="422" y="345"/>
                    <a:pt x="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7"/>
            <p:cNvSpPr/>
            <p:nvPr/>
          </p:nvSpPr>
          <p:spPr>
            <a:xfrm flipH="1">
              <a:off x="5636576" y="3364605"/>
              <a:ext cx="86891" cy="117032"/>
            </a:xfrm>
            <a:custGeom>
              <a:avLst/>
              <a:gdLst/>
              <a:ahLst/>
              <a:cxnLst/>
              <a:rect l="l" t="t" r="r" b="b"/>
              <a:pathLst>
                <a:path w="1738" h="2341" extrusionOk="0">
                  <a:moveTo>
                    <a:pt x="261" y="0"/>
                  </a:moveTo>
                  <a:cubicBezTo>
                    <a:pt x="118" y="0"/>
                    <a:pt x="0" y="118"/>
                    <a:pt x="0" y="261"/>
                  </a:cubicBezTo>
                  <a:lnTo>
                    <a:pt x="0" y="2080"/>
                  </a:lnTo>
                  <a:cubicBezTo>
                    <a:pt x="0" y="2223"/>
                    <a:pt x="118" y="2340"/>
                    <a:pt x="261" y="2340"/>
                  </a:cubicBezTo>
                  <a:lnTo>
                    <a:pt x="633" y="2340"/>
                  </a:lnTo>
                  <a:lnTo>
                    <a:pt x="633" y="1447"/>
                  </a:lnTo>
                  <a:cubicBezTo>
                    <a:pt x="633" y="1081"/>
                    <a:pt x="931" y="782"/>
                    <a:pt x="1298" y="782"/>
                  </a:cubicBezTo>
                  <a:lnTo>
                    <a:pt x="1738" y="782"/>
                  </a:lnTo>
                  <a:lnTo>
                    <a:pt x="1738" y="261"/>
                  </a:lnTo>
                  <a:cubicBezTo>
                    <a:pt x="1738" y="118"/>
                    <a:pt x="1621" y="0"/>
                    <a:pt x="1477"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7"/>
            <p:cNvSpPr/>
            <p:nvPr/>
          </p:nvSpPr>
          <p:spPr>
            <a:xfrm flipH="1">
              <a:off x="5260981" y="3866379"/>
              <a:ext cx="86941" cy="117032"/>
            </a:xfrm>
            <a:custGeom>
              <a:avLst/>
              <a:gdLst/>
              <a:ahLst/>
              <a:cxnLst/>
              <a:rect l="l" t="t" r="r" b="b"/>
              <a:pathLst>
                <a:path w="1739" h="2341" extrusionOk="0">
                  <a:moveTo>
                    <a:pt x="261" y="1"/>
                  </a:moveTo>
                  <a:cubicBezTo>
                    <a:pt x="118" y="1"/>
                    <a:pt x="0" y="118"/>
                    <a:pt x="0" y="261"/>
                  </a:cubicBezTo>
                  <a:lnTo>
                    <a:pt x="0" y="2080"/>
                  </a:lnTo>
                  <a:cubicBezTo>
                    <a:pt x="0" y="2223"/>
                    <a:pt x="118" y="2341"/>
                    <a:pt x="261" y="2341"/>
                  </a:cubicBezTo>
                  <a:lnTo>
                    <a:pt x="633" y="2341"/>
                  </a:lnTo>
                  <a:lnTo>
                    <a:pt x="633" y="1447"/>
                  </a:lnTo>
                  <a:cubicBezTo>
                    <a:pt x="633" y="1081"/>
                    <a:pt x="932" y="783"/>
                    <a:pt x="1298" y="783"/>
                  </a:cubicBezTo>
                  <a:lnTo>
                    <a:pt x="1738" y="783"/>
                  </a:lnTo>
                  <a:lnTo>
                    <a:pt x="1738" y="261"/>
                  </a:lnTo>
                  <a:cubicBezTo>
                    <a:pt x="1738" y="118"/>
                    <a:pt x="1622" y="1"/>
                    <a:pt x="1477"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7"/>
            <p:cNvSpPr/>
            <p:nvPr/>
          </p:nvSpPr>
          <p:spPr>
            <a:xfrm flipH="1">
              <a:off x="7277084" y="3364605"/>
              <a:ext cx="86941" cy="117032"/>
            </a:xfrm>
            <a:custGeom>
              <a:avLst/>
              <a:gdLst/>
              <a:ahLst/>
              <a:cxnLst/>
              <a:rect l="l" t="t" r="r" b="b"/>
              <a:pathLst>
                <a:path w="1739" h="2341" extrusionOk="0">
                  <a:moveTo>
                    <a:pt x="261" y="0"/>
                  </a:moveTo>
                  <a:cubicBezTo>
                    <a:pt x="116" y="0"/>
                    <a:pt x="1" y="118"/>
                    <a:pt x="1" y="261"/>
                  </a:cubicBezTo>
                  <a:lnTo>
                    <a:pt x="1" y="782"/>
                  </a:lnTo>
                  <a:lnTo>
                    <a:pt x="441" y="782"/>
                  </a:lnTo>
                  <a:cubicBezTo>
                    <a:pt x="807" y="782"/>
                    <a:pt x="1105" y="1081"/>
                    <a:pt x="1105" y="1447"/>
                  </a:cubicBezTo>
                  <a:lnTo>
                    <a:pt x="1105" y="2340"/>
                  </a:lnTo>
                  <a:lnTo>
                    <a:pt x="1478" y="2340"/>
                  </a:lnTo>
                  <a:cubicBezTo>
                    <a:pt x="1621" y="2340"/>
                    <a:pt x="1738" y="2223"/>
                    <a:pt x="1738" y="2080"/>
                  </a:cubicBezTo>
                  <a:lnTo>
                    <a:pt x="1738" y="261"/>
                  </a:lnTo>
                  <a:cubicBezTo>
                    <a:pt x="1738" y="118"/>
                    <a:pt x="1621" y="0"/>
                    <a:pt x="1478"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7"/>
            <p:cNvSpPr/>
            <p:nvPr/>
          </p:nvSpPr>
          <p:spPr>
            <a:xfrm flipH="1">
              <a:off x="6784485" y="2722802"/>
              <a:ext cx="546595" cy="64190"/>
            </a:xfrm>
            <a:custGeom>
              <a:avLst/>
              <a:gdLst/>
              <a:ahLst/>
              <a:cxnLst/>
              <a:rect l="l" t="t" r="r" b="b"/>
              <a:pathLst>
                <a:path w="10933" h="1284" extrusionOk="0">
                  <a:moveTo>
                    <a:pt x="0" y="1"/>
                  </a:moveTo>
                  <a:cubicBezTo>
                    <a:pt x="371" y="363"/>
                    <a:pt x="629" y="809"/>
                    <a:pt x="740" y="1284"/>
                  </a:cubicBezTo>
                  <a:lnTo>
                    <a:pt x="10933" y="1284"/>
                  </a:lnTo>
                  <a:cubicBezTo>
                    <a:pt x="10933" y="849"/>
                    <a:pt x="10933" y="422"/>
                    <a:pt x="10933"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7"/>
            <p:cNvSpPr/>
            <p:nvPr/>
          </p:nvSpPr>
          <p:spPr>
            <a:xfrm flipH="1">
              <a:off x="7652729" y="3866379"/>
              <a:ext cx="86891" cy="117032"/>
            </a:xfrm>
            <a:custGeom>
              <a:avLst/>
              <a:gdLst/>
              <a:ahLst/>
              <a:cxnLst/>
              <a:rect l="l" t="t" r="r" b="b"/>
              <a:pathLst>
                <a:path w="1738" h="2341" extrusionOk="0">
                  <a:moveTo>
                    <a:pt x="261" y="1"/>
                  </a:moveTo>
                  <a:cubicBezTo>
                    <a:pt x="117" y="1"/>
                    <a:pt x="0" y="118"/>
                    <a:pt x="0" y="261"/>
                  </a:cubicBezTo>
                  <a:lnTo>
                    <a:pt x="0" y="783"/>
                  </a:lnTo>
                  <a:lnTo>
                    <a:pt x="440" y="783"/>
                  </a:lnTo>
                  <a:cubicBezTo>
                    <a:pt x="807" y="783"/>
                    <a:pt x="1105" y="1081"/>
                    <a:pt x="1105" y="1447"/>
                  </a:cubicBezTo>
                  <a:lnTo>
                    <a:pt x="1105" y="2341"/>
                  </a:lnTo>
                  <a:lnTo>
                    <a:pt x="1477" y="2341"/>
                  </a:lnTo>
                  <a:cubicBezTo>
                    <a:pt x="1622" y="2341"/>
                    <a:pt x="1738" y="2223"/>
                    <a:pt x="1738" y="2080"/>
                  </a:cubicBezTo>
                  <a:lnTo>
                    <a:pt x="1738" y="261"/>
                  </a:lnTo>
                  <a:cubicBezTo>
                    <a:pt x="1738" y="118"/>
                    <a:pt x="1622" y="1"/>
                    <a:pt x="1477"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7"/>
            <p:cNvSpPr/>
            <p:nvPr/>
          </p:nvSpPr>
          <p:spPr>
            <a:xfrm flipH="1">
              <a:off x="7584039" y="3364605"/>
              <a:ext cx="86991" cy="117032"/>
            </a:xfrm>
            <a:custGeom>
              <a:avLst/>
              <a:gdLst/>
              <a:ahLst/>
              <a:cxnLst/>
              <a:rect l="l" t="t" r="r" b="b"/>
              <a:pathLst>
                <a:path w="1740" h="2341" extrusionOk="0">
                  <a:moveTo>
                    <a:pt x="263" y="0"/>
                  </a:moveTo>
                  <a:cubicBezTo>
                    <a:pt x="118" y="0"/>
                    <a:pt x="1" y="118"/>
                    <a:pt x="1" y="261"/>
                  </a:cubicBezTo>
                  <a:lnTo>
                    <a:pt x="1" y="2080"/>
                  </a:lnTo>
                  <a:cubicBezTo>
                    <a:pt x="1" y="2223"/>
                    <a:pt x="118" y="2340"/>
                    <a:pt x="263" y="2340"/>
                  </a:cubicBezTo>
                  <a:lnTo>
                    <a:pt x="635" y="2340"/>
                  </a:lnTo>
                  <a:lnTo>
                    <a:pt x="635" y="1447"/>
                  </a:lnTo>
                  <a:cubicBezTo>
                    <a:pt x="635" y="1081"/>
                    <a:pt x="932" y="782"/>
                    <a:pt x="1300" y="782"/>
                  </a:cubicBezTo>
                  <a:lnTo>
                    <a:pt x="1740" y="782"/>
                  </a:lnTo>
                  <a:lnTo>
                    <a:pt x="1740" y="261"/>
                  </a:lnTo>
                  <a:cubicBezTo>
                    <a:pt x="1740" y="118"/>
                    <a:pt x="1622" y="0"/>
                    <a:pt x="1479" y="0"/>
                  </a:cubicBezTo>
                  <a:lnTo>
                    <a:pt x="535" y="0"/>
                  </a:lnTo>
                  <a:cubicBezTo>
                    <a:pt x="535" y="0"/>
                    <a:pt x="534" y="2"/>
                    <a:pt x="534" y="2"/>
                  </a:cubicBezTo>
                  <a:cubicBezTo>
                    <a:pt x="534" y="2"/>
                    <a:pt x="532" y="0"/>
                    <a:pt x="532"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7"/>
            <p:cNvSpPr/>
            <p:nvPr/>
          </p:nvSpPr>
          <p:spPr>
            <a:xfrm flipH="1">
              <a:off x="7959634" y="3866379"/>
              <a:ext cx="86941" cy="117032"/>
            </a:xfrm>
            <a:custGeom>
              <a:avLst/>
              <a:gdLst/>
              <a:ahLst/>
              <a:cxnLst/>
              <a:rect l="l" t="t" r="r" b="b"/>
              <a:pathLst>
                <a:path w="1739" h="2341" extrusionOk="0">
                  <a:moveTo>
                    <a:pt x="261" y="1"/>
                  </a:moveTo>
                  <a:cubicBezTo>
                    <a:pt x="118" y="1"/>
                    <a:pt x="1" y="118"/>
                    <a:pt x="1" y="261"/>
                  </a:cubicBezTo>
                  <a:lnTo>
                    <a:pt x="1" y="2080"/>
                  </a:lnTo>
                  <a:cubicBezTo>
                    <a:pt x="1" y="2223"/>
                    <a:pt x="118" y="2341"/>
                    <a:pt x="261" y="2341"/>
                  </a:cubicBezTo>
                  <a:lnTo>
                    <a:pt x="633" y="2341"/>
                  </a:lnTo>
                  <a:lnTo>
                    <a:pt x="633" y="1447"/>
                  </a:lnTo>
                  <a:cubicBezTo>
                    <a:pt x="633" y="1081"/>
                    <a:pt x="932" y="783"/>
                    <a:pt x="1298" y="783"/>
                  </a:cubicBezTo>
                  <a:lnTo>
                    <a:pt x="1738" y="783"/>
                  </a:lnTo>
                  <a:lnTo>
                    <a:pt x="1738" y="261"/>
                  </a:lnTo>
                  <a:cubicBezTo>
                    <a:pt x="1738" y="118"/>
                    <a:pt x="1621" y="1"/>
                    <a:pt x="1478" y="1"/>
                  </a:cubicBezTo>
                  <a:lnTo>
                    <a:pt x="405" y="1"/>
                  </a:lnTo>
                  <a:cubicBezTo>
                    <a:pt x="405" y="1"/>
                    <a:pt x="403" y="2"/>
                    <a:pt x="403" y="2"/>
                  </a:cubicBezTo>
                  <a:cubicBezTo>
                    <a:pt x="403" y="2"/>
                    <a:pt x="403" y="1"/>
                    <a:pt x="403"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7"/>
            <p:cNvSpPr/>
            <p:nvPr/>
          </p:nvSpPr>
          <p:spPr>
            <a:xfrm flipH="1">
              <a:off x="6911238" y="3218327"/>
              <a:ext cx="96190" cy="82988"/>
            </a:xfrm>
            <a:custGeom>
              <a:avLst/>
              <a:gdLst/>
              <a:ahLst/>
              <a:cxnLst/>
              <a:rect l="l" t="t" r="r" b="b"/>
              <a:pathLst>
                <a:path w="1924" h="1660" extrusionOk="0">
                  <a:moveTo>
                    <a:pt x="1923" y="0"/>
                  </a:moveTo>
                  <a:cubicBezTo>
                    <a:pt x="1501" y="345"/>
                    <a:pt x="958" y="531"/>
                    <a:pt x="415" y="531"/>
                  </a:cubicBezTo>
                  <a:cubicBezTo>
                    <a:pt x="276" y="531"/>
                    <a:pt x="137" y="519"/>
                    <a:pt x="0" y="494"/>
                  </a:cubicBezTo>
                  <a:lnTo>
                    <a:pt x="0" y="494"/>
                  </a:lnTo>
                  <a:cubicBezTo>
                    <a:pt x="147" y="782"/>
                    <a:pt x="358" y="1035"/>
                    <a:pt x="617" y="1229"/>
                  </a:cubicBezTo>
                  <a:cubicBezTo>
                    <a:pt x="979" y="1502"/>
                    <a:pt x="1428" y="1651"/>
                    <a:pt x="1881" y="1651"/>
                  </a:cubicBezTo>
                  <a:cubicBezTo>
                    <a:pt x="1896" y="1651"/>
                    <a:pt x="1909" y="1657"/>
                    <a:pt x="1923" y="1659"/>
                  </a:cubicBezTo>
                  <a:lnTo>
                    <a:pt x="1923" y="0"/>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7"/>
            <p:cNvSpPr/>
            <p:nvPr/>
          </p:nvSpPr>
          <p:spPr>
            <a:xfrm flipH="1">
              <a:off x="6911238" y="4055101"/>
              <a:ext cx="96140" cy="73189"/>
            </a:xfrm>
            <a:custGeom>
              <a:avLst/>
              <a:gdLst/>
              <a:ahLst/>
              <a:cxnLst/>
              <a:rect l="l" t="t" r="r" b="b"/>
              <a:pathLst>
                <a:path w="1923" h="1464" extrusionOk="0">
                  <a:moveTo>
                    <a:pt x="1922" y="1"/>
                  </a:moveTo>
                  <a:cubicBezTo>
                    <a:pt x="1500" y="345"/>
                    <a:pt x="957" y="531"/>
                    <a:pt x="415" y="531"/>
                  </a:cubicBezTo>
                  <a:cubicBezTo>
                    <a:pt x="276" y="531"/>
                    <a:pt x="137" y="519"/>
                    <a:pt x="1" y="494"/>
                  </a:cubicBezTo>
                  <a:lnTo>
                    <a:pt x="1" y="494"/>
                  </a:lnTo>
                  <a:cubicBezTo>
                    <a:pt x="11" y="515"/>
                    <a:pt x="23" y="535"/>
                    <a:pt x="33" y="555"/>
                  </a:cubicBezTo>
                  <a:cubicBezTo>
                    <a:pt x="176" y="820"/>
                    <a:pt x="377" y="1053"/>
                    <a:pt x="616" y="1231"/>
                  </a:cubicBezTo>
                  <a:cubicBezTo>
                    <a:pt x="739" y="1323"/>
                    <a:pt x="874" y="1399"/>
                    <a:pt x="1014" y="1463"/>
                  </a:cubicBezTo>
                  <a:lnTo>
                    <a:pt x="1922" y="1463"/>
                  </a:lnTo>
                  <a:lnTo>
                    <a:pt x="1922"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7"/>
            <p:cNvSpPr/>
            <p:nvPr/>
          </p:nvSpPr>
          <p:spPr>
            <a:xfrm flipH="1">
              <a:off x="6911238" y="3935619"/>
              <a:ext cx="96190" cy="82988"/>
            </a:xfrm>
            <a:custGeom>
              <a:avLst/>
              <a:gdLst/>
              <a:ahLst/>
              <a:cxnLst/>
              <a:rect l="l" t="t" r="r" b="b"/>
              <a:pathLst>
                <a:path w="1924" h="1660" extrusionOk="0">
                  <a:moveTo>
                    <a:pt x="1923" y="0"/>
                  </a:moveTo>
                  <a:cubicBezTo>
                    <a:pt x="1501" y="345"/>
                    <a:pt x="958" y="531"/>
                    <a:pt x="415" y="531"/>
                  </a:cubicBezTo>
                  <a:cubicBezTo>
                    <a:pt x="276" y="531"/>
                    <a:pt x="137" y="519"/>
                    <a:pt x="0" y="494"/>
                  </a:cubicBezTo>
                  <a:lnTo>
                    <a:pt x="0" y="494"/>
                  </a:lnTo>
                  <a:cubicBezTo>
                    <a:pt x="147" y="782"/>
                    <a:pt x="358" y="1035"/>
                    <a:pt x="617" y="1229"/>
                  </a:cubicBezTo>
                  <a:cubicBezTo>
                    <a:pt x="979" y="1502"/>
                    <a:pt x="1428" y="1651"/>
                    <a:pt x="1881" y="1651"/>
                  </a:cubicBezTo>
                  <a:cubicBezTo>
                    <a:pt x="1896" y="1651"/>
                    <a:pt x="1909" y="1657"/>
                    <a:pt x="1923" y="1659"/>
                  </a:cubicBezTo>
                  <a:lnTo>
                    <a:pt x="1923" y="0"/>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7"/>
            <p:cNvSpPr/>
            <p:nvPr/>
          </p:nvSpPr>
          <p:spPr>
            <a:xfrm flipH="1">
              <a:off x="6911238" y="3816087"/>
              <a:ext cx="96190" cy="82938"/>
            </a:xfrm>
            <a:custGeom>
              <a:avLst/>
              <a:gdLst/>
              <a:ahLst/>
              <a:cxnLst/>
              <a:rect l="l" t="t" r="r" b="b"/>
              <a:pathLst>
                <a:path w="1924" h="1659" extrusionOk="0">
                  <a:moveTo>
                    <a:pt x="1923" y="0"/>
                  </a:moveTo>
                  <a:cubicBezTo>
                    <a:pt x="1501" y="345"/>
                    <a:pt x="956" y="530"/>
                    <a:pt x="412" y="530"/>
                  </a:cubicBezTo>
                  <a:cubicBezTo>
                    <a:pt x="274" y="530"/>
                    <a:pt x="136" y="519"/>
                    <a:pt x="0" y="494"/>
                  </a:cubicBezTo>
                  <a:lnTo>
                    <a:pt x="0" y="494"/>
                  </a:lnTo>
                  <a:cubicBezTo>
                    <a:pt x="147" y="781"/>
                    <a:pt x="358" y="1036"/>
                    <a:pt x="617" y="1230"/>
                  </a:cubicBezTo>
                  <a:cubicBezTo>
                    <a:pt x="979" y="1501"/>
                    <a:pt x="1428" y="1650"/>
                    <a:pt x="1881" y="1650"/>
                  </a:cubicBezTo>
                  <a:cubicBezTo>
                    <a:pt x="1896" y="1650"/>
                    <a:pt x="1909" y="1656"/>
                    <a:pt x="1923" y="1658"/>
                  </a:cubicBezTo>
                  <a:lnTo>
                    <a:pt x="1923" y="0"/>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7"/>
            <p:cNvSpPr/>
            <p:nvPr/>
          </p:nvSpPr>
          <p:spPr>
            <a:xfrm flipH="1">
              <a:off x="6911238" y="3696505"/>
              <a:ext cx="96190" cy="82988"/>
            </a:xfrm>
            <a:custGeom>
              <a:avLst/>
              <a:gdLst/>
              <a:ahLst/>
              <a:cxnLst/>
              <a:rect l="l" t="t" r="r" b="b"/>
              <a:pathLst>
                <a:path w="1924" h="1660" extrusionOk="0">
                  <a:moveTo>
                    <a:pt x="1923" y="0"/>
                  </a:moveTo>
                  <a:cubicBezTo>
                    <a:pt x="1501" y="346"/>
                    <a:pt x="957" y="531"/>
                    <a:pt x="413" y="531"/>
                  </a:cubicBezTo>
                  <a:cubicBezTo>
                    <a:pt x="275" y="531"/>
                    <a:pt x="137" y="519"/>
                    <a:pt x="0" y="494"/>
                  </a:cubicBezTo>
                  <a:lnTo>
                    <a:pt x="0" y="494"/>
                  </a:lnTo>
                  <a:cubicBezTo>
                    <a:pt x="147" y="782"/>
                    <a:pt x="358" y="1036"/>
                    <a:pt x="617" y="1230"/>
                  </a:cubicBezTo>
                  <a:cubicBezTo>
                    <a:pt x="979" y="1502"/>
                    <a:pt x="1428" y="1651"/>
                    <a:pt x="1881" y="1651"/>
                  </a:cubicBezTo>
                  <a:cubicBezTo>
                    <a:pt x="1896" y="1651"/>
                    <a:pt x="1909" y="1657"/>
                    <a:pt x="1923" y="1660"/>
                  </a:cubicBezTo>
                  <a:lnTo>
                    <a:pt x="1923" y="0"/>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7"/>
            <p:cNvSpPr/>
            <p:nvPr/>
          </p:nvSpPr>
          <p:spPr>
            <a:xfrm flipH="1">
              <a:off x="6911238" y="3098795"/>
              <a:ext cx="96190" cy="82938"/>
            </a:xfrm>
            <a:custGeom>
              <a:avLst/>
              <a:gdLst/>
              <a:ahLst/>
              <a:cxnLst/>
              <a:rect l="l" t="t" r="r" b="b"/>
              <a:pathLst>
                <a:path w="1924" h="1659" extrusionOk="0">
                  <a:moveTo>
                    <a:pt x="1923" y="0"/>
                  </a:moveTo>
                  <a:cubicBezTo>
                    <a:pt x="1501" y="346"/>
                    <a:pt x="957" y="531"/>
                    <a:pt x="413" y="531"/>
                  </a:cubicBezTo>
                  <a:cubicBezTo>
                    <a:pt x="275" y="531"/>
                    <a:pt x="137" y="519"/>
                    <a:pt x="0" y="494"/>
                  </a:cubicBezTo>
                  <a:lnTo>
                    <a:pt x="0" y="494"/>
                  </a:lnTo>
                  <a:cubicBezTo>
                    <a:pt x="147" y="781"/>
                    <a:pt x="358" y="1034"/>
                    <a:pt x="617" y="1228"/>
                  </a:cubicBezTo>
                  <a:cubicBezTo>
                    <a:pt x="979" y="1501"/>
                    <a:pt x="1428" y="1650"/>
                    <a:pt x="1881" y="1650"/>
                  </a:cubicBezTo>
                  <a:cubicBezTo>
                    <a:pt x="1896" y="1650"/>
                    <a:pt x="1909" y="1655"/>
                    <a:pt x="1923" y="1658"/>
                  </a:cubicBezTo>
                  <a:lnTo>
                    <a:pt x="1923" y="0"/>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7"/>
            <p:cNvSpPr/>
            <p:nvPr/>
          </p:nvSpPr>
          <p:spPr>
            <a:xfrm flipH="1">
              <a:off x="6911238" y="3576973"/>
              <a:ext cx="96190" cy="83038"/>
            </a:xfrm>
            <a:custGeom>
              <a:avLst/>
              <a:gdLst/>
              <a:ahLst/>
              <a:cxnLst/>
              <a:rect l="l" t="t" r="r" b="b"/>
              <a:pathLst>
                <a:path w="1924" h="1661" extrusionOk="0">
                  <a:moveTo>
                    <a:pt x="1923" y="1"/>
                  </a:moveTo>
                  <a:cubicBezTo>
                    <a:pt x="1501" y="345"/>
                    <a:pt x="956" y="531"/>
                    <a:pt x="412" y="531"/>
                  </a:cubicBezTo>
                  <a:cubicBezTo>
                    <a:pt x="274" y="531"/>
                    <a:pt x="136" y="519"/>
                    <a:pt x="0" y="495"/>
                  </a:cubicBezTo>
                  <a:lnTo>
                    <a:pt x="0" y="495"/>
                  </a:lnTo>
                  <a:cubicBezTo>
                    <a:pt x="147" y="781"/>
                    <a:pt x="358" y="1036"/>
                    <a:pt x="617" y="1230"/>
                  </a:cubicBezTo>
                  <a:cubicBezTo>
                    <a:pt x="979" y="1501"/>
                    <a:pt x="1428" y="1650"/>
                    <a:pt x="1881" y="1651"/>
                  </a:cubicBezTo>
                  <a:cubicBezTo>
                    <a:pt x="1896" y="1651"/>
                    <a:pt x="1909" y="1656"/>
                    <a:pt x="1923" y="1660"/>
                  </a:cubicBezTo>
                  <a:lnTo>
                    <a:pt x="1923"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7"/>
            <p:cNvSpPr/>
            <p:nvPr/>
          </p:nvSpPr>
          <p:spPr>
            <a:xfrm flipH="1">
              <a:off x="6911238" y="3457391"/>
              <a:ext cx="96190" cy="83038"/>
            </a:xfrm>
            <a:custGeom>
              <a:avLst/>
              <a:gdLst/>
              <a:ahLst/>
              <a:cxnLst/>
              <a:rect l="l" t="t" r="r" b="b"/>
              <a:pathLst>
                <a:path w="1924" h="1661" extrusionOk="0">
                  <a:moveTo>
                    <a:pt x="1923" y="1"/>
                  </a:moveTo>
                  <a:cubicBezTo>
                    <a:pt x="1501" y="346"/>
                    <a:pt x="958" y="531"/>
                    <a:pt x="415" y="531"/>
                  </a:cubicBezTo>
                  <a:cubicBezTo>
                    <a:pt x="276" y="531"/>
                    <a:pt x="137" y="519"/>
                    <a:pt x="0" y="495"/>
                  </a:cubicBezTo>
                  <a:lnTo>
                    <a:pt x="0" y="495"/>
                  </a:lnTo>
                  <a:cubicBezTo>
                    <a:pt x="147" y="783"/>
                    <a:pt x="358" y="1036"/>
                    <a:pt x="617" y="1230"/>
                  </a:cubicBezTo>
                  <a:cubicBezTo>
                    <a:pt x="979" y="1502"/>
                    <a:pt x="1428" y="1651"/>
                    <a:pt x="1881" y="1651"/>
                  </a:cubicBezTo>
                  <a:cubicBezTo>
                    <a:pt x="1896" y="1651"/>
                    <a:pt x="1909" y="1657"/>
                    <a:pt x="1923" y="1660"/>
                  </a:cubicBezTo>
                  <a:lnTo>
                    <a:pt x="1923"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7"/>
            <p:cNvSpPr/>
            <p:nvPr/>
          </p:nvSpPr>
          <p:spPr>
            <a:xfrm flipH="1">
              <a:off x="6911238" y="3337909"/>
              <a:ext cx="96190" cy="82938"/>
            </a:xfrm>
            <a:custGeom>
              <a:avLst/>
              <a:gdLst/>
              <a:ahLst/>
              <a:cxnLst/>
              <a:rect l="l" t="t" r="r" b="b"/>
              <a:pathLst>
                <a:path w="1924" h="1659" extrusionOk="0">
                  <a:moveTo>
                    <a:pt x="1923" y="0"/>
                  </a:moveTo>
                  <a:cubicBezTo>
                    <a:pt x="1501" y="344"/>
                    <a:pt x="956" y="530"/>
                    <a:pt x="412" y="530"/>
                  </a:cubicBezTo>
                  <a:cubicBezTo>
                    <a:pt x="274" y="530"/>
                    <a:pt x="136" y="518"/>
                    <a:pt x="0" y="494"/>
                  </a:cubicBezTo>
                  <a:lnTo>
                    <a:pt x="0" y="494"/>
                  </a:lnTo>
                  <a:cubicBezTo>
                    <a:pt x="147" y="781"/>
                    <a:pt x="358" y="1035"/>
                    <a:pt x="617" y="1229"/>
                  </a:cubicBezTo>
                  <a:cubicBezTo>
                    <a:pt x="979" y="1500"/>
                    <a:pt x="1428" y="1649"/>
                    <a:pt x="1881" y="1649"/>
                  </a:cubicBezTo>
                  <a:cubicBezTo>
                    <a:pt x="1896" y="1649"/>
                    <a:pt x="1909" y="1655"/>
                    <a:pt x="1923" y="1658"/>
                  </a:cubicBezTo>
                  <a:lnTo>
                    <a:pt x="1923" y="0"/>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7"/>
            <p:cNvSpPr/>
            <p:nvPr/>
          </p:nvSpPr>
          <p:spPr>
            <a:xfrm flipH="1">
              <a:off x="6785445" y="2005061"/>
              <a:ext cx="327517" cy="41094"/>
            </a:xfrm>
            <a:custGeom>
              <a:avLst/>
              <a:gdLst/>
              <a:ahLst/>
              <a:cxnLst/>
              <a:rect l="l" t="t" r="r" b="b"/>
              <a:pathLst>
                <a:path w="6551" h="822" extrusionOk="0">
                  <a:moveTo>
                    <a:pt x="0" y="1"/>
                  </a:moveTo>
                  <a:cubicBezTo>
                    <a:pt x="141" y="180"/>
                    <a:pt x="252" y="380"/>
                    <a:pt x="327" y="595"/>
                  </a:cubicBezTo>
                  <a:cubicBezTo>
                    <a:pt x="329" y="597"/>
                    <a:pt x="332" y="599"/>
                    <a:pt x="332" y="602"/>
                  </a:cubicBezTo>
                  <a:cubicBezTo>
                    <a:pt x="333" y="605"/>
                    <a:pt x="333" y="608"/>
                    <a:pt x="335" y="611"/>
                  </a:cubicBezTo>
                  <a:cubicBezTo>
                    <a:pt x="358" y="680"/>
                    <a:pt x="378" y="751"/>
                    <a:pt x="394" y="822"/>
                  </a:cubicBezTo>
                  <a:lnTo>
                    <a:pt x="6551" y="822"/>
                  </a:lnTo>
                  <a:cubicBezTo>
                    <a:pt x="6549" y="541"/>
                    <a:pt x="6549" y="267"/>
                    <a:pt x="6549"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7"/>
            <p:cNvSpPr/>
            <p:nvPr/>
          </p:nvSpPr>
          <p:spPr>
            <a:xfrm flipH="1">
              <a:off x="6784840" y="2332011"/>
              <a:ext cx="445355" cy="41044"/>
            </a:xfrm>
            <a:custGeom>
              <a:avLst/>
              <a:gdLst/>
              <a:ahLst/>
              <a:cxnLst/>
              <a:rect l="l" t="t" r="r" b="b"/>
              <a:pathLst>
                <a:path w="8908" h="821" extrusionOk="0">
                  <a:moveTo>
                    <a:pt x="1" y="0"/>
                  </a:moveTo>
                  <a:cubicBezTo>
                    <a:pt x="92" y="90"/>
                    <a:pt x="173" y="182"/>
                    <a:pt x="244" y="282"/>
                  </a:cubicBezTo>
                  <a:cubicBezTo>
                    <a:pt x="249" y="287"/>
                    <a:pt x="251" y="292"/>
                    <a:pt x="256" y="297"/>
                  </a:cubicBezTo>
                  <a:cubicBezTo>
                    <a:pt x="370" y="462"/>
                    <a:pt x="459" y="639"/>
                    <a:pt x="514" y="821"/>
                  </a:cubicBezTo>
                  <a:lnTo>
                    <a:pt x="8908" y="821"/>
                  </a:lnTo>
                  <a:cubicBezTo>
                    <a:pt x="8906" y="544"/>
                    <a:pt x="8906" y="271"/>
                    <a:pt x="8906"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7"/>
            <p:cNvSpPr/>
            <p:nvPr/>
          </p:nvSpPr>
          <p:spPr>
            <a:xfrm flipH="1">
              <a:off x="6785198" y="2105845"/>
              <a:ext cx="270523" cy="44443"/>
            </a:xfrm>
            <a:custGeom>
              <a:avLst/>
              <a:gdLst/>
              <a:ahLst/>
              <a:cxnLst/>
              <a:rect l="l" t="t" r="r" b="b"/>
              <a:pathLst>
                <a:path w="5411" h="889" extrusionOk="0">
                  <a:moveTo>
                    <a:pt x="1" y="1"/>
                  </a:moveTo>
                  <a:lnTo>
                    <a:pt x="1" y="888"/>
                  </a:lnTo>
                  <a:lnTo>
                    <a:pt x="5410" y="888"/>
                  </a:lnTo>
                  <a:cubicBezTo>
                    <a:pt x="5410" y="585"/>
                    <a:pt x="5409" y="289"/>
                    <a:pt x="5409"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7"/>
            <p:cNvSpPr/>
            <p:nvPr/>
          </p:nvSpPr>
          <p:spPr>
            <a:xfrm flipH="1">
              <a:off x="5944772" y="2105845"/>
              <a:ext cx="270573" cy="44443"/>
            </a:xfrm>
            <a:custGeom>
              <a:avLst/>
              <a:gdLst/>
              <a:ahLst/>
              <a:cxnLst/>
              <a:rect l="l" t="t" r="r" b="b"/>
              <a:pathLst>
                <a:path w="5412" h="889" extrusionOk="0">
                  <a:moveTo>
                    <a:pt x="2" y="1"/>
                  </a:moveTo>
                  <a:cubicBezTo>
                    <a:pt x="2" y="289"/>
                    <a:pt x="0" y="585"/>
                    <a:pt x="0" y="888"/>
                  </a:cubicBezTo>
                  <a:lnTo>
                    <a:pt x="5411" y="888"/>
                  </a:lnTo>
                  <a:lnTo>
                    <a:pt x="5411"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7"/>
            <p:cNvSpPr/>
            <p:nvPr/>
          </p:nvSpPr>
          <p:spPr>
            <a:xfrm flipH="1">
              <a:off x="7040516" y="1937621"/>
              <a:ext cx="154635" cy="98585"/>
            </a:xfrm>
            <a:custGeom>
              <a:avLst/>
              <a:gdLst/>
              <a:ahLst/>
              <a:cxnLst/>
              <a:rect l="l" t="t" r="r" b="b"/>
              <a:pathLst>
                <a:path w="3093" h="1972" extrusionOk="0">
                  <a:moveTo>
                    <a:pt x="434" y="0"/>
                  </a:moveTo>
                  <a:cubicBezTo>
                    <a:pt x="474" y="95"/>
                    <a:pt x="523" y="186"/>
                    <a:pt x="583" y="273"/>
                  </a:cubicBezTo>
                  <a:cubicBezTo>
                    <a:pt x="622" y="329"/>
                    <a:pt x="629" y="402"/>
                    <a:pt x="603" y="465"/>
                  </a:cubicBezTo>
                  <a:cubicBezTo>
                    <a:pt x="577" y="527"/>
                    <a:pt x="519" y="572"/>
                    <a:pt x="453" y="584"/>
                  </a:cubicBezTo>
                  <a:cubicBezTo>
                    <a:pt x="201" y="630"/>
                    <a:pt x="1" y="916"/>
                    <a:pt x="27" y="1199"/>
                  </a:cubicBezTo>
                  <a:cubicBezTo>
                    <a:pt x="50" y="1476"/>
                    <a:pt x="263" y="1748"/>
                    <a:pt x="557" y="1877"/>
                  </a:cubicBezTo>
                  <a:cubicBezTo>
                    <a:pt x="703" y="1939"/>
                    <a:pt x="872" y="1972"/>
                    <a:pt x="1054" y="1972"/>
                  </a:cubicBezTo>
                  <a:cubicBezTo>
                    <a:pt x="1088" y="1972"/>
                    <a:pt x="1123" y="1970"/>
                    <a:pt x="1158" y="1968"/>
                  </a:cubicBezTo>
                  <a:cubicBezTo>
                    <a:pt x="1346" y="1958"/>
                    <a:pt x="1436" y="1732"/>
                    <a:pt x="1317" y="1585"/>
                  </a:cubicBezTo>
                  <a:cubicBezTo>
                    <a:pt x="1249" y="1501"/>
                    <a:pt x="1172" y="1422"/>
                    <a:pt x="1085" y="1350"/>
                  </a:cubicBezTo>
                  <a:lnTo>
                    <a:pt x="1056" y="1350"/>
                  </a:lnTo>
                  <a:cubicBezTo>
                    <a:pt x="943" y="1350"/>
                    <a:pt x="854" y="1260"/>
                    <a:pt x="854" y="1147"/>
                  </a:cubicBezTo>
                  <a:lnTo>
                    <a:pt x="854" y="358"/>
                  </a:lnTo>
                  <a:cubicBezTo>
                    <a:pt x="854" y="247"/>
                    <a:pt x="943" y="155"/>
                    <a:pt x="1056" y="155"/>
                  </a:cubicBezTo>
                  <a:lnTo>
                    <a:pt x="3092" y="155"/>
                  </a:lnTo>
                  <a:cubicBezTo>
                    <a:pt x="3047" y="119"/>
                    <a:pt x="3017" y="63"/>
                    <a:pt x="3017"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7"/>
            <p:cNvSpPr/>
            <p:nvPr/>
          </p:nvSpPr>
          <p:spPr>
            <a:xfrm flipH="1">
              <a:off x="5805498" y="1937621"/>
              <a:ext cx="154685" cy="98585"/>
            </a:xfrm>
            <a:custGeom>
              <a:avLst/>
              <a:gdLst/>
              <a:ahLst/>
              <a:cxnLst/>
              <a:rect l="l" t="t" r="r" b="b"/>
              <a:pathLst>
                <a:path w="3094" h="1972" extrusionOk="0">
                  <a:moveTo>
                    <a:pt x="77" y="0"/>
                  </a:moveTo>
                  <a:cubicBezTo>
                    <a:pt x="74" y="63"/>
                    <a:pt x="47" y="119"/>
                    <a:pt x="0" y="155"/>
                  </a:cubicBezTo>
                  <a:lnTo>
                    <a:pt x="2039" y="155"/>
                  </a:lnTo>
                  <a:cubicBezTo>
                    <a:pt x="2151" y="155"/>
                    <a:pt x="2242" y="247"/>
                    <a:pt x="2242" y="358"/>
                  </a:cubicBezTo>
                  <a:lnTo>
                    <a:pt x="2242" y="1147"/>
                  </a:lnTo>
                  <a:cubicBezTo>
                    <a:pt x="2242" y="1260"/>
                    <a:pt x="2151" y="1350"/>
                    <a:pt x="2039" y="1350"/>
                  </a:cubicBezTo>
                  <a:lnTo>
                    <a:pt x="2009" y="1350"/>
                  </a:lnTo>
                  <a:cubicBezTo>
                    <a:pt x="1923" y="1422"/>
                    <a:pt x="1847" y="1501"/>
                    <a:pt x="1779" y="1585"/>
                  </a:cubicBezTo>
                  <a:cubicBezTo>
                    <a:pt x="1658" y="1732"/>
                    <a:pt x="1750" y="1958"/>
                    <a:pt x="1938" y="1968"/>
                  </a:cubicBezTo>
                  <a:cubicBezTo>
                    <a:pt x="1971" y="1970"/>
                    <a:pt x="2004" y="1971"/>
                    <a:pt x="2036" y="1971"/>
                  </a:cubicBezTo>
                  <a:cubicBezTo>
                    <a:pt x="2219" y="1971"/>
                    <a:pt x="2390" y="1940"/>
                    <a:pt x="2539" y="1877"/>
                  </a:cubicBezTo>
                  <a:cubicBezTo>
                    <a:pt x="2831" y="1748"/>
                    <a:pt x="3046" y="1476"/>
                    <a:pt x="3069" y="1199"/>
                  </a:cubicBezTo>
                  <a:cubicBezTo>
                    <a:pt x="3093" y="916"/>
                    <a:pt x="2895" y="630"/>
                    <a:pt x="2642" y="584"/>
                  </a:cubicBezTo>
                  <a:cubicBezTo>
                    <a:pt x="2575" y="572"/>
                    <a:pt x="2520" y="527"/>
                    <a:pt x="2492" y="465"/>
                  </a:cubicBezTo>
                  <a:cubicBezTo>
                    <a:pt x="2466" y="402"/>
                    <a:pt x="2472" y="329"/>
                    <a:pt x="2510" y="273"/>
                  </a:cubicBezTo>
                  <a:cubicBezTo>
                    <a:pt x="2571" y="186"/>
                    <a:pt x="2620" y="95"/>
                    <a:pt x="266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7"/>
            <p:cNvSpPr/>
            <p:nvPr/>
          </p:nvSpPr>
          <p:spPr>
            <a:xfrm flipH="1">
              <a:off x="6784792" y="2432746"/>
              <a:ext cx="404460" cy="58041"/>
            </a:xfrm>
            <a:custGeom>
              <a:avLst/>
              <a:gdLst/>
              <a:ahLst/>
              <a:cxnLst/>
              <a:rect l="l" t="t" r="r" b="b"/>
              <a:pathLst>
                <a:path w="8090" h="1161" extrusionOk="0">
                  <a:moveTo>
                    <a:pt x="0" y="1"/>
                  </a:moveTo>
                  <a:lnTo>
                    <a:pt x="0" y="1160"/>
                  </a:lnTo>
                  <a:lnTo>
                    <a:pt x="8090" y="1160"/>
                  </a:lnTo>
                  <a:cubicBezTo>
                    <a:pt x="8090" y="767"/>
                    <a:pt x="8089" y="380"/>
                    <a:pt x="8089"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7"/>
            <p:cNvSpPr/>
            <p:nvPr/>
          </p:nvSpPr>
          <p:spPr>
            <a:xfrm flipH="1">
              <a:off x="5811335" y="2432746"/>
              <a:ext cx="404510" cy="58041"/>
            </a:xfrm>
            <a:custGeom>
              <a:avLst/>
              <a:gdLst/>
              <a:ahLst/>
              <a:cxnLst/>
              <a:rect l="l" t="t" r="r" b="b"/>
              <a:pathLst>
                <a:path w="8091" h="1161" extrusionOk="0">
                  <a:moveTo>
                    <a:pt x="2" y="1"/>
                  </a:moveTo>
                  <a:cubicBezTo>
                    <a:pt x="2" y="380"/>
                    <a:pt x="0" y="767"/>
                    <a:pt x="0" y="1160"/>
                  </a:cubicBezTo>
                  <a:lnTo>
                    <a:pt x="8090" y="1160"/>
                  </a:lnTo>
                  <a:lnTo>
                    <a:pt x="8090"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7"/>
            <p:cNvSpPr/>
            <p:nvPr/>
          </p:nvSpPr>
          <p:spPr>
            <a:xfrm flipH="1">
              <a:off x="7229086" y="2629916"/>
              <a:ext cx="210629" cy="72489"/>
            </a:xfrm>
            <a:custGeom>
              <a:avLst/>
              <a:gdLst/>
              <a:ahLst/>
              <a:cxnLst/>
              <a:rect l="l" t="t" r="r" b="b"/>
              <a:pathLst>
                <a:path w="4213" h="1450" extrusionOk="0">
                  <a:moveTo>
                    <a:pt x="397" y="1"/>
                  </a:moveTo>
                  <a:cubicBezTo>
                    <a:pt x="381" y="10"/>
                    <a:pt x="368" y="18"/>
                    <a:pt x="353" y="30"/>
                  </a:cubicBezTo>
                  <a:cubicBezTo>
                    <a:pt x="346" y="34"/>
                    <a:pt x="337" y="39"/>
                    <a:pt x="329" y="43"/>
                  </a:cubicBezTo>
                  <a:cubicBezTo>
                    <a:pt x="272" y="83"/>
                    <a:pt x="222" y="133"/>
                    <a:pt x="181" y="189"/>
                  </a:cubicBezTo>
                  <a:cubicBezTo>
                    <a:pt x="1" y="434"/>
                    <a:pt x="0" y="802"/>
                    <a:pt x="174" y="1046"/>
                  </a:cubicBezTo>
                  <a:cubicBezTo>
                    <a:pt x="324" y="1261"/>
                    <a:pt x="604" y="1403"/>
                    <a:pt x="938" y="1440"/>
                  </a:cubicBezTo>
                  <a:cubicBezTo>
                    <a:pt x="998" y="1447"/>
                    <a:pt x="1060" y="1450"/>
                    <a:pt x="1125" y="1450"/>
                  </a:cubicBezTo>
                  <a:cubicBezTo>
                    <a:pt x="1160" y="1450"/>
                    <a:pt x="1195" y="1449"/>
                    <a:pt x="1232" y="1447"/>
                  </a:cubicBezTo>
                  <a:lnTo>
                    <a:pt x="1232" y="568"/>
                  </a:lnTo>
                  <a:cubicBezTo>
                    <a:pt x="1232" y="456"/>
                    <a:pt x="1322" y="366"/>
                    <a:pt x="1435" y="366"/>
                  </a:cubicBezTo>
                  <a:lnTo>
                    <a:pt x="4134" y="366"/>
                  </a:lnTo>
                  <a:cubicBezTo>
                    <a:pt x="4160" y="296"/>
                    <a:pt x="4183" y="230"/>
                    <a:pt x="4195" y="165"/>
                  </a:cubicBezTo>
                  <a:cubicBezTo>
                    <a:pt x="4208" y="108"/>
                    <a:pt x="4212" y="53"/>
                    <a:pt x="421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7"/>
            <p:cNvSpPr/>
            <p:nvPr/>
          </p:nvSpPr>
          <p:spPr>
            <a:xfrm flipH="1">
              <a:off x="5560831" y="2629916"/>
              <a:ext cx="210629" cy="72489"/>
            </a:xfrm>
            <a:custGeom>
              <a:avLst/>
              <a:gdLst/>
              <a:ahLst/>
              <a:cxnLst/>
              <a:rect l="l" t="t" r="r" b="b"/>
              <a:pathLst>
                <a:path w="4213" h="1450" extrusionOk="0">
                  <a:moveTo>
                    <a:pt x="0" y="1"/>
                  </a:moveTo>
                  <a:cubicBezTo>
                    <a:pt x="0" y="53"/>
                    <a:pt x="5" y="108"/>
                    <a:pt x="18" y="165"/>
                  </a:cubicBezTo>
                  <a:cubicBezTo>
                    <a:pt x="29" y="230"/>
                    <a:pt x="51" y="296"/>
                    <a:pt x="79" y="366"/>
                  </a:cubicBezTo>
                  <a:lnTo>
                    <a:pt x="2778" y="366"/>
                  </a:lnTo>
                  <a:cubicBezTo>
                    <a:pt x="2889" y="366"/>
                    <a:pt x="2980" y="456"/>
                    <a:pt x="2980" y="568"/>
                  </a:cubicBezTo>
                  <a:lnTo>
                    <a:pt x="2980" y="1447"/>
                  </a:lnTo>
                  <a:cubicBezTo>
                    <a:pt x="3012" y="1449"/>
                    <a:pt x="3043" y="1449"/>
                    <a:pt x="3073" y="1449"/>
                  </a:cubicBezTo>
                  <a:cubicBezTo>
                    <a:pt x="3143" y="1449"/>
                    <a:pt x="3209" y="1446"/>
                    <a:pt x="3273" y="1439"/>
                  </a:cubicBezTo>
                  <a:cubicBezTo>
                    <a:pt x="3609" y="1403"/>
                    <a:pt x="3888" y="1261"/>
                    <a:pt x="4039" y="1046"/>
                  </a:cubicBezTo>
                  <a:cubicBezTo>
                    <a:pt x="4213" y="802"/>
                    <a:pt x="4210" y="432"/>
                    <a:pt x="4030" y="189"/>
                  </a:cubicBezTo>
                  <a:cubicBezTo>
                    <a:pt x="3990" y="133"/>
                    <a:pt x="3940" y="83"/>
                    <a:pt x="3882" y="43"/>
                  </a:cubicBezTo>
                  <a:cubicBezTo>
                    <a:pt x="3874" y="37"/>
                    <a:pt x="3866" y="34"/>
                    <a:pt x="3859" y="28"/>
                  </a:cubicBezTo>
                  <a:cubicBezTo>
                    <a:pt x="3846" y="18"/>
                    <a:pt x="3832" y="10"/>
                    <a:pt x="3816"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7"/>
            <p:cNvSpPr/>
            <p:nvPr/>
          </p:nvSpPr>
          <p:spPr>
            <a:xfrm flipH="1">
              <a:off x="6784339" y="2861481"/>
              <a:ext cx="458704" cy="37594"/>
            </a:xfrm>
            <a:custGeom>
              <a:avLst/>
              <a:gdLst/>
              <a:ahLst/>
              <a:cxnLst/>
              <a:rect l="l" t="t" r="r" b="b"/>
              <a:pathLst>
                <a:path w="9175" h="752" extrusionOk="0">
                  <a:moveTo>
                    <a:pt x="0" y="1"/>
                  </a:moveTo>
                  <a:lnTo>
                    <a:pt x="0" y="751"/>
                  </a:lnTo>
                  <a:lnTo>
                    <a:pt x="9173" y="751"/>
                  </a:lnTo>
                  <a:cubicBezTo>
                    <a:pt x="9175" y="501"/>
                    <a:pt x="9173" y="249"/>
                    <a:pt x="9173"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7"/>
            <p:cNvSpPr/>
            <p:nvPr/>
          </p:nvSpPr>
          <p:spPr>
            <a:xfrm flipH="1">
              <a:off x="5757490" y="2861481"/>
              <a:ext cx="458754" cy="37594"/>
            </a:xfrm>
            <a:custGeom>
              <a:avLst/>
              <a:gdLst/>
              <a:ahLst/>
              <a:cxnLst/>
              <a:rect l="l" t="t" r="r" b="b"/>
              <a:pathLst>
                <a:path w="9176" h="752" extrusionOk="0">
                  <a:moveTo>
                    <a:pt x="1" y="1"/>
                  </a:moveTo>
                  <a:lnTo>
                    <a:pt x="1" y="751"/>
                  </a:lnTo>
                  <a:lnTo>
                    <a:pt x="9175" y="751"/>
                  </a:lnTo>
                  <a:lnTo>
                    <a:pt x="9175"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7"/>
            <p:cNvSpPr/>
            <p:nvPr/>
          </p:nvSpPr>
          <p:spPr>
            <a:xfrm flipH="1">
              <a:off x="6931225" y="3088647"/>
              <a:ext cx="311819" cy="52992"/>
            </a:xfrm>
            <a:custGeom>
              <a:avLst/>
              <a:gdLst/>
              <a:ahLst/>
              <a:cxnLst/>
              <a:rect l="l" t="t" r="r" b="b"/>
              <a:pathLst>
                <a:path w="6237" h="1060" extrusionOk="0">
                  <a:moveTo>
                    <a:pt x="0" y="1"/>
                  </a:moveTo>
                  <a:lnTo>
                    <a:pt x="0" y="1059"/>
                  </a:lnTo>
                  <a:lnTo>
                    <a:pt x="4454" y="1059"/>
                  </a:lnTo>
                  <a:cubicBezTo>
                    <a:pt x="4338" y="870"/>
                    <a:pt x="4247" y="664"/>
                    <a:pt x="4185" y="450"/>
                  </a:cubicBezTo>
                  <a:cubicBezTo>
                    <a:pt x="4162" y="376"/>
                    <a:pt x="4185" y="298"/>
                    <a:pt x="4240" y="244"/>
                  </a:cubicBezTo>
                  <a:cubicBezTo>
                    <a:pt x="4277" y="210"/>
                    <a:pt x="4327" y="192"/>
                    <a:pt x="4376" y="192"/>
                  </a:cubicBezTo>
                  <a:cubicBezTo>
                    <a:pt x="4402" y="192"/>
                    <a:pt x="4427" y="197"/>
                    <a:pt x="4451" y="206"/>
                  </a:cubicBezTo>
                  <a:cubicBezTo>
                    <a:pt x="4668" y="290"/>
                    <a:pt x="4900" y="330"/>
                    <a:pt x="5131" y="330"/>
                  </a:cubicBezTo>
                  <a:cubicBezTo>
                    <a:pt x="5521" y="330"/>
                    <a:pt x="5912" y="216"/>
                    <a:pt x="6237"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7"/>
            <p:cNvSpPr/>
            <p:nvPr/>
          </p:nvSpPr>
          <p:spPr>
            <a:xfrm flipH="1">
              <a:off x="6784256" y="3088647"/>
              <a:ext cx="106939" cy="52992"/>
            </a:xfrm>
            <a:custGeom>
              <a:avLst/>
              <a:gdLst/>
              <a:ahLst/>
              <a:cxnLst/>
              <a:rect l="l" t="t" r="r" b="b"/>
              <a:pathLst>
                <a:path w="2139" h="1060" extrusionOk="0">
                  <a:moveTo>
                    <a:pt x="1" y="1"/>
                  </a:moveTo>
                  <a:lnTo>
                    <a:pt x="1" y="1059"/>
                  </a:lnTo>
                  <a:lnTo>
                    <a:pt x="2138" y="1059"/>
                  </a:lnTo>
                  <a:lnTo>
                    <a:pt x="2138"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7"/>
            <p:cNvSpPr/>
            <p:nvPr/>
          </p:nvSpPr>
          <p:spPr>
            <a:xfrm flipH="1">
              <a:off x="6109555" y="3088647"/>
              <a:ext cx="106789" cy="52992"/>
            </a:xfrm>
            <a:custGeom>
              <a:avLst/>
              <a:gdLst/>
              <a:ahLst/>
              <a:cxnLst/>
              <a:rect l="l" t="t" r="r" b="b"/>
              <a:pathLst>
                <a:path w="2136" h="1060" extrusionOk="0">
                  <a:moveTo>
                    <a:pt x="0" y="1"/>
                  </a:moveTo>
                  <a:lnTo>
                    <a:pt x="0" y="1059"/>
                  </a:lnTo>
                  <a:lnTo>
                    <a:pt x="2136" y="1059"/>
                  </a:lnTo>
                  <a:lnTo>
                    <a:pt x="2136"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7"/>
            <p:cNvSpPr/>
            <p:nvPr/>
          </p:nvSpPr>
          <p:spPr>
            <a:xfrm flipH="1">
              <a:off x="5757447" y="3088647"/>
              <a:ext cx="311919" cy="52992"/>
            </a:xfrm>
            <a:custGeom>
              <a:avLst/>
              <a:gdLst/>
              <a:ahLst/>
              <a:cxnLst/>
              <a:rect l="l" t="t" r="r" b="b"/>
              <a:pathLst>
                <a:path w="6239" h="1060" extrusionOk="0">
                  <a:moveTo>
                    <a:pt x="1" y="1"/>
                  </a:moveTo>
                  <a:cubicBezTo>
                    <a:pt x="326" y="216"/>
                    <a:pt x="715" y="330"/>
                    <a:pt x="1105" y="330"/>
                  </a:cubicBezTo>
                  <a:cubicBezTo>
                    <a:pt x="1337" y="330"/>
                    <a:pt x="1569" y="289"/>
                    <a:pt x="1786" y="205"/>
                  </a:cubicBezTo>
                  <a:cubicBezTo>
                    <a:pt x="1810" y="196"/>
                    <a:pt x="1835" y="192"/>
                    <a:pt x="1859" y="192"/>
                  </a:cubicBezTo>
                  <a:cubicBezTo>
                    <a:pt x="1909" y="192"/>
                    <a:pt x="1958" y="210"/>
                    <a:pt x="1995" y="244"/>
                  </a:cubicBezTo>
                  <a:cubicBezTo>
                    <a:pt x="2053" y="298"/>
                    <a:pt x="2074" y="376"/>
                    <a:pt x="2053" y="450"/>
                  </a:cubicBezTo>
                  <a:cubicBezTo>
                    <a:pt x="1990" y="664"/>
                    <a:pt x="1899" y="870"/>
                    <a:pt x="1783" y="1059"/>
                  </a:cubicBezTo>
                  <a:lnTo>
                    <a:pt x="6239" y="1059"/>
                  </a:lnTo>
                  <a:lnTo>
                    <a:pt x="6239"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7"/>
            <p:cNvSpPr/>
            <p:nvPr/>
          </p:nvSpPr>
          <p:spPr>
            <a:xfrm flipH="1">
              <a:off x="7277070" y="3235675"/>
              <a:ext cx="393861" cy="59941"/>
            </a:xfrm>
            <a:custGeom>
              <a:avLst/>
              <a:gdLst/>
              <a:ahLst/>
              <a:cxnLst/>
              <a:rect l="l" t="t" r="r" b="b"/>
              <a:pathLst>
                <a:path w="7878" h="1199" extrusionOk="0">
                  <a:moveTo>
                    <a:pt x="0" y="1"/>
                  </a:moveTo>
                  <a:lnTo>
                    <a:pt x="0" y="939"/>
                  </a:lnTo>
                  <a:cubicBezTo>
                    <a:pt x="0" y="1082"/>
                    <a:pt x="116" y="1198"/>
                    <a:pt x="259" y="1198"/>
                  </a:cubicBezTo>
                  <a:lnTo>
                    <a:pt x="7615" y="1198"/>
                  </a:lnTo>
                  <a:cubicBezTo>
                    <a:pt x="7760" y="1198"/>
                    <a:pt x="7877" y="1082"/>
                    <a:pt x="7877" y="939"/>
                  </a:cubicBezTo>
                  <a:lnTo>
                    <a:pt x="7877"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7"/>
            <p:cNvSpPr/>
            <p:nvPr/>
          </p:nvSpPr>
          <p:spPr>
            <a:xfrm flipH="1">
              <a:off x="5329606" y="3235675"/>
              <a:ext cx="393861" cy="59941"/>
            </a:xfrm>
            <a:custGeom>
              <a:avLst/>
              <a:gdLst/>
              <a:ahLst/>
              <a:cxnLst/>
              <a:rect l="l" t="t" r="r" b="b"/>
              <a:pathLst>
                <a:path w="7878" h="1199" extrusionOk="0">
                  <a:moveTo>
                    <a:pt x="0" y="1"/>
                  </a:moveTo>
                  <a:lnTo>
                    <a:pt x="0" y="939"/>
                  </a:lnTo>
                  <a:cubicBezTo>
                    <a:pt x="0" y="1082"/>
                    <a:pt x="116" y="1198"/>
                    <a:pt x="260" y="1198"/>
                  </a:cubicBezTo>
                  <a:lnTo>
                    <a:pt x="7617" y="1198"/>
                  </a:lnTo>
                  <a:cubicBezTo>
                    <a:pt x="7760" y="1198"/>
                    <a:pt x="7877" y="1082"/>
                    <a:pt x="7877" y="939"/>
                  </a:cubicBezTo>
                  <a:lnTo>
                    <a:pt x="7877"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7"/>
            <p:cNvSpPr/>
            <p:nvPr/>
          </p:nvSpPr>
          <p:spPr>
            <a:xfrm flipH="1">
              <a:off x="7374111" y="3075699"/>
              <a:ext cx="284772" cy="44343"/>
            </a:xfrm>
            <a:custGeom>
              <a:avLst/>
              <a:gdLst/>
              <a:ahLst/>
              <a:cxnLst/>
              <a:rect l="l" t="t" r="r" b="b"/>
              <a:pathLst>
                <a:path w="5696" h="887" extrusionOk="0">
                  <a:moveTo>
                    <a:pt x="5696" y="1"/>
                  </a:moveTo>
                  <a:cubicBezTo>
                    <a:pt x="5696" y="1"/>
                    <a:pt x="5696" y="2"/>
                    <a:pt x="5696" y="2"/>
                  </a:cubicBezTo>
                  <a:lnTo>
                    <a:pt x="5696" y="2"/>
                  </a:lnTo>
                  <a:lnTo>
                    <a:pt x="5696" y="1"/>
                  </a:lnTo>
                  <a:close/>
                  <a:moveTo>
                    <a:pt x="370" y="1"/>
                  </a:moveTo>
                  <a:cubicBezTo>
                    <a:pt x="367" y="54"/>
                    <a:pt x="347" y="105"/>
                    <a:pt x="308" y="144"/>
                  </a:cubicBezTo>
                  <a:cubicBezTo>
                    <a:pt x="108" y="335"/>
                    <a:pt x="1" y="612"/>
                    <a:pt x="20" y="887"/>
                  </a:cubicBezTo>
                  <a:lnTo>
                    <a:pt x="5496" y="887"/>
                  </a:lnTo>
                  <a:cubicBezTo>
                    <a:pt x="5525" y="709"/>
                    <a:pt x="5570" y="532"/>
                    <a:pt x="5613" y="361"/>
                  </a:cubicBezTo>
                  <a:cubicBezTo>
                    <a:pt x="5644" y="241"/>
                    <a:pt x="5671" y="122"/>
                    <a:pt x="5696" y="2"/>
                  </a:cubicBezTo>
                  <a:lnTo>
                    <a:pt x="4860" y="2"/>
                  </a:lnTo>
                  <a:cubicBezTo>
                    <a:pt x="4856" y="14"/>
                    <a:pt x="4855" y="28"/>
                    <a:pt x="4852" y="40"/>
                  </a:cubicBezTo>
                  <a:cubicBezTo>
                    <a:pt x="4797" y="276"/>
                    <a:pt x="4675" y="516"/>
                    <a:pt x="4484" y="774"/>
                  </a:cubicBezTo>
                  <a:cubicBezTo>
                    <a:pt x="4445" y="826"/>
                    <a:pt x="4384" y="854"/>
                    <a:pt x="4323" y="854"/>
                  </a:cubicBezTo>
                  <a:cubicBezTo>
                    <a:pt x="4281" y="854"/>
                    <a:pt x="4238" y="841"/>
                    <a:pt x="4202" y="814"/>
                  </a:cubicBezTo>
                  <a:cubicBezTo>
                    <a:pt x="4112" y="748"/>
                    <a:pt x="4094" y="622"/>
                    <a:pt x="4161" y="532"/>
                  </a:cubicBezTo>
                  <a:cubicBezTo>
                    <a:pt x="4303" y="339"/>
                    <a:pt x="4396" y="166"/>
                    <a:pt x="4443"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7"/>
            <p:cNvSpPr/>
            <p:nvPr/>
          </p:nvSpPr>
          <p:spPr>
            <a:xfrm flipH="1">
              <a:off x="5341760" y="3075699"/>
              <a:ext cx="284772" cy="44343"/>
            </a:xfrm>
            <a:custGeom>
              <a:avLst/>
              <a:gdLst/>
              <a:ahLst/>
              <a:cxnLst/>
              <a:rect l="l" t="t" r="r" b="b"/>
              <a:pathLst>
                <a:path w="5696" h="887" extrusionOk="0">
                  <a:moveTo>
                    <a:pt x="0" y="1"/>
                  </a:moveTo>
                  <a:cubicBezTo>
                    <a:pt x="25" y="121"/>
                    <a:pt x="55" y="241"/>
                    <a:pt x="84" y="361"/>
                  </a:cubicBezTo>
                  <a:cubicBezTo>
                    <a:pt x="126" y="532"/>
                    <a:pt x="171" y="709"/>
                    <a:pt x="201" y="887"/>
                  </a:cubicBezTo>
                  <a:lnTo>
                    <a:pt x="5678" y="887"/>
                  </a:lnTo>
                  <a:cubicBezTo>
                    <a:pt x="5695" y="612"/>
                    <a:pt x="5588" y="335"/>
                    <a:pt x="5390" y="142"/>
                  </a:cubicBezTo>
                  <a:cubicBezTo>
                    <a:pt x="5349" y="105"/>
                    <a:pt x="5326" y="54"/>
                    <a:pt x="5326" y="1"/>
                  </a:cubicBezTo>
                  <a:lnTo>
                    <a:pt x="1251" y="1"/>
                  </a:lnTo>
                  <a:cubicBezTo>
                    <a:pt x="1300" y="166"/>
                    <a:pt x="1395" y="339"/>
                    <a:pt x="1537" y="531"/>
                  </a:cubicBezTo>
                  <a:cubicBezTo>
                    <a:pt x="1603" y="620"/>
                    <a:pt x="1584" y="748"/>
                    <a:pt x="1495" y="814"/>
                  </a:cubicBezTo>
                  <a:cubicBezTo>
                    <a:pt x="1458" y="841"/>
                    <a:pt x="1416" y="854"/>
                    <a:pt x="1374" y="854"/>
                  </a:cubicBezTo>
                  <a:cubicBezTo>
                    <a:pt x="1312" y="854"/>
                    <a:pt x="1252" y="826"/>
                    <a:pt x="1212" y="774"/>
                  </a:cubicBezTo>
                  <a:cubicBezTo>
                    <a:pt x="1020" y="516"/>
                    <a:pt x="901" y="276"/>
                    <a:pt x="846" y="40"/>
                  </a:cubicBezTo>
                  <a:cubicBezTo>
                    <a:pt x="843" y="28"/>
                    <a:pt x="841" y="14"/>
                    <a:pt x="837"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7"/>
            <p:cNvSpPr/>
            <p:nvPr/>
          </p:nvSpPr>
          <p:spPr>
            <a:xfrm flipH="1">
              <a:off x="7709908" y="4236223"/>
              <a:ext cx="350365" cy="22847"/>
            </a:xfrm>
            <a:custGeom>
              <a:avLst/>
              <a:gdLst/>
              <a:ahLst/>
              <a:cxnLst/>
              <a:rect l="l" t="t" r="r" b="b"/>
              <a:pathLst>
                <a:path w="7008" h="457" extrusionOk="0">
                  <a:moveTo>
                    <a:pt x="1" y="1"/>
                  </a:moveTo>
                  <a:lnTo>
                    <a:pt x="1" y="457"/>
                  </a:lnTo>
                  <a:lnTo>
                    <a:pt x="7008" y="457"/>
                  </a:lnTo>
                  <a:lnTo>
                    <a:pt x="7008"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7"/>
            <p:cNvSpPr/>
            <p:nvPr/>
          </p:nvSpPr>
          <p:spPr>
            <a:xfrm flipH="1">
              <a:off x="7685210" y="4183831"/>
              <a:ext cx="399660" cy="32245"/>
            </a:xfrm>
            <a:custGeom>
              <a:avLst/>
              <a:gdLst/>
              <a:ahLst/>
              <a:cxnLst/>
              <a:rect l="l" t="t" r="r" b="b"/>
              <a:pathLst>
                <a:path w="7994" h="645" extrusionOk="0">
                  <a:moveTo>
                    <a:pt x="1" y="0"/>
                  </a:moveTo>
                  <a:lnTo>
                    <a:pt x="1" y="645"/>
                  </a:lnTo>
                  <a:lnTo>
                    <a:pt x="7993" y="645"/>
                  </a:lnTo>
                  <a:lnTo>
                    <a:pt x="7993" y="0"/>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7"/>
            <p:cNvSpPr/>
            <p:nvPr/>
          </p:nvSpPr>
          <p:spPr>
            <a:xfrm flipH="1">
              <a:off x="6772046" y="4236223"/>
              <a:ext cx="350315" cy="22847"/>
            </a:xfrm>
            <a:custGeom>
              <a:avLst/>
              <a:gdLst/>
              <a:ahLst/>
              <a:cxnLst/>
              <a:rect l="l" t="t" r="r" b="b"/>
              <a:pathLst>
                <a:path w="7007" h="457" extrusionOk="0">
                  <a:moveTo>
                    <a:pt x="0" y="1"/>
                  </a:moveTo>
                  <a:lnTo>
                    <a:pt x="0" y="457"/>
                  </a:lnTo>
                  <a:lnTo>
                    <a:pt x="7007" y="457"/>
                  </a:lnTo>
                  <a:lnTo>
                    <a:pt x="7007"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7"/>
            <p:cNvSpPr/>
            <p:nvPr/>
          </p:nvSpPr>
          <p:spPr>
            <a:xfrm flipH="1">
              <a:off x="6747348" y="4183831"/>
              <a:ext cx="399710" cy="32245"/>
            </a:xfrm>
            <a:custGeom>
              <a:avLst/>
              <a:gdLst/>
              <a:ahLst/>
              <a:cxnLst/>
              <a:rect l="l" t="t" r="r" b="b"/>
              <a:pathLst>
                <a:path w="7995" h="645" extrusionOk="0">
                  <a:moveTo>
                    <a:pt x="0" y="0"/>
                  </a:moveTo>
                  <a:lnTo>
                    <a:pt x="0" y="645"/>
                  </a:lnTo>
                  <a:lnTo>
                    <a:pt x="7995" y="645"/>
                  </a:lnTo>
                  <a:lnTo>
                    <a:pt x="7995" y="0"/>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7"/>
            <p:cNvSpPr/>
            <p:nvPr/>
          </p:nvSpPr>
          <p:spPr>
            <a:xfrm flipH="1">
              <a:off x="5878228" y="4236223"/>
              <a:ext cx="350315" cy="22847"/>
            </a:xfrm>
            <a:custGeom>
              <a:avLst/>
              <a:gdLst/>
              <a:ahLst/>
              <a:cxnLst/>
              <a:rect l="l" t="t" r="r" b="b"/>
              <a:pathLst>
                <a:path w="7007" h="457" extrusionOk="0">
                  <a:moveTo>
                    <a:pt x="1" y="1"/>
                  </a:moveTo>
                  <a:lnTo>
                    <a:pt x="1" y="457"/>
                  </a:lnTo>
                  <a:lnTo>
                    <a:pt x="7006" y="457"/>
                  </a:lnTo>
                  <a:lnTo>
                    <a:pt x="7006"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7"/>
            <p:cNvSpPr/>
            <p:nvPr/>
          </p:nvSpPr>
          <p:spPr>
            <a:xfrm flipH="1">
              <a:off x="5853579" y="4183831"/>
              <a:ext cx="399660" cy="32245"/>
            </a:xfrm>
            <a:custGeom>
              <a:avLst/>
              <a:gdLst/>
              <a:ahLst/>
              <a:cxnLst/>
              <a:rect l="l" t="t" r="r" b="b"/>
              <a:pathLst>
                <a:path w="7994" h="645" extrusionOk="0">
                  <a:moveTo>
                    <a:pt x="1" y="0"/>
                  </a:moveTo>
                  <a:lnTo>
                    <a:pt x="1" y="645"/>
                  </a:lnTo>
                  <a:lnTo>
                    <a:pt x="7994" y="645"/>
                  </a:lnTo>
                  <a:lnTo>
                    <a:pt x="7994" y="0"/>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7"/>
            <p:cNvSpPr/>
            <p:nvPr/>
          </p:nvSpPr>
          <p:spPr>
            <a:xfrm flipH="1">
              <a:off x="4940366" y="4236223"/>
              <a:ext cx="350315" cy="22847"/>
            </a:xfrm>
            <a:custGeom>
              <a:avLst/>
              <a:gdLst/>
              <a:ahLst/>
              <a:cxnLst/>
              <a:rect l="l" t="t" r="r" b="b"/>
              <a:pathLst>
                <a:path w="7007" h="457" extrusionOk="0">
                  <a:moveTo>
                    <a:pt x="1" y="1"/>
                  </a:moveTo>
                  <a:lnTo>
                    <a:pt x="1" y="457"/>
                  </a:lnTo>
                  <a:lnTo>
                    <a:pt x="7006" y="457"/>
                  </a:lnTo>
                  <a:lnTo>
                    <a:pt x="7006"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7"/>
            <p:cNvSpPr/>
            <p:nvPr/>
          </p:nvSpPr>
          <p:spPr>
            <a:xfrm flipH="1">
              <a:off x="4915767" y="4183831"/>
              <a:ext cx="399560" cy="32245"/>
            </a:xfrm>
            <a:custGeom>
              <a:avLst/>
              <a:gdLst/>
              <a:ahLst/>
              <a:cxnLst/>
              <a:rect l="l" t="t" r="r" b="b"/>
              <a:pathLst>
                <a:path w="7992" h="645" extrusionOk="0">
                  <a:moveTo>
                    <a:pt x="0" y="0"/>
                  </a:moveTo>
                  <a:lnTo>
                    <a:pt x="0" y="645"/>
                  </a:lnTo>
                  <a:lnTo>
                    <a:pt x="7992" y="645"/>
                  </a:lnTo>
                  <a:lnTo>
                    <a:pt x="7992" y="0"/>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7"/>
            <p:cNvSpPr/>
            <p:nvPr/>
          </p:nvSpPr>
          <p:spPr>
            <a:xfrm flipH="1">
              <a:off x="7652715" y="3713802"/>
              <a:ext cx="393761" cy="73389"/>
            </a:xfrm>
            <a:custGeom>
              <a:avLst/>
              <a:gdLst/>
              <a:ahLst/>
              <a:cxnLst/>
              <a:rect l="l" t="t" r="r" b="b"/>
              <a:pathLst>
                <a:path w="7876" h="1468" extrusionOk="0">
                  <a:moveTo>
                    <a:pt x="0" y="0"/>
                  </a:moveTo>
                  <a:lnTo>
                    <a:pt x="0" y="1208"/>
                  </a:lnTo>
                  <a:cubicBezTo>
                    <a:pt x="0" y="1351"/>
                    <a:pt x="116" y="1467"/>
                    <a:pt x="259" y="1467"/>
                  </a:cubicBezTo>
                  <a:lnTo>
                    <a:pt x="7615" y="1467"/>
                  </a:lnTo>
                  <a:cubicBezTo>
                    <a:pt x="7760" y="1467"/>
                    <a:pt x="7876" y="1351"/>
                    <a:pt x="7876" y="1208"/>
                  </a:cubicBezTo>
                  <a:lnTo>
                    <a:pt x="7876" y="0"/>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7"/>
            <p:cNvSpPr/>
            <p:nvPr/>
          </p:nvSpPr>
          <p:spPr>
            <a:xfrm flipH="1">
              <a:off x="4954012" y="3713802"/>
              <a:ext cx="393911" cy="73389"/>
            </a:xfrm>
            <a:custGeom>
              <a:avLst/>
              <a:gdLst/>
              <a:ahLst/>
              <a:cxnLst/>
              <a:rect l="l" t="t" r="r" b="b"/>
              <a:pathLst>
                <a:path w="7879" h="1468" extrusionOk="0">
                  <a:moveTo>
                    <a:pt x="0" y="0"/>
                  </a:moveTo>
                  <a:lnTo>
                    <a:pt x="0" y="1208"/>
                  </a:lnTo>
                  <a:cubicBezTo>
                    <a:pt x="0" y="1351"/>
                    <a:pt x="118" y="1467"/>
                    <a:pt x="261" y="1467"/>
                  </a:cubicBezTo>
                  <a:lnTo>
                    <a:pt x="7617" y="1467"/>
                  </a:lnTo>
                  <a:cubicBezTo>
                    <a:pt x="7760" y="1467"/>
                    <a:pt x="7879" y="1351"/>
                    <a:pt x="7879" y="1208"/>
                  </a:cubicBezTo>
                  <a:lnTo>
                    <a:pt x="7879" y="0"/>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7"/>
            <p:cNvSpPr/>
            <p:nvPr/>
          </p:nvSpPr>
          <p:spPr>
            <a:xfrm flipH="1">
              <a:off x="7769053" y="3569524"/>
              <a:ext cx="283372" cy="42694"/>
            </a:xfrm>
            <a:custGeom>
              <a:avLst/>
              <a:gdLst/>
              <a:ahLst/>
              <a:cxnLst/>
              <a:rect l="l" t="t" r="r" b="b"/>
              <a:pathLst>
                <a:path w="5668" h="854" extrusionOk="0">
                  <a:moveTo>
                    <a:pt x="232" y="1"/>
                  </a:moveTo>
                  <a:cubicBezTo>
                    <a:pt x="232" y="66"/>
                    <a:pt x="200" y="125"/>
                    <a:pt x="149" y="164"/>
                  </a:cubicBezTo>
                  <a:cubicBezTo>
                    <a:pt x="9" y="266"/>
                    <a:pt x="0" y="505"/>
                    <a:pt x="81" y="664"/>
                  </a:cubicBezTo>
                  <a:cubicBezTo>
                    <a:pt x="96" y="687"/>
                    <a:pt x="138" y="752"/>
                    <a:pt x="254" y="854"/>
                  </a:cubicBezTo>
                  <a:cubicBezTo>
                    <a:pt x="294" y="848"/>
                    <a:pt x="336" y="842"/>
                    <a:pt x="378" y="842"/>
                  </a:cubicBezTo>
                  <a:lnTo>
                    <a:pt x="5458" y="842"/>
                  </a:lnTo>
                  <a:cubicBezTo>
                    <a:pt x="5597" y="581"/>
                    <a:pt x="5668" y="290"/>
                    <a:pt x="5656" y="1"/>
                  </a:cubicBezTo>
                  <a:lnTo>
                    <a:pt x="4208" y="1"/>
                  </a:lnTo>
                  <a:cubicBezTo>
                    <a:pt x="4174" y="43"/>
                    <a:pt x="4123" y="69"/>
                    <a:pt x="4067" y="69"/>
                  </a:cubicBezTo>
                  <a:cubicBezTo>
                    <a:pt x="4061" y="69"/>
                    <a:pt x="4056" y="69"/>
                    <a:pt x="4050" y="69"/>
                  </a:cubicBezTo>
                  <a:cubicBezTo>
                    <a:pt x="3992" y="67"/>
                    <a:pt x="3940" y="43"/>
                    <a:pt x="3905"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7"/>
            <p:cNvSpPr/>
            <p:nvPr/>
          </p:nvSpPr>
          <p:spPr>
            <a:xfrm flipH="1">
              <a:off x="4948218" y="3569524"/>
              <a:ext cx="283322" cy="42694"/>
            </a:xfrm>
            <a:custGeom>
              <a:avLst/>
              <a:gdLst/>
              <a:ahLst/>
              <a:cxnLst/>
              <a:rect l="l" t="t" r="r" b="b"/>
              <a:pathLst>
                <a:path w="5667" h="854" extrusionOk="0">
                  <a:moveTo>
                    <a:pt x="11" y="1"/>
                  </a:moveTo>
                  <a:cubicBezTo>
                    <a:pt x="1" y="290"/>
                    <a:pt x="72" y="581"/>
                    <a:pt x="208" y="842"/>
                  </a:cubicBezTo>
                  <a:lnTo>
                    <a:pt x="5289" y="842"/>
                  </a:lnTo>
                  <a:cubicBezTo>
                    <a:pt x="5332" y="842"/>
                    <a:pt x="5373" y="848"/>
                    <a:pt x="5413" y="854"/>
                  </a:cubicBezTo>
                  <a:cubicBezTo>
                    <a:pt x="5531" y="752"/>
                    <a:pt x="5573" y="687"/>
                    <a:pt x="5586" y="664"/>
                  </a:cubicBezTo>
                  <a:cubicBezTo>
                    <a:pt x="5667" y="505"/>
                    <a:pt x="5660" y="266"/>
                    <a:pt x="5518" y="164"/>
                  </a:cubicBezTo>
                  <a:cubicBezTo>
                    <a:pt x="5466" y="125"/>
                    <a:pt x="5435" y="66"/>
                    <a:pt x="5435" y="1"/>
                  </a:cubicBezTo>
                  <a:lnTo>
                    <a:pt x="1765" y="1"/>
                  </a:lnTo>
                  <a:cubicBezTo>
                    <a:pt x="1728" y="43"/>
                    <a:pt x="1676" y="67"/>
                    <a:pt x="1617" y="69"/>
                  </a:cubicBezTo>
                  <a:cubicBezTo>
                    <a:pt x="1611" y="69"/>
                    <a:pt x="1606" y="69"/>
                    <a:pt x="1600" y="69"/>
                  </a:cubicBezTo>
                  <a:cubicBezTo>
                    <a:pt x="1543" y="69"/>
                    <a:pt x="1492" y="43"/>
                    <a:pt x="146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7"/>
            <p:cNvSpPr/>
            <p:nvPr/>
          </p:nvSpPr>
          <p:spPr>
            <a:xfrm flipH="1">
              <a:off x="6994032" y="4074648"/>
              <a:ext cx="1022298" cy="262911"/>
            </a:xfrm>
            <a:custGeom>
              <a:avLst/>
              <a:gdLst/>
              <a:ahLst/>
              <a:cxnLst/>
              <a:rect l="l" t="t" r="r" b="b"/>
              <a:pathLst>
                <a:path w="20448" h="5259" extrusionOk="0">
                  <a:moveTo>
                    <a:pt x="1" y="1"/>
                  </a:moveTo>
                  <a:lnTo>
                    <a:pt x="1" y="1072"/>
                  </a:lnTo>
                  <a:lnTo>
                    <a:pt x="6824" y="1072"/>
                  </a:lnTo>
                  <a:cubicBezTo>
                    <a:pt x="6937" y="1072"/>
                    <a:pt x="7026" y="1163"/>
                    <a:pt x="7026" y="1273"/>
                  </a:cubicBezTo>
                  <a:lnTo>
                    <a:pt x="7026" y="3030"/>
                  </a:lnTo>
                  <a:cubicBezTo>
                    <a:pt x="7026" y="3140"/>
                    <a:pt x="6937" y="3233"/>
                    <a:pt x="6824" y="3233"/>
                  </a:cubicBezTo>
                  <a:lnTo>
                    <a:pt x="6533" y="3233"/>
                  </a:lnTo>
                  <a:lnTo>
                    <a:pt x="6533" y="5258"/>
                  </a:lnTo>
                  <a:lnTo>
                    <a:pt x="17478" y="5258"/>
                  </a:lnTo>
                  <a:lnTo>
                    <a:pt x="17478" y="3233"/>
                  </a:lnTo>
                  <a:lnTo>
                    <a:pt x="17187" y="3233"/>
                  </a:lnTo>
                  <a:cubicBezTo>
                    <a:pt x="17075" y="3233"/>
                    <a:pt x="16984" y="3141"/>
                    <a:pt x="16984" y="3030"/>
                  </a:cubicBezTo>
                  <a:lnTo>
                    <a:pt x="16984" y="1273"/>
                  </a:lnTo>
                  <a:cubicBezTo>
                    <a:pt x="16984" y="1163"/>
                    <a:pt x="17075" y="1072"/>
                    <a:pt x="17187" y="1072"/>
                  </a:cubicBezTo>
                  <a:lnTo>
                    <a:pt x="20448" y="1072"/>
                  </a:lnTo>
                  <a:cubicBezTo>
                    <a:pt x="20210" y="874"/>
                    <a:pt x="20009" y="631"/>
                    <a:pt x="19861" y="358"/>
                  </a:cubicBezTo>
                  <a:cubicBezTo>
                    <a:pt x="19798" y="245"/>
                    <a:pt x="19744" y="124"/>
                    <a:pt x="19699" y="1"/>
                  </a:cubicBezTo>
                  <a:lnTo>
                    <a:pt x="15008" y="1"/>
                  </a:lnTo>
                  <a:lnTo>
                    <a:pt x="15008" y="3363"/>
                  </a:lnTo>
                  <a:cubicBezTo>
                    <a:pt x="15008" y="3476"/>
                    <a:pt x="14917" y="3566"/>
                    <a:pt x="14805" y="3566"/>
                  </a:cubicBezTo>
                  <a:cubicBezTo>
                    <a:pt x="14694" y="3566"/>
                    <a:pt x="14604" y="3476"/>
                    <a:pt x="14604" y="3363"/>
                  </a:cubicBezTo>
                  <a:lnTo>
                    <a:pt x="14604"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7"/>
            <p:cNvSpPr/>
            <p:nvPr/>
          </p:nvSpPr>
          <p:spPr>
            <a:xfrm flipH="1">
              <a:off x="6783906" y="4074648"/>
              <a:ext cx="107289" cy="53642"/>
            </a:xfrm>
            <a:custGeom>
              <a:avLst/>
              <a:gdLst/>
              <a:ahLst/>
              <a:cxnLst/>
              <a:rect l="l" t="t" r="r" b="b"/>
              <a:pathLst>
                <a:path w="2146" h="1073" extrusionOk="0">
                  <a:moveTo>
                    <a:pt x="1" y="1"/>
                  </a:moveTo>
                  <a:lnTo>
                    <a:pt x="1" y="1072"/>
                  </a:lnTo>
                  <a:lnTo>
                    <a:pt x="2145" y="1072"/>
                  </a:lnTo>
                  <a:lnTo>
                    <a:pt x="2145"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7"/>
            <p:cNvSpPr/>
            <p:nvPr/>
          </p:nvSpPr>
          <p:spPr>
            <a:xfrm flipH="1">
              <a:off x="6109555" y="4074648"/>
              <a:ext cx="107089" cy="53642"/>
            </a:xfrm>
            <a:custGeom>
              <a:avLst/>
              <a:gdLst/>
              <a:ahLst/>
              <a:cxnLst/>
              <a:rect l="l" t="t" r="r" b="b"/>
              <a:pathLst>
                <a:path w="2142" h="1073" extrusionOk="0">
                  <a:moveTo>
                    <a:pt x="0" y="1"/>
                  </a:moveTo>
                  <a:lnTo>
                    <a:pt x="0" y="1072"/>
                  </a:lnTo>
                  <a:lnTo>
                    <a:pt x="2142" y="1072"/>
                  </a:lnTo>
                  <a:lnTo>
                    <a:pt x="2142"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7"/>
            <p:cNvSpPr/>
            <p:nvPr/>
          </p:nvSpPr>
          <p:spPr>
            <a:xfrm flipH="1">
              <a:off x="4984228" y="4074648"/>
              <a:ext cx="1022348" cy="262911"/>
            </a:xfrm>
            <a:custGeom>
              <a:avLst/>
              <a:gdLst/>
              <a:ahLst/>
              <a:cxnLst/>
              <a:rect l="l" t="t" r="r" b="b"/>
              <a:pathLst>
                <a:path w="20449" h="5259" extrusionOk="0">
                  <a:moveTo>
                    <a:pt x="750" y="1"/>
                  </a:moveTo>
                  <a:cubicBezTo>
                    <a:pt x="707" y="124"/>
                    <a:pt x="650" y="245"/>
                    <a:pt x="588" y="360"/>
                  </a:cubicBezTo>
                  <a:cubicBezTo>
                    <a:pt x="442" y="632"/>
                    <a:pt x="238" y="874"/>
                    <a:pt x="0" y="1072"/>
                  </a:cubicBezTo>
                  <a:lnTo>
                    <a:pt x="3261" y="1072"/>
                  </a:lnTo>
                  <a:cubicBezTo>
                    <a:pt x="3374" y="1072"/>
                    <a:pt x="3464" y="1163"/>
                    <a:pt x="3464" y="1273"/>
                  </a:cubicBezTo>
                  <a:lnTo>
                    <a:pt x="3464" y="3030"/>
                  </a:lnTo>
                  <a:cubicBezTo>
                    <a:pt x="3464" y="3141"/>
                    <a:pt x="3374" y="3233"/>
                    <a:pt x="3261" y="3233"/>
                  </a:cubicBezTo>
                  <a:lnTo>
                    <a:pt x="2970" y="3233"/>
                  </a:lnTo>
                  <a:lnTo>
                    <a:pt x="2970" y="5258"/>
                  </a:lnTo>
                  <a:lnTo>
                    <a:pt x="13917" y="5258"/>
                  </a:lnTo>
                  <a:lnTo>
                    <a:pt x="13917" y="3233"/>
                  </a:lnTo>
                  <a:lnTo>
                    <a:pt x="13626" y="3233"/>
                  </a:lnTo>
                  <a:cubicBezTo>
                    <a:pt x="13513" y="3233"/>
                    <a:pt x="13423" y="3141"/>
                    <a:pt x="13423" y="3030"/>
                  </a:cubicBezTo>
                  <a:lnTo>
                    <a:pt x="13423" y="1273"/>
                  </a:lnTo>
                  <a:cubicBezTo>
                    <a:pt x="13423" y="1163"/>
                    <a:pt x="13513" y="1072"/>
                    <a:pt x="13626" y="1072"/>
                  </a:cubicBezTo>
                  <a:lnTo>
                    <a:pt x="20449" y="1072"/>
                  </a:lnTo>
                  <a:lnTo>
                    <a:pt x="20449" y="1"/>
                  </a:lnTo>
                  <a:lnTo>
                    <a:pt x="5846" y="1"/>
                  </a:lnTo>
                  <a:lnTo>
                    <a:pt x="5846" y="3364"/>
                  </a:lnTo>
                  <a:cubicBezTo>
                    <a:pt x="5846" y="3476"/>
                    <a:pt x="5755" y="3566"/>
                    <a:pt x="5645" y="3566"/>
                  </a:cubicBezTo>
                  <a:cubicBezTo>
                    <a:pt x="5532" y="3566"/>
                    <a:pt x="5442" y="3476"/>
                    <a:pt x="5442" y="3364"/>
                  </a:cubicBezTo>
                  <a:lnTo>
                    <a:pt x="5442"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7"/>
            <p:cNvSpPr/>
            <p:nvPr/>
          </p:nvSpPr>
          <p:spPr>
            <a:xfrm flipH="1">
              <a:off x="6357624" y="3794290"/>
              <a:ext cx="200" cy="250"/>
            </a:xfrm>
            <a:custGeom>
              <a:avLst/>
              <a:gdLst/>
              <a:ahLst/>
              <a:cxnLst/>
              <a:rect l="l" t="t" r="r" b="b"/>
              <a:pathLst>
                <a:path w="4" h="5" extrusionOk="0">
                  <a:moveTo>
                    <a:pt x="1" y="1"/>
                  </a:moveTo>
                  <a:cubicBezTo>
                    <a:pt x="2" y="2"/>
                    <a:pt x="2" y="4"/>
                    <a:pt x="4" y="5"/>
                  </a:cubicBezTo>
                  <a:cubicBezTo>
                    <a:pt x="4" y="4"/>
                    <a:pt x="2" y="4"/>
                    <a:pt x="2" y="2"/>
                  </a:cubicBezTo>
                  <a:cubicBezTo>
                    <a:pt x="2" y="1"/>
                    <a:pt x="2" y="1"/>
                    <a:pt x="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7"/>
            <p:cNvSpPr/>
            <p:nvPr/>
          </p:nvSpPr>
          <p:spPr>
            <a:xfrm flipH="1">
              <a:off x="5856844" y="2412099"/>
              <a:ext cx="80592" cy="10948"/>
            </a:xfrm>
            <a:custGeom>
              <a:avLst/>
              <a:gdLst/>
              <a:ahLst/>
              <a:cxnLst/>
              <a:rect l="l" t="t" r="r" b="b"/>
              <a:pathLst>
                <a:path w="1612" h="219" extrusionOk="0">
                  <a:moveTo>
                    <a:pt x="0" y="1"/>
                  </a:moveTo>
                  <a:lnTo>
                    <a:pt x="0" y="28"/>
                  </a:lnTo>
                  <a:cubicBezTo>
                    <a:pt x="36" y="83"/>
                    <a:pt x="68" y="144"/>
                    <a:pt x="93" y="211"/>
                  </a:cubicBezTo>
                  <a:cubicBezTo>
                    <a:pt x="93" y="211"/>
                    <a:pt x="94" y="215"/>
                    <a:pt x="96" y="218"/>
                  </a:cubicBezTo>
                  <a:cubicBezTo>
                    <a:pt x="178" y="173"/>
                    <a:pt x="269" y="141"/>
                    <a:pt x="353" y="112"/>
                  </a:cubicBezTo>
                  <a:cubicBezTo>
                    <a:pt x="556" y="66"/>
                    <a:pt x="725" y="41"/>
                    <a:pt x="890" y="41"/>
                  </a:cubicBezTo>
                  <a:cubicBezTo>
                    <a:pt x="1113" y="41"/>
                    <a:pt x="1327" y="86"/>
                    <a:pt x="1600" y="185"/>
                  </a:cubicBezTo>
                  <a:cubicBezTo>
                    <a:pt x="1603" y="152"/>
                    <a:pt x="1604" y="114"/>
                    <a:pt x="1606" y="83"/>
                  </a:cubicBezTo>
                  <a:cubicBezTo>
                    <a:pt x="1604" y="54"/>
                    <a:pt x="1609" y="28"/>
                    <a:pt x="161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7"/>
            <p:cNvSpPr/>
            <p:nvPr/>
          </p:nvSpPr>
          <p:spPr>
            <a:xfrm flipH="1">
              <a:off x="5247737" y="3282218"/>
              <a:ext cx="500" cy="700"/>
            </a:xfrm>
            <a:custGeom>
              <a:avLst/>
              <a:gdLst/>
              <a:ahLst/>
              <a:cxnLst/>
              <a:rect l="l" t="t" r="r" b="b"/>
              <a:pathLst>
                <a:path w="10" h="14" extrusionOk="0">
                  <a:moveTo>
                    <a:pt x="0" y="1"/>
                  </a:moveTo>
                  <a:cubicBezTo>
                    <a:pt x="0" y="2"/>
                    <a:pt x="0" y="2"/>
                    <a:pt x="0" y="2"/>
                  </a:cubicBezTo>
                  <a:cubicBezTo>
                    <a:pt x="3" y="6"/>
                    <a:pt x="6" y="11"/>
                    <a:pt x="9" y="14"/>
                  </a:cubicBezTo>
                  <a:cubicBezTo>
                    <a:pt x="9" y="14"/>
                    <a:pt x="9" y="12"/>
                    <a:pt x="9" y="12"/>
                  </a:cubicBezTo>
                  <a:cubicBezTo>
                    <a:pt x="6" y="9"/>
                    <a:pt x="5" y="6"/>
                    <a:pt x="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7"/>
            <p:cNvSpPr/>
            <p:nvPr/>
          </p:nvSpPr>
          <p:spPr>
            <a:xfrm flipH="1">
              <a:off x="5709469" y="3988011"/>
              <a:ext cx="450" cy="2500"/>
            </a:xfrm>
            <a:custGeom>
              <a:avLst/>
              <a:gdLst/>
              <a:ahLst/>
              <a:cxnLst/>
              <a:rect l="l" t="t" r="r" b="b"/>
              <a:pathLst>
                <a:path w="9" h="50" extrusionOk="0">
                  <a:moveTo>
                    <a:pt x="0" y="0"/>
                  </a:moveTo>
                  <a:cubicBezTo>
                    <a:pt x="0" y="2"/>
                    <a:pt x="0" y="3"/>
                    <a:pt x="1" y="5"/>
                  </a:cubicBezTo>
                  <a:lnTo>
                    <a:pt x="1" y="5"/>
                  </a:lnTo>
                  <a:cubicBezTo>
                    <a:pt x="1" y="4"/>
                    <a:pt x="0" y="2"/>
                    <a:pt x="0" y="0"/>
                  </a:cubicBezTo>
                  <a:close/>
                  <a:moveTo>
                    <a:pt x="4" y="13"/>
                  </a:moveTo>
                  <a:cubicBezTo>
                    <a:pt x="4" y="13"/>
                    <a:pt x="4" y="13"/>
                    <a:pt x="4" y="13"/>
                  </a:cubicBezTo>
                  <a:cubicBezTo>
                    <a:pt x="6" y="16"/>
                    <a:pt x="6" y="18"/>
                    <a:pt x="7" y="21"/>
                  </a:cubicBezTo>
                  <a:cubicBezTo>
                    <a:pt x="6" y="16"/>
                    <a:pt x="5" y="14"/>
                    <a:pt x="4" y="13"/>
                  </a:cubicBezTo>
                  <a:close/>
                  <a:moveTo>
                    <a:pt x="1" y="5"/>
                  </a:moveTo>
                  <a:cubicBezTo>
                    <a:pt x="4" y="20"/>
                    <a:pt x="8" y="34"/>
                    <a:pt x="9" y="50"/>
                  </a:cubicBezTo>
                  <a:cubicBezTo>
                    <a:pt x="9" y="40"/>
                    <a:pt x="3" y="13"/>
                    <a:pt x="4" y="13"/>
                  </a:cubicBezTo>
                  <a:lnTo>
                    <a:pt x="4" y="13"/>
                  </a:lnTo>
                  <a:cubicBezTo>
                    <a:pt x="4" y="13"/>
                    <a:pt x="4" y="13"/>
                    <a:pt x="4" y="13"/>
                  </a:cubicBezTo>
                  <a:lnTo>
                    <a:pt x="4" y="13"/>
                  </a:lnTo>
                  <a:cubicBezTo>
                    <a:pt x="3" y="10"/>
                    <a:pt x="2" y="8"/>
                    <a:pt x="1" y="5"/>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7"/>
            <p:cNvSpPr/>
            <p:nvPr/>
          </p:nvSpPr>
          <p:spPr>
            <a:xfrm flipH="1">
              <a:off x="6111210" y="2471390"/>
              <a:ext cx="200" cy="150"/>
            </a:xfrm>
            <a:custGeom>
              <a:avLst/>
              <a:gdLst/>
              <a:ahLst/>
              <a:cxnLst/>
              <a:rect l="l" t="t" r="r" b="b"/>
              <a:pathLst>
                <a:path w="4" h="3" extrusionOk="0">
                  <a:moveTo>
                    <a:pt x="3" y="1"/>
                  </a:moveTo>
                  <a:cubicBezTo>
                    <a:pt x="2" y="1"/>
                    <a:pt x="2" y="1"/>
                    <a:pt x="2" y="2"/>
                  </a:cubicBezTo>
                  <a:lnTo>
                    <a:pt x="2" y="2"/>
                  </a:lnTo>
                  <a:cubicBezTo>
                    <a:pt x="3" y="1"/>
                    <a:pt x="3" y="1"/>
                    <a:pt x="3" y="1"/>
                  </a:cubicBezTo>
                  <a:close/>
                  <a:moveTo>
                    <a:pt x="2" y="2"/>
                  </a:moveTo>
                  <a:cubicBezTo>
                    <a:pt x="2" y="2"/>
                    <a:pt x="1" y="2"/>
                    <a:pt x="1" y="2"/>
                  </a:cubicBezTo>
                  <a:lnTo>
                    <a:pt x="2" y="2"/>
                  </a:lnTo>
                  <a:cubicBezTo>
                    <a:pt x="2" y="2"/>
                    <a:pt x="2" y="2"/>
                    <a:pt x="2" y="2"/>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7"/>
            <p:cNvSpPr/>
            <p:nvPr/>
          </p:nvSpPr>
          <p:spPr>
            <a:xfrm flipH="1">
              <a:off x="6111360" y="2471490"/>
              <a:ext cx="850" cy="700"/>
            </a:xfrm>
            <a:custGeom>
              <a:avLst/>
              <a:gdLst/>
              <a:ahLst/>
              <a:cxnLst/>
              <a:rect l="l" t="t" r="r" b="b"/>
              <a:pathLst>
                <a:path w="17" h="14" extrusionOk="0">
                  <a:moveTo>
                    <a:pt x="17" y="0"/>
                  </a:moveTo>
                  <a:lnTo>
                    <a:pt x="17" y="0"/>
                  </a:lnTo>
                  <a:cubicBezTo>
                    <a:pt x="12" y="3"/>
                    <a:pt x="8" y="7"/>
                    <a:pt x="4" y="10"/>
                  </a:cubicBezTo>
                  <a:cubicBezTo>
                    <a:pt x="1" y="12"/>
                    <a:pt x="0" y="13"/>
                    <a:pt x="0" y="13"/>
                  </a:cubicBezTo>
                  <a:cubicBezTo>
                    <a:pt x="0" y="13"/>
                    <a:pt x="11" y="5"/>
                    <a:pt x="17"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7"/>
            <p:cNvSpPr/>
            <p:nvPr/>
          </p:nvSpPr>
          <p:spPr>
            <a:xfrm flipH="1">
              <a:off x="5668025" y="2578524"/>
              <a:ext cx="300" cy="150"/>
            </a:xfrm>
            <a:custGeom>
              <a:avLst/>
              <a:gdLst/>
              <a:ahLst/>
              <a:cxnLst/>
              <a:rect l="l" t="t" r="r" b="b"/>
              <a:pathLst>
                <a:path w="6" h="3" extrusionOk="0">
                  <a:moveTo>
                    <a:pt x="1" y="1"/>
                  </a:moveTo>
                  <a:cubicBezTo>
                    <a:pt x="2" y="2"/>
                    <a:pt x="4" y="2"/>
                    <a:pt x="5" y="2"/>
                  </a:cubicBezTo>
                  <a:lnTo>
                    <a:pt x="1"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7"/>
            <p:cNvSpPr/>
            <p:nvPr/>
          </p:nvSpPr>
          <p:spPr>
            <a:xfrm flipH="1">
              <a:off x="5702720" y="2513384"/>
              <a:ext cx="800" cy="550"/>
            </a:xfrm>
            <a:custGeom>
              <a:avLst/>
              <a:gdLst/>
              <a:ahLst/>
              <a:cxnLst/>
              <a:rect l="l" t="t" r="r" b="b"/>
              <a:pathLst>
                <a:path w="16" h="11" extrusionOk="0">
                  <a:moveTo>
                    <a:pt x="15" y="1"/>
                  </a:moveTo>
                  <a:lnTo>
                    <a:pt x="15" y="1"/>
                  </a:lnTo>
                  <a:cubicBezTo>
                    <a:pt x="13" y="2"/>
                    <a:pt x="11" y="4"/>
                    <a:pt x="8" y="6"/>
                  </a:cubicBezTo>
                  <a:lnTo>
                    <a:pt x="8" y="6"/>
                  </a:lnTo>
                  <a:cubicBezTo>
                    <a:pt x="10" y="4"/>
                    <a:pt x="13" y="2"/>
                    <a:pt x="15" y="1"/>
                  </a:cubicBezTo>
                  <a:close/>
                  <a:moveTo>
                    <a:pt x="8" y="6"/>
                  </a:moveTo>
                  <a:cubicBezTo>
                    <a:pt x="6" y="8"/>
                    <a:pt x="3" y="9"/>
                    <a:pt x="1" y="11"/>
                  </a:cubicBezTo>
                  <a:lnTo>
                    <a:pt x="2" y="11"/>
                  </a:lnTo>
                  <a:cubicBezTo>
                    <a:pt x="4" y="9"/>
                    <a:pt x="6" y="7"/>
                    <a:pt x="8" y="6"/>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7"/>
            <p:cNvSpPr/>
            <p:nvPr/>
          </p:nvSpPr>
          <p:spPr>
            <a:xfrm flipH="1">
              <a:off x="5665875" y="2578274"/>
              <a:ext cx="4550" cy="300"/>
            </a:xfrm>
            <a:custGeom>
              <a:avLst/>
              <a:gdLst/>
              <a:ahLst/>
              <a:cxnLst/>
              <a:rect l="l" t="t" r="r" b="b"/>
              <a:pathLst>
                <a:path w="91" h="6" extrusionOk="0">
                  <a:moveTo>
                    <a:pt x="1" y="0"/>
                  </a:moveTo>
                  <a:lnTo>
                    <a:pt x="1" y="0"/>
                  </a:lnTo>
                  <a:cubicBezTo>
                    <a:pt x="15" y="3"/>
                    <a:pt x="30" y="4"/>
                    <a:pt x="43" y="6"/>
                  </a:cubicBezTo>
                  <a:cubicBezTo>
                    <a:pt x="90" y="0"/>
                    <a:pt x="48" y="1"/>
                    <a:pt x="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7"/>
            <p:cNvSpPr/>
            <p:nvPr/>
          </p:nvSpPr>
          <p:spPr>
            <a:xfrm flipH="1">
              <a:off x="5667025" y="2663361"/>
              <a:ext cx="150" cy="150"/>
            </a:xfrm>
            <a:custGeom>
              <a:avLst/>
              <a:gdLst/>
              <a:ahLst/>
              <a:cxnLst/>
              <a:rect l="l" t="t" r="r" b="b"/>
              <a:pathLst>
                <a:path w="3" h="3" extrusionOk="0">
                  <a:moveTo>
                    <a:pt x="2" y="1"/>
                  </a:moveTo>
                  <a:lnTo>
                    <a:pt x="2" y="1"/>
                  </a:lnTo>
                  <a:cubicBezTo>
                    <a:pt x="2" y="2"/>
                    <a:pt x="2" y="2"/>
                    <a:pt x="1" y="2"/>
                  </a:cubicBezTo>
                  <a:lnTo>
                    <a:pt x="1" y="2"/>
                  </a:lnTo>
                  <a:cubicBezTo>
                    <a:pt x="2" y="2"/>
                    <a:pt x="2" y="2"/>
                    <a:pt x="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7"/>
            <p:cNvSpPr/>
            <p:nvPr/>
          </p:nvSpPr>
          <p:spPr>
            <a:xfrm flipH="1">
              <a:off x="5932136" y="2462192"/>
              <a:ext cx="700" cy="350"/>
            </a:xfrm>
            <a:custGeom>
              <a:avLst/>
              <a:gdLst/>
              <a:ahLst/>
              <a:cxnLst/>
              <a:rect l="l" t="t" r="r" b="b"/>
              <a:pathLst>
                <a:path w="14" h="7" extrusionOk="0">
                  <a:moveTo>
                    <a:pt x="1" y="1"/>
                  </a:moveTo>
                  <a:lnTo>
                    <a:pt x="1" y="1"/>
                  </a:lnTo>
                  <a:cubicBezTo>
                    <a:pt x="2" y="2"/>
                    <a:pt x="4" y="2"/>
                    <a:pt x="4" y="2"/>
                  </a:cubicBezTo>
                  <a:cubicBezTo>
                    <a:pt x="4" y="3"/>
                    <a:pt x="5" y="3"/>
                    <a:pt x="6" y="3"/>
                  </a:cubicBezTo>
                  <a:lnTo>
                    <a:pt x="6" y="3"/>
                  </a:lnTo>
                  <a:cubicBezTo>
                    <a:pt x="5" y="3"/>
                    <a:pt x="3" y="2"/>
                    <a:pt x="1" y="1"/>
                  </a:cubicBezTo>
                  <a:close/>
                  <a:moveTo>
                    <a:pt x="6" y="3"/>
                  </a:moveTo>
                  <a:cubicBezTo>
                    <a:pt x="9" y="5"/>
                    <a:pt x="11" y="6"/>
                    <a:pt x="14" y="7"/>
                  </a:cubicBezTo>
                  <a:cubicBezTo>
                    <a:pt x="11" y="6"/>
                    <a:pt x="9" y="4"/>
                    <a:pt x="6" y="3"/>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7"/>
            <p:cNvSpPr/>
            <p:nvPr/>
          </p:nvSpPr>
          <p:spPr>
            <a:xfrm flipH="1">
              <a:off x="6088413" y="2602770"/>
              <a:ext cx="350" cy="200"/>
            </a:xfrm>
            <a:custGeom>
              <a:avLst/>
              <a:gdLst/>
              <a:ahLst/>
              <a:cxnLst/>
              <a:rect l="l" t="t" r="r" b="b"/>
              <a:pathLst>
                <a:path w="7" h="4" extrusionOk="0">
                  <a:moveTo>
                    <a:pt x="1" y="1"/>
                  </a:moveTo>
                  <a:cubicBezTo>
                    <a:pt x="3" y="2"/>
                    <a:pt x="4" y="3"/>
                    <a:pt x="5" y="3"/>
                  </a:cubicBezTo>
                  <a:lnTo>
                    <a:pt x="5" y="3"/>
                  </a:lnTo>
                  <a:cubicBezTo>
                    <a:pt x="4" y="3"/>
                    <a:pt x="4" y="2"/>
                    <a:pt x="4" y="2"/>
                  </a:cubicBezTo>
                  <a:cubicBezTo>
                    <a:pt x="2" y="1"/>
                    <a:pt x="2" y="1"/>
                    <a:pt x="1" y="1"/>
                  </a:cubicBezTo>
                  <a:close/>
                  <a:moveTo>
                    <a:pt x="5" y="3"/>
                  </a:moveTo>
                  <a:lnTo>
                    <a:pt x="5" y="3"/>
                  </a:lnTo>
                  <a:cubicBezTo>
                    <a:pt x="6" y="4"/>
                    <a:pt x="6" y="4"/>
                    <a:pt x="7" y="4"/>
                  </a:cubicBezTo>
                  <a:lnTo>
                    <a:pt x="7" y="4"/>
                  </a:lnTo>
                  <a:cubicBezTo>
                    <a:pt x="6" y="4"/>
                    <a:pt x="6" y="4"/>
                    <a:pt x="5" y="3"/>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7"/>
            <p:cNvSpPr/>
            <p:nvPr/>
          </p:nvSpPr>
          <p:spPr>
            <a:xfrm flipH="1">
              <a:off x="6088713" y="2601870"/>
              <a:ext cx="1200" cy="950"/>
            </a:xfrm>
            <a:custGeom>
              <a:avLst/>
              <a:gdLst/>
              <a:ahLst/>
              <a:cxnLst/>
              <a:rect l="l" t="t" r="r" b="b"/>
              <a:pathLst>
                <a:path w="24" h="19" extrusionOk="0">
                  <a:moveTo>
                    <a:pt x="0" y="1"/>
                  </a:moveTo>
                  <a:lnTo>
                    <a:pt x="0" y="1"/>
                  </a:lnTo>
                  <a:cubicBezTo>
                    <a:pt x="0" y="1"/>
                    <a:pt x="3" y="3"/>
                    <a:pt x="12" y="10"/>
                  </a:cubicBezTo>
                  <a:cubicBezTo>
                    <a:pt x="15" y="12"/>
                    <a:pt x="17" y="14"/>
                    <a:pt x="19" y="15"/>
                  </a:cubicBezTo>
                  <a:lnTo>
                    <a:pt x="19" y="15"/>
                  </a:lnTo>
                  <a:cubicBezTo>
                    <a:pt x="11" y="9"/>
                    <a:pt x="1" y="1"/>
                    <a:pt x="0" y="1"/>
                  </a:cubicBezTo>
                  <a:close/>
                  <a:moveTo>
                    <a:pt x="19" y="15"/>
                  </a:moveTo>
                  <a:cubicBezTo>
                    <a:pt x="21" y="17"/>
                    <a:pt x="23" y="18"/>
                    <a:pt x="24" y="19"/>
                  </a:cubicBezTo>
                  <a:cubicBezTo>
                    <a:pt x="23" y="18"/>
                    <a:pt x="21" y="16"/>
                    <a:pt x="19" y="15"/>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7"/>
            <p:cNvSpPr/>
            <p:nvPr/>
          </p:nvSpPr>
          <p:spPr>
            <a:xfrm flipH="1">
              <a:off x="5586337" y="4037503"/>
              <a:ext cx="1350" cy="500"/>
            </a:xfrm>
            <a:custGeom>
              <a:avLst/>
              <a:gdLst/>
              <a:ahLst/>
              <a:cxnLst/>
              <a:rect l="l" t="t" r="r" b="b"/>
              <a:pathLst>
                <a:path w="27" h="10" extrusionOk="0">
                  <a:moveTo>
                    <a:pt x="25" y="0"/>
                  </a:moveTo>
                  <a:cubicBezTo>
                    <a:pt x="24" y="0"/>
                    <a:pt x="23" y="0"/>
                    <a:pt x="21" y="1"/>
                  </a:cubicBezTo>
                  <a:cubicBezTo>
                    <a:pt x="17" y="4"/>
                    <a:pt x="12" y="5"/>
                    <a:pt x="8" y="7"/>
                  </a:cubicBezTo>
                  <a:lnTo>
                    <a:pt x="7" y="7"/>
                  </a:lnTo>
                  <a:cubicBezTo>
                    <a:pt x="4" y="8"/>
                    <a:pt x="2" y="8"/>
                    <a:pt x="1" y="10"/>
                  </a:cubicBezTo>
                  <a:cubicBezTo>
                    <a:pt x="14" y="5"/>
                    <a:pt x="27" y="0"/>
                    <a:pt x="25"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7"/>
            <p:cNvSpPr/>
            <p:nvPr/>
          </p:nvSpPr>
          <p:spPr>
            <a:xfrm flipH="1">
              <a:off x="6116809" y="4378702"/>
              <a:ext cx="100" cy="550"/>
            </a:xfrm>
            <a:custGeom>
              <a:avLst/>
              <a:gdLst/>
              <a:ahLst/>
              <a:cxnLst/>
              <a:rect l="l" t="t" r="r" b="b"/>
              <a:pathLst>
                <a:path w="2" h="11" extrusionOk="0">
                  <a:moveTo>
                    <a:pt x="2" y="0"/>
                  </a:moveTo>
                  <a:cubicBezTo>
                    <a:pt x="2" y="3"/>
                    <a:pt x="1" y="5"/>
                    <a:pt x="1" y="7"/>
                  </a:cubicBezTo>
                  <a:lnTo>
                    <a:pt x="1" y="7"/>
                  </a:lnTo>
                  <a:cubicBezTo>
                    <a:pt x="2" y="6"/>
                    <a:pt x="2" y="6"/>
                    <a:pt x="2" y="5"/>
                  </a:cubicBezTo>
                  <a:cubicBezTo>
                    <a:pt x="2" y="3"/>
                    <a:pt x="2" y="2"/>
                    <a:pt x="2" y="0"/>
                  </a:cubicBezTo>
                  <a:close/>
                  <a:moveTo>
                    <a:pt x="1" y="7"/>
                  </a:moveTo>
                  <a:lnTo>
                    <a:pt x="1" y="7"/>
                  </a:lnTo>
                  <a:cubicBezTo>
                    <a:pt x="1" y="7"/>
                    <a:pt x="1" y="7"/>
                    <a:pt x="1" y="7"/>
                  </a:cubicBezTo>
                  <a:cubicBezTo>
                    <a:pt x="1" y="7"/>
                    <a:pt x="1" y="7"/>
                    <a:pt x="1" y="9"/>
                  </a:cubicBezTo>
                  <a:cubicBezTo>
                    <a:pt x="1" y="9"/>
                    <a:pt x="1" y="10"/>
                    <a:pt x="1" y="10"/>
                  </a:cubicBezTo>
                  <a:cubicBezTo>
                    <a:pt x="1" y="9"/>
                    <a:pt x="1" y="8"/>
                    <a:pt x="1" y="7"/>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7"/>
            <p:cNvSpPr/>
            <p:nvPr/>
          </p:nvSpPr>
          <p:spPr>
            <a:xfrm flipH="1">
              <a:off x="6328528" y="3023207"/>
              <a:ext cx="700" cy="1500"/>
            </a:xfrm>
            <a:custGeom>
              <a:avLst/>
              <a:gdLst/>
              <a:ahLst/>
              <a:cxnLst/>
              <a:rect l="l" t="t" r="r" b="b"/>
              <a:pathLst>
                <a:path w="14" h="30" extrusionOk="0">
                  <a:moveTo>
                    <a:pt x="14" y="1"/>
                  </a:moveTo>
                  <a:cubicBezTo>
                    <a:pt x="8" y="15"/>
                    <a:pt x="1" y="30"/>
                    <a:pt x="2" y="30"/>
                  </a:cubicBezTo>
                  <a:cubicBezTo>
                    <a:pt x="2" y="30"/>
                    <a:pt x="3" y="28"/>
                    <a:pt x="5" y="25"/>
                  </a:cubicBezTo>
                  <a:cubicBezTo>
                    <a:pt x="8" y="18"/>
                    <a:pt x="11" y="9"/>
                    <a:pt x="14"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7"/>
            <p:cNvSpPr/>
            <p:nvPr/>
          </p:nvSpPr>
          <p:spPr>
            <a:xfrm flipH="1">
              <a:off x="6328078" y="3022207"/>
              <a:ext cx="500" cy="1050"/>
            </a:xfrm>
            <a:custGeom>
              <a:avLst/>
              <a:gdLst/>
              <a:ahLst/>
              <a:cxnLst/>
              <a:rect l="l" t="t" r="r" b="b"/>
              <a:pathLst>
                <a:path w="10" h="21" extrusionOk="0">
                  <a:moveTo>
                    <a:pt x="9" y="0"/>
                  </a:moveTo>
                  <a:cubicBezTo>
                    <a:pt x="9" y="1"/>
                    <a:pt x="9" y="1"/>
                    <a:pt x="9" y="2"/>
                  </a:cubicBezTo>
                  <a:lnTo>
                    <a:pt x="9" y="2"/>
                  </a:lnTo>
                  <a:cubicBezTo>
                    <a:pt x="9" y="1"/>
                    <a:pt x="9" y="1"/>
                    <a:pt x="9" y="0"/>
                  </a:cubicBezTo>
                  <a:close/>
                  <a:moveTo>
                    <a:pt x="9" y="2"/>
                  </a:moveTo>
                  <a:cubicBezTo>
                    <a:pt x="9" y="2"/>
                    <a:pt x="8" y="2"/>
                    <a:pt x="8" y="3"/>
                  </a:cubicBezTo>
                  <a:cubicBezTo>
                    <a:pt x="8" y="4"/>
                    <a:pt x="8" y="4"/>
                    <a:pt x="8" y="5"/>
                  </a:cubicBezTo>
                  <a:lnTo>
                    <a:pt x="8" y="5"/>
                  </a:lnTo>
                  <a:cubicBezTo>
                    <a:pt x="8" y="3"/>
                    <a:pt x="9" y="2"/>
                    <a:pt x="9" y="2"/>
                  </a:cubicBezTo>
                  <a:close/>
                  <a:moveTo>
                    <a:pt x="8" y="5"/>
                  </a:moveTo>
                  <a:cubicBezTo>
                    <a:pt x="8" y="5"/>
                    <a:pt x="7" y="6"/>
                    <a:pt x="7" y="6"/>
                  </a:cubicBezTo>
                  <a:lnTo>
                    <a:pt x="7" y="6"/>
                  </a:lnTo>
                  <a:cubicBezTo>
                    <a:pt x="7" y="6"/>
                    <a:pt x="8" y="5"/>
                    <a:pt x="8" y="5"/>
                  </a:cubicBezTo>
                  <a:cubicBezTo>
                    <a:pt x="8" y="5"/>
                    <a:pt x="8" y="5"/>
                    <a:pt x="8" y="5"/>
                  </a:cubicBezTo>
                  <a:close/>
                  <a:moveTo>
                    <a:pt x="7" y="6"/>
                  </a:moveTo>
                  <a:lnTo>
                    <a:pt x="7" y="6"/>
                  </a:lnTo>
                  <a:cubicBezTo>
                    <a:pt x="6" y="8"/>
                    <a:pt x="6" y="10"/>
                    <a:pt x="5" y="12"/>
                  </a:cubicBezTo>
                  <a:lnTo>
                    <a:pt x="5" y="12"/>
                  </a:lnTo>
                  <a:cubicBezTo>
                    <a:pt x="6" y="10"/>
                    <a:pt x="7" y="8"/>
                    <a:pt x="7" y="6"/>
                  </a:cubicBezTo>
                  <a:close/>
                  <a:moveTo>
                    <a:pt x="5" y="12"/>
                  </a:moveTo>
                  <a:cubicBezTo>
                    <a:pt x="4" y="14"/>
                    <a:pt x="2" y="17"/>
                    <a:pt x="1" y="21"/>
                  </a:cubicBezTo>
                  <a:cubicBezTo>
                    <a:pt x="2" y="18"/>
                    <a:pt x="4" y="15"/>
                    <a:pt x="5" y="12"/>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7"/>
            <p:cNvSpPr/>
            <p:nvPr/>
          </p:nvSpPr>
          <p:spPr>
            <a:xfrm flipH="1">
              <a:off x="6708872" y="2868580"/>
              <a:ext cx="100" cy="50"/>
            </a:xfrm>
            <a:custGeom>
              <a:avLst/>
              <a:gdLst/>
              <a:ahLst/>
              <a:cxnLst/>
              <a:rect l="l" t="t" r="r" b="b"/>
              <a:pathLst>
                <a:path w="2" h="1" extrusionOk="0">
                  <a:moveTo>
                    <a:pt x="0" y="1"/>
                  </a:moveTo>
                  <a:cubicBezTo>
                    <a:pt x="0" y="1"/>
                    <a:pt x="0" y="1"/>
                    <a:pt x="0" y="1"/>
                  </a:cubicBezTo>
                  <a:cubicBezTo>
                    <a:pt x="0" y="1"/>
                    <a:pt x="0" y="1"/>
                    <a:pt x="2" y="1"/>
                  </a:cubicBezTo>
                  <a:cubicBezTo>
                    <a:pt x="0" y="1"/>
                    <a:pt x="0" y="1"/>
                    <a:pt x="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7"/>
            <p:cNvSpPr/>
            <p:nvPr/>
          </p:nvSpPr>
          <p:spPr>
            <a:xfrm flipH="1">
              <a:off x="6111210" y="2471390"/>
              <a:ext cx="100" cy="150"/>
            </a:xfrm>
            <a:custGeom>
              <a:avLst/>
              <a:gdLst/>
              <a:ahLst/>
              <a:cxnLst/>
              <a:rect l="l" t="t" r="r" b="b"/>
              <a:pathLst>
                <a:path w="2" h="3" extrusionOk="0">
                  <a:moveTo>
                    <a:pt x="1" y="1"/>
                  </a:moveTo>
                  <a:cubicBezTo>
                    <a:pt x="0" y="1"/>
                    <a:pt x="0" y="1"/>
                    <a:pt x="0" y="2"/>
                  </a:cubicBezTo>
                  <a:cubicBezTo>
                    <a:pt x="0" y="1"/>
                    <a:pt x="1" y="1"/>
                    <a:pt x="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7"/>
            <p:cNvSpPr/>
            <p:nvPr/>
          </p:nvSpPr>
          <p:spPr>
            <a:xfrm flipH="1">
              <a:off x="5668025" y="2578624"/>
              <a:ext cx="50" cy="50"/>
            </a:xfrm>
            <a:custGeom>
              <a:avLst/>
              <a:gdLst/>
              <a:ahLst/>
              <a:cxnLst/>
              <a:rect l="l" t="t" r="r" b="b"/>
              <a:pathLst>
                <a:path w="1" h="1" extrusionOk="0">
                  <a:moveTo>
                    <a:pt x="0" y="0"/>
                  </a:move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7"/>
            <p:cNvSpPr/>
            <p:nvPr/>
          </p:nvSpPr>
          <p:spPr>
            <a:xfrm flipH="1">
              <a:off x="5703370" y="2513884"/>
              <a:ext cx="150" cy="50"/>
            </a:xfrm>
            <a:custGeom>
              <a:avLst/>
              <a:gdLst/>
              <a:ahLst/>
              <a:cxnLst/>
              <a:rect l="l" t="t" r="r" b="b"/>
              <a:pathLst>
                <a:path w="3" h="1" extrusionOk="0">
                  <a:moveTo>
                    <a:pt x="1" y="1"/>
                  </a:moveTo>
                  <a:cubicBezTo>
                    <a:pt x="1" y="1"/>
                    <a:pt x="1" y="1"/>
                    <a:pt x="2" y="1"/>
                  </a:cubicBezTo>
                  <a:cubicBezTo>
                    <a:pt x="2" y="1"/>
                    <a:pt x="2" y="1"/>
                    <a:pt x="2" y="1"/>
                  </a:cubicBezTo>
                  <a:cubicBezTo>
                    <a:pt x="2" y="1"/>
                    <a:pt x="2" y="1"/>
                    <a:pt x="2" y="1"/>
                  </a:cubicBezTo>
                  <a:cubicBezTo>
                    <a:pt x="1" y="1"/>
                    <a:pt x="1" y="1"/>
                    <a:pt x="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7"/>
            <p:cNvSpPr/>
            <p:nvPr/>
          </p:nvSpPr>
          <p:spPr>
            <a:xfrm flipH="1">
              <a:off x="5587287" y="4037803"/>
              <a:ext cx="100" cy="50"/>
            </a:xfrm>
            <a:custGeom>
              <a:avLst/>
              <a:gdLst/>
              <a:ahLst/>
              <a:cxnLst/>
              <a:rect l="l" t="t" r="r" b="b"/>
              <a:pathLst>
                <a:path w="2" h="1" extrusionOk="0">
                  <a:moveTo>
                    <a:pt x="1" y="1"/>
                  </a:moveTo>
                  <a:cubicBezTo>
                    <a:pt x="1" y="1"/>
                    <a:pt x="1" y="1"/>
                    <a:pt x="1" y="1"/>
                  </a:cubicBezTo>
                  <a:cubicBezTo>
                    <a:pt x="1" y="1"/>
                    <a:pt x="2" y="1"/>
                    <a:pt x="2" y="1"/>
                  </a:cubicBezTo>
                  <a:cubicBezTo>
                    <a:pt x="2" y="1"/>
                    <a:pt x="1" y="1"/>
                    <a:pt x="1" y="1"/>
                  </a:cubicBezTo>
                  <a:cubicBezTo>
                    <a:pt x="1" y="1"/>
                    <a:pt x="1" y="1"/>
                    <a:pt x="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7"/>
            <p:cNvSpPr/>
            <p:nvPr/>
          </p:nvSpPr>
          <p:spPr>
            <a:xfrm flipH="1">
              <a:off x="6116809" y="4378952"/>
              <a:ext cx="100" cy="150"/>
            </a:xfrm>
            <a:custGeom>
              <a:avLst/>
              <a:gdLst/>
              <a:ahLst/>
              <a:cxnLst/>
              <a:rect l="l" t="t" r="r" b="b"/>
              <a:pathLst>
                <a:path w="2" h="3" extrusionOk="0">
                  <a:moveTo>
                    <a:pt x="2" y="1"/>
                  </a:moveTo>
                  <a:cubicBezTo>
                    <a:pt x="1" y="1"/>
                    <a:pt x="1" y="1"/>
                    <a:pt x="1" y="2"/>
                  </a:cubicBezTo>
                  <a:cubicBezTo>
                    <a:pt x="1" y="1"/>
                    <a:pt x="2" y="1"/>
                    <a:pt x="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7"/>
            <p:cNvSpPr/>
            <p:nvPr/>
          </p:nvSpPr>
          <p:spPr>
            <a:xfrm flipH="1">
              <a:off x="6328178" y="3022357"/>
              <a:ext cx="50" cy="100"/>
            </a:xfrm>
            <a:custGeom>
              <a:avLst/>
              <a:gdLst/>
              <a:ahLst/>
              <a:cxnLst/>
              <a:rect l="l" t="t" r="r" b="b"/>
              <a:pathLst>
                <a:path w="1" h="2" extrusionOk="0">
                  <a:moveTo>
                    <a:pt x="1" y="0"/>
                  </a:moveTo>
                  <a:cubicBezTo>
                    <a:pt x="1" y="0"/>
                    <a:pt x="1" y="0"/>
                    <a:pt x="1" y="0"/>
                  </a:cubicBezTo>
                  <a:cubicBezTo>
                    <a:pt x="1" y="0"/>
                    <a:pt x="1" y="2"/>
                    <a:pt x="1" y="2"/>
                  </a:cubicBezTo>
                  <a:cubicBezTo>
                    <a:pt x="1" y="2"/>
                    <a:pt x="1" y="0"/>
                    <a:pt x="1" y="0"/>
                  </a:cubicBezTo>
                  <a:cubicBezTo>
                    <a:pt x="1" y="0"/>
                    <a:pt x="1" y="0"/>
                    <a:pt x="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7"/>
            <p:cNvSpPr/>
            <p:nvPr/>
          </p:nvSpPr>
          <p:spPr>
            <a:xfrm flipH="1">
              <a:off x="4879641" y="4378702"/>
              <a:ext cx="150" cy="550"/>
            </a:xfrm>
            <a:custGeom>
              <a:avLst/>
              <a:gdLst/>
              <a:ahLst/>
              <a:cxnLst/>
              <a:rect l="l" t="t" r="r" b="b"/>
              <a:pathLst>
                <a:path w="3" h="11" extrusionOk="0">
                  <a:moveTo>
                    <a:pt x="2" y="0"/>
                  </a:moveTo>
                  <a:cubicBezTo>
                    <a:pt x="2" y="3"/>
                    <a:pt x="2" y="5"/>
                    <a:pt x="1" y="7"/>
                  </a:cubicBezTo>
                  <a:lnTo>
                    <a:pt x="1" y="7"/>
                  </a:lnTo>
                  <a:cubicBezTo>
                    <a:pt x="2" y="6"/>
                    <a:pt x="2" y="6"/>
                    <a:pt x="2" y="6"/>
                  </a:cubicBezTo>
                  <a:cubicBezTo>
                    <a:pt x="2" y="3"/>
                    <a:pt x="2" y="2"/>
                    <a:pt x="2" y="0"/>
                  </a:cubicBezTo>
                  <a:close/>
                  <a:moveTo>
                    <a:pt x="1" y="7"/>
                  </a:moveTo>
                  <a:cubicBezTo>
                    <a:pt x="1" y="7"/>
                    <a:pt x="1" y="7"/>
                    <a:pt x="1" y="7"/>
                  </a:cubicBezTo>
                  <a:cubicBezTo>
                    <a:pt x="1" y="8"/>
                    <a:pt x="1" y="8"/>
                    <a:pt x="1" y="8"/>
                  </a:cubicBezTo>
                  <a:cubicBezTo>
                    <a:pt x="1" y="8"/>
                    <a:pt x="1" y="8"/>
                    <a:pt x="1" y="9"/>
                  </a:cubicBezTo>
                  <a:cubicBezTo>
                    <a:pt x="1" y="9"/>
                    <a:pt x="1" y="10"/>
                    <a:pt x="1" y="10"/>
                  </a:cubicBezTo>
                  <a:cubicBezTo>
                    <a:pt x="1" y="9"/>
                    <a:pt x="1" y="8"/>
                    <a:pt x="1" y="7"/>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7"/>
            <p:cNvSpPr/>
            <p:nvPr/>
          </p:nvSpPr>
          <p:spPr>
            <a:xfrm flipH="1">
              <a:off x="4879641" y="4378952"/>
              <a:ext cx="150" cy="150"/>
            </a:xfrm>
            <a:custGeom>
              <a:avLst/>
              <a:gdLst/>
              <a:ahLst/>
              <a:cxnLst/>
              <a:rect l="l" t="t" r="r" b="b"/>
              <a:pathLst>
                <a:path w="3" h="3" extrusionOk="0">
                  <a:moveTo>
                    <a:pt x="2" y="1"/>
                  </a:moveTo>
                  <a:cubicBezTo>
                    <a:pt x="1" y="1"/>
                    <a:pt x="1" y="1"/>
                    <a:pt x="1" y="2"/>
                  </a:cubicBezTo>
                  <a:cubicBezTo>
                    <a:pt x="1" y="1"/>
                    <a:pt x="2" y="1"/>
                    <a:pt x="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7"/>
            <p:cNvSpPr/>
            <p:nvPr/>
          </p:nvSpPr>
          <p:spPr>
            <a:xfrm flipH="1">
              <a:off x="6780861" y="3761945"/>
              <a:ext cx="100" cy="850"/>
            </a:xfrm>
            <a:custGeom>
              <a:avLst/>
              <a:gdLst/>
              <a:ahLst/>
              <a:cxnLst/>
              <a:rect l="l" t="t" r="r" b="b"/>
              <a:pathLst>
                <a:path w="2" h="17" extrusionOk="0">
                  <a:moveTo>
                    <a:pt x="0" y="1"/>
                  </a:moveTo>
                  <a:cubicBezTo>
                    <a:pt x="0" y="1"/>
                    <a:pt x="0" y="3"/>
                    <a:pt x="1" y="7"/>
                  </a:cubicBezTo>
                  <a:lnTo>
                    <a:pt x="1" y="7"/>
                  </a:lnTo>
                  <a:cubicBezTo>
                    <a:pt x="0" y="3"/>
                    <a:pt x="0" y="1"/>
                    <a:pt x="0" y="1"/>
                  </a:cubicBezTo>
                  <a:close/>
                  <a:moveTo>
                    <a:pt x="1" y="7"/>
                  </a:moveTo>
                  <a:cubicBezTo>
                    <a:pt x="1" y="10"/>
                    <a:pt x="1" y="13"/>
                    <a:pt x="1" y="16"/>
                  </a:cubicBezTo>
                  <a:lnTo>
                    <a:pt x="1" y="15"/>
                  </a:lnTo>
                  <a:cubicBezTo>
                    <a:pt x="1" y="12"/>
                    <a:pt x="1" y="9"/>
                    <a:pt x="1" y="7"/>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7"/>
            <p:cNvSpPr/>
            <p:nvPr/>
          </p:nvSpPr>
          <p:spPr>
            <a:xfrm flipH="1">
              <a:off x="6780861" y="3762645"/>
              <a:ext cx="50" cy="150"/>
            </a:xfrm>
            <a:custGeom>
              <a:avLst/>
              <a:gdLst/>
              <a:ahLst/>
              <a:cxnLst/>
              <a:rect l="l" t="t" r="r" b="b"/>
              <a:pathLst>
                <a:path w="1" h="3" extrusionOk="0">
                  <a:moveTo>
                    <a:pt x="0" y="1"/>
                  </a:moveTo>
                  <a:lnTo>
                    <a:pt x="0" y="2"/>
                  </a:lnTo>
                  <a:lnTo>
                    <a:pt x="0" y="2"/>
                  </a:lnTo>
                  <a:lnTo>
                    <a:pt x="0"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7"/>
            <p:cNvSpPr/>
            <p:nvPr/>
          </p:nvSpPr>
          <p:spPr>
            <a:xfrm flipH="1">
              <a:off x="6732619" y="2816838"/>
              <a:ext cx="100" cy="150"/>
            </a:xfrm>
            <a:custGeom>
              <a:avLst/>
              <a:gdLst/>
              <a:ahLst/>
              <a:cxnLst/>
              <a:rect l="l" t="t" r="r" b="b"/>
              <a:pathLst>
                <a:path w="2" h="3" extrusionOk="0">
                  <a:moveTo>
                    <a:pt x="2" y="1"/>
                  </a:moveTo>
                  <a:cubicBezTo>
                    <a:pt x="1" y="1"/>
                    <a:pt x="1" y="2"/>
                    <a:pt x="1" y="2"/>
                  </a:cubicBezTo>
                  <a:cubicBezTo>
                    <a:pt x="1" y="2"/>
                    <a:pt x="1" y="2"/>
                    <a:pt x="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7"/>
            <p:cNvSpPr/>
            <p:nvPr/>
          </p:nvSpPr>
          <p:spPr>
            <a:xfrm flipH="1">
              <a:off x="6732469" y="2816538"/>
              <a:ext cx="200" cy="350"/>
            </a:xfrm>
            <a:custGeom>
              <a:avLst/>
              <a:gdLst/>
              <a:ahLst/>
              <a:cxnLst/>
              <a:rect l="l" t="t" r="r" b="b"/>
              <a:pathLst>
                <a:path w="4" h="7" extrusionOk="0">
                  <a:moveTo>
                    <a:pt x="4" y="1"/>
                  </a:moveTo>
                  <a:cubicBezTo>
                    <a:pt x="3" y="2"/>
                    <a:pt x="2" y="2"/>
                    <a:pt x="2" y="3"/>
                  </a:cubicBezTo>
                  <a:lnTo>
                    <a:pt x="2" y="3"/>
                  </a:lnTo>
                  <a:cubicBezTo>
                    <a:pt x="3" y="3"/>
                    <a:pt x="3" y="2"/>
                    <a:pt x="4" y="1"/>
                  </a:cubicBezTo>
                  <a:close/>
                  <a:moveTo>
                    <a:pt x="2" y="3"/>
                  </a:moveTo>
                  <a:cubicBezTo>
                    <a:pt x="2" y="5"/>
                    <a:pt x="1" y="6"/>
                    <a:pt x="1" y="7"/>
                  </a:cubicBezTo>
                  <a:lnTo>
                    <a:pt x="1" y="7"/>
                  </a:lnTo>
                  <a:cubicBezTo>
                    <a:pt x="1" y="5"/>
                    <a:pt x="2" y="5"/>
                    <a:pt x="2" y="4"/>
                  </a:cubicBezTo>
                  <a:cubicBezTo>
                    <a:pt x="2" y="4"/>
                    <a:pt x="2" y="3"/>
                    <a:pt x="2" y="3"/>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7"/>
            <p:cNvSpPr/>
            <p:nvPr/>
          </p:nvSpPr>
          <p:spPr>
            <a:xfrm flipH="1">
              <a:off x="6731819" y="2815088"/>
              <a:ext cx="700" cy="1500"/>
            </a:xfrm>
            <a:custGeom>
              <a:avLst/>
              <a:gdLst/>
              <a:ahLst/>
              <a:cxnLst/>
              <a:rect l="l" t="t" r="r" b="b"/>
              <a:pathLst>
                <a:path w="14" h="30" extrusionOk="0">
                  <a:moveTo>
                    <a:pt x="13" y="1"/>
                  </a:moveTo>
                  <a:lnTo>
                    <a:pt x="13" y="1"/>
                  </a:lnTo>
                  <a:cubicBezTo>
                    <a:pt x="13" y="1"/>
                    <a:pt x="10" y="8"/>
                    <a:pt x="1" y="28"/>
                  </a:cubicBezTo>
                  <a:cubicBezTo>
                    <a:pt x="1" y="28"/>
                    <a:pt x="1" y="30"/>
                    <a:pt x="1" y="30"/>
                  </a:cubicBezTo>
                  <a:cubicBezTo>
                    <a:pt x="5" y="19"/>
                    <a:pt x="13" y="1"/>
                    <a:pt x="13"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5" name="Google Shape;475;p7"/>
          <p:cNvGrpSpPr/>
          <p:nvPr/>
        </p:nvGrpSpPr>
        <p:grpSpPr>
          <a:xfrm>
            <a:off x="-155134" y="5770367"/>
            <a:ext cx="12425868" cy="1453479"/>
            <a:chOff x="-116351" y="4337550"/>
            <a:chExt cx="9319401" cy="1090109"/>
          </a:xfrm>
        </p:grpSpPr>
        <p:sp>
          <p:nvSpPr>
            <p:cNvPr id="476" name="Google Shape;476;p7"/>
            <p:cNvSpPr/>
            <p:nvPr/>
          </p:nvSpPr>
          <p:spPr>
            <a:xfrm flipH="1">
              <a:off x="-116351" y="4337550"/>
              <a:ext cx="9319401" cy="1090109"/>
            </a:xfrm>
            <a:custGeom>
              <a:avLst/>
              <a:gdLst/>
              <a:ahLst/>
              <a:cxnLst/>
              <a:rect l="l" t="t" r="r" b="b"/>
              <a:pathLst>
                <a:path w="135787" h="18414" extrusionOk="0">
                  <a:moveTo>
                    <a:pt x="23781" y="0"/>
                  </a:moveTo>
                  <a:cubicBezTo>
                    <a:pt x="23766" y="3"/>
                    <a:pt x="23753" y="9"/>
                    <a:pt x="23739" y="9"/>
                  </a:cubicBezTo>
                  <a:lnTo>
                    <a:pt x="155" y="9"/>
                  </a:lnTo>
                  <a:cubicBezTo>
                    <a:pt x="158" y="162"/>
                    <a:pt x="161" y="316"/>
                    <a:pt x="157" y="468"/>
                  </a:cubicBezTo>
                  <a:cubicBezTo>
                    <a:pt x="128" y="1738"/>
                    <a:pt x="116" y="3006"/>
                    <a:pt x="74" y="4276"/>
                  </a:cubicBezTo>
                  <a:cubicBezTo>
                    <a:pt x="5" y="6429"/>
                    <a:pt x="1" y="8587"/>
                    <a:pt x="105" y="10740"/>
                  </a:cubicBezTo>
                  <a:cubicBezTo>
                    <a:pt x="202" y="12460"/>
                    <a:pt x="381" y="14173"/>
                    <a:pt x="510" y="15889"/>
                  </a:cubicBezTo>
                  <a:cubicBezTo>
                    <a:pt x="509" y="15987"/>
                    <a:pt x="533" y="16093"/>
                    <a:pt x="538" y="16196"/>
                  </a:cubicBezTo>
                  <a:cubicBezTo>
                    <a:pt x="655" y="16212"/>
                    <a:pt x="667" y="16222"/>
                    <a:pt x="769" y="16228"/>
                  </a:cubicBezTo>
                  <a:cubicBezTo>
                    <a:pt x="771" y="16228"/>
                    <a:pt x="773" y="16228"/>
                    <a:pt x="775" y="16228"/>
                  </a:cubicBezTo>
                  <a:cubicBezTo>
                    <a:pt x="827" y="16228"/>
                    <a:pt x="870" y="16249"/>
                    <a:pt x="906" y="16280"/>
                  </a:cubicBezTo>
                  <a:cubicBezTo>
                    <a:pt x="982" y="16279"/>
                    <a:pt x="1059" y="16278"/>
                    <a:pt x="1136" y="16278"/>
                  </a:cubicBezTo>
                  <a:cubicBezTo>
                    <a:pt x="2327" y="16278"/>
                    <a:pt x="3521" y="16419"/>
                    <a:pt x="4711" y="16481"/>
                  </a:cubicBezTo>
                  <a:cubicBezTo>
                    <a:pt x="8551" y="16746"/>
                    <a:pt x="12394" y="16943"/>
                    <a:pt x="16237" y="17144"/>
                  </a:cubicBezTo>
                  <a:cubicBezTo>
                    <a:pt x="18660" y="17266"/>
                    <a:pt x="21086" y="17280"/>
                    <a:pt x="23511" y="17280"/>
                  </a:cubicBezTo>
                  <a:cubicBezTo>
                    <a:pt x="24245" y="17280"/>
                    <a:pt x="24978" y="17279"/>
                    <a:pt x="25712" y="17279"/>
                  </a:cubicBezTo>
                  <a:cubicBezTo>
                    <a:pt x="26889" y="17279"/>
                    <a:pt x="28065" y="17282"/>
                    <a:pt x="29241" y="17299"/>
                  </a:cubicBezTo>
                  <a:cubicBezTo>
                    <a:pt x="34758" y="17453"/>
                    <a:pt x="40270" y="17713"/>
                    <a:pt x="45789" y="17745"/>
                  </a:cubicBezTo>
                  <a:cubicBezTo>
                    <a:pt x="46545" y="17754"/>
                    <a:pt x="47302" y="17758"/>
                    <a:pt x="48058" y="17758"/>
                  </a:cubicBezTo>
                  <a:cubicBezTo>
                    <a:pt x="54179" y="17758"/>
                    <a:pt x="60298" y="17499"/>
                    <a:pt x="66418" y="17425"/>
                  </a:cubicBezTo>
                  <a:cubicBezTo>
                    <a:pt x="67300" y="17414"/>
                    <a:pt x="68181" y="17409"/>
                    <a:pt x="69063" y="17409"/>
                  </a:cubicBezTo>
                  <a:cubicBezTo>
                    <a:pt x="73708" y="17409"/>
                    <a:pt x="78354" y="17541"/>
                    <a:pt x="82999" y="17573"/>
                  </a:cubicBezTo>
                  <a:cubicBezTo>
                    <a:pt x="89389" y="17702"/>
                    <a:pt x="95782" y="17739"/>
                    <a:pt x="102170" y="17942"/>
                  </a:cubicBezTo>
                  <a:cubicBezTo>
                    <a:pt x="107134" y="18174"/>
                    <a:pt x="112102" y="18301"/>
                    <a:pt x="117070" y="18377"/>
                  </a:cubicBezTo>
                  <a:cubicBezTo>
                    <a:pt x="118770" y="18392"/>
                    <a:pt x="120471" y="18414"/>
                    <a:pt x="122171" y="18414"/>
                  </a:cubicBezTo>
                  <a:cubicBezTo>
                    <a:pt x="124567" y="18414"/>
                    <a:pt x="126963" y="18370"/>
                    <a:pt x="129354" y="18201"/>
                  </a:cubicBezTo>
                  <a:cubicBezTo>
                    <a:pt x="130634" y="18099"/>
                    <a:pt x="131689" y="18007"/>
                    <a:pt x="132923" y="17718"/>
                  </a:cubicBezTo>
                  <a:cubicBezTo>
                    <a:pt x="133803" y="17490"/>
                    <a:pt x="134547" y="17220"/>
                    <a:pt x="135128" y="16658"/>
                  </a:cubicBezTo>
                  <a:cubicBezTo>
                    <a:pt x="135263" y="16516"/>
                    <a:pt x="135387" y="16396"/>
                    <a:pt x="135492" y="16274"/>
                  </a:cubicBezTo>
                  <a:cubicBezTo>
                    <a:pt x="135448" y="16251"/>
                    <a:pt x="135410" y="16215"/>
                    <a:pt x="135393" y="16166"/>
                  </a:cubicBezTo>
                  <a:cubicBezTo>
                    <a:pt x="135406" y="14031"/>
                    <a:pt x="135599" y="11879"/>
                    <a:pt x="135649" y="9739"/>
                  </a:cubicBezTo>
                  <a:cubicBezTo>
                    <a:pt x="135662" y="6497"/>
                    <a:pt x="135584" y="3248"/>
                    <a:pt x="135787" y="9"/>
                  </a:cubicBezTo>
                  <a:lnTo>
                    <a:pt x="84388" y="9"/>
                  </a:lnTo>
                  <a:cubicBezTo>
                    <a:pt x="84372" y="9"/>
                    <a:pt x="84359" y="3"/>
                    <a:pt x="84346" y="0"/>
                  </a:cubicBezTo>
                  <a:lnTo>
                    <a:pt x="59934" y="0"/>
                  </a:lnTo>
                  <a:cubicBezTo>
                    <a:pt x="59920" y="3"/>
                    <a:pt x="59907" y="9"/>
                    <a:pt x="59892" y="9"/>
                  </a:cubicBezTo>
                  <a:lnTo>
                    <a:pt x="47150" y="9"/>
                  </a:lnTo>
                  <a:cubicBezTo>
                    <a:pt x="47135" y="9"/>
                    <a:pt x="47122" y="3"/>
                    <a:pt x="47108" y="0"/>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7" name="Google Shape;477;p7"/>
            <p:cNvGrpSpPr/>
            <p:nvPr/>
          </p:nvGrpSpPr>
          <p:grpSpPr>
            <a:xfrm flipH="1">
              <a:off x="4727576" y="4541869"/>
              <a:ext cx="4317821" cy="617389"/>
              <a:chOff x="1296305" y="3383056"/>
              <a:chExt cx="3365410" cy="481207"/>
            </a:xfrm>
          </p:grpSpPr>
          <p:sp>
            <p:nvSpPr>
              <p:cNvPr id="478" name="Google Shape;478;p7"/>
              <p:cNvSpPr/>
              <p:nvPr/>
            </p:nvSpPr>
            <p:spPr>
              <a:xfrm>
                <a:off x="1963331" y="3456425"/>
                <a:ext cx="68695" cy="20574"/>
              </a:xfrm>
              <a:custGeom>
                <a:avLst/>
                <a:gdLst/>
                <a:ahLst/>
                <a:cxnLst/>
                <a:rect l="l" t="t" r="r" b="b"/>
                <a:pathLst>
                  <a:path w="1763" h="528" extrusionOk="0">
                    <a:moveTo>
                      <a:pt x="881" y="0"/>
                    </a:moveTo>
                    <a:cubicBezTo>
                      <a:pt x="395" y="0"/>
                      <a:pt x="1" y="117"/>
                      <a:pt x="1" y="264"/>
                    </a:cubicBezTo>
                    <a:cubicBezTo>
                      <a:pt x="1" y="408"/>
                      <a:pt x="395" y="527"/>
                      <a:pt x="881" y="527"/>
                    </a:cubicBezTo>
                    <a:cubicBezTo>
                      <a:pt x="1368" y="527"/>
                      <a:pt x="1763" y="408"/>
                      <a:pt x="1763" y="264"/>
                    </a:cubicBezTo>
                    <a:cubicBezTo>
                      <a:pt x="1763" y="117"/>
                      <a:pt x="1368" y="0"/>
                      <a:pt x="88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7"/>
              <p:cNvSpPr/>
              <p:nvPr/>
            </p:nvSpPr>
            <p:spPr>
              <a:xfrm>
                <a:off x="1865843" y="3823116"/>
                <a:ext cx="61253" cy="27431"/>
              </a:xfrm>
              <a:custGeom>
                <a:avLst/>
                <a:gdLst/>
                <a:ahLst/>
                <a:cxnLst/>
                <a:rect l="l" t="t" r="r" b="b"/>
                <a:pathLst>
                  <a:path w="1572" h="704" extrusionOk="0">
                    <a:moveTo>
                      <a:pt x="787" y="1"/>
                    </a:moveTo>
                    <a:cubicBezTo>
                      <a:pt x="352" y="1"/>
                      <a:pt x="1" y="159"/>
                      <a:pt x="1" y="353"/>
                    </a:cubicBezTo>
                    <a:cubicBezTo>
                      <a:pt x="1" y="547"/>
                      <a:pt x="352" y="703"/>
                      <a:pt x="787" y="703"/>
                    </a:cubicBezTo>
                    <a:cubicBezTo>
                      <a:pt x="1220" y="703"/>
                      <a:pt x="1572" y="545"/>
                      <a:pt x="1572" y="353"/>
                    </a:cubicBezTo>
                    <a:cubicBezTo>
                      <a:pt x="1572" y="159"/>
                      <a:pt x="1220" y="1"/>
                      <a:pt x="787"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7"/>
              <p:cNvSpPr/>
              <p:nvPr/>
            </p:nvSpPr>
            <p:spPr>
              <a:xfrm>
                <a:off x="1881156" y="3549627"/>
                <a:ext cx="49719" cy="19755"/>
              </a:xfrm>
              <a:custGeom>
                <a:avLst/>
                <a:gdLst/>
                <a:ahLst/>
                <a:cxnLst/>
                <a:rect l="l" t="t" r="r" b="b"/>
                <a:pathLst>
                  <a:path w="1276" h="507" extrusionOk="0">
                    <a:moveTo>
                      <a:pt x="637" y="0"/>
                    </a:moveTo>
                    <a:cubicBezTo>
                      <a:pt x="285" y="0"/>
                      <a:pt x="0" y="113"/>
                      <a:pt x="0" y="254"/>
                    </a:cubicBezTo>
                    <a:cubicBezTo>
                      <a:pt x="0" y="394"/>
                      <a:pt x="285" y="507"/>
                      <a:pt x="637" y="507"/>
                    </a:cubicBezTo>
                    <a:cubicBezTo>
                      <a:pt x="989" y="507"/>
                      <a:pt x="1276" y="394"/>
                      <a:pt x="1276" y="254"/>
                    </a:cubicBezTo>
                    <a:cubicBezTo>
                      <a:pt x="1276" y="113"/>
                      <a:pt x="989" y="0"/>
                      <a:pt x="637"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7"/>
              <p:cNvSpPr/>
              <p:nvPr/>
            </p:nvSpPr>
            <p:spPr>
              <a:xfrm>
                <a:off x="1606732" y="3448281"/>
                <a:ext cx="27626" cy="8183"/>
              </a:xfrm>
              <a:custGeom>
                <a:avLst/>
                <a:gdLst/>
                <a:ahLst/>
                <a:cxnLst/>
                <a:rect l="l" t="t" r="r" b="b"/>
                <a:pathLst>
                  <a:path w="709" h="210" extrusionOk="0">
                    <a:moveTo>
                      <a:pt x="355" y="1"/>
                    </a:moveTo>
                    <a:cubicBezTo>
                      <a:pt x="158" y="1"/>
                      <a:pt x="0" y="47"/>
                      <a:pt x="0" y="105"/>
                    </a:cubicBezTo>
                    <a:cubicBezTo>
                      <a:pt x="0" y="161"/>
                      <a:pt x="158" y="209"/>
                      <a:pt x="355" y="209"/>
                    </a:cubicBezTo>
                    <a:cubicBezTo>
                      <a:pt x="550" y="209"/>
                      <a:pt x="708" y="161"/>
                      <a:pt x="708" y="105"/>
                    </a:cubicBezTo>
                    <a:cubicBezTo>
                      <a:pt x="708" y="47"/>
                      <a:pt x="550" y="1"/>
                      <a:pt x="355"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7"/>
              <p:cNvSpPr/>
              <p:nvPr/>
            </p:nvSpPr>
            <p:spPr>
              <a:xfrm>
                <a:off x="1606732" y="3677585"/>
                <a:ext cx="51317" cy="13287"/>
              </a:xfrm>
              <a:custGeom>
                <a:avLst/>
                <a:gdLst/>
                <a:ahLst/>
                <a:cxnLst/>
                <a:rect l="l" t="t" r="r" b="b"/>
                <a:pathLst>
                  <a:path w="1317" h="341" extrusionOk="0">
                    <a:moveTo>
                      <a:pt x="659" y="0"/>
                    </a:moveTo>
                    <a:cubicBezTo>
                      <a:pt x="295" y="0"/>
                      <a:pt x="0" y="77"/>
                      <a:pt x="0" y="171"/>
                    </a:cubicBezTo>
                    <a:cubicBezTo>
                      <a:pt x="0" y="265"/>
                      <a:pt x="295" y="340"/>
                      <a:pt x="659" y="340"/>
                    </a:cubicBezTo>
                    <a:cubicBezTo>
                      <a:pt x="1022" y="340"/>
                      <a:pt x="1316" y="265"/>
                      <a:pt x="1316" y="171"/>
                    </a:cubicBezTo>
                    <a:cubicBezTo>
                      <a:pt x="1316" y="77"/>
                      <a:pt x="1022" y="0"/>
                      <a:pt x="659"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7"/>
              <p:cNvSpPr/>
              <p:nvPr/>
            </p:nvSpPr>
            <p:spPr>
              <a:xfrm>
                <a:off x="1448304" y="3487401"/>
                <a:ext cx="32575" cy="13716"/>
              </a:xfrm>
              <a:custGeom>
                <a:avLst/>
                <a:gdLst/>
                <a:ahLst/>
                <a:cxnLst/>
                <a:rect l="l" t="t" r="r" b="b"/>
                <a:pathLst>
                  <a:path w="836" h="352" extrusionOk="0">
                    <a:moveTo>
                      <a:pt x="419" y="0"/>
                    </a:moveTo>
                    <a:cubicBezTo>
                      <a:pt x="187" y="0"/>
                      <a:pt x="0" y="78"/>
                      <a:pt x="0" y="175"/>
                    </a:cubicBezTo>
                    <a:cubicBezTo>
                      <a:pt x="0" y="272"/>
                      <a:pt x="187" y="352"/>
                      <a:pt x="419" y="352"/>
                    </a:cubicBezTo>
                    <a:cubicBezTo>
                      <a:pt x="649" y="352"/>
                      <a:pt x="836" y="272"/>
                      <a:pt x="836" y="175"/>
                    </a:cubicBezTo>
                    <a:cubicBezTo>
                      <a:pt x="836" y="78"/>
                      <a:pt x="649" y="0"/>
                      <a:pt x="419"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7"/>
              <p:cNvSpPr/>
              <p:nvPr/>
            </p:nvSpPr>
            <p:spPr>
              <a:xfrm>
                <a:off x="1762432" y="3422487"/>
                <a:ext cx="34211" cy="10326"/>
              </a:xfrm>
              <a:custGeom>
                <a:avLst/>
                <a:gdLst/>
                <a:ahLst/>
                <a:cxnLst/>
                <a:rect l="l" t="t" r="r" b="b"/>
                <a:pathLst>
                  <a:path w="878" h="265" extrusionOk="0">
                    <a:moveTo>
                      <a:pt x="439" y="1"/>
                    </a:moveTo>
                    <a:cubicBezTo>
                      <a:pt x="197" y="1"/>
                      <a:pt x="0" y="60"/>
                      <a:pt x="0" y="133"/>
                    </a:cubicBezTo>
                    <a:cubicBezTo>
                      <a:pt x="0" y="205"/>
                      <a:pt x="197" y="264"/>
                      <a:pt x="439" y="264"/>
                    </a:cubicBezTo>
                    <a:cubicBezTo>
                      <a:pt x="681" y="264"/>
                      <a:pt x="878" y="205"/>
                      <a:pt x="878" y="133"/>
                    </a:cubicBezTo>
                    <a:cubicBezTo>
                      <a:pt x="878" y="60"/>
                      <a:pt x="682" y="1"/>
                      <a:pt x="439"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7"/>
              <p:cNvSpPr/>
              <p:nvPr/>
            </p:nvSpPr>
            <p:spPr>
              <a:xfrm>
                <a:off x="2129396" y="3389602"/>
                <a:ext cx="49797" cy="17145"/>
              </a:xfrm>
              <a:custGeom>
                <a:avLst/>
                <a:gdLst/>
                <a:ahLst/>
                <a:cxnLst/>
                <a:rect l="l" t="t" r="r" b="b"/>
                <a:pathLst>
                  <a:path w="1278" h="440" extrusionOk="0">
                    <a:moveTo>
                      <a:pt x="639" y="1"/>
                    </a:moveTo>
                    <a:cubicBezTo>
                      <a:pt x="285" y="1"/>
                      <a:pt x="0" y="99"/>
                      <a:pt x="0" y="221"/>
                    </a:cubicBezTo>
                    <a:cubicBezTo>
                      <a:pt x="0" y="341"/>
                      <a:pt x="285" y="439"/>
                      <a:pt x="639" y="439"/>
                    </a:cubicBezTo>
                    <a:cubicBezTo>
                      <a:pt x="991" y="439"/>
                      <a:pt x="1277" y="341"/>
                      <a:pt x="1277" y="221"/>
                    </a:cubicBezTo>
                    <a:cubicBezTo>
                      <a:pt x="1277" y="99"/>
                      <a:pt x="991" y="1"/>
                      <a:pt x="639"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7"/>
              <p:cNvSpPr/>
              <p:nvPr/>
            </p:nvSpPr>
            <p:spPr>
              <a:xfrm>
                <a:off x="1773615" y="3695236"/>
                <a:ext cx="33861" cy="12391"/>
              </a:xfrm>
              <a:custGeom>
                <a:avLst/>
                <a:gdLst/>
                <a:ahLst/>
                <a:cxnLst/>
                <a:rect l="l" t="t" r="r" b="b"/>
                <a:pathLst>
                  <a:path w="869" h="318" extrusionOk="0">
                    <a:moveTo>
                      <a:pt x="435" y="0"/>
                    </a:moveTo>
                    <a:cubicBezTo>
                      <a:pt x="194" y="0"/>
                      <a:pt x="0" y="71"/>
                      <a:pt x="0" y="160"/>
                    </a:cubicBezTo>
                    <a:cubicBezTo>
                      <a:pt x="0" y="247"/>
                      <a:pt x="194" y="318"/>
                      <a:pt x="435" y="318"/>
                    </a:cubicBezTo>
                    <a:cubicBezTo>
                      <a:pt x="673" y="318"/>
                      <a:pt x="869" y="247"/>
                      <a:pt x="869" y="160"/>
                    </a:cubicBezTo>
                    <a:cubicBezTo>
                      <a:pt x="869" y="71"/>
                      <a:pt x="673" y="0"/>
                      <a:pt x="435"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7"/>
              <p:cNvSpPr/>
              <p:nvPr/>
            </p:nvSpPr>
            <p:spPr>
              <a:xfrm>
                <a:off x="1483371" y="3547796"/>
                <a:ext cx="16911" cy="2689"/>
              </a:xfrm>
              <a:custGeom>
                <a:avLst/>
                <a:gdLst/>
                <a:ahLst/>
                <a:cxnLst/>
                <a:rect l="l" t="t" r="r" b="b"/>
                <a:pathLst>
                  <a:path w="434" h="69" extrusionOk="0">
                    <a:moveTo>
                      <a:pt x="216" y="1"/>
                    </a:moveTo>
                    <a:cubicBezTo>
                      <a:pt x="98" y="1"/>
                      <a:pt x="1" y="17"/>
                      <a:pt x="1" y="36"/>
                    </a:cubicBezTo>
                    <a:cubicBezTo>
                      <a:pt x="1" y="54"/>
                      <a:pt x="98" y="69"/>
                      <a:pt x="216" y="69"/>
                    </a:cubicBezTo>
                    <a:cubicBezTo>
                      <a:pt x="337" y="69"/>
                      <a:pt x="434" y="54"/>
                      <a:pt x="434" y="36"/>
                    </a:cubicBezTo>
                    <a:cubicBezTo>
                      <a:pt x="434" y="17"/>
                      <a:pt x="337" y="1"/>
                      <a:pt x="216"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7"/>
              <p:cNvSpPr/>
              <p:nvPr/>
            </p:nvSpPr>
            <p:spPr>
              <a:xfrm>
                <a:off x="1381870" y="3389602"/>
                <a:ext cx="27431" cy="8611"/>
              </a:xfrm>
              <a:custGeom>
                <a:avLst/>
                <a:gdLst/>
                <a:ahLst/>
                <a:cxnLst/>
                <a:rect l="l" t="t" r="r" b="b"/>
                <a:pathLst>
                  <a:path w="704" h="221" extrusionOk="0">
                    <a:moveTo>
                      <a:pt x="353" y="1"/>
                    </a:moveTo>
                    <a:cubicBezTo>
                      <a:pt x="159" y="1"/>
                      <a:pt x="1" y="50"/>
                      <a:pt x="1" y="111"/>
                    </a:cubicBezTo>
                    <a:cubicBezTo>
                      <a:pt x="1" y="172"/>
                      <a:pt x="159" y="221"/>
                      <a:pt x="353" y="221"/>
                    </a:cubicBezTo>
                    <a:cubicBezTo>
                      <a:pt x="545" y="221"/>
                      <a:pt x="703" y="172"/>
                      <a:pt x="703" y="111"/>
                    </a:cubicBezTo>
                    <a:cubicBezTo>
                      <a:pt x="703" y="50"/>
                      <a:pt x="545" y="1"/>
                      <a:pt x="353"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7"/>
              <p:cNvSpPr/>
              <p:nvPr/>
            </p:nvSpPr>
            <p:spPr>
              <a:xfrm>
                <a:off x="1555221" y="3836832"/>
                <a:ext cx="51551" cy="27431"/>
              </a:xfrm>
              <a:custGeom>
                <a:avLst/>
                <a:gdLst/>
                <a:ahLst/>
                <a:cxnLst/>
                <a:rect l="l" t="t" r="r" b="b"/>
                <a:pathLst>
                  <a:path w="1323" h="704" extrusionOk="0">
                    <a:moveTo>
                      <a:pt x="660" y="1"/>
                    </a:moveTo>
                    <a:cubicBezTo>
                      <a:pt x="295" y="1"/>
                      <a:pt x="0" y="157"/>
                      <a:pt x="0" y="351"/>
                    </a:cubicBezTo>
                    <a:cubicBezTo>
                      <a:pt x="0" y="545"/>
                      <a:pt x="295" y="703"/>
                      <a:pt x="660" y="703"/>
                    </a:cubicBezTo>
                    <a:cubicBezTo>
                      <a:pt x="1027" y="703"/>
                      <a:pt x="1322" y="545"/>
                      <a:pt x="1322" y="351"/>
                    </a:cubicBezTo>
                    <a:cubicBezTo>
                      <a:pt x="1322" y="157"/>
                      <a:pt x="1027" y="1"/>
                      <a:pt x="66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7"/>
              <p:cNvSpPr/>
              <p:nvPr/>
            </p:nvSpPr>
            <p:spPr>
              <a:xfrm>
                <a:off x="3365026" y="3747175"/>
                <a:ext cx="51317" cy="23963"/>
              </a:xfrm>
              <a:custGeom>
                <a:avLst/>
                <a:gdLst/>
                <a:ahLst/>
                <a:cxnLst/>
                <a:rect l="l" t="t" r="r" b="b"/>
                <a:pathLst>
                  <a:path w="1317" h="615" extrusionOk="0">
                    <a:moveTo>
                      <a:pt x="658" y="1"/>
                    </a:moveTo>
                    <a:cubicBezTo>
                      <a:pt x="294" y="1"/>
                      <a:pt x="1" y="139"/>
                      <a:pt x="1" y="308"/>
                    </a:cubicBezTo>
                    <a:cubicBezTo>
                      <a:pt x="1" y="477"/>
                      <a:pt x="294" y="615"/>
                      <a:pt x="658" y="615"/>
                    </a:cubicBezTo>
                    <a:cubicBezTo>
                      <a:pt x="1021" y="615"/>
                      <a:pt x="1317" y="477"/>
                      <a:pt x="1317" y="308"/>
                    </a:cubicBezTo>
                    <a:cubicBezTo>
                      <a:pt x="1317" y="139"/>
                      <a:pt x="1021" y="1"/>
                      <a:pt x="658"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7"/>
              <p:cNvSpPr/>
              <p:nvPr/>
            </p:nvSpPr>
            <p:spPr>
              <a:xfrm>
                <a:off x="3158945" y="3747175"/>
                <a:ext cx="33939" cy="15703"/>
              </a:xfrm>
              <a:custGeom>
                <a:avLst/>
                <a:gdLst/>
                <a:ahLst/>
                <a:cxnLst/>
                <a:rect l="l" t="t" r="r" b="b"/>
                <a:pathLst>
                  <a:path w="871" h="403" extrusionOk="0">
                    <a:moveTo>
                      <a:pt x="434" y="1"/>
                    </a:moveTo>
                    <a:cubicBezTo>
                      <a:pt x="194" y="1"/>
                      <a:pt x="0" y="91"/>
                      <a:pt x="0" y="201"/>
                    </a:cubicBezTo>
                    <a:cubicBezTo>
                      <a:pt x="0" y="312"/>
                      <a:pt x="194" y="402"/>
                      <a:pt x="434" y="402"/>
                    </a:cubicBezTo>
                    <a:cubicBezTo>
                      <a:pt x="675" y="402"/>
                      <a:pt x="870" y="312"/>
                      <a:pt x="870" y="201"/>
                    </a:cubicBezTo>
                    <a:cubicBezTo>
                      <a:pt x="870" y="91"/>
                      <a:pt x="675" y="1"/>
                      <a:pt x="434"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7"/>
              <p:cNvSpPr/>
              <p:nvPr/>
            </p:nvSpPr>
            <p:spPr>
              <a:xfrm>
                <a:off x="3651880" y="3718030"/>
                <a:ext cx="15430" cy="15430"/>
              </a:xfrm>
              <a:custGeom>
                <a:avLst/>
                <a:gdLst/>
                <a:ahLst/>
                <a:cxnLst/>
                <a:rect l="l" t="t" r="r" b="b"/>
                <a:pathLst>
                  <a:path w="396" h="396" extrusionOk="0">
                    <a:moveTo>
                      <a:pt x="198" y="0"/>
                    </a:moveTo>
                    <a:cubicBezTo>
                      <a:pt x="88" y="0"/>
                      <a:pt x="0" y="90"/>
                      <a:pt x="0" y="199"/>
                    </a:cubicBezTo>
                    <a:cubicBezTo>
                      <a:pt x="0" y="307"/>
                      <a:pt x="88" y="396"/>
                      <a:pt x="198" y="396"/>
                    </a:cubicBezTo>
                    <a:cubicBezTo>
                      <a:pt x="307" y="396"/>
                      <a:pt x="395" y="307"/>
                      <a:pt x="395" y="199"/>
                    </a:cubicBezTo>
                    <a:cubicBezTo>
                      <a:pt x="395" y="90"/>
                      <a:pt x="307" y="0"/>
                      <a:pt x="198"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7"/>
              <p:cNvSpPr/>
              <p:nvPr/>
            </p:nvSpPr>
            <p:spPr>
              <a:xfrm>
                <a:off x="3257096" y="3820778"/>
                <a:ext cx="20067" cy="3702"/>
              </a:xfrm>
              <a:custGeom>
                <a:avLst/>
                <a:gdLst/>
                <a:ahLst/>
                <a:cxnLst/>
                <a:rect l="l" t="t" r="r" b="b"/>
                <a:pathLst>
                  <a:path w="515" h="95" extrusionOk="0">
                    <a:moveTo>
                      <a:pt x="257" y="0"/>
                    </a:moveTo>
                    <a:cubicBezTo>
                      <a:pt x="115" y="0"/>
                      <a:pt x="1" y="22"/>
                      <a:pt x="1" y="46"/>
                    </a:cubicBezTo>
                    <a:cubicBezTo>
                      <a:pt x="1" y="73"/>
                      <a:pt x="115" y="94"/>
                      <a:pt x="257" y="94"/>
                    </a:cubicBezTo>
                    <a:cubicBezTo>
                      <a:pt x="399" y="94"/>
                      <a:pt x="515" y="73"/>
                      <a:pt x="515" y="46"/>
                    </a:cubicBezTo>
                    <a:cubicBezTo>
                      <a:pt x="515" y="22"/>
                      <a:pt x="399" y="0"/>
                      <a:pt x="257"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7"/>
              <p:cNvSpPr/>
              <p:nvPr/>
            </p:nvSpPr>
            <p:spPr>
              <a:xfrm>
                <a:off x="2933421" y="3759137"/>
                <a:ext cx="30860" cy="12001"/>
              </a:xfrm>
              <a:custGeom>
                <a:avLst/>
                <a:gdLst/>
                <a:ahLst/>
                <a:cxnLst/>
                <a:rect l="l" t="t" r="r" b="b"/>
                <a:pathLst>
                  <a:path w="792" h="308" extrusionOk="0">
                    <a:moveTo>
                      <a:pt x="396" y="1"/>
                    </a:moveTo>
                    <a:cubicBezTo>
                      <a:pt x="179" y="1"/>
                      <a:pt x="0" y="69"/>
                      <a:pt x="0" y="154"/>
                    </a:cubicBezTo>
                    <a:cubicBezTo>
                      <a:pt x="0" y="238"/>
                      <a:pt x="179" y="308"/>
                      <a:pt x="396" y="308"/>
                    </a:cubicBezTo>
                    <a:cubicBezTo>
                      <a:pt x="614" y="308"/>
                      <a:pt x="791" y="238"/>
                      <a:pt x="791" y="154"/>
                    </a:cubicBezTo>
                    <a:cubicBezTo>
                      <a:pt x="791" y="69"/>
                      <a:pt x="614" y="1"/>
                      <a:pt x="396"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7"/>
              <p:cNvSpPr/>
              <p:nvPr/>
            </p:nvSpPr>
            <p:spPr>
              <a:xfrm>
                <a:off x="3584161" y="3833403"/>
                <a:ext cx="44615" cy="13677"/>
              </a:xfrm>
              <a:custGeom>
                <a:avLst/>
                <a:gdLst/>
                <a:ahLst/>
                <a:cxnLst/>
                <a:rect l="l" t="t" r="r" b="b"/>
                <a:pathLst>
                  <a:path w="1145" h="351" extrusionOk="0">
                    <a:moveTo>
                      <a:pt x="572" y="1"/>
                    </a:moveTo>
                    <a:cubicBezTo>
                      <a:pt x="257" y="1"/>
                      <a:pt x="0" y="79"/>
                      <a:pt x="0" y="176"/>
                    </a:cubicBezTo>
                    <a:cubicBezTo>
                      <a:pt x="0" y="273"/>
                      <a:pt x="257" y="351"/>
                      <a:pt x="572" y="351"/>
                    </a:cubicBezTo>
                    <a:cubicBezTo>
                      <a:pt x="888" y="351"/>
                      <a:pt x="1144" y="273"/>
                      <a:pt x="1144" y="176"/>
                    </a:cubicBezTo>
                    <a:cubicBezTo>
                      <a:pt x="1144" y="79"/>
                      <a:pt x="888" y="1"/>
                      <a:pt x="57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7"/>
              <p:cNvSpPr/>
              <p:nvPr/>
            </p:nvSpPr>
            <p:spPr>
              <a:xfrm>
                <a:off x="3584161" y="3438424"/>
                <a:ext cx="27392" cy="13677"/>
              </a:xfrm>
              <a:custGeom>
                <a:avLst/>
                <a:gdLst/>
                <a:ahLst/>
                <a:cxnLst/>
                <a:rect l="l" t="t" r="r" b="b"/>
                <a:pathLst>
                  <a:path w="703" h="351" extrusionOk="0">
                    <a:moveTo>
                      <a:pt x="352" y="0"/>
                    </a:moveTo>
                    <a:cubicBezTo>
                      <a:pt x="158" y="0"/>
                      <a:pt x="0" y="78"/>
                      <a:pt x="0" y="175"/>
                    </a:cubicBezTo>
                    <a:cubicBezTo>
                      <a:pt x="0" y="272"/>
                      <a:pt x="158" y="351"/>
                      <a:pt x="352" y="351"/>
                    </a:cubicBezTo>
                    <a:cubicBezTo>
                      <a:pt x="546" y="351"/>
                      <a:pt x="703" y="272"/>
                      <a:pt x="703" y="175"/>
                    </a:cubicBezTo>
                    <a:cubicBezTo>
                      <a:pt x="703" y="78"/>
                      <a:pt x="546" y="0"/>
                      <a:pt x="352"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7"/>
              <p:cNvSpPr/>
              <p:nvPr/>
            </p:nvSpPr>
            <p:spPr>
              <a:xfrm>
                <a:off x="3737640" y="3397433"/>
                <a:ext cx="44537" cy="26068"/>
              </a:xfrm>
              <a:custGeom>
                <a:avLst/>
                <a:gdLst/>
                <a:ahLst/>
                <a:cxnLst/>
                <a:rect l="l" t="t" r="r" b="b"/>
                <a:pathLst>
                  <a:path w="1143" h="669" extrusionOk="0">
                    <a:moveTo>
                      <a:pt x="571" y="1"/>
                    </a:moveTo>
                    <a:cubicBezTo>
                      <a:pt x="256" y="1"/>
                      <a:pt x="0" y="150"/>
                      <a:pt x="0" y="335"/>
                    </a:cubicBezTo>
                    <a:cubicBezTo>
                      <a:pt x="0" y="519"/>
                      <a:pt x="256" y="668"/>
                      <a:pt x="571" y="668"/>
                    </a:cubicBezTo>
                    <a:cubicBezTo>
                      <a:pt x="886" y="668"/>
                      <a:pt x="1142" y="519"/>
                      <a:pt x="1142" y="335"/>
                    </a:cubicBezTo>
                    <a:cubicBezTo>
                      <a:pt x="1142" y="152"/>
                      <a:pt x="886" y="1"/>
                      <a:pt x="57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7"/>
              <p:cNvSpPr/>
              <p:nvPr/>
            </p:nvSpPr>
            <p:spPr>
              <a:xfrm>
                <a:off x="4423915" y="3725745"/>
                <a:ext cx="47927" cy="7715"/>
              </a:xfrm>
              <a:custGeom>
                <a:avLst/>
                <a:gdLst/>
                <a:ahLst/>
                <a:cxnLst/>
                <a:rect l="l" t="t" r="r" b="b"/>
                <a:pathLst>
                  <a:path w="1230" h="198" extrusionOk="0">
                    <a:moveTo>
                      <a:pt x="614" y="1"/>
                    </a:moveTo>
                    <a:cubicBezTo>
                      <a:pt x="275" y="1"/>
                      <a:pt x="0" y="44"/>
                      <a:pt x="0" y="99"/>
                    </a:cubicBezTo>
                    <a:cubicBezTo>
                      <a:pt x="0" y="154"/>
                      <a:pt x="275" y="198"/>
                      <a:pt x="614" y="198"/>
                    </a:cubicBezTo>
                    <a:cubicBezTo>
                      <a:pt x="955" y="198"/>
                      <a:pt x="1230" y="154"/>
                      <a:pt x="1230" y="99"/>
                    </a:cubicBezTo>
                    <a:cubicBezTo>
                      <a:pt x="1230" y="44"/>
                      <a:pt x="955" y="1"/>
                      <a:pt x="614"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7"/>
              <p:cNvSpPr/>
              <p:nvPr/>
            </p:nvSpPr>
            <p:spPr>
              <a:xfrm>
                <a:off x="4610358" y="3778580"/>
                <a:ext cx="51356" cy="17106"/>
              </a:xfrm>
              <a:custGeom>
                <a:avLst/>
                <a:gdLst/>
                <a:ahLst/>
                <a:cxnLst/>
                <a:rect l="l" t="t" r="r" b="b"/>
                <a:pathLst>
                  <a:path w="1318" h="439" extrusionOk="0">
                    <a:moveTo>
                      <a:pt x="658" y="0"/>
                    </a:moveTo>
                    <a:cubicBezTo>
                      <a:pt x="295" y="0"/>
                      <a:pt x="1" y="99"/>
                      <a:pt x="1" y="219"/>
                    </a:cubicBezTo>
                    <a:cubicBezTo>
                      <a:pt x="1" y="340"/>
                      <a:pt x="295" y="439"/>
                      <a:pt x="658" y="439"/>
                    </a:cubicBezTo>
                    <a:cubicBezTo>
                      <a:pt x="1023" y="439"/>
                      <a:pt x="1317" y="340"/>
                      <a:pt x="1317" y="219"/>
                    </a:cubicBezTo>
                    <a:cubicBezTo>
                      <a:pt x="1317" y="99"/>
                      <a:pt x="1023" y="0"/>
                      <a:pt x="658"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7"/>
              <p:cNvSpPr/>
              <p:nvPr/>
            </p:nvSpPr>
            <p:spPr>
              <a:xfrm>
                <a:off x="4386003" y="3833403"/>
                <a:ext cx="61876" cy="13677"/>
              </a:xfrm>
              <a:custGeom>
                <a:avLst/>
                <a:gdLst/>
                <a:ahLst/>
                <a:cxnLst/>
                <a:rect l="l" t="t" r="r" b="b"/>
                <a:pathLst>
                  <a:path w="1588" h="351" extrusionOk="0">
                    <a:moveTo>
                      <a:pt x="794" y="1"/>
                    </a:moveTo>
                    <a:cubicBezTo>
                      <a:pt x="355" y="1"/>
                      <a:pt x="0" y="79"/>
                      <a:pt x="0" y="176"/>
                    </a:cubicBezTo>
                    <a:cubicBezTo>
                      <a:pt x="0" y="273"/>
                      <a:pt x="355" y="351"/>
                      <a:pt x="794" y="351"/>
                    </a:cubicBezTo>
                    <a:cubicBezTo>
                      <a:pt x="1233" y="351"/>
                      <a:pt x="1587" y="273"/>
                      <a:pt x="1587" y="176"/>
                    </a:cubicBezTo>
                    <a:cubicBezTo>
                      <a:pt x="1587" y="79"/>
                      <a:pt x="1233" y="1"/>
                      <a:pt x="794"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7"/>
              <p:cNvSpPr/>
              <p:nvPr/>
            </p:nvSpPr>
            <p:spPr>
              <a:xfrm>
                <a:off x="4230692" y="3391745"/>
                <a:ext cx="78" cy="156"/>
              </a:xfrm>
              <a:custGeom>
                <a:avLst/>
                <a:gdLst/>
                <a:ahLst/>
                <a:cxnLst/>
                <a:rect l="l" t="t" r="r" b="b"/>
                <a:pathLst>
                  <a:path w="2" h="4" extrusionOk="0">
                    <a:moveTo>
                      <a:pt x="0" y="1"/>
                    </a:moveTo>
                    <a:lnTo>
                      <a:pt x="0" y="1"/>
                    </a:lnTo>
                    <a:cubicBezTo>
                      <a:pt x="1" y="2"/>
                      <a:pt x="1" y="2"/>
                      <a:pt x="1" y="4"/>
                    </a:cubicBezTo>
                    <a:cubicBezTo>
                      <a:pt x="1" y="4"/>
                      <a:pt x="1" y="2"/>
                      <a:pt x="1" y="2"/>
                    </a:cubicBezTo>
                    <a:cubicBezTo>
                      <a:pt x="1" y="2"/>
                      <a:pt x="1" y="2"/>
                      <a:pt x="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7"/>
              <p:cNvSpPr/>
              <p:nvPr/>
            </p:nvSpPr>
            <p:spPr>
              <a:xfrm>
                <a:off x="4230380" y="3391238"/>
                <a:ext cx="312" cy="546"/>
              </a:xfrm>
              <a:custGeom>
                <a:avLst/>
                <a:gdLst/>
                <a:ahLst/>
                <a:cxnLst/>
                <a:rect l="l" t="t" r="r" b="b"/>
                <a:pathLst>
                  <a:path w="8" h="14" extrusionOk="0">
                    <a:moveTo>
                      <a:pt x="1" y="1"/>
                    </a:moveTo>
                    <a:lnTo>
                      <a:pt x="1" y="1"/>
                    </a:lnTo>
                    <a:cubicBezTo>
                      <a:pt x="4" y="5"/>
                      <a:pt x="5" y="8"/>
                      <a:pt x="7" y="11"/>
                    </a:cubicBezTo>
                    <a:cubicBezTo>
                      <a:pt x="7" y="12"/>
                      <a:pt x="7" y="12"/>
                      <a:pt x="8" y="13"/>
                    </a:cubicBezTo>
                    <a:lnTo>
                      <a:pt x="8" y="13"/>
                    </a:lnTo>
                    <a:cubicBezTo>
                      <a:pt x="6" y="9"/>
                      <a:pt x="3" y="5"/>
                      <a:pt x="1" y="1"/>
                    </a:cubicBezTo>
                    <a:close/>
                    <a:moveTo>
                      <a:pt x="8" y="13"/>
                    </a:moveTo>
                    <a:lnTo>
                      <a:pt x="8" y="13"/>
                    </a:lnTo>
                    <a:cubicBezTo>
                      <a:pt x="8" y="13"/>
                      <a:pt x="8" y="13"/>
                      <a:pt x="8" y="14"/>
                    </a:cubicBezTo>
                    <a:cubicBezTo>
                      <a:pt x="8" y="13"/>
                      <a:pt x="8" y="13"/>
                      <a:pt x="8" y="13"/>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7"/>
              <p:cNvSpPr/>
              <p:nvPr/>
            </p:nvSpPr>
            <p:spPr>
              <a:xfrm>
                <a:off x="4230887" y="3392212"/>
                <a:ext cx="390" cy="1091"/>
              </a:xfrm>
              <a:custGeom>
                <a:avLst/>
                <a:gdLst/>
                <a:ahLst/>
                <a:cxnLst/>
                <a:rect l="l" t="t" r="r" b="b"/>
                <a:pathLst>
                  <a:path w="10" h="28" extrusionOk="0">
                    <a:moveTo>
                      <a:pt x="1" y="0"/>
                    </a:moveTo>
                    <a:cubicBezTo>
                      <a:pt x="1" y="0"/>
                      <a:pt x="1" y="0"/>
                      <a:pt x="1" y="2"/>
                    </a:cubicBezTo>
                    <a:cubicBezTo>
                      <a:pt x="6" y="21"/>
                      <a:pt x="8" y="28"/>
                      <a:pt x="9" y="28"/>
                    </a:cubicBezTo>
                    <a:cubicBezTo>
                      <a:pt x="10" y="28"/>
                      <a:pt x="7" y="15"/>
                      <a:pt x="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7"/>
              <p:cNvSpPr/>
              <p:nvPr/>
            </p:nvSpPr>
            <p:spPr>
              <a:xfrm>
                <a:off x="4229991" y="3391004"/>
                <a:ext cx="779" cy="974"/>
              </a:xfrm>
              <a:custGeom>
                <a:avLst/>
                <a:gdLst/>
                <a:ahLst/>
                <a:cxnLst/>
                <a:rect l="l" t="t" r="r" b="b"/>
                <a:pathLst>
                  <a:path w="20" h="25" extrusionOk="0">
                    <a:moveTo>
                      <a:pt x="1" y="1"/>
                    </a:moveTo>
                    <a:lnTo>
                      <a:pt x="1" y="1"/>
                    </a:lnTo>
                    <a:cubicBezTo>
                      <a:pt x="6" y="10"/>
                      <a:pt x="12" y="17"/>
                      <a:pt x="19" y="24"/>
                    </a:cubicBezTo>
                    <a:cubicBezTo>
                      <a:pt x="19" y="23"/>
                      <a:pt x="18" y="20"/>
                      <a:pt x="17" y="17"/>
                    </a:cubicBezTo>
                    <a:cubicBezTo>
                      <a:pt x="11" y="11"/>
                      <a:pt x="8" y="7"/>
                      <a:pt x="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7"/>
              <p:cNvSpPr/>
              <p:nvPr/>
            </p:nvSpPr>
            <p:spPr>
              <a:xfrm>
                <a:off x="4231004" y="3392251"/>
                <a:ext cx="156" cy="312"/>
              </a:xfrm>
              <a:custGeom>
                <a:avLst/>
                <a:gdLst/>
                <a:ahLst/>
                <a:cxnLst/>
                <a:rect l="l" t="t" r="r" b="b"/>
                <a:pathLst>
                  <a:path w="4" h="8" extrusionOk="0">
                    <a:moveTo>
                      <a:pt x="2" y="1"/>
                    </a:moveTo>
                    <a:cubicBezTo>
                      <a:pt x="1" y="1"/>
                      <a:pt x="1" y="1"/>
                      <a:pt x="1" y="2"/>
                    </a:cubicBezTo>
                    <a:cubicBezTo>
                      <a:pt x="2" y="4"/>
                      <a:pt x="4" y="7"/>
                      <a:pt x="4" y="8"/>
                    </a:cubicBezTo>
                    <a:cubicBezTo>
                      <a:pt x="4" y="5"/>
                      <a:pt x="2" y="4"/>
                      <a:pt x="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7"/>
              <p:cNvSpPr/>
              <p:nvPr/>
            </p:nvSpPr>
            <p:spPr>
              <a:xfrm>
                <a:off x="4389432" y="3492584"/>
                <a:ext cx="1831" cy="10365"/>
              </a:xfrm>
              <a:custGeom>
                <a:avLst/>
                <a:gdLst/>
                <a:ahLst/>
                <a:cxnLst/>
                <a:rect l="l" t="t" r="r" b="b"/>
                <a:pathLst>
                  <a:path w="47" h="266" extrusionOk="0">
                    <a:moveTo>
                      <a:pt x="47" y="0"/>
                    </a:moveTo>
                    <a:lnTo>
                      <a:pt x="47" y="0"/>
                    </a:lnTo>
                    <a:cubicBezTo>
                      <a:pt x="19" y="93"/>
                      <a:pt x="1" y="175"/>
                      <a:pt x="4" y="245"/>
                    </a:cubicBezTo>
                    <a:cubicBezTo>
                      <a:pt x="4" y="245"/>
                      <a:pt x="4" y="245"/>
                      <a:pt x="4" y="246"/>
                    </a:cubicBezTo>
                    <a:cubicBezTo>
                      <a:pt x="5" y="248"/>
                      <a:pt x="5" y="249"/>
                      <a:pt x="5" y="249"/>
                    </a:cubicBezTo>
                    <a:cubicBezTo>
                      <a:pt x="8" y="255"/>
                      <a:pt x="9" y="259"/>
                      <a:pt x="12" y="265"/>
                    </a:cubicBezTo>
                    <a:cubicBezTo>
                      <a:pt x="24" y="177"/>
                      <a:pt x="35" y="89"/>
                      <a:pt x="47"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7"/>
              <p:cNvSpPr/>
              <p:nvPr/>
            </p:nvSpPr>
            <p:spPr>
              <a:xfrm>
                <a:off x="4640673" y="3489311"/>
                <a:ext cx="390" cy="156"/>
              </a:xfrm>
              <a:custGeom>
                <a:avLst/>
                <a:gdLst/>
                <a:ahLst/>
                <a:cxnLst/>
                <a:rect l="l" t="t" r="r" b="b"/>
                <a:pathLst>
                  <a:path w="10" h="4" extrusionOk="0">
                    <a:moveTo>
                      <a:pt x="0" y="0"/>
                    </a:moveTo>
                    <a:lnTo>
                      <a:pt x="0" y="0"/>
                    </a:lnTo>
                    <a:cubicBezTo>
                      <a:pt x="3" y="2"/>
                      <a:pt x="6" y="3"/>
                      <a:pt x="9" y="3"/>
                    </a:cubicBezTo>
                    <a:cubicBezTo>
                      <a:pt x="6" y="3"/>
                      <a:pt x="2" y="0"/>
                      <a:pt x="0" y="0"/>
                    </a:cubicBezTo>
                    <a:close/>
                    <a:moveTo>
                      <a:pt x="9" y="3"/>
                    </a:moveTo>
                    <a:cubicBezTo>
                      <a:pt x="8" y="3"/>
                      <a:pt x="8" y="4"/>
                      <a:pt x="8" y="4"/>
                    </a:cubicBezTo>
                    <a:cubicBezTo>
                      <a:pt x="8" y="4"/>
                      <a:pt x="9" y="4"/>
                      <a:pt x="9" y="3"/>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7"/>
              <p:cNvSpPr/>
              <p:nvPr/>
            </p:nvSpPr>
            <p:spPr>
              <a:xfrm>
                <a:off x="2409431" y="3392212"/>
                <a:ext cx="429" cy="1091"/>
              </a:xfrm>
              <a:custGeom>
                <a:avLst/>
                <a:gdLst/>
                <a:ahLst/>
                <a:cxnLst/>
                <a:rect l="l" t="t" r="r" b="b"/>
                <a:pathLst>
                  <a:path w="11" h="28" extrusionOk="0">
                    <a:moveTo>
                      <a:pt x="1" y="0"/>
                    </a:moveTo>
                    <a:cubicBezTo>
                      <a:pt x="1" y="0"/>
                      <a:pt x="1" y="0"/>
                      <a:pt x="1" y="2"/>
                    </a:cubicBezTo>
                    <a:cubicBezTo>
                      <a:pt x="6" y="21"/>
                      <a:pt x="9" y="28"/>
                      <a:pt x="10" y="28"/>
                    </a:cubicBezTo>
                    <a:cubicBezTo>
                      <a:pt x="10" y="28"/>
                      <a:pt x="7" y="15"/>
                      <a:pt x="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7"/>
              <p:cNvSpPr/>
              <p:nvPr/>
            </p:nvSpPr>
            <p:spPr>
              <a:xfrm>
                <a:off x="2819217" y="3489311"/>
                <a:ext cx="390" cy="156"/>
              </a:xfrm>
              <a:custGeom>
                <a:avLst/>
                <a:gdLst/>
                <a:ahLst/>
                <a:cxnLst/>
                <a:rect l="l" t="t" r="r" b="b"/>
                <a:pathLst>
                  <a:path w="10" h="4" extrusionOk="0">
                    <a:moveTo>
                      <a:pt x="1" y="0"/>
                    </a:moveTo>
                    <a:cubicBezTo>
                      <a:pt x="4" y="2"/>
                      <a:pt x="6" y="3"/>
                      <a:pt x="9" y="3"/>
                    </a:cubicBezTo>
                    <a:cubicBezTo>
                      <a:pt x="8" y="3"/>
                      <a:pt x="4" y="0"/>
                      <a:pt x="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7"/>
              <p:cNvSpPr/>
              <p:nvPr/>
            </p:nvSpPr>
            <p:spPr>
              <a:xfrm>
                <a:off x="2409276" y="3391745"/>
                <a:ext cx="117" cy="156"/>
              </a:xfrm>
              <a:custGeom>
                <a:avLst/>
                <a:gdLst/>
                <a:ahLst/>
                <a:cxnLst/>
                <a:rect l="l" t="t" r="r" b="b"/>
                <a:pathLst>
                  <a:path w="3" h="4" extrusionOk="0">
                    <a:moveTo>
                      <a:pt x="1" y="1"/>
                    </a:moveTo>
                    <a:cubicBezTo>
                      <a:pt x="1" y="2"/>
                      <a:pt x="1" y="2"/>
                      <a:pt x="1" y="2"/>
                    </a:cubicBezTo>
                    <a:lnTo>
                      <a:pt x="1" y="2"/>
                    </a:lnTo>
                    <a:lnTo>
                      <a:pt x="1" y="1"/>
                    </a:lnTo>
                    <a:close/>
                    <a:moveTo>
                      <a:pt x="1" y="2"/>
                    </a:moveTo>
                    <a:lnTo>
                      <a:pt x="2" y="4"/>
                    </a:lnTo>
                    <a:cubicBezTo>
                      <a:pt x="2" y="4"/>
                      <a:pt x="2" y="2"/>
                      <a:pt x="2" y="2"/>
                    </a:cubicBezTo>
                    <a:cubicBezTo>
                      <a:pt x="2" y="2"/>
                      <a:pt x="2" y="2"/>
                      <a:pt x="1" y="2"/>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7"/>
              <p:cNvSpPr/>
              <p:nvPr/>
            </p:nvSpPr>
            <p:spPr>
              <a:xfrm>
                <a:off x="2819061" y="3489194"/>
                <a:ext cx="546" cy="273"/>
              </a:xfrm>
              <a:custGeom>
                <a:avLst/>
                <a:gdLst/>
                <a:ahLst/>
                <a:cxnLst/>
                <a:rect l="l" t="t" r="r" b="b"/>
                <a:pathLst>
                  <a:path w="14" h="7" extrusionOk="0">
                    <a:moveTo>
                      <a:pt x="0" y="0"/>
                    </a:moveTo>
                    <a:lnTo>
                      <a:pt x="0" y="0"/>
                    </a:lnTo>
                    <a:cubicBezTo>
                      <a:pt x="2" y="1"/>
                      <a:pt x="3" y="2"/>
                      <a:pt x="5" y="3"/>
                    </a:cubicBezTo>
                    <a:lnTo>
                      <a:pt x="5" y="3"/>
                    </a:lnTo>
                    <a:cubicBezTo>
                      <a:pt x="3" y="2"/>
                      <a:pt x="2" y="1"/>
                      <a:pt x="0" y="0"/>
                    </a:cubicBezTo>
                    <a:close/>
                    <a:moveTo>
                      <a:pt x="5" y="3"/>
                    </a:moveTo>
                    <a:lnTo>
                      <a:pt x="5" y="3"/>
                    </a:lnTo>
                    <a:cubicBezTo>
                      <a:pt x="8" y="4"/>
                      <a:pt x="10" y="5"/>
                      <a:pt x="13" y="6"/>
                    </a:cubicBezTo>
                    <a:cubicBezTo>
                      <a:pt x="10" y="4"/>
                      <a:pt x="8" y="4"/>
                      <a:pt x="5" y="3"/>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7"/>
              <p:cNvSpPr/>
              <p:nvPr/>
            </p:nvSpPr>
            <p:spPr>
              <a:xfrm>
                <a:off x="1297084" y="3383874"/>
                <a:ext cx="78" cy="117"/>
              </a:xfrm>
              <a:custGeom>
                <a:avLst/>
                <a:gdLst/>
                <a:ahLst/>
                <a:cxnLst/>
                <a:rect l="l" t="t" r="r" b="b"/>
                <a:pathLst>
                  <a:path w="2" h="3" extrusionOk="0">
                    <a:moveTo>
                      <a:pt x="1" y="0"/>
                    </a:moveTo>
                    <a:lnTo>
                      <a:pt x="1" y="0"/>
                    </a:lnTo>
                    <a:cubicBezTo>
                      <a:pt x="2" y="1"/>
                      <a:pt x="2" y="1"/>
                      <a:pt x="2" y="3"/>
                    </a:cubicBezTo>
                    <a:lnTo>
                      <a:pt x="2" y="1"/>
                    </a:lnTo>
                    <a:cubicBezTo>
                      <a:pt x="2" y="1"/>
                      <a:pt x="2" y="1"/>
                      <a:pt x="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7"/>
              <p:cNvSpPr/>
              <p:nvPr/>
            </p:nvSpPr>
            <p:spPr>
              <a:xfrm>
                <a:off x="1296305" y="3383056"/>
                <a:ext cx="818" cy="818"/>
              </a:xfrm>
              <a:custGeom>
                <a:avLst/>
                <a:gdLst/>
                <a:ahLst/>
                <a:cxnLst/>
                <a:rect l="l" t="t" r="r" b="b"/>
                <a:pathLst>
                  <a:path w="21" h="21" extrusionOk="0">
                    <a:moveTo>
                      <a:pt x="0" y="1"/>
                    </a:moveTo>
                    <a:cubicBezTo>
                      <a:pt x="5" y="5"/>
                      <a:pt x="12" y="12"/>
                      <a:pt x="20" y="21"/>
                    </a:cubicBezTo>
                    <a:cubicBezTo>
                      <a:pt x="15" y="14"/>
                      <a:pt x="7" y="8"/>
                      <a:pt x="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7"/>
              <p:cNvSpPr/>
              <p:nvPr/>
            </p:nvSpPr>
            <p:spPr>
              <a:xfrm>
                <a:off x="3084212" y="3580292"/>
                <a:ext cx="117" cy="234"/>
              </a:xfrm>
              <a:custGeom>
                <a:avLst/>
                <a:gdLst/>
                <a:ahLst/>
                <a:cxnLst/>
                <a:rect l="l" t="t" r="r" b="b"/>
                <a:pathLst>
                  <a:path w="3" h="6" extrusionOk="0">
                    <a:moveTo>
                      <a:pt x="2" y="1"/>
                    </a:moveTo>
                    <a:cubicBezTo>
                      <a:pt x="2" y="2"/>
                      <a:pt x="2" y="4"/>
                      <a:pt x="1" y="5"/>
                    </a:cubicBezTo>
                    <a:lnTo>
                      <a:pt x="2" y="4"/>
                    </a:lnTo>
                    <a:cubicBezTo>
                      <a:pt x="2" y="2"/>
                      <a:pt x="2" y="1"/>
                      <a:pt x="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7"/>
              <p:cNvSpPr/>
              <p:nvPr/>
            </p:nvSpPr>
            <p:spPr>
              <a:xfrm>
                <a:off x="4230848" y="3392095"/>
                <a:ext cx="78" cy="156"/>
              </a:xfrm>
              <a:custGeom>
                <a:avLst/>
                <a:gdLst/>
                <a:ahLst/>
                <a:cxnLst/>
                <a:rect l="l" t="t" r="r" b="b"/>
                <a:pathLst>
                  <a:path w="2" h="4" extrusionOk="0">
                    <a:moveTo>
                      <a:pt x="0" y="0"/>
                    </a:moveTo>
                    <a:lnTo>
                      <a:pt x="2" y="3"/>
                    </a:lnTo>
                    <a:cubicBezTo>
                      <a:pt x="2" y="3"/>
                      <a:pt x="2" y="2"/>
                      <a:pt x="2" y="2"/>
                    </a:cubicBezTo>
                    <a:cubicBezTo>
                      <a:pt x="2" y="2"/>
                      <a:pt x="0" y="0"/>
                      <a:pt x="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7"/>
              <p:cNvSpPr/>
              <p:nvPr/>
            </p:nvSpPr>
            <p:spPr>
              <a:xfrm>
                <a:off x="4230887" y="3392212"/>
                <a:ext cx="39" cy="39"/>
              </a:xfrm>
              <a:custGeom>
                <a:avLst/>
                <a:gdLst/>
                <a:ahLst/>
                <a:cxnLst/>
                <a:rect l="l" t="t" r="r" b="b"/>
                <a:pathLst>
                  <a:path w="1" h="1" extrusionOk="0">
                    <a:moveTo>
                      <a:pt x="1" y="0"/>
                    </a:move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7"/>
              <p:cNvSpPr/>
              <p:nvPr/>
            </p:nvSpPr>
            <p:spPr>
              <a:xfrm>
                <a:off x="4230887" y="3392017"/>
                <a:ext cx="234" cy="351"/>
              </a:xfrm>
              <a:custGeom>
                <a:avLst/>
                <a:gdLst/>
                <a:ahLst/>
                <a:cxnLst/>
                <a:rect l="l" t="t" r="r" b="b"/>
                <a:pathLst>
                  <a:path w="6" h="9" extrusionOk="0">
                    <a:moveTo>
                      <a:pt x="1" y="1"/>
                    </a:moveTo>
                    <a:cubicBezTo>
                      <a:pt x="1" y="2"/>
                      <a:pt x="1" y="2"/>
                      <a:pt x="1" y="4"/>
                    </a:cubicBezTo>
                    <a:cubicBezTo>
                      <a:pt x="2" y="5"/>
                      <a:pt x="2" y="7"/>
                      <a:pt x="4" y="8"/>
                    </a:cubicBezTo>
                    <a:lnTo>
                      <a:pt x="4" y="8"/>
                    </a:lnTo>
                    <a:cubicBezTo>
                      <a:pt x="2" y="7"/>
                      <a:pt x="4" y="7"/>
                      <a:pt x="5" y="7"/>
                    </a:cubicBezTo>
                    <a:cubicBezTo>
                      <a:pt x="4" y="5"/>
                      <a:pt x="2" y="2"/>
                      <a:pt x="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7"/>
              <p:cNvSpPr/>
              <p:nvPr/>
            </p:nvSpPr>
            <p:spPr>
              <a:xfrm>
                <a:off x="4230887" y="3392134"/>
                <a:ext cx="39" cy="39"/>
              </a:xfrm>
              <a:custGeom>
                <a:avLst/>
                <a:gdLst/>
                <a:ahLst/>
                <a:cxnLst/>
                <a:rect l="l" t="t" r="r" b="b"/>
                <a:pathLst>
                  <a:path w="1" h="1" extrusionOk="0">
                    <a:moveTo>
                      <a:pt x="1" y="1"/>
                    </a:moveTo>
                    <a:lnTo>
                      <a:pt x="1" y="1"/>
                    </a:lnTo>
                    <a:lnTo>
                      <a:pt x="1" y="1"/>
                    </a:lnTo>
                    <a:lnTo>
                      <a:pt x="1"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7"/>
              <p:cNvSpPr/>
              <p:nvPr/>
            </p:nvSpPr>
            <p:spPr>
              <a:xfrm>
                <a:off x="4230614" y="3391628"/>
                <a:ext cx="156" cy="351"/>
              </a:xfrm>
              <a:custGeom>
                <a:avLst/>
                <a:gdLst/>
                <a:ahLst/>
                <a:cxnLst/>
                <a:rect l="l" t="t" r="r" b="b"/>
                <a:pathLst>
                  <a:path w="4" h="9" extrusionOk="0">
                    <a:moveTo>
                      <a:pt x="1" y="1"/>
                    </a:moveTo>
                    <a:cubicBezTo>
                      <a:pt x="1" y="1"/>
                      <a:pt x="1" y="2"/>
                      <a:pt x="1" y="2"/>
                    </a:cubicBezTo>
                    <a:lnTo>
                      <a:pt x="1" y="2"/>
                    </a:lnTo>
                    <a:cubicBezTo>
                      <a:pt x="1" y="2"/>
                      <a:pt x="1" y="1"/>
                      <a:pt x="1" y="1"/>
                    </a:cubicBezTo>
                    <a:close/>
                    <a:moveTo>
                      <a:pt x="1" y="2"/>
                    </a:moveTo>
                    <a:cubicBezTo>
                      <a:pt x="2" y="5"/>
                      <a:pt x="2" y="7"/>
                      <a:pt x="3" y="8"/>
                    </a:cubicBezTo>
                    <a:cubicBezTo>
                      <a:pt x="3" y="8"/>
                      <a:pt x="3" y="8"/>
                      <a:pt x="3" y="7"/>
                    </a:cubicBezTo>
                    <a:cubicBezTo>
                      <a:pt x="3" y="5"/>
                      <a:pt x="3" y="5"/>
                      <a:pt x="2" y="4"/>
                    </a:cubicBezTo>
                    <a:cubicBezTo>
                      <a:pt x="2" y="3"/>
                      <a:pt x="1" y="3"/>
                      <a:pt x="1" y="2"/>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7"/>
              <p:cNvSpPr/>
              <p:nvPr/>
            </p:nvSpPr>
            <p:spPr>
              <a:xfrm>
                <a:off x="4230614" y="3391628"/>
                <a:ext cx="39" cy="39"/>
              </a:xfrm>
              <a:custGeom>
                <a:avLst/>
                <a:gdLst/>
                <a:ahLst/>
                <a:cxnLst/>
                <a:rect l="l" t="t" r="r" b="b"/>
                <a:pathLst>
                  <a:path w="1" h="1" extrusionOk="0">
                    <a:moveTo>
                      <a:pt x="1" y="1"/>
                    </a:moveTo>
                    <a:lnTo>
                      <a:pt x="1" y="1"/>
                    </a:lnTo>
                    <a:lnTo>
                      <a:pt x="1"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7"/>
              <p:cNvSpPr/>
              <p:nvPr/>
            </p:nvSpPr>
            <p:spPr>
              <a:xfrm>
                <a:off x="4230731" y="3391861"/>
                <a:ext cx="39" cy="39"/>
              </a:xfrm>
              <a:custGeom>
                <a:avLst/>
                <a:gdLst/>
                <a:ahLst/>
                <a:cxnLst/>
                <a:rect l="l" t="t" r="r" b="b"/>
                <a:pathLst>
                  <a:path w="1" h="1" extrusionOk="0">
                    <a:moveTo>
                      <a:pt x="0" y="1"/>
                    </a:moveTo>
                    <a:lnTo>
                      <a:pt x="0" y="1"/>
                    </a:lnTo>
                    <a:cubicBezTo>
                      <a:pt x="0" y="1"/>
                      <a:pt x="0" y="1"/>
                      <a:pt x="0" y="1"/>
                    </a:cubicBezTo>
                    <a:lnTo>
                      <a:pt x="0" y="1"/>
                    </a:lnTo>
                    <a:cubicBezTo>
                      <a:pt x="0" y="1"/>
                      <a:pt x="0" y="1"/>
                      <a:pt x="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7"/>
              <p:cNvSpPr/>
              <p:nvPr/>
            </p:nvSpPr>
            <p:spPr>
              <a:xfrm>
                <a:off x="4230653" y="3391745"/>
                <a:ext cx="39" cy="39"/>
              </a:xfrm>
              <a:custGeom>
                <a:avLst/>
                <a:gdLst/>
                <a:ahLst/>
                <a:cxnLst/>
                <a:rect l="l" t="t" r="r" b="b"/>
                <a:pathLst>
                  <a:path w="1" h="1" extrusionOk="0">
                    <a:moveTo>
                      <a:pt x="1" y="1"/>
                    </a:moveTo>
                    <a:lnTo>
                      <a:pt x="1" y="1"/>
                    </a:lnTo>
                    <a:cubicBezTo>
                      <a:pt x="1" y="1"/>
                      <a:pt x="1" y="1"/>
                      <a:pt x="1" y="1"/>
                    </a:cubicBezTo>
                    <a:lnTo>
                      <a:pt x="1"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7"/>
              <p:cNvSpPr/>
              <p:nvPr/>
            </p:nvSpPr>
            <p:spPr>
              <a:xfrm>
                <a:off x="4230848" y="3392095"/>
                <a:ext cx="39" cy="39"/>
              </a:xfrm>
              <a:custGeom>
                <a:avLst/>
                <a:gdLst/>
                <a:ahLst/>
                <a:cxnLst/>
                <a:rect l="l" t="t" r="r" b="b"/>
                <a:pathLst>
                  <a:path w="1" h="1" extrusionOk="0">
                    <a:moveTo>
                      <a:pt x="0" y="0"/>
                    </a:moveTo>
                    <a:cubicBezTo>
                      <a:pt x="0" y="0"/>
                      <a:pt x="0" y="0"/>
                      <a:pt x="0" y="0"/>
                    </a:cubicBezTo>
                    <a:lnTo>
                      <a:pt x="0" y="0"/>
                    </a:lnTo>
                    <a:lnTo>
                      <a:pt x="0" y="0"/>
                    </a:lnTo>
                    <a:lnTo>
                      <a:pt x="0" y="0"/>
                    </a:lnTo>
                    <a:cubicBezTo>
                      <a:pt x="0" y="0"/>
                      <a:pt x="0" y="0"/>
                      <a:pt x="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7"/>
              <p:cNvSpPr/>
              <p:nvPr/>
            </p:nvSpPr>
            <p:spPr>
              <a:xfrm>
                <a:off x="4230653" y="3392329"/>
                <a:ext cx="39" cy="39"/>
              </a:xfrm>
              <a:custGeom>
                <a:avLst/>
                <a:gdLst/>
                <a:ahLst/>
                <a:cxnLst/>
                <a:rect l="l" t="t" r="r" b="b"/>
                <a:pathLst>
                  <a:path w="1" h="1" extrusionOk="0">
                    <a:moveTo>
                      <a:pt x="1" y="0"/>
                    </a:moveTo>
                    <a:lnTo>
                      <a:pt x="1" y="0"/>
                    </a:lnTo>
                    <a:lnTo>
                      <a:pt x="1" y="0"/>
                    </a:lnTo>
                    <a:lnTo>
                      <a:pt x="1" y="0"/>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7"/>
              <p:cNvSpPr/>
              <p:nvPr/>
            </p:nvSpPr>
            <p:spPr>
              <a:xfrm>
                <a:off x="4048418" y="3580292"/>
                <a:ext cx="117" cy="234"/>
              </a:xfrm>
              <a:custGeom>
                <a:avLst/>
                <a:gdLst/>
                <a:ahLst/>
                <a:cxnLst/>
                <a:rect l="l" t="t" r="r" b="b"/>
                <a:pathLst>
                  <a:path w="3" h="6" extrusionOk="0">
                    <a:moveTo>
                      <a:pt x="2" y="1"/>
                    </a:moveTo>
                    <a:cubicBezTo>
                      <a:pt x="2" y="2"/>
                      <a:pt x="2" y="4"/>
                      <a:pt x="1" y="5"/>
                    </a:cubicBezTo>
                    <a:cubicBezTo>
                      <a:pt x="2" y="5"/>
                      <a:pt x="2" y="5"/>
                      <a:pt x="2" y="4"/>
                    </a:cubicBezTo>
                    <a:cubicBezTo>
                      <a:pt x="2" y="4"/>
                      <a:pt x="2" y="4"/>
                      <a:pt x="2" y="2"/>
                    </a:cubicBezTo>
                    <a:cubicBezTo>
                      <a:pt x="2" y="2"/>
                      <a:pt x="2" y="1"/>
                      <a:pt x="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7"/>
              <p:cNvSpPr/>
              <p:nvPr/>
            </p:nvSpPr>
            <p:spPr>
              <a:xfrm>
                <a:off x="4048496" y="3580370"/>
                <a:ext cx="39" cy="78"/>
              </a:xfrm>
              <a:custGeom>
                <a:avLst/>
                <a:gdLst/>
                <a:ahLst/>
                <a:cxnLst/>
                <a:rect l="l" t="t" r="r" b="b"/>
                <a:pathLst>
                  <a:path w="1" h="2" extrusionOk="0">
                    <a:moveTo>
                      <a:pt x="0" y="2"/>
                    </a:moveTo>
                    <a:cubicBezTo>
                      <a:pt x="0" y="2"/>
                      <a:pt x="0" y="2"/>
                      <a:pt x="0" y="2"/>
                    </a:cubicBezTo>
                    <a:lnTo>
                      <a:pt x="0" y="0"/>
                    </a:lnTo>
                    <a:cubicBezTo>
                      <a:pt x="0" y="2"/>
                      <a:pt x="0" y="2"/>
                      <a:pt x="0" y="2"/>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7"/>
              <p:cNvSpPr/>
              <p:nvPr/>
            </p:nvSpPr>
            <p:spPr>
              <a:xfrm>
                <a:off x="2409431" y="3392095"/>
                <a:ext cx="39" cy="156"/>
              </a:xfrm>
              <a:custGeom>
                <a:avLst/>
                <a:gdLst/>
                <a:ahLst/>
                <a:cxnLst/>
                <a:rect l="l" t="t" r="r" b="b"/>
                <a:pathLst>
                  <a:path w="1" h="4" extrusionOk="0">
                    <a:moveTo>
                      <a:pt x="1" y="0"/>
                    </a:moveTo>
                    <a:cubicBezTo>
                      <a:pt x="1" y="2"/>
                      <a:pt x="1" y="2"/>
                      <a:pt x="1" y="2"/>
                    </a:cubicBezTo>
                    <a:cubicBezTo>
                      <a:pt x="1" y="2"/>
                      <a:pt x="1" y="3"/>
                      <a:pt x="1" y="3"/>
                    </a:cubicBezTo>
                    <a:lnTo>
                      <a:pt x="1" y="2"/>
                    </a:lnTo>
                    <a:cubicBezTo>
                      <a:pt x="1" y="2"/>
                      <a:pt x="1" y="2"/>
                      <a:pt x="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7"/>
              <p:cNvSpPr/>
              <p:nvPr/>
            </p:nvSpPr>
            <p:spPr>
              <a:xfrm>
                <a:off x="2409431" y="3392134"/>
                <a:ext cx="39" cy="117"/>
              </a:xfrm>
              <a:custGeom>
                <a:avLst/>
                <a:gdLst/>
                <a:ahLst/>
                <a:cxnLst/>
                <a:rect l="l" t="t" r="r" b="b"/>
                <a:pathLst>
                  <a:path w="1" h="3" extrusionOk="0">
                    <a:moveTo>
                      <a:pt x="1" y="2"/>
                    </a:moveTo>
                    <a:lnTo>
                      <a:pt x="1" y="2"/>
                    </a:lnTo>
                    <a:cubicBezTo>
                      <a:pt x="1" y="1"/>
                      <a:pt x="1" y="1"/>
                      <a:pt x="1" y="1"/>
                    </a:cubicBezTo>
                    <a:cubicBezTo>
                      <a:pt x="1" y="1"/>
                      <a:pt x="1" y="2"/>
                      <a:pt x="1" y="2"/>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7"/>
              <p:cNvSpPr/>
              <p:nvPr/>
            </p:nvSpPr>
            <p:spPr>
              <a:xfrm>
                <a:off x="2409431" y="3391978"/>
                <a:ext cx="234" cy="390"/>
              </a:xfrm>
              <a:custGeom>
                <a:avLst/>
                <a:gdLst/>
                <a:ahLst/>
                <a:cxnLst/>
                <a:rect l="l" t="t" r="r" b="b"/>
                <a:pathLst>
                  <a:path w="6" h="10" extrusionOk="0">
                    <a:moveTo>
                      <a:pt x="1" y="1"/>
                    </a:moveTo>
                    <a:cubicBezTo>
                      <a:pt x="1" y="3"/>
                      <a:pt x="1" y="3"/>
                      <a:pt x="1" y="5"/>
                    </a:cubicBezTo>
                    <a:cubicBezTo>
                      <a:pt x="2" y="6"/>
                      <a:pt x="4" y="8"/>
                      <a:pt x="5" y="9"/>
                    </a:cubicBezTo>
                    <a:cubicBezTo>
                      <a:pt x="4" y="8"/>
                      <a:pt x="4" y="8"/>
                      <a:pt x="5" y="8"/>
                    </a:cubicBezTo>
                    <a:cubicBezTo>
                      <a:pt x="4" y="6"/>
                      <a:pt x="2" y="3"/>
                      <a:pt x="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7"/>
              <p:cNvSpPr/>
              <p:nvPr/>
            </p:nvSpPr>
            <p:spPr>
              <a:xfrm>
                <a:off x="2409159" y="3391628"/>
                <a:ext cx="234" cy="390"/>
              </a:xfrm>
              <a:custGeom>
                <a:avLst/>
                <a:gdLst/>
                <a:ahLst/>
                <a:cxnLst/>
                <a:rect l="l" t="t" r="r" b="b"/>
                <a:pathLst>
                  <a:path w="6" h="10" extrusionOk="0">
                    <a:moveTo>
                      <a:pt x="1" y="1"/>
                    </a:moveTo>
                    <a:lnTo>
                      <a:pt x="1" y="1"/>
                    </a:lnTo>
                    <a:cubicBezTo>
                      <a:pt x="2" y="4"/>
                      <a:pt x="4" y="7"/>
                      <a:pt x="5" y="10"/>
                    </a:cubicBezTo>
                    <a:lnTo>
                      <a:pt x="5" y="7"/>
                    </a:lnTo>
                    <a:cubicBezTo>
                      <a:pt x="4" y="5"/>
                      <a:pt x="4" y="5"/>
                      <a:pt x="4" y="4"/>
                    </a:cubicBezTo>
                    <a:cubicBezTo>
                      <a:pt x="4" y="2"/>
                      <a:pt x="2" y="2"/>
                      <a:pt x="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7"/>
              <p:cNvSpPr/>
              <p:nvPr/>
            </p:nvSpPr>
            <p:spPr>
              <a:xfrm>
                <a:off x="2409353" y="3391861"/>
                <a:ext cx="39" cy="39"/>
              </a:xfrm>
              <a:custGeom>
                <a:avLst/>
                <a:gdLst/>
                <a:ahLst/>
                <a:cxnLst/>
                <a:rect l="l" t="t" r="r" b="b"/>
                <a:pathLst>
                  <a:path w="1" h="1" extrusionOk="0">
                    <a:moveTo>
                      <a:pt x="0" y="1"/>
                    </a:moveTo>
                    <a:lnTo>
                      <a:pt x="0" y="1"/>
                    </a:lnTo>
                    <a:lnTo>
                      <a:pt x="0" y="1"/>
                    </a:lnTo>
                    <a:lnTo>
                      <a:pt x="0"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7"/>
              <p:cNvSpPr/>
              <p:nvPr/>
            </p:nvSpPr>
            <p:spPr>
              <a:xfrm>
                <a:off x="2409276" y="3391745"/>
                <a:ext cx="39" cy="39"/>
              </a:xfrm>
              <a:custGeom>
                <a:avLst/>
                <a:gdLst/>
                <a:ahLst/>
                <a:cxnLst/>
                <a:rect l="l" t="t" r="r" b="b"/>
                <a:pathLst>
                  <a:path w="1" h="1" extrusionOk="0">
                    <a:moveTo>
                      <a:pt x="1" y="1"/>
                    </a:moveTo>
                    <a:lnTo>
                      <a:pt x="1" y="1"/>
                    </a:lnTo>
                    <a:lnTo>
                      <a:pt x="1" y="1"/>
                    </a:lnTo>
                    <a:lnTo>
                      <a:pt x="1"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7"/>
              <p:cNvSpPr/>
              <p:nvPr/>
            </p:nvSpPr>
            <p:spPr>
              <a:xfrm>
                <a:off x="2409392" y="3392095"/>
                <a:ext cx="39" cy="39"/>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7"/>
              <p:cNvSpPr/>
              <p:nvPr/>
            </p:nvSpPr>
            <p:spPr>
              <a:xfrm>
                <a:off x="3278136" y="3542497"/>
                <a:ext cx="49291" cy="14495"/>
              </a:xfrm>
              <a:custGeom>
                <a:avLst/>
                <a:gdLst/>
                <a:ahLst/>
                <a:cxnLst/>
                <a:rect l="l" t="t" r="r" b="b"/>
                <a:pathLst>
                  <a:path w="1265" h="372" extrusionOk="0">
                    <a:moveTo>
                      <a:pt x="659" y="1"/>
                    </a:moveTo>
                    <a:cubicBezTo>
                      <a:pt x="593" y="46"/>
                      <a:pt x="526" y="88"/>
                      <a:pt x="455" y="125"/>
                    </a:cubicBezTo>
                    <a:cubicBezTo>
                      <a:pt x="306" y="208"/>
                      <a:pt x="147" y="282"/>
                      <a:pt x="1" y="371"/>
                    </a:cubicBezTo>
                    <a:cubicBezTo>
                      <a:pt x="405" y="353"/>
                      <a:pt x="809" y="329"/>
                      <a:pt x="1213" y="299"/>
                    </a:cubicBezTo>
                    <a:cubicBezTo>
                      <a:pt x="1214" y="298"/>
                      <a:pt x="1215" y="298"/>
                      <a:pt x="1218" y="298"/>
                    </a:cubicBezTo>
                    <a:lnTo>
                      <a:pt x="1220" y="298"/>
                    </a:lnTo>
                    <a:cubicBezTo>
                      <a:pt x="1230" y="292"/>
                      <a:pt x="1242" y="287"/>
                      <a:pt x="1252" y="280"/>
                    </a:cubicBezTo>
                    <a:lnTo>
                      <a:pt x="1252" y="280"/>
                    </a:lnTo>
                    <a:cubicBezTo>
                      <a:pt x="1246" y="283"/>
                      <a:pt x="1242" y="286"/>
                      <a:pt x="1242" y="286"/>
                    </a:cubicBezTo>
                    <a:cubicBezTo>
                      <a:pt x="1242" y="283"/>
                      <a:pt x="1243" y="282"/>
                      <a:pt x="1250" y="279"/>
                    </a:cubicBezTo>
                    <a:cubicBezTo>
                      <a:pt x="1256" y="274"/>
                      <a:pt x="1260" y="272"/>
                      <a:pt x="1265" y="269"/>
                    </a:cubicBezTo>
                    <a:cubicBezTo>
                      <a:pt x="1173" y="219"/>
                      <a:pt x="1082" y="166"/>
                      <a:pt x="988" y="125"/>
                    </a:cubicBezTo>
                    <a:cubicBezTo>
                      <a:pt x="859" y="72"/>
                      <a:pt x="932" y="101"/>
                      <a:pt x="726" y="24"/>
                    </a:cubicBezTo>
                    <a:cubicBezTo>
                      <a:pt x="703" y="17"/>
                      <a:pt x="683" y="9"/>
                      <a:pt x="659"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 name="Google Shape;535;p7"/>
            <p:cNvGrpSpPr/>
            <p:nvPr/>
          </p:nvGrpSpPr>
          <p:grpSpPr>
            <a:xfrm rot="10800000" flipH="1">
              <a:off x="101776" y="4618069"/>
              <a:ext cx="4317821" cy="617389"/>
              <a:chOff x="1296305" y="3383056"/>
              <a:chExt cx="3365410" cy="481207"/>
            </a:xfrm>
          </p:grpSpPr>
          <p:sp>
            <p:nvSpPr>
              <p:cNvPr id="536" name="Google Shape;536;p7"/>
              <p:cNvSpPr/>
              <p:nvPr/>
            </p:nvSpPr>
            <p:spPr>
              <a:xfrm>
                <a:off x="1963331" y="3456425"/>
                <a:ext cx="68695" cy="20574"/>
              </a:xfrm>
              <a:custGeom>
                <a:avLst/>
                <a:gdLst/>
                <a:ahLst/>
                <a:cxnLst/>
                <a:rect l="l" t="t" r="r" b="b"/>
                <a:pathLst>
                  <a:path w="1763" h="528" extrusionOk="0">
                    <a:moveTo>
                      <a:pt x="881" y="0"/>
                    </a:moveTo>
                    <a:cubicBezTo>
                      <a:pt x="395" y="0"/>
                      <a:pt x="1" y="117"/>
                      <a:pt x="1" y="264"/>
                    </a:cubicBezTo>
                    <a:cubicBezTo>
                      <a:pt x="1" y="408"/>
                      <a:pt x="395" y="527"/>
                      <a:pt x="881" y="527"/>
                    </a:cubicBezTo>
                    <a:cubicBezTo>
                      <a:pt x="1368" y="527"/>
                      <a:pt x="1763" y="408"/>
                      <a:pt x="1763" y="264"/>
                    </a:cubicBezTo>
                    <a:cubicBezTo>
                      <a:pt x="1763" y="117"/>
                      <a:pt x="1368" y="0"/>
                      <a:pt x="88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7"/>
              <p:cNvSpPr/>
              <p:nvPr/>
            </p:nvSpPr>
            <p:spPr>
              <a:xfrm>
                <a:off x="1865843" y="3823116"/>
                <a:ext cx="61253" cy="27431"/>
              </a:xfrm>
              <a:custGeom>
                <a:avLst/>
                <a:gdLst/>
                <a:ahLst/>
                <a:cxnLst/>
                <a:rect l="l" t="t" r="r" b="b"/>
                <a:pathLst>
                  <a:path w="1572" h="704" extrusionOk="0">
                    <a:moveTo>
                      <a:pt x="787" y="1"/>
                    </a:moveTo>
                    <a:cubicBezTo>
                      <a:pt x="352" y="1"/>
                      <a:pt x="1" y="159"/>
                      <a:pt x="1" y="353"/>
                    </a:cubicBezTo>
                    <a:cubicBezTo>
                      <a:pt x="1" y="547"/>
                      <a:pt x="352" y="703"/>
                      <a:pt x="787" y="703"/>
                    </a:cubicBezTo>
                    <a:cubicBezTo>
                      <a:pt x="1220" y="703"/>
                      <a:pt x="1572" y="545"/>
                      <a:pt x="1572" y="353"/>
                    </a:cubicBezTo>
                    <a:cubicBezTo>
                      <a:pt x="1572" y="159"/>
                      <a:pt x="1220" y="1"/>
                      <a:pt x="787"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7"/>
              <p:cNvSpPr/>
              <p:nvPr/>
            </p:nvSpPr>
            <p:spPr>
              <a:xfrm>
                <a:off x="1881156" y="3549627"/>
                <a:ext cx="49719" cy="19755"/>
              </a:xfrm>
              <a:custGeom>
                <a:avLst/>
                <a:gdLst/>
                <a:ahLst/>
                <a:cxnLst/>
                <a:rect l="l" t="t" r="r" b="b"/>
                <a:pathLst>
                  <a:path w="1276" h="507" extrusionOk="0">
                    <a:moveTo>
                      <a:pt x="637" y="0"/>
                    </a:moveTo>
                    <a:cubicBezTo>
                      <a:pt x="285" y="0"/>
                      <a:pt x="0" y="113"/>
                      <a:pt x="0" y="254"/>
                    </a:cubicBezTo>
                    <a:cubicBezTo>
                      <a:pt x="0" y="394"/>
                      <a:pt x="285" y="507"/>
                      <a:pt x="637" y="507"/>
                    </a:cubicBezTo>
                    <a:cubicBezTo>
                      <a:pt x="989" y="507"/>
                      <a:pt x="1276" y="394"/>
                      <a:pt x="1276" y="254"/>
                    </a:cubicBezTo>
                    <a:cubicBezTo>
                      <a:pt x="1276" y="113"/>
                      <a:pt x="989" y="0"/>
                      <a:pt x="637"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7"/>
              <p:cNvSpPr/>
              <p:nvPr/>
            </p:nvSpPr>
            <p:spPr>
              <a:xfrm>
                <a:off x="1606732" y="3448281"/>
                <a:ext cx="27626" cy="8183"/>
              </a:xfrm>
              <a:custGeom>
                <a:avLst/>
                <a:gdLst/>
                <a:ahLst/>
                <a:cxnLst/>
                <a:rect l="l" t="t" r="r" b="b"/>
                <a:pathLst>
                  <a:path w="709" h="210" extrusionOk="0">
                    <a:moveTo>
                      <a:pt x="355" y="1"/>
                    </a:moveTo>
                    <a:cubicBezTo>
                      <a:pt x="158" y="1"/>
                      <a:pt x="0" y="47"/>
                      <a:pt x="0" y="105"/>
                    </a:cubicBezTo>
                    <a:cubicBezTo>
                      <a:pt x="0" y="161"/>
                      <a:pt x="158" y="209"/>
                      <a:pt x="355" y="209"/>
                    </a:cubicBezTo>
                    <a:cubicBezTo>
                      <a:pt x="550" y="209"/>
                      <a:pt x="708" y="161"/>
                      <a:pt x="708" y="105"/>
                    </a:cubicBezTo>
                    <a:cubicBezTo>
                      <a:pt x="708" y="47"/>
                      <a:pt x="550" y="1"/>
                      <a:pt x="355"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7"/>
              <p:cNvSpPr/>
              <p:nvPr/>
            </p:nvSpPr>
            <p:spPr>
              <a:xfrm>
                <a:off x="1606732" y="3677585"/>
                <a:ext cx="51317" cy="13287"/>
              </a:xfrm>
              <a:custGeom>
                <a:avLst/>
                <a:gdLst/>
                <a:ahLst/>
                <a:cxnLst/>
                <a:rect l="l" t="t" r="r" b="b"/>
                <a:pathLst>
                  <a:path w="1317" h="341" extrusionOk="0">
                    <a:moveTo>
                      <a:pt x="659" y="0"/>
                    </a:moveTo>
                    <a:cubicBezTo>
                      <a:pt x="295" y="0"/>
                      <a:pt x="0" y="77"/>
                      <a:pt x="0" y="171"/>
                    </a:cubicBezTo>
                    <a:cubicBezTo>
                      <a:pt x="0" y="265"/>
                      <a:pt x="295" y="340"/>
                      <a:pt x="659" y="340"/>
                    </a:cubicBezTo>
                    <a:cubicBezTo>
                      <a:pt x="1022" y="340"/>
                      <a:pt x="1316" y="265"/>
                      <a:pt x="1316" y="171"/>
                    </a:cubicBezTo>
                    <a:cubicBezTo>
                      <a:pt x="1316" y="77"/>
                      <a:pt x="1022" y="0"/>
                      <a:pt x="659"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7"/>
              <p:cNvSpPr/>
              <p:nvPr/>
            </p:nvSpPr>
            <p:spPr>
              <a:xfrm>
                <a:off x="1448304" y="3487401"/>
                <a:ext cx="32575" cy="13716"/>
              </a:xfrm>
              <a:custGeom>
                <a:avLst/>
                <a:gdLst/>
                <a:ahLst/>
                <a:cxnLst/>
                <a:rect l="l" t="t" r="r" b="b"/>
                <a:pathLst>
                  <a:path w="836" h="352" extrusionOk="0">
                    <a:moveTo>
                      <a:pt x="419" y="0"/>
                    </a:moveTo>
                    <a:cubicBezTo>
                      <a:pt x="187" y="0"/>
                      <a:pt x="0" y="78"/>
                      <a:pt x="0" y="175"/>
                    </a:cubicBezTo>
                    <a:cubicBezTo>
                      <a:pt x="0" y="272"/>
                      <a:pt x="187" y="352"/>
                      <a:pt x="419" y="352"/>
                    </a:cubicBezTo>
                    <a:cubicBezTo>
                      <a:pt x="649" y="352"/>
                      <a:pt x="836" y="272"/>
                      <a:pt x="836" y="175"/>
                    </a:cubicBezTo>
                    <a:cubicBezTo>
                      <a:pt x="836" y="78"/>
                      <a:pt x="649" y="0"/>
                      <a:pt x="419"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7"/>
              <p:cNvSpPr/>
              <p:nvPr/>
            </p:nvSpPr>
            <p:spPr>
              <a:xfrm>
                <a:off x="1762432" y="3422487"/>
                <a:ext cx="34211" cy="10326"/>
              </a:xfrm>
              <a:custGeom>
                <a:avLst/>
                <a:gdLst/>
                <a:ahLst/>
                <a:cxnLst/>
                <a:rect l="l" t="t" r="r" b="b"/>
                <a:pathLst>
                  <a:path w="878" h="265" extrusionOk="0">
                    <a:moveTo>
                      <a:pt x="439" y="1"/>
                    </a:moveTo>
                    <a:cubicBezTo>
                      <a:pt x="197" y="1"/>
                      <a:pt x="0" y="60"/>
                      <a:pt x="0" y="133"/>
                    </a:cubicBezTo>
                    <a:cubicBezTo>
                      <a:pt x="0" y="205"/>
                      <a:pt x="197" y="264"/>
                      <a:pt x="439" y="264"/>
                    </a:cubicBezTo>
                    <a:cubicBezTo>
                      <a:pt x="681" y="264"/>
                      <a:pt x="878" y="205"/>
                      <a:pt x="878" y="133"/>
                    </a:cubicBezTo>
                    <a:cubicBezTo>
                      <a:pt x="878" y="60"/>
                      <a:pt x="682" y="1"/>
                      <a:pt x="439"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7"/>
              <p:cNvSpPr/>
              <p:nvPr/>
            </p:nvSpPr>
            <p:spPr>
              <a:xfrm>
                <a:off x="2129396" y="3389602"/>
                <a:ext cx="49797" cy="17145"/>
              </a:xfrm>
              <a:custGeom>
                <a:avLst/>
                <a:gdLst/>
                <a:ahLst/>
                <a:cxnLst/>
                <a:rect l="l" t="t" r="r" b="b"/>
                <a:pathLst>
                  <a:path w="1278" h="440" extrusionOk="0">
                    <a:moveTo>
                      <a:pt x="639" y="1"/>
                    </a:moveTo>
                    <a:cubicBezTo>
                      <a:pt x="285" y="1"/>
                      <a:pt x="0" y="99"/>
                      <a:pt x="0" y="221"/>
                    </a:cubicBezTo>
                    <a:cubicBezTo>
                      <a:pt x="0" y="341"/>
                      <a:pt x="285" y="439"/>
                      <a:pt x="639" y="439"/>
                    </a:cubicBezTo>
                    <a:cubicBezTo>
                      <a:pt x="991" y="439"/>
                      <a:pt x="1277" y="341"/>
                      <a:pt x="1277" y="221"/>
                    </a:cubicBezTo>
                    <a:cubicBezTo>
                      <a:pt x="1277" y="99"/>
                      <a:pt x="991" y="1"/>
                      <a:pt x="639"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7"/>
              <p:cNvSpPr/>
              <p:nvPr/>
            </p:nvSpPr>
            <p:spPr>
              <a:xfrm>
                <a:off x="1773615" y="3695236"/>
                <a:ext cx="33861" cy="12391"/>
              </a:xfrm>
              <a:custGeom>
                <a:avLst/>
                <a:gdLst/>
                <a:ahLst/>
                <a:cxnLst/>
                <a:rect l="l" t="t" r="r" b="b"/>
                <a:pathLst>
                  <a:path w="869" h="318" extrusionOk="0">
                    <a:moveTo>
                      <a:pt x="435" y="0"/>
                    </a:moveTo>
                    <a:cubicBezTo>
                      <a:pt x="194" y="0"/>
                      <a:pt x="0" y="71"/>
                      <a:pt x="0" y="160"/>
                    </a:cubicBezTo>
                    <a:cubicBezTo>
                      <a:pt x="0" y="247"/>
                      <a:pt x="194" y="318"/>
                      <a:pt x="435" y="318"/>
                    </a:cubicBezTo>
                    <a:cubicBezTo>
                      <a:pt x="673" y="318"/>
                      <a:pt x="869" y="247"/>
                      <a:pt x="869" y="160"/>
                    </a:cubicBezTo>
                    <a:cubicBezTo>
                      <a:pt x="869" y="71"/>
                      <a:pt x="673" y="0"/>
                      <a:pt x="435"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7"/>
              <p:cNvSpPr/>
              <p:nvPr/>
            </p:nvSpPr>
            <p:spPr>
              <a:xfrm>
                <a:off x="1483371" y="3547796"/>
                <a:ext cx="16911" cy="2689"/>
              </a:xfrm>
              <a:custGeom>
                <a:avLst/>
                <a:gdLst/>
                <a:ahLst/>
                <a:cxnLst/>
                <a:rect l="l" t="t" r="r" b="b"/>
                <a:pathLst>
                  <a:path w="434" h="69" extrusionOk="0">
                    <a:moveTo>
                      <a:pt x="216" y="1"/>
                    </a:moveTo>
                    <a:cubicBezTo>
                      <a:pt x="98" y="1"/>
                      <a:pt x="1" y="17"/>
                      <a:pt x="1" y="36"/>
                    </a:cubicBezTo>
                    <a:cubicBezTo>
                      <a:pt x="1" y="54"/>
                      <a:pt x="98" y="69"/>
                      <a:pt x="216" y="69"/>
                    </a:cubicBezTo>
                    <a:cubicBezTo>
                      <a:pt x="337" y="69"/>
                      <a:pt x="434" y="54"/>
                      <a:pt x="434" y="36"/>
                    </a:cubicBezTo>
                    <a:cubicBezTo>
                      <a:pt x="434" y="17"/>
                      <a:pt x="337" y="1"/>
                      <a:pt x="216"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7"/>
              <p:cNvSpPr/>
              <p:nvPr/>
            </p:nvSpPr>
            <p:spPr>
              <a:xfrm>
                <a:off x="1381870" y="3389602"/>
                <a:ext cx="27431" cy="8611"/>
              </a:xfrm>
              <a:custGeom>
                <a:avLst/>
                <a:gdLst/>
                <a:ahLst/>
                <a:cxnLst/>
                <a:rect l="l" t="t" r="r" b="b"/>
                <a:pathLst>
                  <a:path w="704" h="221" extrusionOk="0">
                    <a:moveTo>
                      <a:pt x="353" y="1"/>
                    </a:moveTo>
                    <a:cubicBezTo>
                      <a:pt x="159" y="1"/>
                      <a:pt x="1" y="50"/>
                      <a:pt x="1" y="111"/>
                    </a:cubicBezTo>
                    <a:cubicBezTo>
                      <a:pt x="1" y="172"/>
                      <a:pt x="159" y="221"/>
                      <a:pt x="353" y="221"/>
                    </a:cubicBezTo>
                    <a:cubicBezTo>
                      <a:pt x="545" y="221"/>
                      <a:pt x="703" y="172"/>
                      <a:pt x="703" y="111"/>
                    </a:cubicBezTo>
                    <a:cubicBezTo>
                      <a:pt x="703" y="50"/>
                      <a:pt x="545" y="1"/>
                      <a:pt x="353"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7"/>
              <p:cNvSpPr/>
              <p:nvPr/>
            </p:nvSpPr>
            <p:spPr>
              <a:xfrm>
                <a:off x="1555221" y="3836832"/>
                <a:ext cx="51551" cy="27431"/>
              </a:xfrm>
              <a:custGeom>
                <a:avLst/>
                <a:gdLst/>
                <a:ahLst/>
                <a:cxnLst/>
                <a:rect l="l" t="t" r="r" b="b"/>
                <a:pathLst>
                  <a:path w="1323" h="704" extrusionOk="0">
                    <a:moveTo>
                      <a:pt x="660" y="1"/>
                    </a:moveTo>
                    <a:cubicBezTo>
                      <a:pt x="295" y="1"/>
                      <a:pt x="0" y="157"/>
                      <a:pt x="0" y="351"/>
                    </a:cubicBezTo>
                    <a:cubicBezTo>
                      <a:pt x="0" y="545"/>
                      <a:pt x="295" y="703"/>
                      <a:pt x="660" y="703"/>
                    </a:cubicBezTo>
                    <a:cubicBezTo>
                      <a:pt x="1027" y="703"/>
                      <a:pt x="1322" y="545"/>
                      <a:pt x="1322" y="351"/>
                    </a:cubicBezTo>
                    <a:cubicBezTo>
                      <a:pt x="1322" y="157"/>
                      <a:pt x="1027" y="1"/>
                      <a:pt x="66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7"/>
              <p:cNvSpPr/>
              <p:nvPr/>
            </p:nvSpPr>
            <p:spPr>
              <a:xfrm>
                <a:off x="3365026" y="3747175"/>
                <a:ext cx="51317" cy="23963"/>
              </a:xfrm>
              <a:custGeom>
                <a:avLst/>
                <a:gdLst/>
                <a:ahLst/>
                <a:cxnLst/>
                <a:rect l="l" t="t" r="r" b="b"/>
                <a:pathLst>
                  <a:path w="1317" h="615" extrusionOk="0">
                    <a:moveTo>
                      <a:pt x="658" y="1"/>
                    </a:moveTo>
                    <a:cubicBezTo>
                      <a:pt x="294" y="1"/>
                      <a:pt x="1" y="139"/>
                      <a:pt x="1" y="308"/>
                    </a:cubicBezTo>
                    <a:cubicBezTo>
                      <a:pt x="1" y="477"/>
                      <a:pt x="294" y="615"/>
                      <a:pt x="658" y="615"/>
                    </a:cubicBezTo>
                    <a:cubicBezTo>
                      <a:pt x="1021" y="615"/>
                      <a:pt x="1317" y="477"/>
                      <a:pt x="1317" y="308"/>
                    </a:cubicBezTo>
                    <a:cubicBezTo>
                      <a:pt x="1317" y="139"/>
                      <a:pt x="1021" y="1"/>
                      <a:pt x="658"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7"/>
              <p:cNvSpPr/>
              <p:nvPr/>
            </p:nvSpPr>
            <p:spPr>
              <a:xfrm>
                <a:off x="3158945" y="3747175"/>
                <a:ext cx="33939" cy="15703"/>
              </a:xfrm>
              <a:custGeom>
                <a:avLst/>
                <a:gdLst/>
                <a:ahLst/>
                <a:cxnLst/>
                <a:rect l="l" t="t" r="r" b="b"/>
                <a:pathLst>
                  <a:path w="871" h="403" extrusionOk="0">
                    <a:moveTo>
                      <a:pt x="434" y="1"/>
                    </a:moveTo>
                    <a:cubicBezTo>
                      <a:pt x="194" y="1"/>
                      <a:pt x="0" y="91"/>
                      <a:pt x="0" y="201"/>
                    </a:cubicBezTo>
                    <a:cubicBezTo>
                      <a:pt x="0" y="312"/>
                      <a:pt x="194" y="402"/>
                      <a:pt x="434" y="402"/>
                    </a:cubicBezTo>
                    <a:cubicBezTo>
                      <a:pt x="675" y="402"/>
                      <a:pt x="870" y="312"/>
                      <a:pt x="870" y="201"/>
                    </a:cubicBezTo>
                    <a:cubicBezTo>
                      <a:pt x="870" y="91"/>
                      <a:pt x="675" y="1"/>
                      <a:pt x="434"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7"/>
              <p:cNvSpPr/>
              <p:nvPr/>
            </p:nvSpPr>
            <p:spPr>
              <a:xfrm>
                <a:off x="3651880" y="3718030"/>
                <a:ext cx="15430" cy="15430"/>
              </a:xfrm>
              <a:custGeom>
                <a:avLst/>
                <a:gdLst/>
                <a:ahLst/>
                <a:cxnLst/>
                <a:rect l="l" t="t" r="r" b="b"/>
                <a:pathLst>
                  <a:path w="396" h="396" extrusionOk="0">
                    <a:moveTo>
                      <a:pt x="198" y="0"/>
                    </a:moveTo>
                    <a:cubicBezTo>
                      <a:pt x="88" y="0"/>
                      <a:pt x="0" y="90"/>
                      <a:pt x="0" y="199"/>
                    </a:cubicBezTo>
                    <a:cubicBezTo>
                      <a:pt x="0" y="307"/>
                      <a:pt x="88" y="396"/>
                      <a:pt x="198" y="396"/>
                    </a:cubicBezTo>
                    <a:cubicBezTo>
                      <a:pt x="307" y="396"/>
                      <a:pt x="395" y="307"/>
                      <a:pt x="395" y="199"/>
                    </a:cubicBezTo>
                    <a:cubicBezTo>
                      <a:pt x="395" y="90"/>
                      <a:pt x="307" y="0"/>
                      <a:pt x="198"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7"/>
              <p:cNvSpPr/>
              <p:nvPr/>
            </p:nvSpPr>
            <p:spPr>
              <a:xfrm>
                <a:off x="3257096" y="3820778"/>
                <a:ext cx="20067" cy="3702"/>
              </a:xfrm>
              <a:custGeom>
                <a:avLst/>
                <a:gdLst/>
                <a:ahLst/>
                <a:cxnLst/>
                <a:rect l="l" t="t" r="r" b="b"/>
                <a:pathLst>
                  <a:path w="515" h="95" extrusionOk="0">
                    <a:moveTo>
                      <a:pt x="257" y="0"/>
                    </a:moveTo>
                    <a:cubicBezTo>
                      <a:pt x="115" y="0"/>
                      <a:pt x="1" y="22"/>
                      <a:pt x="1" y="46"/>
                    </a:cubicBezTo>
                    <a:cubicBezTo>
                      <a:pt x="1" y="73"/>
                      <a:pt x="115" y="94"/>
                      <a:pt x="257" y="94"/>
                    </a:cubicBezTo>
                    <a:cubicBezTo>
                      <a:pt x="399" y="94"/>
                      <a:pt x="515" y="73"/>
                      <a:pt x="515" y="46"/>
                    </a:cubicBezTo>
                    <a:cubicBezTo>
                      <a:pt x="515" y="22"/>
                      <a:pt x="399" y="0"/>
                      <a:pt x="257"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7"/>
              <p:cNvSpPr/>
              <p:nvPr/>
            </p:nvSpPr>
            <p:spPr>
              <a:xfrm>
                <a:off x="2933421" y="3759137"/>
                <a:ext cx="30860" cy="12001"/>
              </a:xfrm>
              <a:custGeom>
                <a:avLst/>
                <a:gdLst/>
                <a:ahLst/>
                <a:cxnLst/>
                <a:rect l="l" t="t" r="r" b="b"/>
                <a:pathLst>
                  <a:path w="792" h="308" extrusionOk="0">
                    <a:moveTo>
                      <a:pt x="396" y="1"/>
                    </a:moveTo>
                    <a:cubicBezTo>
                      <a:pt x="179" y="1"/>
                      <a:pt x="0" y="69"/>
                      <a:pt x="0" y="154"/>
                    </a:cubicBezTo>
                    <a:cubicBezTo>
                      <a:pt x="0" y="238"/>
                      <a:pt x="179" y="308"/>
                      <a:pt x="396" y="308"/>
                    </a:cubicBezTo>
                    <a:cubicBezTo>
                      <a:pt x="614" y="308"/>
                      <a:pt x="791" y="238"/>
                      <a:pt x="791" y="154"/>
                    </a:cubicBezTo>
                    <a:cubicBezTo>
                      <a:pt x="791" y="69"/>
                      <a:pt x="614" y="1"/>
                      <a:pt x="396"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7"/>
              <p:cNvSpPr/>
              <p:nvPr/>
            </p:nvSpPr>
            <p:spPr>
              <a:xfrm>
                <a:off x="3584161" y="3833403"/>
                <a:ext cx="44615" cy="13677"/>
              </a:xfrm>
              <a:custGeom>
                <a:avLst/>
                <a:gdLst/>
                <a:ahLst/>
                <a:cxnLst/>
                <a:rect l="l" t="t" r="r" b="b"/>
                <a:pathLst>
                  <a:path w="1145" h="351" extrusionOk="0">
                    <a:moveTo>
                      <a:pt x="572" y="1"/>
                    </a:moveTo>
                    <a:cubicBezTo>
                      <a:pt x="257" y="1"/>
                      <a:pt x="0" y="79"/>
                      <a:pt x="0" y="176"/>
                    </a:cubicBezTo>
                    <a:cubicBezTo>
                      <a:pt x="0" y="273"/>
                      <a:pt x="257" y="351"/>
                      <a:pt x="572" y="351"/>
                    </a:cubicBezTo>
                    <a:cubicBezTo>
                      <a:pt x="888" y="351"/>
                      <a:pt x="1144" y="273"/>
                      <a:pt x="1144" y="176"/>
                    </a:cubicBezTo>
                    <a:cubicBezTo>
                      <a:pt x="1144" y="79"/>
                      <a:pt x="888" y="1"/>
                      <a:pt x="57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7"/>
              <p:cNvSpPr/>
              <p:nvPr/>
            </p:nvSpPr>
            <p:spPr>
              <a:xfrm>
                <a:off x="3584161" y="3438424"/>
                <a:ext cx="27392" cy="13677"/>
              </a:xfrm>
              <a:custGeom>
                <a:avLst/>
                <a:gdLst/>
                <a:ahLst/>
                <a:cxnLst/>
                <a:rect l="l" t="t" r="r" b="b"/>
                <a:pathLst>
                  <a:path w="703" h="351" extrusionOk="0">
                    <a:moveTo>
                      <a:pt x="352" y="0"/>
                    </a:moveTo>
                    <a:cubicBezTo>
                      <a:pt x="158" y="0"/>
                      <a:pt x="0" y="78"/>
                      <a:pt x="0" y="175"/>
                    </a:cubicBezTo>
                    <a:cubicBezTo>
                      <a:pt x="0" y="272"/>
                      <a:pt x="158" y="351"/>
                      <a:pt x="352" y="351"/>
                    </a:cubicBezTo>
                    <a:cubicBezTo>
                      <a:pt x="546" y="351"/>
                      <a:pt x="703" y="272"/>
                      <a:pt x="703" y="175"/>
                    </a:cubicBezTo>
                    <a:cubicBezTo>
                      <a:pt x="703" y="78"/>
                      <a:pt x="546" y="0"/>
                      <a:pt x="352"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7"/>
              <p:cNvSpPr/>
              <p:nvPr/>
            </p:nvSpPr>
            <p:spPr>
              <a:xfrm>
                <a:off x="3737640" y="3397433"/>
                <a:ext cx="44537" cy="26068"/>
              </a:xfrm>
              <a:custGeom>
                <a:avLst/>
                <a:gdLst/>
                <a:ahLst/>
                <a:cxnLst/>
                <a:rect l="l" t="t" r="r" b="b"/>
                <a:pathLst>
                  <a:path w="1143" h="669" extrusionOk="0">
                    <a:moveTo>
                      <a:pt x="571" y="1"/>
                    </a:moveTo>
                    <a:cubicBezTo>
                      <a:pt x="256" y="1"/>
                      <a:pt x="0" y="150"/>
                      <a:pt x="0" y="335"/>
                    </a:cubicBezTo>
                    <a:cubicBezTo>
                      <a:pt x="0" y="519"/>
                      <a:pt x="256" y="668"/>
                      <a:pt x="571" y="668"/>
                    </a:cubicBezTo>
                    <a:cubicBezTo>
                      <a:pt x="886" y="668"/>
                      <a:pt x="1142" y="519"/>
                      <a:pt x="1142" y="335"/>
                    </a:cubicBezTo>
                    <a:cubicBezTo>
                      <a:pt x="1142" y="152"/>
                      <a:pt x="886" y="1"/>
                      <a:pt x="57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7"/>
              <p:cNvSpPr/>
              <p:nvPr/>
            </p:nvSpPr>
            <p:spPr>
              <a:xfrm>
                <a:off x="4423915" y="3725745"/>
                <a:ext cx="47927" cy="7715"/>
              </a:xfrm>
              <a:custGeom>
                <a:avLst/>
                <a:gdLst/>
                <a:ahLst/>
                <a:cxnLst/>
                <a:rect l="l" t="t" r="r" b="b"/>
                <a:pathLst>
                  <a:path w="1230" h="198" extrusionOk="0">
                    <a:moveTo>
                      <a:pt x="614" y="1"/>
                    </a:moveTo>
                    <a:cubicBezTo>
                      <a:pt x="275" y="1"/>
                      <a:pt x="0" y="44"/>
                      <a:pt x="0" y="99"/>
                    </a:cubicBezTo>
                    <a:cubicBezTo>
                      <a:pt x="0" y="154"/>
                      <a:pt x="275" y="198"/>
                      <a:pt x="614" y="198"/>
                    </a:cubicBezTo>
                    <a:cubicBezTo>
                      <a:pt x="955" y="198"/>
                      <a:pt x="1230" y="154"/>
                      <a:pt x="1230" y="99"/>
                    </a:cubicBezTo>
                    <a:cubicBezTo>
                      <a:pt x="1230" y="44"/>
                      <a:pt x="955" y="1"/>
                      <a:pt x="614"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7"/>
              <p:cNvSpPr/>
              <p:nvPr/>
            </p:nvSpPr>
            <p:spPr>
              <a:xfrm>
                <a:off x="4610358" y="3778580"/>
                <a:ext cx="51356" cy="17106"/>
              </a:xfrm>
              <a:custGeom>
                <a:avLst/>
                <a:gdLst/>
                <a:ahLst/>
                <a:cxnLst/>
                <a:rect l="l" t="t" r="r" b="b"/>
                <a:pathLst>
                  <a:path w="1318" h="439" extrusionOk="0">
                    <a:moveTo>
                      <a:pt x="658" y="0"/>
                    </a:moveTo>
                    <a:cubicBezTo>
                      <a:pt x="295" y="0"/>
                      <a:pt x="1" y="99"/>
                      <a:pt x="1" y="219"/>
                    </a:cubicBezTo>
                    <a:cubicBezTo>
                      <a:pt x="1" y="340"/>
                      <a:pt x="295" y="439"/>
                      <a:pt x="658" y="439"/>
                    </a:cubicBezTo>
                    <a:cubicBezTo>
                      <a:pt x="1023" y="439"/>
                      <a:pt x="1317" y="340"/>
                      <a:pt x="1317" y="219"/>
                    </a:cubicBezTo>
                    <a:cubicBezTo>
                      <a:pt x="1317" y="99"/>
                      <a:pt x="1023" y="0"/>
                      <a:pt x="658"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7"/>
              <p:cNvSpPr/>
              <p:nvPr/>
            </p:nvSpPr>
            <p:spPr>
              <a:xfrm>
                <a:off x="4386003" y="3833403"/>
                <a:ext cx="61876" cy="13677"/>
              </a:xfrm>
              <a:custGeom>
                <a:avLst/>
                <a:gdLst/>
                <a:ahLst/>
                <a:cxnLst/>
                <a:rect l="l" t="t" r="r" b="b"/>
                <a:pathLst>
                  <a:path w="1588" h="351" extrusionOk="0">
                    <a:moveTo>
                      <a:pt x="794" y="1"/>
                    </a:moveTo>
                    <a:cubicBezTo>
                      <a:pt x="355" y="1"/>
                      <a:pt x="0" y="79"/>
                      <a:pt x="0" y="176"/>
                    </a:cubicBezTo>
                    <a:cubicBezTo>
                      <a:pt x="0" y="273"/>
                      <a:pt x="355" y="351"/>
                      <a:pt x="794" y="351"/>
                    </a:cubicBezTo>
                    <a:cubicBezTo>
                      <a:pt x="1233" y="351"/>
                      <a:pt x="1587" y="273"/>
                      <a:pt x="1587" y="176"/>
                    </a:cubicBezTo>
                    <a:cubicBezTo>
                      <a:pt x="1587" y="79"/>
                      <a:pt x="1233" y="1"/>
                      <a:pt x="794"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7"/>
              <p:cNvSpPr/>
              <p:nvPr/>
            </p:nvSpPr>
            <p:spPr>
              <a:xfrm>
                <a:off x="4230692" y="3391745"/>
                <a:ext cx="78" cy="156"/>
              </a:xfrm>
              <a:custGeom>
                <a:avLst/>
                <a:gdLst/>
                <a:ahLst/>
                <a:cxnLst/>
                <a:rect l="l" t="t" r="r" b="b"/>
                <a:pathLst>
                  <a:path w="2" h="4" extrusionOk="0">
                    <a:moveTo>
                      <a:pt x="0" y="1"/>
                    </a:moveTo>
                    <a:lnTo>
                      <a:pt x="0" y="1"/>
                    </a:lnTo>
                    <a:cubicBezTo>
                      <a:pt x="1" y="2"/>
                      <a:pt x="1" y="2"/>
                      <a:pt x="1" y="4"/>
                    </a:cubicBezTo>
                    <a:cubicBezTo>
                      <a:pt x="1" y="4"/>
                      <a:pt x="1" y="2"/>
                      <a:pt x="1" y="2"/>
                    </a:cubicBezTo>
                    <a:cubicBezTo>
                      <a:pt x="1" y="2"/>
                      <a:pt x="1" y="2"/>
                      <a:pt x="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7"/>
              <p:cNvSpPr/>
              <p:nvPr/>
            </p:nvSpPr>
            <p:spPr>
              <a:xfrm>
                <a:off x="4230380" y="3391238"/>
                <a:ext cx="312" cy="546"/>
              </a:xfrm>
              <a:custGeom>
                <a:avLst/>
                <a:gdLst/>
                <a:ahLst/>
                <a:cxnLst/>
                <a:rect l="l" t="t" r="r" b="b"/>
                <a:pathLst>
                  <a:path w="8" h="14" extrusionOk="0">
                    <a:moveTo>
                      <a:pt x="1" y="1"/>
                    </a:moveTo>
                    <a:lnTo>
                      <a:pt x="1" y="1"/>
                    </a:lnTo>
                    <a:cubicBezTo>
                      <a:pt x="4" y="5"/>
                      <a:pt x="5" y="8"/>
                      <a:pt x="7" y="11"/>
                    </a:cubicBezTo>
                    <a:cubicBezTo>
                      <a:pt x="7" y="12"/>
                      <a:pt x="7" y="12"/>
                      <a:pt x="8" y="13"/>
                    </a:cubicBezTo>
                    <a:lnTo>
                      <a:pt x="8" y="13"/>
                    </a:lnTo>
                    <a:cubicBezTo>
                      <a:pt x="6" y="9"/>
                      <a:pt x="3" y="5"/>
                      <a:pt x="1" y="1"/>
                    </a:cubicBezTo>
                    <a:close/>
                    <a:moveTo>
                      <a:pt x="8" y="13"/>
                    </a:moveTo>
                    <a:lnTo>
                      <a:pt x="8" y="13"/>
                    </a:lnTo>
                    <a:cubicBezTo>
                      <a:pt x="8" y="13"/>
                      <a:pt x="8" y="13"/>
                      <a:pt x="8" y="14"/>
                    </a:cubicBezTo>
                    <a:cubicBezTo>
                      <a:pt x="8" y="13"/>
                      <a:pt x="8" y="13"/>
                      <a:pt x="8" y="13"/>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7"/>
              <p:cNvSpPr/>
              <p:nvPr/>
            </p:nvSpPr>
            <p:spPr>
              <a:xfrm>
                <a:off x="4230887" y="3392212"/>
                <a:ext cx="390" cy="1091"/>
              </a:xfrm>
              <a:custGeom>
                <a:avLst/>
                <a:gdLst/>
                <a:ahLst/>
                <a:cxnLst/>
                <a:rect l="l" t="t" r="r" b="b"/>
                <a:pathLst>
                  <a:path w="10" h="28" extrusionOk="0">
                    <a:moveTo>
                      <a:pt x="1" y="0"/>
                    </a:moveTo>
                    <a:cubicBezTo>
                      <a:pt x="1" y="0"/>
                      <a:pt x="1" y="0"/>
                      <a:pt x="1" y="2"/>
                    </a:cubicBezTo>
                    <a:cubicBezTo>
                      <a:pt x="6" y="21"/>
                      <a:pt x="8" y="28"/>
                      <a:pt x="9" y="28"/>
                    </a:cubicBezTo>
                    <a:cubicBezTo>
                      <a:pt x="10" y="28"/>
                      <a:pt x="7" y="15"/>
                      <a:pt x="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7"/>
              <p:cNvSpPr/>
              <p:nvPr/>
            </p:nvSpPr>
            <p:spPr>
              <a:xfrm>
                <a:off x="4229991" y="3391004"/>
                <a:ext cx="779" cy="974"/>
              </a:xfrm>
              <a:custGeom>
                <a:avLst/>
                <a:gdLst/>
                <a:ahLst/>
                <a:cxnLst/>
                <a:rect l="l" t="t" r="r" b="b"/>
                <a:pathLst>
                  <a:path w="20" h="25" extrusionOk="0">
                    <a:moveTo>
                      <a:pt x="1" y="1"/>
                    </a:moveTo>
                    <a:lnTo>
                      <a:pt x="1" y="1"/>
                    </a:lnTo>
                    <a:cubicBezTo>
                      <a:pt x="6" y="10"/>
                      <a:pt x="12" y="17"/>
                      <a:pt x="19" y="24"/>
                    </a:cubicBezTo>
                    <a:cubicBezTo>
                      <a:pt x="19" y="23"/>
                      <a:pt x="18" y="20"/>
                      <a:pt x="17" y="17"/>
                    </a:cubicBezTo>
                    <a:cubicBezTo>
                      <a:pt x="11" y="11"/>
                      <a:pt x="8" y="7"/>
                      <a:pt x="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7"/>
              <p:cNvSpPr/>
              <p:nvPr/>
            </p:nvSpPr>
            <p:spPr>
              <a:xfrm>
                <a:off x="4231004" y="3392251"/>
                <a:ext cx="156" cy="312"/>
              </a:xfrm>
              <a:custGeom>
                <a:avLst/>
                <a:gdLst/>
                <a:ahLst/>
                <a:cxnLst/>
                <a:rect l="l" t="t" r="r" b="b"/>
                <a:pathLst>
                  <a:path w="4" h="8" extrusionOk="0">
                    <a:moveTo>
                      <a:pt x="2" y="1"/>
                    </a:moveTo>
                    <a:cubicBezTo>
                      <a:pt x="1" y="1"/>
                      <a:pt x="1" y="1"/>
                      <a:pt x="1" y="2"/>
                    </a:cubicBezTo>
                    <a:cubicBezTo>
                      <a:pt x="2" y="4"/>
                      <a:pt x="4" y="7"/>
                      <a:pt x="4" y="8"/>
                    </a:cubicBezTo>
                    <a:cubicBezTo>
                      <a:pt x="4" y="5"/>
                      <a:pt x="2" y="4"/>
                      <a:pt x="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7"/>
              <p:cNvSpPr/>
              <p:nvPr/>
            </p:nvSpPr>
            <p:spPr>
              <a:xfrm>
                <a:off x="4389432" y="3492584"/>
                <a:ext cx="1831" cy="10365"/>
              </a:xfrm>
              <a:custGeom>
                <a:avLst/>
                <a:gdLst/>
                <a:ahLst/>
                <a:cxnLst/>
                <a:rect l="l" t="t" r="r" b="b"/>
                <a:pathLst>
                  <a:path w="47" h="266" extrusionOk="0">
                    <a:moveTo>
                      <a:pt x="47" y="0"/>
                    </a:moveTo>
                    <a:lnTo>
                      <a:pt x="47" y="0"/>
                    </a:lnTo>
                    <a:cubicBezTo>
                      <a:pt x="19" y="93"/>
                      <a:pt x="1" y="175"/>
                      <a:pt x="4" y="245"/>
                    </a:cubicBezTo>
                    <a:cubicBezTo>
                      <a:pt x="4" y="245"/>
                      <a:pt x="4" y="245"/>
                      <a:pt x="4" y="246"/>
                    </a:cubicBezTo>
                    <a:cubicBezTo>
                      <a:pt x="5" y="248"/>
                      <a:pt x="5" y="249"/>
                      <a:pt x="5" y="249"/>
                    </a:cubicBezTo>
                    <a:cubicBezTo>
                      <a:pt x="8" y="255"/>
                      <a:pt x="9" y="259"/>
                      <a:pt x="12" y="265"/>
                    </a:cubicBezTo>
                    <a:cubicBezTo>
                      <a:pt x="24" y="177"/>
                      <a:pt x="35" y="89"/>
                      <a:pt x="47"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7"/>
              <p:cNvSpPr/>
              <p:nvPr/>
            </p:nvSpPr>
            <p:spPr>
              <a:xfrm>
                <a:off x="4640673" y="3489311"/>
                <a:ext cx="390" cy="156"/>
              </a:xfrm>
              <a:custGeom>
                <a:avLst/>
                <a:gdLst/>
                <a:ahLst/>
                <a:cxnLst/>
                <a:rect l="l" t="t" r="r" b="b"/>
                <a:pathLst>
                  <a:path w="10" h="4" extrusionOk="0">
                    <a:moveTo>
                      <a:pt x="0" y="0"/>
                    </a:moveTo>
                    <a:lnTo>
                      <a:pt x="0" y="0"/>
                    </a:lnTo>
                    <a:cubicBezTo>
                      <a:pt x="3" y="2"/>
                      <a:pt x="6" y="3"/>
                      <a:pt x="9" y="3"/>
                    </a:cubicBezTo>
                    <a:cubicBezTo>
                      <a:pt x="6" y="3"/>
                      <a:pt x="2" y="0"/>
                      <a:pt x="0" y="0"/>
                    </a:cubicBezTo>
                    <a:close/>
                    <a:moveTo>
                      <a:pt x="9" y="3"/>
                    </a:moveTo>
                    <a:cubicBezTo>
                      <a:pt x="8" y="3"/>
                      <a:pt x="8" y="4"/>
                      <a:pt x="8" y="4"/>
                    </a:cubicBezTo>
                    <a:cubicBezTo>
                      <a:pt x="8" y="4"/>
                      <a:pt x="9" y="4"/>
                      <a:pt x="9" y="3"/>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7"/>
              <p:cNvSpPr/>
              <p:nvPr/>
            </p:nvSpPr>
            <p:spPr>
              <a:xfrm>
                <a:off x="2409431" y="3392212"/>
                <a:ext cx="429" cy="1091"/>
              </a:xfrm>
              <a:custGeom>
                <a:avLst/>
                <a:gdLst/>
                <a:ahLst/>
                <a:cxnLst/>
                <a:rect l="l" t="t" r="r" b="b"/>
                <a:pathLst>
                  <a:path w="11" h="28" extrusionOk="0">
                    <a:moveTo>
                      <a:pt x="1" y="0"/>
                    </a:moveTo>
                    <a:cubicBezTo>
                      <a:pt x="1" y="0"/>
                      <a:pt x="1" y="0"/>
                      <a:pt x="1" y="2"/>
                    </a:cubicBezTo>
                    <a:cubicBezTo>
                      <a:pt x="6" y="21"/>
                      <a:pt x="9" y="28"/>
                      <a:pt x="10" y="28"/>
                    </a:cubicBezTo>
                    <a:cubicBezTo>
                      <a:pt x="10" y="28"/>
                      <a:pt x="7" y="15"/>
                      <a:pt x="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7"/>
              <p:cNvSpPr/>
              <p:nvPr/>
            </p:nvSpPr>
            <p:spPr>
              <a:xfrm>
                <a:off x="2819217" y="3489311"/>
                <a:ext cx="390" cy="156"/>
              </a:xfrm>
              <a:custGeom>
                <a:avLst/>
                <a:gdLst/>
                <a:ahLst/>
                <a:cxnLst/>
                <a:rect l="l" t="t" r="r" b="b"/>
                <a:pathLst>
                  <a:path w="10" h="4" extrusionOk="0">
                    <a:moveTo>
                      <a:pt x="1" y="0"/>
                    </a:moveTo>
                    <a:cubicBezTo>
                      <a:pt x="4" y="2"/>
                      <a:pt x="6" y="3"/>
                      <a:pt x="9" y="3"/>
                    </a:cubicBezTo>
                    <a:cubicBezTo>
                      <a:pt x="8" y="3"/>
                      <a:pt x="4" y="0"/>
                      <a:pt x="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7"/>
              <p:cNvSpPr/>
              <p:nvPr/>
            </p:nvSpPr>
            <p:spPr>
              <a:xfrm>
                <a:off x="2409276" y="3391745"/>
                <a:ext cx="117" cy="156"/>
              </a:xfrm>
              <a:custGeom>
                <a:avLst/>
                <a:gdLst/>
                <a:ahLst/>
                <a:cxnLst/>
                <a:rect l="l" t="t" r="r" b="b"/>
                <a:pathLst>
                  <a:path w="3" h="4" extrusionOk="0">
                    <a:moveTo>
                      <a:pt x="1" y="1"/>
                    </a:moveTo>
                    <a:cubicBezTo>
                      <a:pt x="1" y="2"/>
                      <a:pt x="1" y="2"/>
                      <a:pt x="1" y="2"/>
                    </a:cubicBezTo>
                    <a:lnTo>
                      <a:pt x="1" y="2"/>
                    </a:lnTo>
                    <a:lnTo>
                      <a:pt x="1" y="1"/>
                    </a:lnTo>
                    <a:close/>
                    <a:moveTo>
                      <a:pt x="1" y="2"/>
                    </a:moveTo>
                    <a:lnTo>
                      <a:pt x="2" y="4"/>
                    </a:lnTo>
                    <a:cubicBezTo>
                      <a:pt x="2" y="4"/>
                      <a:pt x="2" y="2"/>
                      <a:pt x="2" y="2"/>
                    </a:cubicBezTo>
                    <a:cubicBezTo>
                      <a:pt x="2" y="2"/>
                      <a:pt x="2" y="2"/>
                      <a:pt x="1" y="2"/>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7"/>
              <p:cNvSpPr/>
              <p:nvPr/>
            </p:nvSpPr>
            <p:spPr>
              <a:xfrm>
                <a:off x="2819061" y="3489194"/>
                <a:ext cx="546" cy="273"/>
              </a:xfrm>
              <a:custGeom>
                <a:avLst/>
                <a:gdLst/>
                <a:ahLst/>
                <a:cxnLst/>
                <a:rect l="l" t="t" r="r" b="b"/>
                <a:pathLst>
                  <a:path w="14" h="7" extrusionOk="0">
                    <a:moveTo>
                      <a:pt x="0" y="0"/>
                    </a:moveTo>
                    <a:lnTo>
                      <a:pt x="0" y="0"/>
                    </a:lnTo>
                    <a:cubicBezTo>
                      <a:pt x="2" y="1"/>
                      <a:pt x="3" y="2"/>
                      <a:pt x="5" y="3"/>
                    </a:cubicBezTo>
                    <a:lnTo>
                      <a:pt x="5" y="3"/>
                    </a:lnTo>
                    <a:cubicBezTo>
                      <a:pt x="3" y="2"/>
                      <a:pt x="2" y="1"/>
                      <a:pt x="0" y="0"/>
                    </a:cubicBezTo>
                    <a:close/>
                    <a:moveTo>
                      <a:pt x="5" y="3"/>
                    </a:moveTo>
                    <a:lnTo>
                      <a:pt x="5" y="3"/>
                    </a:lnTo>
                    <a:cubicBezTo>
                      <a:pt x="8" y="4"/>
                      <a:pt x="10" y="5"/>
                      <a:pt x="13" y="6"/>
                    </a:cubicBezTo>
                    <a:cubicBezTo>
                      <a:pt x="10" y="4"/>
                      <a:pt x="8" y="4"/>
                      <a:pt x="5" y="3"/>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7"/>
              <p:cNvSpPr/>
              <p:nvPr/>
            </p:nvSpPr>
            <p:spPr>
              <a:xfrm>
                <a:off x="1297084" y="3383874"/>
                <a:ext cx="78" cy="117"/>
              </a:xfrm>
              <a:custGeom>
                <a:avLst/>
                <a:gdLst/>
                <a:ahLst/>
                <a:cxnLst/>
                <a:rect l="l" t="t" r="r" b="b"/>
                <a:pathLst>
                  <a:path w="2" h="3" extrusionOk="0">
                    <a:moveTo>
                      <a:pt x="1" y="0"/>
                    </a:moveTo>
                    <a:lnTo>
                      <a:pt x="1" y="0"/>
                    </a:lnTo>
                    <a:cubicBezTo>
                      <a:pt x="2" y="1"/>
                      <a:pt x="2" y="1"/>
                      <a:pt x="2" y="3"/>
                    </a:cubicBezTo>
                    <a:lnTo>
                      <a:pt x="2" y="1"/>
                    </a:lnTo>
                    <a:cubicBezTo>
                      <a:pt x="2" y="1"/>
                      <a:pt x="2" y="1"/>
                      <a:pt x="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7"/>
              <p:cNvSpPr/>
              <p:nvPr/>
            </p:nvSpPr>
            <p:spPr>
              <a:xfrm>
                <a:off x="1296305" y="3383056"/>
                <a:ext cx="818" cy="818"/>
              </a:xfrm>
              <a:custGeom>
                <a:avLst/>
                <a:gdLst/>
                <a:ahLst/>
                <a:cxnLst/>
                <a:rect l="l" t="t" r="r" b="b"/>
                <a:pathLst>
                  <a:path w="21" h="21" extrusionOk="0">
                    <a:moveTo>
                      <a:pt x="0" y="1"/>
                    </a:moveTo>
                    <a:cubicBezTo>
                      <a:pt x="5" y="5"/>
                      <a:pt x="12" y="12"/>
                      <a:pt x="20" y="21"/>
                    </a:cubicBezTo>
                    <a:cubicBezTo>
                      <a:pt x="15" y="14"/>
                      <a:pt x="7" y="8"/>
                      <a:pt x="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7"/>
              <p:cNvSpPr/>
              <p:nvPr/>
            </p:nvSpPr>
            <p:spPr>
              <a:xfrm>
                <a:off x="3084212" y="3580292"/>
                <a:ext cx="117" cy="234"/>
              </a:xfrm>
              <a:custGeom>
                <a:avLst/>
                <a:gdLst/>
                <a:ahLst/>
                <a:cxnLst/>
                <a:rect l="l" t="t" r="r" b="b"/>
                <a:pathLst>
                  <a:path w="3" h="6" extrusionOk="0">
                    <a:moveTo>
                      <a:pt x="2" y="1"/>
                    </a:moveTo>
                    <a:cubicBezTo>
                      <a:pt x="2" y="2"/>
                      <a:pt x="2" y="4"/>
                      <a:pt x="1" y="5"/>
                    </a:cubicBezTo>
                    <a:lnTo>
                      <a:pt x="2" y="4"/>
                    </a:lnTo>
                    <a:cubicBezTo>
                      <a:pt x="2" y="2"/>
                      <a:pt x="2" y="1"/>
                      <a:pt x="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7"/>
              <p:cNvSpPr/>
              <p:nvPr/>
            </p:nvSpPr>
            <p:spPr>
              <a:xfrm>
                <a:off x="4230848" y="3392095"/>
                <a:ext cx="78" cy="156"/>
              </a:xfrm>
              <a:custGeom>
                <a:avLst/>
                <a:gdLst/>
                <a:ahLst/>
                <a:cxnLst/>
                <a:rect l="l" t="t" r="r" b="b"/>
                <a:pathLst>
                  <a:path w="2" h="4" extrusionOk="0">
                    <a:moveTo>
                      <a:pt x="0" y="0"/>
                    </a:moveTo>
                    <a:lnTo>
                      <a:pt x="2" y="3"/>
                    </a:lnTo>
                    <a:cubicBezTo>
                      <a:pt x="2" y="3"/>
                      <a:pt x="2" y="2"/>
                      <a:pt x="2" y="2"/>
                    </a:cubicBezTo>
                    <a:cubicBezTo>
                      <a:pt x="2" y="2"/>
                      <a:pt x="0" y="0"/>
                      <a:pt x="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7"/>
              <p:cNvSpPr/>
              <p:nvPr/>
            </p:nvSpPr>
            <p:spPr>
              <a:xfrm>
                <a:off x="4230887" y="3392212"/>
                <a:ext cx="39" cy="39"/>
              </a:xfrm>
              <a:custGeom>
                <a:avLst/>
                <a:gdLst/>
                <a:ahLst/>
                <a:cxnLst/>
                <a:rect l="l" t="t" r="r" b="b"/>
                <a:pathLst>
                  <a:path w="1" h="1" extrusionOk="0">
                    <a:moveTo>
                      <a:pt x="1" y="0"/>
                    </a:move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7"/>
              <p:cNvSpPr/>
              <p:nvPr/>
            </p:nvSpPr>
            <p:spPr>
              <a:xfrm>
                <a:off x="4230887" y="3392017"/>
                <a:ext cx="234" cy="351"/>
              </a:xfrm>
              <a:custGeom>
                <a:avLst/>
                <a:gdLst/>
                <a:ahLst/>
                <a:cxnLst/>
                <a:rect l="l" t="t" r="r" b="b"/>
                <a:pathLst>
                  <a:path w="6" h="9" extrusionOk="0">
                    <a:moveTo>
                      <a:pt x="1" y="1"/>
                    </a:moveTo>
                    <a:cubicBezTo>
                      <a:pt x="1" y="2"/>
                      <a:pt x="1" y="2"/>
                      <a:pt x="1" y="4"/>
                    </a:cubicBezTo>
                    <a:cubicBezTo>
                      <a:pt x="2" y="5"/>
                      <a:pt x="2" y="7"/>
                      <a:pt x="4" y="8"/>
                    </a:cubicBezTo>
                    <a:lnTo>
                      <a:pt x="4" y="8"/>
                    </a:lnTo>
                    <a:cubicBezTo>
                      <a:pt x="2" y="7"/>
                      <a:pt x="4" y="7"/>
                      <a:pt x="5" y="7"/>
                    </a:cubicBezTo>
                    <a:cubicBezTo>
                      <a:pt x="4" y="5"/>
                      <a:pt x="2" y="2"/>
                      <a:pt x="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7"/>
              <p:cNvSpPr/>
              <p:nvPr/>
            </p:nvSpPr>
            <p:spPr>
              <a:xfrm>
                <a:off x="4230887" y="3392134"/>
                <a:ext cx="39" cy="39"/>
              </a:xfrm>
              <a:custGeom>
                <a:avLst/>
                <a:gdLst/>
                <a:ahLst/>
                <a:cxnLst/>
                <a:rect l="l" t="t" r="r" b="b"/>
                <a:pathLst>
                  <a:path w="1" h="1" extrusionOk="0">
                    <a:moveTo>
                      <a:pt x="1" y="1"/>
                    </a:moveTo>
                    <a:lnTo>
                      <a:pt x="1" y="1"/>
                    </a:lnTo>
                    <a:lnTo>
                      <a:pt x="1" y="1"/>
                    </a:lnTo>
                    <a:lnTo>
                      <a:pt x="1"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7"/>
              <p:cNvSpPr/>
              <p:nvPr/>
            </p:nvSpPr>
            <p:spPr>
              <a:xfrm>
                <a:off x="4230614" y="3391628"/>
                <a:ext cx="156" cy="351"/>
              </a:xfrm>
              <a:custGeom>
                <a:avLst/>
                <a:gdLst/>
                <a:ahLst/>
                <a:cxnLst/>
                <a:rect l="l" t="t" r="r" b="b"/>
                <a:pathLst>
                  <a:path w="4" h="9" extrusionOk="0">
                    <a:moveTo>
                      <a:pt x="1" y="1"/>
                    </a:moveTo>
                    <a:cubicBezTo>
                      <a:pt x="1" y="1"/>
                      <a:pt x="1" y="2"/>
                      <a:pt x="1" y="2"/>
                    </a:cubicBezTo>
                    <a:lnTo>
                      <a:pt x="1" y="2"/>
                    </a:lnTo>
                    <a:cubicBezTo>
                      <a:pt x="1" y="2"/>
                      <a:pt x="1" y="1"/>
                      <a:pt x="1" y="1"/>
                    </a:cubicBezTo>
                    <a:close/>
                    <a:moveTo>
                      <a:pt x="1" y="2"/>
                    </a:moveTo>
                    <a:cubicBezTo>
                      <a:pt x="2" y="5"/>
                      <a:pt x="2" y="7"/>
                      <a:pt x="3" y="8"/>
                    </a:cubicBezTo>
                    <a:cubicBezTo>
                      <a:pt x="3" y="8"/>
                      <a:pt x="3" y="8"/>
                      <a:pt x="3" y="7"/>
                    </a:cubicBezTo>
                    <a:cubicBezTo>
                      <a:pt x="3" y="5"/>
                      <a:pt x="3" y="5"/>
                      <a:pt x="2" y="4"/>
                    </a:cubicBezTo>
                    <a:cubicBezTo>
                      <a:pt x="2" y="3"/>
                      <a:pt x="1" y="3"/>
                      <a:pt x="1" y="2"/>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7"/>
              <p:cNvSpPr/>
              <p:nvPr/>
            </p:nvSpPr>
            <p:spPr>
              <a:xfrm>
                <a:off x="4230614" y="3391628"/>
                <a:ext cx="39" cy="39"/>
              </a:xfrm>
              <a:custGeom>
                <a:avLst/>
                <a:gdLst/>
                <a:ahLst/>
                <a:cxnLst/>
                <a:rect l="l" t="t" r="r" b="b"/>
                <a:pathLst>
                  <a:path w="1" h="1" extrusionOk="0">
                    <a:moveTo>
                      <a:pt x="1" y="1"/>
                    </a:moveTo>
                    <a:lnTo>
                      <a:pt x="1" y="1"/>
                    </a:lnTo>
                    <a:lnTo>
                      <a:pt x="1"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7"/>
              <p:cNvSpPr/>
              <p:nvPr/>
            </p:nvSpPr>
            <p:spPr>
              <a:xfrm>
                <a:off x="4230731" y="3391861"/>
                <a:ext cx="39" cy="39"/>
              </a:xfrm>
              <a:custGeom>
                <a:avLst/>
                <a:gdLst/>
                <a:ahLst/>
                <a:cxnLst/>
                <a:rect l="l" t="t" r="r" b="b"/>
                <a:pathLst>
                  <a:path w="1" h="1" extrusionOk="0">
                    <a:moveTo>
                      <a:pt x="0" y="1"/>
                    </a:moveTo>
                    <a:lnTo>
                      <a:pt x="0" y="1"/>
                    </a:lnTo>
                    <a:cubicBezTo>
                      <a:pt x="0" y="1"/>
                      <a:pt x="0" y="1"/>
                      <a:pt x="0" y="1"/>
                    </a:cubicBezTo>
                    <a:lnTo>
                      <a:pt x="0" y="1"/>
                    </a:lnTo>
                    <a:cubicBezTo>
                      <a:pt x="0" y="1"/>
                      <a:pt x="0" y="1"/>
                      <a:pt x="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7"/>
              <p:cNvSpPr/>
              <p:nvPr/>
            </p:nvSpPr>
            <p:spPr>
              <a:xfrm>
                <a:off x="4230653" y="3391745"/>
                <a:ext cx="39" cy="39"/>
              </a:xfrm>
              <a:custGeom>
                <a:avLst/>
                <a:gdLst/>
                <a:ahLst/>
                <a:cxnLst/>
                <a:rect l="l" t="t" r="r" b="b"/>
                <a:pathLst>
                  <a:path w="1" h="1" extrusionOk="0">
                    <a:moveTo>
                      <a:pt x="1" y="1"/>
                    </a:moveTo>
                    <a:lnTo>
                      <a:pt x="1" y="1"/>
                    </a:lnTo>
                    <a:cubicBezTo>
                      <a:pt x="1" y="1"/>
                      <a:pt x="1" y="1"/>
                      <a:pt x="1" y="1"/>
                    </a:cubicBezTo>
                    <a:lnTo>
                      <a:pt x="1"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7"/>
              <p:cNvSpPr/>
              <p:nvPr/>
            </p:nvSpPr>
            <p:spPr>
              <a:xfrm>
                <a:off x="4230848" y="3392095"/>
                <a:ext cx="39" cy="39"/>
              </a:xfrm>
              <a:custGeom>
                <a:avLst/>
                <a:gdLst/>
                <a:ahLst/>
                <a:cxnLst/>
                <a:rect l="l" t="t" r="r" b="b"/>
                <a:pathLst>
                  <a:path w="1" h="1" extrusionOk="0">
                    <a:moveTo>
                      <a:pt x="0" y="0"/>
                    </a:moveTo>
                    <a:cubicBezTo>
                      <a:pt x="0" y="0"/>
                      <a:pt x="0" y="0"/>
                      <a:pt x="0" y="0"/>
                    </a:cubicBezTo>
                    <a:lnTo>
                      <a:pt x="0" y="0"/>
                    </a:lnTo>
                    <a:lnTo>
                      <a:pt x="0" y="0"/>
                    </a:lnTo>
                    <a:lnTo>
                      <a:pt x="0" y="0"/>
                    </a:lnTo>
                    <a:cubicBezTo>
                      <a:pt x="0" y="0"/>
                      <a:pt x="0" y="0"/>
                      <a:pt x="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7"/>
              <p:cNvSpPr/>
              <p:nvPr/>
            </p:nvSpPr>
            <p:spPr>
              <a:xfrm>
                <a:off x="4230653" y="3392329"/>
                <a:ext cx="39" cy="39"/>
              </a:xfrm>
              <a:custGeom>
                <a:avLst/>
                <a:gdLst/>
                <a:ahLst/>
                <a:cxnLst/>
                <a:rect l="l" t="t" r="r" b="b"/>
                <a:pathLst>
                  <a:path w="1" h="1" extrusionOk="0">
                    <a:moveTo>
                      <a:pt x="1" y="0"/>
                    </a:moveTo>
                    <a:lnTo>
                      <a:pt x="1" y="0"/>
                    </a:lnTo>
                    <a:lnTo>
                      <a:pt x="1" y="0"/>
                    </a:lnTo>
                    <a:lnTo>
                      <a:pt x="1" y="0"/>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7"/>
              <p:cNvSpPr/>
              <p:nvPr/>
            </p:nvSpPr>
            <p:spPr>
              <a:xfrm>
                <a:off x="4048418" y="3580292"/>
                <a:ext cx="117" cy="234"/>
              </a:xfrm>
              <a:custGeom>
                <a:avLst/>
                <a:gdLst/>
                <a:ahLst/>
                <a:cxnLst/>
                <a:rect l="l" t="t" r="r" b="b"/>
                <a:pathLst>
                  <a:path w="3" h="6" extrusionOk="0">
                    <a:moveTo>
                      <a:pt x="2" y="1"/>
                    </a:moveTo>
                    <a:cubicBezTo>
                      <a:pt x="2" y="2"/>
                      <a:pt x="2" y="4"/>
                      <a:pt x="1" y="5"/>
                    </a:cubicBezTo>
                    <a:cubicBezTo>
                      <a:pt x="2" y="5"/>
                      <a:pt x="2" y="5"/>
                      <a:pt x="2" y="4"/>
                    </a:cubicBezTo>
                    <a:cubicBezTo>
                      <a:pt x="2" y="4"/>
                      <a:pt x="2" y="4"/>
                      <a:pt x="2" y="2"/>
                    </a:cubicBezTo>
                    <a:cubicBezTo>
                      <a:pt x="2" y="2"/>
                      <a:pt x="2" y="1"/>
                      <a:pt x="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7"/>
              <p:cNvSpPr/>
              <p:nvPr/>
            </p:nvSpPr>
            <p:spPr>
              <a:xfrm>
                <a:off x="4048496" y="3580370"/>
                <a:ext cx="39" cy="78"/>
              </a:xfrm>
              <a:custGeom>
                <a:avLst/>
                <a:gdLst/>
                <a:ahLst/>
                <a:cxnLst/>
                <a:rect l="l" t="t" r="r" b="b"/>
                <a:pathLst>
                  <a:path w="1" h="2" extrusionOk="0">
                    <a:moveTo>
                      <a:pt x="0" y="2"/>
                    </a:moveTo>
                    <a:cubicBezTo>
                      <a:pt x="0" y="2"/>
                      <a:pt x="0" y="2"/>
                      <a:pt x="0" y="2"/>
                    </a:cubicBezTo>
                    <a:lnTo>
                      <a:pt x="0" y="0"/>
                    </a:lnTo>
                    <a:cubicBezTo>
                      <a:pt x="0" y="2"/>
                      <a:pt x="0" y="2"/>
                      <a:pt x="0" y="2"/>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7"/>
              <p:cNvSpPr/>
              <p:nvPr/>
            </p:nvSpPr>
            <p:spPr>
              <a:xfrm>
                <a:off x="2409431" y="3392095"/>
                <a:ext cx="39" cy="156"/>
              </a:xfrm>
              <a:custGeom>
                <a:avLst/>
                <a:gdLst/>
                <a:ahLst/>
                <a:cxnLst/>
                <a:rect l="l" t="t" r="r" b="b"/>
                <a:pathLst>
                  <a:path w="1" h="4" extrusionOk="0">
                    <a:moveTo>
                      <a:pt x="1" y="0"/>
                    </a:moveTo>
                    <a:cubicBezTo>
                      <a:pt x="1" y="2"/>
                      <a:pt x="1" y="2"/>
                      <a:pt x="1" y="2"/>
                    </a:cubicBezTo>
                    <a:cubicBezTo>
                      <a:pt x="1" y="2"/>
                      <a:pt x="1" y="3"/>
                      <a:pt x="1" y="3"/>
                    </a:cubicBezTo>
                    <a:lnTo>
                      <a:pt x="1" y="2"/>
                    </a:lnTo>
                    <a:cubicBezTo>
                      <a:pt x="1" y="2"/>
                      <a:pt x="1" y="2"/>
                      <a:pt x="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7"/>
              <p:cNvSpPr/>
              <p:nvPr/>
            </p:nvSpPr>
            <p:spPr>
              <a:xfrm>
                <a:off x="2409431" y="3392134"/>
                <a:ext cx="39" cy="117"/>
              </a:xfrm>
              <a:custGeom>
                <a:avLst/>
                <a:gdLst/>
                <a:ahLst/>
                <a:cxnLst/>
                <a:rect l="l" t="t" r="r" b="b"/>
                <a:pathLst>
                  <a:path w="1" h="3" extrusionOk="0">
                    <a:moveTo>
                      <a:pt x="1" y="2"/>
                    </a:moveTo>
                    <a:lnTo>
                      <a:pt x="1" y="2"/>
                    </a:lnTo>
                    <a:cubicBezTo>
                      <a:pt x="1" y="1"/>
                      <a:pt x="1" y="1"/>
                      <a:pt x="1" y="1"/>
                    </a:cubicBezTo>
                    <a:cubicBezTo>
                      <a:pt x="1" y="1"/>
                      <a:pt x="1" y="2"/>
                      <a:pt x="1" y="2"/>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7"/>
              <p:cNvSpPr/>
              <p:nvPr/>
            </p:nvSpPr>
            <p:spPr>
              <a:xfrm>
                <a:off x="2409431" y="3391978"/>
                <a:ext cx="234" cy="390"/>
              </a:xfrm>
              <a:custGeom>
                <a:avLst/>
                <a:gdLst/>
                <a:ahLst/>
                <a:cxnLst/>
                <a:rect l="l" t="t" r="r" b="b"/>
                <a:pathLst>
                  <a:path w="6" h="10" extrusionOk="0">
                    <a:moveTo>
                      <a:pt x="1" y="1"/>
                    </a:moveTo>
                    <a:cubicBezTo>
                      <a:pt x="1" y="3"/>
                      <a:pt x="1" y="3"/>
                      <a:pt x="1" y="5"/>
                    </a:cubicBezTo>
                    <a:cubicBezTo>
                      <a:pt x="2" y="6"/>
                      <a:pt x="4" y="8"/>
                      <a:pt x="5" y="9"/>
                    </a:cubicBezTo>
                    <a:cubicBezTo>
                      <a:pt x="4" y="8"/>
                      <a:pt x="4" y="8"/>
                      <a:pt x="5" y="8"/>
                    </a:cubicBezTo>
                    <a:cubicBezTo>
                      <a:pt x="4" y="6"/>
                      <a:pt x="2" y="3"/>
                      <a:pt x="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7"/>
              <p:cNvSpPr/>
              <p:nvPr/>
            </p:nvSpPr>
            <p:spPr>
              <a:xfrm>
                <a:off x="2409159" y="3391628"/>
                <a:ext cx="234" cy="390"/>
              </a:xfrm>
              <a:custGeom>
                <a:avLst/>
                <a:gdLst/>
                <a:ahLst/>
                <a:cxnLst/>
                <a:rect l="l" t="t" r="r" b="b"/>
                <a:pathLst>
                  <a:path w="6" h="10" extrusionOk="0">
                    <a:moveTo>
                      <a:pt x="1" y="1"/>
                    </a:moveTo>
                    <a:lnTo>
                      <a:pt x="1" y="1"/>
                    </a:lnTo>
                    <a:cubicBezTo>
                      <a:pt x="2" y="4"/>
                      <a:pt x="4" y="7"/>
                      <a:pt x="5" y="10"/>
                    </a:cubicBezTo>
                    <a:lnTo>
                      <a:pt x="5" y="7"/>
                    </a:lnTo>
                    <a:cubicBezTo>
                      <a:pt x="4" y="5"/>
                      <a:pt x="4" y="5"/>
                      <a:pt x="4" y="4"/>
                    </a:cubicBezTo>
                    <a:cubicBezTo>
                      <a:pt x="4" y="2"/>
                      <a:pt x="2" y="2"/>
                      <a:pt x="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7"/>
              <p:cNvSpPr/>
              <p:nvPr/>
            </p:nvSpPr>
            <p:spPr>
              <a:xfrm>
                <a:off x="2409353" y="3391861"/>
                <a:ext cx="39" cy="39"/>
              </a:xfrm>
              <a:custGeom>
                <a:avLst/>
                <a:gdLst/>
                <a:ahLst/>
                <a:cxnLst/>
                <a:rect l="l" t="t" r="r" b="b"/>
                <a:pathLst>
                  <a:path w="1" h="1" extrusionOk="0">
                    <a:moveTo>
                      <a:pt x="0" y="1"/>
                    </a:moveTo>
                    <a:lnTo>
                      <a:pt x="0" y="1"/>
                    </a:lnTo>
                    <a:lnTo>
                      <a:pt x="0" y="1"/>
                    </a:lnTo>
                    <a:lnTo>
                      <a:pt x="0"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7"/>
              <p:cNvSpPr/>
              <p:nvPr/>
            </p:nvSpPr>
            <p:spPr>
              <a:xfrm>
                <a:off x="2409276" y="3391745"/>
                <a:ext cx="39" cy="39"/>
              </a:xfrm>
              <a:custGeom>
                <a:avLst/>
                <a:gdLst/>
                <a:ahLst/>
                <a:cxnLst/>
                <a:rect l="l" t="t" r="r" b="b"/>
                <a:pathLst>
                  <a:path w="1" h="1" extrusionOk="0">
                    <a:moveTo>
                      <a:pt x="1" y="1"/>
                    </a:moveTo>
                    <a:lnTo>
                      <a:pt x="1" y="1"/>
                    </a:lnTo>
                    <a:lnTo>
                      <a:pt x="1" y="1"/>
                    </a:lnTo>
                    <a:lnTo>
                      <a:pt x="1"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7"/>
              <p:cNvSpPr/>
              <p:nvPr/>
            </p:nvSpPr>
            <p:spPr>
              <a:xfrm>
                <a:off x="2409392" y="3392095"/>
                <a:ext cx="39" cy="39"/>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7"/>
              <p:cNvSpPr/>
              <p:nvPr/>
            </p:nvSpPr>
            <p:spPr>
              <a:xfrm>
                <a:off x="3278136" y="3542497"/>
                <a:ext cx="49291" cy="14495"/>
              </a:xfrm>
              <a:custGeom>
                <a:avLst/>
                <a:gdLst/>
                <a:ahLst/>
                <a:cxnLst/>
                <a:rect l="l" t="t" r="r" b="b"/>
                <a:pathLst>
                  <a:path w="1265" h="372" extrusionOk="0">
                    <a:moveTo>
                      <a:pt x="659" y="1"/>
                    </a:moveTo>
                    <a:cubicBezTo>
                      <a:pt x="593" y="46"/>
                      <a:pt x="526" y="88"/>
                      <a:pt x="455" y="125"/>
                    </a:cubicBezTo>
                    <a:cubicBezTo>
                      <a:pt x="306" y="208"/>
                      <a:pt x="147" y="282"/>
                      <a:pt x="1" y="371"/>
                    </a:cubicBezTo>
                    <a:cubicBezTo>
                      <a:pt x="405" y="353"/>
                      <a:pt x="809" y="329"/>
                      <a:pt x="1213" y="299"/>
                    </a:cubicBezTo>
                    <a:cubicBezTo>
                      <a:pt x="1214" y="298"/>
                      <a:pt x="1215" y="298"/>
                      <a:pt x="1218" y="298"/>
                    </a:cubicBezTo>
                    <a:lnTo>
                      <a:pt x="1220" y="298"/>
                    </a:lnTo>
                    <a:cubicBezTo>
                      <a:pt x="1230" y="292"/>
                      <a:pt x="1242" y="287"/>
                      <a:pt x="1252" y="280"/>
                    </a:cubicBezTo>
                    <a:lnTo>
                      <a:pt x="1252" y="280"/>
                    </a:lnTo>
                    <a:cubicBezTo>
                      <a:pt x="1246" y="283"/>
                      <a:pt x="1242" y="286"/>
                      <a:pt x="1242" y="286"/>
                    </a:cubicBezTo>
                    <a:cubicBezTo>
                      <a:pt x="1242" y="283"/>
                      <a:pt x="1243" y="282"/>
                      <a:pt x="1250" y="279"/>
                    </a:cubicBezTo>
                    <a:cubicBezTo>
                      <a:pt x="1256" y="274"/>
                      <a:pt x="1260" y="272"/>
                      <a:pt x="1265" y="269"/>
                    </a:cubicBezTo>
                    <a:cubicBezTo>
                      <a:pt x="1173" y="219"/>
                      <a:pt x="1082" y="166"/>
                      <a:pt x="988" y="125"/>
                    </a:cubicBezTo>
                    <a:cubicBezTo>
                      <a:pt x="859" y="72"/>
                      <a:pt x="932" y="101"/>
                      <a:pt x="726" y="24"/>
                    </a:cubicBezTo>
                    <a:cubicBezTo>
                      <a:pt x="703" y="17"/>
                      <a:pt x="683" y="9"/>
                      <a:pt x="659"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93" name="Google Shape;593;p7"/>
          <p:cNvGrpSpPr/>
          <p:nvPr/>
        </p:nvGrpSpPr>
        <p:grpSpPr>
          <a:xfrm>
            <a:off x="1740301" y="5510116"/>
            <a:ext cx="1172067" cy="546497"/>
            <a:chOff x="3101539" y="3695236"/>
            <a:chExt cx="879050" cy="409873"/>
          </a:xfrm>
        </p:grpSpPr>
        <p:sp>
          <p:nvSpPr>
            <p:cNvPr id="594" name="Google Shape;594;p7"/>
            <p:cNvSpPr/>
            <p:nvPr/>
          </p:nvSpPr>
          <p:spPr>
            <a:xfrm>
              <a:off x="3367352" y="3747214"/>
              <a:ext cx="262429" cy="297965"/>
            </a:xfrm>
            <a:custGeom>
              <a:avLst/>
              <a:gdLst/>
              <a:ahLst/>
              <a:cxnLst/>
              <a:rect l="l" t="t" r="r" b="b"/>
              <a:pathLst>
                <a:path w="6735" h="7647" extrusionOk="0">
                  <a:moveTo>
                    <a:pt x="66" y="0"/>
                  </a:moveTo>
                  <a:cubicBezTo>
                    <a:pt x="43" y="0"/>
                    <a:pt x="21" y="1"/>
                    <a:pt x="0" y="1"/>
                  </a:cubicBezTo>
                  <a:cubicBezTo>
                    <a:pt x="29" y="32"/>
                    <a:pt x="62" y="71"/>
                    <a:pt x="123" y="145"/>
                  </a:cubicBezTo>
                  <a:cubicBezTo>
                    <a:pt x="128" y="151"/>
                    <a:pt x="132" y="155"/>
                    <a:pt x="138" y="161"/>
                  </a:cubicBezTo>
                  <a:cubicBezTo>
                    <a:pt x="388" y="453"/>
                    <a:pt x="931" y="1031"/>
                    <a:pt x="1337" y="1525"/>
                  </a:cubicBezTo>
                  <a:cubicBezTo>
                    <a:pt x="1693" y="1943"/>
                    <a:pt x="1971" y="2360"/>
                    <a:pt x="2273" y="2735"/>
                  </a:cubicBezTo>
                  <a:cubicBezTo>
                    <a:pt x="2912" y="3048"/>
                    <a:pt x="3513" y="3429"/>
                    <a:pt x="4059" y="3876"/>
                  </a:cubicBezTo>
                  <a:cubicBezTo>
                    <a:pt x="4561" y="4286"/>
                    <a:pt x="5022" y="4752"/>
                    <a:pt x="5429" y="5274"/>
                  </a:cubicBezTo>
                  <a:cubicBezTo>
                    <a:pt x="5847" y="5822"/>
                    <a:pt x="6500" y="6708"/>
                    <a:pt x="6678" y="7541"/>
                  </a:cubicBezTo>
                  <a:cubicBezTo>
                    <a:pt x="6687" y="7576"/>
                    <a:pt x="6694" y="7612"/>
                    <a:pt x="6700" y="7647"/>
                  </a:cubicBezTo>
                  <a:cubicBezTo>
                    <a:pt x="6720" y="7502"/>
                    <a:pt x="6732" y="7364"/>
                    <a:pt x="6733" y="7224"/>
                  </a:cubicBezTo>
                  <a:cubicBezTo>
                    <a:pt x="6735" y="6872"/>
                    <a:pt x="6685" y="6527"/>
                    <a:pt x="6617" y="6173"/>
                  </a:cubicBezTo>
                  <a:cubicBezTo>
                    <a:pt x="6389" y="4939"/>
                    <a:pt x="6024" y="3973"/>
                    <a:pt x="5403" y="2934"/>
                  </a:cubicBezTo>
                  <a:cubicBezTo>
                    <a:pt x="4723" y="1879"/>
                    <a:pt x="3306" y="1050"/>
                    <a:pt x="2169" y="555"/>
                  </a:cubicBezTo>
                  <a:cubicBezTo>
                    <a:pt x="1481" y="265"/>
                    <a:pt x="609" y="0"/>
                    <a:pt x="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7"/>
            <p:cNvSpPr/>
            <p:nvPr/>
          </p:nvSpPr>
          <p:spPr>
            <a:xfrm>
              <a:off x="3172453" y="3833364"/>
              <a:ext cx="451916" cy="254597"/>
            </a:xfrm>
            <a:custGeom>
              <a:avLst/>
              <a:gdLst/>
              <a:ahLst/>
              <a:cxnLst/>
              <a:rect l="l" t="t" r="r" b="b"/>
              <a:pathLst>
                <a:path w="11598" h="6534" extrusionOk="0">
                  <a:moveTo>
                    <a:pt x="2727" y="1"/>
                  </a:moveTo>
                  <a:cubicBezTo>
                    <a:pt x="1766" y="1"/>
                    <a:pt x="829" y="123"/>
                    <a:pt x="1" y="337"/>
                  </a:cubicBezTo>
                  <a:cubicBezTo>
                    <a:pt x="7" y="339"/>
                    <a:pt x="12" y="339"/>
                    <a:pt x="17" y="342"/>
                  </a:cubicBezTo>
                  <a:cubicBezTo>
                    <a:pt x="2415" y="779"/>
                    <a:pt x="4982" y="1791"/>
                    <a:pt x="6695" y="3199"/>
                  </a:cubicBezTo>
                  <a:cubicBezTo>
                    <a:pt x="7703" y="3983"/>
                    <a:pt x="8489" y="5001"/>
                    <a:pt x="9332" y="5953"/>
                  </a:cubicBezTo>
                  <a:cubicBezTo>
                    <a:pt x="9349" y="5969"/>
                    <a:pt x="9361" y="5990"/>
                    <a:pt x="9368" y="6011"/>
                  </a:cubicBezTo>
                  <a:cubicBezTo>
                    <a:pt x="9384" y="6029"/>
                    <a:pt x="9401" y="6044"/>
                    <a:pt x="9418" y="6057"/>
                  </a:cubicBezTo>
                  <a:cubicBezTo>
                    <a:pt x="9434" y="6071"/>
                    <a:pt x="9452" y="6084"/>
                    <a:pt x="9468" y="6099"/>
                  </a:cubicBezTo>
                  <a:cubicBezTo>
                    <a:pt x="9479" y="6106"/>
                    <a:pt x="9501" y="6122"/>
                    <a:pt x="9518" y="6137"/>
                  </a:cubicBezTo>
                  <a:cubicBezTo>
                    <a:pt x="9853" y="6367"/>
                    <a:pt x="10223" y="6533"/>
                    <a:pt x="10635" y="6533"/>
                  </a:cubicBezTo>
                  <a:cubicBezTo>
                    <a:pt x="10637" y="6533"/>
                    <a:pt x="10639" y="6533"/>
                    <a:pt x="10641" y="6533"/>
                  </a:cubicBezTo>
                  <a:cubicBezTo>
                    <a:pt x="10644" y="6533"/>
                    <a:pt x="10646" y="6534"/>
                    <a:pt x="10649" y="6534"/>
                  </a:cubicBezTo>
                  <a:cubicBezTo>
                    <a:pt x="10746" y="6534"/>
                    <a:pt x="10874" y="6467"/>
                    <a:pt x="10984" y="6368"/>
                  </a:cubicBezTo>
                  <a:cubicBezTo>
                    <a:pt x="11042" y="6318"/>
                    <a:pt x="11094" y="6255"/>
                    <a:pt x="11133" y="6190"/>
                  </a:cubicBezTo>
                  <a:cubicBezTo>
                    <a:pt x="11598" y="5334"/>
                    <a:pt x="10400" y="3616"/>
                    <a:pt x="9557" y="2650"/>
                  </a:cubicBezTo>
                  <a:cubicBezTo>
                    <a:pt x="9003" y="2033"/>
                    <a:pt x="8524" y="1672"/>
                    <a:pt x="7789" y="1279"/>
                  </a:cubicBezTo>
                  <a:cubicBezTo>
                    <a:pt x="6931" y="824"/>
                    <a:pt x="6467" y="642"/>
                    <a:pt x="5438" y="352"/>
                  </a:cubicBezTo>
                  <a:cubicBezTo>
                    <a:pt x="4561" y="109"/>
                    <a:pt x="3633" y="1"/>
                    <a:pt x="27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7"/>
            <p:cNvSpPr/>
            <p:nvPr/>
          </p:nvSpPr>
          <p:spPr>
            <a:xfrm>
              <a:off x="3610176" y="3718030"/>
              <a:ext cx="128623" cy="344918"/>
            </a:xfrm>
            <a:custGeom>
              <a:avLst/>
              <a:gdLst/>
              <a:ahLst/>
              <a:cxnLst/>
              <a:rect l="l" t="t" r="r" b="b"/>
              <a:pathLst>
                <a:path w="3301" h="8852" extrusionOk="0">
                  <a:moveTo>
                    <a:pt x="3300" y="0"/>
                  </a:moveTo>
                  <a:lnTo>
                    <a:pt x="3300" y="0"/>
                  </a:lnTo>
                  <a:cubicBezTo>
                    <a:pt x="3109" y="110"/>
                    <a:pt x="2921" y="225"/>
                    <a:pt x="2740" y="345"/>
                  </a:cubicBezTo>
                  <a:cubicBezTo>
                    <a:pt x="2003" y="829"/>
                    <a:pt x="1361" y="1399"/>
                    <a:pt x="908" y="2078"/>
                  </a:cubicBezTo>
                  <a:cubicBezTo>
                    <a:pt x="438" y="2756"/>
                    <a:pt x="0" y="3603"/>
                    <a:pt x="63" y="4557"/>
                  </a:cubicBezTo>
                  <a:cubicBezTo>
                    <a:pt x="322" y="5151"/>
                    <a:pt x="519" y="5773"/>
                    <a:pt x="653" y="6409"/>
                  </a:cubicBezTo>
                  <a:cubicBezTo>
                    <a:pt x="760" y="6920"/>
                    <a:pt x="826" y="7437"/>
                    <a:pt x="850" y="7956"/>
                  </a:cubicBezTo>
                  <a:cubicBezTo>
                    <a:pt x="856" y="8131"/>
                    <a:pt x="814" y="8513"/>
                    <a:pt x="718" y="8852"/>
                  </a:cubicBezTo>
                  <a:cubicBezTo>
                    <a:pt x="1023" y="8452"/>
                    <a:pt x="1273" y="7992"/>
                    <a:pt x="1525" y="7473"/>
                  </a:cubicBezTo>
                  <a:cubicBezTo>
                    <a:pt x="1893" y="6702"/>
                    <a:pt x="2184" y="6050"/>
                    <a:pt x="2420" y="5151"/>
                  </a:cubicBezTo>
                  <a:cubicBezTo>
                    <a:pt x="2814" y="3493"/>
                    <a:pt x="2831" y="2026"/>
                    <a:pt x="3216" y="338"/>
                  </a:cubicBezTo>
                  <a:cubicBezTo>
                    <a:pt x="3242" y="225"/>
                    <a:pt x="3273" y="112"/>
                    <a:pt x="33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7"/>
            <p:cNvSpPr/>
            <p:nvPr/>
          </p:nvSpPr>
          <p:spPr>
            <a:xfrm>
              <a:off x="3638659" y="3823116"/>
              <a:ext cx="306732" cy="261806"/>
            </a:xfrm>
            <a:custGeom>
              <a:avLst/>
              <a:gdLst/>
              <a:ahLst/>
              <a:cxnLst/>
              <a:rect l="l" t="t" r="r" b="b"/>
              <a:pathLst>
                <a:path w="7872" h="6719" extrusionOk="0">
                  <a:moveTo>
                    <a:pt x="7872" y="1"/>
                  </a:moveTo>
                  <a:cubicBezTo>
                    <a:pt x="7776" y="18"/>
                    <a:pt x="7663" y="40"/>
                    <a:pt x="7527" y="66"/>
                  </a:cubicBezTo>
                  <a:cubicBezTo>
                    <a:pt x="7274" y="115"/>
                    <a:pt x="7020" y="173"/>
                    <a:pt x="6771" y="243"/>
                  </a:cubicBezTo>
                  <a:cubicBezTo>
                    <a:pt x="6220" y="392"/>
                    <a:pt x="5678" y="583"/>
                    <a:pt x="5151" y="805"/>
                  </a:cubicBezTo>
                  <a:cubicBezTo>
                    <a:pt x="4935" y="876"/>
                    <a:pt x="3738" y="1445"/>
                    <a:pt x="3193" y="1837"/>
                  </a:cubicBezTo>
                  <a:cubicBezTo>
                    <a:pt x="2850" y="2059"/>
                    <a:pt x="2559" y="2299"/>
                    <a:pt x="2453" y="2381"/>
                  </a:cubicBezTo>
                  <a:cubicBezTo>
                    <a:pt x="2307" y="2513"/>
                    <a:pt x="2167" y="2648"/>
                    <a:pt x="2026" y="2784"/>
                  </a:cubicBezTo>
                  <a:cubicBezTo>
                    <a:pt x="1758" y="3712"/>
                    <a:pt x="1372" y="4616"/>
                    <a:pt x="884" y="5453"/>
                  </a:cubicBezTo>
                  <a:cubicBezTo>
                    <a:pt x="720" y="5738"/>
                    <a:pt x="542" y="6014"/>
                    <a:pt x="357" y="6284"/>
                  </a:cubicBezTo>
                  <a:cubicBezTo>
                    <a:pt x="242" y="6433"/>
                    <a:pt x="125" y="6581"/>
                    <a:pt x="0" y="6718"/>
                  </a:cubicBezTo>
                  <a:cubicBezTo>
                    <a:pt x="57" y="6704"/>
                    <a:pt x="112" y="6689"/>
                    <a:pt x="173" y="6672"/>
                  </a:cubicBezTo>
                  <a:cubicBezTo>
                    <a:pt x="1134" y="6353"/>
                    <a:pt x="2200" y="5890"/>
                    <a:pt x="2907" y="5285"/>
                  </a:cubicBezTo>
                  <a:cubicBezTo>
                    <a:pt x="3667" y="4593"/>
                    <a:pt x="4395" y="3861"/>
                    <a:pt x="5066" y="3085"/>
                  </a:cubicBezTo>
                  <a:cubicBezTo>
                    <a:pt x="5931" y="1996"/>
                    <a:pt x="6805" y="899"/>
                    <a:pt x="78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7"/>
            <p:cNvSpPr/>
            <p:nvPr/>
          </p:nvSpPr>
          <p:spPr>
            <a:xfrm>
              <a:off x="3101539" y="3695236"/>
              <a:ext cx="879050" cy="409873"/>
            </a:xfrm>
            <a:custGeom>
              <a:avLst/>
              <a:gdLst/>
              <a:ahLst/>
              <a:cxnLst/>
              <a:rect l="l" t="t" r="r" b="b"/>
              <a:pathLst>
                <a:path w="22560" h="10519" extrusionOk="0">
                  <a:moveTo>
                    <a:pt x="6884" y="1333"/>
                  </a:moveTo>
                  <a:cubicBezTo>
                    <a:pt x="7427" y="1333"/>
                    <a:pt x="8301" y="1599"/>
                    <a:pt x="8991" y="1889"/>
                  </a:cubicBezTo>
                  <a:cubicBezTo>
                    <a:pt x="10126" y="2384"/>
                    <a:pt x="11547" y="3215"/>
                    <a:pt x="12223" y="4268"/>
                  </a:cubicBezTo>
                  <a:cubicBezTo>
                    <a:pt x="12846" y="5307"/>
                    <a:pt x="13211" y="6273"/>
                    <a:pt x="13439" y="7507"/>
                  </a:cubicBezTo>
                  <a:cubicBezTo>
                    <a:pt x="13534" y="8003"/>
                    <a:pt x="13596" y="8481"/>
                    <a:pt x="13522" y="8981"/>
                  </a:cubicBezTo>
                  <a:cubicBezTo>
                    <a:pt x="13377" y="8119"/>
                    <a:pt x="12686" y="7179"/>
                    <a:pt x="12249" y="6609"/>
                  </a:cubicBezTo>
                  <a:cubicBezTo>
                    <a:pt x="11401" y="5522"/>
                    <a:pt x="10322" y="4667"/>
                    <a:pt x="9094" y="4069"/>
                  </a:cubicBezTo>
                  <a:cubicBezTo>
                    <a:pt x="8793" y="3696"/>
                    <a:pt x="8515" y="3277"/>
                    <a:pt x="8159" y="2860"/>
                  </a:cubicBezTo>
                  <a:cubicBezTo>
                    <a:pt x="7746" y="2356"/>
                    <a:pt x="7191" y="1768"/>
                    <a:pt x="6945" y="1479"/>
                  </a:cubicBezTo>
                  <a:cubicBezTo>
                    <a:pt x="6884" y="1405"/>
                    <a:pt x="6850" y="1367"/>
                    <a:pt x="6822" y="1334"/>
                  </a:cubicBezTo>
                  <a:cubicBezTo>
                    <a:pt x="6842" y="1333"/>
                    <a:pt x="6863" y="1333"/>
                    <a:pt x="6884" y="1333"/>
                  </a:cubicBezTo>
                  <a:close/>
                  <a:moveTo>
                    <a:pt x="16354" y="585"/>
                  </a:moveTo>
                  <a:cubicBezTo>
                    <a:pt x="16325" y="698"/>
                    <a:pt x="16296" y="810"/>
                    <a:pt x="16270" y="923"/>
                  </a:cubicBezTo>
                  <a:cubicBezTo>
                    <a:pt x="15885" y="2611"/>
                    <a:pt x="15868" y="4078"/>
                    <a:pt x="15475" y="5736"/>
                  </a:cubicBezTo>
                  <a:cubicBezTo>
                    <a:pt x="15238" y="6634"/>
                    <a:pt x="14947" y="7287"/>
                    <a:pt x="14578" y="8058"/>
                  </a:cubicBezTo>
                  <a:cubicBezTo>
                    <a:pt x="14327" y="8577"/>
                    <a:pt x="14077" y="9036"/>
                    <a:pt x="13772" y="9437"/>
                  </a:cubicBezTo>
                  <a:cubicBezTo>
                    <a:pt x="13867" y="9098"/>
                    <a:pt x="13909" y="8714"/>
                    <a:pt x="13906" y="8541"/>
                  </a:cubicBezTo>
                  <a:cubicBezTo>
                    <a:pt x="13849" y="7378"/>
                    <a:pt x="13584" y="6214"/>
                    <a:pt x="13115" y="5142"/>
                  </a:cubicBezTo>
                  <a:cubicBezTo>
                    <a:pt x="13054" y="4188"/>
                    <a:pt x="13492" y="3339"/>
                    <a:pt x="13964" y="2662"/>
                  </a:cubicBezTo>
                  <a:cubicBezTo>
                    <a:pt x="14528" y="1818"/>
                    <a:pt x="15383" y="1141"/>
                    <a:pt x="16354" y="585"/>
                  </a:cubicBezTo>
                  <a:close/>
                  <a:moveTo>
                    <a:pt x="21657" y="3283"/>
                  </a:moveTo>
                  <a:lnTo>
                    <a:pt x="21657" y="3283"/>
                  </a:lnTo>
                  <a:cubicBezTo>
                    <a:pt x="20590" y="4182"/>
                    <a:pt x="19718" y="5278"/>
                    <a:pt x="18851" y="6367"/>
                  </a:cubicBezTo>
                  <a:cubicBezTo>
                    <a:pt x="18180" y="7145"/>
                    <a:pt x="17450" y="7875"/>
                    <a:pt x="16692" y="8565"/>
                  </a:cubicBezTo>
                  <a:cubicBezTo>
                    <a:pt x="15985" y="9172"/>
                    <a:pt x="14921" y="9635"/>
                    <a:pt x="13958" y="9954"/>
                  </a:cubicBezTo>
                  <a:cubicBezTo>
                    <a:pt x="13897" y="9971"/>
                    <a:pt x="13842" y="9986"/>
                    <a:pt x="13784" y="10000"/>
                  </a:cubicBezTo>
                  <a:cubicBezTo>
                    <a:pt x="13910" y="9861"/>
                    <a:pt x="14027" y="9713"/>
                    <a:pt x="14142" y="9566"/>
                  </a:cubicBezTo>
                  <a:cubicBezTo>
                    <a:pt x="14880" y="8506"/>
                    <a:pt x="15451" y="7310"/>
                    <a:pt x="15811" y="6065"/>
                  </a:cubicBezTo>
                  <a:cubicBezTo>
                    <a:pt x="15952" y="5930"/>
                    <a:pt x="16094" y="5795"/>
                    <a:pt x="16237" y="5663"/>
                  </a:cubicBezTo>
                  <a:cubicBezTo>
                    <a:pt x="16343" y="5581"/>
                    <a:pt x="16634" y="5339"/>
                    <a:pt x="16978" y="5119"/>
                  </a:cubicBezTo>
                  <a:cubicBezTo>
                    <a:pt x="17521" y="4728"/>
                    <a:pt x="18720" y="4158"/>
                    <a:pt x="18936" y="4087"/>
                  </a:cubicBezTo>
                  <a:cubicBezTo>
                    <a:pt x="19702" y="3765"/>
                    <a:pt x="20495" y="3506"/>
                    <a:pt x="21312" y="3350"/>
                  </a:cubicBezTo>
                  <a:cubicBezTo>
                    <a:pt x="21447" y="3322"/>
                    <a:pt x="21560" y="3300"/>
                    <a:pt x="21657" y="3283"/>
                  </a:cubicBezTo>
                  <a:close/>
                  <a:moveTo>
                    <a:pt x="4547" y="3546"/>
                  </a:moveTo>
                  <a:cubicBezTo>
                    <a:pt x="5454" y="3546"/>
                    <a:pt x="6381" y="3654"/>
                    <a:pt x="7258" y="3897"/>
                  </a:cubicBezTo>
                  <a:cubicBezTo>
                    <a:pt x="8286" y="4188"/>
                    <a:pt x="8751" y="4369"/>
                    <a:pt x="9609" y="4825"/>
                  </a:cubicBezTo>
                  <a:cubicBezTo>
                    <a:pt x="10342" y="5217"/>
                    <a:pt x="10823" y="5578"/>
                    <a:pt x="11377" y="6196"/>
                  </a:cubicBezTo>
                  <a:cubicBezTo>
                    <a:pt x="12222" y="7162"/>
                    <a:pt x="13418" y="8878"/>
                    <a:pt x="12953" y="9735"/>
                  </a:cubicBezTo>
                  <a:cubicBezTo>
                    <a:pt x="12841" y="9920"/>
                    <a:pt x="12619" y="10079"/>
                    <a:pt x="12472" y="10079"/>
                  </a:cubicBezTo>
                  <a:cubicBezTo>
                    <a:pt x="12468" y="10079"/>
                    <a:pt x="12464" y="10079"/>
                    <a:pt x="12461" y="10078"/>
                  </a:cubicBezTo>
                  <a:cubicBezTo>
                    <a:pt x="12459" y="10078"/>
                    <a:pt x="12457" y="10078"/>
                    <a:pt x="12455" y="10078"/>
                  </a:cubicBezTo>
                  <a:cubicBezTo>
                    <a:pt x="12043" y="10078"/>
                    <a:pt x="11673" y="9912"/>
                    <a:pt x="11340" y="9680"/>
                  </a:cubicBezTo>
                  <a:cubicBezTo>
                    <a:pt x="11321" y="9666"/>
                    <a:pt x="11299" y="9651"/>
                    <a:pt x="11289" y="9644"/>
                  </a:cubicBezTo>
                  <a:cubicBezTo>
                    <a:pt x="11272" y="9631"/>
                    <a:pt x="11256" y="9616"/>
                    <a:pt x="11238" y="9603"/>
                  </a:cubicBezTo>
                  <a:cubicBezTo>
                    <a:pt x="11221" y="9589"/>
                    <a:pt x="11204" y="9573"/>
                    <a:pt x="11188" y="9557"/>
                  </a:cubicBezTo>
                  <a:cubicBezTo>
                    <a:pt x="11181" y="9535"/>
                    <a:pt x="11169" y="9515"/>
                    <a:pt x="11152" y="9498"/>
                  </a:cubicBezTo>
                  <a:cubicBezTo>
                    <a:pt x="10309" y="8548"/>
                    <a:pt x="9524" y="7528"/>
                    <a:pt x="8515" y="6744"/>
                  </a:cubicBezTo>
                  <a:cubicBezTo>
                    <a:pt x="6798" y="5335"/>
                    <a:pt x="4223" y="4318"/>
                    <a:pt x="1822" y="3882"/>
                  </a:cubicBezTo>
                  <a:cubicBezTo>
                    <a:pt x="2649" y="3668"/>
                    <a:pt x="3586" y="3546"/>
                    <a:pt x="4547" y="3546"/>
                  </a:cubicBezTo>
                  <a:close/>
                  <a:moveTo>
                    <a:pt x="16582" y="0"/>
                  </a:moveTo>
                  <a:cubicBezTo>
                    <a:pt x="16555" y="0"/>
                    <a:pt x="16526" y="3"/>
                    <a:pt x="16495" y="11"/>
                  </a:cubicBezTo>
                  <a:cubicBezTo>
                    <a:pt x="15949" y="252"/>
                    <a:pt x="15462" y="629"/>
                    <a:pt x="14984" y="985"/>
                  </a:cubicBezTo>
                  <a:cubicBezTo>
                    <a:pt x="14551" y="1317"/>
                    <a:pt x="14153" y="1780"/>
                    <a:pt x="13919" y="2107"/>
                  </a:cubicBezTo>
                  <a:cubicBezTo>
                    <a:pt x="13500" y="2688"/>
                    <a:pt x="13156" y="3334"/>
                    <a:pt x="12975" y="4029"/>
                  </a:cubicBezTo>
                  <a:cubicBezTo>
                    <a:pt x="12924" y="4223"/>
                    <a:pt x="12886" y="4421"/>
                    <a:pt x="12866" y="4621"/>
                  </a:cubicBezTo>
                  <a:cubicBezTo>
                    <a:pt x="12755" y="4405"/>
                    <a:pt x="12637" y="4192"/>
                    <a:pt x="12507" y="3987"/>
                  </a:cubicBezTo>
                  <a:cubicBezTo>
                    <a:pt x="11456" y="2556"/>
                    <a:pt x="9812" y="1660"/>
                    <a:pt x="8160" y="1091"/>
                  </a:cubicBezTo>
                  <a:cubicBezTo>
                    <a:pt x="7950" y="1011"/>
                    <a:pt x="7325" y="853"/>
                    <a:pt x="6836" y="853"/>
                  </a:cubicBezTo>
                  <a:cubicBezTo>
                    <a:pt x="6407" y="853"/>
                    <a:pt x="6084" y="975"/>
                    <a:pt x="6239" y="1377"/>
                  </a:cubicBezTo>
                  <a:cubicBezTo>
                    <a:pt x="6592" y="1744"/>
                    <a:pt x="6866" y="1896"/>
                    <a:pt x="7375" y="2458"/>
                  </a:cubicBezTo>
                  <a:cubicBezTo>
                    <a:pt x="7828" y="2922"/>
                    <a:pt x="8164" y="3344"/>
                    <a:pt x="8516" y="3809"/>
                  </a:cubicBezTo>
                  <a:cubicBezTo>
                    <a:pt x="7354" y="3334"/>
                    <a:pt x="6078" y="3077"/>
                    <a:pt x="4749" y="3060"/>
                  </a:cubicBezTo>
                  <a:cubicBezTo>
                    <a:pt x="4718" y="3057"/>
                    <a:pt x="4672" y="3055"/>
                    <a:pt x="4611" y="3055"/>
                  </a:cubicBezTo>
                  <a:cubicBezTo>
                    <a:pt x="3740" y="3055"/>
                    <a:pt x="0" y="3373"/>
                    <a:pt x="988" y="4200"/>
                  </a:cubicBezTo>
                  <a:cubicBezTo>
                    <a:pt x="1436" y="4339"/>
                    <a:pt x="1915" y="4360"/>
                    <a:pt x="2368" y="4479"/>
                  </a:cubicBezTo>
                  <a:cubicBezTo>
                    <a:pt x="3066" y="4635"/>
                    <a:pt x="3752" y="4848"/>
                    <a:pt x="4429" y="5083"/>
                  </a:cubicBezTo>
                  <a:cubicBezTo>
                    <a:pt x="5788" y="5539"/>
                    <a:pt x="7062" y="6195"/>
                    <a:pt x="8319" y="7122"/>
                  </a:cubicBezTo>
                  <a:cubicBezTo>
                    <a:pt x="8813" y="7471"/>
                    <a:pt x="9581" y="8241"/>
                    <a:pt x="10116" y="8821"/>
                  </a:cubicBezTo>
                  <a:cubicBezTo>
                    <a:pt x="10333" y="9060"/>
                    <a:pt x="10548" y="9301"/>
                    <a:pt x="10764" y="9541"/>
                  </a:cubicBezTo>
                  <a:cubicBezTo>
                    <a:pt x="10761" y="9554"/>
                    <a:pt x="10758" y="9567"/>
                    <a:pt x="10759" y="9582"/>
                  </a:cubicBezTo>
                  <a:cubicBezTo>
                    <a:pt x="10758" y="9677"/>
                    <a:pt x="10837" y="9738"/>
                    <a:pt x="10895" y="9803"/>
                  </a:cubicBezTo>
                  <a:cubicBezTo>
                    <a:pt x="11260" y="10172"/>
                    <a:pt x="11544" y="10369"/>
                    <a:pt x="12109" y="10485"/>
                  </a:cubicBezTo>
                  <a:cubicBezTo>
                    <a:pt x="12205" y="10507"/>
                    <a:pt x="12304" y="10518"/>
                    <a:pt x="12403" y="10518"/>
                  </a:cubicBezTo>
                  <a:cubicBezTo>
                    <a:pt x="12488" y="10518"/>
                    <a:pt x="12573" y="10510"/>
                    <a:pt x="12655" y="10492"/>
                  </a:cubicBezTo>
                  <a:cubicBezTo>
                    <a:pt x="12669" y="10497"/>
                    <a:pt x="12684" y="10501"/>
                    <a:pt x="12701" y="10501"/>
                  </a:cubicBezTo>
                  <a:cubicBezTo>
                    <a:pt x="12859" y="10490"/>
                    <a:pt x="13017" y="10471"/>
                    <a:pt x="13172" y="10448"/>
                  </a:cubicBezTo>
                  <a:cubicBezTo>
                    <a:pt x="13179" y="10449"/>
                    <a:pt x="13186" y="10450"/>
                    <a:pt x="13193" y="10450"/>
                  </a:cubicBezTo>
                  <a:cubicBezTo>
                    <a:pt x="13212" y="10449"/>
                    <a:pt x="13229" y="10442"/>
                    <a:pt x="13247" y="10436"/>
                  </a:cubicBezTo>
                  <a:cubicBezTo>
                    <a:pt x="13891" y="10335"/>
                    <a:pt x="14517" y="10139"/>
                    <a:pt x="15121" y="9890"/>
                  </a:cubicBezTo>
                  <a:cubicBezTo>
                    <a:pt x="15834" y="9599"/>
                    <a:pt x="16535" y="9249"/>
                    <a:pt x="17114" y="8732"/>
                  </a:cubicBezTo>
                  <a:cubicBezTo>
                    <a:pt x="17795" y="8109"/>
                    <a:pt x="18461" y="7468"/>
                    <a:pt x="19072" y="6776"/>
                  </a:cubicBezTo>
                  <a:cubicBezTo>
                    <a:pt x="19631" y="6130"/>
                    <a:pt x="20125" y="5430"/>
                    <a:pt x="20710" y="4806"/>
                  </a:cubicBezTo>
                  <a:cubicBezTo>
                    <a:pt x="21212" y="4237"/>
                    <a:pt x="21780" y="3736"/>
                    <a:pt x="22358" y="3245"/>
                  </a:cubicBezTo>
                  <a:cubicBezTo>
                    <a:pt x="22559" y="2892"/>
                    <a:pt x="22310" y="2797"/>
                    <a:pt x="21973" y="2797"/>
                  </a:cubicBezTo>
                  <a:cubicBezTo>
                    <a:pt x="21639" y="2797"/>
                    <a:pt x="21219" y="2889"/>
                    <a:pt x="21060" y="2918"/>
                  </a:cubicBezTo>
                  <a:cubicBezTo>
                    <a:pt x="19441" y="3211"/>
                    <a:pt x="17610" y="4078"/>
                    <a:pt x="16593" y="4900"/>
                  </a:cubicBezTo>
                  <a:cubicBezTo>
                    <a:pt x="16348" y="5086"/>
                    <a:pt x="16118" y="5307"/>
                    <a:pt x="15957" y="5469"/>
                  </a:cubicBezTo>
                  <a:cubicBezTo>
                    <a:pt x="16298" y="3803"/>
                    <a:pt x="16351" y="2055"/>
                    <a:pt x="16763" y="542"/>
                  </a:cubicBezTo>
                  <a:cubicBezTo>
                    <a:pt x="16882" y="329"/>
                    <a:pt x="16848" y="0"/>
                    <a:pt x="1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7"/>
            <p:cNvSpPr/>
            <p:nvPr/>
          </p:nvSpPr>
          <p:spPr>
            <a:xfrm>
              <a:off x="3173077" y="3842014"/>
              <a:ext cx="427368" cy="245947"/>
            </a:xfrm>
            <a:custGeom>
              <a:avLst/>
              <a:gdLst/>
              <a:ahLst/>
              <a:cxnLst/>
              <a:rect l="l" t="t" r="r" b="b"/>
              <a:pathLst>
                <a:path w="10968" h="6312" extrusionOk="0">
                  <a:moveTo>
                    <a:pt x="1538" y="1"/>
                  </a:moveTo>
                  <a:cubicBezTo>
                    <a:pt x="1024" y="1"/>
                    <a:pt x="509" y="41"/>
                    <a:pt x="1" y="120"/>
                  </a:cubicBezTo>
                  <a:cubicBezTo>
                    <a:pt x="2399" y="557"/>
                    <a:pt x="4966" y="1569"/>
                    <a:pt x="6679" y="2977"/>
                  </a:cubicBezTo>
                  <a:cubicBezTo>
                    <a:pt x="7687" y="3761"/>
                    <a:pt x="8473" y="4779"/>
                    <a:pt x="9316" y="5732"/>
                  </a:cubicBezTo>
                  <a:cubicBezTo>
                    <a:pt x="9333" y="5747"/>
                    <a:pt x="9345" y="5768"/>
                    <a:pt x="9352" y="5790"/>
                  </a:cubicBezTo>
                  <a:cubicBezTo>
                    <a:pt x="9368" y="5807"/>
                    <a:pt x="9385" y="5823"/>
                    <a:pt x="9402" y="5835"/>
                  </a:cubicBezTo>
                  <a:cubicBezTo>
                    <a:pt x="9418" y="5849"/>
                    <a:pt x="9436" y="5862"/>
                    <a:pt x="9452" y="5877"/>
                  </a:cubicBezTo>
                  <a:cubicBezTo>
                    <a:pt x="9463" y="5884"/>
                    <a:pt x="9485" y="5900"/>
                    <a:pt x="9502" y="5915"/>
                  </a:cubicBezTo>
                  <a:cubicBezTo>
                    <a:pt x="9837" y="6145"/>
                    <a:pt x="10207" y="6311"/>
                    <a:pt x="10619" y="6311"/>
                  </a:cubicBezTo>
                  <a:cubicBezTo>
                    <a:pt x="10621" y="6311"/>
                    <a:pt x="10623" y="6311"/>
                    <a:pt x="10625" y="6311"/>
                  </a:cubicBezTo>
                  <a:cubicBezTo>
                    <a:pt x="10628" y="6311"/>
                    <a:pt x="10630" y="6312"/>
                    <a:pt x="10633" y="6312"/>
                  </a:cubicBezTo>
                  <a:cubicBezTo>
                    <a:pt x="10730" y="6312"/>
                    <a:pt x="10858" y="6245"/>
                    <a:pt x="10968" y="6146"/>
                  </a:cubicBezTo>
                  <a:cubicBezTo>
                    <a:pt x="10895" y="6113"/>
                    <a:pt x="10829" y="6067"/>
                    <a:pt x="10769" y="6016"/>
                  </a:cubicBezTo>
                  <a:cubicBezTo>
                    <a:pt x="10522" y="5802"/>
                    <a:pt x="10377" y="5498"/>
                    <a:pt x="10223" y="5209"/>
                  </a:cubicBezTo>
                  <a:cubicBezTo>
                    <a:pt x="9104" y="3110"/>
                    <a:pt x="7197" y="1442"/>
                    <a:pt x="4967" y="612"/>
                  </a:cubicBezTo>
                  <a:cubicBezTo>
                    <a:pt x="3873" y="205"/>
                    <a:pt x="2706" y="1"/>
                    <a:pt x="1538"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7"/>
            <p:cNvSpPr/>
            <p:nvPr/>
          </p:nvSpPr>
          <p:spPr>
            <a:xfrm>
              <a:off x="3638659" y="3823116"/>
              <a:ext cx="306732" cy="261806"/>
            </a:xfrm>
            <a:custGeom>
              <a:avLst/>
              <a:gdLst/>
              <a:ahLst/>
              <a:cxnLst/>
              <a:rect l="l" t="t" r="r" b="b"/>
              <a:pathLst>
                <a:path w="7872" h="6719" extrusionOk="0">
                  <a:moveTo>
                    <a:pt x="7872" y="1"/>
                  </a:moveTo>
                  <a:cubicBezTo>
                    <a:pt x="7776" y="18"/>
                    <a:pt x="7663" y="40"/>
                    <a:pt x="7526" y="66"/>
                  </a:cubicBezTo>
                  <a:cubicBezTo>
                    <a:pt x="7274" y="115"/>
                    <a:pt x="7020" y="173"/>
                    <a:pt x="6771" y="243"/>
                  </a:cubicBezTo>
                  <a:cubicBezTo>
                    <a:pt x="6367" y="570"/>
                    <a:pt x="5982" y="928"/>
                    <a:pt x="5619" y="1293"/>
                  </a:cubicBezTo>
                  <a:cubicBezTo>
                    <a:pt x="4289" y="2628"/>
                    <a:pt x="3082" y="4132"/>
                    <a:pt x="1470" y="5105"/>
                  </a:cubicBezTo>
                  <a:cubicBezTo>
                    <a:pt x="1276" y="5221"/>
                    <a:pt x="1076" y="5331"/>
                    <a:pt x="884" y="5453"/>
                  </a:cubicBezTo>
                  <a:cubicBezTo>
                    <a:pt x="720" y="5738"/>
                    <a:pt x="542" y="6014"/>
                    <a:pt x="357" y="6284"/>
                  </a:cubicBezTo>
                  <a:cubicBezTo>
                    <a:pt x="242" y="6433"/>
                    <a:pt x="125" y="6581"/>
                    <a:pt x="0" y="6718"/>
                  </a:cubicBezTo>
                  <a:cubicBezTo>
                    <a:pt x="57" y="6704"/>
                    <a:pt x="112" y="6689"/>
                    <a:pt x="173" y="6672"/>
                  </a:cubicBezTo>
                  <a:cubicBezTo>
                    <a:pt x="1134" y="6353"/>
                    <a:pt x="2200" y="5890"/>
                    <a:pt x="2907" y="5285"/>
                  </a:cubicBezTo>
                  <a:cubicBezTo>
                    <a:pt x="3667" y="4593"/>
                    <a:pt x="4395" y="3861"/>
                    <a:pt x="5066" y="3085"/>
                  </a:cubicBezTo>
                  <a:cubicBezTo>
                    <a:pt x="5931" y="1996"/>
                    <a:pt x="6805" y="899"/>
                    <a:pt x="787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7"/>
            <p:cNvSpPr/>
            <p:nvPr/>
          </p:nvSpPr>
          <p:spPr>
            <a:xfrm>
              <a:off x="3372690" y="3753448"/>
              <a:ext cx="152821" cy="144833"/>
            </a:xfrm>
            <a:custGeom>
              <a:avLst/>
              <a:gdLst/>
              <a:ahLst/>
              <a:cxnLst/>
              <a:rect l="l" t="t" r="r" b="b"/>
              <a:pathLst>
                <a:path w="3922" h="3717" extrusionOk="0">
                  <a:moveTo>
                    <a:pt x="1" y="1"/>
                  </a:moveTo>
                  <a:lnTo>
                    <a:pt x="1" y="1"/>
                  </a:lnTo>
                  <a:cubicBezTo>
                    <a:pt x="251" y="293"/>
                    <a:pt x="794" y="871"/>
                    <a:pt x="1200" y="1365"/>
                  </a:cubicBezTo>
                  <a:cubicBezTo>
                    <a:pt x="1556" y="1783"/>
                    <a:pt x="1834" y="2202"/>
                    <a:pt x="2135" y="2575"/>
                  </a:cubicBezTo>
                  <a:cubicBezTo>
                    <a:pt x="2775" y="2888"/>
                    <a:pt x="3376" y="3269"/>
                    <a:pt x="3922" y="3716"/>
                  </a:cubicBezTo>
                  <a:cubicBezTo>
                    <a:pt x="3831" y="3590"/>
                    <a:pt x="3736" y="3466"/>
                    <a:pt x="3642" y="3343"/>
                  </a:cubicBezTo>
                  <a:cubicBezTo>
                    <a:pt x="2635" y="2026"/>
                    <a:pt x="1447" y="765"/>
                    <a:pt x="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7"/>
            <p:cNvSpPr/>
            <p:nvPr/>
          </p:nvSpPr>
          <p:spPr>
            <a:xfrm>
              <a:off x="3635620" y="3718030"/>
              <a:ext cx="103179" cy="344918"/>
            </a:xfrm>
            <a:custGeom>
              <a:avLst/>
              <a:gdLst/>
              <a:ahLst/>
              <a:cxnLst/>
              <a:rect l="l" t="t" r="r" b="b"/>
              <a:pathLst>
                <a:path w="2648" h="8852" extrusionOk="0">
                  <a:moveTo>
                    <a:pt x="2647" y="0"/>
                  </a:moveTo>
                  <a:lnTo>
                    <a:pt x="2647" y="0"/>
                  </a:lnTo>
                  <a:cubicBezTo>
                    <a:pt x="2456" y="110"/>
                    <a:pt x="2268" y="225"/>
                    <a:pt x="2087" y="345"/>
                  </a:cubicBezTo>
                  <a:cubicBezTo>
                    <a:pt x="953" y="2178"/>
                    <a:pt x="231" y="4266"/>
                    <a:pt x="0" y="6409"/>
                  </a:cubicBezTo>
                  <a:cubicBezTo>
                    <a:pt x="107" y="6920"/>
                    <a:pt x="173" y="7437"/>
                    <a:pt x="197" y="7956"/>
                  </a:cubicBezTo>
                  <a:cubicBezTo>
                    <a:pt x="203" y="8131"/>
                    <a:pt x="161" y="8513"/>
                    <a:pt x="65" y="8852"/>
                  </a:cubicBezTo>
                  <a:cubicBezTo>
                    <a:pt x="370" y="8452"/>
                    <a:pt x="620" y="7992"/>
                    <a:pt x="872" y="7473"/>
                  </a:cubicBezTo>
                  <a:cubicBezTo>
                    <a:pt x="1240" y="6702"/>
                    <a:pt x="1531" y="6050"/>
                    <a:pt x="1767" y="5151"/>
                  </a:cubicBezTo>
                  <a:cubicBezTo>
                    <a:pt x="2161" y="3493"/>
                    <a:pt x="2178" y="2026"/>
                    <a:pt x="2563" y="338"/>
                  </a:cubicBezTo>
                  <a:cubicBezTo>
                    <a:pt x="2589" y="225"/>
                    <a:pt x="2620" y="112"/>
                    <a:pt x="2647"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 name="Google Shape;603;p7"/>
          <p:cNvGrpSpPr/>
          <p:nvPr/>
        </p:nvGrpSpPr>
        <p:grpSpPr>
          <a:xfrm flipH="1">
            <a:off x="-513672" y="5130578"/>
            <a:ext cx="2041195" cy="1877333"/>
            <a:chOff x="5667014" y="4243458"/>
            <a:chExt cx="1530896" cy="1408000"/>
          </a:xfrm>
        </p:grpSpPr>
        <p:sp>
          <p:nvSpPr>
            <p:cNvPr id="604" name="Google Shape;604;p7"/>
            <p:cNvSpPr/>
            <p:nvPr/>
          </p:nvSpPr>
          <p:spPr>
            <a:xfrm>
              <a:off x="5695497" y="4853792"/>
              <a:ext cx="89074" cy="57707"/>
            </a:xfrm>
            <a:custGeom>
              <a:avLst/>
              <a:gdLst/>
              <a:ahLst/>
              <a:cxnLst/>
              <a:rect l="l" t="t" r="r" b="b"/>
              <a:pathLst>
                <a:path w="2286" h="1481" extrusionOk="0">
                  <a:moveTo>
                    <a:pt x="0" y="1"/>
                  </a:moveTo>
                  <a:lnTo>
                    <a:pt x="0" y="1"/>
                  </a:lnTo>
                  <a:cubicBezTo>
                    <a:pt x="16" y="20"/>
                    <a:pt x="35" y="43"/>
                    <a:pt x="58" y="69"/>
                  </a:cubicBezTo>
                  <a:cubicBezTo>
                    <a:pt x="161" y="186"/>
                    <a:pt x="691" y="767"/>
                    <a:pt x="866" y="877"/>
                  </a:cubicBezTo>
                  <a:cubicBezTo>
                    <a:pt x="1301" y="1213"/>
                    <a:pt x="1818" y="1400"/>
                    <a:pt x="2285" y="1481"/>
                  </a:cubicBezTo>
                  <a:cubicBezTo>
                    <a:pt x="2193" y="1274"/>
                    <a:pt x="2101" y="1067"/>
                    <a:pt x="2012" y="858"/>
                  </a:cubicBezTo>
                  <a:cubicBezTo>
                    <a:pt x="1935" y="778"/>
                    <a:pt x="1848" y="696"/>
                    <a:pt x="1751" y="616"/>
                  </a:cubicBezTo>
                  <a:cubicBezTo>
                    <a:pt x="1616" y="513"/>
                    <a:pt x="1471" y="422"/>
                    <a:pt x="1322" y="343"/>
                  </a:cubicBezTo>
                  <a:cubicBezTo>
                    <a:pt x="1266" y="314"/>
                    <a:pt x="1172" y="273"/>
                    <a:pt x="1137" y="257"/>
                  </a:cubicBezTo>
                  <a:cubicBezTo>
                    <a:pt x="707" y="96"/>
                    <a:pt x="400" y="2"/>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7"/>
            <p:cNvSpPr/>
            <p:nvPr/>
          </p:nvSpPr>
          <p:spPr>
            <a:xfrm>
              <a:off x="5722616" y="4694312"/>
              <a:ext cx="37445" cy="115453"/>
            </a:xfrm>
            <a:custGeom>
              <a:avLst/>
              <a:gdLst/>
              <a:ahLst/>
              <a:cxnLst/>
              <a:rect l="l" t="t" r="r" b="b"/>
              <a:pathLst>
                <a:path w="961" h="2963" extrusionOk="0">
                  <a:moveTo>
                    <a:pt x="18" y="0"/>
                  </a:moveTo>
                  <a:lnTo>
                    <a:pt x="18" y="0"/>
                  </a:lnTo>
                  <a:cubicBezTo>
                    <a:pt x="1" y="339"/>
                    <a:pt x="83" y="1418"/>
                    <a:pt x="254" y="2038"/>
                  </a:cubicBezTo>
                  <a:cubicBezTo>
                    <a:pt x="329" y="2349"/>
                    <a:pt x="508" y="2676"/>
                    <a:pt x="691" y="2920"/>
                  </a:cubicBezTo>
                  <a:cubicBezTo>
                    <a:pt x="711" y="2913"/>
                    <a:pt x="732" y="2910"/>
                    <a:pt x="753" y="2910"/>
                  </a:cubicBezTo>
                  <a:cubicBezTo>
                    <a:pt x="785" y="2910"/>
                    <a:pt x="818" y="2918"/>
                    <a:pt x="851" y="2937"/>
                  </a:cubicBezTo>
                  <a:cubicBezTo>
                    <a:pt x="861" y="2944"/>
                    <a:pt x="870" y="2954"/>
                    <a:pt x="878" y="2963"/>
                  </a:cubicBezTo>
                  <a:cubicBezTo>
                    <a:pt x="904" y="2846"/>
                    <a:pt x="914" y="2767"/>
                    <a:pt x="922" y="2704"/>
                  </a:cubicBezTo>
                  <a:cubicBezTo>
                    <a:pt x="961" y="2294"/>
                    <a:pt x="948" y="1663"/>
                    <a:pt x="800" y="1181"/>
                  </a:cubicBezTo>
                  <a:cubicBezTo>
                    <a:pt x="658" y="762"/>
                    <a:pt x="497" y="393"/>
                    <a:pt x="144" y="86"/>
                  </a:cubicBezTo>
                  <a:cubicBezTo>
                    <a:pt x="99" y="54"/>
                    <a:pt x="63" y="24"/>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6" name="Google Shape;606;p7"/>
            <p:cNvGrpSpPr/>
            <p:nvPr/>
          </p:nvGrpSpPr>
          <p:grpSpPr>
            <a:xfrm>
              <a:off x="5667014" y="4243458"/>
              <a:ext cx="1530896" cy="1408000"/>
              <a:chOff x="5667014" y="2719458"/>
              <a:chExt cx="1530896" cy="1408000"/>
            </a:xfrm>
          </p:grpSpPr>
          <p:sp>
            <p:nvSpPr>
              <p:cNvPr id="607" name="Google Shape;607;p7"/>
              <p:cNvSpPr/>
              <p:nvPr/>
            </p:nvSpPr>
            <p:spPr>
              <a:xfrm>
                <a:off x="5796881" y="3263553"/>
                <a:ext cx="46057" cy="108050"/>
              </a:xfrm>
              <a:custGeom>
                <a:avLst/>
                <a:gdLst/>
                <a:ahLst/>
                <a:cxnLst/>
                <a:rect l="l" t="t" r="r" b="b"/>
                <a:pathLst>
                  <a:path w="1182" h="2773" extrusionOk="0">
                    <a:moveTo>
                      <a:pt x="930" y="1"/>
                    </a:moveTo>
                    <a:cubicBezTo>
                      <a:pt x="927" y="4"/>
                      <a:pt x="923" y="8"/>
                      <a:pt x="913" y="17"/>
                    </a:cubicBezTo>
                    <a:cubicBezTo>
                      <a:pt x="871" y="62"/>
                      <a:pt x="823" y="110"/>
                      <a:pt x="768" y="134"/>
                    </a:cubicBezTo>
                    <a:cubicBezTo>
                      <a:pt x="765" y="140"/>
                      <a:pt x="749" y="154"/>
                      <a:pt x="714" y="175"/>
                    </a:cubicBezTo>
                    <a:cubicBezTo>
                      <a:pt x="626" y="269"/>
                      <a:pt x="540" y="367"/>
                      <a:pt x="451" y="472"/>
                    </a:cubicBezTo>
                    <a:cubicBezTo>
                      <a:pt x="445" y="479"/>
                      <a:pt x="439" y="486"/>
                      <a:pt x="432" y="495"/>
                    </a:cubicBezTo>
                    <a:cubicBezTo>
                      <a:pt x="320" y="638"/>
                      <a:pt x="152" y="967"/>
                      <a:pt x="141" y="1013"/>
                    </a:cubicBezTo>
                    <a:cubicBezTo>
                      <a:pt x="103" y="1106"/>
                      <a:pt x="74" y="1201"/>
                      <a:pt x="60" y="1300"/>
                    </a:cubicBezTo>
                    <a:cubicBezTo>
                      <a:pt x="22" y="1676"/>
                      <a:pt x="0" y="2056"/>
                      <a:pt x="12" y="2432"/>
                    </a:cubicBezTo>
                    <a:cubicBezTo>
                      <a:pt x="26" y="2613"/>
                      <a:pt x="22" y="2609"/>
                      <a:pt x="58" y="2772"/>
                    </a:cubicBezTo>
                    <a:cubicBezTo>
                      <a:pt x="71" y="2759"/>
                      <a:pt x="86" y="2746"/>
                      <a:pt x="102" y="2729"/>
                    </a:cubicBezTo>
                    <a:cubicBezTo>
                      <a:pt x="370" y="2455"/>
                      <a:pt x="501" y="2319"/>
                      <a:pt x="653" y="2076"/>
                    </a:cubicBezTo>
                    <a:cubicBezTo>
                      <a:pt x="752" y="1937"/>
                      <a:pt x="944" y="1459"/>
                      <a:pt x="999" y="1209"/>
                    </a:cubicBezTo>
                    <a:cubicBezTo>
                      <a:pt x="1114" y="710"/>
                      <a:pt x="1182" y="435"/>
                      <a:pt x="9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7"/>
              <p:cNvSpPr/>
              <p:nvPr/>
            </p:nvSpPr>
            <p:spPr>
              <a:xfrm>
                <a:off x="5747903" y="3460789"/>
                <a:ext cx="93516" cy="33042"/>
              </a:xfrm>
              <a:custGeom>
                <a:avLst/>
                <a:gdLst/>
                <a:ahLst/>
                <a:cxnLst/>
                <a:rect l="l" t="t" r="r" b="b"/>
                <a:pathLst>
                  <a:path w="2400" h="848" extrusionOk="0">
                    <a:moveTo>
                      <a:pt x="137" y="0"/>
                    </a:moveTo>
                    <a:cubicBezTo>
                      <a:pt x="104" y="0"/>
                      <a:pt x="70" y="1"/>
                      <a:pt x="34" y="3"/>
                    </a:cubicBezTo>
                    <a:cubicBezTo>
                      <a:pt x="22" y="4"/>
                      <a:pt x="11" y="5"/>
                      <a:pt x="0" y="7"/>
                    </a:cubicBezTo>
                    <a:cubicBezTo>
                      <a:pt x="247" y="202"/>
                      <a:pt x="525" y="386"/>
                      <a:pt x="866" y="579"/>
                    </a:cubicBezTo>
                    <a:cubicBezTo>
                      <a:pt x="1194" y="774"/>
                      <a:pt x="1606" y="847"/>
                      <a:pt x="2024" y="847"/>
                    </a:cubicBezTo>
                    <a:cubicBezTo>
                      <a:pt x="2142" y="847"/>
                      <a:pt x="2261" y="841"/>
                      <a:pt x="2378" y="831"/>
                    </a:cubicBezTo>
                    <a:cubicBezTo>
                      <a:pt x="2377" y="797"/>
                      <a:pt x="2384" y="766"/>
                      <a:pt x="2400" y="735"/>
                    </a:cubicBezTo>
                    <a:cubicBezTo>
                      <a:pt x="2394" y="728"/>
                      <a:pt x="2388" y="721"/>
                      <a:pt x="2384" y="713"/>
                    </a:cubicBezTo>
                    <a:cubicBezTo>
                      <a:pt x="2371" y="696"/>
                      <a:pt x="2359" y="679"/>
                      <a:pt x="2346" y="660"/>
                    </a:cubicBezTo>
                    <a:cubicBezTo>
                      <a:pt x="2233" y="589"/>
                      <a:pt x="2119" y="518"/>
                      <a:pt x="1997" y="466"/>
                    </a:cubicBezTo>
                    <a:cubicBezTo>
                      <a:pt x="1595" y="265"/>
                      <a:pt x="1092" y="118"/>
                      <a:pt x="551" y="37"/>
                    </a:cubicBezTo>
                    <a:cubicBezTo>
                      <a:pt x="442" y="20"/>
                      <a:pt x="309" y="0"/>
                      <a:pt x="1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7"/>
              <p:cNvSpPr/>
              <p:nvPr/>
            </p:nvSpPr>
            <p:spPr>
              <a:xfrm>
                <a:off x="5852444" y="3374211"/>
                <a:ext cx="40563" cy="101855"/>
              </a:xfrm>
              <a:custGeom>
                <a:avLst/>
                <a:gdLst/>
                <a:ahLst/>
                <a:cxnLst/>
                <a:rect l="l" t="t" r="r" b="b"/>
                <a:pathLst>
                  <a:path w="1041" h="2614" extrusionOk="0">
                    <a:moveTo>
                      <a:pt x="657" y="0"/>
                    </a:moveTo>
                    <a:cubicBezTo>
                      <a:pt x="652" y="5"/>
                      <a:pt x="646" y="15"/>
                      <a:pt x="629" y="44"/>
                    </a:cubicBezTo>
                    <a:cubicBezTo>
                      <a:pt x="612" y="47"/>
                      <a:pt x="212" y="671"/>
                      <a:pt x="167" y="901"/>
                    </a:cubicBezTo>
                    <a:cubicBezTo>
                      <a:pt x="1" y="1482"/>
                      <a:pt x="54" y="2022"/>
                      <a:pt x="196" y="2614"/>
                    </a:cubicBezTo>
                    <a:cubicBezTo>
                      <a:pt x="423" y="2440"/>
                      <a:pt x="639" y="2235"/>
                      <a:pt x="787" y="1987"/>
                    </a:cubicBezTo>
                    <a:lnTo>
                      <a:pt x="787" y="1987"/>
                    </a:lnTo>
                    <a:cubicBezTo>
                      <a:pt x="782" y="1994"/>
                      <a:pt x="778" y="1999"/>
                      <a:pt x="777" y="1999"/>
                    </a:cubicBezTo>
                    <a:cubicBezTo>
                      <a:pt x="777" y="1999"/>
                      <a:pt x="778" y="1997"/>
                      <a:pt x="780" y="1994"/>
                    </a:cubicBezTo>
                    <a:cubicBezTo>
                      <a:pt x="859" y="1845"/>
                      <a:pt x="824" y="1909"/>
                      <a:pt x="865" y="1821"/>
                    </a:cubicBezTo>
                    <a:cubicBezTo>
                      <a:pt x="923" y="1684"/>
                      <a:pt x="1001" y="1293"/>
                      <a:pt x="1001" y="1254"/>
                    </a:cubicBezTo>
                    <a:cubicBezTo>
                      <a:pt x="1034" y="907"/>
                      <a:pt x="1040" y="627"/>
                      <a:pt x="959" y="381"/>
                    </a:cubicBezTo>
                    <a:cubicBezTo>
                      <a:pt x="890" y="206"/>
                      <a:pt x="722" y="2"/>
                      <a:pt x="6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7"/>
              <p:cNvSpPr/>
              <p:nvPr/>
            </p:nvSpPr>
            <p:spPr>
              <a:xfrm>
                <a:off x="6514795" y="2941826"/>
                <a:ext cx="65461" cy="91957"/>
              </a:xfrm>
              <a:custGeom>
                <a:avLst/>
                <a:gdLst/>
                <a:ahLst/>
                <a:cxnLst/>
                <a:rect l="l" t="t" r="r" b="b"/>
                <a:pathLst>
                  <a:path w="1680" h="2360" extrusionOk="0">
                    <a:moveTo>
                      <a:pt x="1652" y="0"/>
                    </a:moveTo>
                    <a:lnTo>
                      <a:pt x="1652" y="0"/>
                    </a:lnTo>
                    <a:cubicBezTo>
                      <a:pt x="1636" y="12"/>
                      <a:pt x="1621" y="25"/>
                      <a:pt x="1600" y="42"/>
                    </a:cubicBezTo>
                    <a:cubicBezTo>
                      <a:pt x="1345" y="227"/>
                      <a:pt x="673" y="924"/>
                      <a:pt x="408" y="1454"/>
                    </a:cubicBezTo>
                    <a:cubicBezTo>
                      <a:pt x="228" y="1797"/>
                      <a:pt x="214" y="1827"/>
                      <a:pt x="72" y="2202"/>
                    </a:cubicBezTo>
                    <a:cubicBezTo>
                      <a:pt x="55" y="2253"/>
                      <a:pt x="34" y="2310"/>
                      <a:pt x="1" y="2353"/>
                    </a:cubicBezTo>
                    <a:cubicBezTo>
                      <a:pt x="28" y="2357"/>
                      <a:pt x="58" y="2359"/>
                      <a:pt x="93" y="2359"/>
                    </a:cubicBezTo>
                    <a:cubicBezTo>
                      <a:pt x="131" y="2359"/>
                      <a:pt x="174" y="2356"/>
                      <a:pt x="228" y="2349"/>
                    </a:cubicBezTo>
                    <a:cubicBezTo>
                      <a:pt x="686" y="2327"/>
                      <a:pt x="1310" y="1781"/>
                      <a:pt x="1474" y="1170"/>
                    </a:cubicBezTo>
                    <a:cubicBezTo>
                      <a:pt x="1582" y="830"/>
                      <a:pt x="1679" y="461"/>
                      <a:pt x="1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7"/>
              <p:cNvSpPr/>
              <p:nvPr/>
            </p:nvSpPr>
            <p:spPr>
              <a:xfrm>
                <a:off x="6488339" y="2756980"/>
                <a:ext cx="37290" cy="164276"/>
              </a:xfrm>
              <a:custGeom>
                <a:avLst/>
                <a:gdLst/>
                <a:ahLst/>
                <a:cxnLst/>
                <a:rect l="l" t="t" r="r" b="b"/>
                <a:pathLst>
                  <a:path w="957" h="4216" extrusionOk="0">
                    <a:moveTo>
                      <a:pt x="134" y="1"/>
                    </a:moveTo>
                    <a:cubicBezTo>
                      <a:pt x="92" y="193"/>
                      <a:pt x="82" y="348"/>
                      <a:pt x="41" y="768"/>
                    </a:cubicBezTo>
                    <a:cubicBezTo>
                      <a:pt x="1" y="1252"/>
                      <a:pt x="14" y="2136"/>
                      <a:pt x="147" y="2695"/>
                    </a:cubicBezTo>
                    <a:cubicBezTo>
                      <a:pt x="256" y="3251"/>
                      <a:pt x="414" y="3525"/>
                      <a:pt x="580" y="4056"/>
                    </a:cubicBezTo>
                    <a:cubicBezTo>
                      <a:pt x="587" y="4108"/>
                      <a:pt x="590" y="4162"/>
                      <a:pt x="597" y="4216"/>
                    </a:cubicBezTo>
                    <a:cubicBezTo>
                      <a:pt x="637" y="4116"/>
                      <a:pt x="676" y="4004"/>
                      <a:pt x="722" y="3856"/>
                    </a:cubicBezTo>
                    <a:cubicBezTo>
                      <a:pt x="913" y="3209"/>
                      <a:pt x="957" y="2325"/>
                      <a:pt x="888" y="1782"/>
                    </a:cubicBezTo>
                    <a:cubicBezTo>
                      <a:pt x="818" y="1211"/>
                      <a:pt x="631" y="455"/>
                      <a:pt x="395" y="213"/>
                    </a:cubicBezTo>
                    <a:cubicBezTo>
                      <a:pt x="305" y="103"/>
                      <a:pt x="237" y="42"/>
                      <a:pt x="204" y="27"/>
                    </a:cubicBezTo>
                    <a:cubicBezTo>
                      <a:pt x="211" y="22"/>
                      <a:pt x="169" y="1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7"/>
              <p:cNvSpPr/>
              <p:nvPr/>
            </p:nvSpPr>
            <p:spPr>
              <a:xfrm>
                <a:off x="6439361" y="2932319"/>
                <a:ext cx="61331" cy="106530"/>
              </a:xfrm>
              <a:custGeom>
                <a:avLst/>
                <a:gdLst/>
                <a:ahLst/>
                <a:cxnLst/>
                <a:rect l="l" t="t" r="r" b="b"/>
                <a:pathLst>
                  <a:path w="1574" h="2734" extrusionOk="0">
                    <a:moveTo>
                      <a:pt x="1" y="1"/>
                    </a:moveTo>
                    <a:lnTo>
                      <a:pt x="1" y="1"/>
                    </a:lnTo>
                    <a:cubicBezTo>
                      <a:pt x="39" y="122"/>
                      <a:pt x="75" y="244"/>
                      <a:pt x="118" y="363"/>
                    </a:cubicBezTo>
                    <a:cubicBezTo>
                      <a:pt x="128" y="387"/>
                      <a:pt x="137" y="414"/>
                      <a:pt x="141" y="441"/>
                    </a:cubicBezTo>
                    <a:cubicBezTo>
                      <a:pt x="156" y="442"/>
                      <a:pt x="194" y="586"/>
                      <a:pt x="221" y="647"/>
                    </a:cubicBezTo>
                    <a:cubicBezTo>
                      <a:pt x="422" y="1200"/>
                      <a:pt x="813" y="2086"/>
                      <a:pt x="1449" y="2733"/>
                    </a:cubicBezTo>
                    <a:cubicBezTo>
                      <a:pt x="1459" y="2668"/>
                      <a:pt x="1492" y="2609"/>
                      <a:pt x="1549" y="2575"/>
                    </a:cubicBezTo>
                    <a:cubicBezTo>
                      <a:pt x="1559" y="2442"/>
                      <a:pt x="1568" y="2306"/>
                      <a:pt x="1574" y="2170"/>
                    </a:cubicBezTo>
                    <a:cubicBezTo>
                      <a:pt x="1517" y="1912"/>
                      <a:pt x="1427" y="1620"/>
                      <a:pt x="1371" y="1501"/>
                    </a:cubicBezTo>
                    <a:cubicBezTo>
                      <a:pt x="1122" y="819"/>
                      <a:pt x="359" y="16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7"/>
              <p:cNvSpPr/>
              <p:nvPr/>
            </p:nvSpPr>
            <p:spPr>
              <a:xfrm>
                <a:off x="6824053" y="2741901"/>
                <a:ext cx="189175" cy="516754"/>
              </a:xfrm>
              <a:custGeom>
                <a:avLst/>
                <a:gdLst/>
                <a:ahLst/>
                <a:cxnLst/>
                <a:rect l="l" t="t" r="r" b="b"/>
                <a:pathLst>
                  <a:path w="4855" h="13262" extrusionOk="0">
                    <a:moveTo>
                      <a:pt x="1156" y="1"/>
                    </a:moveTo>
                    <a:cubicBezTo>
                      <a:pt x="707" y="1849"/>
                      <a:pt x="0" y="4177"/>
                      <a:pt x="67" y="6240"/>
                    </a:cubicBezTo>
                    <a:cubicBezTo>
                      <a:pt x="141" y="6339"/>
                      <a:pt x="215" y="6434"/>
                      <a:pt x="284" y="6533"/>
                    </a:cubicBezTo>
                    <a:cubicBezTo>
                      <a:pt x="668" y="7082"/>
                      <a:pt x="1011" y="7668"/>
                      <a:pt x="1317" y="8256"/>
                    </a:cubicBezTo>
                    <a:cubicBezTo>
                      <a:pt x="1645" y="8887"/>
                      <a:pt x="1928" y="9521"/>
                      <a:pt x="2162" y="10111"/>
                    </a:cubicBezTo>
                    <a:cubicBezTo>
                      <a:pt x="2576" y="11127"/>
                      <a:pt x="2940" y="12183"/>
                      <a:pt x="3170" y="13261"/>
                    </a:cubicBezTo>
                    <a:cubicBezTo>
                      <a:pt x="3218" y="13160"/>
                      <a:pt x="3260" y="13062"/>
                      <a:pt x="3334" y="12873"/>
                    </a:cubicBezTo>
                    <a:cubicBezTo>
                      <a:pt x="4854" y="9096"/>
                      <a:pt x="4333" y="5621"/>
                      <a:pt x="2297" y="1973"/>
                    </a:cubicBezTo>
                    <a:cubicBezTo>
                      <a:pt x="1977" y="1372"/>
                      <a:pt x="1508" y="461"/>
                      <a:pt x="1183" y="37"/>
                    </a:cubicBezTo>
                    <a:cubicBezTo>
                      <a:pt x="1175" y="26"/>
                      <a:pt x="1165" y="12"/>
                      <a:pt x="11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7"/>
              <p:cNvSpPr/>
              <p:nvPr/>
            </p:nvSpPr>
            <p:spPr>
              <a:xfrm>
                <a:off x="5891993" y="2969062"/>
                <a:ext cx="1280624" cy="1122426"/>
              </a:xfrm>
              <a:custGeom>
                <a:avLst/>
                <a:gdLst/>
                <a:ahLst/>
                <a:cxnLst/>
                <a:rect l="l" t="t" r="r" b="b"/>
                <a:pathLst>
                  <a:path w="32866" h="28806" extrusionOk="0">
                    <a:moveTo>
                      <a:pt x="10123" y="0"/>
                    </a:moveTo>
                    <a:cubicBezTo>
                      <a:pt x="9242" y="0"/>
                      <a:pt x="8322" y="111"/>
                      <a:pt x="7614" y="206"/>
                    </a:cubicBezTo>
                    <a:cubicBezTo>
                      <a:pt x="5720" y="488"/>
                      <a:pt x="3816" y="714"/>
                      <a:pt x="1902" y="801"/>
                    </a:cubicBezTo>
                    <a:cubicBezTo>
                      <a:pt x="1751" y="804"/>
                      <a:pt x="1598" y="806"/>
                      <a:pt x="1447" y="808"/>
                    </a:cubicBezTo>
                    <a:cubicBezTo>
                      <a:pt x="965" y="813"/>
                      <a:pt x="483" y="808"/>
                      <a:pt x="1" y="820"/>
                    </a:cubicBezTo>
                    <a:cubicBezTo>
                      <a:pt x="235" y="1495"/>
                      <a:pt x="481" y="2665"/>
                      <a:pt x="523" y="3521"/>
                    </a:cubicBezTo>
                    <a:cubicBezTo>
                      <a:pt x="735" y="6151"/>
                      <a:pt x="170" y="8962"/>
                      <a:pt x="2642" y="10081"/>
                    </a:cubicBezTo>
                    <a:cubicBezTo>
                      <a:pt x="3694" y="10592"/>
                      <a:pt x="5393" y="10784"/>
                      <a:pt x="6687" y="11266"/>
                    </a:cubicBezTo>
                    <a:cubicBezTo>
                      <a:pt x="7637" y="11644"/>
                      <a:pt x="8563" y="12203"/>
                      <a:pt x="9213" y="13008"/>
                    </a:cubicBezTo>
                    <a:cubicBezTo>
                      <a:pt x="9420" y="13241"/>
                      <a:pt x="9666" y="14059"/>
                      <a:pt x="9685" y="14108"/>
                    </a:cubicBezTo>
                    <a:cubicBezTo>
                      <a:pt x="9941" y="14886"/>
                      <a:pt x="10128" y="15743"/>
                      <a:pt x="10346" y="16562"/>
                    </a:cubicBezTo>
                    <a:cubicBezTo>
                      <a:pt x="10378" y="16604"/>
                      <a:pt x="10388" y="16651"/>
                      <a:pt x="10383" y="16694"/>
                    </a:cubicBezTo>
                    <a:cubicBezTo>
                      <a:pt x="10756" y="18055"/>
                      <a:pt x="11238" y="19301"/>
                      <a:pt x="12326" y="19900"/>
                    </a:cubicBezTo>
                    <a:cubicBezTo>
                      <a:pt x="12847" y="20208"/>
                      <a:pt x="13635" y="20413"/>
                      <a:pt x="14472" y="20624"/>
                    </a:cubicBezTo>
                    <a:cubicBezTo>
                      <a:pt x="15138" y="20778"/>
                      <a:pt x="15803" y="20953"/>
                      <a:pt x="16425" y="21242"/>
                    </a:cubicBezTo>
                    <a:cubicBezTo>
                      <a:pt x="17074" y="21581"/>
                      <a:pt x="17663" y="22056"/>
                      <a:pt x="18096" y="22651"/>
                    </a:cubicBezTo>
                    <a:cubicBezTo>
                      <a:pt x="18706" y="23504"/>
                      <a:pt x="18897" y="24344"/>
                      <a:pt x="19176" y="25417"/>
                    </a:cubicBezTo>
                    <a:cubicBezTo>
                      <a:pt x="19298" y="26047"/>
                      <a:pt x="19612" y="27123"/>
                      <a:pt x="20054" y="27522"/>
                    </a:cubicBezTo>
                    <a:cubicBezTo>
                      <a:pt x="20591" y="28012"/>
                      <a:pt x="21337" y="28313"/>
                      <a:pt x="22214" y="28478"/>
                    </a:cubicBezTo>
                    <a:cubicBezTo>
                      <a:pt x="23182" y="28684"/>
                      <a:pt x="23930" y="28805"/>
                      <a:pt x="24862" y="28805"/>
                    </a:cubicBezTo>
                    <a:cubicBezTo>
                      <a:pt x="25017" y="28805"/>
                      <a:pt x="25176" y="28802"/>
                      <a:pt x="25342" y="28795"/>
                    </a:cubicBezTo>
                    <a:cubicBezTo>
                      <a:pt x="25960" y="28750"/>
                      <a:pt x="26515" y="28699"/>
                      <a:pt x="27032" y="28395"/>
                    </a:cubicBezTo>
                    <a:cubicBezTo>
                      <a:pt x="26909" y="28043"/>
                      <a:pt x="26803" y="27695"/>
                      <a:pt x="26674" y="27441"/>
                    </a:cubicBezTo>
                    <a:cubicBezTo>
                      <a:pt x="26457" y="26956"/>
                      <a:pt x="26218" y="26480"/>
                      <a:pt x="25960" y="26012"/>
                    </a:cubicBezTo>
                    <a:cubicBezTo>
                      <a:pt x="25327" y="24861"/>
                      <a:pt x="24592" y="23765"/>
                      <a:pt x="23816" y="22706"/>
                    </a:cubicBezTo>
                    <a:cubicBezTo>
                      <a:pt x="20611" y="18517"/>
                      <a:pt x="16574" y="14366"/>
                      <a:pt x="12439" y="10789"/>
                    </a:cubicBezTo>
                    <a:cubicBezTo>
                      <a:pt x="10245" y="8824"/>
                      <a:pt x="8125" y="6852"/>
                      <a:pt x="5798" y="5288"/>
                    </a:cubicBezTo>
                    <a:cubicBezTo>
                      <a:pt x="4963" y="4717"/>
                      <a:pt x="4132" y="4139"/>
                      <a:pt x="3302" y="3561"/>
                    </a:cubicBezTo>
                    <a:cubicBezTo>
                      <a:pt x="3108" y="3431"/>
                      <a:pt x="2915" y="3299"/>
                      <a:pt x="2720" y="3169"/>
                    </a:cubicBezTo>
                    <a:cubicBezTo>
                      <a:pt x="2656" y="3121"/>
                      <a:pt x="2577" y="3089"/>
                      <a:pt x="2536" y="3018"/>
                    </a:cubicBezTo>
                    <a:cubicBezTo>
                      <a:pt x="2480" y="2921"/>
                      <a:pt x="2503" y="2782"/>
                      <a:pt x="2595" y="2717"/>
                    </a:cubicBezTo>
                    <a:cubicBezTo>
                      <a:pt x="2634" y="2683"/>
                      <a:pt x="2685" y="2667"/>
                      <a:pt x="2736" y="2667"/>
                    </a:cubicBezTo>
                    <a:cubicBezTo>
                      <a:pt x="2778" y="2667"/>
                      <a:pt x="2820" y="2678"/>
                      <a:pt x="2856" y="2699"/>
                    </a:cubicBezTo>
                    <a:cubicBezTo>
                      <a:pt x="3031" y="2808"/>
                      <a:pt x="3205" y="2921"/>
                      <a:pt x="3377" y="3035"/>
                    </a:cubicBezTo>
                    <a:cubicBezTo>
                      <a:pt x="4297" y="3649"/>
                      <a:pt x="5199" y="4292"/>
                      <a:pt x="6115" y="4913"/>
                    </a:cubicBezTo>
                    <a:cubicBezTo>
                      <a:pt x="8794" y="6726"/>
                      <a:pt x="11120" y="8994"/>
                      <a:pt x="13549" y="11118"/>
                    </a:cubicBezTo>
                    <a:cubicBezTo>
                      <a:pt x="16204" y="13454"/>
                      <a:pt x="18716" y="15949"/>
                      <a:pt x="21040" y="18614"/>
                    </a:cubicBezTo>
                    <a:cubicBezTo>
                      <a:pt x="22728" y="20540"/>
                      <a:pt x="24191" y="22295"/>
                      <a:pt x="25498" y="24492"/>
                    </a:cubicBezTo>
                    <a:cubicBezTo>
                      <a:pt x="25781" y="24959"/>
                      <a:pt x="26054" y="25433"/>
                      <a:pt x="26308" y="25918"/>
                    </a:cubicBezTo>
                    <a:cubicBezTo>
                      <a:pt x="26696" y="26652"/>
                      <a:pt x="27040" y="27406"/>
                      <a:pt x="27297" y="28196"/>
                    </a:cubicBezTo>
                    <a:cubicBezTo>
                      <a:pt x="28125" y="27382"/>
                      <a:pt x="28895" y="26456"/>
                      <a:pt x="29467" y="25647"/>
                    </a:cubicBezTo>
                    <a:cubicBezTo>
                      <a:pt x="30424" y="24121"/>
                      <a:pt x="31182" y="22495"/>
                      <a:pt x="31822" y="20925"/>
                    </a:cubicBezTo>
                    <a:cubicBezTo>
                      <a:pt x="31929" y="20662"/>
                      <a:pt x="32032" y="20398"/>
                      <a:pt x="32134" y="20139"/>
                    </a:cubicBezTo>
                    <a:cubicBezTo>
                      <a:pt x="32534" y="18969"/>
                      <a:pt x="32866" y="17922"/>
                      <a:pt x="32734" y="16785"/>
                    </a:cubicBezTo>
                    <a:cubicBezTo>
                      <a:pt x="32614" y="15563"/>
                      <a:pt x="31674" y="14052"/>
                      <a:pt x="30361" y="13639"/>
                    </a:cubicBezTo>
                    <a:cubicBezTo>
                      <a:pt x="29322" y="13254"/>
                      <a:pt x="28003" y="13661"/>
                      <a:pt x="26884" y="13151"/>
                    </a:cubicBezTo>
                    <a:cubicBezTo>
                      <a:pt x="26370" y="12925"/>
                      <a:pt x="25962" y="12470"/>
                      <a:pt x="25778" y="11943"/>
                    </a:cubicBezTo>
                    <a:cubicBezTo>
                      <a:pt x="25647" y="11416"/>
                      <a:pt x="25676" y="10866"/>
                      <a:pt x="25614" y="10330"/>
                    </a:cubicBezTo>
                    <a:cubicBezTo>
                      <a:pt x="25517" y="9029"/>
                      <a:pt x="24757" y="7555"/>
                      <a:pt x="23823" y="6671"/>
                    </a:cubicBezTo>
                    <a:cubicBezTo>
                      <a:pt x="22440" y="5178"/>
                      <a:pt x="20841" y="5112"/>
                      <a:pt x="18788" y="5109"/>
                    </a:cubicBezTo>
                    <a:cubicBezTo>
                      <a:pt x="18667" y="5112"/>
                      <a:pt x="18545" y="5113"/>
                      <a:pt x="18424" y="5113"/>
                    </a:cubicBezTo>
                    <a:cubicBezTo>
                      <a:pt x="17774" y="5113"/>
                      <a:pt x="17126" y="5063"/>
                      <a:pt x="16509" y="4841"/>
                    </a:cubicBezTo>
                    <a:cubicBezTo>
                      <a:pt x="15940" y="4673"/>
                      <a:pt x="15426" y="4363"/>
                      <a:pt x="15087" y="3868"/>
                    </a:cubicBezTo>
                    <a:cubicBezTo>
                      <a:pt x="14491" y="3072"/>
                      <a:pt x="14078" y="2252"/>
                      <a:pt x="13536" y="1514"/>
                    </a:cubicBezTo>
                    <a:cubicBezTo>
                      <a:pt x="13176" y="1007"/>
                      <a:pt x="12849" y="622"/>
                      <a:pt x="12191" y="347"/>
                    </a:cubicBezTo>
                    <a:cubicBezTo>
                      <a:pt x="11650" y="87"/>
                      <a:pt x="10902" y="0"/>
                      <a:pt x="1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7"/>
              <p:cNvSpPr/>
              <p:nvPr/>
            </p:nvSpPr>
            <p:spPr>
              <a:xfrm>
                <a:off x="5704497" y="3595839"/>
                <a:ext cx="1004985" cy="512390"/>
              </a:xfrm>
              <a:custGeom>
                <a:avLst/>
                <a:gdLst/>
                <a:ahLst/>
                <a:cxnLst/>
                <a:rect l="l" t="t" r="r" b="b"/>
                <a:pathLst>
                  <a:path w="25792" h="13150" extrusionOk="0">
                    <a:moveTo>
                      <a:pt x="9816" y="1"/>
                    </a:moveTo>
                    <a:cubicBezTo>
                      <a:pt x="8712" y="1"/>
                      <a:pt x="7607" y="41"/>
                      <a:pt x="6507" y="101"/>
                    </a:cubicBezTo>
                    <a:cubicBezTo>
                      <a:pt x="6446" y="107"/>
                      <a:pt x="6385" y="114"/>
                      <a:pt x="6324" y="122"/>
                    </a:cubicBezTo>
                    <a:cubicBezTo>
                      <a:pt x="6290" y="149"/>
                      <a:pt x="6246" y="166"/>
                      <a:pt x="6198" y="166"/>
                    </a:cubicBezTo>
                    <a:cubicBezTo>
                      <a:pt x="6167" y="166"/>
                      <a:pt x="6135" y="159"/>
                      <a:pt x="6103" y="143"/>
                    </a:cubicBezTo>
                    <a:cubicBezTo>
                      <a:pt x="4759" y="290"/>
                      <a:pt x="3434" y="523"/>
                      <a:pt x="1976" y="753"/>
                    </a:cubicBezTo>
                    <a:cubicBezTo>
                      <a:pt x="1815" y="783"/>
                      <a:pt x="1644" y="814"/>
                      <a:pt x="1472" y="847"/>
                    </a:cubicBezTo>
                    <a:cubicBezTo>
                      <a:pt x="961" y="944"/>
                      <a:pt x="424" y="1066"/>
                      <a:pt x="1" y="1224"/>
                    </a:cubicBezTo>
                    <a:cubicBezTo>
                      <a:pt x="4" y="1225"/>
                      <a:pt x="8" y="1225"/>
                      <a:pt x="11" y="1228"/>
                    </a:cubicBezTo>
                    <a:cubicBezTo>
                      <a:pt x="933" y="1458"/>
                      <a:pt x="2450" y="1972"/>
                      <a:pt x="3457" y="2576"/>
                    </a:cubicBezTo>
                    <a:cubicBezTo>
                      <a:pt x="3847" y="2805"/>
                      <a:pt x="4241" y="3036"/>
                      <a:pt x="4591" y="3325"/>
                    </a:cubicBezTo>
                    <a:cubicBezTo>
                      <a:pt x="4789" y="3498"/>
                      <a:pt x="5211" y="3829"/>
                      <a:pt x="5211" y="3847"/>
                    </a:cubicBezTo>
                    <a:cubicBezTo>
                      <a:pt x="5343" y="3905"/>
                      <a:pt x="5458" y="3998"/>
                      <a:pt x="5595" y="4052"/>
                    </a:cubicBezTo>
                    <a:cubicBezTo>
                      <a:pt x="5605" y="4054"/>
                      <a:pt x="5608" y="4056"/>
                      <a:pt x="5612" y="4059"/>
                    </a:cubicBezTo>
                    <a:cubicBezTo>
                      <a:pt x="5629" y="4067"/>
                      <a:pt x="5648" y="4073"/>
                      <a:pt x="5663" y="4080"/>
                    </a:cubicBezTo>
                    <a:cubicBezTo>
                      <a:pt x="5715" y="4104"/>
                      <a:pt x="5762" y="4113"/>
                      <a:pt x="5808" y="4113"/>
                    </a:cubicBezTo>
                    <a:cubicBezTo>
                      <a:pt x="5953" y="4113"/>
                      <a:pt x="6094" y="4019"/>
                      <a:pt x="6384" y="3943"/>
                    </a:cubicBezTo>
                    <a:cubicBezTo>
                      <a:pt x="6853" y="3804"/>
                      <a:pt x="7336" y="3718"/>
                      <a:pt x="7811" y="3616"/>
                    </a:cubicBezTo>
                    <a:cubicBezTo>
                      <a:pt x="8010" y="3586"/>
                      <a:pt x="8220" y="3533"/>
                      <a:pt x="8425" y="3533"/>
                    </a:cubicBezTo>
                    <a:cubicBezTo>
                      <a:pt x="8517" y="3533"/>
                      <a:pt x="8608" y="3544"/>
                      <a:pt x="8696" y="3572"/>
                    </a:cubicBezTo>
                    <a:cubicBezTo>
                      <a:pt x="9171" y="3829"/>
                      <a:pt x="8395" y="4445"/>
                      <a:pt x="8246" y="4783"/>
                    </a:cubicBezTo>
                    <a:cubicBezTo>
                      <a:pt x="7953" y="5269"/>
                      <a:pt x="7678" y="5640"/>
                      <a:pt x="7571" y="6100"/>
                    </a:cubicBezTo>
                    <a:cubicBezTo>
                      <a:pt x="7562" y="6148"/>
                      <a:pt x="7557" y="6170"/>
                      <a:pt x="7554" y="6186"/>
                    </a:cubicBezTo>
                    <a:cubicBezTo>
                      <a:pt x="9794" y="7086"/>
                      <a:pt x="12667" y="8636"/>
                      <a:pt x="14901" y="10262"/>
                    </a:cubicBezTo>
                    <a:cubicBezTo>
                      <a:pt x="16004" y="11052"/>
                      <a:pt x="17387" y="11963"/>
                      <a:pt x="18453" y="12383"/>
                    </a:cubicBezTo>
                    <a:cubicBezTo>
                      <a:pt x="19792" y="12874"/>
                      <a:pt x="21111" y="13149"/>
                      <a:pt x="22425" y="13149"/>
                    </a:cubicBezTo>
                    <a:cubicBezTo>
                      <a:pt x="23548" y="13149"/>
                      <a:pt x="24667" y="12948"/>
                      <a:pt x="25791" y="12509"/>
                    </a:cubicBezTo>
                    <a:cubicBezTo>
                      <a:pt x="25325" y="12309"/>
                      <a:pt x="24889" y="12037"/>
                      <a:pt x="24566" y="11639"/>
                    </a:cubicBezTo>
                    <a:cubicBezTo>
                      <a:pt x="24116" y="11044"/>
                      <a:pt x="23773" y="10110"/>
                      <a:pt x="23570" y="9470"/>
                    </a:cubicBezTo>
                    <a:cubicBezTo>
                      <a:pt x="23567" y="9463"/>
                      <a:pt x="23564" y="9457"/>
                      <a:pt x="23563" y="9450"/>
                    </a:cubicBezTo>
                    <a:cubicBezTo>
                      <a:pt x="23560" y="9435"/>
                      <a:pt x="23555" y="9421"/>
                      <a:pt x="23552" y="9409"/>
                    </a:cubicBezTo>
                    <a:cubicBezTo>
                      <a:pt x="23539" y="9412"/>
                      <a:pt x="23525" y="9414"/>
                      <a:pt x="23512" y="9414"/>
                    </a:cubicBezTo>
                    <a:cubicBezTo>
                      <a:pt x="23362" y="9414"/>
                      <a:pt x="23265" y="9220"/>
                      <a:pt x="23154" y="9130"/>
                    </a:cubicBezTo>
                    <a:cubicBezTo>
                      <a:pt x="22878" y="8844"/>
                      <a:pt x="22592" y="8569"/>
                      <a:pt x="22303" y="8298"/>
                    </a:cubicBezTo>
                    <a:cubicBezTo>
                      <a:pt x="20484" y="6603"/>
                      <a:pt x="17973" y="5340"/>
                      <a:pt x="15519" y="4285"/>
                    </a:cubicBezTo>
                    <a:cubicBezTo>
                      <a:pt x="14723" y="3930"/>
                      <a:pt x="13806" y="3468"/>
                      <a:pt x="13094" y="3180"/>
                    </a:cubicBezTo>
                    <a:cubicBezTo>
                      <a:pt x="11767" y="2674"/>
                      <a:pt x="10253" y="2213"/>
                      <a:pt x="9442" y="2210"/>
                    </a:cubicBezTo>
                    <a:cubicBezTo>
                      <a:pt x="9068" y="2162"/>
                      <a:pt x="9158" y="1715"/>
                      <a:pt x="9465" y="1715"/>
                    </a:cubicBezTo>
                    <a:cubicBezTo>
                      <a:pt x="9497" y="1715"/>
                      <a:pt x="9531" y="1720"/>
                      <a:pt x="9568" y="1730"/>
                    </a:cubicBezTo>
                    <a:cubicBezTo>
                      <a:pt x="10581" y="1907"/>
                      <a:pt x="11541" y="2356"/>
                      <a:pt x="12510" y="2693"/>
                    </a:cubicBezTo>
                    <a:cubicBezTo>
                      <a:pt x="13435" y="3032"/>
                      <a:pt x="14314" y="3481"/>
                      <a:pt x="15205" y="3898"/>
                    </a:cubicBezTo>
                    <a:cubicBezTo>
                      <a:pt x="16139" y="4335"/>
                      <a:pt x="17094" y="4732"/>
                      <a:pt x="18020" y="5193"/>
                    </a:cubicBezTo>
                    <a:cubicBezTo>
                      <a:pt x="19678" y="6025"/>
                      <a:pt x="21266" y="6984"/>
                      <a:pt x="22621" y="8106"/>
                    </a:cubicBezTo>
                    <a:cubicBezTo>
                      <a:pt x="22800" y="8255"/>
                      <a:pt x="23128" y="8558"/>
                      <a:pt x="23393" y="8831"/>
                    </a:cubicBezTo>
                    <a:cubicBezTo>
                      <a:pt x="23157" y="8041"/>
                      <a:pt x="22847" y="7247"/>
                      <a:pt x="22480" y="6791"/>
                    </a:cubicBezTo>
                    <a:cubicBezTo>
                      <a:pt x="21563" y="5602"/>
                      <a:pt x="20364" y="5263"/>
                      <a:pt x="18829" y="4926"/>
                    </a:cubicBezTo>
                    <a:cubicBezTo>
                      <a:pt x="16230" y="4358"/>
                      <a:pt x="15415" y="2651"/>
                      <a:pt x="14820" y="715"/>
                    </a:cubicBezTo>
                    <a:cubicBezTo>
                      <a:pt x="14298" y="469"/>
                      <a:pt x="13152" y="104"/>
                      <a:pt x="12388" y="84"/>
                    </a:cubicBezTo>
                    <a:cubicBezTo>
                      <a:pt x="11533" y="25"/>
                      <a:pt x="10674" y="1"/>
                      <a:pt x="98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7"/>
              <p:cNvSpPr/>
              <p:nvPr/>
            </p:nvSpPr>
            <p:spPr>
              <a:xfrm>
                <a:off x="6614972" y="2840363"/>
                <a:ext cx="335800" cy="609958"/>
              </a:xfrm>
              <a:custGeom>
                <a:avLst/>
                <a:gdLst/>
                <a:ahLst/>
                <a:cxnLst/>
                <a:rect l="l" t="t" r="r" b="b"/>
                <a:pathLst>
                  <a:path w="8618" h="15654" extrusionOk="0">
                    <a:moveTo>
                      <a:pt x="0" y="1"/>
                    </a:moveTo>
                    <a:lnTo>
                      <a:pt x="0" y="1"/>
                    </a:lnTo>
                    <a:cubicBezTo>
                      <a:pt x="3" y="24"/>
                      <a:pt x="6" y="47"/>
                      <a:pt x="9" y="72"/>
                    </a:cubicBezTo>
                    <a:cubicBezTo>
                      <a:pt x="141" y="1204"/>
                      <a:pt x="277" y="2981"/>
                      <a:pt x="495" y="4155"/>
                    </a:cubicBezTo>
                    <a:cubicBezTo>
                      <a:pt x="750" y="5436"/>
                      <a:pt x="1117" y="6934"/>
                      <a:pt x="1561" y="8035"/>
                    </a:cubicBezTo>
                    <a:cubicBezTo>
                      <a:pt x="2066" y="8077"/>
                      <a:pt x="2566" y="8146"/>
                      <a:pt x="3047" y="8269"/>
                    </a:cubicBezTo>
                    <a:cubicBezTo>
                      <a:pt x="3668" y="8432"/>
                      <a:pt x="4259" y="8686"/>
                      <a:pt x="4789" y="9103"/>
                    </a:cubicBezTo>
                    <a:cubicBezTo>
                      <a:pt x="5068" y="9304"/>
                      <a:pt x="5333" y="9525"/>
                      <a:pt x="5582" y="9766"/>
                    </a:cubicBezTo>
                    <a:cubicBezTo>
                      <a:pt x="5500" y="9589"/>
                      <a:pt x="5416" y="9412"/>
                      <a:pt x="5324" y="9239"/>
                    </a:cubicBezTo>
                    <a:cubicBezTo>
                      <a:pt x="4815" y="8232"/>
                      <a:pt x="4198" y="7287"/>
                      <a:pt x="3600" y="6333"/>
                    </a:cubicBezTo>
                    <a:cubicBezTo>
                      <a:pt x="3106" y="5519"/>
                      <a:pt x="2496" y="4570"/>
                      <a:pt x="2155" y="4153"/>
                    </a:cubicBezTo>
                    <a:cubicBezTo>
                      <a:pt x="2098" y="4082"/>
                      <a:pt x="2027" y="4009"/>
                      <a:pt x="2030" y="3912"/>
                    </a:cubicBezTo>
                    <a:cubicBezTo>
                      <a:pt x="2028" y="3786"/>
                      <a:pt x="2139" y="3683"/>
                      <a:pt x="2260" y="3683"/>
                    </a:cubicBezTo>
                    <a:cubicBezTo>
                      <a:pt x="2279" y="3683"/>
                      <a:pt x="2299" y="3686"/>
                      <a:pt x="2318" y="3692"/>
                    </a:cubicBezTo>
                    <a:cubicBezTo>
                      <a:pt x="2512" y="3771"/>
                      <a:pt x="2592" y="4054"/>
                      <a:pt x="2711" y="4220"/>
                    </a:cubicBezTo>
                    <a:cubicBezTo>
                      <a:pt x="3021" y="4764"/>
                      <a:pt x="3332" y="5309"/>
                      <a:pt x="3651" y="5850"/>
                    </a:cubicBezTo>
                    <a:cubicBezTo>
                      <a:pt x="4545" y="7320"/>
                      <a:pt x="5452" y="8786"/>
                      <a:pt x="6141" y="10367"/>
                    </a:cubicBezTo>
                    <a:cubicBezTo>
                      <a:pt x="6864" y="11238"/>
                      <a:pt x="7372" y="12285"/>
                      <a:pt x="7506" y="13426"/>
                    </a:cubicBezTo>
                    <a:cubicBezTo>
                      <a:pt x="7608" y="14100"/>
                      <a:pt x="7550" y="14709"/>
                      <a:pt x="7722" y="15219"/>
                    </a:cubicBezTo>
                    <a:cubicBezTo>
                      <a:pt x="7747" y="15280"/>
                      <a:pt x="7879" y="15477"/>
                      <a:pt x="8025" y="15653"/>
                    </a:cubicBezTo>
                    <a:cubicBezTo>
                      <a:pt x="8168" y="14986"/>
                      <a:pt x="8332" y="14324"/>
                      <a:pt x="8369" y="13758"/>
                    </a:cubicBezTo>
                    <a:cubicBezTo>
                      <a:pt x="8617" y="11645"/>
                      <a:pt x="7887" y="9452"/>
                      <a:pt x="7084" y="7653"/>
                    </a:cubicBezTo>
                    <a:cubicBezTo>
                      <a:pt x="6030" y="5089"/>
                      <a:pt x="4282" y="2687"/>
                      <a:pt x="2295" y="1129"/>
                    </a:cubicBezTo>
                    <a:cubicBezTo>
                      <a:pt x="1567" y="560"/>
                      <a:pt x="675" y="96"/>
                      <a:pt x="44" y="6"/>
                    </a:cubicBezTo>
                    <a:cubicBezTo>
                      <a:pt x="32" y="4"/>
                      <a:pt x="18" y="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7"/>
              <p:cNvSpPr/>
              <p:nvPr/>
            </p:nvSpPr>
            <p:spPr>
              <a:xfrm>
                <a:off x="5667014" y="2719458"/>
                <a:ext cx="1530896" cy="1408000"/>
              </a:xfrm>
              <a:custGeom>
                <a:avLst/>
                <a:gdLst/>
                <a:ahLst/>
                <a:cxnLst/>
                <a:rect l="l" t="t" r="r" b="b"/>
                <a:pathLst>
                  <a:path w="39289" h="36135" extrusionOk="0">
                    <a:moveTo>
                      <a:pt x="21213" y="964"/>
                    </a:moveTo>
                    <a:cubicBezTo>
                      <a:pt x="21248" y="974"/>
                      <a:pt x="21290" y="985"/>
                      <a:pt x="21283" y="990"/>
                    </a:cubicBezTo>
                    <a:cubicBezTo>
                      <a:pt x="21316" y="1005"/>
                      <a:pt x="21384" y="1066"/>
                      <a:pt x="21474" y="1176"/>
                    </a:cubicBezTo>
                    <a:cubicBezTo>
                      <a:pt x="21710" y="1418"/>
                      <a:pt x="21897" y="2174"/>
                      <a:pt x="21967" y="2745"/>
                    </a:cubicBezTo>
                    <a:cubicBezTo>
                      <a:pt x="22036" y="3288"/>
                      <a:pt x="21992" y="4172"/>
                      <a:pt x="21801" y="4818"/>
                    </a:cubicBezTo>
                    <a:cubicBezTo>
                      <a:pt x="21755" y="4967"/>
                      <a:pt x="21716" y="5077"/>
                      <a:pt x="21676" y="5179"/>
                    </a:cubicBezTo>
                    <a:cubicBezTo>
                      <a:pt x="21669" y="5125"/>
                      <a:pt x="21666" y="5071"/>
                      <a:pt x="21659" y="5018"/>
                    </a:cubicBezTo>
                    <a:cubicBezTo>
                      <a:pt x="21493" y="4488"/>
                      <a:pt x="21335" y="4214"/>
                      <a:pt x="21226" y="3658"/>
                    </a:cubicBezTo>
                    <a:cubicBezTo>
                      <a:pt x="21093" y="3099"/>
                      <a:pt x="21080" y="2215"/>
                      <a:pt x="21120" y="1729"/>
                    </a:cubicBezTo>
                    <a:cubicBezTo>
                      <a:pt x="21161" y="1311"/>
                      <a:pt x="21171" y="1156"/>
                      <a:pt x="21213" y="964"/>
                    </a:cubicBezTo>
                    <a:close/>
                    <a:moveTo>
                      <a:pt x="23410" y="5707"/>
                    </a:moveTo>
                    <a:cubicBezTo>
                      <a:pt x="23437" y="6168"/>
                      <a:pt x="23340" y="6537"/>
                      <a:pt x="23232" y="6877"/>
                    </a:cubicBezTo>
                    <a:cubicBezTo>
                      <a:pt x="23068" y="7487"/>
                      <a:pt x="22444" y="8034"/>
                      <a:pt x="21986" y="8056"/>
                    </a:cubicBezTo>
                    <a:cubicBezTo>
                      <a:pt x="21932" y="8063"/>
                      <a:pt x="21888" y="8066"/>
                      <a:pt x="21850" y="8066"/>
                    </a:cubicBezTo>
                    <a:cubicBezTo>
                      <a:pt x="21815" y="8066"/>
                      <a:pt x="21786" y="8064"/>
                      <a:pt x="21759" y="8060"/>
                    </a:cubicBezTo>
                    <a:cubicBezTo>
                      <a:pt x="21792" y="8017"/>
                      <a:pt x="21811" y="7960"/>
                      <a:pt x="21830" y="7909"/>
                    </a:cubicBezTo>
                    <a:cubicBezTo>
                      <a:pt x="21970" y="7534"/>
                      <a:pt x="21986" y="7504"/>
                      <a:pt x="22166" y="7161"/>
                    </a:cubicBezTo>
                    <a:cubicBezTo>
                      <a:pt x="22431" y="6631"/>
                      <a:pt x="23103" y="5933"/>
                      <a:pt x="23356" y="5749"/>
                    </a:cubicBezTo>
                    <a:cubicBezTo>
                      <a:pt x="23379" y="5732"/>
                      <a:pt x="23394" y="5719"/>
                      <a:pt x="23410" y="5707"/>
                    </a:cubicBezTo>
                    <a:close/>
                    <a:moveTo>
                      <a:pt x="19823" y="5464"/>
                    </a:moveTo>
                    <a:cubicBezTo>
                      <a:pt x="20181" y="5626"/>
                      <a:pt x="20944" y="6282"/>
                      <a:pt x="21193" y="6964"/>
                    </a:cubicBezTo>
                    <a:cubicBezTo>
                      <a:pt x="21249" y="7081"/>
                      <a:pt x="21339" y="7375"/>
                      <a:pt x="21396" y="7633"/>
                    </a:cubicBezTo>
                    <a:cubicBezTo>
                      <a:pt x="21390" y="7769"/>
                      <a:pt x="21381" y="7905"/>
                      <a:pt x="21371" y="8038"/>
                    </a:cubicBezTo>
                    <a:cubicBezTo>
                      <a:pt x="21314" y="8072"/>
                      <a:pt x="21281" y="8131"/>
                      <a:pt x="21271" y="8196"/>
                    </a:cubicBezTo>
                    <a:cubicBezTo>
                      <a:pt x="20635" y="7549"/>
                      <a:pt x="20244" y="6663"/>
                      <a:pt x="20043" y="6110"/>
                    </a:cubicBezTo>
                    <a:cubicBezTo>
                      <a:pt x="20016" y="6049"/>
                      <a:pt x="19978" y="5905"/>
                      <a:pt x="19963" y="5904"/>
                    </a:cubicBezTo>
                    <a:cubicBezTo>
                      <a:pt x="19959" y="5877"/>
                      <a:pt x="19950" y="5850"/>
                      <a:pt x="19940" y="5826"/>
                    </a:cubicBezTo>
                    <a:cubicBezTo>
                      <a:pt x="19897" y="5707"/>
                      <a:pt x="19861" y="5585"/>
                      <a:pt x="19823" y="5464"/>
                    </a:cubicBezTo>
                    <a:close/>
                    <a:moveTo>
                      <a:pt x="30849" y="577"/>
                    </a:moveTo>
                    <a:cubicBezTo>
                      <a:pt x="31175" y="981"/>
                      <a:pt x="31662" y="1929"/>
                      <a:pt x="31992" y="2548"/>
                    </a:cubicBezTo>
                    <a:cubicBezTo>
                      <a:pt x="34026" y="6195"/>
                      <a:pt x="34548" y="9672"/>
                      <a:pt x="33029" y="13449"/>
                    </a:cubicBezTo>
                    <a:cubicBezTo>
                      <a:pt x="32953" y="13638"/>
                      <a:pt x="32911" y="13736"/>
                      <a:pt x="32864" y="13837"/>
                    </a:cubicBezTo>
                    <a:cubicBezTo>
                      <a:pt x="32633" y="12757"/>
                      <a:pt x="32271" y="11702"/>
                      <a:pt x="31857" y="10687"/>
                    </a:cubicBezTo>
                    <a:cubicBezTo>
                      <a:pt x="31405" y="9553"/>
                      <a:pt x="30773" y="8248"/>
                      <a:pt x="29979" y="7109"/>
                    </a:cubicBezTo>
                    <a:cubicBezTo>
                      <a:pt x="29908" y="7010"/>
                      <a:pt x="29834" y="6913"/>
                      <a:pt x="29762" y="6816"/>
                    </a:cubicBezTo>
                    <a:cubicBezTo>
                      <a:pt x="29695" y="4751"/>
                      <a:pt x="30402" y="2425"/>
                      <a:pt x="30849" y="577"/>
                    </a:cubicBezTo>
                    <a:close/>
                    <a:moveTo>
                      <a:pt x="33121" y="14186"/>
                    </a:moveTo>
                    <a:cubicBezTo>
                      <a:pt x="33116" y="14195"/>
                      <a:pt x="33107" y="14210"/>
                      <a:pt x="33100" y="14215"/>
                    </a:cubicBezTo>
                    <a:cubicBezTo>
                      <a:pt x="33107" y="14206"/>
                      <a:pt x="33114" y="14196"/>
                      <a:pt x="33121" y="14186"/>
                    </a:cubicBezTo>
                    <a:close/>
                    <a:moveTo>
                      <a:pt x="1445" y="11571"/>
                    </a:moveTo>
                    <a:lnTo>
                      <a:pt x="1445" y="11571"/>
                    </a:lnTo>
                    <a:cubicBezTo>
                      <a:pt x="1490" y="11593"/>
                      <a:pt x="1526" y="11625"/>
                      <a:pt x="1571" y="11657"/>
                    </a:cubicBezTo>
                    <a:cubicBezTo>
                      <a:pt x="1924" y="11964"/>
                      <a:pt x="2085" y="12333"/>
                      <a:pt x="2227" y="12752"/>
                    </a:cubicBezTo>
                    <a:cubicBezTo>
                      <a:pt x="2375" y="13234"/>
                      <a:pt x="2388" y="13865"/>
                      <a:pt x="2349" y="14275"/>
                    </a:cubicBezTo>
                    <a:cubicBezTo>
                      <a:pt x="2341" y="14338"/>
                      <a:pt x="2331" y="14417"/>
                      <a:pt x="2305" y="14534"/>
                    </a:cubicBezTo>
                    <a:cubicBezTo>
                      <a:pt x="2297" y="14525"/>
                      <a:pt x="2288" y="14515"/>
                      <a:pt x="2278" y="14508"/>
                    </a:cubicBezTo>
                    <a:cubicBezTo>
                      <a:pt x="2245" y="14489"/>
                      <a:pt x="2212" y="14481"/>
                      <a:pt x="2180" y="14481"/>
                    </a:cubicBezTo>
                    <a:cubicBezTo>
                      <a:pt x="2159" y="14481"/>
                      <a:pt x="2138" y="14484"/>
                      <a:pt x="2118" y="14491"/>
                    </a:cubicBezTo>
                    <a:cubicBezTo>
                      <a:pt x="1935" y="14247"/>
                      <a:pt x="1756" y="13920"/>
                      <a:pt x="1681" y="13609"/>
                    </a:cubicBezTo>
                    <a:cubicBezTo>
                      <a:pt x="1510" y="12989"/>
                      <a:pt x="1428" y="11910"/>
                      <a:pt x="1445" y="11571"/>
                    </a:cubicBezTo>
                    <a:close/>
                    <a:moveTo>
                      <a:pt x="4263" y="13965"/>
                    </a:moveTo>
                    <a:cubicBezTo>
                      <a:pt x="4515" y="14399"/>
                      <a:pt x="4447" y="14674"/>
                      <a:pt x="4332" y="15173"/>
                    </a:cubicBezTo>
                    <a:cubicBezTo>
                      <a:pt x="4277" y="15423"/>
                      <a:pt x="4083" y="15901"/>
                      <a:pt x="3986" y="16040"/>
                    </a:cubicBezTo>
                    <a:cubicBezTo>
                      <a:pt x="3834" y="16283"/>
                      <a:pt x="3703" y="16419"/>
                      <a:pt x="3435" y="16693"/>
                    </a:cubicBezTo>
                    <a:cubicBezTo>
                      <a:pt x="3419" y="16710"/>
                      <a:pt x="3404" y="16723"/>
                      <a:pt x="3391" y="16736"/>
                    </a:cubicBezTo>
                    <a:cubicBezTo>
                      <a:pt x="3355" y="16573"/>
                      <a:pt x="3359" y="16577"/>
                      <a:pt x="3345" y="16396"/>
                    </a:cubicBezTo>
                    <a:cubicBezTo>
                      <a:pt x="3333" y="16020"/>
                      <a:pt x="3355" y="15640"/>
                      <a:pt x="3393" y="15264"/>
                    </a:cubicBezTo>
                    <a:cubicBezTo>
                      <a:pt x="3407" y="15165"/>
                      <a:pt x="3435" y="15070"/>
                      <a:pt x="3474" y="14977"/>
                    </a:cubicBezTo>
                    <a:cubicBezTo>
                      <a:pt x="3485" y="14931"/>
                      <a:pt x="3652" y="14603"/>
                      <a:pt x="3765" y="14459"/>
                    </a:cubicBezTo>
                    <a:cubicBezTo>
                      <a:pt x="3772" y="14450"/>
                      <a:pt x="3778" y="14443"/>
                      <a:pt x="3782" y="14436"/>
                    </a:cubicBezTo>
                    <a:cubicBezTo>
                      <a:pt x="3873" y="14331"/>
                      <a:pt x="3959" y="14233"/>
                      <a:pt x="4047" y="14139"/>
                    </a:cubicBezTo>
                    <a:cubicBezTo>
                      <a:pt x="4080" y="14118"/>
                      <a:pt x="4098" y="14104"/>
                      <a:pt x="4101" y="14098"/>
                    </a:cubicBezTo>
                    <a:cubicBezTo>
                      <a:pt x="4156" y="14074"/>
                      <a:pt x="4204" y="14026"/>
                      <a:pt x="4246" y="13981"/>
                    </a:cubicBezTo>
                    <a:cubicBezTo>
                      <a:pt x="4254" y="13972"/>
                      <a:pt x="4260" y="13968"/>
                      <a:pt x="4263" y="13965"/>
                    </a:cubicBezTo>
                    <a:close/>
                    <a:moveTo>
                      <a:pt x="731" y="15665"/>
                    </a:moveTo>
                    <a:lnTo>
                      <a:pt x="731" y="15665"/>
                    </a:lnTo>
                    <a:cubicBezTo>
                      <a:pt x="1131" y="15666"/>
                      <a:pt x="1438" y="15762"/>
                      <a:pt x="1868" y="15921"/>
                    </a:cubicBezTo>
                    <a:cubicBezTo>
                      <a:pt x="1903" y="15937"/>
                      <a:pt x="1997" y="15978"/>
                      <a:pt x="2053" y="16008"/>
                    </a:cubicBezTo>
                    <a:cubicBezTo>
                      <a:pt x="2202" y="16086"/>
                      <a:pt x="2346" y="16177"/>
                      <a:pt x="2482" y="16280"/>
                    </a:cubicBezTo>
                    <a:cubicBezTo>
                      <a:pt x="2579" y="16360"/>
                      <a:pt x="2666" y="16442"/>
                      <a:pt x="2743" y="16523"/>
                    </a:cubicBezTo>
                    <a:cubicBezTo>
                      <a:pt x="2832" y="16731"/>
                      <a:pt x="2922" y="16938"/>
                      <a:pt x="3016" y="17146"/>
                    </a:cubicBezTo>
                    <a:cubicBezTo>
                      <a:pt x="2549" y="17064"/>
                      <a:pt x="2032" y="16877"/>
                      <a:pt x="1597" y="16541"/>
                    </a:cubicBezTo>
                    <a:cubicBezTo>
                      <a:pt x="1422" y="16431"/>
                      <a:pt x="892" y="15850"/>
                      <a:pt x="789" y="15734"/>
                    </a:cubicBezTo>
                    <a:cubicBezTo>
                      <a:pt x="766" y="15707"/>
                      <a:pt x="747" y="15684"/>
                      <a:pt x="731" y="15665"/>
                    </a:cubicBezTo>
                    <a:close/>
                    <a:moveTo>
                      <a:pt x="24329" y="3104"/>
                    </a:moveTo>
                    <a:lnTo>
                      <a:pt x="24329" y="3104"/>
                    </a:lnTo>
                    <a:cubicBezTo>
                      <a:pt x="24345" y="3105"/>
                      <a:pt x="24361" y="3105"/>
                      <a:pt x="24371" y="3108"/>
                    </a:cubicBezTo>
                    <a:cubicBezTo>
                      <a:pt x="25002" y="3199"/>
                      <a:pt x="25894" y="3663"/>
                      <a:pt x="26624" y="4230"/>
                    </a:cubicBezTo>
                    <a:cubicBezTo>
                      <a:pt x="28609" y="5788"/>
                      <a:pt x="30359" y="8190"/>
                      <a:pt x="31413" y="10756"/>
                    </a:cubicBezTo>
                    <a:cubicBezTo>
                      <a:pt x="32216" y="12555"/>
                      <a:pt x="32946" y="14748"/>
                      <a:pt x="32698" y="16859"/>
                    </a:cubicBezTo>
                    <a:cubicBezTo>
                      <a:pt x="32661" y="17427"/>
                      <a:pt x="32497" y="18089"/>
                      <a:pt x="32354" y="18758"/>
                    </a:cubicBezTo>
                    <a:cubicBezTo>
                      <a:pt x="32208" y="18580"/>
                      <a:pt x="32077" y="18383"/>
                      <a:pt x="32051" y="18322"/>
                    </a:cubicBezTo>
                    <a:cubicBezTo>
                      <a:pt x="31879" y="17812"/>
                      <a:pt x="31937" y="17203"/>
                      <a:pt x="31835" y="16529"/>
                    </a:cubicBezTo>
                    <a:cubicBezTo>
                      <a:pt x="31701" y="15388"/>
                      <a:pt x="31194" y="14343"/>
                      <a:pt x="30469" y="13468"/>
                    </a:cubicBezTo>
                    <a:cubicBezTo>
                      <a:pt x="29782" y="11890"/>
                      <a:pt x="28874" y="10422"/>
                      <a:pt x="27980" y="8952"/>
                    </a:cubicBezTo>
                    <a:cubicBezTo>
                      <a:pt x="27661" y="8412"/>
                      <a:pt x="27350" y="7869"/>
                      <a:pt x="27040" y="7323"/>
                    </a:cubicBezTo>
                    <a:cubicBezTo>
                      <a:pt x="26921" y="7157"/>
                      <a:pt x="26843" y="6874"/>
                      <a:pt x="26647" y="6796"/>
                    </a:cubicBezTo>
                    <a:cubicBezTo>
                      <a:pt x="26627" y="6790"/>
                      <a:pt x="26607" y="6787"/>
                      <a:pt x="26587" y="6787"/>
                    </a:cubicBezTo>
                    <a:cubicBezTo>
                      <a:pt x="26467" y="6787"/>
                      <a:pt x="26357" y="6889"/>
                      <a:pt x="26358" y="7015"/>
                    </a:cubicBezTo>
                    <a:cubicBezTo>
                      <a:pt x="26356" y="7112"/>
                      <a:pt x="26427" y="7185"/>
                      <a:pt x="26482" y="7258"/>
                    </a:cubicBezTo>
                    <a:cubicBezTo>
                      <a:pt x="26827" y="7673"/>
                      <a:pt x="27435" y="8622"/>
                      <a:pt x="27929" y="9436"/>
                    </a:cubicBezTo>
                    <a:cubicBezTo>
                      <a:pt x="28528" y="10390"/>
                      <a:pt x="29144" y="11337"/>
                      <a:pt x="29653" y="12343"/>
                    </a:cubicBezTo>
                    <a:cubicBezTo>
                      <a:pt x="29745" y="12515"/>
                      <a:pt x="29829" y="12692"/>
                      <a:pt x="29911" y="12869"/>
                    </a:cubicBezTo>
                    <a:cubicBezTo>
                      <a:pt x="29662" y="12630"/>
                      <a:pt x="29396" y="12407"/>
                      <a:pt x="29118" y="12204"/>
                    </a:cubicBezTo>
                    <a:cubicBezTo>
                      <a:pt x="28175" y="11469"/>
                      <a:pt x="27048" y="11234"/>
                      <a:pt x="25889" y="11137"/>
                    </a:cubicBezTo>
                    <a:cubicBezTo>
                      <a:pt x="25446" y="10037"/>
                      <a:pt x="25078" y="8538"/>
                      <a:pt x="24824" y="7256"/>
                    </a:cubicBezTo>
                    <a:cubicBezTo>
                      <a:pt x="24600" y="6059"/>
                      <a:pt x="24464" y="4233"/>
                      <a:pt x="24329" y="3104"/>
                    </a:cubicBezTo>
                    <a:close/>
                    <a:moveTo>
                      <a:pt x="5417" y="16804"/>
                    </a:moveTo>
                    <a:cubicBezTo>
                      <a:pt x="5482" y="16807"/>
                      <a:pt x="5649" y="17010"/>
                      <a:pt x="5718" y="17185"/>
                    </a:cubicBezTo>
                    <a:cubicBezTo>
                      <a:pt x="5799" y="17431"/>
                      <a:pt x="5793" y="17711"/>
                      <a:pt x="5760" y="18058"/>
                    </a:cubicBezTo>
                    <a:cubicBezTo>
                      <a:pt x="5762" y="18099"/>
                      <a:pt x="5682" y="18488"/>
                      <a:pt x="5624" y="18625"/>
                    </a:cubicBezTo>
                    <a:cubicBezTo>
                      <a:pt x="5585" y="18713"/>
                      <a:pt x="5618" y="18651"/>
                      <a:pt x="5539" y="18798"/>
                    </a:cubicBezTo>
                    <a:cubicBezTo>
                      <a:pt x="5537" y="18801"/>
                      <a:pt x="5536" y="18803"/>
                      <a:pt x="5536" y="18803"/>
                    </a:cubicBezTo>
                    <a:cubicBezTo>
                      <a:pt x="5537" y="18803"/>
                      <a:pt x="5541" y="18798"/>
                      <a:pt x="5546" y="18791"/>
                    </a:cubicBezTo>
                    <a:lnTo>
                      <a:pt x="5546" y="18791"/>
                    </a:lnTo>
                    <a:cubicBezTo>
                      <a:pt x="5400" y="19039"/>
                      <a:pt x="5182" y="19244"/>
                      <a:pt x="4957" y="19418"/>
                    </a:cubicBezTo>
                    <a:cubicBezTo>
                      <a:pt x="4813" y="18826"/>
                      <a:pt x="4761" y="18286"/>
                      <a:pt x="4928" y="17705"/>
                    </a:cubicBezTo>
                    <a:cubicBezTo>
                      <a:pt x="4971" y="17475"/>
                      <a:pt x="5371" y="16851"/>
                      <a:pt x="5388" y="16849"/>
                    </a:cubicBezTo>
                    <a:cubicBezTo>
                      <a:pt x="5405" y="16819"/>
                      <a:pt x="5413" y="16809"/>
                      <a:pt x="5416" y="16804"/>
                    </a:cubicBezTo>
                    <a:close/>
                    <a:moveTo>
                      <a:pt x="2213" y="19026"/>
                    </a:moveTo>
                    <a:cubicBezTo>
                      <a:pt x="2385" y="19026"/>
                      <a:pt x="2518" y="19046"/>
                      <a:pt x="2627" y="19063"/>
                    </a:cubicBezTo>
                    <a:cubicBezTo>
                      <a:pt x="3168" y="19144"/>
                      <a:pt x="3671" y="19289"/>
                      <a:pt x="4073" y="19492"/>
                    </a:cubicBezTo>
                    <a:cubicBezTo>
                      <a:pt x="4195" y="19544"/>
                      <a:pt x="4309" y="19615"/>
                      <a:pt x="4422" y="19686"/>
                    </a:cubicBezTo>
                    <a:cubicBezTo>
                      <a:pt x="4435" y="19703"/>
                      <a:pt x="4447" y="19722"/>
                      <a:pt x="4460" y="19739"/>
                    </a:cubicBezTo>
                    <a:cubicBezTo>
                      <a:pt x="4466" y="19747"/>
                      <a:pt x="4471" y="19754"/>
                      <a:pt x="4476" y="19761"/>
                    </a:cubicBezTo>
                    <a:cubicBezTo>
                      <a:pt x="4460" y="19792"/>
                      <a:pt x="4453" y="19823"/>
                      <a:pt x="4454" y="19857"/>
                    </a:cubicBezTo>
                    <a:cubicBezTo>
                      <a:pt x="4337" y="19867"/>
                      <a:pt x="4218" y="19873"/>
                      <a:pt x="4100" y="19873"/>
                    </a:cubicBezTo>
                    <a:cubicBezTo>
                      <a:pt x="3682" y="19873"/>
                      <a:pt x="3270" y="19800"/>
                      <a:pt x="2942" y="19605"/>
                    </a:cubicBezTo>
                    <a:cubicBezTo>
                      <a:pt x="2601" y="19412"/>
                      <a:pt x="2323" y="19228"/>
                      <a:pt x="2076" y="19033"/>
                    </a:cubicBezTo>
                    <a:cubicBezTo>
                      <a:pt x="2087" y="19031"/>
                      <a:pt x="2098" y="19030"/>
                      <a:pt x="2110" y="19029"/>
                    </a:cubicBezTo>
                    <a:cubicBezTo>
                      <a:pt x="2146" y="19027"/>
                      <a:pt x="2180" y="19026"/>
                      <a:pt x="2213" y="19026"/>
                    </a:cubicBezTo>
                    <a:close/>
                    <a:moveTo>
                      <a:pt x="15897" y="6406"/>
                    </a:moveTo>
                    <a:cubicBezTo>
                      <a:pt x="16676" y="6406"/>
                      <a:pt x="17423" y="6493"/>
                      <a:pt x="17964" y="6753"/>
                    </a:cubicBezTo>
                    <a:cubicBezTo>
                      <a:pt x="18624" y="7028"/>
                      <a:pt x="18948" y="7413"/>
                      <a:pt x="19309" y="7921"/>
                    </a:cubicBezTo>
                    <a:cubicBezTo>
                      <a:pt x="19852" y="8657"/>
                      <a:pt x="20265" y="9478"/>
                      <a:pt x="20860" y="10275"/>
                    </a:cubicBezTo>
                    <a:cubicBezTo>
                      <a:pt x="21199" y="10771"/>
                      <a:pt x="21714" y="11079"/>
                      <a:pt x="22282" y="11247"/>
                    </a:cubicBezTo>
                    <a:cubicBezTo>
                      <a:pt x="22899" y="11469"/>
                      <a:pt x="23548" y="11519"/>
                      <a:pt x="24197" y="11519"/>
                    </a:cubicBezTo>
                    <a:cubicBezTo>
                      <a:pt x="24318" y="11519"/>
                      <a:pt x="24440" y="11518"/>
                      <a:pt x="24561" y="11515"/>
                    </a:cubicBezTo>
                    <a:cubicBezTo>
                      <a:pt x="26614" y="11519"/>
                      <a:pt x="28214" y="11584"/>
                      <a:pt x="29595" y="13077"/>
                    </a:cubicBezTo>
                    <a:cubicBezTo>
                      <a:pt x="30531" y="13962"/>
                      <a:pt x="31291" y="15433"/>
                      <a:pt x="31387" y="16738"/>
                    </a:cubicBezTo>
                    <a:cubicBezTo>
                      <a:pt x="31450" y="17274"/>
                      <a:pt x="31420" y="17822"/>
                      <a:pt x="31550" y="18348"/>
                    </a:cubicBezTo>
                    <a:cubicBezTo>
                      <a:pt x="31734" y="18876"/>
                      <a:pt x="32145" y="19331"/>
                      <a:pt x="32656" y="19558"/>
                    </a:cubicBezTo>
                    <a:cubicBezTo>
                      <a:pt x="33777" y="20067"/>
                      <a:pt x="35096" y="19658"/>
                      <a:pt x="36133" y="20046"/>
                    </a:cubicBezTo>
                    <a:cubicBezTo>
                      <a:pt x="37448" y="20458"/>
                      <a:pt x="38386" y="21971"/>
                      <a:pt x="38508" y="23193"/>
                    </a:cubicBezTo>
                    <a:cubicBezTo>
                      <a:pt x="38640" y="24330"/>
                      <a:pt x="38308" y="25375"/>
                      <a:pt x="37908" y="26545"/>
                    </a:cubicBezTo>
                    <a:cubicBezTo>
                      <a:pt x="37206" y="28353"/>
                      <a:pt x="36359" y="30271"/>
                      <a:pt x="35241" y="32053"/>
                    </a:cubicBezTo>
                    <a:cubicBezTo>
                      <a:pt x="34669" y="32862"/>
                      <a:pt x="33899" y="33789"/>
                      <a:pt x="33071" y="34602"/>
                    </a:cubicBezTo>
                    <a:cubicBezTo>
                      <a:pt x="32643" y="33293"/>
                      <a:pt x="31979" y="32073"/>
                      <a:pt x="31272" y="30898"/>
                    </a:cubicBezTo>
                    <a:cubicBezTo>
                      <a:pt x="29965" y="28701"/>
                      <a:pt x="28504" y="26946"/>
                      <a:pt x="26814" y="25022"/>
                    </a:cubicBezTo>
                    <a:cubicBezTo>
                      <a:pt x="24490" y="22356"/>
                      <a:pt x="21978" y="19860"/>
                      <a:pt x="19323" y="17524"/>
                    </a:cubicBezTo>
                    <a:cubicBezTo>
                      <a:pt x="16894" y="15400"/>
                      <a:pt x="14568" y="13132"/>
                      <a:pt x="11888" y="11319"/>
                    </a:cubicBezTo>
                    <a:cubicBezTo>
                      <a:pt x="10973" y="10698"/>
                      <a:pt x="10071" y="10055"/>
                      <a:pt x="9150" y="9441"/>
                    </a:cubicBezTo>
                    <a:cubicBezTo>
                      <a:pt x="8979" y="9327"/>
                      <a:pt x="8805" y="9216"/>
                      <a:pt x="8630" y="9105"/>
                    </a:cubicBezTo>
                    <a:cubicBezTo>
                      <a:pt x="8594" y="9084"/>
                      <a:pt x="8552" y="9073"/>
                      <a:pt x="8511" y="9073"/>
                    </a:cubicBezTo>
                    <a:cubicBezTo>
                      <a:pt x="8460" y="9073"/>
                      <a:pt x="8409" y="9089"/>
                      <a:pt x="8371" y="9123"/>
                    </a:cubicBezTo>
                    <a:cubicBezTo>
                      <a:pt x="8277" y="9188"/>
                      <a:pt x="8254" y="9327"/>
                      <a:pt x="8310" y="9424"/>
                    </a:cubicBezTo>
                    <a:cubicBezTo>
                      <a:pt x="8351" y="9495"/>
                      <a:pt x="8430" y="9527"/>
                      <a:pt x="8494" y="9573"/>
                    </a:cubicBezTo>
                    <a:cubicBezTo>
                      <a:pt x="8689" y="9704"/>
                      <a:pt x="8883" y="9835"/>
                      <a:pt x="9076" y="9968"/>
                    </a:cubicBezTo>
                    <a:cubicBezTo>
                      <a:pt x="9907" y="10546"/>
                      <a:pt x="10737" y="11124"/>
                      <a:pt x="11572" y="11694"/>
                    </a:cubicBezTo>
                    <a:cubicBezTo>
                      <a:pt x="13899" y="13258"/>
                      <a:pt x="16019" y="15230"/>
                      <a:pt x="18211" y="17195"/>
                    </a:cubicBezTo>
                    <a:cubicBezTo>
                      <a:pt x="22347" y="20773"/>
                      <a:pt x="26385" y="24923"/>
                      <a:pt x="29590" y="29111"/>
                    </a:cubicBezTo>
                    <a:cubicBezTo>
                      <a:pt x="30680" y="30599"/>
                      <a:pt x="31692" y="32162"/>
                      <a:pt x="32448" y="33849"/>
                    </a:cubicBezTo>
                    <a:cubicBezTo>
                      <a:pt x="32577" y="34101"/>
                      <a:pt x="32681" y="34451"/>
                      <a:pt x="32804" y="34801"/>
                    </a:cubicBezTo>
                    <a:cubicBezTo>
                      <a:pt x="32289" y="35105"/>
                      <a:pt x="31734" y="35156"/>
                      <a:pt x="31116" y="35202"/>
                    </a:cubicBezTo>
                    <a:cubicBezTo>
                      <a:pt x="30954" y="35209"/>
                      <a:pt x="30798" y="35212"/>
                      <a:pt x="30647" y="35212"/>
                    </a:cubicBezTo>
                    <a:cubicBezTo>
                      <a:pt x="29710" y="35212"/>
                      <a:pt x="28960" y="35091"/>
                      <a:pt x="27988" y="34882"/>
                    </a:cubicBezTo>
                    <a:cubicBezTo>
                      <a:pt x="27111" y="34720"/>
                      <a:pt x="26366" y="34419"/>
                      <a:pt x="25828" y="33930"/>
                    </a:cubicBezTo>
                    <a:cubicBezTo>
                      <a:pt x="25386" y="33529"/>
                      <a:pt x="25072" y="32453"/>
                      <a:pt x="24950" y="31824"/>
                    </a:cubicBezTo>
                    <a:cubicBezTo>
                      <a:pt x="24671" y="30750"/>
                      <a:pt x="24480" y="29910"/>
                      <a:pt x="23870" y="29057"/>
                    </a:cubicBezTo>
                    <a:cubicBezTo>
                      <a:pt x="23436" y="28462"/>
                      <a:pt x="22848" y="27989"/>
                      <a:pt x="22198" y="27648"/>
                    </a:cubicBezTo>
                    <a:cubicBezTo>
                      <a:pt x="21577" y="27359"/>
                      <a:pt x="20912" y="27185"/>
                      <a:pt x="20246" y="27030"/>
                    </a:cubicBezTo>
                    <a:cubicBezTo>
                      <a:pt x="19409" y="26819"/>
                      <a:pt x="18621" y="26616"/>
                      <a:pt x="18100" y="26306"/>
                    </a:cubicBezTo>
                    <a:cubicBezTo>
                      <a:pt x="17012" y="25707"/>
                      <a:pt x="16529" y="24461"/>
                      <a:pt x="16157" y="23102"/>
                    </a:cubicBezTo>
                    <a:cubicBezTo>
                      <a:pt x="16162" y="23057"/>
                      <a:pt x="16152" y="23012"/>
                      <a:pt x="16120" y="22970"/>
                    </a:cubicBezTo>
                    <a:cubicBezTo>
                      <a:pt x="15902" y="22149"/>
                      <a:pt x="15717" y="21293"/>
                      <a:pt x="15459" y="20516"/>
                    </a:cubicBezTo>
                    <a:cubicBezTo>
                      <a:pt x="15440" y="20465"/>
                      <a:pt x="15194" y="19647"/>
                      <a:pt x="14985" y="19414"/>
                    </a:cubicBezTo>
                    <a:cubicBezTo>
                      <a:pt x="14337" y="18610"/>
                      <a:pt x="13411" y="18051"/>
                      <a:pt x="12461" y="17672"/>
                    </a:cubicBezTo>
                    <a:cubicBezTo>
                      <a:pt x="11167" y="17190"/>
                      <a:pt x="9468" y="17000"/>
                      <a:pt x="8416" y="16487"/>
                    </a:cubicBezTo>
                    <a:cubicBezTo>
                      <a:pt x="5944" y="15367"/>
                      <a:pt x="6509" y="12557"/>
                      <a:pt x="6299" y="9927"/>
                    </a:cubicBezTo>
                    <a:cubicBezTo>
                      <a:pt x="6255" y="9071"/>
                      <a:pt x="6009" y="7902"/>
                      <a:pt x="5773" y="7226"/>
                    </a:cubicBezTo>
                    <a:cubicBezTo>
                      <a:pt x="6407" y="7212"/>
                      <a:pt x="7042" y="7223"/>
                      <a:pt x="7676" y="7207"/>
                    </a:cubicBezTo>
                    <a:cubicBezTo>
                      <a:pt x="9590" y="7120"/>
                      <a:pt x="11494" y="6894"/>
                      <a:pt x="13388" y="6612"/>
                    </a:cubicBezTo>
                    <a:cubicBezTo>
                      <a:pt x="14096" y="6517"/>
                      <a:pt x="15016" y="6406"/>
                      <a:pt x="15897" y="6406"/>
                    </a:cubicBezTo>
                    <a:close/>
                    <a:moveTo>
                      <a:pt x="10778" y="22493"/>
                    </a:moveTo>
                    <a:cubicBezTo>
                      <a:pt x="11636" y="22493"/>
                      <a:pt x="12495" y="22517"/>
                      <a:pt x="13350" y="22576"/>
                    </a:cubicBezTo>
                    <a:cubicBezTo>
                      <a:pt x="14114" y="22595"/>
                      <a:pt x="15260" y="22960"/>
                      <a:pt x="15782" y="23206"/>
                    </a:cubicBezTo>
                    <a:cubicBezTo>
                      <a:pt x="16377" y="25143"/>
                      <a:pt x="17192" y="26850"/>
                      <a:pt x="19791" y="27417"/>
                    </a:cubicBezTo>
                    <a:cubicBezTo>
                      <a:pt x="21326" y="27754"/>
                      <a:pt x="22526" y="28093"/>
                      <a:pt x="23443" y="29282"/>
                    </a:cubicBezTo>
                    <a:cubicBezTo>
                      <a:pt x="23809" y="29738"/>
                      <a:pt x="24119" y="30533"/>
                      <a:pt x="24354" y="31323"/>
                    </a:cubicBezTo>
                    <a:cubicBezTo>
                      <a:pt x="24090" y="31050"/>
                      <a:pt x="23762" y="30747"/>
                      <a:pt x="23583" y="30598"/>
                    </a:cubicBezTo>
                    <a:cubicBezTo>
                      <a:pt x="22230" y="29476"/>
                      <a:pt x="20640" y="28516"/>
                      <a:pt x="18980" y="27685"/>
                    </a:cubicBezTo>
                    <a:cubicBezTo>
                      <a:pt x="18056" y="27224"/>
                      <a:pt x="17102" y="26827"/>
                      <a:pt x="16167" y="26390"/>
                    </a:cubicBezTo>
                    <a:cubicBezTo>
                      <a:pt x="15276" y="25972"/>
                      <a:pt x="14397" y="25526"/>
                      <a:pt x="13474" y="25185"/>
                    </a:cubicBezTo>
                    <a:cubicBezTo>
                      <a:pt x="12503" y="24849"/>
                      <a:pt x="11543" y="24399"/>
                      <a:pt x="10528" y="24221"/>
                    </a:cubicBezTo>
                    <a:cubicBezTo>
                      <a:pt x="10492" y="24211"/>
                      <a:pt x="10459" y="24206"/>
                      <a:pt x="10427" y="24206"/>
                    </a:cubicBezTo>
                    <a:cubicBezTo>
                      <a:pt x="10120" y="24206"/>
                      <a:pt x="10030" y="24654"/>
                      <a:pt x="10404" y="24700"/>
                    </a:cubicBezTo>
                    <a:cubicBezTo>
                      <a:pt x="11213" y="24703"/>
                      <a:pt x="12731" y="25165"/>
                      <a:pt x="14056" y="25672"/>
                    </a:cubicBezTo>
                    <a:cubicBezTo>
                      <a:pt x="14768" y="25960"/>
                      <a:pt x="15686" y="26422"/>
                      <a:pt x="16481" y="26775"/>
                    </a:cubicBezTo>
                    <a:cubicBezTo>
                      <a:pt x="18935" y="27831"/>
                      <a:pt x="21446" y="29093"/>
                      <a:pt x="23265" y="30790"/>
                    </a:cubicBezTo>
                    <a:cubicBezTo>
                      <a:pt x="23554" y="31063"/>
                      <a:pt x="23840" y="31336"/>
                      <a:pt x="24116" y="31622"/>
                    </a:cubicBezTo>
                    <a:cubicBezTo>
                      <a:pt x="24228" y="31712"/>
                      <a:pt x="24324" y="31904"/>
                      <a:pt x="24474" y="31904"/>
                    </a:cubicBezTo>
                    <a:cubicBezTo>
                      <a:pt x="24487" y="31904"/>
                      <a:pt x="24500" y="31903"/>
                      <a:pt x="24514" y="31900"/>
                    </a:cubicBezTo>
                    <a:cubicBezTo>
                      <a:pt x="24517" y="31914"/>
                      <a:pt x="24522" y="31927"/>
                      <a:pt x="24525" y="31942"/>
                    </a:cubicBezTo>
                    <a:cubicBezTo>
                      <a:pt x="24727" y="32580"/>
                      <a:pt x="25073" y="33527"/>
                      <a:pt x="25528" y="34131"/>
                    </a:cubicBezTo>
                    <a:cubicBezTo>
                      <a:pt x="25851" y="34529"/>
                      <a:pt x="26285" y="34803"/>
                      <a:pt x="26755" y="35001"/>
                    </a:cubicBezTo>
                    <a:cubicBezTo>
                      <a:pt x="25629" y="35440"/>
                      <a:pt x="24509" y="35641"/>
                      <a:pt x="23386" y="35641"/>
                    </a:cubicBezTo>
                    <a:cubicBezTo>
                      <a:pt x="22073" y="35641"/>
                      <a:pt x="20755" y="35367"/>
                      <a:pt x="19416" y="34877"/>
                    </a:cubicBezTo>
                    <a:cubicBezTo>
                      <a:pt x="18349" y="34455"/>
                      <a:pt x="16966" y="33544"/>
                      <a:pt x="15863" y="32754"/>
                    </a:cubicBezTo>
                    <a:cubicBezTo>
                      <a:pt x="13629" y="31128"/>
                      <a:pt x="10756" y="29578"/>
                      <a:pt x="8516" y="28678"/>
                    </a:cubicBezTo>
                    <a:cubicBezTo>
                      <a:pt x="8519" y="28663"/>
                      <a:pt x="8524" y="28639"/>
                      <a:pt x="8533" y="28591"/>
                    </a:cubicBezTo>
                    <a:cubicBezTo>
                      <a:pt x="8640" y="28132"/>
                      <a:pt x="8915" y="27763"/>
                      <a:pt x="9208" y="27275"/>
                    </a:cubicBezTo>
                    <a:cubicBezTo>
                      <a:pt x="9357" y="26937"/>
                      <a:pt x="10133" y="26321"/>
                      <a:pt x="9660" y="26064"/>
                    </a:cubicBezTo>
                    <a:cubicBezTo>
                      <a:pt x="9571" y="26035"/>
                      <a:pt x="9479" y="26024"/>
                      <a:pt x="9386" y="26024"/>
                    </a:cubicBezTo>
                    <a:cubicBezTo>
                      <a:pt x="9182" y="26024"/>
                      <a:pt x="8972" y="26077"/>
                      <a:pt x="8773" y="26106"/>
                    </a:cubicBezTo>
                    <a:cubicBezTo>
                      <a:pt x="8297" y="26212"/>
                      <a:pt x="7815" y="26296"/>
                      <a:pt x="7346" y="26433"/>
                    </a:cubicBezTo>
                    <a:cubicBezTo>
                      <a:pt x="7055" y="26510"/>
                      <a:pt x="6914" y="26605"/>
                      <a:pt x="6769" y="26605"/>
                    </a:cubicBezTo>
                    <a:cubicBezTo>
                      <a:pt x="6723" y="26605"/>
                      <a:pt x="6677" y="26595"/>
                      <a:pt x="6625" y="26572"/>
                    </a:cubicBezTo>
                    <a:cubicBezTo>
                      <a:pt x="6612" y="26567"/>
                      <a:pt x="6591" y="26558"/>
                      <a:pt x="6574" y="26549"/>
                    </a:cubicBezTo>
                    <a:cubicBezTo>
                      <a:pt x="6570" y="26549"/>
                      <a:pt x="6565" y="26546"/>
                      <a:pt x="6557" y="26542"/>
                    </a:cubicBezTo>
                    <a:cubicBezTo>
                      <a:pt x="6420" y="26490"/>
                      <a:pt x="6305" y="26397"/>
                      <a:pt x="6174" y="26339"/>
                    </a:cubicBezTo>
                    <a:cubicBezTo>
                      <a:pt x="6176" y="26323"/>
                      <a:pt x="5751" y="25989"/>
                      <a:pt x="5553" y="25817"/>
                    </a:cubicBezTo>
                    <a:cubicBezTo>
                      <a:pt x="5203" y="25527"/>
                      <a:pt x="4809" y="25297"/>
                      <a:pt x="4418" y="25067"/>
                    </a:cubicBezTo>
                    <a:cubicBezTo>
                      <a:pt x="3410" y="24464"/>
                      <a:pt x="1894" y="23949"/>
                      <a:pt x="973" y="23719"/>
                    </a:cubicBezTo>
                    <a:cubicBezTo>
                      <a:pt x="970" y="23717"/>
                      <a:pt x="966" y="23717"/>
                      <a:pt x="963" y="23716"/>
                    </a:cubicBezTo>
                    <a:cubicBezTo>
                      <a:pt x="1531" y="23504"/>
                      <a:pt x="2299" y="23358"/>
                      <a:pt x="2938" y="23245"/>
                    </a:cubicBezTo>
                    <a:cubicBezTo>
                      <a:pt x="4396" y="23015"/>
                      <a:pt x="5721" y="22782"/>
                      <a:pt x="7065" y="22635"/>
                    </a:cubicBezTo>
                    <a:cubicBezTo>
                      <a:pt x="7097" y="22651"/>
                      <a:pt x="7129" y="22658"/>
                      <a:pt x="7159" y="22658"/>
                    </a:cubicBezTo>
                    <a:cubicBezTo>
                      <a:pt x="7207" y="22658"/>
                      <a:pt x="7252" y="22641"/>
                      <a:pt x="7286" y="22612"/>
                    </a:cubicBezTo>
                    <a:cubicBezTo>
                      <a:pt x="7347" y="22606"/>
                      <a:pt x="7408" y="22599"/>
                      <a:pt x="7469" y="22593"/>
                    </a:cubicBezTo>
                    <a:cubicBezTo>
                      <a:pt x="8569" y="22533"/>
                      <a:pt x="9674" y="22493"/>
                      <a:pt x="10778" y="22493"/>
                    </a:cubicBezTo>
                    <a:close/>
                    <a:moveTo>
                      <a:pt x="30711" y="1"/>
                    </a:moveTo>
                    <a:cubicBezTo>
                      <a:pt x="30709" y="1"/>
                      <a:pt x="30707" y="1"/>
                      <a:pt x="30705" y="1"/>
                    </a:cubicBezTo>
                    <a:cubicBezTo>
                      <a:pt x="30377" y="67"/>
                      <a:pt x="30403" y="494"/>
                      <a:pt x="30322" y="751"/>
                    </a:cubicBezTo>
                    <a:cubicBezTo>
                      <a:pt x="30207" y="1265"/>
                      <a:pt x="30104" y="1780"/>
                      <a:pt x="29999" y="2296"/>
                    </a:cubicBezTo>
                    <a:cubicBezTo>
                      <a:pt x="29781" y="3434"/>
                      <a:pt x="29571" y="4578"/>
                      <a:pt x="29478" y="5733"/>
                    </a:cubicBezTo>
                    <a:cubicBezTo>
                      <a:pt x="29464" y="5958"/>
                      <a:pt x="29451" y="6182"/>
                      <a:pt x="29448" y="6408"/>
                    </a:cubicBezTo>
                    <a:cubicBezTo>
                      <a:pt x="28638" y="5384"/>
                      <a:pt x="27719" y="4442"/>
                      <a:pt x="26673" y="3663"/>
                    </a:cubicBezTo>
                    <a:cubicBezTo>
                      <a:pt x="26283" y="3364"/>
                      <a:pt x="25050" y="2621"/>
                      <a:pt x="24341" y="2621"/>
                    </a:cubicBezTo>
                    <a:cubicBezTo>
                      <a:pt x="24182" y="2621"/>
                      <a:pt x="24049" y="2658"/>
                      <a:pt x="23958" y="2746"/>
                    </a:cubicBezTo>
                    <a:cubicBezTo>
                      <a:pt x="23780" y="2939"/>
                      <a:pt x="23861" y="3212"/>
                      <a:pt x="23880" y="3445"/>
                    </a:cubicBezTo>
                    <a:cubicBezTo>
                      <a:pt x="23928" y="3896"/>
                      <a:pt x="23973" y="4346"/>
                      <a:pt x="24022" y="4795"/>
                    </a:cubicBezTo>
                    <a:cubicBezTo>
                      <a:pt x="24154" y="5984"/>
                      <a:pt x="24310" y="7172"/>
                      <a:pt x="24611" y="8332"/>
                    </a:cubicBezTo>
                    <a:cubicBezTo>
                      <a:pt x="24832" y="9188"/>
                      <a:pt x="25076" y="10041"/>
                      <a:pt x="25402" y="10865"/>
                    </a:cubicBezTo>
                    <a:cubicBezTo>
                      <a:pt x="25435" y="10946"/>
                      <a:pt x="25469" y="11028"/>
                      <a:pt x="25503" y="11110"/>
                    </a:cubicBezTo>
                    <a:cubicBezTo>
                      <a:pt x="24737" y="11063"/>
                      <a:pt x="23963" y="11059"/>
                      <a:pt x="23226" y="10995"/>
                    </a:cubicBezTo>
                    <a:cubicBezTo>
                      <a:pt x="22859" y="10943"/>
                      <a:pt x="21957" y="10707"/>
                      <a:pt x="21536" y="10388"/>
                    </a:cubicBezTo>
                    <a:cubicBezTo>
                      <a:pt x="21507" y="10367"/>
                      <a:pt x="21446" y="10319"/>
                      <a:pt x="21427" y="10297"/>
                    </a:cubicBezTo>
                    <a:cubicBezTo>
                      <a:pt x="21398" y="10270"/>
                      <a:pt x="21368" y="10241"/>
                      <a:pt x="21339" y="10212"/>
                    </a:cubicBezTo>
                    <a:cubicBezTo>
                      <a:pt x="21478" y="9650"/>
                      <a:pt x="21584" y="9078"/>
                      <a:pt x="21655" y="8502"/>
                    </a:cubicBezTo>
                    <a:cubicBezTo>
                      <a:pt x="21731" y="8513"/>
                      <a:pt x="21806" y="8518"/>
                      <a:pt x="21878" y="8518"/>
                    </a:cubicBezTo>
                    <a:cubicBezTo>
                      <a:pt x="22830" y="8518"/>
                      <a:pt x="23465" y="7608"/>
                      <a:pt x="23605" y="6842"/>
                    </a:cubicBezTo>
                    <a:cubicBezTo>
                      <a:pt x="23658" y="6699"/>
                      <a:pt x="23787" y="5692"/>
                      <a:pt x="23730" y="5692"/>
                    </a:cubicBezTo>
                    <a:cubicBezTo>
                      <a:pt x="23729" y="5692"/>
                      <a:pt x="23729" y="5692"/>
                      <a:pt x="23728" y="5693"/>
                    </a:cubicBezTo>
                    <a:cubicBezTo>
                      <a:pt x="23798" y="5501"/>
                      <a:pt x="23683" y="5216"/>
                      <a:pt x="23486" y="5216"/>
                    </a:cubicBezTo>
                    <a:cubicBezTo>
                      <a:pt x="23444" y="5216"/>
                      <a:pt x="23398" y="5229"/>
                      <a:pt x="23349" y="5260"/>
                    </a:cubicBezTo>
                    <a:cubicBezTo>
                      <a:pt x="23036" y="5470"/>
                      <a:pt x="22868" y="5684"/>
                      <a:pt x="22677" y="5895"/>
                    </a:cubicBezTo>
                    <a:cubicBezTo>
                      <a:pt x="22311" y="6305"/>
                      <a:pt x="21996" y="6760"/>
                      <a:pt x="21756" y="7252"/>
                    </a:cubicBezTo>
                    <a:cubicBezTo>
                      <a:pt x="21772" y="6813"/>
                      <a:pt x="21769" y="6375"/>
                      <a:pt x="21743" y="5936"/>
                    </a:cubicBezTo>
                    <a:cubicBezTo>
                      <a:pt x="21837" y="5798"/>
                      <a:pt x="21881" y="5584"/>
                      <a:pt x="21957" y="5455"/>
                    </a:cubicBezTo>
                    <a:cubicBezTo>
                      <a:pt x="22221" y="4877"/>
                      <a:pt x="22345" y="4248"/>
                      <a:pt x="22374" y="3615"/>
                    </a:cubicBezTo>
                    <a:cubicBezTo>
                      <a:pt x="22395" y="3079"/>
                      <a:pt x="22328" y="2545"/>
                      <a:pt x="22202" y="2025"/>
                    </a:cubicBezTo>
                    <a:cubicBezTo>
                      <a:pt x="22075" y="1457"/>
                      <a:pt x="21847" y="956"/>
                      <a:pt x="21456" y="658"/>
                    </a:cubicBezTo>
                    <a:cubicBezTo>
                      <a:pt x="21363" y="587"/>
                      <a:pt x="21240" y="544"/>
                      <a:pt x="21125" y="544"/>
                    </a:cubicBezTo>
                    <a:cubicBezTo>
                      <a:pt x="20972" y="544"/>
                      <a:pt x="20835" y="621"/>
                      <a:pt x="20803" y="810"/>
                    </a:cubicBezTo>
                    <a:cubicBezTo>
                      <a:pt x="20745" y="1108"/>
                      <a:pt x="20769" y="1628"/>
                      <a:pt x="20770" y="1770"/>
                    </a:cubicBezTo>
                    <a:cubicBezTo>
                      <a:pt x="20773" y="2695"/>
                      <a:pt x="20803" y="3628"/>
                      <a:pt x="21067" y="4520"/>
                    </a:cubicBezTo>
                    <a:cubicBezTo>
                      <a:pt x="21294" y="5300"/>
                      <a:pt x="21327" y="5816"/>
                      <a:pt x="21397" y="6741"/>
                    </a:cubicBezTo>
                    <a:cubicBezTo>
                      <a:pt x="21233" y="6418"/>
                      <a:pt x="21025" y="6117"/>
                      <a:pt x="20779" y="5850"/>
                    </a:cubicBezTo>
                    <a:cubicBezTo>
                      <a:pt x="20540" y="5587"/>
                      <a:pt x="20198" y="5302"/>
                      <a:pt x="20095" y="5235"/>
                    </a:cubicBezTo>
                    <a:cubicBezTo>
                      <a:pt x="20034" y="5190"/>
                      <a:pt x="19974" y="5145"/>
                      <a:pt x="19908" y="5109"/>
                    </a:cubicBezTo>
                    <a:cubicBezTo>
                      <a:pt x="19869" y="5076"/>
                      <a:pt x="19824" y="5048"/>
                      <a:pt x="19778" y="5027"/>
                    </a:cubicBezTo>
                    <a:cubicBezTo>
                      <a:pt x="19772" y="5022"/>
                      <a:pt x="19767" y="5018"/>
                      <a:pt x="19756" y="5012"/>
                    </a:cubicBezTo>
                    <a:cubicBezTo>
                      <a:pt x="19706" y="4983"/>
                      <a:pt x="19649" y="4969"/>
                      <a:pt x="19592" y="4969"/>
                    </a:cubicBezTo>
                    <a:cubicBezTo>
                      <a:pt x="19464" y="4969"/>
                      <a:pt x="19338" y="5041"/>
                      <a:pt x="19303" y="5177"/>
                    </a:cubicBezTo>
                    <a:cubicBezTo>
                      <a:pt x="19281" y="5261"/>
                      <a:pt x="19292" y="5348"/>
                      <a:pt x="19313" y="5431"/>
                    </a:cubicBezTo>
                    <a:cubicBezTo>
                      <a:pt x="19328" y="5465"/>
                      <a:pt x="19337" y="5488"/>
                      <a:pt x="19336" y="5488"/>
                    </a:cubicBezTo>
                    <a:cubicBezTo>
                      <a:pt x="19336" y="5488"/>
                      <a:pt x="19329" y="5474"/>
                      <a:pt x="19316" y="5441"/>
                    </a:cubicBezTo>
                    <a:lnTo>
                      <a:pt x="19316" y="5441"/>
                    </a:lnTo>
                    <a:cubicBezTo>
                      <a:pt x="19323" y="5461"/>
                      <a:pt x="19329" y="5480"/>
                      <a:pt x="19336" y="5500"/>
                    </a:cubicBezTo>
                    <a:cubicBezTo>
                      <a:pt x="19548" y="6024"/>
                      <a:pt x="19678" y="6272"/>
                      <a:pt x="20030" y="6958"/>
                    </a:cubicBezTo>
                    <a:cubicBezTo>
                      <a:pt x="20354" y="7585"/>
                      <a:pt x="20745" y="8193"/>
                      <a:pt x="21280" y="8661"/>
                    </a:cubicBezTo>
                    <a:cubicBezTo>
                      <a:pt x="21288" y="8670"/>
                      <a:pt x="21297" y="8673"/>
                      <a:pt x="21306" y="8678"/>
                    </a:cubicBezTo>
                    <a:cubicBezTo>
                      <a:pt x="21274" y="8935"/>
                      <a:pt x="21239" y="9187"/>
                      <a:pt x="21200" y="9433"/>
                    </a:cubicBezTo>
                    <a:cubicBezTo>
                      <a:pt x="21178" y="9608"/>
                      <a:pt x="21139" y="9780"/>
                      <a:pt x="21097" y="9953"/>
                    </a:cubicBezTo>
                    <a:cubicBezTo>
                      <a:pt x="20961" y="9795"/>
                      <a:pt x="20842" y="9641"/>
                      <a:pt x="20766" y="9538"/>
                    </a:cubicBezTo>
                    <a:cubicBezTo>
                      <a:pt x="20152" y="8719"/>
                      <a:pt x="19694" y="7794"/>
                      <a:pt x="19066" y="6987"/>
                    </a:cubicBezTo>
                    <a:cubicBezTo>
                      <a:pt x="18662" y="6541"/>
                      <a:pt x="18087" y="6241"/>
                      <a:pt x="17508" y="6095"/>
                    </a:cubicBezTo>
                    <a:cubicBezTo>
                      <a:pt x="16976" y="5971"/>
                      <a:pt x="16440" y="5923"/>
                      <a:pt x="15902" y="5923"/>
                    </a:cubicBezTo>
                    <a:cubicBezTo>
                      <a:pt x="14752" y="5923"/>
                      <a:pt x="13595" y="6142"/>
                      <a:pt x="12461" y="6305"/>
                    </a:cubicBezTo>
                    <a:cubicBezTo>
                      <a:pt x="10772" y="6559"/>
                      <a:pt x="8801" y="6824"/>
                      <a:pt x="7130" y="6824"/>
                    </a:cubicBezTo>
                    <a:cubicBezTo>
                      <a:pt x="7000" y="6824"/>
                      <a:pt x="6871" y="6822"/>
                      <a:pt x="6745" y="6819"/>
                    </a:cubicBezTo>
                    <a:cubicBezTo>
                      <a:pt x="6738" y="6819"/>
                      <a:pt x="6732" y="6819"/>
                      <a:pt x="6725" y="6819"/>
                    </a:cubicBezTo>
                    <a:cubicBezTo>
                      <a:pt x="6496" y="6819"/>
                      <a:pt x="6109" y="6737"/>
                      <a:pt x="5786" y="6737"/>
                    </a:cubicBezTo>
                    <a:cubicBezTo>
                      <a:pt x="5470" y="6737"/>
                      <a:pt x="5215" y="6816"/>
                      <a:pt x="5230" y="7129"/>
                    </a:cubicBezTo>
                    <a:cubicBezTo>
                      <a:pt x="5336" y="7510"/>
                      <a:pt x="5495" y="7878"/>
                      <a:pt x="5566" y="8270"/>
                    </a:cubicBezTo>
                    <a:cubicBezTo>
                      <a:pt x="5801" y="9275"/>
                      <a:pt x="5838" y="10147"/>
                      <a:pt x="5873" y="11266"/>
                    </a:cubicBezTo>
                    <a:cubicBezTo>
                      <a:pt x="5928" y="13339"/>
                      <a:pt x="5835" y="15629"/>
                      <a:pt x="7918" y="16780"/>
                    </a:cubicBezTo>
                    <a:cubicBezTo>
                      <a:pt x="9231" y="17489"/>
                      <a:pt x="10753" y="17594"/>
                      <a:pt x="12146" y="18076"/>
                    </a:cubicBezTo>
                    <a:cubicBezTo>
                      <a:pt x="12925" y="18345"/>
                      <a:pt x="13718" y="18814"/>
                      <a:pt x="14351" y="19414"/>
                    </a:cubicBezTo>
                    <a:cubicBezTo>
                      <a:pt x="14722" y="19768"/>
                      <a:pt x="14790" y="20010"/>
                      <a:pt x="14985" y="20587"/>
                    </a:cubicBezTo>
                    <a:cubicBezTo>
                      <a:pt x="15236" y="21282"/>
                      <a:pt x="15427" y="21998"/>
                      <a:pt x="15628" y="22696"/>
                    </a:cubicBezTo>
                    <a:cubicBezTo>
                      <a:pt x="15011" y="22427"/>
                      <a:pt x="14137" y="22188"/>
                      <a:pt x="13372" y="22126"/>
                    </a:cubicBezTo>
                    <a:cubicBezTo>
                      <a:pt x="12582" y="22032"/>
                      <a:pt x="11788" y="22008"/>
                      <a:pt x="10993" y="22008"/>
                    </a:cubicBezTo>
                    <a:cubicBezTo>
                      <a:pt x="10348" y="22008"/>
                      <a:pt x="9704" y="22024"/>
                      <a:pt x="9060" y="22032"/>
                    </a:cubicBezTo>
                    <a:cubicBezTo>
                      <a:pt x="8391" y="22035"/>
                      <a:pt x="7724" y="22081"/>
                      <a:pt x="7059" y="22150"/>
                    </a:cubicBezTo>
                    <a:cubicBezTo>
                      <a:pt x="6513" y="21680"/>
                      <a:pt x="5769" y="20697"/>
                      <a:pt x="5442" y="20290"/>
                    </a:cubicBezTo>
                    <a:cubicBezTo>
                      <a:pt x="5327" y="20148"/>
                      <a:pt x="5214" y="20000"/>
                      <a:pt x="5104" y="19851"/>
                    </a:cubicBezTo>
                    <a:cubicBezTo>
                      <a:pt x="5132" y="19832"/>
                      <a:pt x="5161" y="19815"/>
                      <a:pt x="5187" y="19797"/>
                    </a:cubicBezTo>
                    <a:cubicBezTo>
                      <a:pt x="5495" y="19603"/>
                      <a:pt x="5938" y="19154"/>
                      <a:pt x="6037" y="18748"/>
                    </a:cubicBezTo>
                    <a:cubicBezTo>
                      <a:pt x="6183" y="18325"/>
                      <a:pt x="6179" y="17434"/>
                      <a:pt x="6016" y="17087"/>
                    </a:cubicBezTo>
                    <a:cubicBezTo>
                      <a:pt x="5876" y="16796"/>
                      <a:pt x="5841" y="16742"/>
                      <a:pt x="5667" y="16554"/>
                    </a:cubicBezTo>
                    <a:cubicBezTo>
                      <a:pt x="5666" y="16552"/>
                      <a:pt x="5665" y="16551"/>
                      <a:pt x="5662" y="16550"/>
                    </a:cubicBezTo>
                    <a:cubicBezTo>
                      <a:pt x="5657" y="16545"/>
                      <a:pt x="5653" y="16539"/>
                      <a:pt x="5646" y="16532"/>
                    </a:cubicBezTo>
                    <a:cubicBezTo>
                      <a:pt x="5555" y="16446"/>
                      <a:pt x="5469" y="16409"/>
                      <a:pt x="5389" y="16409"/>
                    </a:cubicBezTo>
                    <a:cubicBezTo>
                      <a:pt x="5048" y="16409"/>
                      <a:pt x="4807" y="17071"/>
                      <a:pt x="4674" y="17343"/>
                    </a:cubicBezTo>
                    <a:cubicBezTo>
                      <a:pt x="4453" y="17854"/>
                      <a:pt x="4464" y="18494"/>
                      <a:pt x="4537" y="19021"/>
                    </a:cubicBezTo>
                    <a:cubicBezTo>
                      <a:pt x="4167" y="18441"/>
                      <a:pt x="3827" y="17830"/>
                      <a:pt x="3520" y="17221"/>
                    </a:cubicBezTo>
                    <a:cubicBezTo>
                      <a:pt x="3527" y="17219"/>
                      <a:pt x="3533" y="17216"/>
                      <a:pt x="3539" y="17213"/>
                    </a:cubicBezTo>
                    <a:cubicBezTo>
                      <a:pt x="3897" y="16967"/>
                      <a:pt x="4434" y="16316"/>
                      <a:pt x="4551" y="15781"/>
                    </a:cubicBezTo>
                    <a:cubicBezTo>
                      <a:pt x="4678" y="15368"/>
                      <a:pt x="4794" y="14708"/>
                      <a:pt x="4712" y="14349"/>
                    </a:cubicBezTo>
                    <a:cubicBezTo>
                      <a:pt x="4668" y="14069"/>
                      <a:pt x="4612" y="13913"/>
                      <a:pt x="4483" y="13736"/>
                    </a:cubicBezTo>
                    <a:cubicBezTo>
                      <a:pt x="4451" y="13680"/>
                      <a:pt x="4408" y="13628"/>
                      <a:pt x="4353" y="13593"/>
                    </a:cubicBezTo>
                    <a:cubicBezTo>
                      <a:pt x="4333" y="13579"/>
                      <a:pt x="4276" y="13548"/>
                      <a:pt x="4229" y="13548"/>
                    </a:cubicBezTo>
                    <a:cubicBezTo>
                      <a:pt x="4222" y="13548"/>
                      <a:pt x="4217" y="13548"/>
                      <a:pt x="4211" y="13549"/>
                    </a:cubicBezTo>
                    <a:cubicBezTo>
                      <a:pt x="4080" y="13557"/>
                      <a:pt x="3975" y="13639"/>
                      <a:pt x="3897" y="13739"/>
                    </a:cubicBezTo>
                    <a:cubicBezTo>
                      <a:pt x="3868" y="13767"/>
                      <a:pt x="3844" y="13800"/>
                      <a:pt x="3830" y="13836"/>
                    </a:cubicBezTo>
                    <a:cubicBezTo>
                      <a:pt x="3823" y="13846"/>
                      <a:pt x="3811" y="13871"/>
                      <a:pt x="3791" y="13916"/>
                    </a:cubicBezTo>
                    <a:cubicBezTo>
                      <a:pt x="3790" y="13918"/>
                      <a:pt x="3789" y="13918"/>
                      <a:pt x="3789" y="13918"/>
                    </a:cubicBezTo>
                    <a:cubicBezTo>
                      <a:pt x="3790" y="13918"/>
                      <a:pt x="3791" y="13917"/>
                      <a:pt x="3792" y="13916"/>
                    </a:cubicBezTo>
                    <a:lnTo>
                      <a:pt x="3792" y="13916"/>
                    </a:lnTo>
                    <a:cubicBezTo>
                      <a:pt x="3737" y="13985"/>
                      <a:pt x="3687" y="14058"/>
                      <a:pt x="3636" y="14129"/>
                    </a:cubicBezTo>
                    <a:cubicBezTo>
                      <a:pt x="3533" y="14278"/>
                      <a:pt x="3326" y="14648"/>
                      <a:pt x="3202" y="14999"/>
                    </a:cubicBezTo>
                    <a:cubicBezTo>
                      <a:pt x="3116" y="15343"/>
                      <a:pt x="3070" y="15850"/>
                      <a:pt x="3063" y="16263"/>
                    </a:cubicBezTo>
                    <a:cubicBezTo>
                      <a:pt x="2874" y="15847"/>
                      <a:pt x="2702" y="15442"/>
                      <a:pt x="2547" y="15057"/>
                    </a:cubicBezTo>
                    <a:cubicBezTo>
                      <a:pt x="3080" y="13974"/>
                      <a:pt x="2562" y="12084"/>
                      <a:pt x="1683" y="11363"/>
                    </a:cubicBezTo>
                    <a:cubicBezTo>
                      <a:pt x="1476" y="11220"/>
                      <a:pt x="1580" y="11251"/>
                      <a:pt x="1386" y="11170"/>
                    </a:cubicBezTo>
                    <a:cubicBezTo>
                      <a:pt x="1356" y="11164"/>
                      <a:pt x="1328" y="11161"/>
                      <a:pt x="1302" y="11161"/>
                    </a:cubicBezTo>
                    <a:cubicBezTo>
                      <a:pt x="1072" y="11161"/>
                      <a:pt x="952" y="11384"/>
                      <a:pt x="957" y="11613"/>
                    </a:cubicBezTo>
                    <a:cubicBezTo>
                      <a:pt x="941" y="12025"/>
                      <a:pt x="1008" y="12434"/>
                      <a:pt x="1067" y="12841"/>
                    </a:cubicBezTo>
                    <a:cubicBezTo>
                      <a:pt x="1131" y="13202"/>
                      <a:pt x="1185" y="13570"/>
                      <a:pt x="1326" y="13910"/>
                    </a:cubicBezTo>
                    <a:cubicBezTo>
                      <a:pt x="1429" y="14172"/>
                      <a:pt x="1570" y="14417"/>
                      <a:pt x="1748" y="14632"/>
                    </a:cubicBezTo>
                    <a:cubicBezTo>
                      <a:pt x="1740" y="14622"/>
                      <a:pt x="1737" y="14617"/>
                      <a:pt x="1737" y="14617"/>
                    </a:cubicBezTo>
                    <a:lnTo>
                      <a:pt x="1737" y="14617"/>
                    </a:lnTo>
                    <a:cubicBezTo>
                      <a:pt x="1738" y="14617"/>
                      <a:pt x="1927" y="14882"/>
                      <a:pt x="1998" y="14900"/>
                    </a:cubicBezTo>
                    <a:cubicBezTo>
                      <a:pt x="2016" y="14909"/>
                      <a:pt x="2033" y="14912"/>
                      <a:pt x="2049" y="14915"/>
                    </a:cubicBezTo>
                    <a:cubicBezTo>
                      <a:pt x="2207" y="15267"/>
                      <a:pt x="2359" y="15623"/>
                      <a:pt x="2511" y="15981"/>
                    </a:cubicBezTo>
                    <a:cubicBezTo>
                      <a:pt x="1978" y="15611"/>
                      <a:pt x="1199" y="15368"/>
                      <a:pt x="854" y="15320"/>
                    </a:cubicBezTo>
                    <a:cubicBezTo>
                      <a:pt x="806" y="15310"/>
                      <a:pt x="660" y="15295"/>
                      <a:pt x="592" y="15295"/>
                    </a:cubicBezTo>
                    <a:cubicBezTo>
                      <a:pt x="571" y="15295"/>
                      <a:pt x="557" y="15297"/>
                      <a:pt x="556" y="15300"/>
                    </a:cubicBezTo>
                    <a:cubicBezTo>
                      <a:pt x="553" y="15299"/>
                      <a:pt x="550" y="15297"/>
                      <a:pt x="546" y="15297"/>
                    </a:cubicBezTo>
                    <a:cubicBezTo>
                      <a:pt x="515" y="15289"/>
                      <a:pt x="484" y="15285"/>
                      <a:pt x="454" y="15285"/>
                    </a:cubicBezTo>
                    <a:cubicBezTo>
                      <a:pt x="242" y="15285"/>
                      <a:pt x="72" y="15471"/>
                      <a:pt x="203" y="15687"/>
                    </a:cubicBezTo>
                    <a:cubicBezTo>
                      <a:pt x="235" y="15727"/>
                      <a:pt x="262" y="15765"/>
                      <a:pt x="301" y="15797"/>
                    </a:cubicBezTo>
                    <a:cubicBezTo>
                      <a:pt x="298" y="15795"/>
                      <a:pt x="297" y="15794"/>
                      <a:pt x="294" y="15794"/>
                    </a:cubicBezTo>
                    <a:cubicBezTo>
                      <a:pt x="607" y="16091"/>
                      <a:pt x="712" y="16177"/>
                      <a:pt x="1064" y="16503"/>
                    </a:cubicBezTo>
                    <a:cubicBezTo>
                      <a:pt x="1478" y="16894"/>
                      <a:pt x="1981" y="17195"/>
                      <a:pt x="2525" y="17369"/>
                    </a:cubicBezTo>
                    <a:cubicBezTo>
                      <a:pt x="2718" y="17428"/>
                      <a:pt x="2916" y="17463"/>
                      <a:pt x="3116" y="17494"/>
                    </a:cubicBezTo>
                    <a:cubicBezTo>
                      <a:pt x="3136" y="17497"/>
                      <a:pt x="3158" y="17501"/>
                      <a:pt x="3181" y="17504"/>
                    </a:cubicBezTo>
                    <a:cubicBezTo>
                      <a:pt x="3442" y="18060"/>
                      <a:pt x="3726" y="18610"/>
                      <a:pt x="4062" y="19146"/>
                    </a:cubicBezTo>
                    <a:cubicBezTo>
                      <a:pt x="3682" y="19001"/>
                      <a:pt x="3271" y="18891"/>
                      <a:pt x="2841" y="18806"/>
                    </a:cubicBezTo>
                    <a:cubicBezTo>
                      <a:pt x="2431" y="18727"/>
                      <a:pt x="2247" y="18711"/>
                      <a:pt x="2019" y="18704"/>
                    </a:cubicBezTo>
                    <a:cubicBezTo>
                      <a:pt x="1905" y="18704"/>
                      <a:pt x="1873" y="18697"/>
                      <a:pt x="1827" y="18697"/>
                    </a:cubicBezTo>
                    <a:cubicBezTo>
                      <a:pt x="1794" y="18697"/>
                      <a:pt x="1753" y="18701"/>
                      <a:pt x="1670" y="18713"/>
                    </a:cubicBezTo>
                    <a:cubicBezTo>
                      <a:pt x="1510" y="18745"/>
                      <a:pt x="1419" y="18937"/>
                      <a:pt x="1503" y="19079"/>
                    </a:cubicBezTo>
                    <a:cubicBezTo>
                      <a:pt x="1748" y="19363"/>
                      <a:pt x="2292" y="19677"/>
                      <a:pt x="2745" y="19951"/>
                    </a:cubicBezTo>
                    <a:cubicBezTo>
                      <a:pt x="3107" y="20142"/>
                      <a:pt x="3510" y="20248"/>
                      <a:pt x="3921" y="20259"/>
                    </a:cubicBezTo>
                    <a:cubicBezTo>
                      <a:pt x="3949" y="20260"/>
                      <a:pt x="3976" y="20261"/>
                      <a:pt x="4003" y="20261"/>
                    </a:cubicBezTo>
                    <a:cubicBezTo>
                      <a:pt x="4267" y="20261"/>
                      <a:pt x="4529" y="20218"/>
                      <a:pt x="4790" y="20174"/>
                    </a:cubicBezTo>
                    <a:cubicBezTo>
                      <a:pt x="5297" y="20838"/>
                      <a:pt x="5880" y="21584"/>
                      <a:pt x="6552" y="22207"/>
                    </a:cubicBezTo>
                    <a:cubicBezTo>
                      <a:pt x="5751" y="22304"/>
                      <a:pt x="4954" y="22431"/>
                      <a:pt x="4157" y="22559"/>
                    </a:cubicBezTo>
                    <a:cubicBezTo>
                      <a:pt x="3524" y="22689"/>
                      <a:pt x="0" y="23079"/>
                      <a:pt x="154" y="23816"/>
                    </a:cubicBezTo>
                    <a:cubicBezTo>
                      <a:pt x="222" y="24096"/>
                      <a:pt x="573" y="24054"/>
                      <a:pt x="795" y="24122"/>
                    </a:cubicBezTo>
                    <a:cubicBezTo>
                      <a:pt x="906" y="24146"/>
                      <a:pt x="1412" y="24244"/>
                      <a:pt x="1712" y="24324"/>
                    </a:cubicBezTo>
                    <a:cubicBezTo>
                      <a:pt x="2715" y="24573"/>
                      <a:pt x="3493" y="24890"/>
                      <a:pt x="4367" y="25378"/>
                    </a:cubicBezTo>
                    <a:cubicBezTo>
                      <a:pt x="4854" y="25657"/>
                      <a:pt x="5249" y="25918"/>
                      <a:pt x="5643" y="26284"/>
                    </a:cubicBezTo>
                    <a:cubicBezTo>
                      <a:pt x="5943" y="26544"/>
                      <a:pt x="5960" y="26571"/>
                      <a:pt x="6186" y="26746"/>
                    </a:cubicBezTo>
                    <a:cubicBezTo>
                      <a:pt x="6354" y="26877"/>
                      <a:pt x="6546" y="26991"/>
                      <a:pt x="6764" y="27000"/>
                    </a:cubicBezTo>
                    <a:cubicBezTo>
                      <a:pt x="7050" y="26989"/>
                      <a:pt x="7307" y="26830"/>
                      <a:pt x="7583" y="26769"/>
                    </a:cubicBezTo>
                    <a:cubicBezTo>
                      <a:pt x="8081" y="26623"/>
                      <a:pt x="8905" y="26468"/>
                      <a:pt x="9287" y="26435"/>
                    </a:cubicBezTo>
                    <a:lnTo>
                      <a:pt x="9287" y="26435"/>
                    </a:lnTo>
                    <a:cubicBezTo>
                      <a:pt x="8844" y="27071"/>
                      <a:pt x="8371" y="27715"/>
                      <a:pt x="8152" y="28464"/>
                    </a:cubicBezTo>
                    <a:cubicBezTo>
                      <a:pt x="7964" y="29024"/>
                      <a:pt x="8455" y="29085"/>
                      <a:pt x="8850" y="29261"/>
                    </a:cubicBezTo>
                    <a:cubicBezTo>
                      <a:pt x="8996" y="29309"/>
                      <a:pt x="9661" y="29628"/>
                      <a:pt x="9980" y="29778"/>
                    </a:cubicBezTo>
                    <a:cubicBezTo>
                      <a:pt x="11174" y="30356"/>
                      <a:pt x="12333" y="31011"/>
                      <a:pt x="13461" y="31710"/>
                    </a:cubicBezTo>
                    <a:cubicBezTo>
                      <a:pt x="15016" y="32645"/>
                      <a:pt x="16397" y="33844"/>
                      <a:pt x="17991" y="34717"/>
                    </a:cubicBezTo>
                    <a:cubicBezTo>
                      <a:pt x="18976" y="35297"/>
                      <a:pt x="20068" y="35673"/>
                      <a:pt x="21187" y="35889"/>
                    </a:cubicBezTo>
                    <a:cubicBezTo>
                      <a:pt x="21885" y="36042"/>
                      <a:pt x="22726" y="36135"/>
                      <a:pt x="23461" y="36135"/>
                    </a:cubicBezTo>
                    <a:cubicBezTo>
                      <a:pt x="23843" y="36135"/>
                      <a:pt x="24196" y="36110"/>
                      <a:pt x="24487" y="36055"/>
                    </a:cubicBezTo>
                    <a:cubicBezTo>
                      <a:pt x="25435" y="35939"/>
                      <a:pt x="26371" y="35724"/>
                      <a:pt x="27234" y="35299"/>
                    </a:cubicBezTo>
                    <a:cubicBezTo>
                      <a:pt x="27274" y="35275"/>
                      <a:pt x="27299" y="35240"/>
                      <a:pt x="27316" y="35204"/>
                    </a:cubicBezTo>
                    <a:cubicBezTo>
                      <a:pt x="27392" y="35226"/>
                      <a:pt x="27465" y="35249"/>
                      <a:pt x="27539" y="35269"/>
                    </a:cubicBezTo>
                    <a:cubicBezTo>
                      <a:pt x="28271" y="35456"/>
                      <a:pt x="29016" y="35589"/>
                      <a:pt x="29768" y="35660"/>
                    </a:cubicBezTo>
                    <a:cubicBezTo>
                      <a:pt x="30076" y="35682"/>
                      <a:pt x="30388" y="35697"/>
                      <a:pt x="30700" y="35697"/>
                    </a:cubicBezTo>
                    <a:cubicBezTo>
                      <a:pt x="31247" y="35697"/>
                      <a:pt x="31795" y="35650"/>
                      <a:pt x="32325" y="35507"/>
                    </a:cubicBezTo>
                    <a:cubicBezTo>
                      <a:pt x="32561" y="35444"/>
                      <a:pt x="32790" y="35350"/>
                      <a:pt x="32995" y="35218"/>
                    </a:cubicBezTo>
                    <a:cubicBezTo>
                      <a:pt x="32998" y="35217"/>
                      <a:pt x="33001" y="35215"/>
                      <a:pt x="33004" y="35214"/>
                    </a:cubicBezTo>
                    <a:cubicBezTo>
                      <a:pt x="33026" y="35210"/>
                      <a:pt x="33049" y="35201"/>
                      <a:pt x="33069" y="35187"/>
                    </a:cubicBezTo>
                    <a:cubicBezTo>
                      <a:pt x="33198" y="35103"/>
                      <a:pt x="33139" y="35126"/>
                      <a:pt x="33208" y="35082"/>
                    </a:cubicBezTo>
                    <a:cubicBezTo>
                      <a:pt x="34090" y="34357"/>
                      <a:pt x="34792" y="33436"/>
                      <a:pt x="35490" y="32538"/>
                    </a:cubicBezTo>
                    <a:cubicBezTo>
                      <a:pt x="36246" y="31435"/>
                      <a:pt x="36838" y="30226"/>
                      <a:pt x="37390" y="29011"/>
                    </a:cubicBezTo>
                    <a:cubicBezTo>
                      <a:pt x="38040" y="27541"/>
                      <a:pt x="38741" y="26053"/>
                      <a:pt x="38954" y="24444"/>
                    </a:cubicBezTo>
                    <a:cubicBezTo>
                      <a:pt x="39288" y="22511"/>
                      <a:pt x="38173" y="20337"/>
                      <a:pt x="36242" y="19761"/>
                    </a:cubicBezTo>
                    <a:cubicBezTo>
                      <a:pt x="34976" y="19346"/>
                      <a:pt x="33692" y="19712"/>
                      <a:pt x="32698" y="19075"/>
                    </a:cubicBezTo>
                    <a:cubicBezTo>
                      <a:pt x="32888" y="18260"/>
                      <a:pt x="33055" y="17434"/>
                      <a:pt x="33111" y="16599"/>
                    </a:cubicBezTo>
                    <a:cubicBezTo>
                      <a:pt x="33149" y="15866"/>
                      <a:pt x="33094" y="15138"/>
                      <a:pt x="32975" y="14418"/>
                    </a:cubicBezTo>
                    <a:cubicBezTo>
                      <a:pt x="33034" y="14359"/>
                      <a:pt x="33068" y="14273"/>
                      <a:pt x="33114" y="14204"/>
                    </a:cubicBezTo>
                    <a:cubicBezTo>
                      <a:pt x="33119" y="14192"/>
                      <a:pt x="33123" y="14185"/>
                      <a:pt x="33124" y="14181"/>
                    </a:cubicBezTo>
                    <a:lnTo>
                      <a:pt x="33124" y="14181"/>
                    </a:lnTo>
                    <a:cubicBezTo>
                      <a:pt x="33183" y="14095"/>
                      <a:pt x="33227" y="13997"/>
                      <a:pt x="33278" y="13904"/>
                    </a:cubicBezTo>
                    <a:cubicBezTo>
                      <a:pt x="33482" y="13487"/>
                      <a:pt x="33560" y="13358"/>
                      <a:pt x="33702" y="12943"/>
                    </a:cubicBezTo>
                    <a:cubicBezTo>
                      <a:pt x="35230" y="8603"/>
                      <a:pt x="34051" y="5189"/>
                      <a:pt x="31814" y="1402"/>
                    </a:cubicBezTo>
                    <a:cubicBezTo>
                      <a:pt x="31615" y="1050"/>
                      <a:pt x="31418" y="697"/>
                      <a:pt x="31191" y="363"/>
                    </a:cubicBezTo>
                    <a:cubicBezTo>
                      <a:pt x="31045" y="193"/>
                      <a:pt x="31004" y="1"/>
                      <a:pt x="307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7"/>
              <p:cNvSpPr/>
              <p:nvPr/>
            </p:nvSpPr>
            <p:spPr>
              <a:xfrm>
                <a:off x="5891993" y="3000545"/>
                <a:ext cx="1053302" cy="1090942"/>
              </a:xfrm>
              <a:custGeom>
                <a:avLst/>
                <a:gdLst/>
                <a:ahLst/>
                <a:cxnLst/>
                <a:rect l="l" t="t" r="r" b="b"/>
                <a:pathLst>
                  <a:path w="27032" h="27998" extrusionOk="0">
                    <a:moveTo>
                      <a:pt x="1447" y="0"/>
                    </a:moveTo>
                    <a:cubicBezTo>
                      <a:pt x="965" y="5"/>
                      <a:pt x="483" y="0"/>
                      <a:pt x="1" y="12"/>
                    </a:cubicBezTo>
                    <a:cubicBezTo>
                      <a:pt x="235" y="687"/>
                      <a:pt x="481" y="1857"/>
                      <a:pt x="523" y="2714"/>
                    </a:cubicBezTo>
                    <a:cubicBezTo>
                      <a:pt x="735" y="5343"/>
                      <a:pt x="170" y="8154"/>
                      <a:pt x="2642" y="9273"/>
                    </a:cubicBezTo>
                    <a:cubicBezTo>
                      <a:pt x="3694" y="9784"/>
                      <a:pt x="5393" y="9977"/>
                      <a:pt x="6687" y="10458"/>
                    </a:cubicBezTo>
                    <a:cubicBezTo>
                      <a:pt x="7637" y="10837"/>
                      <a:pt x="8563" y="11395"/>
                      <a:pt x="9213" y="12200"/>
                    </a:cubicBezTo>
                    <a:cubicBezTo>
                      <a:pt x="9420" y="12433"/>
                      <a:pt x="9666" y="13251"/>
                      <a:pt x="9685" y="13300"/>
                    </a:cubicBezTo>
                    <a:cubicBezTo>
                      <a:pt x="9941" y="14078"/>
                      <a:pt x="10128" y="14935"/>
                      <a:pt x="10346" y="15756"/>
                    </a:cubicBezTo>
                    <a:cubicBezTo>
                      <a:pt x="10378" y="15798"/>
                      <a:pt x="10388" y="15843"/>
                      <a:pt x="10381" y="15886"/>
                    </a:cubicBezTo>
                    <a:cubicBezTo>
                      <a:pt x="10756" y="17247"/>
                      <a:pt x="11238" y="18493"/>
                      <a:pt x="12326" y="19092"/>
                    </a:cubicBezTo>
                    <a:cubicBezTo>
                      <a:pt x="12847" y="19400"/>
                      <a:pt x="13635" y="19605"/>
                      <a:pt x="14472" y="19817"/>
                    </a:cubicBezTo>
                    <a:cubicBezTo>
                      <a:pt x="15138" y="19970"/>
                      <a:pt x="15803" y="20145"/>
                      <a:pt x="16425" y="20434"/>
                    </a:cubicBezTo>
                    <a:cubicBezTo>
                      <a:pt x="17074" y="20775"/>
                      <a:pt x="17663" y="21248"/>
                      <a:pt x="18096" y="21843"/>
                    </a:cubicBezTo>
                    <a:cubicBezTo>
                      <a:pt x="18706" y="22698"/>
                      <a:pt x="18897" y="23536"/>
                      <a:pt x="19176" y="24609"/>
                    </a:cubicBezTo>
                    <a:cubicBezTo>
                      <a:pt x="19298" y="25240"/>
                      <a:pt x="19612" y="26315"/>
                      <a:pt x="20054" y="26714"/>
                    </a:cubicBezTo>
                    <a:cubicBezTo>
                      <a:pt x="20591" y="27205"/>
                      <a:pt x="21337" y="27505"/>
                      <a:pt x="22214" y="27670"/>
                    </a:cubicBezTo>
                    <a:cubicBezTo>
                      <a:pt x="23186" y="27877"/>
                      <a:pt x="23936" y="27998"/>
                      <a:pt x="24873" y="27998"/>
                    </a:cubicBezTo>
                    <a:cubicBezTo>
                      <a:pt x="25024" y="27998"/>
                      <a:pt x="25180" y="27995"/>
                      <a:pt x="25342" y="27988"/>
                    </a:cubicBezTo>
                    <a:cubicBezTo>
                      <a:pt x="25960" y="27942"/>
                      <a:pt x="26515" y="27891"/>
                      <a:pt x="27032" y="27587"/>
                    </a:cubicBezTo>
                    <a:cubicBezTo>
                      <a:pt x="26907" y="27235"/>
                      <a:pt x="26803" y="26887"/>
                      <a:pt x="26674" y="26635"/>
                    </a:cubicBezTo>
                    <a:cubicBezTo>
                      <a:pt x="26457" y="26148"/>
                      <a:pt x="26218" y="25672"/>
                      <a:pt x="25960" y="25204"/>
                    </a:cubicBezTo>
                    <a:cubicBezTo>
                      <a:pt x="25550" y="25300"/>
                      <a:pt x="25125" y="25350"/>
                      <a:pt x="24702" y="25350"/>
                    </a:cubicBezTo>
                    <a:cubicBezTo>
                      <a:pt x="23549" y="25350"/>
                      <a:pt x="22404" y="24984"/>
                      <a:pt x="21568" y="24203"/>
                    </a:cubicBezTo>
                    <a:cubicBezTo>
                      <a:pt x="20201" y="22931"/>
                      <a:pt x="19902" y="20885"/>
                      <a:pt x="18848" y="19343"/>
                    </a:cubicBezTo>
                    <a:cubicBezTo>
                      <a:pt x="17791" y="17800"/>
                      <a:pt x="15936" y="16848"/>
                      <a:pt x="14072" y="16848"/>
                    </a:cubicBezTo>
                    <a:cubicBezTo>
                      <a:pt x="13869" y="16848"/>
                      <a:pt x="13666" y="16859"/>
                      <a:pt x="13464" y="16882"/>
                    </a:cubicBezTo>
                    <a:cubicBezTo>
                      <a:pt x="14120" y="16507"/>
                      <a:pt x="14828" y="16219"/>
                      <a:pt x="15562" y="16030"/>
                    </a:cubicBezTo>
                    <a:cubicBezTo>
                      <a:pt x="14308" y="15779"/>
                      <a:pt x="12853" y="15366"/>
                      <a:pt x="12411" y="14166"/>
                    </a:cubicBezTo>
                    <a:cubicBezTo>
                      <a:pt x="12194" y="13574"/>
                      <a:pt x="12285" y="12915"/>
                      <a:pt x="12184" y="12294"/>
                    </a:cubicBezTo>
                    <a:cubicBezTo>
                      <a:pt x="11978" y="11037"/>
                      <a:pt x="11011" y="10048"/>
                      <a:pt x="10003" y="9270"/>
                    </a:cubicBezTo>
                    <a:cubicBezTo>
                      <a:pt x="8747" y="8306"/>
                      <a:pt x="7154" y="7522"/>
                      <a:pt x="5627" y="7522"/>
                    </a:cubicBezTo>
                    <a:cubicBezTo>
                      <a:pt x="5022" y="7522"/>
                      <a:pt x="4428" y="7645"/>
                      <a:pt x="3868" y="7928"/>
                    </a:cubicBezTo>
                    <a:cubicBezTo>
                      <a:pt x="4533" y="7528"/>
                      <a:pt x="5196" y="7127"/>
                      <a:pt x="5861" y="6728"/>
                    </a:cubicBezTo>
                    <a:lnTo>
                      <a:pt x="5861" y="6728"/>
                    </a:lnTo>
                    <a:cubicBezTo>
                      <a:pt x="5740" y="6750"/>
                      <a:pt x="5621" y="6760"/>
                      <a:pt x="5503" y="6760"/>
                    </a:cubicBezTo>
                    <a:cubicBezTo>
                      <a:pt x="4326" y="6760"/>
                      <a:pt x="3281" y="5726"/>
                      <a:pt x="2808" y="4602"/>
                    </a:cubicBezTo>
                    <a:cubicBezTo>
                      <a:pt x="2288" y="3367"/>
                      <a:pt x="2217" y="1984"/>
                      <a:pt x="1772" y="722"/>
                    </a:cubicBezTo>
                    <a:cubicBezTo>
                      <a:pt x="1686" y="478"/>
                      <a:pt x="1577" y="234"/>
                      <a:pt x="1447"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7"/>
              <p:cNvSpPr/>
              <p:nvPr/>
            </p:nvSpPr>
            <p:spPr>
              <a:xfrm>
                <a:off x="6917022" y="3784386"/>
                <a:ext cx="214892" cy="283315"/>
              </a:xfrm>
              <a:custGeom>
                <a:avLst/>
                <a:gdLst/>
                <a:ahLst/>
                <a:cxnLst/>
                <a:rect l="l" t="t" r="r" b="b"/>
                <a:pathLst>
                  <a:path w="5515" h="7271" extrusionOk="0">
                    <a:moveTo>
                      <a:pt x="5515" y="0"/>
                    </a:moveTo>
                    <a:lnTo>
                      <a:pt x="5515" y="0"/>
                    </a:lnTo>
                    <a:cubicBezTo>
                      <a:pt x="5031" y="859"/>
                      <a:pt x="4459" y="1665"/>
                      <a:pt x="3799" y="2398"/>
                    </a:cubicBezTo>
                    <a:cubicBezTo>
                      <a:pt x="2761" y="3552"/>
                      <a:pt x="1482" y="4545"/>
                      <a:pt x="1" y="4993"/>
                    </a:cubicBezTo>
                    <a:cubicBezTo>
                      <a:pt x="389" y="5727"/>
                      <a:pt x="733" y="6481"/>
                      <a:pt x="990" y="7271"/>
                    </a:cubicBezTo>
                    <a:cubicBezTo>
                      <a:pt x="1818" y="6457"/>
                      <a:pt x="2588" y="5531"/>
                      <a:pt x="3160" y="4722"/>
                    </a:cubicBezTo>
                    <a:cubicBezTo>
                      <a:pt x="4117" y="3196"/>
                      <a:pt x="4875" y="1570"/>
                      <a:pt x="5515"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7"/>
              <p:cNvSpPr/>
              <p:nvPr/>
            </p:nvSpPr>
            <p:spPr>
              <a:xfrm>
                <a:off x="5704497" y="3628841"/>
                <a:ext cx="1004985" cy="479386"/>
              </a:xfrm>
              <a:custGeom>
                <a:avLst/>
                <a:gdLst/>
                <a:ahLst/>
                <a:cxnLst/>
                <a:rect l="l" t="t" r="r" b="b"/>
                <a:pathLst>
                  <a:path w="25792" h="12303" extrusionOk="0">
                    <a:moveTo>
                      <a:pt x="1472" y="0"/>
                    </a:moveTo>
                    <a:cubicBezTo>
                      <a:pt x="961" y="97"/>
                      <a:pt x="424" y="219"/>
                      <a:pt x="1" y="377"/>
                    </a:cubicBezTo>
                    <a:cubicBezTo>
                      <a:pt x="4" y="378"/>
                      <a:pt x="8" y="378"/>
                      <a:pt x="11" y="381"/>
                    </a:cubicBezTo>
                    <a:cubicBezTo>
                      <a:pt x="933" y="611"/>
                      <a:pt x="2450" y="1125"/>
                      <a:pt x="3457" y="1729"/>
                    </a:cubicBezTo>
                    <a:cubicBezTo>
                      <a:pt x="3847" y="1958"/>
                      <a:pt x="4241" y="2189"/>
                      <a:pt x="4591" y="2478"/>
                    </a:cubicBezTo>
                    <a:cubicBezTo>
                      <a:pt x="4789" y="2651"/>
                      <a:pt x="5211" y="2982"/>
                      <a:pt x="5211" y="3000"/>
                    </a:cubicBezTo>
                    <a:cubicBezTo>
                      <a:pt x="5343" y="3058"/>
                      <a:pt x="5458" y="3151"/>
                      <a:pt x="5595" y="3205"/>
                    </a:cubicBezTo>
                    <a:cubicBezTo>
                      <a:pt x="5605" y="3207"/>
                      <a:pt x="5608" y="3209"/>
                      <a:pt x="5612" y="3212"/>
                    </a:cubicBezTo>
                    <a:cubicBezTo>
                      <a:pt x="5629" y="3220"/>
                      <a:pt x="5648" y="3226"/>
                      <a:pt x="5663" y="3233"/>
                    </a:cubicBezTo>
                    <a:cubicBezTo>
                      <a:pt x="5715" y="3257"/>
                      <a:pt x="5762" y="3266"/>
                      <a:pt x="5808" y="3266"/>
                    </a:cubicBezTo>
                    <a:cubicBezTo>
                      <a:pt x="5953" y="3266"/>
                      <a:pt x="6094" y="3172"/>
                      <a:pt x="6384" y="3096"/>
                    </a:cubicBezTo>
                    <a:cubicBezTo>
                      <a:pt x="6853" y="2957"/>
                      <a:pt x="7336" y="2871"/>
                      <a:pt x="7811" y="2769"/>
                    </a:cubicBezTo>
                    <a:cubicBezTo>
                      <a:pt x="8010" y="2739"/>
                      <a:pt x="8220" y="2686"/>
                      <a:pt x="8425" y="2686"/>
                    </a:cubicBezTo>
                    <a:cubicBezTo>
                      <a:pt x="8517" y="2686"/>
                      <a:pt x="8608" y="2697"/>
                      <a:pt x="8696" y="2725"/>
                    </a:cubicBezTo>
                    <a:cubicBezTo>
                      <a:pt x="9171" y="2982"/>
                      <a:pt x="8395" y="3598"/>
                      <a:pt x="8246" y="3936"/>
                    </a:cubicBezTo>
                    <a:cubicBezTo>
                      <a:pt x="7953" y="4422"/>
                      <a:pt x="7678" y="4793"/>
                      <a:pt x="7571" y="5253"/>
                    </a:cubicBezTo>
                    <a:cubicBezTo>
                      <a:pt x="7562" y="5301"/>
                      <a:pt x="7557" y="5323"/>
                      <a:pt x="7554" y="5339"/>
                    </a:cubicBezTo>
                    <a:cubicBezTo>
                      <a:pt x="9794" y="6239"/>
                      <a:pt x="12667" y="7789"/>
                      <a:pt x="14901" y="9415"/>
                    </a:cubicBezTo>
                    <a:cubicBezTo>
                      <a:pt x="16004" y="10205"/>
                      <a:pt x="17387" y="11116"/>
                      <a:pt x="18453" y="11536"/>
                    </a:cubicBezTo>
                    <a:cubicBezTo>
                      <a:pt x="19792" y="12027"/>
                      <a:pt x="21111" y="12302"/>
                      <a:pt x="22425" y="12302"/>
                    </a:cubicBezTo>
                    <a:cubicBezTo>
                      <a:pt x="23548" y="12302"/>
                      <a:pt x="24667" y="12101"/>
                      <a:pt x="25791" y="11662"/>
                    </a:cubicBezTo>
                    <a:cubicBezTo>
                      <a:pt x="25325" y="11462"/>
                      <a:pt x="24889" y="11190"/>
                      <a:pt x="24566" y="10792"/>
                    </a:cubicBezTo>
                    <a:cubicBezTo>
                      <a:pt x="24117" y="10197"/>
                      <a:pt x="23773" y="9263"/>
                      <a:pt x="23570" y="8623"/>
                    </a:cubicBezTo>
                    <a:cubicBezTo>
                      <a:pt x="22867" y="8892"/>
                      <a:pt x="22112" y="9029"/>
                      <a:pt x="21357" y="9029"/>
                    </a:cubicBezTo>
                    <a:cubicBezTo>
                      <a:pt x="20502" y="9029"/>
                      <a:pt x="19649" y="8853"/>
                      <a:pt x="18873" y="8491"/>
                    </a:cubicBezTo>
                    <a:cubicBezTo>
                      <a:pt x="17724" y="7958"/>
                      <a:pt x="16780" y="7078"/>
                      <a:pt x="15717" y="6390"/>
                    </a:cubicBezTo>
                    <a:cubicBezTo>
                      <a:pt x="14429" y="5553"/>
                      <a:pt x="12958" y="4999"/>
                      <a:pt x="11436" y="4777"/>
                    </a:cubicBezTo>
                    <a:cubicBezTo>
                      <a:pt x="12028" y="4401"/>
                      <a:pt x="12713" y="4169"/>
                      <a:pt x="13412" y="4105"/>
                    </a:cubicBezTo>
                    <a:cubicBezTo>
                      <a:pt x="11740" y="3068"/>
                      <a:pt x="9982" y="2003"/>
                      <a:pt x="8018" y="1875"/>
                    </a:cubicBezTo>
                    <a:cubicBezTo>
                      <a:pt x="7562" y="1845"/>
                      <a:pt x="7098" y="1867"/>
                      <a:pt x="6652" y="1761"/>
                    </a:cubicBezTo>
                    <a:cubicBezTo>
                      <a:pt x="6135" y="1638"/>
                      <a:pt x="5674" y="1351"/>
                      <a:pt x="5201" y="1115"/>
                    </a:cubicBezTo>
                    <a:cubicBezTo>
                      <a:pt x="4035" y="530"/>
                      <a:pt x="2758" y="235"/>
                      <a:pt x="1472"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7"/>
              <p:cNvSpPr/>
              <p:nvPr/>
            </p:nvSpPr>
            <p:spPr>
              <a:xfrm>
                <a:off x="6615284" y="2843130"/>
                <a:ext cx="118415" cy="319435"/>
              </a:xfrm>
              <a:custGeom>
                <a:avLst/>
                <a:gdLst/>
                <a:ahLst/>
                <a:cxnLst/>
                <a:rect l="l" t="t" r="r" b="b"/>
                <a:pathLst>
                  <a:path w="3039" h="8198" extrusionOk="0">
                    <a:moveTo>
                      <a:pt x="1" y="1"/>
                    </a:moveTo>
                    <a:lnTo>
                      <a:pt x="1" y="1"/>
                    </a:lnTo>
                    <a:cubicBezTo>
                      <a:pt x="133" y="1133"/>
                      <a:pt x="269" y="2910"/>
                      <a:pt x="487" y="4082"/>
                    </a:cubicBezTo>
                    <a:cubicBezTo>
                      <a:pt x="742" y="5364"/>
                      <a:pt x="1109" y="6863"/>
                      <a:pt x="1553" y="7963"/>
                    </a:cubicBezTo>
                    <a:cubicBezTo>
                      <a:pt x="2058" y="8005"/>
                      <a:pt x="2558" y="8075"/>
                      <a:pt x="3039" y="8198"/>
                    </a:cubicBezTo>
                    <a:cubicBezTo>
                      <a:pt x="2119" y="6611"/>
                      <a:pt x="1447" y="4888"/>
                      <a:pt x="1054" y="3099"/>
                    </a:cubicBezTo>
                    <a:cubicBezTo>
                      <a:pt x="891" y="2358"/>
                      <a:pt x="773" y="1599"/>
                      <a:pt x="476" y="901"/>
                    </a:cubicBezTo>
                    <a:cubicBezTo>
                      <a:pt x="345" y="588"/>
                      <a:pt x="177" y="292"/>
                      <a:pt x="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7"/>
              <p:cNvSpPr/>
              <p:nvPr/>
            </p:nvSpPr>
            <p:spPr>
              <a:xfrm>
                <a:off x="6824053" y="2741901"/>
                <a:ext cx="51317" cy="321695"/>
              </a:xfrm>
              <a:custGeom>
                <a:avLst/>
                <a:gdLst/>
                <a:ahLst/>
                <a:cxnLst/>
                <a:rect l="l" t="t" r="r" b="b"/>
                <a:pathLst>
                  <a:path w="1317" h="8256" extrusionOk="0">
                    <a:moveTo>
                      <a:pt x="1156" y="1"/>
                    </a:moveTo>
                    <a:cubicBezTo>
                      <a:pt x="707" y="1849"/>
                      <a:pt x="0" y="4177"/>
                      <a:pt x="67" y="6240"/>
                    </a:cubicBezTo>
                    <a:cubicBezTo>
                      <a:pt x="141" y="6339"/>
                      <a:pt x="215" y="6434"/>
                      <a:pt x="284" y="6533"/>
                    </a:cubicBezTo>
                    <a:cubicBezTo>
                      <a:pt x="668" y="7082"/>
                      <a:pt x="1011" y="7668"/>
                      <a:pt x="1317" y="8256"/>
                    </a:cubicBezTo>
                    <a:cubicBezTo>
                      <a:pt x="1052" y="5535"/>
                      <a:pt x="1094" y="2777"/>
                      <a:pt x="1183" y="37"/>
                    </a:cubicBezTo>
                    <a:cubicBezTo>
                      <a:pt x="1175" y="26"/>
                      <a:pt x="1165" y="12"/>
                      <a:pt x="1156"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3" name="Google Shape;623;p7"/>
          <p:cNvGrpSpPr/>
          <p:nvPr/>
        </p:nvGrpSpPr>
        <p:grpSpPr>
          <a:xfrm>
            <a:off x="2912353" y="6194338"/>
            <a:ext cx="745843" cy="519065"/>
            <a:chOff x="4915903" y="3675053"/>
            <a:chExt cx="559382" cy="389299"/>
          </a:xfrm>
        </p:grpSpPr>
        <p:sp>
          <p:nvSpPr>
            <p:cNvPr id="624" name="Google Shape;624;p7"/>
            <p:cNvSpPr/>
            <p:nvPr/>
          </p:nvSpPr>
          <p:spPr>
            <a:xfrm>
              <a:off x="5133829" y="3696015"/>
              <a:ext cx="108050" cy="339463"/>
            </a:xfrm>
            <a:custGeom>
              <a:avLst/>
              <a:gdLst/>
              <a:ahLst/>
              <a:cxnLst/>
              <a:rect l="l" t="t" r="r" b="b"/>
              <a:pathLst>
                <a:path w="2773" h="8712" extrusionOk="0">
                  <a:moveTo>
                    <a:pt x="1" y="1"/>
                  </a:moveTo>
                  <a:lnTo>
                    <a:pt x="1" y="1"/>
                  </a:lnTo>
                  <a:cubicBezTo>
                    <a:pt x="21" y="397"/>
                    <a:pt x="72" y="1259"/>
                    <a:pt x="135" y="1751"/>
                  </a:cubicBezTo>
                  <a:cubicBezTo>
                    <a:pt x="299" y="3542"/>
                    <a:pt x="827" y="5554"/>
                    <a:pt x="1394" y="7422"/>
                  </a:cubicBezTo>
                  <a:cubicBezTo>
                    <a:pt x="1501" y="7798"/>
                    <a:pt x="1656" y="8309"/>
                    <a:pt x="1782" y="8677"/>
                  </a:cubicBezTo>
                  <a:cubicBezTo>
                    <a:pt x="1783" y="8681"/>
                    <a:pt x="1786" y="8683"/>
                    <a:pt x="1786" y="8684"/>
                  </a:cubicBezTo>
                  <a:cubicBezTo>
                    <a:pt x="1789" y="8693"/>
                    <a:pt x="1793" y="8702"/>
                    <a:pt x="1796" y="8712"/>
                  </a:cubicBezTo>
                  <a:cubicBezTo>
                    <a:pt x="1905" y="8426"/>
                    <a:pt x="2028" y="8146"/>
                    <a:pt x="2144" y="7863"/>
                  </a:cubicBezTo>
                  <a:cubicBezTo>
                    <a:pt x="2164" y="7817"/>
                    <a:pt x="2183" y="7772"/>
                    <a:pt x="2203" y="7724"/>
                  </a:cubicBezTo>
                  <a:cubicBezTo>
                    <a:pt x="2210" y="7708"/>
                    <a:pt x="2217" y="7691"/>
                    <a:pt x="2225" y="7675"/>
                  </a:cubicBezTo>
                  <a:cubicBezTo>
                    <a:pt x="2400" y="7209"/>
                    <a:pt x="2556" y="6747"/>
                    <a:pt x="2652" y="6169"/>
                  </a:cubicBezTo>
                  <a:cubicBezTo>
                    <a:pt x="2772" y="5213"/>
                    <a:pt x="2533" y="3971"/>
                    <a:pt x="2206" y="2858"/>
                  </a:cubicBezTo>
                  <a:cubicBezTo>
                    <a:pt x="1809" y="1763"/>
                    <a:pt x="1040" y="641"/>
                    <a:pt x="31" y="22"/>
                  </a:cubicBezTo>
                  <a:cubicBezTo>
                    <a:pt x="21" y="14"/>
                    <a:pt x="11" y="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7"/>
            <p:cNvSpPr/>
            <p:nvPr/>
          </p:nvSpPr>
          <p:spPr>
            <a:xfrm>
              <a:off x="5225901" y="3762839"/>
              <a:ext cx="218243" cy="263637"/>
            </a:xfrm>
            <a:custGeom>
              <a:avLst/>
              <a:gdLst/>
              <a:ahLst/>
              <a:cxnLst/>
              <a:rect l="l" t="t" r="r" b="b"/>
              <a:pathLst>
                <a:path w="5601" h="6766" extrusionOk="0">
                  <a:moveTo>
                    <a:pt x="5558" y="0"/>
                  </a:moveTo>
                  <a:cubicBezTo>
                    <a:pt x="5299" y="67"/>
                    <a:pt x="5114" y="125"/>
                    <a:pt x="4935" y="203"/>
                  </a:cubicBezTo>
                  <a:cubicBezTo>
                    <a:pt x="4776" y="268"/>
                    <a:pt x="4624" y="345"/>
                    <a:pt x="4426" y="453"/>
                  </a:cubicBezTo>
                  <a:cubicBezTo>
                    <a:pt x="3722" y="873"/>
                    <a:pt x="3202" y="1302"/>
                    <a:pt x="2604" y="1946"/>
                  </a:cubicBezTo>
                  <a:cubicBezTo>
                    <a:pt x="1753" y="2977"/>
                    <a:pt x="1011" y="4395"/>
                    <a:pt x="409" y="5762"/>
                  </a:cubicBezTo>
                  <a:cubicBezTo>
                    <a:pt x="326" y="5948"/>
                    <a:pt x="247" y="6134"/>
                    <a:pt x="169" y="6319"/>
                  </a:cubicBezTo>
                  <a:cubicBezTo>
                    <a:pt x="147" y="6380"/>
                    <a:pt x="124" y="6442"/>
                    <a:pt x="101" y="6502"/>
                  </a:cubicBezTo>
                  <a:lnTo>
                    <a:pt x="1" y="6765"/>
                  </a:lnTo>
                  <a:cubicBezTo>
                    <a:pt x="85" y="6703"/>
                    <a:pt x="169" y="6641"/>
                    <a:pt x="247" y="6572"/>
                  </a:cubicBezTo>
                  <a:cubicBezTo>
                    <a:pt x="2255" y="5127"/>
                    <a:pt x="4472" y="3203"/>
                    <a:pt x="5335" y="937"/>
                  </a:cubicBezTo>
                  <a:cubicBezTo>
                    <a:pt x="5486" y="575"/>
                    <a:pt x="5600" y="142"/>
                    <a:pt x="5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7"/>
            <p:cNvSpPr/>
            <p:nvPr/>
          </p:nvSpPr>
          <p:spPr>
            <a:xfrm>
              <a:off x="4939749" y="3808933"/>
              <a:ext cx="252337" cy="236323"/>
            </a:xfrm>
            <a:custGeom>
              <a:avLst/>
              <a:gdLst/>
              <a:ahLst/>
              <a:cxnLst/>
              <a:rect l="l" t="t" r="r" b="b"/>
              <a:pathLst>
                <a:path w="6476" h="6065" extrusionOk="0">
                  <a:moveTo>
                    <a:pt x="1" y="0"/>
                  </a:moveTo>
                  <a:cubicBezTo>
                    <a:pt x="69" y="123"/>
                    <a:pt x="148" y="267"/>
                    <a:pt x="237" y="421"/>
                  </a:cubicBezTo>
                  <a:cubicBezTo>
                    <a:pt x="591" y="1054"/>
                    <a:pt x="1075" y="1898"/>
                    <a:pt x="1475" y="2463"/>
                  </a:cubicBezTo>
                  <a:cubicBezTo>
                    <a:pt x="2533" y="4117"/>
                    <a:pt x="4391" y="5361"/>
                    <a:pt x="6476" y="6064"/>
                  </a:cubicBezTo>
                  <a:cubicBezTo>
                    <a:pt x="6422" y="5954"/>
                    <a:pt x="6278" y="5669"/>
                    <a:pt x="6215" y="5568"/>
                  </a:cubicBezTo>
                  <a:cubicBezTo>
                    <a:pt x="6102" y="5382"/>
                    <a:pt x="5991" y="5198"/>
                    <a:pt x="5875" y="5017"/>
                  </a:cubicBezTo>
                  <a:cubicBezTo>
                    <a:pt x="5432" y="4306"/>
                    <a:pt x="4983" y="3632"/>
                    <a:pt x="4497" y="3068"/>
                  </a:cubicBezTo>
                  <a:cubicBezTo>
                    <a:pt x="3325" y="1709"/>
                    <a:pt x="1822" y="656"/>
                    <a:pt x="279" y="91"/>
                  </a:cubicBezTo>
                  <a:cubicBezTo>
                    <a:pt x="163" y="49"/>
                    <a:pt x="73" y="2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7"/>
            <p:cNvSpPr/>
            <p:nvPr/>
          </p:nvSpPr>
          <p:spPr>
            <a:xfrm>
              <a:off x="4915903" y="3675053"/>
              <a:ext cx="559382" cy="389299"/>
            </a:xfrm>
            <a:custGeom>
              <a:avLst/>
              <a:gdLst/>
              <a:ahLst/>
              <a:cxnLst/>
              <a:rect l="l" t="t" r="r" b="b"/>
              <a:pathLst>
                <a:path w="14356" h="9991" extrusionOk="0">
                  <a:moveTo>
                    <a:pt x="13523" y="2253"/>
                  </a:moveTo>
                  <a:cubicBezTo>
                    <a:pt x="13558" y="2395"/>
                    <a:pt x="13443" y="2826"/>
                    <a:pt x="13291" y="3190"/>
                  </a:cubicBezTo>
                  <a:cubicBezTo>
                    <a:pt x="12428" y="5456"/>
                    <a:pt x="10211" y="7380"/>
                    <a:pt x="8201" y="8827"/>
                  </a:cubicBezTo>
                  <a:cubicBezTo>
                    <a:pt x="8125" y="8894"/>
                    <a:pt x="8041" y="8956"/>
                    <a:pt x="7955" y="9018"/>
                  </a:cubicBezTo>
                  <a:cubicBezTo>
                    <a:pt x="7990" y="8928"/>
                    <a:pt x="8023" y="8843"/>
                    <a:pt x="8057" y="8755"/>
                  </a:cubicBezTo>
                  <a:cubicBezTo>
                    <a:pt x="8080" y="8694"/>
                    <a:pt x="8103" y="8633"/>
                    <a:pt x="8125" y="8571"/>
                  </a:cubicBezTo>
                  <a:cubicBezTo>
                    <a:pt x="8768" y="7042"/>
                    <a:pt x="9593" y="5369"/>
                    <a:pt x="10560" y="4199"/>
                  </a:cubicBezTo>
                  <a:cubicBezTo>
                    <a:pt x="11158" y="3555"/>
                    <a:pt x="11678" y="3126"/>
                    <a:pt x="12382" y="2706"/>
                  </a:cubicBezTo>
                  <a:cubicBezTo>
                    <a:pt x="12810" y="2473"/>
                    <a:pt x="13030" y="2378"/>
                    <a:pt x="13514" y="2253"/>
                  </a:cubicBezTo>
                  <a:close/>
                  <a:moveTo>
                    <a:pt x="5594" y="539"/>
                  </a:moveTo>
                  <a:lnTo>
                    <a:pt x="5594" y="539"/>
                  </a:lnTo>
                  <a:cubicBezTo>
                    <a:pt x="6617" y="1156"/>
                    <a:pt x="7398" y="2288"/>
                    <a:pt x="7797" y="3397"/>
                  </a:cubicBezTo>
                  <a:cubicBezTo>
                    <a:pt x="8128" y="4509"/>
                    <a:pt x="8366" y="5751"/>
                    <a:pt x="8245" y="6707"/>
                  </a:cubicBezTo>
                  <a:cubicBezTo>
                    <a:pt x="8149" y="7283"/>
                    <a:pt x="7993" y="7747"/>
                    <a:pt x="7818" y="8213"/>
                  </a:cubicBezTo>
                  <a:cubicBezTo>
                    <a:pt x="7790" y="8277"/>
                    <a:pt x="7763" y="8340"/>
                    <a:pt x="7738" y="8401"/>
                  </a:cubicBezTo>
                  <a:cubicBezTo>
                    <a:pt x="7621" y="8684"/>
                    <a:pt x="7499" y="8964"/>
                    <a:pt x="7389" y="9250"/>
                  </a:cubicBezTo>
                  <a:cubicBezTo>
                    <a:pt x="7386" y="9241"/>
                    <a:pt x="7382" y="9232"/>
                    <a:pt x="7379" y="9224"/>
                  </a:cubicBezTo>
                  <a:cubicBezTo>
                    <a:pt x="7378" y="9221"/>
                    <a:pt x="7376" y="9219"/>
                    <a:pt x="7376" y="9216"/>
                  </a:cubicBezTo>
                  <a:cubicBezTo>
                    <a:pt x="7249" y="8847"/>
                    <a:pt x="7095" y="8336"/>
                    <a:pt x="6987" y="7961"/>
                  </a:cubicBezTo>
                  <a:cubicBezTo>
                    <a:pt x="6420" y="6092"/>
                    <a:pt x="5892" y="4082"/>
                    <a:pt x="5728" y="2291"/>
                  </a:cubicBezTo>
                  <a:cubicBezTo>
                    <a:pt x="5665" y="1797"/>
                    <a:pt x="5615" y="935"/>
                    <a:pt x="5594" y="539"/>
                  </a:cubicBezTo>
                  <a:close/>
                  <a:moveTo>
                    <a:pt x="613" y="3438"/>
                  </a:moveTo>
                  <a:lnTo>
                    <a:pt x="613" y="3438"/>
                  </a:lnTo>
                  <a:cubicBezTo>
                    <a:pt x="685" y="3458"/>
                    <a:pt x="775" y="3487"/>
                    <a:pt x="889" y="3529"/>
                  </a:cubicBezTo>
                  <a:cubicBezTo>
                    <a:pt x="2434" y="4092"/>
                    <a:pt x="3937" y="5145"/>
                    <a:pt x="5109" y="6506"/>
                  </a:cubicBezTo>
                  <a:cubicBezTo>
                    <a:pt x="5717" y="7211"/>
                    <a:pt x="6273" y="8094"/>
                    <a:pt x="6827" y="9005"/>
                  </a:cubicBezTo>
                  <a:cubicBezTo>
                    <a:pt x="6890" y="9105"/>
                    <a:pt x="7034" y="9390"/>
                    <a:pt x="7086" y="9500"/>
                  </a:cubicBezTo>
                  <a:cubicBezTo>
                    <a:pt x="5003" y="8797"/>
                    <a:pt x="3145" y="7553"/>
                    <a:pt x="2087" y="5899"/>
                  </a:cubicBezTo>
                  <a:cubicBezTo>
                    <a:pt x="1588" y="5195"/>
                    <a:pt x="959" y="4056"/>
                    <a:pt x="613" y="3438"/>
                  </a:cubicBezTo>
                  <a:close/>
                  <a:moveTo>
                    <a:pt x="5509" y="0"/>
                  </a:moveTo>
                  <a:cubicBezTo>
                    <a:pt x="5473" y="0"/>
                    <a:pt x="5434" y="4"/>
                    <a:pt x="5389" y="12"/>
                  </a:cubicBezTo>
                  <a:cubicBezTo>
                    <a:pt x="5078" y="97"/>
                    <a:pt x="5139" y="453"/>
                    <a:pt x="5169" y="701"/>
                  </a:cubicBezTo>
                  <a:cubicBezTo>
                    <a:pt x="5255" y="1729"/>
                    <a:pt x="5371" y="2754"/>
                    <a:pt x="5539" y="3772"/>
                  </a:cubicBezTo>
                  <a:cubicBezTo>
                    <a:pt x="5749" y="4952"/>
                    <a:pt x="6073" y="6106"/>
                    <a:pt x="6397" y="7259"/>
                  </a:cubicBezTo>
                  <a:cubicBezTo>
                    <a:pt x="6445" y="7419"/>
                    <a:pt x="6490" y="7582"/>
                    <a:pt x="6536" y="7744"/>
                  </a:cubicBezTo>
                  <a:cubicBezTo>
                    <a:pt x="5245" y="5737"/>
                    <a:pt x="3711" y="4230"/>
                    <a:pt x="1406" y="3271"/>
                  </a:cubicBezTo>
                  <a:cubicBezTo>
                    <a:pt x="1178" y="3183"/>
                    <a:pt x="688" y="2952"/>
                    <a:pt x="354" y="2952"/>
                  </a:cubicBezTo>
                  <a:cubicBezTo>
                    <a:pt x="147" y="2952"/>
                    <a:pt x="0" y="3041"/>
                    <a:pt x="14" y="3309"/>
                  </a:cubicBezTo>
                  <a:cubicBezTo>
                    <a:pt x="204" y="3786"/>
                    <a:pt x="594" y="4318"/>
                    <a:pt x="924" y="4901"/>
                  </a:cubicBezTo>
                  <a:cubicBezTo>
                    <a:pt x="2176" y="7071"/>
                    <a:pt x="3613" y="8462"/>
                    <a:pt x="6042" y="9437"/>
                  </a:cubicBezTo>
                  <a:cubicBezTo>
                    <a:pt x="6433" y="9577"/>
                    <a:pt x="6826" y="9755"/>
                    <a:pt x="7230" y="9845"/>
                  </a:cubicBezTo>
                  <a:cubicBezTo>
                    <a:pt x="7262" y="9928"/>
                    <a:pt x="7348" y="9990"/>
                    <a:pt x="7435" y="9990"/>
                  </a:cubicBezTo>
                  <a:cubicBezTo>
                    <a:pt x="7476" y="9990"/>
                    <a:pt x="7517" y="9976"/>
                    <a:pt x="7554" y="9945"/>
                  </a:cubicBezTo>
                  <a:cubicBezTo>
                    <a:pt x="7603" y="9911"/>
                    <a:pt x="7625" y="9856"/>
                    <a:pt x="7647" y="9801"/>
                  </a:cubicBezTo>
                  <a:cubicBezTo>
                    <a:pt x="7858" y="9758"/>
                    <a:pt x="7786" y="9726"/>
                    <a:pt x="7932" y="9641"/>
                  </a:cubicBezTo>
                  <a:cubicBezTo>
                    <a:pt x="8353" y="9329"/>
                    <a:pt x="8623" y="9108"/>
                    <a:pt x="9111" y="8746"/>
                  </a:cubicBezTo>
                  <a:cubicBezTo>
                    <a:pt x="10866" y="7417"/>
                    <a:pt x="12334" y="6097"/>
                    <a:pt x="13330" y="4118"/>
                  </a:cubicBezTo>
                  <a:cubicBezTo>
                    <a:pt x="13543" y="3650"/>
                    <a:pt x="14355" y="2097"/>
                    <a:pt x="13649" y="1839"/>
                  </a:cubicBezTo>
                  <a:cubicBezTo>
                    <a:pt x="13603" y="1832"/>
                    <a:pt x="13558" y="1828"/>
                    <a:pt x="13512" y="1828"/>
                  </a:cubicBezTo>
                  <a:cubicBezTo>
                    <a:pt x="13158" y="1828"/>
                    <a:pt x="12819" y="2032"/>
                    <a:pt x="12498" y="2165"/>
                  </a:cubicBezTo>
                  <a:cubicBezTo>
                    <a:pt x="11837" y="2512"/>
                    <a:pt x="11601" y="2725"/>
                    <a:pt x="11132" y="3107"/>
                  </a:cubicBezTo>
                  <a:cubicBezTo>
                    <a:pt x="10570" y="3578"/>
                    <a:pt x="10064" y="4114"/>
                    <a:pt x="9668" y="4732"/>
                  </a:cubicBezTo>
                  <a:cubicBezTo>
                    <a:pt x="9308" y="5248"/>
                    <a:pt x="8957" y="5860"/>
                    <a:pt x="8640" y="6471"/>
                  </a:cubicBezTo>
                  <a:cubicBezTo>
                    <a:pt x="8669" y="5704"/>
                    <a:pt x="8545" y="4939"/>
                    <a:pt x="8393" y="4189"/>
                  </a:cubicBezTo>
                  <a:cubicBezTo>
                    <a:pt x="8248" y="3199"/>
                    <a:pt x="7728" y="1988"/>
                    <a:pt x="6914" y="1059"/>
                  </a:cubicBezTo>
                  <a:cubicBezTo>
                    <a:pt x="6633" y="733"/>
                    <a:pt x="6315" y="439"/>
                    <a:pt x="5958" y="197"/>
                  </a:cubicBezTo>
                  <a:cubicBezTo>
                    <a:pt x="5745" y="66"/>
                    <a:pt x="5657" y="0"/>
                    <a:pt x="5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7"/>
            <p:cNvSpPr/>
            <p:nvPr/>
          </p:nvSpPr>
          <p:spPr>
            <a:xfrm>
              <a:off x="4948944" y="3825376"/>
              <a:ext cx="243103" cy="219879"/>
            </a:xfrm>
            <a:custGeom>
              <a:avLst/>
              <a:gdLst/>
              <a:ahLst/>
              <a:cxnLst/>
              <a:rect l="l" t="t" r="r" b="b"/>
              <a:pathLst>
                <a:path w="6239" h="5643" extrusionOk="0">
                  <a:moveTo>
                    <a:pt x="1" y="1"/>
                  </a:moveTo>
                  <a:lnTo>
                    <a:pt x="1" y="1"/>
                  </a:lnTo>
                  <a:cubicBezTo>
                    <a:pt x="355" y="632"/>
                    <a:pt x="839" y="1478"/>
                    <a:pt x="1239" y="2041"/>
                  </a:cubicBezTo>
                  <a:cubicBezTo>
                    <a:pt x="2297" y="3695"/>
                    <a:pt x="4155" y="4939"/>
                    <a:pt x="6238" y="5642"/>
                  </a:cubicBezTo>
                  <a:cubicBezTo>
                    <a:pt x="6186" y="5532"/>
                    <a:pt x="6040" y="5247"/>
                    <a:pt x="5979" y="5146"/>
                  </a:cubicBezTo>
                  <a:cubicBezTo>
                    <a:pt x="5866" y="4962"/>
                    <a:pt x="5755" y="4776"/>
                    <a:pt x="5639" y="4595"/>
                  </a:cubicBezTo>
                  <a:cubicBezTo>
                    <a:pt x="4071" y="3883"/>
                    <a:pt x="2601" y="2926"/>
                    <a:pt x="1447" y="1652"/>
                  </a:cubicBezTo>
                  <a:cubicBezTo>
                    <a:pt x="958" y="1110"/>
                    <a:pt x="517" y="509"/>
                    <a:pt x="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7"/>
            <p:cNvSpPr/>
            <p:nvPr/>
          </p:nvSpPr>
          <p:spPr>
            <a:xfrm>
              <a:off x="5133829" y="3696015"/>
              <a:ext cx="85840" cy="339463"/>
            </a:xfrm>
            <a:custGeom>
              <a:avLst/>
              <a:gdLst/>
              <a:ahLst/>
              <a:cxnLst/>
              <a:rect l="l" t="t" r="r" b="b"/>
              <a:pathLst>
                <a:path w="2203" h="8712" extrusionOk="0">
                  <a:moveTo>
                    <a:pt x="1" y="1"/>
                  </a:moveTo>
                  <a:lnTo>
                    <a:pt x="1" y="1"/>
                  </a:lnTo>
                  <a:cubicBezTo>
                    <a:pt x="21" y="397"/>
                    <a:pt x="72" y="1259"/>
                    <a:pt x="135" y="1751"/>
                  </a:cubicBezTo>
                  <a:cubicBezTo>
                    <a:pt x="299" y="3542"/>
                    <a:pt x="827" y="5554"/>
                    <a:pt x="1394" y="7422"/>
                  </a:cubicBezTo>
                  <a:cubicBezTo>
                    <a:pt x="1501" y="7798"/>
                    <a:pt x="1656" y="8309"/>
                    <a:pt x="1782" y="8677"/>
                  </a:cubicBezTo>
                  <a:cubicBezTo>
                    <a:pt x="1783" y="8681"/>
                    <a:pt x="1786" y="8683"/>
                    <a:pt x="1786" y="8684"/>
                  </a:cubicBezTo>
                  <a:cubicBezTo>
                    <a:pt x="1789" y="8693"/>
                    <a:pt x="1793" y="8702"/>
                    <a:pt x="1796" y="8712"/>
                  </a:cubicBezTo>
                  <a:cubicBezTo>
                    <a:pt x="1905" y="8426"/>
                    <a:pt x="2028" y="8146"/>
                    <a:pt x="2144" y="7863"/>
                  </a:cubicBezTo>
                  <a:cubicBezTo>
                    <a:pt x="2164" y="7817"/>
                    <a:pt x="2183" y="7772"/>
                    <a:pt x="2203" y="7724"/>
                  </a:cubicBezTo>
                  <a:cubicBezTo>
                    <a:pt x="1475" y="5158"/>
                    <a:pt x="877" y="2551"/>
                    <a:pt x="31" y="22"/>
                  </a:cubicBezTo>
                  <a:cubicBezTo>
                    <a:pt x="21" y="14"/>
                    <a:pt x="11" y="8"/>
                    <a:pt x="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7"/>
            <p:cNvSpPr/>
            <p:nvPr/>
          </p:nvSpPr>
          <p:spPr>
            <a:xfrm>
              <a:off x="5225901" y="3762839"/>
              <a:ext cx="218243" cy="263637"/>
            </a:xfrm>
            <a:custGeom>
              <a:avLst/>
              <a:gdLst/>
              <a:ahLst/>
              <a:cxnLst/>
              <a:rect l="l" t="t" r="r" b="b"/>
              <a:pathLst>
                <a:path w="5601" h="6766" extrusionOk="0">
                  <a:moveTo>
                    <a:pt x="5558" y="0"/>
                  </a:moveTo>
                  <a:cubicBezTo>
                    <a:pt x="5299" y="67"/>
                    <a:pt x="5114" y="125"/>
                    <a:pt x="4935" y="203"/>
                  </a:cubicBezTo>
                  <a:cubicBezTo>
                    <a:pt x="3822" y="2333"/>
                    <a:pt x="2270" y="4254"/>
                    <a:pt x="409" y="5762"/>
                  </a:cubicBezTo>
                  <a:cubicBezTo>
                    <a:pt x="326" y="5948"/>
                    <a:pt x="247" y="6134"/>
                    <a:pt x="169" y="6319"/>
                  </a:cubicBezTo>
                  <a:cubicBezTo>
                    <a:pt x="147" y="6380"/>
                    <a:pt x="124" y="6442"/>
                    <a:pt x="101" y="6502"/>
                  </a:cubicBezTo>
                  <a:lnTo>
                    <a:pt x="1" y="6765"/>
                  </a:lnTo>
                  <a:cubicBezTo>
                    <a:pt x="85" y="6703"/>
                    <a:pt x="169" y="6641"/>
                    <a:pt x="247" y="6572"/>
                  </a:cubicBezTo>
                  <a:cubicBezTo>
                    <a:pt x="2255" y="5127"/>
                    <a:pt x="4472" y="3203"/>
                    <a:pt x="5335" y="937"/>
                  </a:cubicBezTo>
                  <a:cubicBezTo>
                    <a:pt x="5486" y="575"/>
                    <a:pt x="5600" y="142"/>
                    <a:pt x="5567"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 name="Google Shape;631;p7"/>
          <p:cNvGrpSpPr/>
          <p:nvPr/>
        </p:nvGrpSpPr>
        <p:grpSpPr>
          <a:xfrm flipH="1">
            <a:off x="10922794" y="5756000"/>
            <a:ext cx="1459837" cy="1400713"/>
            <a:chOff x="1612759" y="3044224"/>
            <a:chExt cx="1094878" cy="1050535"/>
          </a:xfrm>
        </p:grpSpPr>
        <p:sp>
          <p:nvSpPr>
            <p:cNvPr id="632" name="Google Shape;632;p7"/>
            <p:cNvSpPr/>
            <p:nvPr/>
          </p:nvSpPr>
          <p:spPr>
            <a:xfrm>
              <a:off x="2212105" y="3936034"/>
              <a:ext cx="385715" cy="108089"/>
            </a:xfrm>
            <a:custGeom>
              <a:avLst/>
              <a:gdLst/>
              <a:ahLst/>
              <a:cxnLst/>
              <a:rect l="l" t="t" r="r" b="b"/>
              <a:pathLst>
                <a:path w="9899" h="2774" extrusionOk="0">
                  <a:moveTo>
                    <a:pt x="7244" y="0"/>
                  </a:moveTo>
                  <a:cubicBezTo>
                    <a:pt x="6548" y="29"/>
                    <a:pt x="6209" y="83"/>
                    <a:pt x="5543" y="193"/>
                  </a:cubicBezTo>
                  <a:cubicBezTo>
                    <a:pt x="5223" y="251"/>
                    <a:pt x="4904" y="317"/>
                    <a:pt x="4586" y="384"/>
                  </a:cubicBezTo>
                  <a:cubicBezTo>
                    <a:pt x="4577" y="387"/>
                    <a:pt x="4567" y="387"/>
                    <a:pt x="4558" y="387"/>
                  </a:cubicBezTo>
                  <a:cubicBezTo>
                    <a:pt x="4134" y="619"/>
                    <a:pt x="3704" y="839"/>
                    <a:pt x="3267" y="1046"/>
                  </a:cubicBezTo>
                  <a:cubicBezTo>
                    <a:pt x="2223" y="1541"/>
                    <a:pt x="1125" y="1971"/>
                    <a:pt x="0" y="2284"/>
                  </a:cubicBezTo>
                  <a:cubicBezTo>
                    <a:pt x="274" y="2381"/>
                    <a:pt x="604" y="2485"/>
                    <a:pt x="909" y="2549"/>
                  </a:cubicBezTo>
                  <a:cubicBezTo>
                    <a:pt x="1585" y="2704"/>
                    <a:pt x="2246" y="2774"/>
                    <a:pt x="2948" y="2774"/>
                  </a:cubicBezTo>
                  <a:cubicBezTo>
                    <a:pt x="3307" y="2774"/>
                    <a:pt x="3676" y="2755"/>
                    <a:pt x="4063" y="2721"/>
                  </a:cubicBezTo>
                  <a:cubicBezTo>
                    <a:pt x="5143" y="2607"/>
                    <a:pt x="6147" y="2466"/>
                    <a:pt x="7285" y="2087"/>
                  </a:cubicBezTo>
                  <a:cubicBezTo>
                    <a:pt x="8106" y="1813"/>
                    <a:pt x="9241" y="1247"/>
                    <a:pt x="9899" y="765"/>
                  </a:cubicBezTo>
                  <a:cubicBezTo>
                    <a:pt x="9883" y="746"/>
                    <a:pt x="9867" y="730"/>
                    <a:pt x="9857" y="723"/>
                  </a:cubicBezTo>
                  <a:cubicBezTo>
                    <a:pt x="9263" y="219"/>
                    <a:pt x="8204" y="2"/>
                    <a:pt x="7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7"/>
            <p:cNvSpPr/>
            <p:nvPr/>
          </p:nvSpPr>
          <p:spPr>
            <a:xfrm>
              <a:off x="2353077" y="3630750"/>
              <a:ext cx="20067" cy="62617"/>
            </a:xfrm>
            <a:custGeom>
              <a:avLst/>
              <a:gdLst/>
              <a:ahLst/>
              <a:cxnLst/>
              <a:rect l="l" t="t" r="r" b="b"/>
              <a:pathLst>
                <a:path w="515" h="1607" extrusionOk="0">
                  <a:moveTo>
                    <a:pt x="328" y="0"/>
                  </a:moveTo>
                  <a:cubicBezTo>
                    <a:pt x="157" y="264"/>
                    <a:pt x="72" y="665"/>
                    <a:pt x="34" y="950"/>
                  </a:cubicBezTo>
                  <a:cubicBezTo>
                    <a:pt x="1" y="1195"/>
                    <a:pt x="38" y="1427"/>
                    <a:pt x="95" y="1606"/>
                  </a:cubicBezTo>
                  <a:cubicBezTo>
                    <a:pt x="140" y="1540"/>
                    <a:pt x="203" y="1490"/>
                    <a:pt x="209" y="1463"/>
                  </a:cubicBezTo>
                  <a:cubicBezTo>
                    <a:pt x="358" y="1269"/>
                    <a:pt x="465" y="952"/>
                    <a:pt x="471" y="836"/>
                  </a:cubicBezTo>
                  <a:cubicBezTo>
                    <a:pt x="515" y="637"/>
                    <a:pt x="393" y="203"/>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7"/>
            <p:cNvSpPr/>
            <p:nvPr/>
          </p:nvSpPr>
          <p:spPr>
            <a:xfrm>
              <a:off x="1960591" y="3315297"/>
              <a:ext cx="35107" cy="91802"/>
            </a:xfrm>
            <a:custGeom>
              <a:avLst/>
              <a:gdLst/>
              <a:ahLst/>
              <a:cxnLst/>
              <a:rect l="l" t="t" r="r" b="b"/>
              <a:pathLst>
                <a:path w="901" h="2356" extrusionOk="0">
                  <a:moveTo>
                    <a:pt x="708" y="1"/>
                  </a:moveTo>
                  <a:cubicBezTo>
                    <a:pt x="628" y="76"/>
                    <a:pt x="521" y="183"/>
                    <a:pt x="472" y="238"/>
                  </a:cubicBezTo>
                  <a:cubicBezTo>
                    <a:pt x="443" y="260"/>
                    <a:pt x="278" y="451"/>
                    <a:pt x="175" y="713"/>
                  </a:cubicBezTo>
                  <a:cubicBezTo>
                    <a:pt x="136" y="777"/>
                    <a:pt x="15" y="1258"/>
                    <a:pt x="25" y="1355"/>
                  </a:cubicBezTo>
                  <a:cubicBezTo>
                    <a:pt x="0" y="1660"/>
                    <a:pt x="35" y="2076"/>
                    <a:pt x="52" y="2247"/>
                  </a:cubicBezTo>
                  <a:cubicBezTo>
                    <a:pt x="52" y="2287"/>
                    <a:pt x="56" y="2322"/>
                    <a:pt x="59" y="2355"/>
                  </a:cubicBezTo>
                  <a:cubicBezTo>
                    <a:pt x="110" y="2296"/>
                    <a:pt x="164" y="2233"/>
                    <a:pt x="219" y="2167"/>
                  </a:cubicBezTo>
                  <a:cubicBezTo>
                    <a:pt x="626" y="1712"/>
                    <a:pt x="901" y="1175"/>
                    <a:pt x="827" y="481"/>
                  </a:cubicBezTo>
                  <a:cubicBezTo>
                    <a:pt x="837" y="418"/>
                    <a:pt x="770" y="150"/>
                    <a:pt x="7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7"/>
            <p:cNvSpPr/>
            <p:nvPr/>
          </p:nvSpPr>
          <p:spPr>
            <a:xfrm>
              <a:off x="2361727" y="3692703"/>
              <a:ext cx="59733" cy="24119"/>
            </a:xfrm>
            <a:custGeom>
              <a:avLst/>
              <a:gdLst/>
              <a:ahLst/>
              <a:cxnLst/>
              <a:rect l="l" t="t" r="r" b="b"/>
              <a:pathLst>
                <a:path w="1533" h="619" extrusionOk="0">
                  <a:moveTo>
                    <a:pt x="326" y="0"/>
                  </a:moveTo>
                  <a:cubicBezTo>
                    <a:pt x="217" y="97"/>
                    <a:pt x="109" y="194"/>
                    <a:pt x="0" y="291"/>
                  </a:cubicBezTo>
                  <a:cubicBezTo>
                    <a:pt x="5" y="299"/>
                    <a:pt x="10" y="309"/>
                    <a:pt x="15" y="314"/>
                  </a:cubicBezTo>
                  <a:cubicBezTo>
                    <a:pt x="249" y="600"/>
                    <a:pt x="610" y="611"/>
                    <a:pt x="986" y="619"/>
                  </a:cubicBezTo>
                  <a:cubicBezTo>
                    <a:pt x="1290" y="610"/>
                    <a:pt x="1386" y="577"/>
                    <a:pt x="1532" y="522"/>
                  </a:cubicBezTo>
                  <a:cubicBezTo>
                    <a:pt x="1299" y="332"/>
                    <a:pt x="791" y="146"/>
                    <a:pt x="432" y="68"/>
                  </a:cubicBezTo>
                  <a:cubicBezTo>
                    <a:pt x="384" y="60"/>
                    <a:pt x="349" y="35"/>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7"/>
            <p:cNvSpPr/>
            <p:nvPr/>
          </p:nvSpPr>
          <p:spPr>
            <a:xfrm>
              <a:off x="2407510" y="3576473"/>
              <a:ext cx="31601" cy="68462"/>
            </a:xfrm>
            <a:custGeom>
              <a:avLst/>
              <a:gdLst/>
              <a:ahLst/>
              <a:cxnLst/>
              <a:rect l="l" t="t" r="r" b="b"/>
              <a:pathLst>
                <a:path w="811" h="1757" extrusionOk="0">
                  <a:moveTo>
                    <a:pt x="783" y="0"/>
                  </a:moveTo>
                  <a:cubicBezTo>
                    <a:pt x="599" y="106"/>
                    <a:pt x="489" y="248"/>
                    <a:pt x="370" y="404"/>
                  </a:cubicBezTo>
                  <a:cubicBezTo>
                    <a:pt x="76" y="791"/>
                    <a:pt x="1" y="1415"/>
                    <a:pt x="97" y="1757"/>
                  </a:cubicBezTo>
                  <a:cubicBezTo>
                    <a:pt x="101" y="1752"/>
                    <a:pt x="107" y="1748"/>
                    <a:pt x="112" y="1744"/>
                  </a:cubicBezTo>
                  <a:cubicBezTo>
                    <a:pt x="267" y="1605"/>
                    <a:pt x="418" y="1430"/>
                    <a:pt x="489" y="1330"/>
                  </a:cubicBezTo>
                  <a:cubicBezTo>
                    <a:pt x="706" y="1034"/>
                    <a:pt x="787" y="708"/>
                    <a:pt x="810" y="423"/>
                  </a:cubicBezTo>
                  <a:cubicBezTo>
                    <a:pt x="810" y="247"/>
                    <a:pt x="805" y="200"/>
                    <a:pt x="7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7"/>
            <p:cNvSpPr/>
            <p:nvPr/>
          </p:nvSpPr>
          <p:spPr>
            <a:xfrm>
              <a:off x="2473671" y="3574486"/>
              <a:ext cx="61253" cy="34640"/>
            </a:xfrm>
            <a:custGeom>
              <a:avLst/>
              <a:gdLst/>
              <a:ahLst/>
              <a:cxnLst/>
              <a:rect l="l" t="t" r="r" b="b"/>
              <a:pathLst>
                <a:path w="1572" h="889" extrusionOk="0">
                  <a:moveTo>
                    <a:pt x="1557" y="1"/>
                  </a:moveTo>
                  <a:lnTo>
                    <a:pt x="1557" y="1"/>
                  </a:lnTo>
                  <a:cubicBezTo>
                    <a:pt x="1360" y="59"/>
                    <a:pt x="1166" y="127"/>
                    <a:pt x="975" y="201"/>
                  </a:cubicBezTo>
                  <a:cubicBezTo>
                    <a:pt x="701" y="300"/>
                    <a:pt x="261" y="605"/>
                    <a:pt x="0" y="888"/>
                  </a:cubicBezTo>
                  <a:cubicBezTo>
                    <a:pt x="56" y="888"/>
                    <a:pt x="114" y="888"/>
                    <a:pt x="171" y="884"/>
                  </a:cubicBezTo>
                  <a:cubicBezTo>
                    <a:pt x="447" y="870"/>
                    <a:pt x="601" y="858"/>
                    <a:pt x="906" y="733"/>
                  </a:cubicBezTo>
                  <a:cubicBezTo>
                    <a:pt x="983" y="704"/>
                    <a:pt x="1281" y="531"/>
                    <a:pt x="1387" y="389"/>
                  </a:cubicBezTo>
                  <a:cubicBezTo>
                    <a:pt x="1438" y="332"/>
                    <a:pt x="1571" y="102"/>
                    <a:pt x="1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7"/>
            <p:cNvSpPr/>
            <p:nvPr/>
          </p:nvSpPr>
          <p:spPr>
            <a:xfrm>
              <a:off x="2422082" y="3639517"/>
              <a:ext cx="67565" cy="17184"/>
            </a:xfrm>
            <a:custGeom>
              <a:avLst/>
              <a:gdLst/>
              <a:ahLst/>
              <a:cxnLst/>
              <a:rect l="l" t="t" r="r" b="b"/>
              <a:pathLst>
                <a:path w="1734" h="441" extrusionOk="0">
                  <a:moveTo>
                    <a:pt x="844" y="0"/>
                  </a:moveTo>
                  <a:cubicBezTo>
                    <a:pt x="669" y="0"/>
                    <a:pt x="554" y="20"/>
                    <a:pt x="383" y="64"/>
                  </a:cubicBezTo>
                  <a:cubicBezTo>
                    <a:pt x="241" y="159"/>
                    <a:pt x="119" y="249"/>
                    <a:pt x="1" y="340"/>
                  </a:cubicBezTo>
                  <a:cubicBezTo>
                    <a:pt x="99" y="368"/>
                    <a:pt x="206" y="392"/>
                    <a:pt x="296" y="408"/>
                  </a:cubicBezTo>
                  <a:cubicBezTo>
                    <a:pt x="395" y="430"/>
                    <a:pt x="554" y="440"/>
                    <a:pt x="733" y="440"/>
                  </a:cubicBezTo>
                  <a:cubicBezTo>
                    <a:pt x="1090" y="440"/>
                    <a:pt x="1528" y="399"/>
                    <a:pt x="1734" y="323"/>
                  </a:cubicBezTo>
                  <a:cubicBezTo>
                    <a:pt x="1515" y="117"/>
                    <a:pt x="1171" y="11"/>
                    <a:pt x="916" y="1"/>
                  </a:cubicBezTo>
                  <a:cubicBezTo>
                    <a:pt x="890" y="1"/>
                    <a:pt x="867" y="0"/>
                    <a:pt x="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7"/>
            <p:cNvSpPr/>
            <p:nvPr/>
          </p:nvSpPr>
          <p:spPr>
            <a:xfrm>
              <a:off x="1944655" y="3423228"/>
              <a:ext cx="82489" cy="41654"/>
            </a:xfrm>
            <a:custGeom>
              <a:avLst/>
              <a:gdLst/>
              <a:ahLst/>
              <a:cxnLst/>
              <a:rect l="l" t="t" r="r" b="b"/>
              <a:pathLst>
                <a:path w="2117" h="1069" extrusionOk="0">
                  <a:moveTo>
                    <a:pt x="2101" y="0"/>
                  </a:moveTo>
                  <a:cubicBezTo>
                    <a:pt x="1901" y="0"/>
                    <a:pt x="1281" y="154"/>
                    <a:pt x="1078" y="260"/>
                  </a:cubicBezTo>
                  <a:cubicBezTo>
                    <a:pt x="842" y="361"/>
                    <a:pt x="549" y="571"/>
                    <a:pt x="441" y="657"/>
                  </a:cubicBezTo>
                  <a:cubicBezTo>
                    <a:pt x="355" y="722"/>
                    <a:pt x="173" y="864"/>
                    <a:pt x="9" y="1014"/>
                  </a:cubicBezTo>
                  <a:cubicBezTo>
                    <a:pt x="6" y="1030"/>
                    <a:pt x="6" y="1046"/>
                    <a:pt x="1" y="1062"/>
                  </a:cubicBezTo>
                  <a:cubicBezTo>
                    <a:pt x="1" y="1062"/>
                    <a:pt x="1" y="1064"/>
                    <a:pt x="1" y="1064"/>
                  </a:cubicBezTo>
                  <a:cubicBezTo>
                    <a:pt x="39" y="1067"/>
                    <a:pt x="80" y="1069"/>
                    <a:pt x="125" y="1069"/>
                  </a:cubicBezTo>
                  <a:cubicBezTo>
                    <a:pt x="246" y="1069"/>
                    <a:pt x="391" y="1052"/>
                    <a:pt x="574" y="990"/>
                  </a:cubicBezTo>
                  <a:cubicBezTo>
                    <a:pt x="1029" y="816"/>
                    <a:pt x="1670" y="399"/>
                    <a:pt x="2116" y="1"/>
                  </a:cubicBezTo>
                  <a:cubicBezTo>
                    <a:pt x="2111" y="0"/>
                    <a:pt x="2106" y="0"/>
                    <a:pt x="2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7"/>
            <p:cNvSpPr/>
            <p:nvPr/>
          </p:nvSpPr>
          <p:spPr>
            <a:xfrm>
              <a:off x="1910133" y="3381614"/>
              <a:ext cx="24509" cy="79021"/>
            </a:xfrm>
            <a:custGeom>
              <a:avLst/>
              <a:gdLst/>
              <a:ahLst/>
              <a:cxnLst/>
              <a:rect l="l" t="t" r="r" b="b"/>
              <a:pathLst>
                <a:path w="629" h="2028" extrusionOk="0">
                  <a:moveTo>
                    <a:pt x="1" y="0"/>
                  </a:moveTo>
                  <a:cubicBezTo>
                    <a:pt x="1" y="216"/>
                    <a:pt x="31" y="650"/>
                    <a:pt x="100" y="917"/>
                  </a:cubicBezTo>
                  <a:cubicBezTo>
                    <a:pt x="197" y="1329"/>
                    <a:pt x="276" y="1565"/>
                    <a:pt x="418" y="1830"/>
                  </a:cubicBezTo>
                  <a:cubicBezTo>
                    <a:pt x="461" y="1917"/>
                    <a:pt x="478" y="1933"/>
                    <a:pt x="526" y="1990"/>
                  </a:cubicBezTo>
                  <a:cubicBezTo>
                    <a:pt x="545" y="2001"/>
                    <a:pt x="555" y="2014"/>
                    <a:pt x="568" y="2027"/>
                  </a:cubicBezTo>
                  <a:cubicBezTo>
                    <a:pt x="588" y="1969"/>
                    <a:pt x="609" y="1914"/>
                    <a:pt x="629" y="1858"/>
                  </a:cubicBezTo>
                  <a:cubicBezTo>
                    <a:pt x="616" y="1528"/>
                    <a:pt x="594" y="1324"/>
                    <a:pt x="515" y="1009"/>
                  </a:cubicBezTo>
                  <a:cubicBezTo>
                    <a:pt x="422" y="588"/>
                    <a:pt x="127" y="16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7"/>
            <p:cNvSpPr/>
            <p:nvPr/>
          </p:nvSpPr>
          <p:spPr>
            <a:xfrm>
              <a:off x="1714455" y="3337701"/>
              <a:ext cx="738893" cy="738075"/>
            </a:xfrm>
            <a:custGeom>
              <a:avLst/>
              <a:gdLst/>
              <a:ahLst/>
              <a:cxnLst/>
              <a:rect l="l" t="t" r="r" b="b"/>
              <a:pathLst>
                <a:path w="18963" h="18942" extrusionOk="0">
                  <a:moveTo>
                    <a:pt x="15414" y="1"/>
                  </a:moveTo>
                  <a:cubicBezTo>
                    <a:pt x="13953" y="1"/>
                    <a:pt x="12519" y="517"/>
                    <a:pt x="11440" y="1470"/>
                  </a:cubicBezTo>
                  <a:cubicBezTo>
                    <a:pt x="9863" y="2795"/>
                    <a:pt x="9765" y="4046"/>
                    <a:pt x="7303" y="4484"/>
                  </a:cubicBezTo>
                  <a:cubicBezTo>
                    <a:pt x="6314" y="4662"/>
                    <a:pt x="5538" y="4731"/>
                    <a:pt x="4826" y="5125"/>
                  </a:cubicBezTo>
                  <a:cubicBezTo>
                    <a:pt x="4186" y="5436"/>
                    <a:pt x="3378" y="6437"/>
                    <a:pt x="3088" y="7256"/>
                  </a:cubicBezTo>
                  <a:cubicBezTo>
                    <a:pt x="2568" y="8425"/>
                    <a:pt x="2842" y="9661"/>
                    <a:pt x="2600" y="10947"/>
                  </a:cubicBezTo>
                  <a:cubicBezTo>
                    <a:pt x="2371" y="11958"/>
                    <a:pt x="1145" y="12911"/>
                    <a:pt x="702" y="13520"/>
                  </a:cubicBezTo>
                  <a:cubicBezTo>
                    <a:pt x="250" y="14104"/>
                    <a:pt x="68" y="14566"/>
                    <a:pt x="18" y="15146"/>
                  </a:cubicBezTo>
                  <a:cubicBezTo>
                    <a:pt x="2" y="15353"/>
                    <a:pt x="1" y="15575"/>
                    <a:pt x="11" y="15823"/>
                  </a:cubicBezTo>
                  <a:cubicBezTo>
                    <a:pt x="72" y="16717"/>
                    <a:pt x="396" y="17814"/>
                    <a:pt x="807" y="18690"/>
                  </a:cubicBezTo>
                  <a:cubicBezTo>
                    <a:pt x="1114" y="18126"/>
                    <a:pt x="1420" y="17560"/>
                    <a:pt x="1731" y="16997"/>
                  </a:cubicBezTo>
                  <a:cubicBezTo>
                    <a:pt x="2035" y="16442"/>
                    <a:pt x="2344" y="15891"/>
                    <a:pt x="2664" y="15343"/>
                  </a:cubicBezTo>
                  <a:cubicBezTo>
                    <a:pt x="4507" y="12140"/>
                    <a:pt x="6818" y="9197"/>
                    <a:pt x="9498" y="6654"/>
                  </a:cubicBezTo>
                  <a:cubicBezTo>
                    <a:pt x="10990" y="5251"/>
                    <a:pt x="12637" y="4030"/>
                    <a:pt x="14314" y="2863"/>
                  </a:cubicBezTo>
                  <a:cubicBezTo>
                    <a:pt x="14670" y="2613"/>
                    <a:pt x="15279" y="2196"/>
                    <a:pt x="15490" y="2052"/>
                  </a:cubicBezTo>
                  <a:cubicBezTo>
                    <a:pt x="15635" y="1944"/>
                    <a:pt x="15790" y="1848"/>
                    <a:pt x="15939" y="1748"/>
                  </a:cubicBezTo>
                  <a:cubicBezTo>
                    <a:pt x="15971" y="1728"/>
                    <a:pt x="16007" y="1719"/>
                    <a:pt x="16043" y="1719"/>
                  </a:cubicBezTo>
                  <a:cubicBezTo>
                    <a:pt x="16148" y="1719"/>
                    <a:pt x="16253" y="1796"/>
                    <a:pt x="16260" y="1906"/>
                  </a:cubicBezTo>
                  <a:cubicBezTo>
                    <a:pt x="16281" y="2005"/>
                    <a:pt x="16214" y="2102"/>
                    <a:pt x="16126" y="2138"/>
                  </a:cubicBezTo>
                  <a:cubicBezTo>
                    <a:pt x="15987" y="2210"/>
                    <a:pt x="15849" y="2287"/>
                    <a:pt x="15714" y="2361"/>
                  </a:cubicBezTo>
                  <a:cubicBezTo>
                    <a:pt x="15268" y="2601"/>
                    <a:pt x="14840" y="2875"/>
                    <a:pt x="14417" y="3154"/>
                  </a:cubicBezTo>
                  <a:cubicBezTo>
                    <a:pt x="12481" y="4442"/>
                    <a:pt x="10758" y="5766"/>
                    <a:pt x="9106" y="7410"/>
                  </a:cubicBezTo>
                  <a:cubicBezTo>
                    <a:pt x="7370" y="9158"/>
                    <a:pt x="5977" y="10946"/>
                    <a:pt x="4637" y="12977"/>
                  </a:cubicBezTo>
                  <a:cubicBezTo>
                    <a:pt x="3780" y="14321"/>
                    <a:pt x="3003" y="15713"/>
                    <a:pt x="2229" y="17107"/>
                  </a:cubicBezTo>
                  <a:cubicBezTo>
                    <a:pt x="1892" y="17718"/>
                    <a:pt x="1555" y="18331"/>
                    <a:pt x="1214" y="18940"/>
                  </a:cubicBezTo>
                  <a:cubicBezTo>
                    <a:pt x="1288" y="18941"/>
                    <a:pt x="1362" y="18941"/>
                    <a:pt x="1437" y="18941"/>
                  </a:cubicBezTo>
                  <a:cubicBezTo>
                    <a:pt x="2289" y="18941"/>
                    <a:pt x="3216" y="18896"/>
                    <a:pt x="3832" y="18801"/>
                  </a:cubicBezTo>
                  <a:cubicBezTo>
                    <a:pt x="4752" y="18681"/>
                    <a:pt x="5977" y="18293"/>
                    <a:pt x="6625" y="18019"/>
                  </a:cubicBezTo>
                  <a:cubicBezTo>
                    <a:pt x="7926" y="17463"/>
                    <a:pt x="8983" y="16592"/>
                    <a:pt x="9487" y="15006"/>
                  </a:cubicBezTo>
                  <a:cubicBezTo>
                    <a:pt x="9866" y="13727"/>
                    <a:pt x="10331" y="12579"/>
                    <a:pt x="11498" y="12064"/>
                  </a:cubicBezTo>
                  <a:cubicBezTo>
                    <a:pt x="11957" y="11848"/>
                    <a:pt x="12454" y="11742"/>
                    <a:pt x="12931" y="11580"/>
                  </a:cubicBezTo>
                  <a:cubicBezTo>
                    <a:pt x="13509" y="11387"/>
                    <a:pt x="13880" y="11218"/>
                    <a:pt x="14450" y="10866"/>
                  </a:cubicBezTo>
                  <a:cubicBezTo>
                    <a:pt x="15124" y="10368"/>
                    <a:pt x="15748" y="9218"/>
                    <a:pt x="15619" y="8406"/>
                  </a:cubicBezTo>
                  <a:cubicBezTo>
                    <a:pt x="15606" y="7863"/>
                    <a:pt x="15486" y="7382"/>
                    <a:pt x="15558" y="6751"/>
                  </a:cubicBezTo>
                  <a:cubicBezTo>
                    <a:pt x="15626" y="6228"/>
                    <a:pt x="15869" y="5749"/>
                    <a:pt x="16085" y="5274"/>
                  </a:cubicBezTo>
                  <a:cubicBezTo>
                    <a:pt x="16590" y="4255"/>
                    <a:pt x="17281" y="3341"/>
                    <a:pt x="18021" y="2482"/>
                  </a:cubicBezTo>
                  <a:cubicBezTo>
                    <a:pt x="18505" y="1928"/>
                    <a:pt x="18962" y="1473"/>
                    <a:pt x="18951" y="1220"/>
                  </a:cubicBezTo>
                  <a:cubicBezTo>
                    <a:pt x="18952" y="1211"/>
                    <a:pt x="18951" y="1204"/>
                    <a:pt x="18951" y="1195"/>
                  </a:cubicBezTo>
                  <a:cubicBezTo>
                    <a:pt x="18951" y="1192"/>
                    <a:pt x="18949" y="1192"/>
                    <a:pt x="18949" y="1189"/>
                  </a:cubicBezTo>
                  <a:lnTo>
                    <a:pt x="18949" y="1188"/>
                  </a:lnTo>
                  <a:cubicBezTo>
                    <a:pt x="18949" y="1186"/>
                    <a:pt x="18946" y="1186"/>
                    <a:pt x="18946" y="1185"/>
                  </a:cubicBezTo>
                  <a:lnTo>
                    <a:pt x="18946" y="1184"/>
                  </a:lnTo>
                  <a:cubicBezTo>
                    <a:pt x="18938" y="1169"/>
                    <a:pt x="18928" y="1160"/>
                    <a:pt x="18925" y="1160"/>
                  </a:cubicBezTo>
                  <a:cubicBezTo>
                    <a:pt x="18925" y="1162"/>
                    <a:pt x="18926" y="1163"/>
                    <a:pt x="18928" y="1165"/>
                  </a:cubicBezTo>
                  <a:cubicBezTo>
                    <a:pt x="18777" y="1014"/>
                    <a:pt x="18531" y="859"/>
                    <a:pt x="18270" y="723"/>
                  </a:cubicBezTo>
                  <a:cubicBezTo>
                    <a:pt x="17992" y="573"/>
                    <a:pt x="17695" y="442"/>
                    <a:pt x="17488" y="363"/>
                  </a:cubicBezTo>
                  <a:cubicBezTo>
                    <a:pt x="16814" y="118"/>
                    <a:pt x="16111" y="1"/>
                    <a:pt x="15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7"/>
            <p:cNvSpPr/>
            <p:nvPr/>
          </p:nvSpPr>
          <p:spPr>
            <a:xfrm>
              <a:off x="2027493" y="3730888"/>
              <a:ext cx="651300" cy="299641"/>
            </a:xfrm>
            <a:custGeom>
              <a:avLst/>
              <a:gdLst/>
              <a:ahLst/>
              <a:cxnLst/>
              <a:rect l="l" t="t" r="r" b="b"/>
              <a:pathLst>
                <a:path w="16715" h="7690" extrusionOk="0">
                  <a:moveTo>
                    <a:pt x="16714" y="1"/>
                  </a:moveTo>
                  <a:cubicBezTo>
                    <a:pt x="16309" y="1"/>
                    <a:pt x="15778" y="50"/>
                    <a:pt x="15320" y="69"/>
                  </a:cubicBezTo>
                  <a:cubicBezTo>
                    <a:pt x="15135" y="77"/>
                    <a:pt x="14951" y="85"/>
                    <a:pt x="14771" y="96"/>
                  </a:cubicBezTo>
                  <a:cubicBezTo>
                    <a:pt x="12543" y="203"/>
                    <a:pt x="10663" y="365"/>
                    <a:pt x="8572" y="836"/>
                  </a:cubicBezTo>
                  <a:cubicBezTo>
                    <a:pt x="8264" y="901"/>
                    <a:pt x="7958" y="972"/>
                    <a:pt x="7656" y="1049"/>
                  </a:cubicBezTo>
                  <a:cubicBezTo>
                    <a:pt x="7203" y="1162"/>
                    <a:pt x="6752" y="1289"/>
                    <a:pt x="6308" y="1431"/>
                  </a:cubicBezTo>
                  <a:cubicBezTo>
                    <a:pt x="6154" y="1479"/>
                    <a:pt x="6001" y="1528"/>
                    <a:pt x="5849" y="1579"/>
                  </a:cubicBezTo>
                  <a:cubicBezTo>
                    <a:pt x="4802" y="2116"/>
                    <a:pt x="3856" y="2170"/>
                    <a:pt x="3037" y="2747"/>
                  </a:cubicBezTo>
                  <a:cubicBezTo>
                    <a:pt x="2791" y="2944"/>
                    <a:pt x="2329" y="3495"/>
                    <a:pt x="2097" y="3985"/>
                  </a:cubicBezTo>
                  <a:cubicBezTo>
                    <a:pt x="1967" y="4221"/>
                    <a:pt x="1836" y="4724"/>
                    <a:pt x="1705" y="5096"/>
                  </a:cubicBezTo>
                  <a:cubicBezTo>
                    <a:pt x="1618" y="5373"/>
                    <a:pt x="1509" y="5643"/>
                    <a:pt x="1380" y="5902"/>
                  </a:cubicBezTo>
                  <a:cubicBezTo>
                    <a:pt x="1693" y="5761"/>
                    <a:pt x="2022" y="5643"/>
                    <a:pt x="2334" y="5503"/>
                  </a:cubicBezTo>
                  <a:cubicBezTo>
                    <a:pt x="2442" y="5458"/>
                    <a:pt x="2547" y="5415"/>
                    <a:pt x="2654" y="5371"/>
                  </a:cubicBezTo>
                  <a:cubicBezTo>
                    <a:pt x="3920" y="4851"/>
                    <a:pt x="5190" y="4331"/>
                    <a:pt x="6464" y="3828"/>
                  </a:cubicBezTo>
                  <a:cubicBezTo>
                    <a:pt x="7591" y="3371"/>
                    <a:pt x="9011" y="2799"/>
                    <a:pt x="9955" y="2424"/>
                  </a:cubicBezTo>
                  <a:cubicBezTo>
                    <a:pt x="10375" y="2261"/>
                    <a:pt x="10791" y="2090"/>
                    <a:pt x="11218" y="1950"/>
                  </a:cubicBezTo>
                  <a:cubicBezTo>
                    <a:pt x="11241" y="1941"/>
                    <a:pt x="11264" y="1937"/>
                    <a:pt x="11286" y="1937"/>
                  </a:cubicBezTo>
                  <a:cubicBezTo>
                    <a:pt x="11435" y="1937"/>
                    <a:pt x="11551" y="2116"/>
                    <a:pt x="11465" y="2254"/>
                  </a:cubicBezTo>
                  <a:cubicBezTo>
                    <a:pt x="11358" y="2387"/>
                    <a:pt x="11302" y="2351"/>
                    <a:pt x="11098" y="2451"/>
                  </a:cubicBezTo>
                  <a:cubicBezTo>
                    <a:pt x="10135" y="2839"/>
                    <a:pt x="9143" y="3147"/>
                    <a:pt x="8168" y="3500"/>
                  </a:cubicBezTo>
                  <a:cubicBezTo>
                    <a:pt x="6269" y="4197"/>
                    <a:pt x="4354" y="4929"/>
                    <a:pt x="2524" y="5698"/>
                  </a:cubicBezTo>
                  <a:cubicBezTo>
                    <a:pt x="2075" y="5887"/>
                    <a:pt x="1631" y="6078"/>
                    <a:pt x="1193" y="6272"/>
                  </a:cubicBezTo>
                  <a:cubicBezTo>
                    <a:pt x="1188" y="6273"/>
                    <a:pt x="1185" y="6273"/>
                    <a:pt x="1179" y="6275"/>
                  </a:cubicBezTo>
                  <a:cubicBezTo>
                    <a:pt x="872" y="6797"/>
                    <a:pt x="478" y="7266"/>
                    <a:pt x="0" y="7644"/>
                  </a:cubicBezTo>
                  <a:cubicBezTo>
                    <a:pt x="340" y="7673"/>
                    <a:pt x="682" y="7690"/>
                    <a:pt x="1023" y="7690"/>
                  </a:cubicBezTo>
                  <a:cubicBezTo>
                    <a:pt x="1353" y="7690"/>
                    <a:pt x="1683" y="7674"/>
                    <a:pt x="2010" y="7639"/>
                  </a:cubicBezTo>
                  <a:cubicBezTo>
                    <a:pt x="4144" y="7421"/>
                    <a:pt x="6463" y="6589"/>
                    <a:pt x="8425" y="5568"/>
                  </a:cubicBezTo>
                  <a:cubicBezTo>
                    <a:pt x="9781" y="4870"/>
                    <a:pt x="11076" y="4056"/>
                    <a:pt x="12302" y="3148"/>
                  </a:cubicBezTo>
                  <a:cubicBezTo>
                    <a:pt x="13640" y="2131"/>
                    <a:pt x="15135" y="969"/>
                    <a:pt x="167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7"/>
            <p:cNvSpPr/>
            <p:nvPr/>
          </p:nvSpPr>
          <p:spPr>
            <a:xfrm>
              <a:off x="1629396" y="3062537"/>
              <a:ext cx="249766" cy="933368"/>
            </a:xfrm>
            <a:custGeom>
              <a:avLst/>
              <a:gdLst/>
              <a:ahLst/>
              <a:cxnLst/>
              <a:rect l="l" t="t" r="r" b="b"/>
              <a:pathLst>
                <a:path w="6410" h="23954" extrusionOk="0">
                  <a:moveTo>
                    <a:pt x="6288" y="1"/>
                  </a:moveTo>
                  <a:cubicBezTo>
                    <a:pt x="5873" y="396"/>
                    <a:pt x="5477" y="819"/>
                    <a:pt x="5100" y="1271"/>
                  </a:cubicBezTo>
                  <a:cubicBezTo>
                    <a:pt x="2110" y="4853"/>
                    <a:pt x="352" y="10098"/>
                    <a:pt x="96" y="14970"/>
                  </a:cubicBezTo>
                  <a:cubicBezTo>
                    <a:pt x="0" y="17734"/>
                    <a:pt x="593" y="21276"/>
                    <a:pt x="1864" y="23953"/>
                  </a:cubicBezTo>
                  <a:cubicBezTo>
                    <a:pt x="1803" y="23671"/>
                    <a:pt x="1754" y="23389"/>
                    <a:pt x="1722" y="23103"/>
                  </a:cubicBezTo>
                  <a:cubicBezTo>
                    <a:pt x="1632" y="22226"/>
                    <a:pt x="1761" y="21534"/>
                    <a:pt x="2100" y="20895"/>
                  </a:cubicBezTo>
                  <a:cubicBezTo>
                    <a:pt x="1920" y="20061"/>
                    <a:pt x="1858" y="19192"/>
                    <a:pt x="1776" y="18342"/>
                  </a:cubicBezTo>
                  <a:cubicBezTo>
                    <a:pt x="1448" y="14265"/>
                    <a:pt x="2056" y="10090"/>
                    <a:pt x="3616" y="6307"/>
                  </a:cubicBezTo>
                  <a:cubicBezTo>
                    <a:pt x="3651" y="6200"/>
                    <a:pt x="3930" y="5483"/>
                    <a:pt x="3968" y="5428"/>
                  </a:cubicBezTo>
                  <a:cubicBezTo>
                    <a:pt x="4068" y="5242"/>
                    <a:pt x="3991" y="5270"/>
                    <a:pt x="4146" y="5130"/>
                  </a:cubicBezTo>
                  <a:cubicBezTo>
                    <a:pt x="4180" y="5110"/>
                    <a:pt x="4219" y="5100"/>
                    <a:pt x="4259" y="5100"/>
                  </a:cubicBezTo>
                  <a:cubicBezTo>
                    <a:pt x="4327" y="5100"/>
                    <a:pt x="4395" y="5129"/>
                    <a:pt x="4434" y="5186"/>
                  </a:cubicBezTo>
                  <a:cubicBezTo>
                    <a:pt x="4560" y="5335"/>
                    <a:pt x="4407" y="5494"/>
                    <a:pt x="4337" y="5632"/>
                  </a:cubicBezTo>
                  <a:cubicBezTo>
                    <a:pt x="4142" y="5988"/>
                    <a:pt x="3949" y="6349"/>
                    <a:pt x="3774" y="6715"/>
                  </a:cubicBezTo>
                  <a:cubicBezTo>
                    <a:pt x="3116" y="8031"/>
                    <a:pt x="2670" y="9754"/>
                    <a:pt x="2379" y="11372"/>
                  </a:cubicBezTo>
                  <a:cubicBezTo>
                    <a:pt x="1802" y="14343"/>
                    <a:pt x="1797" y="17585"/>
                    <a:pt x="2298" y="20566"/>
                  </a:cubicBezTo>
                  <a:cubicBezTo>
                    <a:pt x="2485" y="20286"/>
                    <a:pt x="2712" y="20012"/>
                    <a:pt x="2985" y="19732"/>
                  </a:cubicBezTo>
                  <a:cubicBezTo>
                    <a:pt x="3002" y="19714"/>
                    <a:pt x="3019" y="19695"/>
                    <a:pt x="3035" y="19674"/>
                  </a:cubicBezTo>
                  <a:cubicBezTo>
                    <a:pt x="3528" y="19130"/>
                    <a:pt x="3966" y="18735"/>
                    <a:pt x="4282" y="18182"/>
                  </a:cubicBezTo>
                  <a:cubicBezTo>
                    <a:pt x="4686" y="17420"/>
                    <a:pt x="4506" y="16170"/>
                    <a:pt x="4758" y="14999"/>
                  </a:cubicBezTo>
                  <a:cubicBezTo>
                    <a:pt x="4915" y="14294"/>
                    <a:pt x="5241" y="13558"/>
                    <a:pt x="5671" y="12946"/>
                  </a:cubicBezTo>
                  <a:cubicBezTo>
                    <a:pt x="5671" y="12863"/>
                    <a:pt x="5701" y="12766"/>
                    <a:pt x="5720" y="12689"/>
                  </a:cubicBezTo>
                  <a:cubicBezTo>
                    <a:pt x="5791" y="12387"/>
                    <a:pt x="5850" y="12084"/>
                    <a:pt x="5928" y="11783"/>
                  </a:cubicBezTo>
                  <a:cubicBezTo>
                    <a:pt x="6067" y="11207"/>
                    <a:pt x="6270" y="10571"/>
                    <a:pt x="6183" y="10271"/>
                  </a:cubicBezTo>
                  <a:cubicBezTo>
                    <a:pt x="6137" y="10131"/>
                    <a:pt x="6156" y="10170"/>
                    <a:pt x="6080" y="10087"/>
                  </a:cubicBezTo>
                  <a:cubicBezTo>
                    <a:pt x="6073" y="10082"/>
                    <a:pt x="6065" y="10076"/>
                    <a:pt x="6056" y="10073"/>
                  </a:cubicBezTo>
                  <a:cubicBezTo>
                    <a:pt x="5986" y="10056"/>
                    <a:pt x="5892" y="10054"/>
                    <a:pt x="5718" y="10027"/>
                  </a:cubicBezTo>
                  <a:cubicBezTo>
                    <a:pt x="5329" y="10009"/>
                    <a:pt x="4644" y="9815"/>
                    <a:pt x="5048" y="9323"/>
                  </a:cubicBezTo>
                  <a:cubicBezTo>
                    <a:pt x="5474" y="9030"/>
                    <a:pt x="6011" y="8580"/>
                    <a:pt x="6189" y="8257"/>
                  </a:cubicBezTo>
                  <a:cubicBezTo>
                    <a:pt x="6322" y="8017"/>
                    <a:pt x="6261" y="8076"/>
                    <a:pt x="6289" y="7639"/>
                  </a:cubicBezTo>
                  <a:cubicBezTo>
                    <a:pt x="6409" y="5463"/>
                    <a:pt x="6393" y="3341"/>
                    <a:pt x="6374" y="1055"/>
                  </a:cubicBezTo>
                  <a:cubicBezTo>
                    <a:pt x="6367" y="668"/>
                    <a:pt x="6360" y="432"/>
                    <a:pt x="6316" y="109"/>
                  </a:cubicBezTo>
                  <a:lnTo>
                    <a:pt x="6316" y="108"/>
                  </a:lnTo>
                  <a:cubicBezTo>
                    <a:pt x="6314" y="93"/>
                    <a:pt x="6314" y="85"/>
                    <a:pt x="6312" y="79"/>
                  </a:cubicBezTo>
                  <a:lnTo>
                    <a:pt x="6312" y="86"/>
                  </a:lnTo>
                  <a:cubicBezTo>
                    <a:pt x="6301" y="14"/>
                    <a:pt x="6316" y="59"/>
                    <a:pt x="6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7"/>
            <p:cNvSpPr/>
            <p:nvPr/>
          </p:nvSpPr>
          <p:spPr>
            <a:xfrm>
              <a:off x="1612759" y="3044224"/>
              <a:ext cx="1094878" cy="1050535"/>
            </a:xfrm>
            <a:custGeom>
              <a:avLst/>
              <a:gdLst/>
              <a:ahLst/>
              <a:cxnLst/>
              <a:rect l="l" t="t" r="r" b="b"/>
              <a:pathLst>
                <a:path w="28099" h="26961" extrusionOk="0">
                  <a:moveTo>
                    <a:pt x="6743" y="579"/>
                  </a:moveTo>
                  <a:cubicBezTo>
                    <a:pt x="6743" y="579"/>
                    <a:pt x="6743" y="580"/>
                    <a:pt x="6744" y="580"/>
                  </a:cubicBezTo>
                  <a:lnTo>
                    <a:pt x="6744" y="580"/>
                  </a:lnTo>
                  <a:cubicBezTo>
                    <a:pt x="6744" y="580"/>
                    <a:pt x="6743" y="580"/>
                    <a:pt x="6743" y="579"/>
                  </a:cubicBezTo>
                  <a:close/>
                  <a:moveTo>
                    <a:pt x="9635" y="6958"/>
                  </a:moveTo>
                  <a:cubicBezTo>
                    <a:pt x="9697" y="7107"/>
                    <a:pt x="9763" y="7375"/>
                    <a:pt x="9754" y="7438"/>
                  </a:cubicBezTo>
                  <a:cubicBezTo>
                    <a:pt x="9828" y="8132"/>
                    <a:pt x="9553" y="8669"/>
                    <a:pt x="9146" y="9124"/>
                  </a:cubicBezTo>
                  <a:cubicBezTo>
                    <a:pt x="9091" y="9190"/>
                    <a:pt x="9037" y="9253"/>
                    <a:pt x="8986" y="9312"/>
                  </a:cubicBezTo>
                  <a:cubicBezTo>
                    <a:pt x="8983" y="9279"/>
                    <a:pt x="8979" y="9244"/>
                    <a:pt x="8979" y="9204"/>
                  </a:cubicBezTo>
                  <a:cubicBezTo>
                    <a:pt x="8962" y="9033"/>
                    <a:pt x="8927" y="8617"/>
                    <a:pt x="8952" y="8312"/>
                  </a:cubicBezTo>
                  <a:cubicBezTo>
                    <a:pt x="8942" y="8215"/>
                    <a:pt x="9063" y="7734"/>
                    <a:pt x="9102" y="7670"/>
                  </a:cubicBezTo>
                  <a:cubicBezTo>
                    <a:pt x="9205" y="7408"/>
                    <a:pt x="9370" y="7217"/>
                    <a:pt x="9399" y="7195"/>
                  </a:cubicBezTo>
                  <a:cubicBezTo>
                    <a:pt x="9448" y="7140"/>
                    <a:pt x="9555" y="7033"/>
                    <a:pt x="9635" y="6958"/>
                  </a:cubicBezTo>
                  <a:close/>
                  <a:moveTo>
                    <a:pt x="7633" y="8659"/>
                  </a:moveTo>
                  <a:lnTo>
                    <a:pt x="7633" y="8659"/>
                  </a:lnTo>
                  <a:cubicBezTo>
                    <a:pt x="7759" y="8820"/>
                    <a:pt x="8054" y="9247"/>
                    <a:pt x="8148" y="9668"/>
                  </a:cubicBezTo>
                  <a:cubicBezTo>
                    <a:pt x="8228" y="9983"/>
                    <a:pt x="8248" y="10187"/>
                    <a:pt x="8261" y="10517"/>
                  </a:cubicBezTo>
                  <a:cubicBezTo>
                    <a:pt x="8241" y="10573"/>
                    <a:pt x="8220" y="10628"/>
                    <a:pt x="8200" y="10686"/>
                  </a:cubicBezTo>
                  <a:cubicBezTo>
                    <a:pt x="8187" y="10673"/>
                    <a:pt x="8177" y="10660"/>
                    <a:pt x="8158" y="10649"/>
                  </a:cubicBezTo>
                  <a:cubicBezTo>
                    <a:pt x="8110" y="10592"/>
                    <a:pt x="8093" y="10576"/>
                    <a:pt x="8050" y="10489"/>
                  </a:cubicBezTo>
                  <a:cubicBezTo>
                    <a:pt x="7909" y="10224"/>
                    <a:pt x="7829" y="9988"/>
                    <a:pt x="7734" y="9576"/>
                  </a:cubicBezTo>
                  <a:cubicBezTo>
                    <a:pt x="7663" y="9308"/>
                    <a:pt x="7633" y="8875"/>
                    <a:pt x="7633" y="8659"/>
                  </a:cubicBezTo>
                  <a:close/>
                  <a:moveTo>
                    <a:pt x="10619" y="9727"/>
                  </a:moveTo>
                  <a:cubicBezTo>
                    <a:pt x="10624" y="9727"/>
                    <a:pt x="10629" y="9727"/>
                    <a:pt x="10634" y="9728"/>
                  </a:cubicBezTo>
                  <a:cubicBezTo>
                    <a:pt x="10188" y="10126"/>
                    <a:pt x="9547" y="10541"/>
                    <a:pt x="9094" y="10717"/>
                  </a:cubicBezTo>
                  <a:cubicBezTo>
                    <a:pt x="8913" y="10778"/>
                    <a:pt x="8769" y="10795"/>
                    <a:pt x="8649" y="10795"/>
                  </a:cubicBezTo>
                  <a:cubicBezTo>
                    <a:pt x="8602" y="10795"/>
                    <a:pt x="8559" y="10793"/>
                    <a:pt x="8519" y="10789"/>
                  </a:cubicBezTo>
                  <a:cubicBezTo>
                    <a:pt x="8524" y="10773"/>
                    <a:pt x="8524" y="10757"/>
                    <a:pt x="8527" y="10741"/>
                  </a:cubicBezTo>
                  <a:cubicBezTo>
                    <a:pt x="8691" y="10591"/>
                    <a:pt x="8873" y="10449"/>
                    <a:pt x="8959" y="10384"/>
                  </a:cubicBezTo>
                  <a:cubicBezTo>
                    <a:pt x="9067" y="10298"/>
                    <a:pt x="9360" y="10088"/>
                    <a:pt x="9596" y="9985"/>
                  </a:cubicBezTo>
                  <a:cubicBezTo>
                    <a:pt x="9799" y="9881"/>
                    <a:pt x="10419" y="9727"/>
                    <a:pt x="10619" y="9727"/>
                  </a:cubicBezTo>
                  <a:close/>
                  <a:moveTo>
                    <a:pt x="23652" y="13610"/>
                  </a:moveTo>
                  <a:lnTo>
                    <a:pt x="23652" y="13610"/>
                  </a:lnTo>
                  <a:cubicBezTo>
                    <a:pt x="23666" y="13711"/>
                    <a:pt x="23533" y="13941"/>
                    <a:pt x="23482" y="13998"/>
                  </a:cubicBezTo>
                  <a:cubicBezTo>
                    <a:pt x="23378" y="14140"/>
                    <a:pt x="23078" y="14313"/>
                    <a:pt x="23001" y="14342"/>
                  </a:cubicBezTo>
                  <a:cubicBezTo>
                    <a:pt x="22696" y="14467"/>
                    <a:pt x="22542" y="14479"/>
                    <a:pt x="22266" y="14493"/>
                  </a:cubicBezTo>
                  <a:cubicBezTo>
                    <a:pt x="22209" y="14497"/>
                    <a:pt x="22151" y="14497"/>
                    <a:pt x="22095" y="14497"/>
                  </a:cubicBezTo>
                  <a:cubicBezTo>
                    <a:pt x="22356" y="14214"/>
                    <a:pt x="22796" y="13909"/>
                    <a:pt x="23071" y="13810"/>
                  </a:cubicBezTo>
                  <a:cubicBezTo>
                    <a:pt x="23262" y="13736"/>
                    <a:pt x="23455" y="13668"/>
                    <a:pt x="23652" y="13610"/>
                  </a:cubicBezTo>
                  <a:close/>
                  <a:moveTo>
                    <a:pt x="21180" y="13660"/>
                  </a:moveTo>
                  <a:cubicBezTo>
                    <a:pt x="21202" y="13860"/>
                    <a:pt x="21207" y="13907"/>
                    <a:pt x="21207" y="14083"/>
                  </a:cubicBezTo>
                  <a:cubicBezTo>
                    <a:pt x="21184" y="14368"/>
                    <a:pt x="21103" y="14694"/>
                    <a:pt x="20886" y="14990"/>
                  </a:cubicBezTo>
                  <a:cubicBezTo>
                    <a:pt x="20815" y="15090"/>
                    <a:pt x="20664" y="15265"/>
                    <a:pt x="20509" y="15404"/>
                  </a:cubicBezTo>
                  <a:cubicBezTo>
                    <a:pt x="20504" y="15408"/>
                    <a:pt x="20498" y="15412"/>
                    <a:pt x="20492" y="15417"/>
                  </a:cubicBezTo>
                  <a:cubicBezTo>
                    <a:pt x="20398" y="15075"/>
                    <a:pt x="20473" y="14452"/>
                    <a:pt x="20767" y="14064"/>
                  </a:cubicBezTo>
                  <a:cubicBezTo>
                    <a:pt x="20886" y="13908"/>
                    <a:pt x="20996" y="13766"/>
                    <a:pt x="21180" y="13660"/>
                  </a:cubicBezTo>
                  <a:close/>
                  <a:moveTo>
                    <a:pt x="21615" y="15278"/>
                  </a:moveTo>
                  <a:cubicBezTo>
                    <a:pt x="21638" y="15278"/>
                    <a:pt x="21661" y="15279"/>
                    <a:pt x="21687" y="15279"/>
                  </a:cubicBezTo>
                  <a:cubicBezTo>
                    <a:pt x="21942" y="15289"/>
                    <a:pt x="22286" y="15395"/>
                    <a:pt x="22505" y="15601"/>
                  </a:cubicBezTo>
                  <a:cubicBezTo>
                    <a:pt x="22299" y="15677"/>
                    <a:pt x="21861" y="15718"/>
                    <a:pt x="21504" y="15718"/>
                  </a:cubicBezTo>
                  <a:cubicBezTo>
                    <a:pt x="21325" y="15718"/>
                    <a:pt x="21166" y="15708"/>
                    <a:pt x="21067" y="15686"/>
                  </a:cubicBezTo>
                  <a:cubicBezTo>
                    <a:pt x="20977" y="15670"/>
                    <a:pt x="20870" y="15646"/>
                    <a:pt x="20772" y="15618"/>
                  </a:cubicBezTo>
                  <a:cubicBezTo>
                    <a:pt x="20890" y="15527"/>
                    <a:pt x="21012" y="15437"/>
                    <a:pt x="21154" y="15342"/>
                  </a:cubicBezTo>
                  <a:cubicBezTo>
                    <a:pt x="21325" y="15298"/>
                    <a:pt x="21440" y="15278"/>
                    <a:pt x="21615" y="15278"/>
                  </a:cubicBezTo>
                  <a:close/>
                  <a:moveTo>
                    <a:pt x="19328" y="15053"/>
                  </a:moveTo>
                  <a:cubicBezTo>
                    <a:pt x="19393" y="15256"/>
                    <a:pt x="19515" y="15690"/>
                    <a:pt x="19471" y="15889"/>
                  </a:cubicBezTo>
                  <a:cubicBezTo>
                    <a:pt x="19465" y="16005"/>
                    <a:pt x="19358" y="16322"/>
                    <a:pt x="19209" y="16516"/>
                  </a:cubicBezTo>
                  <a:cubicBezTo>
                    <a:pt x="19203" y="16543"/>
                    <a:pt x="19140" y="16593"/>
                    <a:pt x="19095" y="16659"/>
                  </a:cubicBezTo>
                  <a:cubicBezTo>
                    <a:pt x="19038" y="16480"/>
                    <a:pt x="19001" y="16248"/>
                    <a:pt x="19034" y="16003"/>
                  </a:cubicBezTo>
                  <a:cubicBezTo>
                    <a:pt x="19072" y="15718"/>
                    <a:pt x="19157" y="15317"/>
                    <a:pt x="19328" y="15053"/>
                  </a:cubicBezTo>
                  <a:close/>
                  <a:moveTo>
                    <a:pt x="19548" y="16643"/>
                  </a:moveTo>
                  <a:cubicBezTo>
                    <a:pt x="19571" y="16678"/>
                    <a:pt x="19606" y="16704"/>
                    <a:pt x="19654" y="16711"/>
                  </a:cubicBezTo>
                  <a:cubicBezTo>
                    <a:pt x="20013" y="16789"/>
                    <a:pt x="20521" y="16975"/>
                    <a:pt x="20754" y="17166"/>
                  </a:cubicBezTo>
                  <a:cubicBezTo>
                    <a:pt x="20608" y="17220"/>
                    <a:pt x="20512" y="17253"/>
                    <a:pt x="20208" y="17262"/>
                  </a:cubicBezTo>
                  <a:cubicBezTo>
                    <a:pt x="19832" y="17254"/>
                    <a:pt x="19471" y="17243"/>
                    <a:pt x="19237" y="16957"/>
                  </a:cubicBezTo>
                  <a:cubicBezTo>
                    <a:pt x="19232" y="16952"/>
                    <a:pt x="19227" y="16943"/>
                    <a:pt x="19222" y="16936"/>
                  </a:cubicBezTo>
                  <a:cubicBezTo>
                    <a:pt x="19331" y="16837"/>
                    <a:pt x="19439" y="16740"/>
                    <a:pt x="19548" y="16643"/>
                  </a:cubicBezTo>
                  <a:close/>
                  <a:moveTo>
                    <a:pt x="6715" y="471"/>
                  </a:moveTo>
                  <a:cubicBezTo>
                    <a:pt x="6742" y="529"/>
                    <a:pt x="6726" y="484"/>
                    <a:pt x="6739" y="556"/>
                  </a:cubicBezTo>
                  <a:cubicBezTo>
                    <a:pt x="6739" y="550"/>
                    <a:pt x="6739" y="546"/>
                    <a:pt x="6739" y="546"/>
                  </a:cubicBezTo>
                  <a:cubicBezTo>
                    <a:pt x="6740" y="546"/>
                    <a:pt x="6742" y="555"/>
                    <a:pt x="6743" y="578"/>
                  </a:cubicBezTo>
                  <a:cubicBezTo>
                    <a:pt x="6743" y="579"/>
                    <a:pt x="6743" y="581"/>
                    <a:pt x="6745" y="582"/>
                  </a:cubicBezTo>
                  <a:lnTo>
                    <a:pt x="6745" y="582"/>
                  </a:lnTo>
                  <a:cubicBezTo>
                    <a:pt x="6744" y="581"/>
                    <a:pt x="6744" y="580"/>
                    <a:pt x="6744" y="580"/>
                  </a:cubicBezTo>
                  <a:lnTo>
                    <a:pt x="6744" y="580"/>
                  </a:lnTo>
                  <a:cubicBezTo>
                    <a:pt x="6787" y="903"/>
                    <a:pt x="6794" y="1138"/>
                    <a:pt x="6800" y="1525"/>
                  </a:cubicBezTo>
                  <a:cubicBezTo>
                    <a:pt x="6820" y="3811"/>
                    <a:pt x="6836" y="5931"/>
                    <a:pt x="6716" y="8109"/>
                  </a:cubicBezTo>
                  <a:cubicBezTo>
                    <a:pt x="6688" y="8548"/>
                    <a:pt x="6751" y="8485"/>
                    <a:pt x="6616" y="8727"/>
                  </a:cubicBezTo>
                  <a:cubicBezTo>
                    <a:pt x="6436" y="9050"/>
                    <a:pt x="5901" y="9500"/>
                    <a:pt x="5475" y="9793"/>
                  </a:cubicBezTo>
                  <a:cubicBezTo>
                    <a:pt x="5071" y="10285"/>
                    <a:pt x="5756" y="10479"/>
                    <a:pt x="6145" y="10498"/>
                  </a:cubicBezTo>
                  <a:cubicBezTo>
                    <a:pt x="6319" y="10524"/>
                    <a:pt x="6413" y="10524"/>
                    <a:pt x="6483" y="10541"/>
                  </a:cubicBezTo>
                  <a:cubicBezTo>
                    <a:pt x="6492" y="10547"/>
                    <a:pt x="6500" y="10552"/>
                    <a:pt x="6507" y="10556"/>
                  </a:cubicBezTo>
                  <a:cubicBezTo>
                    <a:pt x="6584" y="10640"/>
                    <a:pt x="6562" y="10601"/>
                    <a:pt x="6610" y="10741"/>
                  </a:cubicBezTo>
                  <a:cubicBezTo>
                    <a:pt x="6697" y="11041"/>
                    <a:pt x="6493" y="11677"/>
                    <a:pt x="6355" y="12253"/>
                  </a:cubicBezTo>
                  <a:cubicBezTo>
                    <a:pt x="6279" y="12553"/>
                    <a:pt x="6218" y="12858"/>
                    <a:pt x="6148" y="13159"/>
                  </a:cubicBezTo>
                  <a:cubicBezTo>
                    <a:pt x="6128" y="13238"/>
                    <a:pt x="6099" y="13333"/>
                    <a:pt x="6099" y="13416"/>
                  </a:cubicBezTo>
                  <a:cubicBezTo>
                    <a:pt x="5668" y="14030"/>
                    <a:pt x="5340" y="14764"/>
                    <a:pt x="5185" y="15469"/>
                  </a:cubicBezTo>
                  <a:cubicBezTo>
                    <a:pt x="4933" y="16639"/>
                    <a:pt x="5113" y="17890"/>
                    <a:pt x="4709" y="18653"/>
                  </a:cubicBezTo>
                  <a:cubicBezTo>
                    <a:pt x="4382" y="19225"/>
                    <a:pt x="3923" y="19629"/>
                    <a:pt x="3412" y="20202"/>
                  </a:cubicBezTo>
                  <a:cubicBezTo>
                    <a:pt x="3139" y="20482"/>
                    <a:pt x="2912" y="20757"/>
                    <a:pt x="2724" y="21038"/>
                  </a:cubicBezTo>
                  <a:cubicBezTo>
                    <a:pt x="2224" y="18055"/>
                    <a:pt x="2227" y="14813"/>
                    <a:pt x="2806" y="11842"/>
                  </a:cubicBezTo>
                  <a:cubicBezTo>
                    <a:pt x="3097" y="10226"/>
                    <a:pt x="3542" y="8500"/>
                    <a:pt x="4201" y="7185"/>
                  </a:cubicBezTo>
                  <a:cubicBezTo>
                    <a:pt x="4376" y="6817"/>
                    <a:pt x="4569" y="6460"/>
                    <a:pt x="4764" y="6102"/>
                  </a:cubicBezTo>
                  <a:cubicBezTo>
                    <a:pt x="4834" y="5966"/>
                    <a:pt x="4986" y="5805"/>
                    <a:pt x="4860" y="5657"/>
                  </a:cubicBezTo>
                  <a:cubicBezTo>
                    <a:pt x="4821" y="5599"/>
                    <a:pt x="4753" y="5570"/>
                    <a:pt x="4685" y="5570"/>
                  </a:cubicBezTo>
                  <a:cubicBezTo>
                    <a:pt x="4646" y="5570"/>
                    <a:pt x="4607" y="5579"/>
                    <a:pt x="4573" y="5600"/>
                  </a:cubicBezTo>
                  <a:cubicBezTo>
                    <a:pt x="4418" y="5740"/>
                    <a:pt x="4495" y="5712"/>
                    <a:pt x="4395" y="5898"/>
                  </a:cubicBezTo>
                  <a:cubicBezTo>
                    <a:pt x="4356" y="5953"/>
                    <a:pt x="4076" y="6670"/>
                    <a:pt x="4042" y="6777"/>
                  </a:cubicBezTo>
                  <a:cubicBezTo>
                    <a:pt x="2482" y="10562"/>
                    <a:pt x="1874" y="14735"/>
                    <a:pt x="2203" y="18812"/>
                  </a:cubicBezTo>
                  <a:cubicBezTo>
                    <a:pt x="2284" y="19662"/>
                    <a:pt x="2347" y="20531"/>
                    <a:pt x="2527" y="21367"/>
                  </a:cubicBezTo>
                  <a:cubicBezTo>
                    <a:pt x="2188" y="22004"/>
                    <a:pt x="2059" y="22696"/>
                    <a:pt x="2149" y="23573"/>
                  </a:cubicBezTo>
                  <a:cubicBezTo>
                    <a:pt x="2181" y="23859"/>
                    <a:pt x="2229" y="24141"/>
                    <a:pt x="2291" y="24422"/>
                  </a:cubicBezTo>
                  <a:cubicBezTo>
                    <a:pt x="1020" y="21747"/>
                    <a:pt x="426" y="18206"/>
                    <a:pt x="523" y="15440"/>
                  </a:cubicBezTo>
                  <a:cubicBezTo>
                    <a:pt x="810" y="9955"/>
                    <a:pt x="3005" y="3997"/>
                    <a:pt x="6715" y="471"/>
                  </a:cubicBezTo>
                  <a:close/>
                  <a:moveTo>
                    <a:pt x="27358" y="17622"/>
                  </a:moveTo>
                  <a:lnTo>
                    <a:pt x="27358" y="17622"/>
                  </a:lnTo>
                  <a:cubicBezTo>
                    <a:pt x="25779" y="18594"/>
                    <a:pt x="24284" y="19754"/>
                    <a:pt x="22945" y="20771"/>
                  </a:cubicBezTo>
                  <a:cubicBezTo>
                    <a:pt x="21720" y="21681"/>
                    <a:pt x="20425" y="22493"/>
                    <a:pt x="19069" y="23192"/>
                  </a:cubicBezTo>
                  <a:cubicBezTo>
                    <a:pt x="17108" y="24213"/>
                    <a:pt x="14788" y="25044"/>
                    <a:pt x="12654" y="25262"/>
                  </a:cubicBezTo>
                  <a:cubicBezTo>
                    <a:pt x="12330" y="25298"/>
                    <a:pt x="12004" y="25313"/>
                    <a:pt x="11678" y="25313"/>
                  </a:cubicBezTo>
                  <a:cubicBezTo>
                    <a:pt x="11333" y="25313"/>
                    <a:pt x="10989" y="25296"/>
                    <a:pt x="10646" y="25266"/>
                  </a:cubicBezTo>
                  <a:cubicBezTo>
                    <a:pt x="11124" y="24891"/>
                    <a:pt x="11516" y="24420"/>
                    <a:pt x="11823" y="23898"/>
                  </a:cubicBezTo>
                  <a:cubicBezTo>
                    <a:pt x="11827" y="23896"/>
                    <a:pt x="11832" y="23896"/>
                    <a:pt x="11836" y="23893"/>
                  </a:cubicBezTo>
                  <a:cubicBezTo>
                    <a:pt x="14059" y="22912"/>
                    <a:pt x="16448" y="21992"/>
                    <a:pt x="18812" y="21122"/>
                  </a:cubicBezTo>
                  <a:cubicBezTo>
                    <a:pt x="19787" y="20769"/>
                    <a:pt x="20779" y="20462"/>
                    <a:pt x="21740" y="20072"/>
                  </a:cubicBezTo>
                  <a:cubicBezTo>
                    <a:pt x="21947" y="19974"/>
                    <a:pt x="22002" y="20008"/>
                    <a:pt x="22111" y="19875"/>
                  </a:cubicBezTo>
                  <a:cubicBezTo>
                    <a:pt x="22195" y="19738"/>
                    <a:pt x="22078" y="19560"/>
                    <a:pt x="21931" y="19560"/>
                  </a:cubicBezTo>
                  <a:cubicBezTo>
                    <a:pt x="21909" y="19560"/>
                    <a:pt x="21886" y="19564"/>
                    <a:pt x="21863" y="19573"/>
                  </a:cubicBezTo>
                  <a:cubicBezTo>
                    <a:pt x="21436" y="19713"/>
                    <a:pt x="21019" y="19882"/>
                    <a:pt x="20601" y="20046"/>
                  </a:cubicBezTo>
                  <a:cubicBezTo>
                    <a:pt x="19655" y="20421"/>
                    <a:pt x="18235" y="20996"/>
                    <a:pt x="17108" y="21449"/>
                  </a:cubicBezTo>
                  <a:cubicBezTo>
                    <a:pt x="15727" y="21995"/>
                    <a:pt x="14353" y="22561"/>
                    <a:pt x="12977" y="23124"/>
                  </a:cubicBezTo>
                  <a:cubicBezTo>
                    <a:pt x="12666" y="23265"/>
                    <a:pt x="12337" y="23382"/>
                    <a:pt x="12026" y="23524"/>
                  </a:cubicBezTo>
                  <a:cubicBezTo>
                    <a:pt x="12153" y="23265"/>
                    <a:pt x="12262" y="22996"/>
                    <a:pt x="12349" y="22718"/>
                  </a:cubicBezTo>
                  <a:cubicBezTo>
                    <a:pt x="12479" y="22347"/>
                    <a:pt x="12612" y="21844"/>
                    <a:pt x="12741" y="21607"/>
                  </a:cubicBezTo>
                  <a:cubicBezTo>
                    <a:pt x="12973" y="21119"/>
                    <a:pt x="13435" y="20566"/>
                    <a:pt x="13681" y="20370"/>
                  </a:cubicBezTo>
                  <a:cubicBezTo>
                    <a:pt x="14500" y="19791"/>
                    <a:pt x="15444" y="19739"/>
                    <a:pt x="16491" y="19202"/>
                  </a:cubicBezTo>
                  <a:cubicBezTo>
                    <a:pt x="16645" y="19151"/>
                    <a:pt x="16798" y="19102"/>
                    <a:pt x="16952" y="19054"/>
                  </a:cubicBezTo>
                  <a:cubicBezTo>
                    <a:pt x="17696" y="18818"/>
                    <a:pt x="18450" y="18618"/>
                    <a:pt x="19215" y="18458"/>
                  </a:cubicBezTo>
                  <a:cubicBezTo>
                    <a:pt x="21478" y="17949"/>
                    <a:pt x="23489" y="17802"/>
                    <a:pt x="25965" y="17690"/>
                  </a:cubicBezTo>
                  <a:cubicBezTo>
                    <a:pt x="26422" y="17673"/>
                    <a:pt x="26953" y="17624"/>
                    <a:pt x="27358" y="17622"/>
                  </a:cubicBezTo>
                  <a:close/>
                  <a:moveTo>
                    <a:pt x="22626" y="22888"/>
                  </a:moveTo>
                  <a:cubicBezTo>
                    <a:pt x="23586" y="22890"/>
                    <a:pt x="24645" y="23107"/>
                    <a:pt x="25239" y="23611"/>
                  </a:cubicBezTo>
                  <a:cubicBezTo>
                    <a:pt x="25249" y="23618"/>
                    <a:pt x="25265" y="23634"/>
                    <a:pt x="25281" y="23653"/>
                  </a:cubicBezTo>
                  <a:cubicBezTo>
                    <a:pt x="24623" y="24135"/>
                    <a:pt x="23488" y="24701"/>
                    <a:pt x="22667" y="24975"/>
                  </a:cubicBezTo>
                  <a:cubicBezTo>
                    <a:pt x="21529" y="25354"/>
                    <a:pt x="20525" y="25495"/>
                    <a:pt x="19445" y="25609"/>
                  </a:cubicBezTo>
                  <a:cubicBezTo>
                    <a:pt x="19058" y="25643"/>
                    <a:pt x="18689" y="25662"/>
                    <a:pt x="18330" y="25662"/>
                  </a:cubicBezTo>
                  <a:cubicBezTo>
                    <a:pt x="17628" y="25662"/>
                    <a:pt x="16966" y="25592"/>
                    <a:pt x="16290" y="25437"/>
                  </a:cubicBezTo>
                  <a:cubicBezTo>
                    <a:pt x="15986" y="25373"/>
                    <a:pt x="15656" y="25269"/>
                    <a:pt x="15381" y="25172"/>
                  </a:cubicBezTo>
                  <a:cubicBezTo>
                    <a:pt x="16507" y="24859"/>
                    <a:pt x="17605" y="24429"/>
                    <a:pt x="18649" y="23934"/>
                  </a:cubicBezTo>
                  <a:cubicBezTo>
                    <a:pt x="19086" y="23727"/>
                    <a:pt x="19516" y="23507"/>
                    <a:pt x="19940" y="23275"/>
                  </a:cubicBezTo>
                  <a:cubicBezTo>
                    <a:pt x="19949" y="23274"/>
                    <a:pt x="19959" y="23275"/>
                    <a:pt x="19968" y="23272"/>
                  </a:cubicBezTo>
                  <a:cubicBezTo>
                    <a:pt x="20286" y="23205"/>
                    <a:pt x="20605" y="23139"/>
                    <a:pt x="20925" y="23081"/>
                  </a:cubicBezTo>
                  <a:cubicBezTo>
                    <a:pt x="21591" y="22971"/>
                    <a:pt x="21930" y="22919"/>
                    <a:pt x="22626" y="22888"/>
                  </a:cubicBezTo>
                  <a:close/>
                  <a:moveTo>
                    <a:pt x="18022" y="7533"/>
                  </a:moveTo>
                  <a:cubicBezTo>
                    <a:pt x="18720" y="7533"/>
                    <a:pt x="19424" y="7651"/>
                    <a:pt x="20098" y="7896"/>
                  </a:cubicBezTo>
                  <a:cubicBezTo>
                    <a:pt x="20496" y="8048"/>
                    <a:pt x="21226" y="8387"/>
                    <a:pt x="21538" y="8698"/>
                  </a:cubicBezTo>
                  <a:cubicBezTo>
                    <a:pt x="21533" y="8693"/>
                    <a:pt x="21531" y="8690"/>
                    <a:pt x="21532" y="8690"/>
                  </a:cubicBezTo>
                  <a:cubicBezTo>
                    <a:pt x="21534" y="8690"/>
                    <a:pt x="21546" y="8700"/>
                    <a:pt x="21556" y="8716"/>
                  </a:cubicBezTo>
                  <a:cubicBezTo>
                    <a:pt x="21556" y="8716"/>
                    <a:pt x="21556" y="8717"/>
                    <a:pt x="21556" y="8717"/>
                  </a:cubicBezTo>
                  <a:lnTo>
                    <a:pt x="21558" y="8717"/>
                  </a:lnTo>
                  <a:cubicBezTo>
                    <a:pt x="21558" y="8717"/>
                    <a:pt x="21558" y="8717"/>
                    <a:pt x="21558" y="8717"/>
                  </a:cubicBezTo>
                  <a:lnTo>
                    <a:pt x="21558" y="8717"/>
                  </a:lnTo>
                  <a:lnTo>
                    <a:pt x="21558" y="8717"/>
                  </a:lnTo>
                  <a:cubicBezTo>
                    <a:pt x="21558" y="8717"/>
                    <a:pt x="21558" y="8717"/>
                    <a:pt x="21558" y="8717"/>
                  </a:cubicBezTo>
                  <a:lnTo>
                    <a:pt x="21558" y="8717"/>
                  </a:lnTo>
                  <a:lnTo>
                    <a:pt x="21558" y="8718"/>
                  </a:lnTo>
                  <a:cubicBezTo>
                    <a:pt x="21558" y="8719"/>
                    <a:pt x="21558" y="8719"/>
                    <a:pt x="21558" y="8720"/>
                  </a:cubicBezTo>
                  <a:lnTo>
                    <a:pt x="21558" y="8720"/>
                  </a:lnTo>
                  <a:cubicBezTo>
                    <a:pt x="21558" y="8719"/>
                    <a:pt x="21558" y="8718"/>
                    <a:pt x="21558" y="8717"/>
                  </a:cubicBezTo>
                  <a:lnTo>
                    <a:pt x="21558" y="8717"/>
                  </a:lnTo>
                  <a:cubicBezTo>
                    <a:pt x="21559" y="8718"/>
                    <a:pt x="21559" y="8719"/>
                    <a:pt x="21559" y="8720"/>
                  </a:cubicBezTo>
                  <a:cubicBezTo>
                    <a:pt x="21559" y="8721"/>
                    <a:pt x="21559" y="8723"/>
                    <a:pt x="21559" y="8724"/>
                  </a:cubicBezTo>
                  <a:cubicBezTo>
                    <a:pt x="21558" y="8721"/>
                    <a:pt x="21558" y="8720"/>
                    <a:pt x="21558" y="8720"/>
                  </a:cubicBezTo>
                  <a:lnTo>
                    <a:pt x="21558" y="8720"/>
                  </a:lnTo>
                  <a:cubicBezTo>
                    <a:pt x="21558" y="8721"/>
                    <a:pt x="21558" y="8724"/>
                    <a:pt x="21559" y="8729"/>
                  </a:cubicBezTo>
                  <a:cubicBezTo>
                    <a:pt x="21561" y="8736"/>
                    <a:pt x="21561" y="8745"/>
                    <a:pt x="21561" y="8752"/>
                  </a:cubicBezTo>
                  <a:cubicBezTo>
                    <a:pt x="21574" y="9005"/>
                    <a:pt x="21115" y="9460"/>
                    <a:pt x="20633" y="10014"/>
                  </a:cubicBezTo>
                  <a:cubicBezTo>
                    <a:pt x="19891" y="10873"/>
                    <a:pt x="19200" y="11787"/>
                    <a:pt x="18695" y="12808"/>
                  </a:cubicBezTo>
                  <a:cubicBezTo>
                    <a:pt x="18478" y="13281"/>
                    <a:pt x="18236" y="13760"/>
                    <a:pt x="18168" y="14283"/>
                  </a:cubicBezTo>
                  <a:cubicBezTo>
                    <a:pt x="18096" y="14914"/>
                    <a:pt x="18216" y="15395"/>
                    <a:pt x="18230" y="15938"/>
                  </a:cubicBezTo>
                  <a:cubicBezTo>
                    <a:pt x="18358" y="16750"/>
                    <a:pt x="17734" y="17902"/>
                    <a:pt x="17059" y="18397"/>
                  </a:cubicBezTo>
                  <a:cubicBezTo>
                    <a:pt x="16490" y="18750"/>
                    <a:pt x="16119" y="18919"/>
                    <a:pt x="15540" y="19112"/>
                  </a:cubicBezTo>
                  <a:cubicBezTo>
                    <a:pt x="15064" y="19274"/>
                    <a:pt x="14565" y="19378"/>
                    <a:pt x="14108" y="19596"/>
                  </a:cubicBezTo>
                  <a:cubicBezTo>
                    <a:pt x="12939" y="20113"/>
                    <a:pt x="12476" y="21261"/>
                    <a:pt x="12097" y="22538"/>
                  </a:cubicBezTo>
                  <a:cubicBezTo>
                    <a:pt x="11593" y="24124"/>
                    <a:pt x="10536" y="24995"/>
                    <a:pt x="9234" y="25553"/>
                  </a:cubicBezTo>
                  <a:cubicBezTo>
                    <a:pt x="8588" y="25826"/>
                    <a:pt x="7362" y="26214"/>
                    <a:pt x="6442" y="26333"/>
                  </a:cubicBezTo>
                  <a:cubicBezTo>
                    <a:pt x="5826" y="26428"/>
                    <a:pt x="4899" y="26473"/>
                    <a:pt x="4048" y="26473"/>
                  </a:cubicBezTo>
                  <a:cubicBezTo>
                    <a:pt x="3973" y="26473"/>
                    <a:pt x="3899" y="26473"/>
                    <a:pt x="3826" y="26472"/>
                  </a:cubicBezTo>
                  <a:cubicBezTo>
                    <a:pt x="4944" y="24472"/>
                    <a:pt x="6015" y="22442"/>
                    <a:pt x="7247" y="20509"/>
                  </a:cubicBezTo>
                  <a:cubicBezTo>
                    <a:pt x="8587" y="18478"/>
                    <a:pt x="9978" y="16690"/>
                    <a:pt x="11716" y="14942"/>
                  </a:cubicBezTo>
                  <a:cubicBezTo>
                    <a:pt x="13369" y="13298"/>
                    <a:pt x="15093" y="11974"/>
                    <a:pt x="17027" y="10686"/>
                  </a:cubicBezTo>
                  <a:cubicBezTo>
                    <a:pt x="17450" y="10408"/>
                    <a:pt x="17877" y="10135"/>
                    <a:pt x="18323" y="9893"/>
                  </a:cubicBezTo>
                  <a:cubicBezTo>
                    <a:pt x="18461" y="9819"/>
                    <a:pt x="18597" y="9742"/>
                    <a:pt x="18734" y="9670"/>
                  </a:cubicBezTo>
                  <a:cubicBezTo>
                    <a:pt x="18824" y="9632"/>
                    <a:pt x="18891" y="9535"/>
                    <a:pt x="18870" y="9438"/>
                  </a:cubicBezTo>
                  <a:cubicBezTo>
                    <a:pt x="18862" y="9328"/>
                    <a:pt x="18758" y="9251"/>
                    <a:pt x="18653" y="9251"/>
                  </a:cubicBezTo>
                  <a:cubicBezTo>
                    <a:pt x="18617" y="9251"/>
                    <a:pt x="18581" y="9260"/>
                    <a:pt x="18549" y="9280"/>
                  </a:cubicBezTo>
                  <a:cubicBezTo>
                    <a:pt x="18398" y="9380"/>
                    <a:pt x="18245" y="9476"/>
                    <a:pt x="18099" y="9584"/>
                  </a:cubicBezTo>
                  <a:cubicBezTo>
                    <a:pt x="17889" y="9728"/>
                    <a:pt x="17280" y="10143"/>
                    <a:pt x="16926" y="10395"/>
                  </a:cubicBezTo>
                  <a:cubicBezTo>
                    <a:pt x="15247" y="11564"/>
                    <a:pt x="13600" y="12783"/>
                    <a:pt x="12108" y="14186"/>
                  </a:cubicBezTo>
                  <a:cubicBezTo>
                    <a:pt x="9428" y="16730"/>
                    <a:pt x="7117" y="19672"/>
                    <a:pt x="5274" y="22875"/>
                  </a:cubicBezTo>
                  <a:cubicBezTo>
                    <a:pt x="4629" y="23977"/>
                    <a:pt x="4027" y="25102"/>
                    <a:pt x="3416" y="26222"/>
                  </a:cubicBezTo>
                  <a:cubicBezTo>
                    <a:pt x="3006" y="25347"/>
                    <a:pt x="2682" y="24251"/>
                    <a:pt x="2622" y="23355"/>
                  </a:cubicBezTo>
                  <a:cubicBezTo>
                    <a:pt x="2583" y="22412"/>
                    <a:pt x="2699" y="21843"/>
                    <a:pt x="3312" y="21054"/>
                  </a:cubicBezTo>
                  <a:cubicBezTo>
                    <a:pt x="3755" y="20443"/>
                    <a:pt x="4983" y="19490"/>
                    <a:pt x="5210" y="18481"/>
                  </a:cubicBezTo>
                  <a:cubicBezTo>
                    <a:pt x="5452" y="17193"/>
                    <a:pt x="5178" y="15957"/>
                    <a:pt x="5698" y="14790"/>
                  </a:cubicBezTo>
                  <a:cubicBezTo>
                    <a:pt x="5988" y="13969"/>
                    <a:pt x="6796" y="12968"/>
                    <a:pt x="7436" y="12657"/>
                  </a:cubicBezTo>
                  <a:cubicBezTo>
                    <a:pt x="8148" y="12263"/>
                    <a:pt x="8924" y="12194"/>
                    <a:pt x="9912" y="12017"/>
                  </a:cubicBezTo>
                  <a:cubicBezTo>
                    <a:pt x="12373" y="11580"/>
                    <a:pt x="12472" y="10326"/>
                    <a:pt x="14049" y="9004"/>
                  </a:cubicBezTo>
                  <a:cubicBezTo>
                    <a:pt x="15128" y="8050"/>
                    <a:pt x="16562" y="7533"/>
                    <a:pt x="18022" y="7533"/>
                  </a:cubicBezTo>
                  <a:close/>
                  <a:moveTo>
                    <a:pt x="6690" y="1"/>
                  </a:moveTo>
                  <a:cubicBezTo>
                    <a:pt x="6313" y="1"/>
                    <a:pt x="6089" y="455"/>
                    <a:pt x="5830" y="684"/>
                  </a:cubicBezTo>
                  <a:cubicBezTo>
                    <a:pt x="2927" y="3774"/>
                    <a:pt x="1244" y="7832"/>
                    <a:pt x="478" y="11963"/>
                  </a:cubicBezTo>
                  <a:cubicBezTo>
                    <a:pt x="184" y="13526"/>
                    <a:pt x="0" y="15119"/>
                    <a:pt x="75" y="16710"/>
                  </a:cubicBezTo>
                  <a:cubicBezTo>
                    <a:pt x="155" y="18520"/>
                    <a:pt x="516" y="20312"/>
                    <a:pt x="1031" y="22046"/>
                  </a:cubicBezTo>
                  <a:cubicBezTo>
                    <a:pt x="1277" y="22893"/>
                    <a:pt x="1593" y="23718"/>
                    <a:pt x="1987" y="24507"/>
                  </a:cubicBezTo>
                  <a:cubicBezTo>
                    <a:pt x="2197" y="24923"/>
                    <a:pt x="2407" y="25347"/>
                    <a:pt x="2680" y="25724"/>
                  </a:cubicBezTo>
                  <a:cubicBezTo>
                    <a:pt x="2699" y="25774"/>
                    <a:pt x="2717" y="25823"/>
                    <a:pt x="2737" y="25874"/>
                  </a:cubicBezTo>
                  <a:cubicBezTo>
                    <a:pt x="2880" y="26184"/>
                    <a:pt x="2973" y="26543"/>
                    <a:pt x="3187" y="26810"/>
                  </a:cubicBezTo>
                  <a:cubicBezTo>
                    <a:pt x="3200" y="26820"/>
                    <a:pt x="3215" y="26824"/>
                    <a:pt x="3228" y="26831"/>
                  </a:cubicBezTo>
                  <a:cubicBezTo>
                    <a:pt x="3235" y="26840"/>
                    <a:pt x="3238" y="26849"/>
                    <a:pt x="3245" y="26856"/>
                  </a:cubicBezTo>
                  <a:cubicBezTo>
                    <a:pt x="3360" y="26960"/>
                    <a:pt x="3530" y="26920"/>
                    <a:pt x="3671" y="26941"/>
                  </a:cubicBezTo>
                  <a:cubicBezTo>
                    <a:pt x="3864" y="26953"/>
                    <a:pt x="4058" y="26957"/>
                    <a:pt x="4251" y="26957"/>
                  </a:cubicBezTo>
                  <a:cubicBezTo>
                    <a:pt x="4505" y="26957"/>
                    <a:pt x="4759" y="26949"/>
                    <a:pt x="5013" y="26941"/>
                  </a:cubicBezTo>
                  <a:cubicBezTo>
                    <a:pt x="6791" y="26878"/>
                    <a:pt x="8620" y="26494"/>
                    <a:pt x="10169" y="25590"/>
                  </a:cubicBezTo>
                  <a:cubicBezTo>
                    <a:pt x="10174" y="25590"/>
                    <a:pt x="10177" y="25592"/>
                    <a:pt x="10181" y="25592"/>
                  </a:cubicBezTo>
                  <a:cubicBezTo>
                    <a:pt x="10698" y="25667"/>
                    <a:pt x="11215" y="25702"/>
                    <a:pt x="11732" y="25702"/>
                  </a:cubicBezTo>
                  <a:cubicBezTo>
                    <a:pt x="12769" y="25702"/>
                    <a:pt x="13802" y="25561"/>
                    <a:pt x="14815" y="25318"/>
                  </a:cubicBezTo>
                  <a:cubicBezTo>
                    <a:pt x="14830" y="25350"/>
                    <a:pt x="14852" y="25379"/>
                    <a:pt x="14890" y="25399"/>
                  </a:cubicBezTo>
                  <a:cubicBezTo>
                    <a:pt x="16011" y="25915"/>
                    <a:pt x="17222" y="26105"/>
                    <a:pt x="18442" y="26105"/>
                  </a:cubicBezTo>
                  <a:cubicBezTo>
                    <a:pt x="19420" y="26105"/>
                    <a:pt x="20404" y="25983"/>
                    <a:pt x="21355" y="25808"/>
                  </a:cubicBezTo>
                  <a:cubicBezTo>
                    <a:pt x="22803" y="25544"/>
                    <a:pt x="24182" y="24960"/>
                    <a:pt x="25415" y="24160"/>
                  </a:cubicBezTo>
                  <a:cubicBezTo>
                    <a:pt x="26138" y="23731"/>
                    <a:pt x="25756" y="23386"/>
                    <a:pt x="25344" y="23205"/>
                  </a:cubicBezTo>
                  <a:cubicBezTo>
                    <a:pt x="24823" y="22880"/>
                    <a:pt x="23707" y="22641"/>
                    <a:pt x="23311" y="22609"/>
                  </a:cubicBezTo>
                  <a:cubicBezTo>
                    <a:pt x="23083" y="22564"/>
                    <a:pt x="22807" y="22547"/>
                    <a:pt x="22524" y="22547"/>
                  </a:cubicBezTo>
                  <a:cubicBezTo>
                    <a:pt x="21980" y="22547"/>
                    <a:pt x="21412" y="22609"/>
                    <a:pt x="21106" y="22654"/>
                  </a:cubicBezTo>
                  <a:cubicBezTo>
                    <a:pt x="21067" y="22660"/>
                    <a:pt x="21026" y="22668"/>
                    <a:pt x="20986" y="22674"/>
                  </a:cubicBezTo>
                  <a:cubicBezTo>
                    <a:pt x="21529" y="22347"/>
                    <a:pt x="22059" y="22001"/>
                    <a:pt x="22576" y="21636"/>
                  </a:cubicBezTo>
                  <a:cubicBezTo>
                    <a:pt x="23756" y="20813"/>
                    <a:pt x="24597" y="20076"/>
                    <a:pt x="25761" y="19270"/>
                  </a:cubicBezTo>
                  <a:cubicBezTo>
                    <a:pt x="26465" y="18762"/>
                    <a:pt x="27205" y="18306"/>
                    <a:pt x="27896" y="17781"/>
                  </a:cubicBezTo>
                  <a:cubicBezTo>
                    <a:pt x="27906" y="17773"/>
                    <a:pt x="27916" y="17764"/>
                    <a:pt x="27926" y="17754"/>
                  </a:cubicBezTo>
                  <a:cubicBezTo>
                    <a:pt x="28000" y="17699"/>
                    <a:pt x="28068" y="17629"/>
                    <a:pt x="28077" y="17535"/>
                  </a:cubicBezTo>
                  <a:cubicBezTo>
                    <a:pt x="28098" y="17373"/>
                    <a:pt x="27945" y="17281"/>
                    <a:pt x="27798" y="17281"/>
                  </a:cubicBezTo>
                  <a:cubicBezTo>
                    <a:pt x="27778" y="17281"/>
                    <a:pt x="27758" y="17283"/>
                    <a:pt x="27739" y="17286"/>
                  </a:cubicBezTo>
                  <a:cubicBezTo>
                    <a:pt x="27581" y="17304"/>
                    <a:pt x="27352" y="17309"/>
                    <a:pt x="27092" y="17309"/>
                  </a:cubicBezTo>
                  <a:cubicBezTo>
                    <a:pt x="26686" y="17309"/>
                    <a:pt x="26205" y="17295"/>
                    <a:pt x="25798" y="17289"/>
                  </a:cubicBezTo>
                  <a:cubicBezTo>
                    <a:pt x="25711" y="17288"/>
                    <a:pt x="25624" y="17288"/>
                    <a:pt x="25537" y="17288"/>
                  </a:cubicBezTo>
                  <a:cubicBezTo>
                    <a:pt x="23762" y="17288"/>
                    <a:pt x="21988" y="17484"/>
                    <a:pt x="20246" y="17819"/>
                  </a:cubicBezTo>
                  <a:cubicBezTo>
                    <a:pt x="19335" y="17987"/>
                    <a:pt x="18437" y="18222"/>
                    <a:pt x="17557" y="18510"/>
                  </a:cubicBezTo>
                  <a:cubicBezTo>
                    <a:pt x="18035" y="18036"/>
                    <a:pt x="18521" y="17570"/>
                    <a:pt x="19019" y="17117"/>
                  </a:cubicBezTo>
                  <a:cubicBezTo>
                    <a:pt x="19067" y="17166"/>
                    <a:pt x="19122" y="17212"/>
                    <a:pt x="19185" y="17259"/>
                  </a:cubicBezTo>
                  <a:cubicBezTo>
                    <a:pt x="19471" y="17442"/>
                    <a:pt x="19816" y="17490"/>
                    <a:pt x="20156" y="17490"/>
                  </a:cubicBezTo>
                  <a:cubicBezTo>
                    <a:pt x="20262" y="17490"/>
                    <a:pt x="20368" y="17486"/>
                    <a:pt x="20472" y="17479"/>
                  </a:cubicBezTo>
                  <a:cubicBezTo>
                    <a:pt x="20475" y="17479"/>
                    <a:pt x="20478" y="17479"/>
                    <a:pt x="20482" y="17479"/>
                  </a:cubicBezTo>
                  <a:cubicBezTo>
                    <a:pt x="20531" y="17479"/>
                    <a:pt x="20644" y="17464"/>
                    <a:pt x="20649" y="17464"/>
                  </a:cubicBezTo>
                  <a:cubicBezTo>
                    <a:pt x="20650" y="17464"/>
                    <a:pt x="20649" y="17464"/>
                    <a:pt x="20648" y="17464"/>
                  </a:cubicBezTo>
                  <a:cubicBezTo>
                    <a:pt x="20636" y="17465"/>
                    <a:pt x="20631" y="17466"/>
                    <a:pt x="20632" y="17466"/>
                  </a:cubicBezTo>
                  <a:cubicBezTo>
                    <a:pt x="20632" y="17466"/>
                    <a:pt x="20633" y="17466"/>
                    <a:pt x="20635" y="17466"/>
                  </a:cubicBezTo>
                  <a:cubicBezTo>
                    <a:pt x="20651" y="17466"/>
                    <a:pt x="20666" y="17466"/>
                    <a:pt x="20682" y="17464"/>
                  </a:cubicBezTo>
                  <a:cubicBezTo>
                    <a:pt x="20687" y="17465"/>
                    <a:pt x="20691" y="17465"/>
                    <a:pt x="20693" y="17465"/>
                  </a:cubicBezTo>
                  <a:cubicBezTo>
                    <a:pt x="20702" y="17465"/>
                    <a:pt x="20697" y="17462"/>
                    <a:pt x="20686" y="17458"/>
                  </a:cubicBezTo>
                  <a:lnTo>
                    <a:pt x="20686" y="17458"/>
                  </a:lnTo>
                  <a:cubicBezTo>
                    <a:pt x="20702" y="17461"/>
                    <a:pt x="20717" y="17462"/>
                    <a:pt x="20732" y="17462"/>
                  </a:cubicBezTo>
                  <a:cubicBezTo>
                    <a:pt x="20796" y="17462"/>
                    <a:pt x="20861" y="17442"/>
                    <a:pt x="20979" y="17421"/>
                  </a:cubicBezTo>
                  <a:cubicBezTo>
                    <a:pt x="20976" y="17421"/>
                    <a:pt x="20972" y="17421"/>
                    <a:pt x="20969" y="17421"/>
                  </a:cubicBezTo>
                  <a:lnTo>
                    <a:pt x="20969" y="17421"/>
                  </a:lnTo>
                  <a:cubicBezTo>
                    <a:pt x="21304" y="17347"/>
                    <a:pt x="21232" y="17035"/>
                    <a:pt x="20898" y="16801"/>
                  </a:cubicBezTo>
                  <a:cubicBezTo>
                    <a:pt x="20712" y="16624"/>
                    <a:pt x="20168" y="16433"/>
                    <a:pt x="19846" y="16383"/>
                  </a:cubicBezTo>
                  <a:cubicBezTo>
                    <a:pt x="20062" y="16196"/>
                    <a:pt x="20278" y="16012"/>
                    <a:pt x="20498" y="15832"/>
                  </a:cubicBezTo>
                  <a:cubicBezTo>
                    <a:pt x="20796" y="15936"/>
                    <a:pt x="21129" y="15968"/>
                    <a:pt x="21455" y="15968"/>
                  </a:cubicBezTo>
                  <a:cubicBezTo>
                    <a:pt x="21618" y="15968"/>
                    <a:pt x="21779" y="15960"/>
                    <a:pt x="21933" y="15948"/>
                  </a:cubicBezTo>
                  <a:cubicBezTo>
                    <a:pt x="22361" y="15896"/>
                    <a:pt x="22527" y="15869"/>
                    <a:pt x="22771" y="15832"/>
                  </a:cubicBezTo>
                  <a:cubicBezTo>
                    <a:pt x="22870" y="15805"/>
                    <a:pt x="22941" y="15702"/>
                    <a:pt x="22922" y="15599"/>
                  </a:cubicBezTo>
                  <a:cubicBezTo>
                    <a:pt x="22891" y="15414"/>
                    <a:pt x="22679" y="15330"/>
                    <a:pt x="22532" y="15245"/>
                  </a:cubicBezTo>
                  <a:cubicBezTo>
                    <a:pt x="22473" y="15210"/>
                    <a:pt x="22209" y="15091"/>
                    <a:pt x="22021" y="15068"/>
                  </a:cubicBezTo>
                  <a:cubicBezTo>
                    <a:pt x="21900" y="15046"/>
                    <a:pt x="21778" y="15036"/>
                    <a:pt x="21657" y="15036"/>
                  </a:cubicBezTo>
                  <a:cubicBezTo>
                    <a:pt x="21649" y="15036"/>
                    <a:pt x="21641" y="15036"/>
                    <a:pt x="21633" y="15036"/>
                  </a:cubicBezTo>
                  <a:cubicBezTo>
                    <a:pt x="21753" y="14965"/>
                    <a:pt x="21881" y="14904"/>
                    <a:pt x="21988" y="14820"/>
                  </a:cubicBezTo>
                  <a:cubicBezTo>
                    <a:pt x="22033" y="14822"/>
                    <a:pt x="22078" y="14824"/>
                    <a:pt x="22123" y="14824"/>
                  </a:cubicBezTo>
                  <a:cubicBezTo>
                    <a:pt x="22628" y="14824"/>
                    <a:pt x="23099" y="14677"/>
                    <a:pt x="23534" y="14302"/>
                  </a:cubicBezTo>
                  <a:cubicBezTo>
                    <a:pt x="23767" y="14089"/>
                    <a:pt x="24122" y="13558"/>
                    <a:pt x="23765" y="13316"/>
                  </a:cubicBezTo>
                  <a:cubicBezTo>
                    <a:pt x="23722" y="13296"/>
                    <a:pt x="23677" y="13289"/>
                    <a:pt x="23632" y="13289"/>
                  </a:cubicBezTo>
                  <a:cubicBezTo>
                    <a:pt x="23517" y="13289"/>
                    <a:pt x="23397" y="13337"/>
                    <a:pt x="23287" y="13359"/>
                  </a:cubicBezTo>
                  <a:cubicBezTo>
                    <a:pt x="22971" y="13442"/>
                    <a:pt x="22651" y="13543"/>
                    <a:pt x="22388" y="13744"/>
                  </a:cubicBezTo>
                  <a:cubicBezTo>
                    <a:pt x="22211" y="13876"/>
                    <a:pt x="21888" y="14138"/>
                    <a:pt x="21720" y="14457"/>
                  </a:cubicBezTo>
                  <a:cubicBezTo>
                    <a:pt x="21697" y="14471"/>
                    <a:pt x="21675" y="14487"/>
                    <a:pt x="21653" y="14502"/>
                  </a:cubicBezTo>
                  <a:cubicBezTo>
                    <a:pt x="21555" y="14573"/>
                    <a:pt x="21435" y="14662"/>
                    <a:pt x="21302" y="14765"/>
                  </a:cubicBezTo>
                  <a:cubicBezTo>
                    <a:pt x="21403" y="14544"/>
                    <a:pt x="21464" y="14306"/>
                    <a:pt x="21487" y="14064"/>
                  </a:cubicBezTo>
                  <a:cubicBezTo>
                    <a:pt x="21493" y="14018"/>
                    <a:pt x="21497" y="13986"/>
                    <a:pt x="21494" y="13986"/>
                  </a:cubicBezTo>
                  <a:cubicBezTo>
                    <a:pt x="21493" y="13986"/>
                    <a:pt x="21491" y="13993"/>
                    <a:pt x="21487" y="14009"/>
                  </a:cubicBezTo>
                  <a:lnTo>
                    <a:pt x="21487" y="14009"/>
                  </a:lnTo>
                  <a:cubicBezTo>
                    <a:pt x="21525" y="13845"/>
                    <a:pt x="21501" y="13815"/>
                    <a:pt x="21516" y="13662"/>
                  </a:cubicBezTo>
                  <a:cubicBezTo>
                    <a:pt x="21511" y="13626"/>
                    <a:pt x="21549" y="13436"/>
                    <a:pt x="21404" y="13335"/>
                  </a:cubicBezTo>
                  <a:cubicBezTo>
                    <a:pt x="21354" y="13313"/>
                    <a:pt x="21311" y="13305"/>
                    <a:pt x="21274" y="13305"/>
                  </a:cubicBezTo>
                  <a:cubicBezTo>
                    <a:pt x="21205" y="13305"/>
                    <a:pt x="21158" y="13334"/>
                    <a:pt x="21122" y="13358"/>
                  </a:cubicBezTo>
                  <a:cubicBezTo>
                    <a:pt x="21102" y="13371"/>
                    <a:pt x="21073" y="13397"/>
                    <a:pt x="21054" y="13416"/>
                  </a:cubicBezTo>
                  <a:cubicBezTo>
                    <a:pt x="21002" y="13452"/>
                    <a:pt x="20950" y="13491"/>
                    <a:pt x="20902" y="13536"/>
                  </a:cubicBezTo>
                  <a:cubicBezTo>
                    <a:pt x="20450" y="13944"/>
                    <a:pt x="20211" y="14548"/>
                    <a:pt x="20201" y="15152"/>
                  </a:cubicBezTo>
                  <a:cubicBezTo>
                    <a:pt x="20198" y="15231"/>
                    <a:pt x="20195" y="15497"/>
                    <a:pt x="20205" y="15497"/>
                  </a:cubicBezTo>
                  <a:cubicBezTo>
                    <a:pt x="20206" y="15497"/>
                    <a:pt x="20207" y="15494"/>
                    <a:pt x="20208" y="15488"/>
                  </a:cubicBezTo>
                  <a:lnTo>
                    <a:pt x="20208" y="15488"/>
                  </a:lnTo>
                  <a:cubicBezTo>
                    <a:pt x="20200" y="15538"/>
                    <a:pt x="20207" y="15593"/>
                    <a:pt x="20226" y="15644"/>
                  </a:cubicBezTo>
                  <a:cubicBezTo>
                    <a:pt x="20048" y="15798"/>
                    <a:pt x="19867" y="15957"/>
                    <a:pt x="19688" y="16119"/>
                  </a:cubicBezTo>
                  <a:cubicBezTo>
                    <a:pt x="19717" y="16024"/>
                    <a:pt x="19738" y="15925"/>
                    <a:pt x="19745" y="15824"/>
                  </a:cubicBezTo>
                  <a:cubicBezTo>
                    <a:pt x="19761" y="15546"/>
                    <a:pt x="19691" y="15271"/>
                    <a:pt x="19645" y="14998"/>
                  </a:cubicBezTo>
                  <a:cubicBezTo>
                    <a:pt x="19629" y="14767"/>
                    <a:pt x="19535" y="14631"/>
                    <a:pt x="19412" y="14631"/>
                  </a:cubicBezTo>
                  <a:cubicBezTo>
                    <a:pt x="19285" y="14631"/>
                    <a:pt x="19128" y="14779"/>
                    <a:pt x="19001" y="15120"/>
                  </a:cubicBezTo>
                  <a:cubicBezTo>
                    <a:pt x="18814" y="15585"/>
                    <a:pt x="18766" y="16096"/>
                    <a:pt x="18789" y="16594"/>
                  </a:cubicBezTo>
                  <a:cubicBezTo>
                    <a:pt x="18789" y="16708"/>
                    <a:pt x="18817" y="16808"/>
                    <a:pt x="18863" y="16901"/>
                  </a:cubicBezTo>
                  <a:cubicBezTo>
                    <a:pt x="18611" y="17144"/>
                    <a:pt x="18355" y="17382"/>
                    <a:pt x="18097" y="17619"/>
                  </a:cubicBezTo>
                  <a:cubicBezTo>
                    <a:pt x="18268" y="17321"/>
                    <a:pt x="18401" y="17004"/>
                    <a:pt x="18490" y="16671"/>
                  </a:cubicBezTo>
                  <a:cubicBezTo>
                    <a:pt x="18642" y="15909"/>
                    <a:pt x="18500" y="15437"/>
                    <a:pt x="18610" y="14547"/>
                  </a:cubicBezTo>
                  <a:cubicBezTo>
                    <a:pt x="18843" y="12949"/>
                    <a:pt x="20234" y="11192"/>
                    <a:pt x="21341" y="9912"/>
                  </a:cubicBezTo>
                  <a:cubicBezTo>
                    <a:pt x="21711" y="9445"/>
                    <a:pt x="22440" y="8795"/>
                    <a:pt x="21762" y="8246"/>
                  </a:cubicBezTo>
                  <a:cubicBezTo>
                    <a:pt x="21177" y="7816"/>
                    <a:pt x="20496" y="7511"/>
                    <a:pt x="19797" y="7320"/>
                  </a:cubicBezTo>
                  <a:cubicBezTo>
                    <a:pt x="19248" y="7179"/>
                    <a:pt x="18699" y="7113"/>
                    <a:pt x="18159" y="7113"/>
                  </a:cubicBezTo>
                  <a:cubicBezTo>
                    <a:pt x="16470" y="7113"/>
                    <a:pt x="14877" y="7766"/>
                    <a:pt x="13663" y="8852"/>
                  </a:cubicBezTo>
                  <a:cubicBezTo>
                    <a:pt x="12738" y="9636"/>
                    <a:pt x="12058" y="10663"/>
                    <a:pt x="11234" y="11067"/>
                  </a:cubicBezTo>
                  <a:cubicBezTo>
                    <a:pt x="10416" y="11559"/>
                    <a:pt x="9220" y="11559"/>
                    <a:pt x="8158" y="11885"/>
                  </a:cubicBezTo>
                  <a:cubicBezTo>
                    <a:pt x="8204" y="11656"/>
                    <a:pt x="8262" y="11406"/>
                    <a:pt x="8323" y="11179"/>
                  </a:cubicBezTo>
                  <a:cubicBezTo>
                    <a:pt x="8475" y="11212"/>
                    <a:pt x="8616" y="11235"/>
                    <a:pt x="8765" y="11235"/>
                  </a:cubicBezTo>
                  <a:cubicBezTo>
                    <a:pt x="8928" y="11235"/>
                    <a:pt x="9100" y="11208"/>
                    <a:pt x="9308" y="11141"/>
                  </a:cubicBezTo>
                  <a:cubicBezTo>
                    <a:pt x="9679" y="11006"/>
                    <a:pt x="10006" y="10779"/>
                    <a:pt x="10327" y="10556"/>
                  </a:cubicBezTo>
                  <a:cubicBezTo>
                    <a:pt x="10643" y="10324"/>
                    <a:pt x="10980" y="10094"/>
                    <a:pt x="11211" y="9774"/>
                  </a:cubicBezTo>
                  <a:cubicBezTo>
                    <a:pt x="11328" y="9601"/>
                    <a:pt x="11190" y="9344"/>
                    <a:pt x="10996" y="9344"/>
                  </a:cubicBezTo>
                  <a:cubicBezTo>
                    <a:pt x="10989" y="9344"/>
                    <a:pt x="10981" y="9345"/>
                    <a:pt x="10973" y="9345"/>
                  </a:cubicBezTo>
                  <a:cubicBezTo>
                    <a:pt x="10972" y="9345"/>
                    <a:pt x="10971" y="9345"/>
                    <a:pt x="10969" y="9345"/>
                  </a:cubicBezTo>
                  <a:cubicBezTo>
                    <a:pt x="10968" y="9345"/>
                    <a:pt x="10967" y="9345"/>
                    <a:pt x="10966" y="9345"/>
                  </a:cubicBezTo>
                  <a:cubicBezTo>
                    <a:pt x="10934" y="9345"/>
                    <a:pt x="10850" y="9366"/>
                    <a:pt x="10849" y="9370"/>
                  </a:cubicBezTo>
                  <a:cubicBezTo>
                    <a:pt x="10843" y="9370"/>
                    <a:pt x="10837" y="9373"/>
                    <a:pt x="10833" y="9374"/>
                  </a:cubicBezTo>
                  <a:cubicBezTo>
                    <a:pt x="10814" y="9377"/>
                    <a:pt x="10795" y="9379"/>
                    <a:pt x="10778" y="9383"/>
                  </a:cubicBezTo>
                  <a:cubicBezTo>
                    <a:pt x="10153" y="9519"/>
                    <a:pt x="9508" y="9651"/>
                    <a:pt x="8985" y="10042"/>
                  </a:cubicBezTo>
                  <a:cubicBezTo>
                    <a:pt x="8873" y="10122"/>
                    <a:pt x="8765" y="10204"/>
                    <a:pt x="8659" y="10290"/>
                  </a:cubicBezTo>
                  <a:cubicBezTo>
                    <a:pt x="8721" y="10168"/>
                    <a:pt x="8769" y="10091"/>
                    <a:pt x="8817" y="10014"/>
                  </a:cubicBezTo>
                  <a:cubicBezTo>
                    <a:pt x="8821" y="10010"/>
                    <a:pt x="8826" y="10004"/>
                    <a:pt x="8834" y="9998"/>
                  </a:cubicBezTo>
                  <a:cubicBezTo>
                    <a:pt x="9315" y="9613"/>
                    <a:pt x="9780" y="9049"/>
                    <a:pt x="9981" y="8242"/>
                  </a:cubicBezTo>
                  <a:cubicBezTo>
                    <a:pt x="10054" y="7899"/>
                    <a:pt x="10049" y="7544"/>
                    <a:pt x="9999" y="7198"/>
                  </a:cubicBezTo>
                  <a:cubicBezTo>
                    <a:pt x="9974" y="7076"/>
                    <a:pt x="9945" y="6955"/>
                    <a:pt x="9903" y="6839"/>
                  </a:cubicBezTo>
                  <a:cubicBezTo>
                    <a:pt x="9902" y="6833"/>
                    <a:pt x="9902" y="6827"/>
                    <a:pt x="9900" y="6819"/>
                  </a:cubicBezTo>
                  <a:cubicBezTo>
                    <a:pt x="9887" y="6783"/>
                    <a:pt x="9878" y="6758"/>
                    <a:pt x="9873" y="6742"/>
                  </a:cubicBezTo>
                  <a:cubicBezTo>
                    <a:pt x="9870" y="6696"/>
                    <a:pt x="9861" y="6648"/>
                    <a:pt x="9841" y="6607"/>
                  </a:cubicBezTo>
                  <a:cubicBezTo>
                    <a:pt x="9776" y="6512"/>
                    <a:pt x="9704" y="6477"/>
                    <a:pt x="9632" y="6477"/>
                  </a:cubicBezTo>
                  <a:cubicBezTo>
                    <a:pt x="9470" y="6477"/>
                    <a:pt x="9313" y="6664"/>
                    <a:pt x="9266" y="6762"/>
                  </a:cubicBezTo>
                  <a:cubicBezTo>
                    <a:pt x="9266" y="6762"/>
                    <a:pt x="9266" y="6762"/>
                    <a:pt x="9266" y="6762"/>
                  </a:cubicBezTo>
                  <a:cubicBezTo>
                    <a:pt x="9259" y="6762"/>
                    <a:pt x="9164" y="6939"/>
                    <a:pt x="9131" y="7000"/>
                  </a:cubicBezTo>
                  <a:cubicBezTo>
                    <a:pt x="9133" y="6998"/>
                    <a:pt x="9133" y="6997"/>
                    <a:pt x="9134" y="6997"/>
                  </a:cubicBezTo>
                  <a:cubicBezTo>
                    <a:pt x="8972" y="7276"/>
                    <a:pt x="8707" y="7777"/>
                    <a:pt x="8669" y="8233"/>
                  </a:cubicBezTo>
                  <a:cubicBezTo>
                    <a:pt x="8604" y="8646"/>
                    <a:pt x="8679" y="9280"/>
                    <a:pt x="8645" y="9538"/>
                  </a:cubicBezTo>
                  <a:cubicBezTo>
                    <a:pt x="8551" y="9733"/>
                    <a:pt x="8545" y="9719"/>
                    <a:pt x="8517" y="9849"/>
                  </a:cubicBezTo>
                  <a:cubicBezTo>
                    <a:pt x="8517" y="9844"/>
                    <a:pt x="8517" y="9839"/>
                    <a:pt x="8519" y="9835"/>
                  </a:cubicBezTo>
                  <a:lnTo>
                    <a:pt x="8519" y="9835"/>
                  </a:lnTo>
                  <a:cubicBezTo>
                    <a:pt x="8509" y="9862"/>
                    <a:pt x="8498" y="9891"/>
                    <a:pt x="8488" y="9920"/>
                  </a:cubicBezTo>
                  <a:cubicBezTo>
                    <a:pt x="8487" y="9925"/>
                    <a:pt x="8484" y="9932"/>
                    <a:pt x="8481" y="9939"/>
                  </a:cubicBezTo>
                  <a:cubicBezTo>
                    <a:pt x="8442" y="9665"/>
                    <a:pt x="8375" y="9389"/>
                    <a:pt x="8238" y="9088"/>
                  </a:cubicBezTo>
                  <a:cubicBezTo>
                    <a:pt x="8134" y="8855"/>
                    <a:pt x="8005" y="8633"/>
                    <a:pt x="7858" y="8423"/>
                  </a:cubicBezTo>
                  <a:cubicBezTo>
                    <a:pt x="7854" y="8416"/>
                    <a:pt x="7848" y="8409"/>
                    <a:pt x="7842" y="8401"/>
                  </a:cubicBezTo>
                  <a:cubicBezTo>
                    <a:pt x="7838" y="8394"/>
                    <a:pt x="7835" y="8387"/>
                    <a:pt x="7831" y="8380"/>
                  </a:cubicBezTo>
                  <a:cubicBezTo>
                    <a:pt x="7719" y="8225"/>
                    <a:pt x="7667" y="8241"/>
                    <a:pt x="7601" y="8207"/>
                  </a:cubicBezTo>
                  <a:cubicBezTo>
                    <a:pt x="7573" y="8197"/>
                    <a:pt x="7544" y="8192"/>
                    <a:pt x="7516" y="8192"/>
                  </a:cubicBezTo>
                  <a:cubicBezTo>
                    <a:pt x="7387" y="8192"/>
                    <a:pt x="7267" y="8295"/>
                    <a:pt x="7265" y="8432"/>
                  </a:cubicBezTo>
                  <a:cubicBezTo>
                    <a:pt x="7266" y="8472"/>
                    <a:pt x="7269" y="8516"/>
                    <a:pt x="7281" y="8556"/>
                  </a:cubicBezTo>
                  <a:cubicBezTo>
                    <a:pt x="7279" y="8555"/>
                    <a:pt x="7279" y="8555"/>
                    <a:pt x="7278" y="8553"/>
                  </a:cubicBezTo>
                  <a:lnTo>
                    <a:pt x="7278" y="8553"/>
                  </a:lnTo>
                  <a:cubicBezTo>
                    <a:pt x="7284" y="8580"/>
                    <a:pt x="7297" y="8647"/>
                    <a:pt x="7298" y="8647"/>
                  </a:cubicBezTo>
                  <a:cubicBezTo>
                    <a:pt x="7299" y="8647"/>
                    <a:pt x="7298" y="8639"/>
                    <a:pt x="7295" y="8618"/>
                  </a:cubicBezTo>
                  <a:lnTo>
                    <a:pt x="7295" y="8618"/>
                  </a:lnTo>
                  <a:cubicBezTo>
                    <a:pt x="7383" y="9195"/>
                    <a:pt x="7485" y="9952"/>
                    <a:pt x="7812" y="10663"/>
                  </a:cubicBezTo>
                  <a:cubicBezTo>
                    <a:pt x="7860" y="10753"/>
                    <a:pt x="7857" y="10760"/>
                    <a:pt x="7918" y="10847"/>
                  </a:cubicBezTo>
                  <a:cubicBezTo>
                    <a:pt x="7921" y="10854"/>
                    <a:pt x="7922" y="10863"/>
                    <a:pt x="7926" y="10869"/>
                  </a:cubicBezTo>
                  <a:cubicBezTo>
                    <a:pt x="7945" y="10902"/>
                    <a:pt x="7964" y="10935"/>
                    <a:pt x="7987" y="10966"/>
                  </a:cubicBezTo>
                  <a:cubicBezTo>
                    <a:pt x="7995" y="10977"/>
                    <a:pt x="8003" y="10989"/>
                    <a:pt x="8013" y="11002"/>
                  </a:cubicBezTo>
                  <a:cubicBezTo>
                    <a:pt x="8032" y="11029"/>
                    <a:pt x="8055" y="11050"/>
                    <a:pt x="8080" y="11071"/>
                  </a:cubicBezTo>
                  <a:cubicBezTo>
                    <a:pt x="8042" y="11202"/>
                    <a:pt x="8009" y="11334"/>
                    <a:pt x="7980" y="11465"/>
                  </a:cubicBezTo>
                  <a:cubicBezTo>
                    <a:pt x="7939" y="11638"/>
                    <a:pt x="7906" y="11810"/>
                    <a:pt x="7873" y="11982"/>
                  </a:cubicBezTo>
                  <a:cubicBezTo>
                    <a:pt x="7688" y="12053"/>
                    <a:pt x="7508" y="12134"/>
                    <a:pt x="7339" y="12236"/>
                  </a:cubicBezTo>
                  <a:cubicBezTo>
                    <a:pt x="7077" y="12379"/>
                    <a:pt x="6827" y="12577"/>
                    <a:pt x="6596" y="12813"/>
                  </a:cubicBezTo>
                  <a:cubicBezTo>
                    <a:pt x="6688" y="12386"/>
                    <a:pt x="6751" y="12085"/>
                    <a:pt x="6822" y="11651"/>
                  </a:cubicBezTo>
                  <a:cubicBezTo>
                    <a:pt x="6926" y="10809"/>
                    <a:pt x="7179" y="10136"/>
                    <a:pt x="6238" y="10084"/>
                  </a:cubicBezTo>
                  <a:cubicBezTo>
                    <a:pt x="5983" y="10039"/>
                    <a:pt x="5857" y="10036"/>
                    <a:pt x="5782" y="10004"/>
                  </a:cubicBezTo>
                  <a:cubicBezTo>
                    <a:pt x="5811" y="9964"/>
                    <a:pt x="5843" y="9941"/>
                    <a:pt x="5937" y="9854"/>
                  </a:cubicBezTo>
                  <a:cubicBezTo>
                    <a:pt x="6222" y="9599"/>
                    <a:pt x="6494" y="9386"/>
                    <a:pt x="6697" y="9183"/>
                  </a:cubicBezTo>
                  <a:cubicBezTo>
                    <a:pt x="6851" y="9017"/>
                    <a:pt x="7032" y="8853"/>
                    <a:pt x="7087" y="8624"/>
                  </a:cubicBezTo>
                  <a:cubicBezTo>
                    <a:pt x="7140" y="8401"/>
                    <a:pt x="7166" y="7870"/>
                    <a:pt x="7192" y="7473"/>
                  </a:cubicBezTo>
                  <a:cubicBezTo>
                    <a:pt x="7240" y="6218"/>
                    <a:pt x="7184" y="5080"/>
                    <a:pt x="7117" y="3736"/>
                  </a:cubicBezTo>
                  <a:cubicBezTo>
                    <a:pt x="7069" y="2830"/>
                    <a:pt x="7124" y="1920"/>
                    <a:pt x="7098" y="1014"/>
                  </a:cubicBezTo>
                  <a:cubicBezTo>
                    <a:pt x="7086" y="820"/>
                    <a:pt x="7094" y="625"/>
                    <a:pt x="7067" y="433"/>
                  </a:cubicBezTo>
                  <a:lnTo>
                    <a:pt x="7067" y="433"/>
                  </a:lnTo>
                  <a:cubicBezTo>
                    <a:pt x="7068" y="436"/>
                    <a:pt x="7068" y="437"/>
                    <a:pt x="7069" y="437"/>
                  </a:cubicBezTo>
                  <a:cubicBezTo>
                    <a:pt x="7072" y="437"/>
                    <a:pt x="7067" y="348"/>
                    <a:pt x="7059" y="320"/>
                  </a:cubicBezTo>
                  <a:cubicBezTo>
                    <a:pt x="7032" y="180"/>
                    <a:pt x="6932" y="54"/>
                    <a:pt x="6793" y="12"/>
                  </a:cubicBezTo>
                  <a:cubicBezTo>
                    <a:pt x="6757" y="4"/>
                    <a:pt x="6723" y="1"/>
                    <a:pt x="6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7"/>
            <p:cNvSpPr/>
            <p:nvPr/>
          </p:nvSpPr>
          <p:spPr>
            <a:xfrm>
              <a:off x="2212105" y="3936034"/>
              <a:ext cx="385715" cy="108089"/>
            </a:xfrm>
            <a:custGeom>
              <a:avLst/>
              <a:gdLst/>
              <a:ahLst/>
              <a:cxnLst/>
              <a:rect l="l" t="t" r="r" b="b"/>
              <a:pathLst>
                <a:path w="9899" h="2774" extrusionOk="0">
                  <a:moveTo>
                    <a:pt x="7244" y="0"/>
                  </a:moveTo>
                  <a:cubicBezTo>
                    <a:pt x="6548" y="29"/>
                    <a:pt x="6209" y="83"/>
                    <a:pt x="5543" y="193"/>
                  </a:cubicBezTo>
                  <a:cubicBezTo>
                    <a:pt x="5223" y="251"/>
                    <a:pt x="4904" y="317"/>
                    <a:pt x="4586" y="384"/>
                  </a:cubicBezTo>
                  <a:cubicBezTo>
                    <a:pt x="4577" y="387"/>
                    <a:pt x="4567" y="387"/>
                    <a:pt x="4558" y="387"/>
                  </a:cubicBezTo>
                  <a:cubicBezTo>
                    <a:pt x="4134" y="619"/>
                    <a:pt x="3704" y="839"/>
                    <a:pt x="3267" y="1046"/>
                  </a:cubicBezTo>
                  <a:cubicBezTo>
                    <a:pt x="2223" y="1541"/>
                    <a:pt x="1125" y="1971"/>
                    <a:pt x="0" y="2284"/>
                  </a:cubicBezTo>
                  <a:cubicBezTo>
                    <a:pt x="274" y="2381"/>
                    <a:pt x="604" y="2485"/>
                    <a:pt x="909" y="2549"/>
                  </a:cubicBezTo>
                  <a:cubicBezTo>
                    <a:pt x="1585" y="2704"/>
                    <a:pt x="2246" y="2774"/>
                    <a:pt x="2948" y="2774"/>
                  </a:cubicBezTo>
                  <a:cubicBezTo>
                    <a:pt x="3307" y="2774"/>
                    <a:pt x="3676" y="2755"/>
                    <a:pt x="4063" y="2721"/>
                  </a:cubicBezTo>
                  <a:cubicBezTo>
                    <a:pt x="5143" y="2607"/>
                    <a:pt x="6147" y="2466"/>
                    <a:pt x="7285" y="2087"/>
                  </a:cubicBezTo>
                  <a:cubicBezTo>
                    <a:pt x="8106" y="1813"/>
                    <a:pt x="9241" y="1247"/>
                    <a:pt x="9899" y="765"/>
                  </a:cubicBezTo>
                  <a:cubicBezTo>
                    <a:pt x="9883" y="746"/>
                    <a:pt x="9867" y="730"/>
                    <a:pt x="9857" y="723"/>
                  </a:cubicBezTo>
                  <a:cubicBezTo>
                    <a:pt x="9263" y="219"/>
                    <a:pt x="8204" y="2"/>
                    <a:pt x="7244"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7"/>
            <p:cNvSpPr/>
            <p:nvPr/>
          </p:nvSpPr>
          <p:spPr>
            <a:xfrm>
              <a:off x="1747653" y="3062537"/>
              <a:ext cx="131507" cy="766636"/>
            </a:xfrm>
            <a:custGeom>
              <a:avLst/>
              <a:gdLst/>
              <a:ahLst/>
              <a:cxnLst/>
              <a:rect l="l" t="t" r="r" b="b"/>
              <a:pathLst>
                <a:path w="3375" h="19675" extrusionOk="0">
                  <a:moveTo>
                    <a:pt x="3253" y="1"/>
                  </a:moveTo>
                  <a:cubicBezTo>
                    <a:pt x="2838" y="396"/>
                    <a:pt x="2442" y="819"/>
                    <a:pt x="2065" y="1271"/>
                  </a:cubicBezTo>
                  <a:cubicBezTo>
                    <a:pt x="2261" y="3253"/>
                    <a:pt x="2223" y="5258"/>
                    <a:pt x="1952" y="7232"/>
                  </a:cubicBezTo>
                  <a:cubicBezTo>
                    <a:pt x="1900" y="7598"/>
                    <a:pt x="1842" y="7968"/>
                    <a:pt x="1725" y="8319"/>
                  </a:cubicBezTo>
                  <a:cubicBezTo>
                    <a:pt x="1622" y="8634"/>
                    <a:pt x="1471" y="8932"/>
                    <a:pt x="1356" y="9242"/>
                  </a:cubicBezTo>
                  <a:cubicBezTo>
                    <a:pt x="1023" y="10125"/>
                    <a:pt x="949" y="11081"/>
                    <a:pt x="881" y="12022"/>
                  </a:cubicBezTo>
                  <a:cubicBezTo>
                    <a:pt x="1182" y="11692"/>
                    <a:pt x="1560" y="11434"/>
                    <a:pt x="1978" y="11270"/>
                  </a:cubicBezTo>
                  <a:lnTo>
                    <a:pt x="1978" y="11270"/>
                  </a:lnTo>
                  <a:cubicBezTo>
                    <a:pt x="1713" y="11608"/>
                    <a:pt x="1447" y="11945"/>
                    <a:pt x="1182" y="12283"/>
                  </a:cubicBezTo>
                  <a:cubicBezTo>
                    <a:pt x="1073" y="12419"/>
                    <a:pt x="963" y="12559"/>
                    <a:pt x="913" y="12727"/>
                  </a:cubicBezTo>
                  <a:cubicBezTo>
                    <a:pt x="866" y="12876"/>
                    <a:pt x="869" y="13034"/>
                    <a:pt x="872" y="13190"/>
                  </a:cubicBezTo>
                  <a:cubicBezTo>
                    <a:pt x="900" y="15378"/>
                    <a:pt x="516" y="17540"/>
                    <a:pt x="0" y="19674"/>
                  </a:cubicBezTo>
                  <a:cubicBezTo>
                    <a:pt x="493" y="19130"/>
                    <a:pt x="931" y="18735"/>
                    <a:pt x="1247" y="18182"/>
                  </a:cubicBezTo>
                  <a:cubicBezTo>
                    <a:pt x="1651" y="17420"/>
                    <a:pt x="1471" y="16170"/>
                    <a:pt x="1723" y="14999"/>
                  </a:cubicBezTo>
                  <a:cubicBezTo>
                    <a:pt x="1880" y="14294"/>
                    <a:pt x="2206" y="13558"/>
                    <a:pt x="2636" y="12946"/>
                  </a:cubicBezTo>
                  <a:cubicBezTo>
                    <a:pt x="2636" y="12863"/>
                    <a:pt x="2666" y="12766"/>
                    <a:pt x="2685" y="12689"/>
                  </a:cubicBezTo>
                  <a:cubicBezTo>
                    <a:pt x="2756" y="12387"/>
                    <a:pt x="2815" y="12084"/>
                    <a:pt x="2893" y="11783"/>
                  </a:cubicBezTo>
                  <a:cubicBezTo>
                    <a:pt x="3032" y="11207"/>
                    <a:pt x="3235" y="10571"/>
                    <a:pt x="3148" y="10271"/>
                  </a:cubicBezTo>
                  <a:cubicBezTo>
                    <a:pt x="3102" y="10131"/>
                    <a:pt x="3121" y="10170"/>
                    <a:pt x="3045" y="10087"/>
                  </a:cubicBezTo>
                  <a:cubicBezTo>
                    <a:pt x="3038" y="10082"/>
                    <a:pt x="3030" y="10076"/>
                    <a:pt x="3021" y="10073"/>
                  </a:cubicBezTo>
                  <a:cubicBezTo>
                    <a:pt x="2951" y="10056"/>
                    <a:pt x="2857" y="10054"/>
                    <a:pt x="2683" y="10027"/>
                  </a:cubicBezTo>
                  <a:cubicBezTo>
                    <a:pt x="2294" y="10009"/>
                    <a:pt x="1609" y="9815"/>
                    <a:pt x="2013" y="9323"/>
                  </a:cubicBezTo>
                  <a:cubicBezTo>
                    <a:pt x="2439" y="9030"/>
                    <a:pt x="2976" y="8580"/>
                    <a:pt x="3154" y="8257"/>
                  </a:cubicBezTo>
                  <a:cubicBezTo>
                    <a:pt x="3287" y="8017"/>
                    <a:pt x="3226" y="8076"/>
                    <a:pt x="3254" y="7639"/>
                  </a:cubicBezTo>
                  <a:cubicBezTo>
                    <a:pt x="3374" y="5463"/>
                    <a:pt x="3358" y="3341"/>
                    <a:pt x="3339" y="1055"/>
                  </a:cubicBezTo>
                  <a:cubicBezTo>
                    <a:pt x="3332" y="668"/>
                    <a:pt x="3325" y="432"/>
                    <a:pt x="3281" y="109"/>
                  </a:cubicBezTo>
                  <a:lnTo>
                    <a:pt x="3281" y="108"/>
                  </a:lnTo>
                  <a:cubicBezTo>
                    <a:pt x="3279" y="93"/>
                    <a:pt x="3279" y="85"/>
                    <a:pt x="3277" y="79"/>
                  </a:cubicBezTo>
                  <a:lnTo>
                    <a:pt x="3277" y="86"/>
                  </a:lnTo>
                  <a:cubicBezTo>
                    <a:pt x="3266" y="12"/>
                    <a:pt x="3280" y="59"/>
                    <a:pt x="3253"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7"/>
            <p:cNvSpPr/>
            <p:nvPr/>
          </p:nvSpPr>
          <p:spPr>
            <a:xfrm>
              <a:off x="1714455" y="3927852"/>
              <a:ext cx="67487" cy="138092"/>
            </a:xfrm>
            <a:custGeom>
              <a:avLst/>
              <a:gdLst/>
              <a:ahLst/>
              <a:cxnLst/>
              <a:rect l="l" t="t" r="r" b="b"/>
              <a:pathLst>
                <a:path w="1732" h="3544" extrusionOk="0">
                  <a:moveTo>
                    <a:pt x="18" y="0"/>
                  </a:moveTo>
                  <a:cubicBezTo>
                    <a:pt x="2" y="207"/>
                    <a:pt x="1" y="429"/>
                    <a:pt x="11" y="677"/>
                  </a:cubicBezTo>
                  <a:cubicBezTo>
                    <a:pt x="72" y="1573"/>
                    <a:pt x="396" y="2668"/>
                    <a:pt x="807" y="3544"/>
                  </a:cubicBezTo>
                  <a:cubicBezTo>
                    <a:pt x="1114" y="2980"/>
                    <a:pt x="1420" y="2416"/>
                    <a:pt x="1731" y="1851"/>
                  </a:cubicBezTo>
                  <a:cubicBezTo>
                    <a:pt x="886" y="1574"/>
                    <a:pt x="175" y="852"/>
                    <a:pt x="18"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7"/>
            <p:cNvSpPr/>
            <p:nvPr/>
          </p:nvSpPr>
          <p:spPr>
            <a:xfrm>
              <a:off x="1761758" y="3365872"/>
              <a:ext cx="691590" cy="709903"/>
            </a:xfrm>
            <a:custGeom>
              <a:avLst/>
              <a:gdLst/>
              <a:ahLst/>
              <a:cxnLst/>
              <a:rect l="l" t="t" r="r" b="b"/>
              <a:pathLst>
                <a:path w="17749" h="18219" extrusionOk="0">
                  <a:moveTo>
                    <a:pt x="17056" y="0"/>
                  </a:moveTo>
                  <a:cubicBezTo>
                    <a:pt x="16984" y="290"/>
                    <a:pt x="16858" y="558"/>
                    <a:pt x="16664" y="795"/>
                  </a:cubicBezTo>
                  <a:cubicBezTo>
                    <a:pt x="16238" y="1312"/>
                    <a:pt x="15571" y="1547"/>
                    <a:pt x="15006" y="1903"/>
                  </a:cubicBezTo>
                  <a:cubicBezTo>
                    <a:pt x="14079" y="2486"/>
                    <a:pt x="13396" y="3445"/>
                    <a:pt x="13147" y="4511"/>
                  </a:cubicBezTo>
                  <a:cubicBezTo>
                    <a:pt x="13386" y="4515"/>
                    <a:pt x="13624" y="4518"/>
                    <a:pt x="13862" y="4522"/>
                  </a:cubicBezTo>
                  <a:cubicBezTo>
                    <a:pt x="13238" y="4842"/>
                    <a:pt x="12538" y="5262"/>
                    <a:pt x="12431" y="5959"/>
                  </a:cubicBezTo>
                  <a:cubicBezTo>
                    <a:pt x="12384" y="6273"/>
                    <a:pt x="12472" y="6591"/>
                    <a:pt x="12475" y="6911"/>
                  </a:cubicBezTo>
                  <a:cubicBezTo>
                    <a:pt x="12482" y="7619"/>
                    <a:pt x="12065" y="8274"/>
                    <a:pt x="11531" y="8742"/>
                  </a:cubicBezTo>
                  <a:cubicBezTo>
                    <a:pt x="10996" y="9206"/>
                    <a:pt x="10352" y="9519"/>
                    <a:pt x="9732" y="9864"/>
                  </a:cubicBezTo>
                  <a:cubicBezTo>
                    <a:pt x="8626" y="10478"/>
                    <a:pt x="7583" y="11203"/>
                    <a:pt x="6622" y="12028"/>
                  </a:cubicBezTo>
                  <a:cubicBezTo>
                    <a:pt x="7156" y="12117"/>
                    <a:pt x="7688" y="12204"/>
                    <a:pt x="8221" y="12292"/>
                  </a:cubicBezTo>
                  <a:cubicBezTo>
                    <a:pt x="8181" y="12291"/>
                    <a:pt x="8142" y="12290"/>
                    <a:pt x="8103" y="12290"/>
                  </a:cubicBezTo>
                  <a:cubicBezTo>
                    <a:pt x="7057" y="12290"/>
                    <a:pt x="6014" y="12735"/>
                    <a:pt x="5296" y="13495"/>
                  </a:cubicBezTo>
                  <a:cubicBezTo>
                    <a:pt x="4854" y="13960"/>
                    <a:pt x="4534" y="14528"/>
                    <a:pt x="4118" y="15014"/>
                  </a:cubicBezTo>
                  <a:cubicBezTo>
                    <a:pt x="3423" y="15825"/>
                    <a:pt x="2396" y="16402"/>
                    <a:pt x="1339" y="16402"/>
                  </a:cubicBezTo>
                  <a:cubicBezTo>
                    <a:pt x="1231" y="16402"/>
                    <a:pt x="1123" y="16396"/>
                    <a:pt x="1015" y="16384"/>
                  </a:cubicBezTo>
                  <a:cubicBezTo>
                    <a:pt x="678" y="16995"/>
                    <a:pt x="341" y="17608"/>
                    <a:pt x="0" y="18217"/>
                  </a:cubicBezTo>
                  <a:cubicBezTo>
                    <a:pt x="74" y="18218"/>
                    <a:pt x="148" y="18218"/>
                    <a:pt x="223" y="18218"/>
                  </a:cubicBezTo>
                  <a:cubicBezTo>
                    <a:pt x="1075" y="18218"/>
                    <a:pt x="2002" y="18173"/>
                    <a:pt x="2618" y="18078"/>
                  </a:cubicBezTo>
                  <a:cubicBezTo>
                    <a:pt x="3538" y="17958"/>
                    <a:pt x="4763" y="17570"/>
                    <a:pt x="5411" y="17296"/>
                  </a:cubicBezTo>
                  <a:cubicBezTo>
                    <a:pt x="6712" y="16740"/>
                    <a:pt x="7769" y="15869"/>
                    <a:pt x="8273" y="14283"/>
                  </a:cubicBezTo>
                  <a:cubicBezTo>
                    <a:pt x="8652" y="13004"/>
                    <a:pt x="9117" y="11856"/>
                    <a:pt x="10284" y="11341"/>
                  </a:cubicBezTo>
                  <a:cubicBezTo>
                    <a:pt x="10743" y="11125"/>
                    <a:pt x="11240" y="11019"/>
                    <a:pt x="11717" y="10857"/>
                  </a:cubicBezTo>
                  <a:cubicBezTo>
                    <a:pt x="12295" y="10664"/>
                    <a:pt x="12666" y="10495"/>
                    <a:pt x="13236" y="10143"/>
                  </a:cubicBezTo>
                  <a:cubicBezTo>
                    <a:pt x="13910" y="9645"/>
                    <a:pt x="14534" y="8495"/>
                    <a:pt x="14405" y="7683"/>
                  </a:cubicBezTo>
                  <a:cubicBezTo>
                    <a:pt x="14392" y="7140"/>
                    <a:pt x="14272" y="6659"/>
                    <a:pt x="14344" y="6028"/>
                  </a:cubicBezTo>
                  <a:cubicBezTo>
                    <a:pt x="14412" y="5505"/>
                    <a:pt x="14655" y="5026"/>
                    <a:pt x="14871" y="4551"/>
                  </a:cubicBezTo>
                  <a:cubicBezTo>
                    <a:pt x="15376" y="3532"/>
                    <a:pt x="16067" y="2618"/>
                    <a:pt x="16807" y="1759"/>
                  </a:cubicBezTo>
                  <a:cubicBezTo>
                    <a:pt x="17291" y="1205"/>
                    <a:pt x="17748" y="750"/>
                    <a:pt x="17737" y="497"/>
                  </a:cubicBezTo>
                  <a:cubicBezTo>
                    <a:pt x="17738" y="488"/>
                    <a:pt x="17737" y="481"/>
                    <a:pt x="17737" y="472"/>
                  </a:cubicBezTo>
                  <a:cubicBezTo>
                    <a:pt x="17737" y="469"/>
                    <a:pt x="17735" y="469"/>
                    <a:pt x="17735" y="468"/>
                  </a:cubicBezTo>
                  <a:lnTo>
                    <a:pt x="17735" y="465"/>
                  </a:lnTo>
                  <a:lnTo>
                    <a:pt x="17735" y="463"/>
                  </a:lnTo>
                  <a:cubicBezTo>
                    <a:pt x="17735" y="462"/>
                    <a:pt x="17732" y="462"/>
                    <a:pt x="17732" y="462"/>
                  </a:cubicBezTo>
                  <a:lnTo>
                    <a:pt x="17732" y="461"/>
                  </a:lnTo>
                  <a:cubicBezTo>
                    <a:pt x="17724" y="446"/>
                    <a:pt x="17714" y="437"/>
                    <a:pt x="17711" y="437"/>
                  </a:cubicBezTo>
                  <a:cubicBezTo>
                    <a:pt x="17711" y="439"/>
                    <a:pt x="17712" y="440"/>
                    <a:pt x="17714" y="442"/>
                  </a:cubicBezTo>
                  <a:cubicBezTo>
                    <a:pt x="17563" y="291"/>
                    <a:pt x="17317" y="136"/>
                    <a:pt x="17056"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7"/>
            <p:cNvSpPr/>
            <p:nvPr/>
          </p:nvSpPr>
          <p:spPr>
            <a:xfrm>
              <a:off x="2081302" y="3771723"/>
              <a:ext cx="244505" cy="189175"/>
            </a:xfrm>
            <a:custGeom>
              <a:avLst/>
              <a:gdLst/>
              <a:ahLst/>
              <a:cxnLst/>
              <a:rect l="l" t="t" r="r" b="b"/>
              <a:pathLst>
                <a:path w="6275" h="4855" extrusionOk="0">
                  <a:moveTo>
                    <a:pt x="6275" y="1"/>
                  </a:moveTo>
                  <a:cubicBezTo>
                    <a:pt x="5822" y="112"/>
                    <a:pt x="5373" y="241"/>
                    <a:pt x="4928" y="383"/>
                  </a:cubicBezTo>
                  <a:cubicBezTo>
                    <a:pt x="4773" y="431"/>
                    <a:pt x="4620" y="480"/>
                    <a:pt x="4468" y="531"/>
                  </a:cubicBezTo>
                  <a:cubicBezTo>
                    <a:pt x="3421" y="1068"/>
                    <a:pt x="2477" y="1122"/>
                    <a:pt x="1656" y="1699"/>
                  </a:cubicBezTo>
                  <a:cubicBezTo>
                    <a:pt x="1410" y="1895"/>
                    <a:pt x="948" y="2447"/>
                    <a:pt x="716" y="2937"/>
                  </a:cubicBezTo>
                  <a:cubicBezTo>
                    <a:pt x="587" y="3173"/>
                    <a:pt x="455" y="3676"/>
                    <a:pt x="324" y="4048"/>
                  </a:cubicBezTo>
                  <a:cubicBezTo>
                    <a:pt x="237" y="4325"/>
                    <a:pt x="128" y="4594"/>
                    <a:pt x="1" y="4854"/>
                  </a:cubicBezTo>
                  <a:cubicBezTo>
                    <a:pt x="312" y="4713"/>
                    <a:pt x="641" y="4594"/>
                    <a:pt x="953" y="4453"/>
                  </a:cubicBezTo>
                  <a:cubicBezTo>
                    <a:pt x="1061" y="4410"/>
                    <a:pt x="1166" y="4367"/>
                    <a:pt x="1273" y="4322"/>
                  </a:cubicBezTo>
                  <a:cubicBezTo>
                    <a:pt x="1790" y="3075"/>
                    <a:pt x="2527" y="1922"/>
                    <a:pt x="3709" y="1329"/>
                  </a:cubicBezTo>
                  <a:cubicBezTo>
                    <a:pt x="4229" y="1067"/>
                    <a:pt x="4805" y="933"/>
                    <a:pt x="5326" y="676"/>
                  </a:cubicBezTo>
                  <a:cubicBezTo>
                    <a:pt x="5675" y="503"/>
                    <a:pt x="5995" y="275"/>
                    <a:pt x="6275"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7"/>
            <p:cNvSpPr/>
            <p:nvPr/>
          </p:nvSpPr>
          <p:spPr>
            <a:xfrm>
              <a:off x="2027493" y="3730888"/>
              <a:ext cx="651300" cy="299641"/>
            </a:xfrm>
            <a:custGeom>
              <a:avLst/>
              <a:gdLst/>
              <a:ahLst/>
              <a:cxnLst/>
              <a:rect l="l" t="t" r="r" b="b"/>
              <a:pathLst>
                <a:path w="16715" h="7690" extrusionOk="0">
                  <a:moveTo>
                    <a:pt x="16714" y="1"/>
                  </a:moveTo>
                  <a:cubicBezTo>
                    <a:pt x="16309" y="1"/>
                    <a:pt x="15778" y="50"/>
                    <a:pt x="15320" y="69"/>
                  </a:cubicBezTo>
                  <a:cubicBezTo>
                    <a:pt x="15135" y="77"/>
                    <a:pt x="14952" y="85"/>
                    <a:pt x="14771" y="95"/>
                  </a:cubicBezTo>
                  <a:cubicBezTo>
                    <a:pt x="11024" y="2972"/>
                    <a:pt x="6755" y="5170"/>
                    <a:pt x="2233" y="6540"/>
                  </a:cubicBezTo>
                  <a:cubicBezTo>
                    <a:pt x="2320" y="6260"/>
                    <a:pt x="2417" y="5978"/>
                    <a:pt x="2524" y="5698"/>
                  </a:cubicBezTo>
                  <a:lnTo>
                    <a:pt x="2524" y="5698"/>
                  </a:lnTo>
                  <a:cubicBezTo>
                    <a:pt x="2075" y="5887"/>
                    <a:pt x="1631" y="6078"/>
                    <a:pt x="1193" y="6272"/>
                  </a:cubicBezTo>
                  <a:cubicBezTo>
                    <a:pt x="1188" y="6273"/>
                    <a:pt x="1185" y="6273"/>
                    <a:pt x="1179" y="6275"/>
                  </a:cubicBezTo>
                  <a:cubicBezTo>
                    <a:pt x="872" y="6797"/>
                    <a:pt x="478" y="7266"/>
                    <a:pt x="0" y="7644"/>
                  </a:cubicBezTo>
                  <a:cubicBezTo>
                    <a:pt x="340" y="7673"/>
                    <a:pt x="682" y="7690"/>
                    <a:pt x="1023" y="7690"/>
                  </a:cubicBezTo>
                  <a:cubicBezTo>
                    <a:pt x="1353" y="7690"/>
                    <a:pt x="1683" y="7674"/>
                    <a:pt x="2010" y="7639"/>
                  </a:cubicBezTo>
                  <a:cubicBezTo>
                    <a:pt x="4144" y="7421"/>
                    <a:pt x="6463" y="6589"/>
                    <a:pt x="8425" y="5568"/>
                  </a:cubicBezTo>
                  <a:cubicBezTo>
                    <a:pt x="9781" y="4870"/>
                    <a:pt x="11076" y="4056"/>
                    <a:pt x="12302" y="3148"/>
                  </a:cubicBezTo>
                  <a:cubicBezTo>
                    <a:pt x="13640" y="2131"/>
                    <a:pt x="15135" y="969"/>
                    <a:pt x="16714"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1" name="Google Shape;651;p7"/>
          <p:cNvGrpSpPr/>
          <p:nvPr/>
        </p:nvGrpSpPr>
        <p:grpSpPr>
          <a:xfrm flipH="1">
            <a:off x="9569587" y="5878454"/>
            <a:ext cx="745843" cy="519065"/>
            <a:chOff x="4915903" y="3675053"/>
            <a:chExt cx="559382" cy="389299"/>
          </a:xfrm>
        </p:grpSpPr>
        <p:sp>
          <p:nvSpPr>
            <p:cNvPr id="652" name="Google Shape;652;p7"/>
            <p:cNvSpPr/>
            <p:nvPr/>
          </p:nvSpPr>
          <p:spPr>
            <a:xfrm>
              <a:off x="5133829" y="3696015"/>
              <a:ext cx="108050" cy="339463"/>
            </a:xfrm>
            <a:custGeom>
              <a:avLst/>
              <a:gdLst/>
              <a:ahLst/>
              <a:cxnLst/>
              <a:rect l="l" t="t" r="r" b="b"/>
              <a:pathLst>
                <a:path w="2773" h="8712" extrusionOk="0">
                  <a:moveTo>
                    <a:pt x="1" y="1"/>
                  </a:moveTo>
                  <a:lnTo>
                    <a:pt x="1" y="1"/>
                  </a:lnTo>
                  <a:cubicBezTo>
                    <a:pt x="21" y="397"/>
                    <a:pt x="72" y="1259"/>
                    <a:pt x="135" y="1751"/>
                  </a:cubicBezTo>
                  <a:cubicBezTo>
                    <a:pt x="299" y="3542"/>
                    <a:pt x="827" y="5554"/>
                    <a:pt x="1394" y="7422"/>
                  </a:cubicBezTo>
                  <a:cubicBezTo>
                    <a:pt x="1501" y="7798"/>
                    <a:pt x="1656" y="8309"/>
                    <a:pt x="1782" y="8677"/>
                  </a:cubicBezTo>
                  <a:cubicBezTo>
                    <a:pt x="1783" y="8681"/>
                    <a:pt x="1786" y="8683"/>
                    <a:pt x="1786" y="8684"/>
                  </a:cubicBezTo>
                  <a:cubicBezTo>
                    <a:pt x="1789" y="8693"/>
                    <a:pt x="1793" y="8702"/>
                    <a:pt x="1796" y="8712"/>
                  </a:cubicBezTo>
                  <a:cubicBezTo>
                    <a:pt x="1905" y="8426"/>
                    <a:pt x="2028" y="8146"/>
                    <a:pt x="2144" y="7863"/>
                  </a:cubicBezTo>
                  <a:cubicBezTo>
                    <a:pt x="2164" y="7817"/>
                    <a:pt x="2183" y="7772"/>
                    <a:pt x="2203" y="7724"/>
                  </a:cubicBezTo>
                  <a:cubicBezTo>
                    <a:pt x="2210" y="7708"/>
                    <a:pt x="2217" y="7691"/>
                    <a:pt x="2225" y="7675"/>
                  </a:cubicBezTo>
                  <a:cubicBezTo>
                    <a:pt x="2400" y="7209"/>
                    <a:pt x="2556" y="6747"/>
                    <a:pt x="2652" y="6169"/>
                  </a:cubicBezTo>
                  <a:cubicBezTo>
                    <a:pt x="2772" y="5213"/>
                    <a:pt x="2533" y="3971"/>
                    <a:pt x="2206" y="2858"/>
                  </a:cubicBezTo>
                  <a:cubicBezTo>
                    <a:pt x="1809" y="1763"/>
                    <a:pt x="1040" y="641"/>
                    <a:pt x="31" y="22"/>
                  </a:cubicBezTo>
                  <a:cubicBezTo>
                    <a:pt x="21" y="14"/>
                    <a:pt x="11" y="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7"/>
            <p:cNvSpPr/>
            <p:nvPr/>
          </p:nvSpPr>
          <p:spPr>
            <a:xfrm>
              <a:off x="5225901" y="3762839"/>
              <a:ext cx="218243" cy="263637"/>
            </a:xfrm>
            <a:custGeom>
              <a:avLst/>
              <a:gdLst/>
              <a:ahLst/>
              <a:cxnLst/>
              <a:rect l="l" t="t" r="r" b="b"/>
              <a:pathLst>
                <a:path w="5601" h="6766" extrusionOk="0">
                  <a:moveTo>
                    <a:pt x="5558" y="0"/>
                  </a:moveTo>
                  <a:cubicBezTo>
                    <a:pt x="5299" y="67"/>
                    <a:pt x="5114" y="125"/>
                    <a:pt x="4935" y="203"/>
                  </a:cubicBezTo>
                  <a:cubicBezTo>
                    <a:pt x="4776" y="268"/>
                    <a:pt x="4624" y="345"/>
                    <a:pt x="4426" y="453"/>
                  </a:cubicBezTo>
                  <a:cubicBezTo>
                    <a:pt x="3722" y="873"/>
                    <a:pt x="3202" y="1302"/>
                    <a:pt x="2604" y="1946"/>
                  </a:cubicBezTo>
                  <a:cubicBezTo>
                    <a:pt x="1753" y="2977"/>
                    <a:pt x="1011" y="4395"/>
                    <a:pt x="409" y="5762"/>
                  </a:cubicBezTo>
                  <a:cubicBezTo>
                    <a:pt x="326" y="5948"/>
                    <a:pt x="247" y="6134"/>
                    <a:pt x="169" y="6319"/>
                  </a:cubicBezTo>
                  <a:cubicBezTo>
                    <a:pt x="147" y="6380"/>
                    <a:pt x="124" y="6442"/>
                    <a:pt x="101" y="6502"/>
                  </a:cubicBezTo>
                  <a:lnTo>
                    <a:pt x="1" y="6765"/>
                  </a:lnTo>
                  <a:cubicBezTo>
                    <a:pt x="85" y="6703"/>
                    <a:pt x="169" y="6641"/>
                    <a:pt x="247" y="6572"/>
                  </a:cubicBezTo>
                  <a:cubicBezTo>
                    <a:pt x="2255" y="5127"/>
                    <a:pt x="4472" y="3203"/>
                    <a:pt x="5335" y="937"/>
                  </a:cubicBezTo>
                  <a:cubicBezTo>
                    <a:pt x="5486" y="575"/>
                    <a:pt x="5600" y="142"/>
                    <a:pt x="5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7"/>
            <p:cNvSpPr/>
            <p:nvPr/>
          </p:nvSpPr>
          <p:spPr>
            <a:xfrm>
              <a:off x="4939749" y="3808933"/>
              <a:ext cx="252337" cy="236323"/>
            </a:xfrm>
            <a:custGeom>
              <a:avLst/>
              <a:gdLst/>
              <a:ahLst/>
              <a:cxnLst/>
              <a:rect l="l" t="t" r="r" b="b"/>
              <a:pathLst>
                <a:path w="6476" h="6065" extrusionOk="0">
                  <a:moveTo>
                    <a:pt x="1" y="0"/>
                  </a:moveTo>
                  <a:cubicBezTo>
                    <a:pt x="69" y="123"/>
                    <a:pt x="148" y="267"/>
                    <a:pt x="237" y="421"/>
                  </a:cubicBezTo>
                  <a:cubicBezTo>
                    <a:pt x="591" y="1054"/>
                    <a:pt x="1075" y="1898"/>
                    <a:pt x="1475" y="2463"/>
                  </a:cubicBezTo>
                  <a:cubicBezTo>
                    <a:pt x="2533" y="4117"/>
                    <a:pt x="4391" y="5361"/>
                    <a:pt x="6476" y="6064"/>
                  </a:cubicBezTo>
                  <a:cubicBezTo>
                    <a:pt x="6422" y="5954"/>
                    <a:pt x="6278" y="5669"/>
                    <a:pt x="6215" y="5568"/>
                  </a:cubicBezTo>
                  <a:cubicBezTo>
                    <a:pt x="6102" y="5382"/>
                    <a:pt x="5991" y="5198"/>
                    <a:pt x="5875" y="5017"/>
                  </a:cubicBezTo>
                  <a:cubicBezTo>
                    <a:pt x="5432" y="4306"/>
                    <a:pt x="4983" y="3632"/>
                    <a:pt x="4497" y="3068"/>
                  </a:cubicBezTo>
                  <a:cubicBezTo>
                    <a:pt x="3325" y="1709"/>
                    <a:pt x="1822" y="656"/>
                    <a:pt x="279" y="91"/>
                  </a:cubicBezTo>
                  <a:cubicBezTo>
                    <a:pt x="163" y="49"/>
                    <a:pt x="73" y="2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7"/>
            <p:cNvSpPr/>
            <p:nvPr/>
          </p:nvSpPr>
          <p:spPr>
            <a:xfrm>
              <a:off x="4915903" y="3675053"/>
              <a:ext cx="559382" cy="389299"/>
            </a:xfrm>
            <a:custGeom>
              <a:avLst/>
              <a:gdLst/>
              <a:ahLst/>
              <a:cxnLst/>
              <a:rect l="l" t="t" r="r" b="b"/>
              <a:pathLst>
                <a:path w="14356" h="9991" extrusionOk="0">
                  <a:moveTo>
                    <a:pt x="13523" y="2253"/>
                  </a:moveTo>
                  <a:cubicBezTo>
                    <a:pt x="13558" y="2395"/>
                    <a:pt x="13443" y="2826"/>
                    <a:pt x="13291" y="3190"/>
                  </a:cubicBezTo>
                  <a:cubicBezTo>
                    <a:pt x="12428" y="5456"/>
                    <a:pt x="10211" y="7380"/>
                    <a:pt x="8201" y="8827"/>
                  </a:cubicBezTo>
                  <a:cubicBezTo>
                    <a:pt x="8125" y="8894"/>
                    <a:pt x="8041" y="8956"/>
                    <a:pt x="7955" y="9018"/>
                  </a:cubicBezTo>
                  <a:cubicBezTo>
                    <a:pt x="7990" y="8928"/>
                    <a:pt x="8023" y="8843"/>
                    <a:pt x="8057" y="8755"/>
                  </a:cubicBezTo>
                  <a:cubicBezTo>
                    <a:pt x="8080" y="8694"/>
                    <a:pt x="8103" y="8633"/>
                    <a:pt x="8125" y="8571"/>
                  </a:cubicBezTo>
                  <a:cubicBezTo>
                    <a:pt x="8768" y="7042"/>
                    <a:pt x="9593" y="5369"/>
                    <a:pt x="10560" y="4199"/>
                  </a:cubicBezTo>
                  <a:cubicBezTo>
                    <a:pt x="11158" y="3555"/>
                    <a:pt x="11678" y="3126"/>
                    <a:pt x="12382" y="2706"/>
                  </a:cubicBezTo>
                  <a:cubicBezTo>
                    <a:pt x="12810" y="2473"/>
                    <a:pt x="13030" y="2378"/>
                    <a:pt x="13514" y="2253"/>
                  </a:cubicBezTo>
                  <a:close/>
                  <a:moveTo>
                    <a:pt x="5594" y="539"/>
                  </a:moveTo>
                  <a:lnTo>
                    <a:pt x="5594" y="539"/>
                  </a:lnTo>
                  <a:cubicBezTo>
                    <a:pt x="6617" y="1156"/>
                    <a:pt x="7398" y="2288"/>
                    <a:pt x="7797" y="3397"/>
                  </a:cubicBezTo>
                  <a:cubicBezTo>
                    <a:pt x="8128" y="4509"/>
                    <a:pt x="8366" y="5751"/>
                    <a:pt x="8245" y="6707"/>
                  </a:cubicBezTo>
                  <a:cubicBezTo>
                    <a:pt x="8149" y="7283"/>
                    <a:pt x="7993" y="7747"/>
                    <a:pt x="7818" y="8213"/>
                  </a:cubicBezTo>
                  <a:cubicBezTo>
                    <a:pt x="7790" y="8277"/>
                    <a:pt x="7763" y="8340"/>
                    <a:pt x="7738" y="8401"/>
                  </a:cubicBezTo>
                  <a:cubicBezTo>
                    <a:pt x="7621" y="8684"/>
                    <a:pt x="7499" y="8964"/>
                    <a:pt x="7389" y="9250"/>
                  </a:cubicBezTo>
                  <a:cubicBezTo>
                    <a:pt x="7386" y="9241"/>
                    <a:pt x="7382" y="9232"/>
                    <a:pt x="7379" y="9224"/>
                  </a:cubicBezTo>
                  <a:cubicBezTo>
                    <a:pt x="7378" y="9221"/>
                    <a:pt x="7376" y="9219"/>
                    <a:pt x="7376" y="9216"/>
                  </a:cubicBezTo>
                  <a:cubicBezTo>
                    <a:pt x="7249" y="8847"/>
                    <a:pt x="7095" y="8336"/>
                    <a:pt x="6987" y="7961"/>
                  </a:cubicBezTo>
                  <a:cubicBezTo>
                    <a:pt x="6420" y="6092"/>
                    <a:pt x="5892" y="4082"/>
                    <a:pt x="5728" y="2291"/>
                  </a:cubicBezTo>
                  <a:cubicBezTo>
                    <a:pt x="5665" y="1797"/>
                    <a:pt x="5615" y="935"/>
                    <a:pt x="5594" y="539"/>
                  </a:cubicBezTo>
                  <a:close/>
                  <a:moveTo>
                    <a:pt x="613" y="3438"/>
                  </a:moveTo>
                  <a:lnTo>
                    <a:pt x="613" y="3438"/>
                  </a:lnTo>
                  <a:cubicBezTo>
                    <a:pt x="685" y="3458"/>
                    <a:pt x="775" y="3487"/>
                    <a:pt x="889" y="3529"/>
                  </a:cubicBezTo>
                  <a:cubicBezTo>
                    <a:pt x="2434" y="4092"/>
                    <a:pt x="3937" y="5145"/>
                    <a:pt x="5109" y="6506"/>
                  </a:cubicBezTo>
                  <a:cubicBezTo>
                    <a:pt x="5717" y="7211"/>
                    <a:pt x="6273" y="8094"/>
                    <a:pt x="6827" y="9005"/>
                  </a:cubicBezTo>
                  <a:cubicBezTo>
                    <a:pt x="6890" y="9105"/>
                    <a:pt x="7034" y="9390"/>
                    <a:pt x="7086" y="9500"/>
                  </a:cubicBezTo>
                  <a:cubicBezTo>
                    <a:pt x="5003" y="8797"/>
                    <a:pt x="3145" y="7553"/>
                    <a:pt x="2087" y="5899"/>
                  </a:cubicBezTo>
                  <a:cubicBezTo>
                    <a:pt x="1588" y="5195"/>
                    <a:pt x="959" y="4056"/>
                    <a:pt x="613" y="3438"/>
                  </a:cubicBezTo>
                  <a:close/>
                  <a:moveTo>
                    <a:pt x="5509" y="0"/>
                  </a:moveTo>
                  <a:cubicBezTo>
                    <a:pt x="5473" y="0"/>
                    <a:pt x="5434" y="4"/>
                    <a:pt x="5389" y="12"/>
                  </a:cubicBezTo>
                  <a:cubicBezTo>
                    <a:pt x="5078" y="97"/>
                    <a:pt x="5139" y="453"/>
                    <a:pt x="5169" y="701"/>
                  </a:cubicBezTo>
                  <a:cubicBezTo>
                    <a:pt x="5255" y="1729"/>
                    <a:pt x="5371" y="2754"/>
                    <a:pt x="5539" y="3772"/>
                  </a:cubicBezTo>
                  <a:cubicBezTo>
                    <a:pt x="5749" y="4952"/>
                    <a:pt x="6073" y="6106"/>
                    <a:pt x="6397" y="7259"/>
                  </a:cubicBezTo>
                  <a:cubicBezTo>
                    <a:pt x="6445" y="7419"/>
                    <a:pt x="6490" y="7582"/>
                    <a:pt x="6536" y="7744"/>
                  </a:cubicBezTo>
                  <a:cubicBezTo>
                    <a:pt x="5245" y="5737"/>
                    <a:pt x="3711" y="4230"/>
                    <a:pt x="1406" y="3271"/>
                  </a:cubicBezTo>
                  <a:cubicBezTo>
                    <a:pt x="1178" y="3183"/>
                    <a:pt x="688" y="2952"/>
                    <a:pt x="354" y="2952"/>
                  </a:cubicBezTo>
                  <a:cubicBezTo>
                    <a:pt x="147" y="2952"/>
                    <a:pt x="0" y="3041"/>
                    <a:pt x="14" y="3309"/>
                  </a:cubicBezTo>
                  <a:cubicBezTo>
                    <a:pt x="204" y="3786"/>
                    <a:pt x="594" y="4318"/>
                    <a:pt x="924" y="4901"/>
                  </a:cubicBezTo>
                  <a:cubicBezTo>
                    <a:pt x="2176" y="7071"/>
                    <a:pt x="3613" y="8462"/>
                    <a:pt x="6042" y="9437"/>
                  </a:cubicBezTo>
                  <a:cubicBezTo>
                    <a:pt x="6433" y="9577"/>
                    <a:pt x="6826" y="9755"/>
                    <a:pt x="7230" y="9845"/>
                  </a:cubicBezTo>
                  <a:cubicBezTo>
                    <a:pt x="7262" y="9928"/>
                    <a:pt x="7348" y="9990"/>
                    <a:pt x="7435" y="9990"/>
                  </a:cubicBezTo>
                  <a:cubicBezTo>
                    <a:pt x="7476" y="9990"/>
                    <a:pt x="7517" y="9976"/>
                    <a:pt x="7554" y="9945"/>
                  </a:cubicBezTo>
                  <a:cubicBezTo>
                    <a:pt x="7603" y="9911"/>
                    <a:pt x="7625" y="9856"/>
                    <a:pt x="7647" y="9801"/>
                  </a:cubicBezTo>
                  <a:cubicBezTo>
                    <a:pt x="7858" y="9758"/>
                    <a:pt x="7786" y="9726"/>
                    <a:pt x="7932" y="9641"/>
                  </a:cubicBezTo>
                  <a:cubicBezTo>
                    <a:pt x="8353" y="9329"/>
                    <a:pt x="8623" y="9108"/>
                    <a:pt x="9111" y="8746"/>
                  </a:cubicBezTo>
                  <a:cubicBezTo>
                    <a:pt x="10866" y="7417"/>
                    <a:pt x="12334" y="6097"/>
                    <a:pt x="13330" y="4118"/>
                  </a:cubicBezTo>
                  <a:cubicBezTo>
                    <a:pt x="13543" y="3650"/>
                    <a:pt x="14355" y="2097"/>
                    <a:pt x="13649" y="1839"/>
                  </a:cubicBezTo>
                  <a:cubicBezTo>
                    <a:pt x="13603" y="1832"/>
                    <a:pt x="13558" y="1828"/>
                    <a:pt x="13512" y="1828"/>
                  </a:cubicBezTo>
                  <a:cubicBezTo>
                    <a:pt x="13158" y="1828"/>
                    <a:pt x="12819" y="2032"/>
                    <a:pt x="12498" y="2165"/>
                  </a:cubicBezTo>
                  <a:cubicBezTo>
                    <a:pt x="11837" y="2512"/>
                    <a:pt x="11601" y="2725"/>
                    <a:pt x="11132" y="3107"/>
                  </a:cubicBezTo>
                  <a:cubicBezTo>
                    <a:pt x="10570" y="3578"/>
                    <a:pt x="10064" y="4114"/>
                    <a:pt x="9668" y="4732"/>
                  </a:cubicBezTo>
                  <a:cubicBezTo>
                    <a:pt x="9308" y="5248"/>
                    <a:pt x="8957" y="5860"/>
                    <a:pt x="8640" y="6471"/>
                  </a:cubicBezTo>
                  <a:cubicBezTo>
                    <a:pt x="8669" y="5704"/>
                    <a:pt x="8545" y="4939"/>
                    <a:pt x="8393" y="4189"/>
                  </a:cubicBezTo>
                  <a:cubicBezTo>
                    <a:pt x="8248" y="3199"/>
                    <a:pt x="7728" y="1988"/>
                    <a:pt x="6914" y="1059"/>
                  </a:cubicBezTo>
                  <a:cubicBezTo>
                    <a:pt x="6633" y="733"/>
                    <a:pt x="6315" y="439"/>
                    <a:pt x="5958" y="197"/>
                  </a:cubicBezTo>
                  <a:cubicBezTo>
                    <a:pt x="5745" y="66"/>
                    <a:pt x="5657" y="0"/>
                    <a:pt x="5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7"/>
            <p:cNvSpPr/>
            <p:nvPr/>
          </p:nvSpPr>
          <p:spPr>
            <a:xfrm>
              <a:off x="4948944" y="3825376"/>
              <a:ext cx="243103" cy="219879"/>
            </a:xfrm>
            <a:custGeom>
              <a:avLst/>
              <a:gdLst/>
              <a:ahLst/>
              <a:cxnLst/>
              <a:rect l="l" t="t" r="r" b="b"/>
              <a:pathLst>
                <a:path w="6239" h="5643" extrusionOk="0">
                  <a:moveTo>
                    <a:pt x="1" y="1"/>
                  </a:moveTo>
                  <a:lnTo>
                    <a:pt x="1" y="1"/>
                  </a:lnTo>
                  <a:cubicBezTo>
                    <a:pt x="355" y="632"/>
                    <a:pt x="839" y="1478"/>
                    <a:pt x="1239" y="2041"/>
                  </a:cubicBezTo>
                  <a:cubicBezTo>
                    <a:pt x="2297" y="3695"/>
                    <a:pt x="4155" y="4939"/>
                    <a:pt x="6238" y="5642"/>
                  </a:cubicBezTo>
                  <a:cubicBezTo>
                    <a:pt x="6186" y="5532"/>
                    <a:pt x="6040" y="5247"/>
                    <a:pt x="5979" y="5146"/>
                  </a:cubicBezTo>
                  <a:cubicBezTo>
                    <a:pt x="5866" y="4962"/>
                    <a:pt x="5755" y="4776"/>
                    <a:pt x="5639" y="4595"/>
                  </a:cubicBezTo>
                  <a:cubicBezTo>
                    <a:pt x="4071" y="3883"/>
                    <a:pt x="2601" y="2926"/>
                    <a:pt x="1447" y="1652"/>
                  </a:cubicBezTo>
                  <a:cubicBezTo>
                    <a:pt x="958" y="1110"/>
                    <a:pt x="517" y="509"/>
                    <a:pt x="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7"/>
            <p:cNvSpPr/>
            <p:nvPr/>
          </p:nvSpPr>
          <p:spPr>
            <a:xfrm>
              <a:off x="5133829" y="3696015"/>
              <a:ext cx="85840" cy="339463"/>
            </a:xfrm>
            <a:custGeom>
              <a:avLst/>
              <a:gdLst/>
              <a:ahLst/>
              <a:cxnLst/>
              <a:rect l="l" t="t" r="r" b="b"/>
              <a:pathLst>
                <a:path w="2203" h="8712" extrusionOk="0">
                  <a:moveTo>
                    <a:pt x="1" y="1"/>
                  </a:moveTo>
                  <a:lnTo>
                    <a:pt x="1" y="1"/>
                  </a:lnTo>
                  <a:cubicBezTo>
                    <a:pt x="21" y="397"/>
                    <a:pt x="72" y="1259"/>
                    <a:pt x="135" y="1751"/>
                  </a:cubicBezTo>
                  <a:cubicBezTo>
                    <a:pt x="299" y="3542"/>
                    <a:pt x="827" y="5554"/>
                    <a:pt x="1394" y="7422"/>
                  </a:cubicBezTo>
                  <a:cubicBezTo>
                    <a:pt x="1501" y="7798"/>
                    <a:pt x="1656" y="8309"/>
                    <a:pt x="1782" y="8677"/>
                  </a:cubicBezTo>
                  <a:cubicBezTo>
                    <a:pt x="1783" y="8681"/>
                    <a:pt x="1786" y="8683"/>
                    <a:pt x="1786" y="8684"/>
                  </a:cubicBezTo>
                  <a:cubicBezTo>
                    <a:pt x="1789" y="8693"/>
                    <a:pt x="1793" y="8702"/>
                    <a:pt x="1796" y="8712"/>
                  </a:cubicBezTo>
                  <a:cubicBezTo>
                    <a:pt x="1905" y="8426"/>
                    <a:pt x="2028" y="8146"/>
                    <a:pt x="2144" y="7863"/>
                  </a:cubicBezTo>
                  <a:cubicBezTo>
                    <a:pt x="2164" y="7817"/>
                    <a:pt x="2183" y="7772"/>
                    <a:pt x="2203" y="7724"/>
                  </a:cubicBezTo>
                  <a:cubicBezTo>
                    <a:pt x="1475" y="5158"/>
                    <a:pt x="877" y="2551"/>
                    <a:pt x="31" y="22"/>
                  </a:cubicBezTo>
                  <a:cubicBezTo>
                    <a:pt x="21" y="14"/>
                    <a:pt x="11" y="8"/>
                    <a:pt x="1"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7"/>
            <p:cNvSpPr/>
            <p:nvPr/>
          </p:nvSpPr>
          <p:spPr>
            <a:xfrm>
              <a:off x="5225901" y="3762839"/>
              <a:ext cx="218243" cy="263637"/>
            </a:xfrm>
            <a:custGeom>
              <a:avLst/>
              <a:gdLst/>
              <a:ahLst/>
              <a:cxnLst/>
              <a:rect l="l" t="t" r="r" b="b"/>
              <a:pathLst>
                <a:path w="5601" h="6766" extrusionOk="0">
                  <a:moveTo>
                    <a:pt x="5558" y="0"/>
                  </a:moveTo>
                  <a:cubicBezTo>
                    <a:pt x="5299" y="67"/>
                    <a:pt x="5114" y="125"/>
                    <a:pt x="4935" y="203"/>
                  </a:cubicBezTo>
                  <a:cubicBezTo>
                    <a:pt x="3822" y="2333"/>
                    <a:pt x="2270" y="4254"/>
                    <a:pt x="409" y="5762"/>
                  </a:cubicBezTo>
                  <a:cubicBezTo>
                    <a:pt x="326" y="5948"/>
                    <a:pt x="247" y="6134"/>
                    <a:pt x="169" y="6319"/>
                  </a:cubicBezTo>
                  <a:cubicBezTo>
                    <a:pt x="147" y="6380"/>
                    <a:pt x="124" y="6442"/>
                    <a:pt x="101" y="6502"/>
                  </a:cubicBezTo>
                  <a:lnTo>
                    <a:pt x="1" y="6765"/>
                  </a:lnTo>
                  <a:cubicBezTo>
                    <a:pt x="85" y="6703"/>
                    <a:pt x="169" y="6641"/>
                    <a:pt x="247" y="6572"/>
                  </a:cubicBezTo>
                  <a:cubicBezTo>
                    <a:pt x="2255" y="5127"/>
                    <a:pt x="4472" y="3203"/>
                    <a:pt x="5335" y="937"/>
                  </a:cubicBezTo>
                  <a:cubicBezTo>
                    <a:pt x="5486" y="575"/>
                    <a:pt x="5600" y="142"/>
                    <a:pt x="5567"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045201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59968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14104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2513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9961465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4"/>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7"/>
            <a:ext cx="9144000" cy="1655763"/>
          </a:xfrm>
        </p:spPr>
        <p:txBody>
          <a:bodyPr/>
          <a:lstStyle>
            <a:lvl1pPr marL="0" indent="0" algn="ctr">
              <a:buNone/>
              <a:defRPr sz="2400"/>
            </a:lvl1pPr>
            <a:lvl2pPr marL="457131" indent="0" algn="ctr">
              <a:buNone/>
              <a:defRPr sz="2000"/>
            </a:lvl2pPr>
            <a:lvl3pPr marL="914264" indent="0" algn="ctr">
              <a:buNone/>
              <a:defRPr sz="1800"/>
            </a:lvl3pPr>
            <a:lvl4pPr marL="1371395" indent="0" algn="ctr">
              <a:buNone/>
              <a:defRPr sz="1600"/>
            </a:lvl4pPr>
            <a:lvl5pPr marL="1828525" indent="0" algn="ctr">
              <a:buNone/>
              <a:defRPr sz="1600"/>
            </a:lvl5pPr>
            <a:lvl6pPr marL="2285656"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4287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41836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1"/>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800">
                <a:solidFill>
                  <a:schemeClr val="tx1">
                    <a:tint val="75000"/>
                  </a:schemeClr>
                </a:solidFill>
              </a:defRPr>
            </a:lvl3pPr>
            <a:lvl4pPr marL="1371395" indent="0">
              <a:buNone/>
              <a:defRPr sz="1600">
                <a:solidFill>
                  <a:schemeClr val="tx1">
                    <a:tint val="75000"/>
                  </a:schemeClr>
                </a:solidFill>
              </a:defRPr>
            </a:lvl4pPr>
            <a:lvl5pPr marL="1828525" indent="0">
              <a:buNone/>
              <a:defRPr sz="1600">
                <a:solidFill>
                  <a:schemeClr val="tx1">
                    <a:tint val="75000"/>
                  </a:schemeClr>
                </a:solidFill>
              </a:defRPr>
            </a:lvl5pPr>
            <a:lvl6pPr marL="2285656" indent="0">
              <a:buNone/>
              <a:defRPr sz="1600">
                <a:solidFill>
                  <a:schemeClr val="tx1">
                    <a:tint val="75000"/>
                  </a:schemeClr>
                </a:solidFill>
              </a:defRPr>
            </a:lvl6pPr>
            <a:lvl7pPr marL="2742789"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7980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637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91" y="1681164"/>
            <a:ext cx="5157787"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2" y="1681164"/>
            <a:ext cx="5183188"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14685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3946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659"/>
        <p:cNvGrpSpPr/>
        <p:nvPr/>
      </p:nvGrpSpPr>
      <p:grpSpPr>
        <a:xfrm>
          <a:off x="0" y="0"/>
          <a:ext cx="0" cy="0"/>
          <a:chOff x="0" y="0"/>
          <a:chExt cx="0" cy="0"/>
        </a:xfrm>
      </p:grpSpPr>
      <p:sp>
        <p:nvSpPr>
          <p:cNvPr id="660" name="Google Shape;660;p8"/>
          <p:cNvSpPr/>
          <p:nvPr/>
        </p:nvSpPr>
        <p:spPr>
          <a:xfrm flipH="1">
            <a:off x="-134068" y="4341932"/>
            <a:ext cx="4411199" cy="1764893"/>
          </a:xfrm>
          <a:custGeom>
            <a:avLst/>
            <a:gdLst/>
            <a:ahLst/>
            <a:cxnLst/>
            <a:rect l="l" t="t" r="r" b="b"/>
            <a:pathLst>
              <a:path w="40523" h="16213" extrusionOk="0">
                <a:moveTo>
                  <a:pt x="39057" y="1"/>
                </a:moveTo>
                <a:cubicBezTo>
                  <a:pt x="38852" y="1"/>
                  <a:pt x="38677" y="20"/>
                  <a:pt x="38386" y="75"/>
                </a:cubicBezTo>
                <a:cubicBezTo>
                  <a:pt x="36584" y="534"/>
                  <a:pt x="35160" y="1694"/>
                  <a:pt x="33740" y="3019"/>
                </a:cubicBezTo>
                <a:cubicBezTo>
                  <a:pt x="33427" y="3266"/>
                  <a:pt x="33204" y="3644"/>
                  <a:pt x="32841" y="3818"/>
                </a:cubicBezTo>
                <a:cubicBezTo>
                  <a:pt x="32789" y="3826"/>
                  <a:pt x="32738" y="3830"/>
                  <a:pt x="32687" y="3830"/>
                </a:cubicBezTo>
                <a:cubicBezTo>
                  <a:pt x="32431" y="3830"/>
                  <a:pt x="32180" y="3735"/>
                  <a:pt x="31936" y="3662"/>
                </a:cubicBezTo>
                <a:cubicBezTo>
                  <a:pt x="31555" y="3537"/>
                  <a:pt x="31175" y="3408"/>
                  <a:pt x="30784" y="3315"/>
                </a:cubicBezTo>
                <a:cubicBezTo>
                  <a:pt x="30315" y="3198"/>
                  <a:pt x="29806" y="3138"/>
                  <a:pt x="29288" y="3138"/>
                </a:cubicBezTo>
                <a:cubicBezTo>
                  <a:pt x="27794" y="3138"/>
                  <a:pt x="26222" y="3632"/>
                  <a:pt x="25286" y="4645"/>
                </a:cubicBezTo>
                <a:cubicBezTo>
                  <a:pt x="24927" y="5010"/>
                  <a:pt x="24581" y="5389"/>
                  <a:pt x="24261" y="5789"/>
                </a:cubicBezTo>
                <a:cubicBezTo>
                  <a:pt x="24158" y="5910"/>
                  <a:pt x="23941" y="6314"/>
                  <a:pt x="23607" y="6314"/>
                </a:cubicBezTo>
                <a:cubicBezTo>
                  <a:pt x="23525" y="6314"/>
                  <a:pt x="23437" y="6290"/>
                  <a:pt x="23342" y="6232"/>
                </a:cubicBezTo>
                <a:cubicBezTo>
                  <a:pt x="22832" y="5890"/>
                  <a:pt x="22554" y="5582"/>
                  <a:pt x="22096" y="5282"/>
                </a:cubicBezTo>
                <a:cubicBezTo>
                  <a:pt x="21390" y="4779"/>
                  <a:pt x="20731" y="4443"/>
                  <a:pt x="20006" y="4220"/>
                </a:cubicBezTo>
                <a:cubicBezTo>
                  <a:pt x="19412" y="4030"/>
                  <a:pt x="18783" y="3942"/>
                  <a:pt x="18155" y="3942"/>
                </a:cubicBezTo>
                <a:cubicBezTo>
                  <a:pt x="17137" y="3942"/>
                  <a:pt x="16124" y="4172"/>
                  <a:pt x="15279" y="4566"/>
                </a:cubicBezTo>
                <a:cubicBezTo>
                  <a:pt x="13776" y="5312"/>
                  <a:pt x="12689" y="6440"/>
                  <a:pt x="11811" y="7787"/>
                </a:cubicBezTo>
                <a:cubicBezTo>
                  <a:pt x="11636" y="8063"/>
                  <a:pt x="11474" y="8347"/>
                  <a:pt x="11325" y="8638"/>
                </a:cubicBezTo>
                <a:cubicBezTo>
                  <a:pt x="11235" y="8780"/>
                  <a:pt x="11203" y="8973"/>
                  <a:pt x="11051" y="9062"/>
                </a:cubicBezTo>
                <a:cubicBezTo>
                  <a:pt x="11007" y="9088"/>
                  <a:pt x="10961" y="9098"/>
                  <a:pt x="10913" y="9098"/>
                </a:cubicBezTo>
                <a:cubicBezTo>
                  <a:pt x="10816" y="9098"/>
                  <a:pt x="10715" y="9059"/>
                  <a:pt x="10623" y="9039"/>
                </a:cubicBezTo>
                <a:cubicBezTo>
                  <a:pt x="10361" y="8973"/>
                  <a:pt x="10096" y="8915"/>
                  <a:pt x="9832" y="8854"/>
                </a:cubicBezTo>
                <a:cubicBezTo>
                  <a:pt x="9124" y="8687"/>
                  <a:pt x="8631" y="8591"/>
                  <a:pt x="7983" y="8591"/>
                </a:cubicBezTo>
                <a:cubicBezTo>
                  <a:pt x="7852" y="8591"/>
                  <a:pt x="7713" y="8595"/>
                  <a:pt x="7566" y="8603"/>
                </a:cubicBezTo>
                <a:cubicBezTo>
                  <a:pt x="5411" y="8703"/>
                  <a:pt x="3377" y="10083"/>
                  <a:pt x="1829" y="11837"/>
                </a:cubicBezTo>
                <a:cubicBezTo>
                  <a:pt x="1115" y="12661"/>
                  <a:pt x="188" y="14838"/>
                  <a:pt x="0" y="15490"/>
                </a:cubicBezTo>
                <a:cubicBezTo>
                  <a:pt x="2314" y="15759"/>
                  <a:pt x="7822" y="15756"/>
                  <a:pt x="11316" y="15839"/>
                </a:cubicBezTo>
                <a:cubicBezTo>
                  <a:pt x="15536" y="15951"/>
                  <a:pt x="19749" y="16213"/>
                  <a:pt x="23971" y="16213"/>
                </a:cubicBezTo>
                <a:cubicBezTo>
                  <a:pt x="24061" y="16213"/>
                  <a:pt x="24151" y="16213"/>
                  <a:pt x="24241" y="16213"/>
                </a:cubicBezTo>
                <a:cubicBezTo>
                  <a:pt x="24341" y="16213"/>
                  <a:pt x="24441" y="16213"/>
                  <a:pt x="24542" y="16213"/>
                </a:cubicBezTo>
                <a:cubicBezTo>
                  <a:pt x="29236" y="16213"/>
                  <a:pt x="33933" y="16180"/>
                  <a:pt x="38627" y="16126"/>
                </a:cubicBezTo>
                <a:cubicBezTo>
                  <a:pt x="39358" y="16078"/>
                  <a:pt x="39647" y="16133"/>
                  <a:pt x="39870" y="15662"/>
                </a:cubicBezTo>
                <a:cubicBezTo>
                  <a:pt x="40522" y="14159"/>
                  <a:pt x="40441" y="12077"/>
                  <a:pt x="40327" y="10150"/>
                </a:cubicBezTo>
                <a:cubicBezTo>
                  <a:pt x="39983" y="6796"/>
                  <a:pt x="39873" y="3428"/>
                  <a:pt x="39930" y="59"/>
                </a:cubicBezTo>
                <a:cubicBezTo>
                  <a:pt x="39846" y="52"/>
                  <a:pt x="39762" y="30"/>
                  <a:pt x="39679" y="30"/>
                </a:cubicBezTo>
                <a:cubicBezTo>
                  <a:pt x="39674" y="30"/>
                  <a:pt x="39670" y="30"/>
                  <a:pt x="39665" y="30"/>
                </a:cubicBezTo>
                <a:cubicBezTo>
                  <a:pt x="39397" y="13"/>
                  <a:pt x="39218" y="1"/>
                  <a:pt x="39057" y="1"/>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8"/>
          <p:cNvSpPr/>
          <p:nvPr/>
        </p:nvSpPr>
        <p:spPr>
          <a:xfrm>
            <a:off x="9476405" y="4247008"/>
            <a:ext cx="3869947" cy="1548341"/>
          </a:xfrm>
          <a:custGeom>
            <a:avLst/>
            <a:gdLst/>
            <a:ahLst/>
            <a:cxnLst/>
            <a:rect l="l" t="t" r="r" b="b"/>
            <a:pathLst>
              <a:path w="40523" h="16213" extrusionOk="0">
                <a:moveTo>
                  <a:pt x="39057" y="1"/>
                </a:moveTo>
                <a:cubicBezTo>
                  <a:pt x="38852" y="1"/>
                  <a:pt x="38677" y="20"/>
                  <a:pt x="38386" y="75"/>
                </a:cubicBezTo>
                <a:cubicBezTo>
                  <a:pt x="36584" y="534"/>
                  <a:pt x="35160" y="1694"/>
                  <a:pt x="33740" y="3019"/>
                </a:cubicBezTo>
                <a:cubicBezTo>
                  <a:pt x="33427" y="3266"/>
                  <a:pt x="33204" y="3644"/>
                  <a:pt x="32841" y="3818"/>
                </a:cubicBezTo>
                <a:cubicBezTo>
                  <a:pt x="32789" y="3826"/>
                  <a:pt x="32738" y="3830"/>
                  <a:pt x="32687" y="3830"/>
                </a:cubicBezTo>
                <a:cubicBezTo>
                  <a:pt x="32431" y="3830"/>
                  <a:pt x="32180" y="3735"/>
                  <a:pt x="31936" y="3662"/>
                </a:cubicBezTo>
                <a:cubicBezTo>
                  <a:pt x="31555" y="3537"/>
                  <a:pt x="31175" y="3408"/>
                  <a:pt x="30784" y="3315"/>
                </a:cubicBezTo>
                <a:cubicBezTo>
                  <a:pt x="30315" y="3198"/>
                  <a:pt x="29806" y="3138"/>
                  <a:pt x="29288" y="3138"/>
                </a:cubicBezTo>
                <a:cubicBezTo>
                  <a:pt x="27794" y="3138"/>
                  <a:pt x="26222" y="3632"/>
                  <a:pt x="25286" y="4645"/>
                </a:cubicBezTo>
                <a:cubicBezTo>
                  <a:pt x="24927" y="5010"/>
                  <a:pt x="24581" y="5389"/>
                  <a:pt x="24261" y="5789"/>
                </a:cubicBezTo>
                <a:cubicBezTo>
                  <a:pt x="24158" y="5910"/>
                  <a:pt x="23941" y="6314"/>
                  <a:pt x="23607" y="6314"/>
                </a:cubicBezTo>
                <a:cubicBezTo>
                  <a:pt x="23525" y="6314"/>
                  <a:pt x="23437" y="6290"/>
                  <a:pt x="23342" y="6232"/>
                </a:cubicBezTo>
                <a:cubicBezTo>
                  <a:pt x="22832" y="5890"/>
                  <a:pt x="22554" y="5582"/>
                  <a:pt x="22096" y="5282"/>
                </a:cubicBezTo>
                <a:cubicBezTo>
                  <a:pt x="21390" y="4779"/>
                  <a:pt x="20731" y="4443"/>
                  <a:pt x="20006" y="4220"/>
                </a:cubicBezTo>
                <a:cubicBezTo>
                  <a:pt x="19412" y="4030"/>
                  <a:pt x="18783" y="3942"/>
                  <a:pt x="18155" y="3942"/>
                </a:cubicBezTo>
                <a:cubicBezTo>
                  <a:pt x="17137" y="3942"/>
                  <a:pt x="16124" y="4172"/>
                  <a:pt x="15279" y="4566"/>
                </a:cubicBezTo>
                <a:cubicBezTo>
                  <a:pt x="13776" y="5312"/>
                  <a:pt x="12689" y="6440"/>
                  <a:pt x="11811" y="7787"/>
                </a:cubicBezTo>
                <a:cubicBezTo>
                  <a:pt x="11636" y="8063"/>
                  <a:pt x="11474" y="8347"/>
                  <a:pt x="11325" y="8638"/>
                </a:cubicBezTo>
                <a:cubicBezTo>
                  <a:pt x="11235" y="8780"/>
                  <a:pt x="11203" y="8973"/>
                  <a:pt x="11051" y="9062"/>
                </a:cubicBezTo>
                <a:cubicBezTo>
                  <a:pt x="11007" y="9088"/>
                  <a:pt x="10961" y="9098"/>
                  <a:pt x="10913" y="9098"/>
                </a:cubicBezTo>
                <a:cubicBezTo>
                  <a:pt x="10816" y="9098"/>
                  <a:pt x="10715" y="9059"/>
                  <a:pt x="10623" y="9039"/>
                </a:cubicBezTo>
                <a:cubicBezTo>
                  <a:pt x="10361" y="8973"/>
                  <a:pt x="10096" y="8915"/>
                  <a:pt x="9832" y="8854"/>
                </a:cubicBezTo>
                <a:cubicBezTo>
                  <a:pt x="9124" y="8687"/>
                  <a:pt x="8631" y="8591"/>
                  <a:pt x="7983" y="8591"/>
                </a:cubicBezTo>
                <a:cubicBezTo>
                  <a:pt x="7852" y="8591"/>
                  <a:pt x="7713" y="8595"/>
                  <a:pt x="7566" y="8603"/>
                </a:cubicBezTo>
                <a:cubicBezTo>
                  <a:pt x="5411" y="8703"/>
                  <a:pt x="3377" y="10083"/>
                  <a:pt x="1829" y="11837"/>
                </a:cubicBezTo>
                <a:cubicBezTo>
                  <a:pt x="1115" y="12661"/>
                  <a:pt x="188" y="14838"/>
                  <a:pt x="0" y="15490"/>
                </a:cubicBezTo>
                <a:cubicBezTo>
                  <a:pt x="2314" y="15759"/>
                  <a:pt x="7822" y="15756"/>
                  <a:pt x="11316" y="15839"/>
                </a:cubicBezTo>
                <a:cubicBezTo>
                  <a:pt x="15536" y="15951"/>
                  <a:pt x="19749" y="16213"/>
                  <a:pt x="23971" y="16213"/>
                </a:cubicBezTo>
                <a:cubicBezTo>
                  <a:pt x="24061" y="16213"/>
                  <a:pt x="24151" y="16213"/>
                  <a:pt x="24241" y="16213"/>
                </a:cubicBezTo>
                <a:cubicBezTo>
                  <a:pt x="24341" y="16213"/>
                  <a:pt x="24441" y="16213"/>
                  <a:pt x="24542" y="16213"/>
                </a:cubicBezTo>
                <a:cubicBezTo>
                  <a:pt x="29236" y="16213"/>
                  <a:pt x="33933" y="16180"/>
                  <a:pt x="38627" y="16126"/>
                </a:cubicBezTo>
                <a:cubicBezTo>
                  <a:pt x="39358" y="16078"/>
                  <a:pt x="39647" y="16133"/>
                  <a:pt x="39870" y="15662"/>
                </a:cubicBezTo>
                <a:cubicBezTo>
                  <a:pt x="40522" y="14159"/>
                  <a:pt x="40441" y="12077"/>
                  <a:pt x="40327" y="10150"/>
                </a:cubicBezTo>
                <a:cubicBezTo>
                  <a:pt x="39983" y="6796"/>
                  <a:pt x="39873" y="3428"/>
                  <a:pt x="39930" y="59"/>
                </a:cubicBezTo>
                <a:cubicBezTo>
                  <a:pt x="39846" y="52"/>
                  <a:pt x="39762" y="30"/>
                  <a:pt x="39679" y="30"/>
                </a:cubicBezTo>
                <a:cubicBezTo>
                  <a:pt x="39674" y="30"/>
                  <a:pt x="39670" y="30"/>
                  <a:pt x="39665" y="30"/>
                </a:cubicBezTo>
                <a:cubicBezTo>
                  <a:pt x="39397" y="13"/>
                  <a:pt x="39218" y="1"/>
                  <a:pt x="39057" y="1"/>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2" name="Google Shape;662;p8"/>
          <p:cNvGrpSpPr/>
          <p:nvPr/>
        </p:nvGrpSpPr>
        <p:grpSpPr>
          <a:xfrm flipH="1">
            <a:off x="-4366602" y="4653321"/>
            <a:ext cx="16800587" cy="2275460"/>
            <a:chOff x="-176756" y="3413790"/>
            <a:chExt cx="12600440" cy="1706595"/>
          </a:xfrm>
        </p:grpSpPr>
        <p:grpSp>
          <p:nvGrpSpPr>
            <p:cNvPr id="663" name="Google Shape;663;p8"/>
            <p:cNvGrpSpPr/>
            <p:nvPr/>
          </p:nvGrpSpPr>
          <p:grpSpPr>
            <a:xfrm>
              <a:off x="-176756" y="3413790"/>
              <a:ext cx="6578413" cy="1706595"/>
              <a:chOff x="-176696" y="3413611"/>
              <a:chExt cx="7434075" cy="1888035"/>
            </a:xfrm>
          </p:grpSpPr>
          <p:grpSp>
            <p:nvGrpSpPr>
              <p:cNvPr id="664" name="Google Shape;664;p8"/>
              <p:cNvGrpSpPr/>
              <p:nvPr/>
            </p:nvGrpSpPr>
            <p:grpSpPr>
              <a:xfrm>
                <a:off x="2864557" y="4534937"/>
                <a:ext cx="4327627" cy="719409"/>
                <a:chOff x="6670640" y="3642636"/>
                <a:chExt cx="2019236" cy="335670"/>
              </a:xfrm>
            </p:grpSpPr>
            <p:sp>
              <p:nvSpPr>
                <p:cNvPr id="665" name="Google Shape;665;p8"/>
                <p:cNvSpPr/>
                <p:nvPr/>
              </p:nvSpPr>
              <p:spPr>
                <a:xfrm>
                  <a:off x="6670640" y="3642636"/>
                  <a:ext cx="2019236" cy="335670"/>
                </a:xfrm>
                <a:custGeom>
                  <a:avLst/>
                  <a:gdLst/>
                  <a:ahLst/>
                  <a:cxnLst/>
                  <a:rect l="l" t="t" r="r" b="b"/>
                  <a:pathLst>
                    <a:path w="60420" h="10044" extrusionOk="0">
                      <a:moveTo>
                        <a:pt x="58763" y="1273"/>
                      </a:moveTo>
                      <a:cubicBezTo>
                        <a:pt x="58939" y="1273"/>
                        <a:pt x="59031" y="1510"/>
                        <a:pt x="58903" y="1631"/>
                      </a:cubicBezTo>
                      <a:cubicBezTo>
                        <a:pt x="58829" y="1708"/>
                        <a:pt x="58718" y="1690"/>
                        <a:pt x="58619" y="1705"/>
                      </a:cubicBezTo>
                      <a:cubicBezTo>
                        <a:pt x="57980" y="1732"/>
                        <a:pt x="57340" y="1741"/>
                        <a:pt x="56700" y="1741"/>
                      </a:cubicBezTo>
                      <a:cubicBezTo>
                        <a:pt x="56171" y="1741"/>
                        <a:pt x="55642" y="1735"/>
                        <a:pt x="55112" y="1728"/>
                      </a:cubicBezTo>
                      <a:cubicBezTo>
                        <a:pt x="54036" y="1713"/>
                        <a:pt x="52960" y="1705"/>
                        <a:pt x="51884" y="1705"/>
                      </a:cubicBezTo>
                      <a:cubicBezTo>
                        <a:pt x="50621" y="1705"/>
                        <a:pt x="49358" y="1717"/>
                        <a:pt x="48095" y="1744"/>
                      </a:cubicBezTo>
                      <a:cubicBezTo>
                        <a:pt x="48089" y="1744"/>
                        <a:pt x="48082" y="1743"/>
                        <a:pt x="48076" y="1743"/>
                      </a:cubicBezTo>
                      <a:cubicBezTo>
                        <a:pt x="48046" y="1743"/>
                        <a:pt x="48014" y="1747"/>
                        <a:pt x="47984" y="1747"/>
                      </a:cubicBezTo>
                      <a:cubicBezTo>
                        <a:pt x="47955" y="1747"/>
                        <a:pt x="47926" y="1744"/>
                        <a:pt x="47900" y="1730"/>
                      </a:cubicBezTo>
                      <a:cubicBezTo>
                        <a:pt x="47830" y="1690"/>
                        <a:pt x="47819" y="1588"/>
                        <a:pt x="47875" y="1533"/>
                      </a:cubicBezTo>
                      <a:cubicBezTo>
                        <a:pt x="47911" y="1498"/>
                        <a:pt x="47957" y="1494"/>
                        <a:pt x="48005" y="1494"/>
                      </a:cubicBezTo>
                      <a:cubicBezTo>
                        <a:pt x="48020" y="1494"/>
                        <a:pt x="48034" y="1494"/>
                        <a:pt x="48049" y="1494"/>
                      </a:cubicBezTo>
                      <a:cubicBezTo>
                        <a:pt x="48064" y="1494"/>
                        <a:pt x="48079" y="1494"/>
                        <a:pt x="48094" y="1492"/>
                      </a:cubicBezTo>
                      <a:cubicBezTo>
                        <a:pt x="50431" y="1441"/>
                        <a:pt x="52768" y="1408"/>
                        <a:pt x="55105" y="1339"/>
                      </a:cubicBezTo>
                      <a:cubicBezTo>
                        <a:pt x="56321" y="1315"/>
                        <a:pt x="57540" y="1356"/>
                        <a:pt x="58755" y="1273"/>
                      </a:cubicBezTo>
                      <a:cubicBezTo>
                        <a:pt x="58758" y="1273"/>
                        <a:pt x="58761" y="1273"/>
                        <a:pt x="58763" y="1273"/>
                      </a:cubicBezTo>
                      <a:close/>
                      <a:moveTo>
                        <a:pt x="34213" y="1446"/>
                      </a:moveTo>
                      <a:cubicBezTo>
                        <a:pt x="34373" y="1446"/>
                        <a:pt x="34420" y="1688"/>
                        <a:pt x="34267" y="1743"/>
                      </a:cubicBezTo>
                      <a:cubicBezTo>
                        <a:pt x="33887" y="1790"/>
                        <a:pt x="33504" y="1803"/>
                        <a:pt x="33120" y="1803"/>
                      </a:cubicBezTo>
                      <a:cubicBezTo>
                        <a:pt x="32656" y="1803"/>
                        <a:pt x="32190" y="1784"/>
                        <a:pt x="31728" y="1784"/>
                      </a:cubicBezTo>
                      <a:cubicBezTo>
                        <a:pt x="31685" y="1784"/>
                        <a:pt x="31643" y="1784"/>
                        <a:pt x="31601" y="1785"/>
                      </a:cubicBezTo>
                      <a:cubicBezTo>
                        <a:pt x="31591" y="1784"/>
                        <a:pt x="31580" y="1783"/>
                        <a:pt x="31570" y="1783"/>
                      </a:cubicBezTo>
                      <a:cubicBezTo>
                        <a:pt x="31545" y="1783"/>
                        <a:pt x="31519" y="1785"/>
                        <a:pt x="31494" y="1785"/>
                      </a:cubicBezTo>
                      <a:cubicBezTo>
                        <a:pt x="31460" y="1785"/>
                        <a:pt x="31427" y="1782"/>
                        <a:pt x="31397" y="1767"/>
                      </a:cubicBezTo>
                      <a:cubicBezTo>
                        <a:pt x="31328" y="1727"/>
                        <a:pt x="31313" y="1625"/>
                        <a:pt x="31371" y="1570"/>
                      </a:cubicBezTo>
                      <a:cubicBezTo>
                        <a:pt x="31393" y="1548"/>
                        <a:pt x="31423" y="1534"/>
                        <a:pt x="31455" y="1534"/>
                      </a:cubicBezTo>
                      <a:cubicBezTo>
                        <a:pt x="31456" y="1534"/>
                        <a:pt x="31458" y="1534"/>
                        <a:pt x="31459" y="1534"/>
                      </a:cubicBezTo>
                      <a:cubicBezTo>
                        <a:pt x="31663" y="1530"/>
                        <a:pt x="31869" y="1527"/>
                        <a:pt x="32073" y="1522"/>
                      </a:cubicBezTo>
                      <a:cubicBezTo>
                        <a:pt x="32784" y="1505"/>
                        <a:pt x="33498" y="1512"/>
                        <a:pt x="34206" y="1446"/>
                      </a:cubicBezTo>
                      <a:cubicBezTo>
                        <a:pt x="34208" y="1446"/>
                        <a:pt x="34211" y="1446"/>
                        <a:pt x="34213" y="1446"/>
                      </a:cubicBezTo>
                      <a:close/>
                      <a:moveTo>
                        <a:pt x="45604" y="1402"/>
                      </a:moveTo>
                      <a:cubicBezTo>
                        <a:pt x="45685" y="1402"/>
                        <a:pt x="45773" y="1415"/>
                        <a:pt x="45850" y="1415"/>
                      </a:cubicBezTo>
                      <a:cubicBezTo>
                        <a:pt x="45874" y="1415"/>
                        <a:pt x="45896" y="1414"/>
                        <a:pt x="45917" y="1411"/>
                      </a:cubicBezTo>
                      <a:cubicBezTo>
                        <a:pt x="45920" y="1411"/>
                        <a:pt x="45922" y="1411"/>
                        <a:pt x="45924" y="1411"/>
                      </a:cubicBezTo>
                      <a:cubicBezTo>
                        <a:pt x="46124" y="1411"/>
                        <a:pt x="46185" y="1717"/>
                        <a:pt x="45993" y="1785"/>
                      </a:cubicBezTo>
                      <a:cubicBezTo>
                        <a:pt x="45952" y="1800"/>
                        <a:pt x="45909" y="1804"/>
                        <a:pt x="45864" y="1804"/>
                      </a:cubicBezTo>
                      <a:cubicBezTo>
                        <a:pt x="45811" y="1804"/>
                        <a:pt x="45757" y="1798"/>
                        <a:pt x="45705" y="1798"/>
                      </a:cubicBezTo>
                      <a:cubicBezTo>
                        <a:pt x="45693" y="1798"/>
                        <a:pt x="45681" y="1798"/>
                        <a:pt x="45668" y="1799"/>
                      </a:cubicBezTo>
                      <a:cubicBezTo>
                        <a:pt x="45648" y="1802"/>
                        <a:pt x="45627" y="1803"/>
                        <a:pt x="45606" y="1803"/>
                      </a:cubicBezTo>
                      <a:cubicBezTo>
                        <a:pt x="45446" y="1803"/>
                        <a:pt x="45282" y="1718"/>
                        <a:pt x="45354" y="1528"/>
                      </a:cubicBezTo>
                      <a:cubicBezTo>
                        <a:pt x="45402" y="1425"/>
                        <a:pt x="45498" y="1402"/>
                        <a:pt x="45604" y="1402"/>
                      </a:cubicBezTo>
                      <a:close/>
                      <a:moveTo>
                        <a:pt x="19874" y="1507"/>
                      </a:moveTo>
                      <a:cubicBezTo>
                        <a:pt x="20073" y="1507"/>
                        <a:pt x="20073" y="1819"/>
                        <a:pt x="19874" y="1819"/>
                      </a:cubicBezTo>
                      <a:cubicBezTo>
                        <a:pt x="19873" y="1819"/>
                        <a:pt x="19872" y="1819"/>
                        <a:pt x="19871" y="1819"/>
                      </a:cubicBezTo>
                      <a:cubicBezTo>
                        <a:pt x="19632" y="1824"/>
                        <a:pt x="19392" y="1829"/>
                        <a:pt x="19151" y="1835"/>
                      </a:cubicBezTo>
                      <a:cubicBezTo>
                        <a:pt x="19085" y="1835"/>
                        <a:pt x="19020" y="1787"/>
                        <a:pt x="19002" y="1721"/>
                      </a:cubicBezTo>
                      <a:cubicBezTo>
                        <a:pt x="18983" y="1648"/>
                        <a:pt x="19020" y="1563"/>
                        <a:pt x="19092" y="1538"/>
                      </a:cubicBezTo>
                      <a:cubicBezTo>
                        <a:pt x="19347" y="1499"/>
                        <a:pt x="19613" y="1521"/>
                        <a:pt x="19871" y="1507"/>
                      </a:cubicBezTo>
                      <a:cubicBezTo>
                        <a:pt x="19872" y="1507"/>
                        <a:pt x="19873" y="1507"/>
                        <a:pt x="19874" y="1507"/>
                      </a:cubicBezTo>
                      <a:close/>
                      <a:moveTo>
                        <a:pt x="28276" y="1372"/>
                      </a:moveTo>
                      <a:cubicBezTo>
                        <a:pt x="28421" y="1372"/>
                        <a:pt x="28463" y="1593"/>
                        <a:pt x="28326" y="1641"/>
                      </a:cubicBezTo>
                      <a:cubicBezTo>
                        <a:pt x="27893" y="1686"/>
                        <a:pt x="27448" y="1677"/>
                        <a:pt x="27011" y="1712"/>
                      </a:cubicBezTo>
                      <a:cubicBezTo>
                        <a:pt x="25337" y="1808"/>
                        <a:pt x="23658" y="1793"/>
                        <a:pt x="21981" y="1835"/>
                      </a:cubicBezTo>
                      <a:cubicBezTo>
                        <a:pt x="21980" y="1835"/>
                        <a:pt x="21979" y="1835"/>
                        <a:pt x="21978" y="1835"/>
                      </a:cubicBezTo>
                      <a:cubicBezTo>
                        <a:pt x="21878" y="1835"/>
                        <a:pt x="21827" y="1704"/>
                        <a:pt x="21898" y="1637"/>
                      </a:cubicBezTo>
                      <a:cubicBezTo>
                        <a:pt x="21930" y="1606"/>
                        <a:pt x="21970" y="1601"/>
                        <a:pt x="22012" y="1601"/>
                      </a:cubicBezTo>
                      <a:cubicBezTo>
                        <a:pt x="22034" y="1601"/>
                        <a:pt x="22057" y="1602"/>
                        <a:pt x="22078" y="1602"/>
                      </a:cubicBezTo>
                      <a:cubicBezTo>
                        <a:pt x="22089" y="1602"/>
                        <a:pt x="22099" y="1602"/>
                        <a:pt x="22110" y="1601"/>
                      </a:cubicBezTo>
                      <a:cubicBezTo>
                        <a:pt x="23197" y="1570"/>
                        <a:pt x="24280" y="1478"/>
                        <a:pt x="25365" y="1436"/>
                      </a:cubicBezTo>
                      <a:cubicBezTo>
                        <a:pt x="26333" y="1405"/>
                        <a:pt x="27304" y="1420"/>
                        <a:pt x="28271" y="1372"/>
                      </a:cubicBezTo>
                      <a:cubicBezTo>
                        <a:pt x="28273" y="1372"/>
                        <a:pt x="28275" y="1372"/>
                        <a:pt x="28276" y="1372"/>
                      </a:cubicBezTo>
                      <a:close/>
                      <a:moveTo>
                        <a:pt x="8549" y="731"/>
                      </a:moveTo>
                      <a:cubicBezTo>
                        <a:pt x="8562" y="731"/>
                        <a:pt x="8576" y="733"/>
                        <a:pt x="8588" y="736"/>
                      </a:cubicBezTo>
                      <a:cubicBezTo>
                        <a:pt x="8736" y="765"/>
                        <a:pt x="8882" y="800"/>
                        <a:pt x="9029" y="833"/>
                      </a:cubicBezTo>
                      <a:cubicBezTo>
                        <a:pt x="10329" y="1084"/>
                        <a:pt x="11156" y="2209"/>
                        <a:pt x="12101" y="3034"/>
                      </a:cubicBezTo>
                      <a:cubicBezTo>
                        <a:pt x="12221" y="3146"/>
                        <a:pt x="12117" y="3341"/>
                        <a:pt x="11977" y="3341"/>
                      </a:cubicBezTo>
                      <a:cubicBezTo>
                        <a:pt x="11955" y="3341"/>
                        <a:pt x="11931" y="3335"/>
                        <a:pt x="11907" y="3324"/>
                      </a:cubicBezTo>
                      <a:cubicBezTo>
                        <a:pt x="11338" y="2844"/>
                        <a:pt x="10830" y="2284"/>
                        <a:pt x="10282" y="1777"/>
                      </a:cubicBezTo>
                      <a:cubicBezTo>
                        <a:pt x="9909" y="1440"/>
                        <a:pt x="9496" y="1204"/>
                        <a:pt x="8949" y="1098"/>
                      </a:cubicBezTo>
                      <a:cubicBezTo>
                        <a:pt x="8743" y="1020"/>
                        <a:pt x="8281" y="1104"/>
                        <a:pt x="8432" y="790"/>
                      </a:cubicBezTo>
                      <a:cubicBezTo>
                        <a:pt x="8458" y="752"/>
                        <a:pt x="8504" y="731"/>
                        <a:pt x="8549" y="731"/>
                      </a:cubicBezTo>
                      <a:close/>
                      <a:moveTo>
                        <a:pt x="40416" y="3495"/>
                      </a:moveTo>
                      <a:cubicBezTo>
                        <a:pt x="40538" y="3495"/>
                        <a:pt x="40570" y="3678"/>
                        <a:pt x="40457" y="3719"/>
                      </a:cubicBezTo>
                      <a:cubicBezTo>
                        <a:pt x="39981" y="3786"/>
                        <a:pt x="39494" y="3804"/>
                        <a:pt x="39013" y="3841"/>
                      </a:cubicBezTo>
                      <a:cubicBezTo>
                        <a:pt x="37893" y="3913"/>
                        <a:pt x="36771" y="3937"/>
                        <a:pt x="35650" y="3937"/>
                      </a:cubicBezTo>
                      <a:cubicBezTo>
                        <a:pt x="34545" y="3937"/>
                        <a:pt x="33440" y="3914"/>
                        <a:pt x="32335" y="3890"/>
                      </a:cubicBezTo>
                      <a:cubicBezTo>
                        <a:pt x="32295" y="3885"/>
                        <a:pt x="32252" y="3883"/>
                        <a:pt x="32208" y="3883"/>
                      </a:cubicBezTo>
                      <a:cubicBezTo>
                        <a:pt x="32112" y="3883"/>
                        <a:pt x="32008" y="3891"/>
                        <a:pt x="31909" y="3891"/>
                      </a:cubicBezTo>
                      <a:cubicBezTo>
                        <a:pt x="31808" y="3891"/>
                        <a:pt x="31712" y="3883"/>
                        <a:pt x="31635" y="3848"/>
                      </a:cubicBezTo>
                      <a:cubicBezTo>
                        <a:pt x="31575" y="3793"/>
                        <a:pt x="31595" y="3680"/>
                        <a:pt x="31672" y="3654"/>
                      </a:cubicBezTo>
                      <a:cubicBezTo>
                        <a:pt x="31868" y="3638"/>
                        <a:pt x="32067" y="3637"/>
                        <a:pt x="32266" y="3637"/>
                      </a:cubicBezTo>
                      <a:cubicBezTo>
                        <a:pt x="32293" y="3637"/>
                        <a:pt x="32321" y="3637"/>
                        <a:pt x="32348" y="3637"/>
                      </a:cubicBezTo>
                      <a:cubicBezTo>
                        <a:pt x="32492" y="3637"/>
                        <a:pt x="32637" y="3637"/>
                        <a:pt x="32780" y="3631"/>
                      </a:cubicBezTo>
                      <a:cubicBezTo>
                        <a:pt x="33439" y="3601"/>
                        <a:pt x="34099" y="3593"/>
                        <a:pt x="34759" y="3593"/>
                      </a:cubicBezTo>
                      <a:cubicBezTo>
                        <a:pt x="35608" y="3593"/>
                        <a:pt x="36458" y="3607"/>
                        <a:pt x="37307" y="3607"/>
                      </a:cubicBezTo>
                      <a:cubicBezTo>
                        <a:pt x="38343" y="3607"/>
                        <a:pt x="39379" y="3586"/>
                        <a:pt x="40412" y="3495"/>
                      </a:cubicBezTo>
                      <a:cubicBezTo>
                        <a:pt x="40414" y="3495"/>
                        <a:pt x="40415" y="3495"/>
                        <a:pt x="40416" y="3495"/>
                      </a:cubicBezTo>
                      <a:close/>
                      <a:moveTo>
                        <a:pt x="14386" y="3594"/>
                      </a:moveTo>
                      <a:cubicBezTo>
                        <a:pt x="14521" y="3594"/>
                        <a:pt x="14704" y="3680"/>
                        <a:pt x="14812" y="3690"/>
                      </a:cubicBezTo>
                      <a:cubicBezTo>
                        <a:pt x="14977" y="3729"/>
                        <a:pt x="14961" y="3990"/>
                        <a:pt x="14792" y="4003"/>
                      </a:cubicBezTo>
                      <a:cubicBezTo>
                        <a:pt x="14788" y="4003"/>
                        <a:pt x="14784" y="4003"/>
                        <a:pt x="14780" y="4003"/>
                      </a:cubicBezTo>
                      <a:cubicBezTo>
                        <a:pt x="14678" y="4003"/>
                        <a:pt x="14578" y="3952"/>
                        <a:pt x="14477" y="3935"/>
                      </a:cubicBezTo>
                      <a:cubicBezTo>
                        <a:pt x="14373" y="3902"/>
                        <a:pt x="14215" y="3886"/>
                        <a:pt x="14217" y="3744"/>
                      </a:cubicBezTo>
                      <a:cubicBezTo>
                        <a:pt x="14231" y="3630"/>
                        <a:pt x="14299" y="3594"/>
                        <a:pt x="14386" y="3594"/>
                      </a:cubicBezTo>
                      <a:close/>
                      <a:moveTo>
                        <a:pt x="29040" y="3677"/>
                      </a:moveTo>
                      <a:cubicBezTo>
                        <a:pt x="29180" y="3677"/>
                        <a:pt x="29256" y="3864"/>
                        <a:pt x="29153" y="3959"/>
                      </a:cubicBezTo>
                      <a:cubicBezTo>
                        <a:pt x="29109" y="4000"/>
                        <a:pt x="29032" y="4016"/>
                        <a:pt x="28955" y="4016"/>
                      </a:cubicBezTo>
                      <a:cubicBezTo>
                        <a:pt x="28895" y="4016"/>
                        <a:pt x="28835" y="4006"/>
                        <a:pt x="28794" y="3990"/>
                      </a:cubicBezTo>
                      <a:cubicBezTo>
                        <a:pt x="28702" y="3938"/>
                        <a:pt x="28684" y="3803"/>
                        <a:pt x="28760" y="3731"/>
                      </a:cubicBezTo>
                      <a:cubicBezTo>
                        <a:pt x="28807" y="3684"/>
                        <a:pt x="28871" y="3679"/>
                        <a:pt x="28934" y="3679"/>
                      </a:cubicBezTo>
                      <a:cubicBezTo>
                        <a:pt x="28949" y="3679"/>
                        <a:pt x="28963" y="3680"/>
                        <a:pt x="28977" y="3680"/>
                      </a:cubicBezTo>
                      <a:cubicBezTo>
                        <a:pt x="28997" y="3680"/>
                        <a:pt x="29017" y="3679"/>
                        <a:pt x="29035" y="3677"/>
                      </a:cubicBezTo>
                      <a:cubicBezTo>
                        <a:pt x="29037" y="3677"/>
                        <a:pt x="29039" y="3677"/>
                        <a:pt x="29040" y="3677"/>
                      </a:cubicBezTo>
                      <a:close/>
                      <a:moveTo>
                        <a:pt x="58122" y="4585"/>
                      </a:moveTo>
                      <a:cubicBezTo>
                        <a:pt x="58249" y="4585"/>
                        <a:pt x="58315" y="4755"/>
                        <a:pt x="58222" y="4843"/>
                      </a:cubicBezTo>
                      <a:cubicBezTo>
                        <a:pt x="58083" y="4932"/>
                        <a:pt x="57887" y="4885"/>
                        <a:pt x="57726" y="4914"/>
                      </a:cubicBezTo>
                      <a:cubicBezTo>
                        <a:pt x="56643" y="4970"/>
                        <a:pt x="55557" y="4980"/>
                        <a:pt x="54474" y="4980"/>
                      </a:cubicBezTo>
                      <a:cubicBezTo>
                        <a:pt x="54472" y="4980"/>
                        <a:pt x="54470" y="4980"/>
                        <a:pt x="54468" y="4980"/>
                      </a:cubicBezTo>
                      <a:cubicBezTo>
                        <a:pt x="54322" y="4980"/>
                        <a:pt x="54280" y="4760"/>
                        <a:pt x="54419" y="4709"/>
                      </a:cubicBezTo>
                      <a:cubicBezTo>
                        <a:pt x="55646" y="4647"/>
                        <a:pt x="56889" y="4704"/>
                        <a:pt x="58117" y="4585"/>
                      </a:cubicBezTo>
                      <a:cubicBezTo>
                        <a:pt x="58118" y="4585"/>
                        <a:pt x="58120" y="4585"/>
                        <a:pt x="58122" y="4585"/>
                      </a:cubicBezTo>
                      <a:close/>
                      <a:moveTo>
                        <a:pt x="51419" y="4688"/>
                      </a:moveTo>
                      <a:cubicBezTo>
                        <a:pt x="51551" y="4688"/>
                        <a:pt x="51624" y="4867"/>
                        <a:pt x="51526" y="4959"/>
                      </a:cubicBezTo>
                      <a:cubicBezTo>
                        <a:pt x="51466" y="5021"/>
                        <a:pt x="51376" y="5003"/>
                        <a:pt x="51300" y="5011"/>
                      </a:cubicBezTo>
                      <a:cubicBezTo>
                        <a:pt x="51295" y="5011"/>
                        <a:pt x="51291" y="5010"/>
                        <a:pt x="51287" y="5010"/>
                      </a:cubicBezTo>
                      <a:cubicBezTo>
                        <a:pt x="51245" y="5010"/>
                        <a:pt x="51201" y="5017"/>
                        <a:pt x="51159" y="5017"/>
                      </a:cubicBezTo>
                      <a:cubicBezTo>
                        <a:pt x="51125" y="5017"/>
                        <a:pt x="51091" y="5013"/>
                        <a:pt x="51061" y="4996"/>
                      </a:cubicBezTo>
                      <a:cubicBezTo>
                        <a:pt x="50952" y="4937"/>
                        <a:pt x="50961" y="4757"/>
                        <a:pt x="51080" y="4717"/>
                      </a:cubicBezTo>
                      <a:cubicBezTo>
                        <a:pt x="51185" y="4686"/>
                        <a:pt x="51303" y="4702"/>
                        <a:pt x="51413" y="4688"/>
                      </a:cubicBezTo>
                      <a:cubicBezTo>
                        <a:pt x="51415" y="4688"/>
                        <a:pt x="51417" y="4688"/>
                        <a:pt x="51419" y="4688"/>
                      </a:cubicBezTo>
                      <a:close/>
                      <a:moveTo>
                        <a:pt x="47681" y="5942"/>
                      </a:moveTo>
                      <a:cubicBezTo>
                        <a:pt x="47796" y="5942"/>
                        <a:pt x="47858" y="6096"/>
                        <a:pt x="47774" y="6175"/>
                      </a:cubicBezTo>
                      <a:cubicBezTo>
                        <a:pt x="47748" y="6201"/>
                        <a:pt x="47713" y="6215"/>
                        <a:pt x="47677" y="6215"/>
                      </a:cubicBezTo>
                      <a:cubicBezTo>
                        <a:pt x="47410" y="6234"/>
                        <a:pt x="47145" y="6252"/>
                        <a:pt x="46879" y="6268"/>
                      </a:cubicBezTo>
                      <a:cubicBezTo>
                        <a:pt x="45622" y="6344"/>
                        <a:pt x="44367" y="6412"/>
                        <a:pt x="43108" y="6466"/>
                      </a:cubicBezTo>
                      <a:cubicBezTo>
                        <a:pt x="43107" y="6466"/>
                        <a:pt x="43106" y="6466"/>
                        <a:pt x="43105" y="6466"/>
                      </a:cubicBezTo>
                      <a:cubicBezTo>
                        <a:pt x="43000" y="6466"/>
                        <a:pt x="42944" y="6326"/>
                        <a:pt x="43021" y="6253"/>
                      </a:cubicBezTo>
                      <a:cubicBezTo>
                        <a:pt x="43045" y="6230"/>
                        <a:pt x="43076" y="6217"/>
                        <a:pt x="43108" y="6217"/>
                      </a:cubicBezTo>
                      <a:cubicBezTo>
                        <a:pt x="43509" y="6197"/>
                        <a:pt x="43909" y="6176"/>
                        <a:pt x="44310" y="6155"/>
                      </a:cubicBezTo>
                      <a:cubicBezTo>
                        <a:pt x="45432" y="6089"/>
                        <a:pt x="46555" y="6024"/>
                        <a:pt x="47677" y="5942"/>
                      </a:cubicBezTo>
                      <a:cubicBezTo>
                        <a:pt x="47678" y="5942"/>
                        <a:pt x="47680" y="5942"/>
                        <a:pt x="47681" y="5942"/>
                      </a:cubicBezTo>
                      <a:close/>
                      <a:moveTo>
                        <a:pt x="31204" y="6367"/>
                      </a:moveTo>
                      <a:cubicBezTo>
                        <a:pt x="31334" y="6367"/>
                        <a:pt x="31371" y="6565"/>
                        <a:pt x="31248" y="6609"/>
                      </a:cubicBezTo>
                      <a:cubicBezTo>
                        <a:pt x="30847" y="6643"/>
                        <a:pt x="30434" y="6628"/>
                        <a:pt x="30029" y="6645"/>
                      </a:cubicBezTo>
                      <a:cubicBezTo>
                        <a:pt x="28640" y="6669"/>
                        <a:pt x="27253" y="6699"/>
                        <a:pt x="25864" y="6702"/>
                      </a:cubicBezTo>
                      <a:cubicBezTo>
                        <a:pt x="25862" y="6702"/>
                        <a:pt x="25861" y="6702"/>
                        <a:pt x="25859" y="6702"/>
                      </a:cubicBezTo>
                      <a:cubicBezTo>
                        <a:pt x="25714" y="6702"/>
                        <a:pt x="25672" y="6481"/>
                        <a:pt x="25811" y="6431"/>
                      </a:cubicBezTo>
                      <a:cubicBezTo>
                        <a:pt x="27602" y="6375"/>
                        <a:pt x="29405" y="6388"/>
                        <a:pt x="31199" y="6367"/>
                      </a:cubicBezTo>
                      <a:cubicBezTo>
                        <a:pt x="31201" y="6367"/>
                        <a:pt x="31202" y="6367"/>
                        <a:pt x="31204" y="6367"/>
                      </a:cubicBezTo>
                      <a:close/>
                      <a:moveTo>
                        <a:pt x="15610" y="4129"/>
                      </a:moveTo>
                      <a:cubicBezTo>
                        <a:pt x="15802" y="4133"/>
                        <a:pt x="16226" y="4314"/>
                        <a:pt x="16496" y="4481"/>
                      </a:cubicBezTo>
                      <a:cubicBezTo>
                        <a:pt x="16868" y="4740"/>
                        <a:pt x="16913" y="5015"/>
                        <a:pt x="17197" y="5280"/>
                      </a:cubicBezTo>
                      <a:cubicBezTo>
                        <a:pt x="17863" y="5943"/>
                        <a:pt x="18911" y="6282"/>
                        <a:pt x="19828" y="6712"/>
                      </a:cubicBezTo>
                      <a:cubicBezTo>
                        <a:pt x="19952" y="6782"/>
                        <a:pt x="20142" y="6808"/>
                        <a:pt x="20197" y="6954"/>
                      </a:cubicBezTo>
                      <a:cubicBezTo>
                        <a:pt x="20232" y="7069"/>
                        <a:pt x="20132" y="7176"/>
                        <a:pt x="20025" y="7176"/>
                      </a:cubicBezTo>
                      <a:cubicBezTo>
                        <a:pt x="19996" y="7176"/>
                        <a:pt x="19967" y="7168"/>
                        <a:pt x="19941" y="7151"/>
                      </a:cubicBezTo>
                      <a:cubicBezTo>
                        <a:pt x="19525" y="6922"/>
                        <a:pt x="19115" y="6683"/>
                        <a:pt x="18684" y="6485"/>
                      </a:cubicBezTo>
                      <a:cubicBezTo>
                        <a:pt x="18170" y="6236"/>
                        <a:pt x="17630" y="6011"/>
                        <a:pt x="17197" y="5632"/>
                      </a:cubicBezTo>
                      <a:cubicBezTo>
                        <a:pt x="16930" y="5415"/>
                        <a:pt x="16742" y="5119"/>
                        <a:pt x="16483" y="4896"/>
                      </a:cubicBezTo>
                      <a:cubicBezTo>
                        <a:pt x="16415" y="4838"/>
                        <a:pt x="15843" y="4453"/>
                        <a:pt x="15591" y="4417"/>
                      </a:cubicBezTo>
                      <a:cubicBezTo>
                        <a:pt x="15439" y="4381"/>
                        <a:pt x="15455" y="4142"/>
                        <a:pt x="15610" y="4129"/>
                      </a:cubicBezTo>
                      <a:close/>
                      <a:moveTo>
                        <a:pt x="21591" y="7771"/>
                      </a:moveTo>
                      <a:cubicBezTo>
                        <a:pt x="21615" y="7771"/>
                        <a:pt x="21642" y="7778"/>
                        <a:pt x="21668" y="7794"/>
                      </a:cubicBezTo>
                      <a:cubicBezTo>
                        <a:pt x="22299" y="8122"/>
                        <a:pt x="22947" y="8421"/>
                        <a:pt x="23589" y="8726"/>
                      </a:cubicBezTo>
                      <a:cubicBezTo>
                        <a:pt x="23711" y="8799"/>
                        <a:pt x="23872" y="8828"/>
                        <a:pt x="23966" y="8932"/>
                      </a:cubicBezTo>
                      <a:cubicBezTo>
                        <a:pt x="24012" y="9009"/>
                        <a:pt x="23969" y="9117"/>
                        <a:pt x="23882" y="9139"/>
                      </a:cubicBezTo>
                      <a:cubicBezTo>
                        <a:pt x="23878" y="9139"/>
                        <a:pt x="23874" y="9139"/>
                        <a:pt x="23869" y="9139"/>
                      </a:cubicBezTo>
                      <a:cubicBezTo>
                        <a:pt x="23718" y="9139"/>
                        <a:pt x="23504" y="8993"/>
                        <a:pt x="23284" y="8916"/>
                      </a:cubicBezTo>
                      <a:cubicBezTo>
                        <a:pt x="22685" y="8652"/>
                        <a:pt x="22069" y="8412"/>
                        <a:pt x="21512" y="8063"/>
                      </a:cubicBezTo>
                      <a:cubicBezTo>
                        <a:pt x="21362" y="7979"/>
                        <a:pt x="21455" y="7771"/>
                        <a:pt x="21591" y="7771"/>
                      </a:cubicBezTo>
                      <a:close/>
                      <a:moveTo>
                        <a:pt x="56548" y="0"/>
                      </a:moveTo>
                      <a:cubicBezTo>
                        <a:pt x="55241" y="0"/>
                        <a:pt x="53934" y="13"/>
                        <a:pt x="52627" y="19"/>
                      </a:cubicBezTo>
                      <a:cubicBezTo>
                        <a:pt x="52434" y="19"/>
                        <a:pt x="52240" y="18"/>
                        <a:pt x="52046" y="18"/>
                      </a:cubicBezTo>
                      <a:cubicBezTo>
                        <a:pt x="49178" y="18"/>
                        <a:pt x="46310" y="95"/>
                        <a:pt x="43443" y="144"/>
                      </a:cubicBezTo>
                      <a:cubicBezTo>
                        <a:pt x="40153" y="189"/>
                        <a:pt x="36862" y="180"/>
                        <a:pt x="33572" y="187"/>
                      </a:cubicBezTo>
                      <a:cubicBezTo>
                        <a:pt x="28894" y="201"/>
                        <a:pt x="24218" y="399"/>
                        <a:pt x="19539" y="399"/>
                      </a:cubicBezTo>
                      <a:cubicBezTo>
                        <a:pt x="18900" y="399"/>
                        <a:pt x="18261" y="396"/>
                        <a:pt x="17622" y="387"/>
                      </a:cubicBezTo>
                      <a:cubicBezTo>
                        <a:pt x="15062" y="364"/>
                        <a:pt x="12505" y="231"/>
                        <a:pt x="9947" y="144"/>
                      </a:cubicBezTo>
                      <a:cubicBezTo>
                        <a:pt x="9780" y="140"/>
                        <a:pt x="9614" y="138"/>
                        <a:pt x="9447" y="134"/>
                      </a:cubicBezTo>
                      <a:cubicBezTo>
                        <a:pt x="9443" y="134"/>
                        <a:pt x="9438" y="135"/>
                        <a:pt x="9434" y="137"/>
                      </a:cubicBezTo>
                      <a:cubicBezTo>
                        <a:pt x="9418" y="142"/>
                        <a:pt x="9402" y="144"/>
                        <a:pt x="9388" y="144"/>
                      </a:cubicBezTo>
                      <a:cubicBezTo>
                        <a:pt x="9365" y="144"/>
                        <a:pt x="9343" y="139"/>
                        <a:pt x="9324" y="131"/>
                      </a:cubicBezTo>
                      <a:cubicBezTo>
                        <a:pt x="7396" y="81"/>
                        <a:pt x="5468" y="70"/>
                        <a:pt x="3539" y="70"/>
                      </a:cubicBezTo>
                      <a:cubicBezTo>
                        <a:pt x="2798" y="70"/>
                        <a:pt x="2058" y="71"/>
                        <a:pt x="1318" y="73"/>
                      </a:cubicBezTo>
                      <a:cubicBezTo>
                        <a:pt x="878" y="56"/>
                        <a:pt x="439" y="43"/>
                        <a:pt x="0" y="34"/>
                      </a:cubicBezTo>
                      <a:lnTo>
                        <a:pt x="0" y="34"/>
                      </a:lnTo>
                      <a:cubicBezTo>
                        <a:pt x="422" y="135"/>
                        <a:pt x="846" y="225"/>
                        <a:pt x="1270" y="313"/>
                      </a:cubicBezTo>
                      <a:cubicBezTo>
                        <a:pt x="2749" y="616"/>
                        <a:pt x="4043" y="723"/>
                        <a:pt x="5522" y="927"/>
                      </a:cubicBezTo>
                      <a:cubicBezTo>
                        <a:pt x="6348" y="1055"/>
                        <a:pt x="7714" y="1331"/>
                        <a:pt x="8743" y="1546"/>
                      </a:cubicBezTo>
                      <a:cubicBezTo>
                        <a:pt x="9136" y="1625"/>
                        <a:pt x="9299" y="1659"/>
                        <a:pt x="9585" y="1842"/>
                      </a:cubicBezTo>
                      <a:cubicBezTo>
                        <a:pt x="9837" y="1970"/>
                        <a:pt x="9984" y="2196"/>
                        <a:pt x="10097" y="2580"/>
                      </a:cubicBezTo>
                      <a:cubicBezTo>
                        <a:pt x="10239" y="2981"/>
                        <a:pt x="10572" y="3399"/>
                        <a:pt x="11170" y="3641"/>
                      </a:cubicBezTo>
                      <a:cubicBezTo>
                        <a:pt x="12227" y="4071"/>
                        <a:pt x="14055" y="4313"/>
                        <a:pt x="15330" y="4804"/>
                      </a:cubicBezTo>
                      <a:cubicBezTo>
                        <a:pt x="15789" y="4983"/>
                        <a:pt x="16051" y="5255"/>
                        <a:pt x="16235" y="5593"/>
                      </a:cubicBezTo>
                      <a:cubicBezTo>
                        <a:pt x="16405" y="5856"/>
                        <a:pt x="16693" y="6159"/>
                        <a:pt x="17050" y="6383"/>
                      </a:cubicBezTo>
                      <a:cubicBezTo>
                        <a:pt x="17676" y="6740"/>
                        <a:pt x="18536" y="6977"/>
                        <a:pt x="19121" y="7252"/>
                      </a:cubicBezTo>
                      <a:cubicBezTo>
                        <a:pt x="19723" y="7511"/>
                        <a:pt x="20226" y="7943"/>
                        <a:pt x="20770" y="8299"/>
                      </a:cubicBezTo>
                      <a:cubicBezTo>
                        <a:pt x="20770" y="8298"/>
                        <a:pt x="20771" y="8298"/>
                        <a:pt x="20771" y="8298"/>
                      </a:cubicBezTo>
                      <a:cubicBezTo>
                        <a:pt x="20783" y="8298"/>
                        <a:pt x="20897" y="8378"/>
                        <a:pt x="20940" y="8400"/>
                      </a:cubicBezTo>
                      <a:cubicBezTo>
                        <a:pt x="21038" y="8473"/>
                        <a:pt x="21183" y="8490"/>
                        <a:pt x="21261" y="8586"/>
                      </a:cubicBezTo>
                      <a:cubicBezTo>
                        <a:pt x="21261" y="8587"/>
                        <a:pt x="21261" y="8590"/>
                        <a:pt x="21263" y="8592"/>
                      </a:cubicBezTo>
                      <a:cubicBezTo>
                        <a:pt x="21403" y="8670"/>
                        <a:pt x="21499" y="8680"/>
                        <a:pt x="21671" y="8762"/>
                      </a:cubicBezTo>
                      <a:cubicBezTo>
                        <a:pt x="21837" y="8830"/>
                        <a:pt x="22336" y="9091"/>
                        <a:pt x="22540" y="9174"/>
                      </a:cubicBezTo>
                      <a:cubicBezTo>
                        <a:pt x="23044" y="9394"/>
                        <a:pt x="23866" y="9656"/>
                        <a:pt x="24684" y="9801"/>
                      </a:cubicBezTo>
                      <a:cubicBezTo>
                        <a:pt x="29681" y="9929"/>
                        <a:pt x="34682" y="10044"/>
                        <a:pt x="39682" y="10044"/>
                      </a:cubicBezTo>
                      <a:cubicBezTo>
                        <a:pt x="42178" y="10044"/>
                        <a:pt x="44675" y="10015"/>
                        <a:pt x="47170" y="9945"/>
                      </a:cubicBezTo>
                      <a:cubicBezTo>
                        <a:pt x="49976" y="9830"/>
                        <a:pt x="52784" y="9706"/>
                        <a:pt x="55583" y="9463"/>
                      </a:cubicBezTo>
                      <a:cubicBezTo>
                        <a:pt x="57228" y="9279"/>
                        <a:pt x="58599" y="9259"/>
                        <a:pt x="60132" y="8781"/>
                      </a:cubicBezTo>
                      <a:cubicBezTo>
                        <a:pt x="60131" y="7552"/>
                        <a:pt x="60216" y="6325"/>
                        <a:pt x="60263" y="5096"/>
                      </a:cubicBezTo>
                      <a:cubicBezTo>
                        <a:pt x="60345" y="3411"/>
                        <a:pt x="60373" y="1722"/>
                        <a:pt x="60419" y="35"/>
                      </a:cubicBezTo>
                      <a:lnTo>
                        <a:pt x="60419" y="35"/>
                      </a:lnTo>
                      <a:cubicBezTo>
                        <a:pt x="60328" y="38"/>
                        <a:pt x="60237" y="39"/>
                        <a:pt x="60146" y="39"/>
                      </a:cubicBezTo>
                      <a:cubicBezTo>
                        <a:pt x="59636" y="39"/>
                        <a:pt x="59123" y="9"/>
                        <a:pt x="58613" y="9"/>
                      </a:cubicBezTo>
                      <a:cubicBezTo>
                        <a:pt x="58552" y="9"/>
                        <a:pt x="58491" y="10"/>
                        <a:pt x="58430" y="11"/>
                      </a:cubicBezTo>
                      <a:cubicBezTo>
                        <a:pt x="57802" y="3"/>
                        <a:pt x="57175" y="0"/>
                        <a:pt x="565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8"/>
                <p:cNvSpPr/>
                <p:nvPr/>
              </p:nvSpPr>
              <p:spPr>
                <a:xfrm>
                  <a:off x="7186578" y="3780661"/>
                  <a:ext cx="160249" cy="101831"/>
                </a:xfrm>
                <a:custGeom>
                  <a:avLst/>
                  <a:gdLst/>
                  <a:ahLst/>
                  <a:cxnLst/>
                  <a:rect l="l" t="t" r="r" b="b"/>
                  <a:pathLst>
                    <a:path w="4795" h="3047" extrusionOk="0">
                      <a:moveTo>
                        <a:pt x="172" y="0"/>
                      </a:moveTo>
                      <a:cubicBezTo>
                        <a:pt x="17" y="12"/>
                        <a:pt x="1" y="251"/>
                        <a:pt x="153" y="287"/>
                      </a:cubicBezTo>
                      <a:cubicBezTo>
                        <a:pt x="405" y="325"/>
                        <a:pt x="977" y="708"/>
                        <a:pt x="1045" y="766"/>
                      </a:cubicBezTo>
                      <a:cubicBezTo>
                        <a:pt x="1304" y="989"/>
                        <a:pt x="1492" y="1285"/>
                        <a:pt x="1757" y="1502"/>
                      </a:cubicBezTo>
                      <a:cubicBezTo>
                        <a:pt x="2192" y="1881"/>
                        <a:pt x="2732" y="2106"/>
                        <a:pt x="3246" y="2356"/>
                      </a:cubicBezTo>
                      <a:cubicBezTo>
                        <a:pt x="3677" y="2553"/>
                        <a:pt x="4087" y="2792"/>
                        <a:pt x="4503" y="3022"/>
                      </a:cubicBezTo>
                      <a:cubicBezTo>
                        <a:pt x="4529" y="3039"/>
                        <a:pt x="4558" y="3046"/>
                        <a:pt x="4586" y="3046"/>
                      </a:cubicBezTo>
                      <a:cubicBezTo>
                        <a:pt x="4693" y="3046"/>
                        <a:pt x="4794" y="2940"/>
                        <a:pt x="4759" y="2825"/>
                      </a:cubicBezTo>
                      <a:cubicBezTo>
                        <a:pt x="4704" y="2678"/>
                        <a:pt x="4514" y="2653"/>
                        <a:pt x="4390" y="2582"/>
                      </a:cubicBezTo>
                      <a:cubicBezTo>
                        <a:pt x="3473" y="2152"/>
                        <a:pt x="2425" y="1813"/>
                        <a:pt x="1759" y="1150"/>
                      </a:cubicBezTo>
                      <a:cubicBezTo>
                        <a:pt x="1475" y="885"/>
                        <a:pt x="1428" y="610"/>
                        <a:pt x="1058" y="351"/>
                      </a:cubicBezTo>
                      <a:cubicBezTo>
                        <a:pt x="788" y="184"/>
                        <a:pt x="364" y="3"/>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8"/>
                <p:cNvSpPr/>
                <p:nvPr/>
              </p:nvSpPr>
              <p:spPr>
                <a:xfrm>
                  <a:off x="7384558" y="3902343"/>
                  <a:ext cx="88596" cy="45752"/>
                </a:xfrm>
                <a:custGeom>
                  <a:avLst/>
                  <a:gdLst/>
                  <a:ahLst/>
                  <a:cxnLst/>
                  <a:rect l="l" t="t" r="r" b="b"/>
                  <a:pathLst>
                    <a:path w="2651" h="1369" extrusionOk="0">
                      <a:moveTo>
                        <a:pt x="228" y="1"/>
                      </a:moveTo>
                      <a:cubicBezTo>
                        <a:pt x="93" y="1"/>
                        <a:pt x="1" y="208"/>
                        <a:pt x="150" y="292"/>
                      </a:cubicBezTo>
                      <a:cubicBezTo>
                        <a:pt x="707" y="641"/>
                        <a:pt x="1323" y="881"/>
                        <a:pt x="1922" y="1145"/>
                      </a:cubicBezTo>
                      <a:cubicBezTo>
                        <a:pt x="2142" y="1222"/>
                        <a:pt x="2356" y="1368"/>
                        <a:pt x="2507" y="1368"/>
                      </a:cubicBezTo>
                      <a:cubicBezTo>
                        <a:pt x="2512" y="1368"/>
                        <a:pt x="2516" y="1368"/>
                        <a:pt x="2520" y="1368"/>
                      </a:cubicBezTo>
                      <a:cubicBezTo>
                        <a:pt x="2607" y="1346"/>
                        <a:pt x="2650" y="1239"/>
                        <a:pt x="2604" y="1161"/>
                      </a:cubicBezTo>
                      <a:cubicBezTo>
                        <a:pt x="2510" y="1057"/>
                        <a:pt x="2349" y="1028"/>
                        <a:pt x="2227" y="955"/>
                      </a:cubicBezTo>
                      <a:cubicBezTo>
                        <a:pt x="1585" y="650"/>
                        <a:pt x="937" y="351"/>
                        <a:pt x="306" y="24"/>
                      </a:cubicBezTo>
                      <a:cubicBezTo>
                        <a:pt x="279" y="8"/>
                        <a:pt x="253"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8"/>
                <p:cNvSpPr/>
                <p:nvPr/>
              </p:nvSpPr>
              <p:spPr>
                <a:xfrm>
                  <a:off x="7145705" y="3762748"/>
                  <a:ext cx="25466" cy="13702"/>
                </a:xfrm>
                <a:custGeom>
                  <a:avLst/>
                  <a:gdLst/>
                  <a:ahLst/>
                  <a:cxnLst/>
                  <a:rect l="l" t="t" r="r" b="b"/>
                  <a:pathLst>
                    <a:path w="762" h="410" extrusionOk="0">
                      <a:moveTo>
                        <a:pt x="171" y="0"/>
                      </a:moveTo>
                      <a:cubicBezTo>
                        <a:pt x="84" y="0"/>
                        <a:pt x="16" y="36"/>
                        <a:pt x="2" y="150"/>
                      </a:cubicBezTo>
                      <a:cubicBezTo>
                        <a:pt x="0" y="290"/>
                        <a:pt x="158" y="308"/>
                        <a:pt x="262" y="341"/>
                      </a:cubicBezTo>
                      <a:cubicBezTo>
                        <a:pt x="363" y="358"/>
                        <a:pt x="463" y="409"/>
                        <a:pt x="565" y="409"/>
                      </a:cubicBezTo>
                      <a:cubicBezTo>
                        <a:pt x="569" y="409"/>
                        <a:pt x="573" y="409"/>
                        <a:pt x="577" y="409"/>
                      </a:cubicBezTo>
                      <a:cubicBezTo>
                        <a:pt x="746" y="396"/>
                        <a:pt x="762" y="135"/>
                        <a:pt x="597" y="96"/>
                      </a:cubicBezTo>
                      <a:cubicBezTo>
                        <a:pt x="489" y="86"/>
                        <a:pt x="306" y="0"/>
                        <a:pt x="1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8"/>
                <p:cNvSpPr/>
                <p:nvPr/>
              </p:nvSpPr>
              <p:spPr>
                <a:xfrm>
                  <a:off x="6947391" y="3667033"/>
                  <a:ext cx="131675" cy="87260"/>
                </a:xfrm>
                <a:custGeom>
                  <a:avLst/>
                  <a:gdLst/>
                  <a:ahLst/>
                  <a:cxnLst/>
                  <a:rect l="l" t="t" r="r" b="b"/>
                  <a:pathLst>
                    <a:path w="3940" h="2611" extrusionOk="0">
                      <a:moveTo>
                        <a:pt x="268" y="1"/>
                      </a:moveTo>
                      <a:cubicBezTo>
                        <a:pt x="223" y="1"/>
                        <a:pt x="177" y="22"/>
                        <a:pt x="151" y="60"/>
                      </a:cubicBezTo>
                      <a:cubicBezTo>
                        <a:pt x="0" y="374"/>
                        <a:pt x="462" y="290"/>
                        <a:pt x="668" y="368"/>
                      </a:cubicBezTo>
                      <a:cubicBezTo>
                        <a:pt x="1215" y="474"/>
                        <a:pt x="1628" y="710"/>
                        <a:pt x="2001" y="1047"/>
                      </a:cubicBezTo>
                      <a:cubicBezTo>
                        <a:pt x="2549" y="1554"/>
                        <a:pt x="3057" y="2114"/>
                        <a:pt x="3625" y="2594"/>
                      </a:cubicBezTo>
                      <a:cubicBezTo>
                        <a:pt x="3649" y="2605"/>
                        <a:pt x="3673" y="2611"/>
                        <a:pt x="3695" y="2611"/>
                      </a:cubicBezTo>
                      <a:cubicBezTo>
                        <a:pt x="3836" y="2611"/>
                        <a:pt x="3940" y="2416"/>
                        <a:pt x="3820" y="2304"/>
                      </a:cubicBezTo>
                      <a:cubicBezTo>
                        <a:pt x="2875" y="1479"/>
                        <a:pt x="2048" y="354"/>
                        <a:pt x="748" y="103"/>
                      </a:cubicBezTo>
                      <a:cubicBezTo>
                        <a:pt x="601" y="70"/>
                        <a:pt x="455" y="35"/>
                        <a:pt x="307" y="6"/>
                      </a:cubicBezTo>
                      <a:cubicBezTo>
                        <a:pt x="295" y="3"/>
                        <a:pt x="281" y="1"/>
                        <a:pt x="2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8"/>
                <p:cNvSpPr/>
                <p:nvPr/>
              </p:nvSpPr>
              <p:spPr>
                <a:xfrm>
                  <a:off x="7400065" y="3688455"/>
                  <a:ext cx="221842" cy="15540"/>
                </a:xfrm>
                <a:custGeom>
                  <a:avLst/>
                  <a:gdLst/>
                  <a:ahLst/>
                  <a:cxnLst/>
                  <a:rect l="l" t="t" r="r" b="b"/>
                  <a:pathLst>
                    <a:path w="6638" h="465" extrusionOk="0">
                      <a:moveTo>
                        <a:pt x="6450" y="1"/>
                      </a:moveTo>
                      <a:cubicBezTo>
                        <a:pt x="6449" y="1"/>
                        <a:pt x="6447" y="1"/>
                        <a:pt x="6445" y="1"/>
                      </a:cubicBezTo>
                      <a:cubicBezTo>
                        <a:pt x="5478" y="49"/>
                        <a:pt x="4507" y="34"/>
                        <a:pt x="3539" y="66"/>
                      </a:cubicBezTo>
                      <a:cubicBezTo>
                        <a:pt x="2453" y="107"/>
                        <a:pt x="1371" y="201"/>
                        <a:pt x="284" y="230"/>
                      </a:cubicBezTo>
                      <a:cubicBezTo>
                        <a:pt x="273" y="231"/>
                        <a:pt x="263" y="231"/>
                        <a:pt x="252" y="231"/>
                      </a:cubicBezTo>
                      <a:cubicBezTo>
                        <a:pt x="231" y="231"/>
                        <a:pt x="208" y="230"/>
                        <a:pt x="186" y="230"/>
                      </a:cubicBezTo>
                      <a:cubicBezTo>
                        <a:pt x="144" y="230"/>
                        <a:pt x="104" y="235"/>
                        <a:pt x="72" y="266"/>
                      </a:cubicBezTo>
                      <a:cubicBezTo>
                        <a:pt x="1" y="333"/>
                        <a:pt x="52" y="464"/>
                        <a:pt x="152" y="464"/>
                      </a:cubicBezTo>
                      <a:cubicBezTo>
                        <a:pt x="153" y="464"/>
                        <a:pt x="154" y="464"/>
                        <a:pt x="155" y="464"/>
                      </a:cubicBezTo>
                      <a:cubicBezTo>
                        <a:pt x="1832" y="422"/>
                        <a:pt x="3511" y="437"/>
                        <a:pt x="5185" y="341"/>
                      </a:cubicBezTo>
                      <a:cubicBezTo>
                        <a:pt x="5622" y="306"/>
                        <a:pt x="6067" y="315"/>
                        <a:pt x="6500" y="270"/>
                      </a:cubicBezTo>
                      <a:cubicBezTo>
                        <a:pt x="6637" y="222"/>
                        <a:pt x="6595" y="1"/>
                        <a:pt x="64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8"/>
                <p:cNvSpPr/>
                <p:nvPr/>
              </p:nvSpPr>
              <p:spPr>
                <a:xfrm>
                  <a:off x="7305052" y="3692733"/>
                  <a:ext cx="36428" cy="11263"/>
                </a:xfrm>
                <a:custGeom>
                  <a:avLst/>
                  <a:gdLst/>
                  <a:ahLst/>
                  <a:cxnLst/>
                  <a:rect l="l" t="t" r="r" b="b"/>
                  <a:pathLst>
                    <a:path w="1090" h="337" extrusionOk="0">
                      <a:moveTo>
                        <a:pt x="891" y="8"/>
                      </a:moveTo>
                      <a:cubicBezTo>
                        <a:pt x="890" y="8"/>
                        <a:pt x="889" y="8"/>
                        <a:pt x="888" y="8"/>
                      </a:cubicBezTo>
                      <a:cubicBezTo>
                        <a:pt x="630" y="22"/>
                        <a:pt x="364" y="0"/>
                        <a:pt x="109" y="39"/>
                      </a:cubicBezTo>
                      <a:cubicBezTo>
                        <a:pt x="37" y="64"/>
                        <a:pt x="0" y="151"/>
                        <a:pt x="19" y="222"/>
                      </a:cubicBezTo>
                      <a:cubicBezTo>
                        <a:pt x="36" y="288"/>
                        <a:pt x="100" y="336"/>
                        <a:pt x="167" y="336"/>
                      </a:cubicBezTo>
                      <a:cubicBezTo>
                        <a:pt x="168" y="336"/>
                        <a:pt x="169" y="336"/>
                        <a:pt x="170" y="336"/>
                      </a:cubicBezTo>
                      <a:cubicBezTo>
                        <a:pt x="409" y="330"/>
                        <a:pt x="649" y="325"/>
                        <a:pt x="888" y="320"/>
                      </a:cubicBezTo>
                      <a:cubicBezTo>
                        <a:pt x="889" y="320"/>
                        <a:pt x="890" y="320"/>
                        <a:pt x="891" y="320"/>
                      </a:cubicBezTo>
                      <a:cubicBezTo>
                        <a:pt x="1090" y="320"/>
                        <a:pt x="1090" y="8"/>
                        <a:pt x="891" y="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8"/>
                <p:cNvSpPr/>
                <p:nvPr/>
              </p:nvSpPr>
              <p:spPr>
                <a:xfrm>
                  <a:off x="7717120" y="3690928"/>
                  <a:ext cx="103836" cy="11998"/>
                </a:xfrm>
                <a:custGeom>
                  <a:avLst/>
                  <a:gdLst/>
                  <a:ahLst/>
                  <a:cxnLst/>
                  <a:rect l="l" t="t" r="r" b="b"/>
                  <a:pathLst>
                    <a:path w="3107" h="359" extrusionOk="0">
                      <a:moveTo>
                        <a:pt x="2901" y="1"/>
                      </a:moveTo>
                      <a:cubicBezTo>
                        <a:pt x="2899" y="1"/>
                        <a:pt x="2897" y="1"/>
                        <a:pt x="2895" y="1"/>
                      </a:cubicBezTo>
                      <a:cubicBezTo>
                        <a:pt x="2185" y="67"/>
                        <a:pt x="1471" y="60"/>
                        <a:pt x="760" y="77"/>
                      </a:cubicBezTo>
                      <a:cubicBezTo>
                        <a:pt x="556" y="82"/>
                        <a:pt x="350" y="85"/>
                        <a:pt x="146" y="89"/>
                      </a:cubicBezTo>
                      <a:cubicBezTo>
                        <a:pt x="145" y="89"/>
                        <a:pt x="143" y="89"/>
                        <a:pt x="142" y="89"/>
                      </a:cubicBezTo>
                      <a:cubicBezTo>
                        <a:pt x="110" y="89"/>
                        <a:pt x="80" y="103"/>
                        <a:pt x="58" y="125"/>
                      </a:cubicBezTo>
                      <a:cubicBezTo>
                        <a:pt x="0" y="180"/>
                        <a:pt x="15" y="282"/>
                        <a:pt x="84" y="322"/>
                      </a:cubicBezTo>
                      <a:cubicBezTo>
                        <a:pt x="114" y="337"/>
                        <a:pt x="147" y="340"/>
                        <a:pt x="181" y="340"/>
                      </a:cubicBezTo>
                      <a:cubicBezTo>
                        <a:pt x="206" y="340"/>
                        <a:pt x="232" y="338"/>
                        <a:pt x="257" y="338"/>
                      </a:cubicBezTo>
                      <a:cubicBezTo>
                        <a:pt x="267" y="338"/>
                        <a:pt x="278" y="339"/>
                        <a:pt x="288" y="340"/>
                      </a:cubicBezTo>
                      <a:cubicBezTo>
                        <a:pt x="330" y="339"/>
                        <a:pt x="372" y="339"/>
                        <a:pt x="415" y="339"/>
                      </a:cubicBezTo>
                      <a:cubicBezTo>
                        <a:pt x="880" y="339"/>
                        <a:pt x="1349" y="358"/>
                        <a:pt x="1816" y="358"/>
                      </a:cubicBezTo>
                      <a:cubicBezTo>
                        <a:pt x="2197" y="358"/>
                        <a:pt x="2577" y="345"/>
                        <a:pt x="2954" y="299"/>
                      </a:cubicBezTo>
                      <a:cubicBezTo>
                        <a:pt x="3107" y="245"/>
                        <a:pt x="3060" y="1"/>
                        <a:pt x="29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8"/>
                <p:cNvSpPr/>
                <p:nvPr/>
              </p:nvSpPr>
              <p:spPr>
                <a:xfrm>
                  <a:off x="7725876" y="3759406"/>
                  <a:ext cx="300646" cy="14805"/>
                </a:xfrm>
                <a:custGeom>
                  <a:avLst/>
                  <a:gdLst/>
                  <a:ahLst/>
                  <a:cxnLst/>
                  <a:rect l="l" t="t" r="r" b="b"/>
                  <a:pathLst>
                    <a:path w="8996" h="443" extrusionOk="0">
                      <a:moveTo>
                        <a:pt x="8841" y="1"/>
                      </a:moveTo>
                      <a:cubicBezTo>
                        <a:pt x="8840" y="1"/>
                        <a:pt x="8839" y="1"/>
                        <a:pt x="8837" y="1"/>
                      </a:cubicBezTo>
                      <a:cubicBezTo>
                        <a:pt x="7806" y="92"/>
                        <a:pt x="6773" y="112"/>
                        <a:pt x="5740" y="112"/>
                      </a:cubicBezTo>
                      <a:cubicBezTo>
                        <a:pt x="4880" y="112"/>
                        <a:pt x="4019" y="98"/>
                        <a:pt x="3159" y="98"/>
                      </a:cubicBezTo>
                      <a:cubicBezTo>
                        <a:pt x="2507" y="98"/>
                        <a:pt x="1856" y="106"/>
                        <a:pt x="1205" y="135"/>
                      </a:cubicBezTo>
                      <a:cubicBezTo>
                        <a:pt x="1058" y="142"/>
                        <a:pt x="909" y="143"/>
                        <a:pt x="761" y="143"/>
                      </a:cubicBezTo>
                      <a:cubicBezTo>
                        <a:pt x="738" y="143"/>
                        <a:pt x="716" y="143"/>
                        <a:pt x="693" y="143"/>
                      </a:cubicBezTo>
                      <a:cubicBezTo>
                        <a:pt x="493" y="143"/>
                        <a:pt x="294" y="144"/>
                        <a:pt x="97" y="160"/>
                      </a:cubicBezTo>
                      <a:cubicBezTo>
                        <a:pt x="20" y="186"/>
                        <a:pt x="0" y="297"/>
                        <a:pt x="60" y="352"/>
                      </a:cubicBezTo>
                      <a:cubicBezTo>
                        <a:pt x="137" y="388"/>
                        <a:pt x="234" y="397"/>
                        <a:pt x="336" y="397"/>
                      </a:cubicBezTo>
                      <a:cubicBezTo>
                        <a:pt x="436" y="397"/>
                        <a:pt x="542" y="388"/>
                        <a:pt x="639" y="388"/>
                      </a:cubicBezTo>
                      <a:cubicBezTo>
                        <a:pt x="681" y="388"/>
                        <a:pt x="722" y="390"/>
                        <a:pt x="760" y="394"/>
                      </a:cubicBezTo>
                      <a:cubicBezTo>
                        <a:pt x="1869" y="419"/>
                        <a:pt x="2978" y="443"/>
                        <a:pt x="4087" y="443"/>
                      </a:cubicBezTo>
                      <a:cubicBezTo>
                        <a:pt x="5205" y="443"/>
                        <a:pt x="6322" y="419"/>
                        <a:pt x="7438" y="347"/>
                      </a:cubicBezTo>
                      <a:cubicBezTo>
                        <a:pt x="7919" y="310"/>
                        <a:pt x="8406" y="290"/>
                        <a:pt x="8882" y="224"/>
                      </a:cubicBezTo>
                      <a:cubicBezTo>
                        <a:pt x="8995" y="184"/>
                        <a:pt x="8963" y="1"/>
                        <a:pt x="8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8"/>
                <p:cNvSpPr/>
                <p:nvPr/>
              </p:nvSpPr>
              <p:spPr>
                <a:xfrm>
                  <a:off x="7629226" y="3765522"/>
                  <a:ext cx="19150" cy="11329"/>
                </a:xfrm>
                <a:custGeom>
                  <a:avLst/>
                  <a:gdLst/>
                  <a:ahLst/>
                  <a:cxnLst/>
                  <a:rect l="l" t="t" r="r" b="b"/>
                  <a:pathLst>
                    <a:path w="573" h="339" extrusionOk="0">
                      <a:moveTo>
                        <a:pt x="357" y="0"/>
                      </a:moveTo>
                      <a:cubicBezTo>
                        <a:pt x="356" y="0"/>
                        <a:pt x="354" y="0"/>
                        <a:pt x="352" y="0"/>
                      </a:cubicBezTo>
                      <a:cubicBezTo>
                        <a:pt x="334" y="2"/>
                        <a:pt x="314" y="3"/>
                        <a:pt x="294" y="3"/>
                      </a:cubicBezTo>
                      <a:cubicBezTo>
                        <a:pt x="280" y="3"/>
                        <a:pt x="266" y="2"/>
                        <a:pt x="251" y="2"/>
                      </a:cubicBezTo>
                      <a:cubicBezTo>
                        <a:pt x="188" y="2"/>
                        <a:pt x="124" y="7"/>
                        <a:pt x="77" y="54"/>
                      </a:cubicBezTo>
                      <a:cubicBezTo>
                        <a:pt x="1" y="126"/>
                        <a:pt x="19" y="261"/>
                        <a:pt x="111" y="313"/>
                      </a:cubicBezTo>
                      <a:cubicBezTo>
                        <a:pt x="152" y="329"/>
                        <a:pt x="212" y="339"/>
                        <a:pt x="273" y="339"/>
                      </a:cubicBezTo>
                      <a:cubicBezTo>
                        <a:pt x="349" y="339"/>
                        <a:pt x="427" y="323"/>
                        <a:pt x="470" y="282"/>
                      </a:cubicBezTo>
                      <a:cubicBezTo>
                        <a:pt x="573" y="187"/>
                        <a:pt x="497"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8"/>
                <p:cNvSpPr/>
                <p:nvPr/>
              </p:nvSpPr>
              <p:spPr>
                <a:xfrm>
                  <a:off x="7528632" y="3855421"/>
                  <a:ext cx="190427" cy="11196"/>
                </a:xfrm>
                <a:custGeom>
                  <a:avLst/>
                  <a:gdLst/>
                  <a:ahLst/>
                  <a:cxnLst/>
                  <a:rect l="l" t="t" r="r" b="b"/>
                  <a:pathLst>
                    <a:path w="5698" h="335" extrusionOk="0">
                      <a:moveTo>
                        <a:pt x="5531" y="0"/>
                      </a:moveTo>
                      <a:cubicBezTo>
                        <a:pt x="5529" y="0"/>
                        <a:pt x="5528" y="0"/>
                        <a:pt x="5526" y="0"/>
                      </a:cubicBezTo>
                      <a:cubicBezTo>
                        <a:pt x="3732" y="21"/>
                        <a:pt x="1929" y="8"/>
                        <a:pt x="138" y="64"/>
                      </a:cubicBezTo>
                      <a:cubicBezTo>
                        <a:pt x="0" y="114"/>
                        <a:pt x="41" y="335"/>
                        <a:pt x="187" y="335"/>
                      </a:cubicBezTo>
                      <a:cubicBezTo>
                        <a:pt x="189" y="335"/>
                        <a:pt x="191" y="335"/>
                        <a:pt x="193" y="335"/>
                      </a:cubicBezTo>
                      <a:cubicBezTo>
                        <a:pt x="1580" y="332"/>
                        <a:pt x="2969" y="302"/>
                        <a:pt x="4356" y="278"/>
                      </a:cubicBezTo>
                      <a:cubicBezTo>
                        <a:pt x="4761" y="261"/>
                        <a:pt x="5174" y="276"/>
                        <a:pt x="5575" y="241"/>
                      </a:cubicBezTo>
                      <a:cubicBezTo>
                        <a:pt x="5698" y="198"/>
                        <a:pt x="5661" y="0"/>
                        <a:pt x="55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8"/>
                <p:cNvSpPr/>
                <p:nvPr/>
              </p:nvSpPr>
              <p:spPr>
                <a:xfrm>
                  <a:off x="8268717" y="3685180"/>
                  <a:ext cx="374772" cy="15875"/>
                </a:xfrm>
                <a:custGeom>
                  <a:avLst/>
                  <a:gdLst/>
                  <a:ahLst/>
                  <a:cxnLst/>
                  <a:rect l="l" t="t" r="r" b="b"/>
                  <a:pathLst>
                    <a:path w="11214" h="475" extrusionOk="0">
                      <a:moveTo>
                        <a:pt x="10945" y="0"/>
                      </a:moveTo>
                      <a:cubicBezTo>
                        <a:pt x="10943" y="0"/>
                        <a:pt x="10940" y="0"/>
                        <a:pt x="10937" y="0"/>
                      </a:cubicBezTo>
                      <a:cubicBezTo>
                        <a:pt x="9722" y="84"/>
                        <a:pt x="8503" y="42"/>
                        <a:pt x="7287" y="66"/>
                      </a:cubicBezTo>
                      <a:cubicBezTo>
                        <a:pt x="4950" y="135"/>
                        <a:pt x="2613" y="168"/>
                        <a:pt x="276" y="219"/>
                      </a:cubicBezTo>
                      <a:cubicBezTo>
                        <a:pt x="261" y="221"/>
                        <a:pt x="246" y="221"/>
                        <a:pt x="231" y="221"/>
                      </a:cubicBezTo>
                      <a:cubicBezTo>
                        <a:pt x="216" y="221"/>
                        <a:pt x="202" y="221"/>
                        <a:pt x="187" y="221"/>
                      </a:cubicBezTo>
                      <a:cubicBezTo>
                        <a:pt x="139" y="221"/>
                        <a:pt x="93" y="225"/>
                        <a:pt x="57" y="260"/>
                      </a:cubicBezTo>
                      <a:cubicBezTo>
                        <a:pt x="1" y="315"/>
                        <a:pt x="12" y="417"/>
                        <a:pt x="82" y="457"/>
                      </a:cubicBezTo>
                      <a:cubicBezTo>
                        <a:pt x="108" y="471"/>
                        <a:pt x="137" y="474"/>
                        <a:pt x="166" y="474"/>
                      </a:cubicBezTo>
                      <a:cubicBezTo>
                        <a:pt x="196" y="474"/>
                        <a:pt x="228" y="470"/>
                        <a:pt x="258" y="470"/>
                      </a:cubicBezTo>
                      <a:cubicBezTo>
                        <a:pt x="264" y="470"/>
                        <a:pt x="271" y="471"/>
                        <a:pt x="277" y="471"/>
                      </a:cubicBezTo>
                      <a:cubicBezTo>
                        <a:pt x="1540" y="444"/>
                        <a:pt x="2803" y="432"/>
                        <a:pt x="4066" y="432"/>
                      </a:cubicBezTo>
                      <a:cubicBezTo>
                        <a:pt x="5142" y="432"/>
                        <a:pt x="6218" y="440"/>
                        <a:pt x="7294" y="455"/>
                      </a:cubicBezTo>
                      <a:cubicBezTo>
                        <a:pt x="7824" y="462"/>
                        <a:pt x="8353" y="468"/>
                        <a:pt x="8882" y="468"/>
                      </a:cubicBezTo>
                      <a:cubicBezTo>
                        <a:pt x="9522" y="468"/>
                        <a:pt x="10162" y="459"/>
                        <a:pt x="10801" y="432"/>
                      </a:cubicBezTo>
                      <a:cubicBezTo>
                        <a:pt x="10898" y="417"/>
                        <a:pt x="11011" y="435"/>
                        <a:pt x="11085" y="358"/>
                      </a:cubicBezTo>
                      <a:cubicBezTo>
                        <a:pt x="11213" y="237"/>
                        <a:pt x="11121" y="0"/>
                        <a:pt x="109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8"/>
                <p:cNvSpPr/>
                <p:nvPr/>
              </p:nvSpPr>
              <p:spPr>
                <a:xfrm>
                  <a:off x="8183964" y="3689458"/>
                  <a:ext cx="30178" cy="13468"/>
                </a:xfrm>
                <a:custGeom>
                  <a:avLst/>
                  <a:gdLst/>
                  <a:ahLst/>
                  <a:cxnLst/>
                  <a:rect l="l" t="t" r="r" b="b"/>
                  <a:pathLst>
                    <a:path w="903" h="403" extrusionOk="0">
                      <a:moveTo>
                        <a:pt x="324" y="1"/>
                      </a:moveTo>
                      <a:cubicBezTo>
                        <a:pt x="217" y="1"/>
                        <a:pt x="121" y="23"/>
                        <a:pt x="72" y="127"/>
                      </a:cubicBezTo>
                      <a:cubicBezTo>
                        <a:pt x="0" y="317"/>
                        <a:pt x="164" y="402"/>
                        <a:pt x="324" y="402"/>
                      </a:cubicBezTo>
                      <a:cubicBezTo>
                        <a:pt x="345" y="402"/>
                        <a:pt x="366" y="401"/>
                        <a:pt x="386" y="398"/>
                      </a:cubicBezTo>
                      <a:cubicBezTo>
                        <a:pt x="399" y="397"/>
                        <a:pt x="411" y="397"/>
                        <a:pt x="424" y="397"/>
                      </a:cubicBezTo>
                      <a:cubicBezTo>
                        <a:pt x="476" y="397"/>
                        <a:pt x="530" y="403"/>
                        <a:pt x="583" y="403"/>
                      </a:cubicBezTo>
                      <a:cubicBezTo>
                        <a:pt x="627" y="403"/>
                        <a:pt x="670" y="399"/>
                        <a:pt x="711" y="384"/>
                      </a:cubicBezTo>
                      <a:cubicBezTo>
                        <a:pt x="903" y="315"/>
                        <a:pt x="842" y="10"/>
                        <a:pt x="642" y="10"/>
                      </a:cubicBezTo>
                      <a:cubicBezTo>
                        <a:pt x="640" y="10"/>
                        <a:pt x="638" y="10"/>
                        <a:pt x="635" y="10"/>
                      </a:cubicBezTo>
                      <a:cubicBezTo>
                        <a:pt x="615" y="13"/>
                        <a:pt x="593" y="14"/>
                        <a:pt x="571" y="14"/>
                      </a:cubicBezTo>
                      <a:cubicBezTo>
                        <a:pt x="493" y="14"/>
                        <a:pt x="405"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8"/>
                <p:cNvSpPr/>
                <p:nvPr/>
              </p:nvSpPr>
              <p:spPr>
                <a:xfrm>
                  <a:off x="8484644" y="3795833"/>
                  <a:ext cx="134917" cy="13268"/>
                </a:xfrm>
                <a:custGeom>
                  <a:avLst/>
                  <a:gdLst/>
                  <a:ahLst/>
                  <a:cxnLst/>
                  <a:rect l="l" t="t" r="r" b="b"/>
                  <a:pathLst>
                    <a:path w="4037" h="397" extrusionOk="0">
                      <a:moveTo>
                        <a:pt x="3843" y="1"/>
                      </a:moveTo>
                      <a:cubicBezTo>
                        <a:pt x="3841" y="1"/>
                        <a:pt x="3839" y="1"/>
                        <a:pt x="3838" y="1"/>
                      </a:cubicBezTo>
                      <a:cubicBezTo>
                        <a:pt x="2610" y="120"/>
                        <a:pt x="1367" y="63"/>
                        <a:pt x="140" y="125"/>
                      </a:cubicBezTo>
                      <a:cubicBezTo>
                        <a:pt x="1" y="176"/>
                        <a:pt x="43" y="396"/>
                        <a:pt x="189" y="396"/>
                      </a:cubicBezTo>
                      <a:cubicBezTo>
                        <a:pt x="191" y="396"/>
                        <a:pt x="193" y="396"/>
                        <a:pt x="195" y="396"/>
                      </a:cubicBezTo>
                      <a:cubicBezTo>
                        <a:pt x="1278" y="396"/>
                        <a:pt x="2364" y="386"/>
                        <a:pt x="3447" y="330"/>
                      </a:cubicBezTo>
                      <a:cubicBezTo>
                        <a:pt x="3608" y="301"/>
                        <a:pt x="3804" y="348"/>
                        <a:pt x="3943" y="259"/>
                      </a:cubicBezTo>
                      <a:cubicBezTo>
                        <a:pt x="4036" y="171"/>
                        <a:pt x="3970" y="1"/>
                        <a:pt x="38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8"/>
                <p:cNvSpPr/>
                <p:nvPr/>
              </p:nvSpPr>
              <p:spPr>
                <a:xfrm>
                  <a:off x="8373456" y="3799242"/>
                  <a:ext cx="22458" cy="11196"/>
                </a:xfrm>
                <a:custGeom>
                  <a:avLst/>
                  <a:gdLst/>
                  <a:ahLst/>
                  <a:cxnLst/>
                  <a:rect l="l" t="t" r="r" b="b"/>
                  <a:pathLst>
                    <a:path w="672" h="335" extrusionOk="0">
                      <a:moveTo>
                        <a:pt x="467" y="2"/>
                      </a:moveTo>
                      <a:cubicBezTo>
                        <a:pt x="465" y="2"/>
                        <a:pt x="463" y="2"/>
                        <a:pt x="461" y="2"/>
                      </a:cubicBezTo>
                      <a:cubicBezTo>
                        <a:pt x="351" y="16"/>
                        <a:pt x="233" y="0"/>
                        <a:pt x="128" y="31"/>
                      </a:cubicBezTo>
                      <a:cubicBezTo>
                        <a:pt x="7" y="71"/>
                        <a:pt x="0" y="251"/>
                        <a:pt x="109" y="309"/>
                      </a:cubicBezTo>
                      <a:cubicBezTo>
                        <a:pt x="140" y="326"/>
                        <a:pt x="174" y="331"/>
                        <a:pt x="209" y="331"/>
                      </a:cubicBezTo>
                      <a:cubicBezTo>
                        <a:pt x="251" y="331"/>
                        <a:pt x="294" y="324"/>
                        <a:pt x="335" y="324"/>
                      </a:cubicBezTo>
                      <a:cubicBezTo>
                        <a:pt x="339" y="324"/>
                        <a:pt x="343" y="325"/>
                        <a:pt x="348" y="325"/>
                      </a:cubicBezTo>
                      <a:cubicBezTo>
                        <a:pt x="424" y="317"/>
                        <a:pt x="514" y="335"/>
                        <a:pt x="572" y="273"/>
                      </a:cubicBezTo>
                      <a:cubicBezTo>
                        <a:pt x="672" y="181"/>
                        <a:pt x="599" y="2"/>
                        <a:pt x="467" y="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8"/>
                <p:cNvSpPr/>
                <p:nvPr/>
              </p:nvSpPr>
              <p:spPr>
                <a:xfrm>
                  <a:off x="8105828" y="3841184"/>
                  <a:ext cx="164259" cy="17546"/>
                </a:xfrm>
                <a:custGeom>
                  <a:avLst/>
                  <a:gdLst/>
                  <a:ahLst/>
                  <a:cxnLst/>
                  <a:rect l="l" t="t" r="r" b="b"/>
                  <a:pathLst>
                    <a:path w="4915" h="525" extrusionOk="0">
                      <a:moveTo>
                        <a:pt x="4737" y="1"/>
                      </a:moveTo>
                      <a:cubicBezTo>
                        <a:pt x="4736" y="1"/>
                        <a:pt x="4734" y="1"/>
                        <a:pt x="4733" y="1"/>
                      </a:cubicBezTo>
                      <a:cubicBezTo>
                        <a:pt x="3611" y="83"/>
                        <a:pt x="2488" y="148"/>
                        <a:pt x="1366" y="214"/>
                      </a:cubicBezTo>
                      <a:cubicBezTo>
                        <a:pt x="965" y="235"/>
                        <a:pt x="565" y="256"/>
                        <a:pt x="166" y="276"/>
                      </a:cubicBezTo>
                      <a:cubicBezTo>
                        <a:pt x="132" y="276"/>
                        <a:pt x="101" y="289"/>
                        <a:pt x="77" y="312"/>
                      </a:cubicBezTo>
                      <a:cubicBezTo>
                        <a:pt x="0" y="384"/>
                        <a:pt x="56" y="525"/>
                        <a:pt x="163" y="525"/>
                      </a:cubicBezTo>
                      <a:cubicBezTo>
                        <a:pt x="164" y="525"/>
                        <a:pt x="165" y="525"/>
                        <a:pt x="166" y="525"/>
                      </a:cubicBezTo>
                      <a:cubicBezTo>
                        <a:pt x="1423" y="470"/>
                        <a:pt x="2678" y="403"/>
                        <a:pt x="3935" y="327"/>
                      </a:cubicBezTo>
                      <a:cubicBezTo>
                        <a:pt x="4201" y="309"/>
                        <a:pt x="4466" y="292"/>
                        <a:pt x="4733" y="274"/>
                      </a:cubicBezTo>
                      <a:cubicBezTo>
                        <a:pt x="4769" y="274"/>
                        <a:pt x="4804" y="260"/>
                        <a:pt x="4830" y="234"/>
                      </a:cubicBezTo>
                      <a:cubicBezTo>
                        <a:pt x="4914" y="155"/>
                        <a:pt x="4852" y="1"/>
                        <a:pt x="4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1" name="Google Shape;681;p8"/>
              <p:cNvSpPr/>
              <p:nvPr/>
            </p:nvSpPr>
            <p:spPr>
              <a:xfrm>
                <a:off x="1628864" y="4536425"/>
                <a:ext cx="2889453" cy="697556"/>
              </a:xfrm>
              <a:custGeom>
                <a:avLst/>
                <a:gdLst/>
                <a:ahLst/>
                <a:cxnLst/>
                <a:rect l="l" t="t" r="r" b="b"/>
                <a:pathLst>
                  <a:path w="40340" h="9739" extrusionOk="0">
                    <a:moveTo>
                      <a:pt x="15958" y="1"/>
                    </a:moveTo>
                    <a:cubicBezTo>
                      <a:pt x="15715" y="1"/>
                      <a:pt x="15475" y="4"/>
                      <a:pt x="15232" y="7"/>
                    </a:cubicBezTo>
                    <a:cubicBezTo>
                      <a:pt x="12596" y="33"/>
                      <a:pt x="9962" y="208"/>
                      <a:pt x="7336" y="461"/>
                    </a:cubicBezTo>
                    <a:cubicBezTo>
                      <a:pt x="5094" y="663"/>
                      <a:pt x="2840" y="648"/>
                      <a:pt x="591" y="695"/>
                    </a:cubicBezTo>
                    <a:cubicBezTo>
                      <a:pt x="394" y="697"/>
                      <a:pt x="197" y="699"/>
                      <a:pt x="0" y="702"/>
                    </a:cubicBezTo>
                    <a:cubicBezTo>
                      <a:pt x="2234" y="983"/>
                      <a:pt x="4451" y="1379"/>
                      <a:pt x="6636" y="1921"/>
                    </a:cubicBezTo>
                    <a:cubicBezTo>
                      <a:pt x="7353" y="2147"/>
                      <a:pt x="8038" y="2539"/>
                      <a:pt x="8849" y="2877"/>
                    </a:cubicBezTo>
                    <a:cubicBezTo>
                      <a:pt x="11131" y="3910"/>
                      <a:pt x="13471" y="3641"/>
                      <a:pt x="15966" y="3743"/>
                    </a:cubicBezTo>
                    <a:cubicBezTo>
                      <a:pt x="16905" y="3754"/>
                      <a:pt x="17839" y="3870"/>
                      <a:pt x="18765" y="4026"/>
                    </a:cubicBezTo>
                    <a:cubicBezTo>
                      <a:pt x="19878" y="4194"/>
                      <a:pt x="20999" y="4406"/>
                      <a:pt x="22056" y="4810"/>
                    </a:cubicBezTo>
                    <a:cubicBezTo>
                      <a:pt x="22741" y="5122"/>
                      <a:pt x="23424" y="5574"/>
                      <a:pt x="24025" y="5774"/>
                    </a:cubicBezTo>
                    <a:cubicBezTo>
                      <a:pt x="25408" y="6305"/>
                      <a:pt x="26753" y="6275"/>
                      <a:pt x="28287" y="6345"/>
                    </a:cubicBezTo>
                    <a:cubicBezTo>
                      <a:pt x="29827" y="6389"/>
                      <a:pt x="31437" y="6560"/>
                      <a:pt x="32749" y="7444"/>
                    </a:cubicBezTo>
                    <a:cubicBezTo>
                      <a:pt x="33580" y="7972"/>
                      <a:pt x="34325" y="8624"/>
                      <a:pt x="35056" y="9281"/>
                    </a:cubicBezTo>
                    <a:cubicBezTo>
                      <a:pt x="35231" y="9442"/>
                      <a:pt x="35325" y="9492"/>
                      <a:pt x="35435" y="9584"/>
                    </a:cubicBezTo>
                    <a:cubicBezTo>
                      <a:pt x="36071" y="9601"/>
                      <a:pt x="36705" y="9620"/>
                      <a:pt x="37341" y="9642"/>
                    </a:cubicBezTo>
                    <a:cubicBezTo>
                      <a:pt x="38341" y="9673"/>
                      <a:pt x="39339" y="9707"/>
                      <a:pt x="40340" y="9739"/>
                    </a:cubicBezTo>
                    <a:cubicBezTo>
                      <a:pt x="40066" y="9666"/>
                      <a:pt x="39797" y="9576"/>
                      <a:pt x="39526" y="9497"/>
                    </a:cubicBezTo>
                    <a:cubicBezTo>
                      <a:pt x="39233" y="9410"/>
                      <a:pt x="38942" y="9300"/>
                      <a:pt x="38674" y="9143"/>
                    </a:cubicBezTo>
                    <a:cubicBezTo>
                      <a:pt x="38441" y="9004"/>
                      <a:pt x="38292" y="8870"/>
                      <a:pt x="38259" y="8848"/>
                    </a:cubicBezTo>
                    <a:cubicBezTo>
                      <a:pt x="38215" y="8805"/>
                      <a:pt x="38204" y="8754"/>
                      <a:pt x="38208" y="8706"/>
                    </a:cubicBezTo>
                    <a:cubicBezTo>
                      <a:pt x="37901" y="8576"/>
                      <a:pt x="37836" y="8558"/>
                      <a:pt x="37455" y="8354"/>
                    </a:cubicBezTo>
                    <a:cubicBezTo>
                      <a:pt x="36667" y="7918"/>
                      <a:pt x="35897" y="7451"/>
                      <a:pt x="35078" y="7074"/>
                    </a:cubicBezTo>
                    <a:cubicBezTo>
                      <a:pt x="34507" y="6811"/>
                      <a:pt x="33922" y="6521"/>
                      <a:pt x="33504" y="6127"/>
                    </a:cubicBezTo>
                    <a:cubicBezTo>
                      <a:pt x="33150" y="5810"/>
                      <a:pt x="33035" y="5538"/>
                      <a:pt x="32671" y="5382"/>
                    </a:cubicBezTo>
                    <a:cubicBezTo>
                      <a:pt x="32154" y="5112"/>
                      <a:pt x="30836" y="4792"/>
                      <a:pt x="29879" y="4537"/>
                    </a:cubicBezTo>
                    <a:cubicBezTo>
                      <a:pt x="29131" y="4338"/>
                      <a:pt x="28347" y="4165"/>
                      <a:pt x="27683" y="3754"/>
                    </a:cubicBezTo>
                    <a:cubicBezTo>
                      <a:pt x="26390" y="2875"/>
                      <a:pt x="27342" y="2183"/>
                      <a:pt x="25703" y="1775"/>
                    </a:cubicBezTo>
                    <a:cubicBezTo>
                      <a:pt x="24263" y="1404"/>
                      <a:pt x="22875" y="1404"/>
                      <a:pt x="21252" y="1214"/>
                    </a:cubicBezTo>
                    <a:cubicBezTo>
                      <a:pt x="19629" y="1012"/>
                      <a:pt x="17687" y="632"/>
                      <a:pt x="15960" y="4"/>
                    </a:cubicBezTo>
                    <a:lnTo>
                      <a:pt x="159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8"/>
              <p:cNvSpPr/>
              <p:nvPr/>
            </p:nvSpPr>
            <p:spPr>
              <a:xfrm>
                <a:off x="2719808" y="4536425"/>
                <a:ext cx="1798495" cy="697556"/>
              </a:xfrm>
              <a:custGeom>
                <a:avLst/>
                <a:gdLst/>
                <a:ahLst/>
                <a:cxnLst/>
                <a:rect l="l" t="t" r="r" b="b"/>
                <a:pathLst>
                  <a:path w="25109" h="9739" extrusionOk="0">
                    <a:moveTo>
                      <a:pt x="727" y="1"/>
                    </a:moveTo>
                    <a:cubicBezTo>
                      <a:pt x="484" y="1"/>
                      <a:pt x="244" y="4"/>
                      <a:pt x="1" y="7"/>
                    </a:cubicBezTo>
                    <a:cubicBezTo>
                      <a:pt x="2760" y="1171"/>
                      <a:pt x="5698" y="1914"/>
                      <a:pt x="8678" y="2198"/>
                    </a:cubicBezTo>
                    <a:cubicBezTo>
                      <a:pt x="9543" y="2279"/>
                      <a:pt x="10551" y="2407"/>
                      <a:pt x="10981" y="3159"/>
                    </a:cubicBezTo>
                    <a:cubicBezTo>
                      <a:pt x="11133" y="3423"/>
                      <a:pt x="11192" y="3740"/>
                      <a:pt x="11395" y="3965"/>
                    </a:cubicBezTo>
                    <a:cubicBezTo>
                      <a:pt x="11645" y="4246"/>
                      <a:pt x="12049" y="4322"/>
                      <a:pt x="12417" y="4398"/>
                    </a:cubicBezTo>
                    <a:cubicBezTo>
                      <a:pt x="14696" y="4884"/>
                      <a:pt x="16726" y="6142"/>
                      <a:pt x="18706" y="7375"/>
                    </a:cubicBezTo>
                    <a:cubicBezTo>
                      <a:pt x="19861" y="8099"/>
                      <a:pt x="21019" y="8823"/>
                      <a:pt x="22110" y="9642"/>
                    </a:cubicBezTo>
                    <a:cubicBezTo>
                      <a:pt x="23110" y="9673"/>
                      <a:pt x="24108" y="9707"/>
                      <a:pt x="25109" y="9739"/>
                    </a:cubicBezTo>
                    <a:cubicBezTo>
                      <a:pt x="24835" y="9666"/>
                      <a:pt x="24566" y="9576"/>
                      <a:pt x="24296" y="9497"/>
                    </a:cubicBezTo>
                    <a:cubicBezTo>
                      <a:pt x="24002" y="9410"/>
                      <a:pt x="23711" y="9300"/>
                      <a:pt x="23445" y="9143"/>
                    </a:cubicBezTo>
                    <a:cubicBezTo>
                      <a:pt x="23210" y="9003"/>
                      <a:pt x="23061" y="8868"/>
                      <a:pt x="23028" y="8847"/>
                    </a:cubicBezTo>
                    <a:cubicBezTo>
                      <a:pt x="22984" y="8805"/>
                      <a:pt x="22973" y="8754"/>
                      <a:pt x="22977" y="8705"/>
                    </a:cubicBezTo>
                    <a:cubicBezTo>
                      <a:pt x="22670" y="8576"/>
                      <a:pt x="22605" y="8558"/>
                      <a:pt x="22224" y="8354"/>
                    </a:cubicBezTo>
                    <a:cubicBezTo>
                      <a:pt x="21436" y="7918"/>
                      <a:pt x="20666" y="7449"/>
                      <a:pt x="19847" y="7074"/>
                    </a:cubicBezTo>
                    <a:cubicBezTo>
                      <a:pt x="19276" y="6811"/>
                      <a:pt x="18691" y="6521"/>
                      <a:pt x="18273" y="6127"/>
                    </a:cubicBezTo>
                    <a:cubicBezTo>
                      <a:pt x="17919" y="5810"/>
                      <a:pt x="17804" y="5538"/>
                      <a:pt x="17440" y="5382"/>
                    </a:cubicBezTo>
                    <a:cubicBezTo>
                      <a:pt x="16923" y="5112"/>
                      <a:pt x="15605" y="4792"/>
                      <a:pt x="14648" y="4537"/>
                    </a:cubicBezTo>
                    <a:cubicBezTo>
                      <a:pt x="13900" y="4338"/>
                      <a:pt x="13116" y="4165"/>
                      <a:pt x="12452" y="3753"/>
                    </a:cubicBezTo>
                    <a:cubicBezTo>
                      <a:pt x="11159" y="2875"/>
                      <a:pt x="12111" y="2183"/>
                      <a:pt x="10472" y="1775"/>
                    </a:cubicBezTo>
                    <a:cubicBezTo>
                      <a:pt x="9033" y="1404"/>
                      <a:pt x="7644" y="1404"/>
                      <a:pt x="6021" y="1214"/>
                    </a:cubicBezTo>
                    <a:cubicBezTo>
                      <a:pt x="4398" y="1012"/>
                      <a:pt x="2456" y="632"/>
                      <a:pt x="729" y="4"/>
                    </a:cubicBezTo>
                    <a:lnTo>
                      <a:pt x="727"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8"/>
              <p:cNvSpPr/>
              <p:nvPr/>
            </p:nvSpPr>
            <p:spPr>
              <a:xfrm>
                <a:off x="-133362" y="3450571"/>
                <a:ext cx="3013512" cy="1201366"/>
              </a:xfrm>
              <a:custGeom>
                <a:avLst/>
                <a:gdLst/>
                <a:ahLst/>
                <a:cxnLst/>
                <a:rect l="l" t="t" r="r" b="b"/>
                <a:pathLst>
                  <a:path w="42072" h="16773" extrusionOk="0">
                    <a:moveTo>
                      <a:pt x="9541" y="1"/>
                    </a:moveTo>
                    <a:cubicBezTo>
                      <a:pt x="9377" y="1"/>
                      <a:pt x="9209" y="27"/>
                      <a:pt x="9034" y="83"/>
                    </a:cubicBezTo>
                    <a:cubicBezTo>
                      <a:pt x="7848" y="504"/>
                      <a:pt x="6804" y="1566"/>
                      <a:pt x="5650" y="2487"/>
                    </a:cubicBezTo>
                    <a:cubicBezTo>
                      <a:pt x="5128" y="2884"/>
                      <a:pt x="4789" y="3270"/>
                      <a:pt x="4308" y="3495"/>
                    </a:cubicBezTo>
                    <a:cubicBezTo>
                      <a:pt x="2948" y="3352"/>
                      <a:pt x="1441" y="2956"/>
                      <a:pt x="315" y="2956"/>
                    </a:cubicBezTo>
                    <a:cubicBezTo>
                      <a:pt x="276" y="2956"/>
                      <a:pt x="238" y="2956"/>
                      <a:pt x="200" y="2957"/>
                    </a:cubicBezTo>
                    <a:cubicBezTo>
                      <a:pt x="205" y="3324"/>
                      <a:pt x="164" y="3696"/>
                      <a:pt x="171" y="4062"/>
                    </a:cubicBezTo>
                    <a:cubicBezTo>
                      <a:pt x="164" y="4369"/>
                      <a:pt x="157" y="4678"/>
                      <a:pt x="150" y="4983"/>
                    </a:cubicBezTo>
                    <a:cubicBezTo>
                      <a:pt x="113" y="6228"/>
                      <a:pt x="74" y="7475"/>
                      <a:pt x="51" y="8720"/>
                    </a:cubicBezTo>
                    <a:cubicBezTo>
                      <a:pt x="0" y="11405"/>
                      <a:pt x="38" y="14089"/>
                      <a:pt x="24" y="16773"/>
                    </a:cubicBezTo>
                    <a:cubicBezTo>
                      <a:pt x="931" y="16626"/>
                      <a:pt x="1835" y="16453"/>
                      <a:pt x="2701" y="16138"/>
                    </a:cubicBezTo>
                    <a:cubicBezTo>
                      <a:pt x="3770" y="15779"/>
                      <a:pt x="4866" y="15524"/>
                      <a:pt x="5950" y="15222"/>
                    </a:cubicBezTo>
                    <a:cubicBezTo>
                      <a:pt x="7023" y="14890"/>
                      <a:pt x="8118" y="14596"/>
                      <a:pt x="9243" y="14534"/>
                    </a:cubicBezTo>
                    <a:cubicBezTo>
                      <a:pt x="9432" y="14529"/>
                      <a:pt x="9621" y="14526"/>
                      <a:pt x="9810" y="14526"/>
                    </a:cubicBezTo>
                    <a:cubicBezTo>
                      <a:pt x="12975" y="14526"/>
                      <a:pt x="16033" y="15234"/>
                      <a:pt x="19098" y="15397"/>
                    </a:cubicBezTo>
                    <a:cubicBezTo>
                      <a:pt x="19425" y="15411"/>
                      <a:pt x="19752" y="15429"/>
                      <a:pt x="20078" y="15448"/>
                    </a:cubicBezTo>
                    <a:cubicBezTo>
                      <a:pt x="20090" y="15329"/>
                      <a:pt x="20205" y="15270"/>
                      <a:pt x="20317" y="15270"/>
                    </a:cubicBezTo>
                    <a:cubicBezTo>
                      <a:pt x="20340" y="15270"/>
                      <a:pt x="20362" y="15272"/>
                      <a:pt x="20384" y="15277"/>
                    </a:cubicBezTo>
                    <a:cubicBezTo>
                      <a:pt x="20736" y="15297"/>
                      <a:pt x="21086" y="15317"/>
                      <a:pt x="21438" y="15339"/>
                    </a:cubicBezTo>
                    <a:cubicBezTo>
                      <a:pt x="21990" y="15382"/>
                      <a:pt x="22542" y="15398"/>
                      <a:pt x="23096" y="15398"/>
                    </a:cubicBezTo>
                    <a:cubicBezTo>
                      <a:pt x="23741" y="15398"/>
                      <a:pt x="24387" y="15377"/>
                      <a:pt x="25032" y="15354"/>
                    </a:cubicBezTo>
                    <a:cubicBezTo>
                      <a:pt x="26564" y="15301"/>
                      <a:pt x="28096" y="15306"/>
                      <a:pt x="29625" y="15248"/>
                    </a:cubicBezTo>
                    <a:cubicBezTo>
                      <a:pt x="31232" y="15183"/>
                      <a:pt x="32833" y="15068"/>
                      <a:pt x="34441" y="15018"/>
                    </a:cubicBezTo>
                    <a:cubicBezTo>
                      <a:pt x="35559" y="14981"/>
                      <a:pt x="36675" y="14941"/>
                      <a:pt x="37791" y="14899"/>
                    </a:cubicBezTo>
                    <a:cubicBezTo>
                      <a:pt x="39219" y="14847"/>
                      <a:pt x="40645" y="14796"/>
                      <a:pt x="42072" y="14757"/>
                    </a:cubicBezTo>
                    <a:cubicBezTo>
                      <a:pt x="40360" y="14404"/>
                      <a:pt x="38436" y="13798"/>
                      <a:pt x="36855" y="13076"/>
                    </a:cubicBezTo>
                    <a:cubicBezTo>
                      <a:pt x="35890" y="12636"/>
                      <a:pt x="35021" y="12019"/>
                      <a:pt x="34093" y="11508"/>
                    </a:cubicBezTo>
                    <a:cubicBezTo>
                      <a:pt x="33620" y="11270"/>
                      <a:pt x="33423" y="11146"/>
                      <a:pt x="32896" y="11040"/>
                    </a:cubicBezTo>
                    <a:cubicBezTo>
                      <a:pt x="32817" y="11026"/>
                      <a:pt x="32715" y="11020"/>
                      <a:pt x="32598" y="11020"/>
                    </a:cubicBezTo>
                    <a:cubicBezTo>
                      <a:pt x="32061" y="11020"/>
                      <a:pt x="31190" y="11143"/>
                      <a:pt x="30581" y="11143"/>
                    </a:cubicBezTo>
                    <a:cubicBezTo>
                      <a:pt x="30560" y="11143"/>
                      <a:pt x="30538" y="11143"/>
                      <a:pt x="30517" y="11143"/>
                    </a:cubicBezTo>
                    <a:lnTo>
                      <a:pt x="30517" y="11143"/>
                    </a:lnTo>
                    <a:cubicBezTo>
                      <a:pt x="31248" y="11518"/>
                      <a:pt x="31975" y="11855"/>
                      <a:pt x="32602" y="12139"/>
                    </a:cubicBezTo>
                    <a:cubicBezTo>
                      <a:pt x="32896" y="12214"/>
                      <a:pt x="32840" y="12642"/>
                      <a:pt x="32561" y="12642"/>
                    </a:cubicBezTo>
                    <a:cubicBezTo>
                      <a:pt x="32547" y="12642"/>
                      <a:pt x="32533" y="12641"/>
                      <a:pt x="32518" y="12639"/>
                    </a:cubicBezTo>
                    <a:cubicBezTo>
                      <a:pt x="31698" y="12285"/>
                      <a:pt x="30924" y="11809"/>
                      <a:pt x="30139" y="11376"/>
                    </a:cubicBezTo>
                    <a:cubicBezTo>
                      <a:pt x="29898" y="11244"/>
                      <a:pt x="29662" y="11102"/>
                      <a:pt x="29432" y="10953"/>
                    </a:cubicBezTo>
                    <a:cubicBezTo>
                      <a:pt x="29011" y="10779"/>
                      <a:pt x="28610" y="10496"/>
                      <a:pt x="28136" y="10139"/>
                    </a:cubicBezTo>
                    <a:cubicBezTo>
                      <a:pt x="27176" y="9428"/>
                      <a:pt x="26293" y="8619"/>
                      <a:pt x="25440" y="7785"/>
                    </a:cubicBezTo>
                    <a:cubicBezTo>
                      <a:pt x="24880" y="7242"/>
                      <a:pt x="24128" y="6446"/>
                      <a:pt x="23672" y="6126"/>
                    </a:cubicBezTo>
                    <a:cubicBezTo>
                      <a:pt x="23414" y="5973"/>
                      <a:pt x="23348" y="5911"/>
                      <a:pt x="23250" y="5911"/>
                    </a:cubicBezTo>
                    <a:cubicBezTo>
                      <a:pt x="23190" y="5911"/>
                      <a:pt x="23117" y="5935"/>
                      <a:pt x="22978" y="5976"/>
                    </a:cubicBezTo>
                    <a:cubicBezTo>
                      <a:pt x="21971" y="6340"/>
                      <a:pt x="20675" y="7300"/>
                      <a:pt x="19401" y="7602"/>
                    </a:cubicBezTo>
                    <a:cubicBezTo>
                      <a:pt x="19378" y="7608"/>
                      <a:pt x="19357" y="7611"/>
                      <a:pt x="19336" y="7611"/>
                    </a:cubicBezTo>
                    <a:cubicBezTo>
                      <a:pt x="19317" y="7611"/>
                      <a:pt x="19299" y="7609"/>
                      <a:pt x="19280" y="7604"/>
                    </a:cubicBezTo>
                    <a:cubicBezTo>
                      <a:pt x="19247" y="7604"/>
                      <a:pt x="19212" y="7600"/>
                      <a:pt x="19179" y="7582"/>
                    </a:cubicBezTo>
                    <a:cubicBezTo>
                      <a:pt x="18539" y="7107"/>
                      <a:pt x="17963" y="6537"/>
                      <a:pt x="17341" y="6029"/>
                    </a:cubicBezTo>
                    <a:cubicBezTo>
                      <a:pt x="16454" y="5296"/>
                      <a:pt x="15552" y="4582"/>
                      <a:pt x="14682" y="3826"/>
                    </a:cubicBezTo>
                    <a:cubicBezTo>
                      <a:pt x="13565" y="2888"/>
                      <a:pt x="12165" y="1508"/>
                      <a:pt x="11214" y="767"/>
                    </a:cubicBezTo>
                    <a:cubicBezTo>
                      <a:pt x="10598" y="293"/>
                      <a:pt x="10088" y="1"/>
                      <a:pt x="95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8"/>
              <p:cNvSpPr/>
              <p:nvPr/>
            </p:nvSpPr>
            <p:spPr>
              <a:xfrm>
                <a:off x="-138878" y="4518948"/>
                <a:ext cx="4251379" cy="745903"/>
              </a:xfrm>
              <a:custGeom>
                <a:avLst/>
                <a:gdLst/>
                <a:ahLst/>
                <a:cxnLst/>
                <a:rect l="l" t="t" r="r" b="b"/>
                <a:pathLst>
                  <a:path w="59354" h="10414" extrusionOk="0">
                    <a:moveTo>
                      <a:pt x="11302" y="1"/>
                    </a:moveTo>
                    <a:cubicBezTo>
                      <a:pt x="10323" y="1"/>
                      <a:pt x="9354" y="87"/>
                      <a:pt x="8534" y="207"/>
                    </a:cubicBezTo>
                    <a:cubicBezTo>
                      <a:pt x="7824" y="316"/>
                      <a:pt x="6889" y="403"/>
                      <a:pt x="5958" y="640"/>
                    </a:cubicBezTo>
                    <a:cubicBezTo>
                      <a:pt x="5339" y="811"/>
                      <a:pt x="4727" y="996"/>
                      <a:pt x="4135" y="1193"/>
                    </a:cubicBezTo>
                    <a:cubicBezTo>
                      <a:pt x="3486" y="1411"/>
                      <a:pt x="2860" y="1641"/>
                      <a:pt x="2275" y="1878"/>
                    </a:cubicBezTo>
                    <a:cubicBezTo>
                      <a:pt x="1586" y="2143"/>
                      <a:pt x="848" y="2242"/>
                      <a:pt x="121" y="2372"/>
                    </a:cubicBezTo>
                    <a:cubicBezTo>
                      <a:pt x="111" y="2449"/>
                      <a:pt x="102" y="2531"/>
                      <a:pt x="95" y="2615"/>
                    </a:cubicBezTo>
                    <a:cubicBezTo>
                      <a:pt x="82" y="3866"/>
                      <a:pt x="53" y="5119"/>
                      <a:pt x="1" y="6370"/>
                    </a:cubicBezTo>
                    <a:cubicBezTo>
                      <a:pt x="5" y="6610"/>
                      <a:pt x="12" y="6840"/>
                      <a:pt x="22" y="7065"/>
                    </a:cubicBezTo>
                    <a:cubicBezTo>
                      <a:pt x="48" y="8031"/>
                      <a:pt x="11" y="9001"/>
                      <a:pt x="18" y="9967"/>
                    </a:cubicBezTo>
                    <a:cubicBezTo>
                      <a:pt x="309" y="9991"/>
                      <a:pt x="602" y="10052"/>
                      <a:pt x="896" y="10054"/>
                    </a:cubicBezTo>
                    <a:cubicBezTo>
                      <a:pt x="2526" y="10169"/>
                      <a:pt x="4164" y="10195"/>
                      <a:pt x="5800" y="10237"/>
                    </a:cubicBezTo>
                    <a:cubicBezTo>
                      <a:pt x="8806" y="10292"/>
                      <a:pt x="11812" y="10407"/>
                      <a:pt x="14821" y="10413"/>
                    </a:cubicBezTo>
                    <a:cubicBezTo>
                      <a:pt x="14999" y="10413"/>
                      <a:pt x="15177" y="10414"/>
                      <a:pt x="15355" y="10414"/>
                    </a:cubicBezTo>
                    <a:cubicBezTo>
                      <a:pt x="17712" y="10414"/>
                      <a:pt x="20068" y="10355"/>
                      <a:pt x="22424" y="10355"/>
                    </a:cubicBezTo>
                    <a:cubicBezTo>
                      <a:pt x="22759" y="10355"/>
                      <a:pt x="23094" y="10356"/>
                      <a:pt x="23429" y="10359"/>
                    </a:cubicBezTo>
                    <a:cubicBezTo>
                      <a:pt x="24564" y="10375"/>
                      <a:pt x="25699" y="10383"/>
                      <a:pt x="26833" y="10383"/>
                    </a:cubicBezTo>
                    <a:cubicBezTo>
                      <a:pt x="33577" y="10383"/>
                      <a:pt x="40317" y="10120"/>
                      <a:pt x="47053" y="9842"/>
                    </a:cubicBezTo>
                    <a:cubicBezTo>
                      <a:pt x="49051" y="9751"/>
                      <a:pt x="51049" y="9716"/>
                      <a:pt x="53047" y="9716"/>
                    </a:cubicBezTo>
                    <a:cubicBezTo>
                      <a:pt x="54177" y="9716"/>
                      <a:pt x="55307" y="9727"/>
                      <a:pt x="56436" y="9747"/>
                    </a:cubicBezTo>
                    <a:cubicBezTo>
                      <a:pt x="57408" y="9761"/>
                      <a:pt x="58382" y="9783"/>
                      <a:pt x="59354" y="9809"/>
                    </a:cubicBezTo>
                    <a:cubicBezTo>
                      <a:pt x="58951" y="9489"/>
                      <a:pt x="58567" y="9150"/>
                      <a:pt x="58163" y="8834"/>
                    </a:cubicBezTo>
                    <a:cubicBezTo>
                      <a:pt x="56407" y="7379"/>
                      <a:pt x="54984" y="7152"/>
                      <a:pt x="52587" y="7010"/>
                    </a:cubicBezTo>
                    <a:cubicBezTo>
                      <a:pt x="51233" y="6887"/>
                      <a:pt x="49804" y="6952"/>
                      <a:pt x="48555" y="6345"/>
                    </a:cubicBezTo>
                    <a:cubicBezTo>
                      <a:pt x="47871" y="6044"/>
                      <a:pt x="47263" y="5591"/>
                      <a:pt x="46562" y="5326"/>
                    </a:cubicBezTo>
                    <a:cubicBezTo>
                      <a:pt x="45666" y="5057"/>
                      <a:pt x="44659" y="4977"/>
                      <a:pt x="43859" y="4850"/>
                    </a:cubicBezTo>
                    <a:cubicBezTo>
                      <a:pt x="42298" y="4561"/>
                      <a:pt x="40944" y="4477"/>
                      <a:pt x="39282" y="4457"/>
                    </a:cubicBezTo>
                    <a:cubicBezTo>
                      <a:pt x="37724" y="4434"/>
                      <a:pt x="36142" y="4390"/>
                      <a:pt x="34654" y="3878"/>
                    </a:cubicBezTo>
                    <a:cubicBezTo>
                      <a:pt x="33588" y="3517"/>
                      <a:pt x="32615" y="3008"/>
                      <a:pt x="31630" y="2747"/>
                    </a:cubicBezTo>
                    <a:cubicBezTo>
                      <a:pt x="27617" y="1778"/>
                      <a:pt x="23865" y="1259"/>
                      <a:pt x="19764" y="994"/>
                    </a:cubicBezTo>
                    <a:cubicBezTo>
                      <a:pt x="17193" y="804"/>
                      <a:pt x="14670" y="133"/>
                      <a:pt x="12088" y="20"/>
                    </a:cubicBezTo>
                    <a:cubicBezTo>
                      <a:pt x="11827" y="7"/>
                      <a:pt x="11564" y="1"/>
                      <a:pt x="113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8"/>
              <p:cNvSpPr/>
              <p:nvPr/>
            </p:nvSpPr>
            <p:spPr>
              <a:xfrm>
                <a:off x="3639564" y="4014412"/>
                <a:ext cx="3581948" cy="514697"/>
              </a:xfrm>
              <a:custGeom>
                <a:avLst/>
                <a:gdLst/>
                <a:ahLst/>
                <a:cxnLst/>
                <a:rect l="l" t="t" r="r" b="b"/>
                <a:pathLst>
                  <a:path w="50008" h="7186" extrusionOk="0">
                    <a:moveTo>
                      <a:pt x="40291" y="1"/>
                    </a:moveTo>
                    <a:cubicBezTo>
                      <a:pt x="39096" y="1"/>
                      <a:pt x="38026" y="634"/>
                      <a:pt x="36759" y="1333"/>
                    </a:cubicBezTo>
                    <a:cubicBezTo>
                      <a:pt x="35441" y="2066"/>
                      <a:pt x="34126" y="2802"/>
                      <a:pt x="32819" y="3553"/>
                    </a:cubicBezTo>
                    <a:cubicBezTo>
                      <a:pt x="31827" y="4108"/>
                      <a:pt x="30864" y="4726"/>
                      <a:pt x="29813" y="5165"/>
                    </a:cubicBezTo>
                    <a:cubicBezTo>
                      <a:pt x="29657" y="5225"/>
                      <a:pt x="29495" y="5301"/>
                      <a:pt x="29327" y="5301"/>
                    </a:cubicBezTo>
                    <a:cubicBezTo>
                      <a:pt x="29309" y="5301"/>
                      <a:pt x="29291" y="5300"/>
                      <a:pt x="29273" y="5298"/>
                    </a:cubicBezTo>
                    <a:cubicBezTo>
                      <a:pt x="28989" y="5249"/>
                      <a:pt x="28717" y="5143"/>
                      <a:pt x="28439" y="5066"/>
                    </a:cubicBezTo>
                    <a:cubicBezTo>
                      <a:pt x="27605" y="4843"/>
                      <a:pt x="26808" y="4471"/>
                      <a:pt x="25953" y="4341"/>
                    </a:cubicBezTo>
                    <a:cubicBezTo>
                      <a:pt x="25895" y="4331"/>
                      <a:pt x="25471" y="4280"/>
                      <a:pt x="25126" y="4280"/>
                    </a:cubicBezTo>
                    <a:cubicBezTo>
                      <a:pt x="25011" y="4280"/>
                      <a:pt x="24905" y="4285"/>
                      <a:pt x="24825" y="4300"/>
                    </a:cubicBezTo>
                    <a:cubicBezTo>
                      <a:pt x="24645" y="4322"/>
                      <a:pt x="23669" y="4584"/>
                      <a:pt x="23256" y="4761"/>
                    </a:cubicBezTo>
                    <a:cubicBezTo>
                      <a:pt x="22311" y="5098"/>
                      <a:pt x="21400" y="5611"/>
                      <a:pt x="20385" y="5698"/>
                    </a:cubicBezTo>
                    <a:cubicBezTo>
                      <a:pt x="20350" y="5699"/>
                      <a:pt x="20315" y="5700"/>
                      <a:pt x="20280" y="5700"/>
                    </a:cubicBezTo>
                    <a:cubicBezTo>
                      <a:pt x="19415" y="5700"/>
                      <a:pt x="18635" y="5242"/>
                      <a:pt x="17884" y="4852"/>
                    </a:cubicBezTo>
                    <a:cubicBezTo>
                      <a:pt x="15953" y="3876"/>
                      <a:pt x="14138" y="2411"/>
                      <a:pt x="12347" y="2041"/>
                    </a:cubicBezTo>
                    <a:cubicBezTo>
                      <a:pt x="12137" y="2013"/>
                      <a:pt x="11926" y="2000"/>
                      <a:pt x="11714" y="2000"/>
                    </a:cubicBezTo>
                    <a:cubicBezTo>
                      <a:pt x="9163" y="2000"/>
                      <a:pt x="6529" y="3950"/>
                      <a:pt x="4100" y="5347"/>
                    </a:cubicBezTo>
                    <a:cubicBezTo>
                      <a:pt x="3219" y="5892"/>
                      <a:pt x="2250" y="6259"/>
                      <a:pt x="1276" y="6597"/>
                    </a:cubicBezTo>
                    <a:cubicBezTo>
                      <a:pt x="852" y="6742"/>
                      <a:pt x="429" y="6889"/>
                      <a:pt x="0" y="7025"/>
                    </a:cubicBezTo>
                    <a:cubicBezTo>
                      <a:pt x="1714" y="7109"/>
                      <a:pt x="3429" y="7185"/>
                      <a:pt x="5144" y="7185"/>
                    </a:cubicBezTo>
                    <a:cubicBezTo>
                      <a:pt x="5220" y="7185"/>
                      <a:pt x="5296" y="7185"/>
                      <a:pt x="5372" y="7185"/>
                    </a:cubicBezTo>
                    <a:cubicBezTo>
                      <a:pt x="12424" y="7169"/>
                      <a:pt x="19473" y="6918"/>
                      <a:pt x="26524" y="6918"/>
                    </a:cubicBezTo>
                    <a:cubicBezTo>
                      <a:pt x="27190" y="6918"/>
                      <a:pt x="27856" y="6921"/>
                      <a:pt x="28521" y="6925"/>
                    </a:cubicBezTo>
                    <a:cubicBezTo>
                      <a:pt x="34075" y="6888"/>
                      <a:pt x="39630" y="6748"/>
                      <a:pt x="45184" y="6748"/>
                    </a:cubicBezTo>
                    <a:cubicBezTo>
                      <a:pt x="46662" y="6748"/>
                      <a:pt x="48139" y="6758"/>
                      <a:pt x="49617" y="6782"/>
                    </a:cubicBezTo>
                    <a:cubicBezTo>
                      <a:pt x="49627" y="6438"/>
                      <a:pt x="49637" y="6094"/>
                      <a:pt x="49650" y="5751"/>
                    </a:cubicBezTo>
                    <a:cubicBezTo>
                      <a:pt x="49724" y="4228"/>
                      <a:pt x="49880" y="2709"/>
                      <a:pt x="50008" y="1190"/>
                    </a:cubicBezTo>
                    <a:lnTo>
                      <a:pt x="50008" y="1190"/>
                    </a:lnTo>
                    <a:cubicBezTo>
                      <a:pt x="49744" y="1280"/>
                      <a:pt x="49479" y="1367"/>
                      <a:pt x="49216" y="1456"/>
                    </a:cubicBezTo>
                    <a:cubicBezTo>
                      <a:pt x="48147" y="1821"/>
                      <a:pt x="47047" y="2199"/>
                      <a:pt x="45909" y="2199"/>
                    </a:cubicBezTo>
                    <a:cubicBezTo>
                      <a:pt x="45802" y="2199"/>
                      <a:pt x="45696" y="2196"/>
                      <a:pt x="45589" y="2189"/>
                    </a:cubicBezTo>
                    <a:cubicBezTo>
                      <a:pt x="44755" y="2176"/>
                      <a:pt x="44100" y="1630"/>
                      <a:pt x="43449" y="1177"/>
                    </a:cubicBezTo>
                    <a:cubicBezTo>
                      <a:pt x="42767" y="698"/>
                      <a:pt x="42266" y="462"/>
                      <a:pt x="41559" y="240"/>
                    </a:cubicBezTo>
                    <a:cubicBezTo>
                      <a:pt x="41114" y="73"/>
                      <a:pt x="40695" y="1"/>
                      <a:pt x="402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8"/>
              <p:cNvSpPr/>
              <p:nvPr/>
            </p:nvSpPr>
            <p:spPr>
              <a:xfrm>
                <a:off x="-133362" y="3710431"/>
                <a:ext cx="2706946" cy="941511"/>
              </a:xfrm>
              <a:custGeom>
                <a:avLst/>
                <a:gdLst/>
                <a:ahLst/>
                <a:cxnLst/>
                <a:rect l="l" t="t" r="r" b="b"/>
                <a:pathLst>
                  <a:path w="37792" h="13145" extrusionOk="0">
                    <a:moveTo>
                      <a:pt x="9096" y="0"/>
                    </a:moveTo>
                    <a:cubicBezTo>
                      <a:pt x="8037" y="0"/>
                      <a:pt x="6990" y="542"/>
                      <a:pt x="5920" y="719"/>
                    </a:cubicBezTo>
                    <a:cubicBezTo>
                      <a:pt x="6540" y="1446"/>
                      <a:pt x="7271" y="2076"/>
                      <a:pt x="8079" y="2584"/>
                    </a:cubicBezTo>
                    <a:cubicBezTo>
                      <a:pt x="6073" y="1721"/>
                      <a:pt x="3889" y="1280"/>
                      <a:pt x="1707" y="1280"/>
                    </a:cubicBezTo>
                    <a:cubicBezTo>
                      <a:pt x="1187" y="1280"/>
                      <a:pt x="667" y="1305"/>
                      <a:pt x="150" y="1355"/>
                    </a:cubicBezTo>
                    <a:cubicBezTo>
                      <a:pt x="113" y="2600"/>
                      <a:pt x="74" y="3847"/>
                      <a:pt x="51" y="5092"/>
                    </a:cubicBezTo>
                    <a:cubicBezTo>
                      <a:pt x="0" y="7777"/>
                      <a:pt x="38" y="10461"/>
                      <a:pt x="25" y="13145"/>
                    </a:cubicBezTo>
                    <a:cubicBezTo>
                      <a:pt x="931" y="12998"/>
                      <a:pt x="1835" y="12825"/>
                      <a:pt x="2701" y="12510"/>
                    </a:cubicBezTo>
                    <a:cubicBezTo>
                      <a:pt x="3770" y="12151"/>
                      <a:pt x="4866" y="11896"/>
                      <a:pt x="5950" y="11594"/>
                    </a:cubicBezTo>
                    <a:cubicBezTo>
                      <a:pt x="7023" y="11262"/>
                      <a:pt x="8118" y="10968"/>
                      <a:pt x="9243" y="10906"/>
                    </a:cubicBezTo>
                    <a:cubicBezTo>
                      <a:pt x="9432" y="10901"/>
                      <a:pt x="9621" y="10898"/>
                      <a:pt x="9810" y="10898"/>
                    </a:cubicBezTo>
                    <a:cubicBezTo>
                      <a:pt x="12975" y="10898"/>
                      <a:pt x="16033" y="11606"/>
                      <a:pt x="19098" y="11769"/>
                    </a:cubicBezTo>
                    <a:cubicBezTo>
                      <a:pt x="19425" y="11783"/>
                      <a:pt x="19752" y="11801"/>
                      <a:pt x="20080" y="11820"/>
                    </a:cubicBezTo>
                    <a:cubicBezTo>
                      <a:pt x="20090" y="11701"/>
                      <a:pt x="20205" y="11642"/>
                      <a:pt x="20317" y="11642"/>
                    </a:cubicBezTo>
                    <a:cubicBezTo>
                      <a:pt x="20340" y="11642"/>
                      <a:pt x="20362" y="11644"/>
                      <a:pt x="20384" y="11649"/>
                    </a:cubicBezTo>
                    <a:cubicBezTo>
                      <a:pt x="20736" y="11669"/>
                      <a:pt x="21087" y="11689"/>
                      <a:pt x="21438" y="11711"/>
                    </a:cubicBezTo>
                    <a:cubicBezTo>
                      <a:pt x="21990" y="11754"/>
                      <a:pt x="22543" y="11770"/>
                      <a:pt x="23097" y="11770"/>
                    </a:cubicBezTo>
                    <a:cubicBezTo>
                      <a:pt x="23741" y="11770"/>
                      <a:pt x="24387" y="11749"/>
                      <a:pt x="25032" y="11726"/>
                    </a:cubicBezTo>
                    <a:cubicBezTo>
                      <a:pt x="26564" y="11673"/>
                      <a:pt x="28096" y="11678"/>
                      <a:pt x="29625" y="11620"/>
                    </a:cubicBezTo>
                    <a:cubicBezTo>
                      <a:pt x="31232" y="11555"/>
                      <a:pt x="32833" y="11440"/>
                      <a:pt x="34441" y="11390"/>
                    </a:cubicBezTo>
                    <a:cubicBezTo>
                      <a:pt x="35559" y="11353"/>
                      <a:pt x="36675" y="11313"/>
                      <a:pt x="37791" y="11271"/>
                    </a:cubicBezTo>
                    <a:cubicBezTo>
                      <a:pt x="36398" y="10815"/>
                      <a:pt x="35053" y="10215"/>
                      <a:pt x="33783" y="9487"/>
                    </a:cubicBezTo>
                    <a:lnTo>
                      <a:pt x="33783" y="9487"/>
                    </a:lnTo>
                    <a:cubicBezTo>
                      <a:pt x="34082" y="9931"/>
                      <a:pt x="34462" y="10321"/>
                      <a:pt x="34900" y="10629"/>
                    </a:cubicBezTo>
                    <a:cubicBezTo>
                      <a:pt x="31139" y="10149"/>
                      <a:pt x="27761" y="8145"/>
                      <a:pt x="24612" y="6031"/>
                    </a:cubicBezTo>
                    <a:cubicBezTo>
                      <a:pt x="23966" y="5598"/>
                      <a:pt x="23300" y="5146"/>
                      <a:pt x="22534" y="4998"/>
                    </a:cubicBezTo>
                    <a:cubicBezTo>
                      <a:pt x="22391" y="4971"/>
                      <a:pt x="22244" y="4957"/>
                      <a:pt x="22096" y="4957"/>
                    </a:cubicBezTo>
                    <a:cubicBezTo>
                      <a:pt x="21451" y="4957"/>
                      <a:pt x="20798" y="5219"/>
                      <a:pt x="20485" y="5771"/>
                    </a:cubicBezTo>
                    <a:cubicBezTo>
                      <a:pt x="20492" y="6325"/>
                      <a:pt x="20675" y="6766"/>
                      <a:pt x="21099" y="7125"/>
                    </a:cubicBezTo>
                    <a:cubicBezTo>
                      <a:pt x="19790" y="6184"/>
                      <a:pt x="18273" y="5561"/>
                      <a:pt x="16962" y="4626"/>
                    </a:cubicBezTo>
                    <a:cubicBezTo>
                      <a:pt x="16161" y="4053"/>
                      <a:pt x="15445" y="3368"/>
                      <a:pt x="14657" y="2776"/>
                    </a:cubicBezTo>
                    <a:cubicBezTo>
                      <a:pt x="13507" y="1905"/>
                      <a:pt x="12219" y="1239"/>
                      <a:pt x="10937" y="576"/>
                    </a:cubicBezTo>
                    <a:cubicBezTo>
                      <a:pt x="10523" y="363"/>
                      <a:pt x="10102" y="147"/>
                      <a:pt x="9645" y="53"/>
                    </a:cubicBezTo>
                    <a:cubicBezTo>
                      <a:pt x="9462" y="16"/>
                      <a:pt x="9279" y="0"/>
                      <a:pt x="9096"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8"/>
              <p:cNvSpPr/>
              <p:nvPr/>
            </p:nvSpPr>
            <p:spPr>
              <a:xfrm>
                <a:off x="-138878" y="4600960"/>
                <a:ext cx="4042370" cy="663892"/>
              </a:xfrm>
              <a:custGeom>
                <a:avLst/>
                <a:gdLst/>
                <a:ahLst/>
                <a:cxnLst/>
                <a:rect l="l" t="t" r="r" b="b"/>
                <a:pathLst>
                  <a:path w="56436" h="9269" extrusionOk="0">
                    <a:moveTo>
                      <a:pt x="6287" y="1"/>
                    </a:moveTo>
                    <a:cubicBezTo>
                      <a:pt x="5569" y="1"/>
                      <a:pt x="4852" y="16"/>
                      <a:pt x="4135" y="48"/>
                    </a:cubicBezTo>
                    <a:cubicBezTo>
                      <a:pt x="3486" y="266"/>
                      <a:pt x="2860" y="496"/>
                      <a:pt x="2275" y="733"/>
                    </a:cubicBezTo>
                    <a:cubicBezTo>
                      <a:pt x="1586" y="998"/>
                      <a:pt x="848" y="1097"/>
                      <a:pt x="121" y="1227"/>
                    </a:cubicBezTo>
                    <a:cubicBezTo>
                      <a:pt x="111" y="1304"/>
                      <a:pt x="102" y="1386"/>
                      <a:pt x="95" y="1470"/>
                    </a:cubicBezTo>
                    <a:cubicBezTo>
                      <a:pt x="82" y="2721"/>
                      <a:pt x="53" y="3974"/>
                      <a:pt x="1" y="5225"/>
                    </a:cubicBezTo>
                    <a:cubicBezTo>
                      <a:pt x="5" y="5465"/>
                      <a:pt x="12" y="5695"/>
                      <a:pt x="22" y="5920"/>
                    </a:cubicBezTo>
                    <a:cubicBezTo>
                      <a:pt x="48" y="6886"/>
                      <a:pt x="11" y="7856"/>
                      <a:pt x="18" y="8822"/>
                    </a:cubicBezTo>
                    <a:cubicBezTo>
                      <a:pt x="309" y="8846"/>
                      <a:pt x="602" y="8907"/>
                      <a:pt x="896" y="8909"/>
                    </a:cubicBezTo>
                    <a:cubicBezTo>
                      <a:pt x="2526" y="9024"/>
                      <a:pt x="4164" y="9050"/>
                      <a:pt x="5800" y="9092"/>
                    </a:cubicBezTo>
                    <a:cubicBezTo>
                      <a:pt x="8806" y="9147"/>
                      <a:pt x="11812" y="9262"/>
                      <a:pt x="14821" y="9268"/>
                    </a:cubicBezTo>
                    <a:cubicBezTo>
                      <a:pt x="14999" y="9268"/>
                      <a:pt x="15177" y="9269"/>
                      <a:pt x="15355" y="9269"/>
                    </a:cubicBezTo>
                    <a:cubicBezTo>
                      <a:pt x="17712" y="9269"/>
                      <a:pt x="20068" y="9210"/>
                      <a:pt x="22424" y="9210"/>
                    </a:cubicBezTo>
                    <a:cubicBezTo>
                      <a:pt x="22759" y="9210"/>
                      <a:pt x="23094" y="9211"/>
                      <a:pt x="23429" y="9214"/>
                    </a:cubicBezTo>
                    <a:cubicBezTo>
                      <a:pt x="24564" y="9230"/>
                      <a:pt x="25699" y="9238"/>
                      <a:pt x="26833" y="9238"/>
                    </a:cubicBezTo>
                    <a:cubicBezTo>
                      <a:pt x="33577" y="9238"/>
                      <a:pt x="40317" y="8975"/>
                      <a:pt x="47053" y="8697"/>
                    </a:cubicBezTo>
                    <a:cubicBezTo>
                      <a:pt x="49051" y="8606"/>
                      <a:pt x="51049" y="8571"/>
                      <a:pt x="53047" y="8571"/>
                    </a:cubicBezTo>
                    <a:cubicBezTo>
                      <a:pt x="54177" y="8571"/>
                      <a:pt x="55307" y="8582"/>
                      <a:pt x="56436" y="8602"/>
                    </a:cubicBezTo>
                    <a:cubicBezTo>
                      <a:pt x="55567" y="8028"/>
                      <a:pt x="54658" y="7521"/>
                      <a:pt x="53650" y="7298"/>
                    </a:cubicBezTo>
                    <a:cubicBezTo>
                      <a:pt x="53151" y="7189"/>
                      <a:pt x="52636" y="7150"/>
                      <a:pt x="52114" y="7150"/>
                    </a:cubicBezTo>
                    <a:cubicBezTo>
                      <a:pt x="50890" y="7150"/>
                      <a:pt x="49627" y="7361"/>
                      <a:pt x="48437" y="7361"/>
                    </a:cubicBezTo>
                    <a:cubicBezTo>
                      <a:pt x="47393" y="7361"/>
                      <a:pt x="46406" y="7199"/>
                      <a:pt x="45550" y="6590"/>
                    </a:cubicBezTo>
                    <a:cubicBezTo>
                      <a:pt x="45071" y="6249"/>
                      <a:pt x="44684" y="5792"/>
                      <a:pt x="44198" y="5459"/>
                    </a:cubicBezTo>
                    <a:cubicBezTo>
                      <a:pt x="43440" y="4946"/>
                      <a:pt x="42563" y="4797"/>
                      <a:pt x="41645" y="4797"/>
                    </a:cubicBezTo>
                    <a:cubicBezTo>
                      <a:pt x="40633" y="4797"/>
                      <a:pt x="39571" y="4978"/>
                      <a:pt x="38565" y="5054"/>
                    </a:cubicBezTo>
                    <a:cubicBezTo>
                      <a:pt x="38224" y="5080"/>
                      <a:pt x="37884" y="5092"/>
                      <a:pt x="37544" y="5092"/>
                    </a:cubicBezTo>
                    <a:cubicBezTo>
                      <a:pt x="35224" y="5092"/>
                      <a:pt x="32917" y="4534"/>
                      <a:pt x="30652" y="3978"/>
                    </a:cubicBezTo>
                    <a:cubicBezTo>
                      <a:pt x="22649" y="2013"/>
                      <a:pt x="14470" y="1"/>
                      <a:pt x="6287"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8"/>
              <p:cNvSpPr/>
              <p:nvPr/>
            </p:nvSpPr>
            <p:spPr>
              <a:xfrm>
                <a:off x="-176696" y="3413611"/>
                <a:ext cx="7434075" cy="1888035"/>
              </a:xfrm>
              <a:custGeom>
                <a:avLst/>
                <a:gdLst/>
                <a:ahLst/>
                <a:cxnLst/>
                <a:rect l="l" t="t" r="r" b="b"/>
                <a:pathLst>
                  <a:path w="103788" h="26360" extrusionOk="0">
                    <a:moveTo>
                      <a:pt x="93571" y="8389"/>
                    </a:moveTo>
                    <a:cubicBezTo>
                      <a:pt x="93975" y="8389"/>
                      <a:pt x="94394" y="8461"/>
                      <a:pt x="94839" y="8628"/>
                    </a:cubicBezTo>
                    <a:cubicBezTo>
                      <a:pt x="95546" y="8851"/>
                      <a:pt x="96047" y="9086"/>
                      <a:pt x="96729" y="9565"/>
                    </a:cubicBezTo>
                    <a:cubicBezTo>
                      <a:pt x="97380" y="10020"/>
                      <a:pt x="98035" y="10564"/>
                      <a:pt x="98869" y="10577"/>
                    </a:cubicBezTo>
                    <a:cubicBezTo>
                      <a:pt x="98976" y="10584"/>
                      <a:pt x="99083" y="10587"/>
                      <a:pt x="99190" y="10587"/>
                    </a:cubicBezTo>
                    <a:cubicBezTo>
                      <a:pt x="100328" y="10587"/>
                      <a:pt x="101427" y="10210"/>
                      <a:pt x="102496" y="9846"/>
                    </a:cubicBezTo>
                    <a:cubicBezTo>
                      <a:pt x="102759" y="9756"/>
                      <a:pt x="103024" y="9668"/>
                      <a:pt x="103289" y="9579"/>
                    </a:cubicBezTo>
                    <a:lnTo>
                      <a:pt x="103289" y="9579"/>
                    </a:lnTo>
                    <a:cubicBezTo>
                      <a:pt x="103160" y="11098"/>
                      <a:pt x="103004" y="12616"/>
                      <a:pt x="102930" y="14139"/>
                    </a:cubicBezTo>
                    <a:cubicBezTo>
                      <a:pt x="102917" y="14482"/>
                      <a:pt x="102907" y="14827"/>
                      <a:pt x="102897" y="15170"/>
                    </a:cubicBezTo>
                    <a:cubicBezTo>
                      <a:pt x="101433" y="15146"/>
                      <a:pt x="99968" y="15137"/>
                      <a:pt x="98504" y="15137"/>
                    </a:cubicBezTo>
                    <a:cubicBezTo>
                      <a:pt x="92936" y="15137"/>
                      <a:pt x="87370" y="15277"/>
                      <a:pt x="81801" y="15313"/>
                    </a:cubicBezTo>
                    <a:cubicBezTo>
                      <a:pt x="81136" y="15309"/>
                      <a:pt x="80470" y="15306"/>
                      <a:pt x="79804" y="15306"/>
                    </a:cubicBezTo>
                    <a:cubicBezTo>
                      <a:pt x="72753" y="15306"/>
                      <a:pt x="65704" y="15557"/>
                      <a:pt x="58654" y="15573"/>
                    </a:cubicBezTo>
                    <a:cubicBezTo>
                      <a:pt x="58578" y="15573"/>
                      <a:pt x="58501" y="15573"/>
                      <a:pt x="58425" y="15573"/>
                    </a:cubicBezTo>
                    <a:cubicBezTo>
                      <a:pt x="56709" y="15573"/>
                      <a:pt x="54995" y="15497"/>
                      <a:pt x="53282" y="15413"/>
                    </a:cubicBezTo>
                    <a:cubicBezTo>
                      <a:pt x="53709" y="15277"/>
                      <a:pt x="54133" y="15130"/>
                      <a:pt x="54556" y="14985"/>
                    </a:cubicBezTo>
                    <a:cubicBezTo>
                      <a:pt x="55530" y="14647"/>
                      <a:pt x="56501" y="14280"/>
                      <a:pt x="57380" y="13735"/>
                    </a:cubicBezTo>
                    <a:cubicBezTo>
                      <a:pt x="59810" y="12338"/>
                      <a:pt x="62443" y="10388"/>
                      <a:pt x="64994" y="10388"/>
                    </a:cubicBezTo>
                    <a:cubicBezTo>
                      <a:pt x="65206" y="10388"/>
                      <a:pt x="65417" y="10401"/>
                      <a:pt x="65627" y="10429"/>
                    </a:cubicBezTo>
                    <a:cubicBezTo>
                      <a:pt x="67418" y="10800"/>
                      <a:pt x="69233" y="12265"/>
                      <a:pt x="71164" y="13241"/>
                    </a:cubicBezTo>
                    <a:cubicBezTo>
                      <a:pt x="71916" y="13630"/>
                      <a:pt x="72698" y="14089"/>
                      <a:pt x="73564" y="14089"/>
                    </a:cubicBezTo>
                    <a:cubicBezTo>
                      <a:pt x="73598" y="14089"/>
                      <a:pt x="73631" y="14088"/>
                      <a:pt x="73665" y="14087"/>
                    </a:cubicBezTo>
                    <a:cubicBezTo>
                      <a:pt x="74680" y="13999"/>
                      <a:pt x="75591" y="13486"/>
                      <a:pt x="76536" y="13149"/>
                    </a:cubicBezTo>
                    <a:cubicBezTo>
                      <a:pt x="76949" y="12972"/>
                      <a:pt x="77925" y="12710"/>
                      <a:pt x="78106" y="12688"/>
                    </a:cubicBezTo>
                    <a:cubicBezTo>
                      <a:pt x="78186" y="12673"/>
                      <a:pt x="78292" y="12668"/>
                      <a:pt x="78406" y="12668"/>
                    </a:cubicBezTo>
                    <a:cubicBezTo>
                      <a:pt x="78750" y="12668"/>
                      <a:pt x="79175" y="12719"/>
                      <a:pt x="79233" y="12730"/>
                    </a:cubicBezTo>
                    <a:cubicBezTo>
                      <a:pt x="80088" y="12861"/>
                      <a:pt x="80886" y="13231"/>
                      <a:pt x="81719" y="13456"/>
                    </a:cubicBezTo>
                    <a:cubicBezTo>
                      <a:pt x="81997" y="13531"/>
                      <a:pt x="82269" y="13638"/>
                      <a:pt x="82553" y="13686"/>
                    </a:cubicBezTo>
                    <a:cubicBezTo>
                      <a:pt x="82571" y="13688"/>
                      <a:pt x="82589" y="13689"/>
                      <a:pt x="82607" y="13689"/>
                    </a:cubicBezTo>
                    <a:cubicBezTo>
                      <a:pt x="82775" y="13689"/>
                      <a:pt x="82937" y="13613"/>
                      <a:pt x="83093" y="13553"/>
                    </a:cubicBezTo>
                    <a:cubicBezTo>
                      <a:pt x="84144" y="13114"/>
                      <a:pt x="85107" y="12496"/>
                      <a:pt x="86099" y="11943"/>
                    </a:cubicBezTo>
                    <a:cubicBezTo>
                      <a:pt x="87406" y="11191"/>
                      <a:pt x="88721" y="10456"/>
                      <a:pt x="90039" y="9721"/>
                    </a:cubicBezTo>
                    <a:cubicBezTo>
                      <a:pt x="91306" y="9022"/>
                      <a:pt x="92376" y="8389"/>
                      <a:pt x="93571" y="8389"/>
                    </a:cubicBezTo>
                    <a:close/>
                    <a:moveTo>
                      <a:pt x="10146" y="517"/>
                    </a:moveTo>
                    <a:cubicBezTo>
                      <a:pt x="10692" y="517"/>
                      <a:pt x="11203" y="810"/>
                      <a:pt x="11819" y="1284"/>
                    </a:cubicBezTo>
                    <a:cubicBezTo>
                      <a:pt x="12770" y="2022"/>
                      <a:pt x="14172" y="3405"/>
                      <a:pt x="15288" y="4341"/>
                    </a:cubicBezTo>
                    <a:cubicBezTo>
                      <a:pt x="16157" y="5097"/>
                      <a:pt x="17060" y="5812"/>
                      <a:pt x="17946" y="6546"/>
                    </a:cubicBezTo>
                    <a:cubicBezTo>
                      <a:pt x="18568" y="7053"/>
                      <a:pt x="19145" y="7623"/>
                      <a:pt x="19785" y="8100"/>
                    </a:cubicBezTo>
                    <a:cubicBezTo>
                      <a:pt x="19817" y="8116"/>
                      <a:pt x="19851" y="8121"/>
                      <a:pt x="19885" y="8121"/>
                    </a:cubicBezTo>
                    <a:cubicBezTo>
                      <a:pt x="19904" y="8126"/>
                      <a:pt x="19922" y="8128"/>
                      <a:pt x="19942" y="8128"/>
                    </a:cubicBezTo>
                    <a:cubicBezTo>
                      <a:pt x="19963" y="8128"/>
                      <a:pt x="19984" y="8125"/>
                      <a:pt x="20006" y="8118"/>
                    </a:cubicBezTo>
                    <a:cubicBezTo>
                      <a:pt x="21280" y="7816"/>
                      <a:pt x="22577" y="6856"/>
                      <a:pt x="23583" y="6491"/>
                    </a:cubicBezTo>
                    <a:cubicBezTo>
                      <a:pt x="23722" y="6451"/>
                      <a:pt x="23795" y="6427"/>
                      <a:pt x="23855" y="6427"/>
                    </a:cubicBezTo>
                    <a:cubicBezTo>
                      <a:pt x="23953" y="6427"/>
                      <a:pt x="24019" y="6489"/>
                      <a:pt x="24279" y="6642"/>
                    </a:cubicBezTo>
                    <a:cubicBezTo>
                      <a:pt x="24733" y="6962"/>
                      <a:pt x="25485" y="7758"/>
                      <a:pt x="26044" y="8302"/>
                    </a:cubicBezTo>
                    <a:cubicBezTo>
                      <a:pt x="26898" y="9135"/>
                      <a:pt x="27780" y="9944"/>
                      <a:pt x="28740" y="10655"/>
                    </a:cubicBezTo>
                    <a:cubicBezTo>
                      <a:pt x="29216" y="11012"/>
                      <a:pt x="29617" y="11294"/>
                      <a:pt x="30037" y="11469"/>
                    </a:cubicBezTo>
                    <a:cubicBezTo>
                      <a:pt x="30269" y="11617"/>
                      <a:pt x="30503" y="11760"/>
                      <a:pt x="30745" y="11892"/>
                    </a:cubicBezTo>
                    <a:cubicBezTo>
                      <a:pt x="31529" y="12325"/>
                      <a:pt x="32305" y="12801"/>
                      <a:pt x="33123" y="13156"/>
                    </a:cubicBezTo>
                    <a:cubicBezTo>
                      <a:pt x="33137" y="13158"/>
                      <a:pt x="33151" y="13159"/>
                      <a:pt x="33165" y="13159"/>
                    </a:cubicBezTo>
                    <a:cubicBezTo>
                      <a:pt x="33445" y="13159"/>
                      <a:pt x="33501" y="12731"/>
                      <a:pt x="33208" y="12655"/>
                    </a:cubicBezTo>
                    <a:cubicBezTo>
                      <a:pt x="32580" y="12370"/>
                      <a:pt x="31854" y="12034"/>
                      <a:pt x="31122" y="11659"/>
                    </a:cubicBezTo>
                    <a:lnTo>
                      <a:pt x="31122" y="11659"/>
                    </a:lnTo>
                    <a:cubicBezTo>
                      <a:pt x="31146" y="11659"/>
                      <a:pt x="31170" y="11659"/>
                      <a:pt x="31195" y="11659"/>
                    </a:cubicBezTo>
                    <a:cubicBezTo>
                      <a:pt x="31805" y="11659"/>
                      <a:pt x="32674" y="11536"/>
                      <a:pt x="33208" y="11536"/>
                    </a:cubicBezTo>
                    <a:cubicBezTo>
                      <a:pt x="33323" y="11536"/>
                      <a:pt x="33423" y="11542"/>
                      <a:pt x="33501" y="11556"/>
                    </a:cubicBezTo>
                    <a:cubicBezTo>
                      <a:pt x="34026" y="11662"/>
                      <a:pt x="34223" y="11786"/>
                      <a:pt x="34698" y="12025"/>
                    </a:cubicBezTo>
                    <a:cubicBezTo>
                      <a:pt x="35626" y="12533"/>
                      <a:pt x="36494" y="13152"/>
                      <a:pt x="37460" y="13592"/>
                    </a:cubicBezTo>
                    <a:cubicBezTo>
                      <a:pt x="39039" y="14313"/>
                      <a:pt x="40965" y="14920"/>
                      <a:pt x="42677" y="15274"/>
                    </a:cubicBezTo>
                    <a:cubicBezTo>
                      <a:pt x="40133" y="15342"/>
                      <a:pt x="37588" y="15450"/>
                      <a:pt x="35046" y="15534"/>
                    </a:cubicBezTo>
                    <a:cubicBezTo>
                      <a:pt x="33438" y="15584"/>
                      <a:pt x="31836" y="15700"/>
                      <a:pt x="30230" y="15765"/>
                    </a:cubicBezTo>
                    <a:cubicBezTo>
                      <a:pt x="28699" y="15822"/>
                      <a:pt x="27167" y="15817"/>
                      <a:pt x="25637" y="15870"/>
                    </a:cubicBezTo>
                    <a:cubicBezTo>
                      <a:pt x="24993" y="15894"/>
                      <a:pt x="24349" y="15915"/>
                      <a:pt x="23705" y="15915"/>
                    </a:cubicBezTo>
                    <a:cubicBezTo>
                      <a:pt x="23150" y="15915"/>
                      <a:pt x="22596" y="15899"/>
                      <a:pt x="22043" y="15855"/>
                    </a:cubicBezTo>
                    <a:cubicBezTo>
                      <a:pt x="21691" y="15833"/>
                      <a:pt x="21339" y="15813"/>
                      <a:pt x="20987" y="15793"/>
                    </a:cubicBezTo>
                    <a:cubicBezTo>
                      <a:pt x="20966" y="15788"/>
                      <a:pt x="20944" y="15786"/>
                      <a:pt x="20921" y="15786"/>
                    </a:cubicBezTo>
                    <a:cubicBezTo>
                      <a:pt x="20810" y="15786"/>
                      <a:pt x="20695" y="15846"/>
                      <a:pt x="20682" y="15965"/>
                    </a:cubicBezTo>
                    <a:cubicBezTo>
                      <a:pt x="20356" y="15946"/>
                      <a:pt x="20029" y="15927"/>
                      <a:pt x="19701" y="15913"/>
                    </a:cubicBezTo>
                    <a:cubicBezTo>
                      <a:pt x="16641" y="15752"/>
                      <a:pt x="13585" y="15043"/>
                      <a:pt x="10423" y="15043"/>
                    </a:cubicBezTo>
                    <a:cubicBezTo>
                      <a:pt x="10232" y="15043"/>
                      <a:pt x="10041" y="15046"/>
                      <a:pt x="9849" y="15051"/>
                    </a:cubicBezTo>
                    <a:cubicBezTo>
                      <a:pt x="8721" y="15114"/>
                      <a:pt x="7630" y="15408"/>
                      <a:pt x="6555" y="15739"/>
                    </a:cubicBezTo>
                    <a:cubicBezTo>
                      <a:pt x="5471" y="16042"/>
                      <a:pt x="4373" y="16295"/>
                      <a:pt x="3304" y="16654"/>
                    </a:cubicBezTo>
                    <a:cubicBezTo>
                      <a:pt x="2439" y="16969"/>
                      <a:pt x="1535" y="17142"/>
                      <a:pt x="627" y="17290"/>
                    </a:cubicBezTo>
                    <a:cubicBezTo>
                      <a:pt x="643" y="14605"/>
                      <a:pt x="605" y="11921"/>
                      <a:pt x="656" y="9238"/>
                    </a:cubicBezTo>
                    <a:cubicBezTo>
                      <a:pt x="686" y="7684"/>
                      <a:pt x="739" y="6132"/>
                      <a:pt x="776" y="4578"/>
                    </a:cubicBezTo>
                    <a:cubicBezTo>
                      <a:pt x="769" y="4213"/>
                      <a:pt x="810" y="3840"/>
                      <a:pt x="804" y="3473"/>
                    </a:cubicBezTo>
                    <a:cubicBezTo>
                      <a:pt x="840" y="3472"/>
                      <a:pt x="876" y="3472"/>
                      <a:pt x="913" y="3472"/>
                    </a:cubicBezTo>
                    <a:cubicBezTo>
                      <a:pt x="2042" y="3472"/>
                      <a:pt x="3550" y="3869"/>
                      <a:pt x="4913" y="4011"/>
                    </a:cubicBezTo>
                    <a:cubicBezTo>
                      <a:pt x="5394" y="3786"/>
                      <a:pt x="5733" y="3400"/>
                      <a:pt x="6254" y="3003"/>
                    </a:cubicBezTo>
                    <a:cubicBezTo>
                      <a:pt x="7409" y="2082"/>
                      <a:pt x="8453" y="1020"/>
                      <a:pt x="9641" y="599"/>
                    </a:cubicBezTo>
                    <a:cubicBezTo>
                      <a:pt x="9815" y="543"/>
                      <a:pt x="9982" y="517"/>
                      <a:pt x="10146" y="517"/>
                    </a:cubicBezTo>
                    <a:close/>
                    <a:moveTo>
                      <a:pt x="41166" y="15678"/>
                    </a:moveTo>
                    <a:cubicBezTo>
                      <a:pt x="41168" y="15678"/>
                      <a:pt x="41168" y="15680"/>
                      <a:pt x="41169" y="15680"/>
                    </a:cubicBezTo>
                    <a:cubicBezTo>
                      <a:pt x="42897" y="16308"/>
                      <a:pt x="44836" y="16686"/>
                      <a:pt x="46462" y="16889"/>
                    </a:cubicBezTo>
                    <a:cubicBezTo>
                      <a:pt x="48083" y="17080"/>
                      <a:pt x="49471" y="17081"/>
                      <a:pt x="50913" y="17451"/>
                    </a:cubicBezTo>
                    <a:cubicBezTo>
                      <a:pt x="52549" y="17859"/>
                      <a:pt x="51599" y="18553"/>
                      <a:pt x="52892" y="19429"/>
                    </a:cubicBezTo>
                    <a:cubicBezTo>
                      <a:pt x="53557" y="19841"/>
                      <a:pt x="54340" y="20015"/>
                      <a:pt x="55089" y="20213"/>
                    </a:cubicBezTo>
                    <a:cubicBezTo>
                      <a:pt x="56044" y="20468"/>
                      <a:pt x="57362" y="20788"/>
                      <a:pt x="57879" y="21058"/>
                    </a:cubicBezTo>
                    <a:cubicBezTo>
                      <a:pt x="58243" y="21213"/>
                      <a:pt x="58358" y="21486"/>
                      <a:pt x="58712" y="21803"/>
                    </a:cubicBezTo>
                    <a:cubicBezTo>
                      <a:pt x="59132" y="22199"/>
                      <a:pt x="59715" y="22487"/>
                      <a:pt x="60284" y="22752"/>
                    </a:cubicBezTo>
                    <a:cubicBezTo>
                      <a:pt x="61105" y="23125"/>
                      <a:pt x="61874" y="23594"/>
                      <a:pt x="62663" y="24030"/>
                    </a:cubicBezTo>
                    <a:cubicBezTo>
                      <a:pt x="63044" y="24236"/>
                      <a:pt x="63109" y="24252"/>
                      <a:pt x="63416" y="24382"/>
                    </a:cubicBezTo>
                    <a:cubicBezTo>
                      <a:pt x="63412" y="24430"/>
                      <a:pt x="63425" y="24481"/>
                      <a:pt x="63468" y="24523"/>
                    </a:cubicBezTo>
                    <a:cubicBezTo>
                      <a:pt x="63502" y="24546"/>
                      <a:pt x="63651" y="24680"/>
                      <a:pt x="63884" y="24819"/>
                    </a:cubicBezTo>
                    <a:cubicBezTo>
                      <a:pt x="64150" y="24974"/>
                      <a:pt x="64440" y="25086"/>
                      <a:pt x="64735" y="25173"/>
                    </a:cubicBezTo>
                    <a:cubicBezTo>
                      <a:pt x="65003" y="25254"/>
                      <a:pt x="65274" y="25341"/>
                      <a:pt x="65548" y="25415"/>
                    </a:cubicBezTo>
                    <a:cubicBezTo>
                      <a:pt x="63913" y="25361"/>
                      <a:pt x="62278" y="25307"/>
                      <a:pt x="60643" y="25261"/>
                    </a:cubicBezTo>
                    <a:cubicBezTo>
                      <a:pt x="60533" y="25170"/>
                      <a:pt x="60439" y="25118"/>
                      <a:pt x="60265" y="24957"/>
                    </a:cubicBezTo>
                    <a:cubicBezTo>
                      <a:pt x="59531" y="24301"/>
                      <a:pt x="58788" y="23650"/>
                      <a:pt x="57956" y="23118"/>
                    </a:cubicBezTo>
                    <a:cubicBezTo>
                      <a:pt x="56647" y="22238"/>
                      <a:pt x="55034" y="22067"/>
                      <a:pt x="53496" y="22019"/>
                    </a:cubicBezTo>
                    <a:cubicBezTo>
                      <a:pt x="51961" y="21951"/>
                      <a:pt x="50617" y="21983"/>
                      <a:pt x="49233" y="21451"/>
                    </a:cubicBezTo>
                    <a:cubicBezTo>
                      <a:pt x="48632" y="21250"/>
                      <a:pt x="47949" y="20800"/>
                      <a:pt x="47264" y="20484"/>
                    </a:cubicBezTo>
                    <a:cubicBezTo>
                      <a:pt x="46207" y="20082"/>
                      <a:pt x="45088" y="19869"/>
                      <a:pt x="43973" y="19702"/>
                    </a:cubicBezTo>
                    <a:cubicBezTo>
                      <a:pt x="43046" y="19544"/>
                      <a:pt x="42113" y="19430"/>
                      <a:pt x="41174" y="19417"/>
                    </a:cubicBezTo>
                    <a:cubicBezTo>
                      <a:pt x="38680" y="19317"/>
                      <a:pt x="36340" y="19585"/>
                      <a:pt x="34057" y="18553"/>
                    </a:cubicBezTo>
                    <a:cubicBezTo>
                      <a:pt x="33246" y="18217"/>
                      <a:pt x="32561" y="17823"/>
                      <a:pt x="31843" y="17595"/>
                    </a:cubicBezTo>
                    <a:cubicBezTo>
                      <a:pt x="29659" y="17055"/>
                      <a:pt x="27441" y="16659"/>
                      <a:pt x="25208" y="16378"/>
                    </a:cubicBezTo>
                    <a:cubicBezTo>
                      <a:pt x="25405" y="16376"/>
                      <a:pt x="25602" y="16373"/>
                      <a:pt x="25799" y="16369"/>
                    </a:cubicBezTo>
                    <a:cubicBezTo>
                      <a:pt x="28049" y="16324"/>
                      <a:pt x="30302" y="16339"/>
                      <a:pt x="32545" y="16136"/>
                    </a:cubicBezTo>
                    <a:cubicBezTo>
                      <a:pt x="35411" y="15861"/>
                      <a:pt x="38288" y="15678"/>
                      <a:pt x="41166" y="15678"/>
                    </a:cubicBezTo>
                    <a:close/>
                    <a:moveTo>
                      <a:pt x="99084" y="15656"/>
                    </a:moveTo>
                    <a:cubicBezTo>
                      <a:pt x="99687" y="15656"/>
                      <a:pt x="100289" y="15659"/>
                      <a:pt x="100892" y="15665"/>
                    </a:cubicBezTo>
                    <a:cubicBezTo>
                      <a:pt x="100946" y="15665"/>
                      <a:pt x="101000" y="15664"/>
                      <a:pt x="101055" y="15664"/>
                    </a:cubicBezTo>
                    <a:cubicBezTo>
                      <a:pt x="101569" y="15664"/>
                      <a:pt x="102087" y="15693"/>
                      <a:pt x="102601" y="15693"/>
                    </a:cubicBezTo>
                    <a:cubicBezTo>
                      <a:pt x="102695" y="15693"/>
                      <a:pt x="102788" y="15692"/>
                      <a:pt x="102881" y="15690"/>
                    </a:cubicBezTo>
                    <a:lnTo>
                      <a:pt x="102881" y="15690"/>
                    </a:lnTo>
                    <a:cubicBezTo>
                      <a:pt x="102835" y="17378"/>
                      <a:pt x="102807" y="19067"/>
                      <a:pt x="102725" y="20752"/>
                    </a:cubicBezTo>
                    <a:cubicBezTo>
                      <a:pt x="102678" y="21980"/>
                      <a:pt x="102593" y="23208"/>
                      <a:pt x="102594" y="24437"/>
                    </a:cubicBezTo>
                    <a:cubicBezTo>
                      <a:pt x="101061" y="24915"/>
                      <a:pt x="99691" y="24935"/>
                      <a:pt x="98045" y="25119"/>
                    </a:cubicBezTo>
                    <a:cubicBezTo>
                      <a:pt x="95246" y="25362"/>
                      <a:pt x="92440" y="25486"/>
                      <a:pt x="89632" y="25601"/>
                    </a:cubicBezTo>
                    <a:cubicBezTo>
                      <a:pt x="87137" y="25671"/>
                      <a:pt x="84640" y="25700"/>
                      <a:pt x="82144" y="25700"/>
                    </a:cubicBezTo>
                    <a:cubicBezTo>
                      <a:pt x="77144" y="25700"/>
                      <a:pt x="72143" y="25585"/>
                      <a:pt x="67146" y="25457"/>
                    </a:cubicBezTo>
                    <a:cubicBezTo>
                      <a:pt x="66328" y="25310"/>
                      <a:pt x="65506" y="25050"/>
                      <a:pt x="65002" y="24830"/>
                    </a:cubicBezTo>
                    <a:cubicBezTo>
                      <a:pt x="64798" y="24747"/>
                      <a:pt x="64299" y="24486"/>
                      <a:pt x="64133" y="24417"/>
                    </a:cubicBezTo>
                    <a:cubicBezTo>
                      <a:pt x="63961" y="24336"/>
                      <a:pt x="63866" y="24326"/>
                      <a:pt x="63725" y="24248"/>
                    </a:cubicBezTo>
                    <a:cubicBezTo>
                      <a:pt x="63723" y="24246"/>
                      <a:pt x="63725" y="24243"/>
                      <a:pt x="63723" y="24242"/>
                    </a:cubicBezTo>
                    <a:cubicBezTo>
                      <a:pt x="63645" y="24146"/>
                      <a:pt x="63500" y="24129"/>
                      <a:pt x="63402" y="24055"/>
                    </a:cubicBezTo>
                    <a:cubicBezTo>
                      <a:pt x="63359" y="24035"/>
                      <a:pt x="63247" y="23954"/>
                      <a:pt x="63234" y="23954"/>
                    </a:cubicBezTo>
                    <a:cubicBezTo>
                      <a:pt x="63233" y="23954"/>
                      <a:pt x="63232" y="23954"/>
                      <a:pt x="63232" y="23955"/>
                    </a:cubicBezTo>
                    <a:cubicBezTo>
                      <a:pt x="62688" y="23599"/>
                      <a:pt x="62185" y="23167"/>
                      <a:pt x="61583" y="22907"/>
                    </a:cubicBezTo>
                    <a:cubicBezTo>
                      <a:pt x="60998" y="22633"/>
                      <a:pt x="60138" y="22394"/>
                      <a:pt x="59512" y="22038"/>
                    </a:cubicBezTo>
                    <a:cubicBezTo>
                      <a:pt x="59155" y="21813"/>
                      <a:pt x="58867" y="21512"/>
                      <a:pt x="58697" y="21247"/>
                    </a:cubicBezTo>
                    <a:cubicBezTo>
                      <a:pt x="58513" y="20910"/>
                      <a:pt x="58253" y="20639"/>
                      <a:pt x="57792" y="20458"/>
                    </a:cubicBezTo>
                    <a:cubicBezTo>
                      <a:pt x="56517" y="19969"/>
                      <a:pt x="54689" y="19727"/>
                      <a:pt x="53632" y="19297"/>
                    </a:cubicBezTo>
                    <a:cubicBezTo>
                      <a:pt x="53036" y="19054"/>
                      <a:pt x="52701" y="18637"/>
                      <a:pt x="52559" y="18236"/>
                    </a:cubicBezTo>
                    <a:cubicBezTo>
                      <a:pt x="52446" y="17852"/>
                      <a:pt x="52299" y="17624"/>
                      <a:pt x="52047" y="17497"/>
                    </a:cubicBezTo>
                    <a:cubicBezTo>
                      <a:pt x="51761" y="17315"/>
                      <a:pt x="51598" y="17281"/>
                      <a:pt x="51205" y="17202"/>
                    </a:cubicBezTo>
                    <a:cubicBezTo>
                      <a:pt x="50176" y="16987"/>
                      <a:pt x="48810" y="16711"/>
                      <a:pt x="47984" y="16583"/>
                    </a:cubicBezTo>
                    <a:cubicBezTo>
                      <a:pt x="46507" y="16379"/>
                      <a:pt x="45212" y="16272"/>
                      <a:pt x="43732" y="15969"/>
                    </a:cubicBezTo>
                    <a:cubicBezTo>
                      <a:pt x="43308" y="15881"/>
                      <a:pt x="42884" y="15791"/>
                      <a:pt x="42462" y="15690"/>
                    </a:cubicBezTo>
                    <a:lnTo>
                      <a:pt x="42462" y="15690"/>
                    </a:lnTo>
                    <a:cubicBezTo>
                      <a:pt x="42901" y="15699"/>
                      <a:pt x="43341" y="15710"/>
                      <a:pt x="43780" y="15729"/>
                    </a:cubicBezTo>
                    <a:cubicBezTo>
                      <a:pt x="44530" y="15727"/>
                      <a:pt x="45281" y="15725"/>
                      <a:pt x="46032" y="15725"/>
                    </a:cubicBezTo>
                    <a:cubicBezTo>
                      <a:pt x="47950" y="15725"/>
                      <a:pt x="49869" y="15737"/>
                      <a:pt x="51786" y="15787"/>
                    </a:cubicBezTo>
                    <a:cubicBezTo>
                      <a:pt x="51805" y="15795"/>
                      <a:pt x="51825" y="15800"/>
                      <a:pt x="51848" y="15800"/>
                    </a:cubicBezTo>
                    <a:cubicBezTo>
                      <a:pt x="51863" y="15800"/>
                      <a:pt x="51879" y="15797"/>
                      <a:pt x="51896" y="15791"/>
                    </a:cubicBezTo>
                    <a:cubicBezTo>
                      <a:pt x="51900" y="15791"/>
                      <a:pt x="51905" y="15790"/>
                      <a:pt x="51909" y="15788"/>
                    </a:cubicBezTo>
                    <a:cubicBezTo>
                      <a:pt x="52076" y="15793"/>
                      <a:pt x="52242" y="15796"/>
                      <a:pt x="52409" y="15800"/>
                    </a:cubicBezTo>
                    <a:cubicBezTo>
                      <a:pt x="54967" y="15887"/>
                      <a:pt x="57524" y="16020"/>
                      <a:pt x="60084" y="16042"/>
                    </a:cubicBezTo>
                    <a:cubicBezTo>
                      <a:pt x="60723" y="16050"/>
                      <a:pt x="61362" y="16054"/>
                      <a:pt x="62001" y="16054"/>
                    </a:cubicBezTo>
                    <a:cubicBezTo>
                      <a:pt x="66679" y="16054"/>
                      <a:pt x="71356" y="15856"/>
                      <a:pt x="76034" y="15843"/>
                    </a:cubicBezTo>
                    <a:cubicBezTo>
                      <a:pt x="79324" y="15836"/>
                      <a:pt x="82615" y="15845"/>
                      <a:pt x="85905" y="15799"/>
                    </a:cubicBezTo>
                    <a:cubicBezTo>
                      <a:pt x="88772" y="15751"/>
                      <a:pt x="91639" y="15674"/>
                      <a:pt x="94508" y="15674"/>
                    </a:cubicBezTo>
                    <a:cubicBezTo>
                      <a:pt x="94702" y="15674"/>
                      <a:pt x="94896" y="15675"/>
                      <a:pt x="95089" y="15675"/>
                    </a:cubicBezTo>
                    <a:cubicBezTo>
                      <a:pt x="96420" y="15668"/>
                      <a:pt x="97752" y="15656"/>
                      <a:pt x="99084" y="15656"/>
                    </a:cubicBezTo>
                    <a:close/>
                    <a:moveTo>
                      <a:pt x="11836" y="15433"/>
                    </a:moveTo>
                    <a:cubicBezTo>
                      <a:pt x="12096" y="15433"/>
                      <a:pt x="12357" y="15439"/>
                      <a:pt x="12616" y="15452"/>
                    </a:cubicBezTo>
                    <a:cubicBezTo>
                      <a:pt x="15197" y="15565"/>
                      <a:pt x="17719" y="16236"/>
                      <a:pt x="20292" y="16426"/>
                    </a:cubicBezTo>
                    <a:cubicBezTo>
                      <a:pt x="24393" y="16692"/>
                      <a:pt x="28145" y="17210"/>
                      <a:pt x="32160" y="18179"/>
                    </a:cubicBezTo>
                    <a:cubicBezTo>
                      <a:pt x="33142" y="18438"/>
                      <a:pt x="34118" y="18948"/>
                      <a:pt x="35183" y="19310"/>
                    </a:cubicBezTo>
                    <a:cubicBezTo>
                      <a:pt x="36670" y="19821"/>
                      <a:pt x="38252" y="19866"/>
                      <a:pt x="39808" y="19889"/>
                    </a:cubicBezTo>
                    <a:cubicBezTo>
                      <a:pt x="41472" y="19908"/>
                      <a:pt x="42826" y="19993"/>
                      <a:pt x="44387" y="20282"/>
                    </a:cubicBezTo>
                    <a:cubicBezTo>
                      <a:pt x="45187" y="20409"/>
                      <a:pt x="46192" y="20489"/>
                      <a:pt x="47090" y="20759"/>
                    </a:cubicBezTo>
                    <a:cubicBezTo>
                      <a:pt x="47789" y="21021"/>
                      <a:pt x="48398" y="21478"/>
                      <a:pt x="49081" y="21777"/>
                    </a:cubicBezTo>
                    <a:cubicBezTo>
                      <a:pt x="50332" y="22384"/>
                      <a:pt x="51761" y="22319"/>
                      <a:pt x="53115" y="22442"/>
                    </a:cubicBezTo>
                    <a:cubicBezTo>
                      <a:pt x="55510" y="22582"/>
                      <a:pt x="56934" y="22813"/>
                      <a:pt x="58690" y="24266"/>
                    </a:cubicBezTo>
                    <a:cubicBezTo>
                      <a:pt x="59094" y="24582"/>
                      <a:pt x="59479" y="24921"/>
                      <a:pt x="59882" y="25241"/>
                    </a:cubicBezTo>
                    <a:cubicBezTo>
                      <a:pt x="57802" y="25186"/>
                      <a:pt x="55721" y="25148"/>
                      <a:pt x="53641" y="25148"/>
                    </a:cubicBezTo>
                    <a:cubicBezTo>
                      <a:pt x="51621" y="25148"/>
                      <a:pt x="49601" y="25184"/>
                      <a:pt x="47582" y="25274"/>
                    </a:cubicBezTo>
                    <a:cubicBezTo>
                      <a:pt x="40843" y="25552"/>
                      <a:pt x="34105" y="25815"/>
                      <a:pt x="27360" y="25815"/>
                    </a:cubicBezTo>
                    <a:cubicBezTo>
                      <a:pt x="26225" y="25815"/>
                      <a:pt x="25091" y="25807"/>
                      <a:pt x="23956" y="25791"/>
                    </a:cubicBezTo>
                    <a:cubicBezTo>
                      <a:pt x="23611" y="25788"/>
                      <a:pt x="23267" y="25787"/>
                      <a:pt x="22923" y="25787"/>
                    </a:cubicBezTo>
                    <a:cubicBezTo>
                      <a:pt x="20612" y="25787"/>
                      <a:pt x="18300" y="25845"/>
                      <a:pt x="15988" y="25845"/>
                    </a:cubicBezTo>
                    <a:cubicBezTo>
                      <a:pt x="15775" y="25845"/>
                      <a:pt x="15562" y="25844"/>
                      <a:pt x="15349" y="25843"/>
                    </a:cubicBezTo>
                    <a:cubicBezTo>
                      <a:pt x="12340" y="25839"/>
                      <a:pt x="9334" y="25724"/>
                      <a:pt x="6326" y="25668"/>
                    </a:cubicBezTo>
                    <a:cubicBezTo>
                      <a:pt x="4692" y="25629"/>
                      <a:pt x="3055" y="25601"/>
                      <a:pt x="1424" y="25487"/>
                    </a:cubicBezTo>
                    <a:cubicBezTo>
                      <a:pt x="1131" y="25484"/>
                      <a:pt x="836" y="25423"/>
                      <a:pt x="545" y="25400"/>
                    </a:cubicBezTo>
                    <a:cubicBezTo>
                      <a:pt x="537" y="24433"/>
                      <a:pt x="575" y="23464"/>
                      <a:pt x="550" y="22495"/>
                    </a:cubicBezTo>
                    <a:cubicBezTo>
                      <a:pt x="542" y="22274"/>
                      <a:pt x="533" y="22041"/>
                      <a:pt x="527" y="21802"/>
                    </a:cubicBezTo>
                    <a:cubicBezTo>
                      <a:pt x="582" y="20551"/>
                      <a:pt x="610" y="19298"/>
                      <a:pt x="621" y="18046"/>
                    </a:cubicBezTo>
                    <a:cubicBezTo>
                      <a:pt x="630" y="17963"/>
                      <a:pt x="640" y="17882"/>
                      <a:pt x="649" y="17804"/>
                    </a:cubicBezTo>
                    <a:cubicBezTo>
                      <a:pt x="1376" y="17674"/>
                      <a:pt x="2113" y="17577"/>
                      <a:pt x="2805" y="17312"/>
                    </a:cubicBezTo>
                    <a:cubicBezTo>
                      <a:pt x="3918" y="16856"/>
                      <a:pt x="5190" y="16430"/>
                      <a:pt x="6486" y="16072"/>
                    </a:cubicBezTo>
                    <a:cubicBezTo>
                      <a:pt x="7417" y="15835"/>
                      <a:pt x="8352" y="15748"/>
                      <a:pt x="9063" y="15641"/>
                    </a:cubicBezTo>
                    <a:cubicBezTo>
                      <a:pt x="9882" y="15521"/>
                      <a:pt x="10855" y="15433"/>
                      <a:pt x="11836" y="15433"/>
                    </a:cubicBezTo>
                    <a:close/>
                    <a:moveTo>
                      <a:pt x="10136" y="1"/>
                    </a:moveTo>
                    <a:cubicBezTo>
                      <a:pt x="9979" y="1"/>
                      <a:pt x="9819" y="19"/>
                      <a:pt x="9655" y="58"/>
                    </a:cubicBezTo>
                    <a:cubicBezTo>
                      <a:pt x="8842" y="268"/>
                      <a:pt x="8155" y="795"/>
                      <a:pt x="7505" y="1306"/>
                    </a:cubicBezTo>
                    <a:cubicBezTo>
                      <a:pt x="6787" y="1878"/>
                      <a:pt x="5717" y="2806"/>
                      <a:pt x="5188" y="3214"/>
                    </a:cubicBezTo>
                    <a:cubicBezTo>
                      <a:pt x="5055" y="3311"/>
                      <a:pt x="4931" y="3420"/>
                      <a:pt x="4790" y="3504"/>
                    </a:cubicBezTo>
                    <a:cubicBezTo>
                      <a:pt x="4784" y="3502"/>
                      <a:pt x="4783" y="3502"/>
                      <a:pt x="4776" y="3502"/>
                    </a:cubicBezTo>
                    <a:cubicBezTo>
                      <a:pt x="4231" y="3385"/>
                      <a:pt x="2876" y="3159"/>
                      <a:pt x="2061" y="3045"/>
                    </a:cubicBezTo>
                    <a:cubicBezTo>
                      <a:pt x="1704" y="2996"/>
                      <a:pt x="1345" y="2972"/>
                      <a:pt x="986" y="2958"/>
                    </a:cubicBezTo>
                    <a:cubicBezTo>
                      <a:pt x="978" y="2958"/>
                      <a:pt x="970" y="2958"/>
                      <a:pt x="962" y="2958"/>
                    </a:cubicBezTo>
                    <a:cubicBezTo>
                      <a:pt x="891" y="2958"/>
                      <a:pt x="815" y="2952"/>
                      <a:pt x="741" y="2952"/>
                    </a:cubicBezTo>
                    <a:cubicBezTo>
                      <a:pt x="684" y="2952"/>
                      <a:pt x="627" y="2956"/>
                      <a:pt x="574" y="2968"/>
                    </a:cubicBezTo>
                    <a:cubicBezTo>
                      <a:pt x="563" y="2967"/>
                      <a:pt x="553" y="2966"/>
                      <a:pt x="543" y="2966"/>
                    </a:cubicBezTo>
                    <a:cubicBezTo>
                      <a:pt x="455" y="2966"/>
                      <a:pt x="367" y="3007"/>
                      <a:pt x="322" y="3091"/>
                    </a:cubicBezTo>
                    <a:cubicBezTo>
                      <a:pt x="86" y="7982"/>
                      <a:pt x="97" y="12911"/>
                      <a:pt x="139" y="17817"/>
                    </a:cubicBezTo>
                    <a:cubicBezTo>
                      <a:pt x="148" y="18561"/>
                      <a:pt x="187" y="19304"/>
                      <a:pt x="216" y="20047"/>
                    </a:cubicBezTo>
                    <a:cubicBezTo>
                      <a:pt x="204" y="20564"/>
                      <a:pt x="180" y="21078"/>
                      <a:pt x="133" y="21602"/>
                    </a:cubicBezTo>
                    <a:cubicBezTo>
                      <a:pt x="23" y="22908"/>
                      <a:pt x="25" y="24221"/>
                      <a:pt x="25" y="25532"/>
                    </a:cubicBezTo>
                    <a:cubicBezTo>
                      <a:pt x="10" y="25564"/>
                      <a:pt x="0" y="25598"/>
                      <a:pt x="0" y="25633"/>
                    </a:cubicBezTo>
                    <a:cubicBezTo>
                      <a:pt x="0" y="25771"/>
                      <a:pt x="118" y="25892"/>
                      <a:pt x="255" y="25892"/>
                    </a:cubicBezTo>
                    <a:cubicBezTo>
                      <a:pt x="256" y="25892"/>
                      <a:pt x="258" y="25892"/>
                      <a:pt x="259" y="25892"/>
                    </a:cubicBezTo>
                    <a:cubicBezTo>
                      <a:pt x="825" y="25959"/>
                      <a:pt x="1395" y="26007"/>
                      <a:pt x="1964" y="26040"/>
                    </a:cubicBezTo>
                    <a:cubicBezTo>
                      <a:pt x="3717" y="26140"/>
                      <a:pt x="5474" y="26165"/>
                      <a:pt x="7230" y="26205"/>
                    </a:cubicBezTo>
                    <a:cubicBezTo>
                      <a:pt x="10029" y="26263"/>
                      <a:pt x="12829" y="26359"/>
                      <a:pt x="15630" y="26359"/>
                    </a:cubicBezTo>
                    <a:cubicBezTo>
                      <a:pt x="15766" y="26359"/>
                      <a:pt x="15902" y="26359"/>
                      <a:pt x="16038" y="26359"/>
                    </a:cubicBezTo>
                    <a:cubicBezTo>
                      <a:pt x="19315" y="26346"/>
                      <a:pt x="22590" y="26250"/>
                      <a:pt x="25867" y="26240"/>
                    </a:cubicBezTo>
                    <a:cubicBezTo>
                      <a:pt x="30020" y="26186"/>
                      <a:pt x="34174" y="26181"/>
                      <a:pt x="38327" y="26099"/>
                    </a:cubicBezTo>
                    <a:cubicBezTo>
                      <a:pt x="42177" y="26015"/>
                      <a:pt x="46023" y="25840"/>
                      <a:pt x="49870" y="25707"/>
                    </a:cubicBezTo>
                    <a:cubicBezTo>
                      <a:pt x="51193" y="25669"/>
                      <a:pt x="52516" y="25653"/>
                      <a:pt x="53839" y="25653"/>
                    </a:cubicBezTo>
                    <a:cubicBezTo>
                      <a:pt x="59855" y="25653"/>
                      <a:pt x="65870" y="25976"/>
                      <a:pt x="71886" y="25976"/>
                    </a:cubicBezTo>
                    <a:cubicBezTo>
                      <a:pt x="72094" y="25976"/>
                      <a:pt x="72302" y="25976"/>
                      <a:pt x="72510" y="25975"/>
                    </a:cubicBezTo>
                    <a:cubicBezTo>
                      <a:pt x="75551" y="25992"/>
                      <a:pt x="78593" y="26016"/>
                      <a:pt x="81635" y="26016"/>
                    </a:cubicBezTo>
                    <a:cubicBezTo>
                      <a:pt x="85787" y="26016"/>
                      <a:pt x="89938" y="25971"/>
                      <a:pt x="94086" y="25800"/>
                    </a:cubicBezTo>
                    <a:cubicBezTo>
                      <a:pt x="96629" y="25687"/>
                      <a:pt x="99189" y="25625"/>
                      <a:pt x="101704" y="25200"/>
                    </a:cubicBezTo>
                    <a:cubicBezTo>
                      <a:pt x="102014" y="25134"/>
                      <a:pt x="102334" y="25080"/>
                      <a:pt x="102633" y="24974"/>
                    </a:cubicBezTo>
                    <a:cubicBezTo>
                      <a:pt x="102676" y="25041"/>
                      <a:pt x="102754" y="25075"/>
                      <a:pt x="102830" y="25075"/>
                    </a:cubicBezTo>
                    <a:cubicBezTo>
                      <a:pt x="102943" y="25075"/>
                      <a:pt x="103054" y="25002"/>
                      <a:pt x="103055" y="24853"/>
                    </a:cubicBezTo>
                    <a:cubicBezTo>
                      <a:pt x="103156" y="21764"/>
                      <a:pt x="103363" y="18679"/>
                      <a:pt x="103402" y="15587"/>
                    </a:cubicBezTo>
                    <a:cubicBezTo>
                      <a:pt x="103449" y="15523"/>
                      <a:pt x="103470" y="15441"/>
                      <a:pt x="103449" y="15364"/>
                    </a:cubicBezTo>
                    <a:cubicBezTo>
                      <a:pt x="103441" y="15334"/>
                      <a:pt x="103427" y="15306"/>
                      <a:pt x="103408" y="15282"/>
                    </a:cubicBezTo>
                    <a:cubicBezTo>
                      <a:pt x="103424" y="13331"/>
                      <a:pt x="103709" y="11378"/>
                      <a:pt x="103787" y="9440"/>
                    </a:cubicBezTo>
                    <a:cubicBezTo>
                      <a:pt x="103770" y="9393"/>
                      <a:pt x="103738" y="9359"/>
                      <a:pt x="103703" y="9333"/>
                    </a:cubicBezTo>
                    <a:cubicBezTo>
                      <a:pt x="103727" y="9270"/>
                      <a:pt x="103725" y="9197"/>
                      <a:pt x="103685" y="9132"/>
                    </a:cubicBezTo>
                    <a:cubicBezTo>
                      <a:pt x="103637" y="9047"/>
                      <a:pt x="103552" y="9012"/>
                      <a:pt x="103464" y="9012"/>
                    </a:cubicBezTo>
                    <a:cubicBezTo>
                      <a:pt x="103410" y="9012"/>
                      <a:pt x="103355" y="9025"/>
                      <a:pt x="103305" y="9047"/>
                    </a:cubicBezTo>
                    <a:cubicBezTo>
                      <a:pt x="102809" y="9186"/>
                      <a:pt x="102322" y="9361"/>
                      <a:pt x="101833" y="9523"/>
                    </a:cubicBezTo>
                    <a:cubicBezTo>
                      <a:pt x="100939" y="9829"/>
                      <a:pt x="100003" y="10072"/>
                      <a:pt x="99188" y="10072"/>
                    </a:cubicBezTo>
                    <a:cubicBezTo>
                      <a:pt x="98944" y="10072"/>
                      <a:pt x="98710" y="10051"/>
                      <a:pt x="98492" y="10002"/>
                    </a:cubicBezTo>
                    <a:cubicBezTo>
                      <a:pt x="97833" y="9844"/>
                      <a:pt x="97069" y="9083"/>
                      <a:pt x="96300" y="8680"/>
                    </a:cubicBezTo>
                    <a:cubicBezTo>
                      <a:pt x="95437" y="8240"/>
                      <a:pt x="94460" y="7869"/>
                      <a:pt x="93480" y="7869"/>
                    </a:cubicBezTo>
                    <a:cubicBezTo>
                      <a:pt x="93179" y="7869"/>
                      <a:pt x="92876" y="7905"/>
                      <a:pt x="92577" y="7984"/>
                    </a:cubicBezTo>
                    <a:cubicBezTo>
                      <a:pt x="91690" y="8221"/>
                      <a:pt x="90882" y="8674"/>
                      <a:pt x="90078" y="9109"/>
                    </a:cubicBezTo>
                    <a:cubicBezTo>
                      <a:pt x="89073" y="9662"/>
                      <a:pt x="88074" y="10224"/>
                      <a:pt x="87075" y="10787"/>
                    </a:cubicBezTo>
                    <a:cubicBezTo>
                      <a:pt x="85586" y="11579"/>
                      <a:pt x="83986" y="12698"/>
                      <a:pt x="82590" y="13179"/>
                    </a:cubicBezTo>
                    <a:cubicBezTo>
                      <a:pt x="82278" y="13076"/>
                      <a:pt x="80691" y="12619"/>
                      <a:pt x="79904" y="12365"/>
                    </a:cubicBezTo>
                    <a:cubicBezTo>
                      <a:pt x="79440" y="12249"/>
                      <a:pt x="78957" y="12153"/>
                      <a:pt x="78475" y="12153"/>
                    </a:cubicBezTo>
                    <a:cubicBezTo>
                      <a:pt x="78328" y="12153"/>
                      <a:pt x="78182" y="12162"/>
                      <a:pt x="78036" y="12182"/>
                    </a:cubicBezTo>
                    <a:cubicBezTo>
                      <a:pt x="76520" y="12407"/>
                      <a:pt x="75207" y="13320"/>
                      <a:pt x="73704" y="13572"/>
                    </a:cubicBezTo>
                    <a:cubicBezTo>
                      <a:pt x="73669" y="13574"/>
                      <a:pt x="73633" y="13575"/>
                      <a:pt x="73596" y="13575"/>
                    </a:cubicBezTo>
                    <a:cubicBezTo>
                      <a:pt x="72531" y="13575"/>
                      <a:pt x="70908" y="12498"/>
                      <a:pt x="69586" y="11770"/>
                    </a:cubicBezTo>
                    <a:cubicBezTo>
                      <a:pt x="68546" y="11156"/>
                      <a:pt x="67756" y="10767"/>
                      <a:pt x="66778" y="10411"/>
                    </a:cubicBezTo>
                    <a:cubicBezTo>
                      <a:pt x="66108" y="10146"/>
                      <a:pt x="65461" y="9911"/>
                      <a:pt x="64780" y="9898"/>
                    </a:cubicBezTo>
                    <a:cubicBezTo>
                      <a:pt x="64775" y="9898"/>
                      <a:pt x="64771" y="9898"/>
                      <a:pt x="64766" y="9898"/>
                    </a:cubicBezTo>
                    <a:cubicBezTo>
                      <a:pt x="62089" y="9898"/>
                      <a:pt x="58886" y="12340"/>
                      <a:pt x="56557" y="13612"/>
                    </a:cubicBezTo>
                    <a:cubicBezTo>
                      <a:pt x="55332" y="14243"/>
                      <a:pt x="54350" y="14574"/>
                      <a:pt x="52940" y="15119"/>
                    </a:cubicBezTo>
                    <a:cubicBezTo>
                      <a:pt x="52694" y="15218"/>
                      <a:pt x="52435" y="15287"/>
                      <a:pt x="52178" y="15360"/>
                    </a:cubicBezTo>
                    <a:cubicBezTo>
                      <a:pt x="50503" y="15278"/>
                      <a:pt x="48827" y="15204"/>
                      <a:pt x="47149" y="15204"/>
                    </a:cubicBezTo>
                    <a:cubicBezTo>
                      <a:pt x="46990" y="15204"/>
                      <a:pt x="46831" y="15205"/>
                      <a:pt x="46672" y="15206"/>
                    </a:cubicBezTo>
                    <a:cubicBezTo>
                      <a:pt x="46048" y="15209"/>
                      <a:pt x="45425" y="15216"/>
                      <a:pt x="44801" y="15227"/>
                    </a:cubicBezTo>
                    <a:cubicBezTo>
                      <a:pt x="44726" y="15215"/>
                      <a:pt x="44650" y="15202"/>
                      <a:pt x="44575" y="15189"/>
                    </a:cubicBezTo>
                    <a:cubicBezTo>
                      <a:pt x="42923" y="14791"/>
                      <a:pt x="41247" y="14469"/>
                      <a:pt x="39642" y="13900"/>
                    </a:cubicBezTo>
                    <a:cubicBezTo>
                      <a:pt x="38104" y="13383"/>
                      <a:pt x="37154" y="12937"/>
                      <a:pt x="35723" y="12132"/>
                    </a:cubicBezTo>
                    <a:cubicBezTo>
                      <a:pt x="35076" y="11793"/>
                      <a:pt x="34496" y="11305"/>
                      <a:pt x="33792" y="11085"/>
                    </a:cubicBezTo>
                    <a:cubicBezTo>
                      <a:pt x="33513" y="11042"/>
                      <a:pt x="33268" y="11025"/>
                      <a:pt x="33044" y="11025"/>
                    </a:cubicBezTo>
                    <a:cubicBezTo>
                      <a:pt x="32277" y="11025"/>
                      <a:pt x="31764" y="11223"/>
                      <a:pt x="31000" y="11223"/>
                    </a:cubicBezTo>
                    <a:cubicBezTo>
                      <a:pt x="30920" y="11223"/>
                      <a:pt x="30837" y="11220"/>
                      <a:pt x="30751" y="11216"/>
                    </a:cubicBezTo>
                    <a:cubicBezTo>
                      <a:pt x="30515" y="11195"/>
                      <a:pt x="30204" y="11036"/>
                      <a:pt x="29755" y="10736"/>
                    </a:cubicBezTo>
                    <a:cubicBezTo>
                      <a:pt x="28911" y="10170"/>
                      <a:pt x="28353" y="9724"/>
                      <a:pt x="27571" y="9025"/>
                    </a:cubicBezTo>
                    <a:cubicBezTo>
                      <a:pt x="26820" y="8357"/>
                      <a:pt x="26119" y="7638"/>
                      <a:pt x="25401" y="6935"/>
                    </a:cubicBezTo>
                    <a:cubicBezTo>
                      <a:pt x="24984" y="6552"/>
                      <a:pt x="24574" y="6107"/>
                      <a:pt x="24019" y="5933"/>
                    </a:cubicBezTo>
                    <a:cubicBezTo>
                      <a:pt x="23958" y="5923"/>
                      <a:pt x="23898" y="5918"/>
                      <a:pt x="23838" y="5918"/>
                    </a:cubicBezTo>
                    <a:cubicBezTo>
                      <a:pt x="23344" y="5918"/>
                      <a:pt x="22883" y="6247"/>
                      <a:pt x="22445" y="6449"/>
                    </a:cubicBezTo>
                    <a:cubicBezTo>
                      <a:pt x="21724" y="6831"/>
                      <a:pt x="20895" y="7292"/>
                      <a:pt x="20308" y="7487"/>
                    </a:cubicBezTo>
                    <a:cubicBezTo>
                      <a:pt x="20195" y="7526"/>
                      <a:pt x="20081" y="7564"/>
                      <a:pt x="19965" y="7594"/>
                    </a:cubicBezTo>
                    <a:cubicBezTo>
                      <a:pt x="19788" y="7450"/>
                      <a:pt x="19615" y="7302"/>
                      <a:pt x="19442" y="7150"/>
                    </a:cubicBezTo>
                    <a:cubicBezTo>
                      <a:pt x="18497" y="6310"/>
                      <a:pt x="17505" y="5524"/>
                      <a:pt x="16532" y="4717"/>
                    </a:cubicBezTo>
                    <a:cubicBezTo>
                      <a:pt x="15333" y="3733"/>
                      <a:pt x="14199" y="2674"/>
                      <a:pt x="13044" y="1639"/>
                    </a:cubicBezTo>
                    <a:cubicBezTo>
                      <a:pt x="12217" y="935"/>
                      <a:pt x="11268" y="1"/>
                      <a:pt x="10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9" name="Google Shape;689;p8"/>
            <p:cNvGrpSpPr/>
            <p:nvPr/>
          </p:nvGrpSpPr>
          <p:grpSpPr>
            <a:xfrm flipH="1">
              <a:off x="5845271" y="3413790"/>
              <a:ext cx="6578413" cy="1706595"/>
              <a:chOff x="-176696" y="3413611"/>
              <a:chExt cx="7434075" cy="1888035"/>
            </a:xfrm>
          </p:grpSpPr>
          <p:grpSp>
            <p:nvGrpSpPr>
              <p:cNvPr id="690" name="Google Shape;690;p8"/>
              <p:cNvGrpSpPr/>
              <p:nvPr/>
            </p:nvGrpSpPr>
            <p:grpSpPr>
              <a:xfrm>
                <a:off x="2864557" y="4534937"/>
                <a:ext cx="4327627" cy="719409"/>
                <a:chOff x="6670640" y="3642636"/>
                <a:chExt cx="2019236" cy="335670"/>
              </a:xfrm>
            </p:grpSpPr>
            <p:sp>
              <p:nvSpPr>
                <p:cNvPr id="691" name="Google Shape;691;p8"/>
                <p:cNvSpPr/>
                <p:nvPr/>
              </p:nvSpPr>
              <p:spPr>
                <a:xfrm>
                  <a:off x="6670640" y="3642636"/>
                  <a:ext cx="2019236" cy="335670"/>
                </a:xfrm>
                <a:custGeom>
                  <a:avLst/>
                  <a:gdLst/>
                  <a:ahLst/>
                  <a:cxnLst/>
                  <a:rect l="l" t="t" r="r" b="b"/>
                  <a:pathLst>
                    <a:path w="60420" h="10044" extrusionOk="0">
                      <a:moveTo>
                        <a:pt x="58763" y="1273"/>
                      </a:moveTo>
                      <a:cubicBezTo>
                        <a:pt x="58939" y="1273"/>
                        <a:pt x="59031" y="1510"/>
                        <a:pt x="58903" y="1631"/>
                      </a:cubicBezTo>
                      <a:cubicBezTo>
                        <a:pt x="58829" y="1708"/>
                        <a:pt x="58718" y="1690"/>
                        <a:pt x="58619" y="1705"/>
                      </a:cubicBezTo>
                      <a:cubicBezTo>
                        <a:pt x="57980" y="1732"/>
                        <a:pt x="57340" y="1741"/>
                        <a:pt x="56700" y="1741"/>
                      </a:cubicBezTo>
                      <a:cubicBezTo>
                        <a:pt x="56171" y="1741"/>
                        <a:pt x="55642" y="1735"/>
                        <a:pt x="55112" y="1728"/>
                      </a:cubicBezTo>
                      <a:cubicBezTo>
                        <a:pt x="54036" y="1713"/>
                        <a:pt x="52960" y="1705"/>
                        <a:pt x="51884" y="1705"/>
                      </a:cubicBezTo>
                      <a:cubicBezTo>
                        <a:pt x="50621" y="1705"/>
                        <a:pt x="49358" y="1717"/>
                        <a:pt x="48095" y="1744"/>
                      </a:cubicBezTo>
                      <a:cubicBezTo>
                        <a:pt x="48089" y="1744"/>
                        <a:pt x="48082" y="1743"/>
                        <a:pt x="48076" y="1743"/>
                      </a:cubicBezTo>
                      <a:cubicBezTo>
                        <a:pt x="48046" y="1743"/>
                        <a:pt x="48014" y="1747"/>
                        <a:pt x="47984" y="1747"/>
                      </a:cubicBezTo>
                      <a:cubicBezTo>
                        <a:pt x="47955" y="1747"/>
                        <a:pt x="47926" y="1744"/>
                        <a:pt x="47900" y="1730"/>
                      </a:cubicBezTo>
                      <a:cubicBezTo>
                        <a:pt x="47830" y="1690"/>
                        <a:pt x="47819" y="1588"/>
                        <a:pt x="47875" y="1533"/>
                      </a:cubicBezTo>
                      <a:cubicBezTo>
                        <a:pt x="47911" y="1498"/>
                        <a:pt x="47957" y="1494"/>
                        <a:pt x="48005" y="1494"/>
                      </a:cubicBezTo>
                      <a:cubicBezTo>
                        <a:pt x="48020" y="1494"/>
                        <a:pt x="48034" y="1494"/>
                        <a:pt x="48049" y="1494"/>
                      </a:cubicBezTo>
                      <a:cubicBezTo>
                        <a:pt x="48064" y="1494"/>
                        <a:pt x="48079" y="1494"/>
                        <a:pt x="48094" y="1492"/>
                      </a:cubicBezTo>
                      <a:cubicBezTo>
                        <a:pt x="50431" y="1441"/>
                        <a:pt x="52768" y="1408"/>
                        <a:pt x="55105" y="1339"/>
                      </a:cubicBezTo>
                      <a:cubicBezTo>
                        <a:pt x="56321" y="1315"/>
                        <a:pt x="57540" y="1356"/>
                        <a:pt x="58755" y="1273"/>
                      </a:cubicBezTo>
                      <a:cubicBezTo>
                        <a:pt x="58758" y="1273"/>
                        <a:pt x="58761" y="1273"/>
                        <a:pt x="58763" y="1273"/>
                      </a:cubicBezTo>
                      <a:close/>
                      <a:moveTo>
                        <a:pt x="34213" y="1446"/>
                      </a:moveTo>
                      <a:cubicBezTo>
                        <a:pt x="34373" y="1446"/>
                        <a:pt x="34420" y="1688"/>
                        <a:pt x="34267" y="1743"/>
                      </a:cubicBezTo>
                      <a:cubicBezTo>
                        <a:pt x="33887" y="1790"/>
                        <a:pt x="33504" y="1803"/>
                        <a:pt x="33120" y="1803"/>
                      </a:cubicBezTo>
                      <a:cubicBezTo>
                        <a:pt x="32656" y="1803"/>
                        <a:pt x="32190" y="1784"/>
                        <a:pt x="31728" y="1784"/>
                      </a:cubicBezTo>
                      <a:cubicBezTo>
                        <a:pt x="31685" y="1784"/>
                        <a:pt x="31643" y="1784"/>
                        <a:pt x="31601" y="1785"/>
                      </a:cubicBezTo>
                      <a:cubicBezTo>
                        <a:pt x="31591" y="1784"/>
                        <a:pt x="31580" y="1783"/>
                        <a:pt x="31570" y="1783"/>
                      </a:cubicBezTo>
                      <a:cubicBezTo>
                        <a:pt x="31545" y="1783"/>
                        <a:pt x="31519" y="1785"/>
                        <a:pt x="31494" y="1785"/>
                      </a:cubicBezTo>
                      <a:cubicBezTo>
                        <a:pt x="31460" y="1785"/>
                        <a:pt x="31427" y="1782"/>
                        <a:pt x="31397" y="1767"/>
                      </a:cubicBezTo>
                      <a:cubicBezTo>
                        <a:pt x="31328" y="1727"/>
                        <a:pt x="31313" y="1625"/>
                        <a:pt x="31371" y="1570"/>
                      </a:cubicBezTo>
                      <a:cubicBezTo>
                        <a:pt x="31393" y="1548"/>
                        <a:pt x="31423" y="1534"/>
                        <a:pt x="31455" y="1534"/>
                      </a:cubicBezTo>
                      <a:cubicBezTo>
                        <a:pt x="31456" y="1534"/>
                        <a:pt x="31458" y="1534"/>
                        <a:pt x="31459" y="1534"/>
                      </a:cubicBezTo>
                      <a:cubicBezTo>
                        <a:pt x="31663" y="1530"/>
                        <a:pt x="31869" y="1527"/>
                        <a:pt x="32073" y="1522"/>
                      </a:cubicBezTo>
                      <a:cubicBezTo>
                        <a:pt x="32784" y="1505"/>
                        <a:pt x="33498" y="1512"/>
                        <a:pt x="34206" y="1446"/>
                      </a:cubicBezTo>
                      <a:cubicBezTo>
                        <a:pt x="34208" y="1446"/>
                        <a:pt x="34211" y="1446"/>
                        <a:pt x="34213" y="1446"/>
                      </a:cubicBezTo>
                      <a:close/>
                      <a:moveTo>
                        <a:pt x="45604" y="1402"/>
                      </a:moveTo>
                      <a:cubicBezTo>
                        <a:pt x="45685" y="1402"/>
                        <a:pt x="45773" y="1415"/>
                        <a:pt x="45850" y="1415"/>
                      </a:cubicBezTo>
                      <a:cubicBezTo>
                        <a:pt x="45874" y="1415"/>
                        <a:pt x="45896" y="1414"/>
                        <a:pt x="45917" y="1411"/>
                      </a:cubicBezTo>
                      <a:cubicBezTo>
                        <a:pt x="45920" y="1411"/>
                        <a:pt x="45922" y="1411"/>
                        <a:pt x="45924" y="1411"/>
                      </a:cubicBezTo>
                      <a:cubicBezTo>
                        <a:pt x="46124" y="1411"/>
                        <a:pt x="46185" y="1717"/>
                        <a:pt x="45993" y="1785"/>
                      </a:cubicBezTo>
                      <a:cubicBezTo>
                        <a:pt x="45952" y="1800"/>
                        <a:pt x="45909" y="1804"/>
                        <a:pt x="45864" y="1804"/>
                      </a:cubicBezTo>
                      <a:cubicBezTo>
                        <a:pt x="45811" y="1804"/>
                        <a:pt x="45757" y="1798"/>
                        <a:pt x="45705" y="1798"/>
                      </a:cubicBezTo>
                      <a:cubicBezTo>
                        <a:pt x="45693" y="1798"/>
                        <a:pt x="45681" y="1798"/>
                        <a:pt x="45668" y="1799"/>
                      </a:cubicBezTo>
                      <a:cubicBezTo>
                        <a:pt x="45648" y="1802"/>
                        <a:pt x="45627" y="1803"/>
                        <a:pt x="45606" y="1803"/>
                      </a:cubicBezTo>
                      <a:cubicBezTo>
                        <a:pt x="45446" y="1803"/>
                        <a:pt x="45282" y="1718"/>
                        <a:pt x="45354" y="1528"/>
                      </a:cubicBezTo>
                      <a:cubicBezTo>
                        <a:pt x="45402" y="1425"/>
                        <a:pt x="45498" y="1402"/>
                        <a:pt x="45604" y="1402"/>
                      </a:cubicBezTo>
                      <a:close/>
                      <a:moveTo>
                        <a:pt x="19874" y="1507"/>
                      </a:moveTo>
                      <a:cubicBezTo>
                        <a:pt x="20073" y="1507"/>
                        <a:pt x="20073" y="1819"/>
                        <a:pt x="19874" y="1819"/>
                      </a:cubicBezTo>
                      <a:cubicBezTo>
                        <a:pt x="19873" y="1819"/>
                        <a:pt x="19872" y="1819"/>
                        <a:pt x="19871" y="1819"/>
                      </a:cubicBezTo>
                      <a:cubicBezTo>
                        <a:pt x="19632" y="1824"/>
                        <a:pt x="19392" y="1829"/>
                        <a:pt x="19151" y="1835"/>
                      </a:cubicBezTo>
                      <a:cubicBezTo>
                        <a:pt x="19085" y="1835"/>
                        <a:pt x="19020" y="1787"/>
                        <a:pt x="19002" y="1721"/>
                      </a:cubicBezTo>
                      <a:cubicBezTo>
                        <a:pt x="18983" y="1648"/>
                        <a:pt x="19020" y="1563"/>
                        <a:pt x="19092" y="1538"/>
                      </a:cubicBezTo>
                      <a:cubicBezTo>
                        <a:pt x="19347" y="1499"/>
                        <a:pt x="19613" y="1521"/>
                        <a:pt x="19871" y="1507"/>
                      </a:cubicBezTo>
                      <a:cubicBezTo>
                        <a:pt x="19872" y="1507"/>
                        <a:pt x="19873" y="1507"/>
                        <a:pt x="19874" y="1507"/>
                      </a:cubicBezTo>
                      <a:close/>
                      <a:moveTo>
                        <a:pt x="28276" y="1372"/>
                      </a:moveTo>
                      <a:cubicBezTo>
                        <a:pt x="28421" y="1372"/>
                        <a:pt x="28463" y="1593"/>
                        <a:pt x="28326" y="1641"/>
                      </a:cubicBezTo>
                      <a:cubicBezTo>
                        <a:pt x="27893" y="1686"/>
                        <a:pt x="27448" y="1677"/>
                        <a:pt x="27011" y="1712"/>
                      </a:cubicBezTo>
                      <a:cubicBezTo>
                        <a:pt x="25337" y="1808"/>
                        <a:pt x="23658" y="1793"/>
                        <a:pt x="21981" y="1835"/>
                      </a:cubicBezTo>
                      <a:cubicBezTo>
                        <a:pt x="21980" y="1835"/>
                        <a:pt x="21979" y="1835"/>
                        <a:pt x="21978" y="1835"/>
                      </a:cubicBezTo>
                      <a:cubicBezTo>
                        <a:pt x="21878" y="1835"/>
                        <a:pt x="21827" y="1704"/>
                        <a:pt x="21898" y="1637"/>
                      </a:cubicBezTo>
                      <a:cubicBezTo>
                        <a:pt x="21930" y="1606"/>
                        <a:pt x="21970" y="1601"/>
                        <a:pt x="22012" y="1601"/>
                      </a:cubicBezTo>
                      <a:cubicBezTo>
                        <a:pt x="22034" y="1601"/>
                        <a:pt x="22057" y="1602"/>
                        <a:pt x="22078" y="1602"/>
                      </a:cubicBezTo>
                      <a:cubicBezTo>
                        <a:pt x="22089" y="1602"/>
                        <a:pt x="22099" y="1602"/>
                        <a:pt x="22110" y="1601"/>
                      </a:cubicBezTo>
                      <a:cubicBezTo>
                        <a:pt x="23197" y="1570"/>
                        <a:pt x="24280" y="1478"/>
                        <a:pt x="25365" y="1436"/>
                      </a:cubicBezTo>
                      <a:cubicBezTo>
                        <a:pt x="26333" y="1405"/>
                        <a:pt x="27304" y="1420"/>
                        <a:pt x="28271" y="1372"/>
                      </a:cubicBezTo>
                      <a:cubicBezTo>
                        <a:pt x="28273" y="1372"/>
                        <a:pt x="28275" y="1372"/>
                        <a:pt x="28276" y="1372"/>
                      </a:cubicBezTo>
                      <a:close/>
                      <a:moveTo>
                        <a:pt x="8549" y="731"/>
                      </a:moveTo>
                      <a:cubicBezTo>
                        <a:pt x="8562" y="731"/>
                        <a:pt x="8576" y="733"/>
                        <a:pt x="8588" y="736"/>
                      </a:cubicBezTo>
                      <a:cubicBezTo>
                        <a:pt x="8736" y="765"/>
                        <a:pt x="8882" y="800"/>
                        <a:pt x="9029" y="833"/>
                      </a:cubicBezTo>
                      <a:cubicBezTo>
                        <a:pt x="10329" y="1084"/>
                        <a:pt x="11156" y="2209"/>
                        <a:pt x="12101" y="3034"/>
                      </a:cubicBezTo>
                      <a:cubicBezTo>
                        <a:pt x="12221" y="3146"/>
                        <a:pt x="12117" y="3341"/>
                        <a:pt x="11977" y="3341"/>
                      </a:cubicBezTo>
                      <a:cubicBezTo>
                        <a:pt x="11955" y="3341"/>
                        <a:pt x="11931" y="3335"/>
                        <a:pt x="11907" y="3324"/>
                      </a:cubicBezTo>
                      <a:cubicBezTo>
                        <a:pt x="11338" y="2844"/>
                        <a:pt x="10830" y="2284"/>
                        <a:pt x="10282" y="1777"/>
                      </a:cubicBezTo>
                      <a:cubicBezTo>
                        <a:pt x="9909" y="1440"/>
                        <a:pt x="9496" y="1204"/>
                        <a:pt x="8949" y="1098"/>
                      </a:cubicBezTo>
                      <a:cubicBezTo>
                        <a:pt x="8743" y="1020"/>
                        <a:pt x="8281" y="1104"/>
                        <a:pt x="8432" y="790"/>
                      </a:cubicBezTo>
                      <a:cubicBezTo>
                        <a:pt x="8458" y="752"/>
                        <a:pt x="8504" y="731"/>
                        <a:pt x="8549" y="731"/>
                      </a:cubicBezTo>
                      <a:close/>
                      <a:moveTo>
                        <a:pt x="40416" y="3495"/>
                      </a:moveTo>
                      <a:cubicBezTo>
                        <a:pt x="40538" y="3495"/>
                        <a:pt x="40570" y="3678"/>
                        <a:pt x="40457" y="3719"/>
                      </a:cubicBezTo>
                      <a:cubicBezTo>
                        <a:pt x="39981" y="3786"/>
                        <a:pt x="39494" y="3804"/>
                        <a:pt x="39013" y="3841"/>
                      </a:cubicBezTo>
                      <a:cubicBezTo>
                        <a:pt x="37893" y="3913"/>
                        <a:pt x="36771" y="3937"/>
                        <a:pt x="35650" y="3937"/>
                      </a:cubicBezTo>
                      <a:cubicBezTo>
                        <a:pt x="34545" y="3937"/>
                        <a:pt x="33440" y="3914"/>
                        <a:pt x="32335" y="3890"/>
                      </a:cubicBezTo>
                      <a:cubicBezTo>
                        <a:pt x="32295" y="3885"/>
                        <a:pt x="32252" y="3883"/>
                        <a:pt x="32208" y="3883"/>
                      </a:cubicBezTo>
                      <a:cubicBezTo>
                        <a:pt x="32112" y="3883"/>
                        <a:pt x="32008" y="3891"/>
                        <a:pt x="31909" y="3891"/>
                      </a:cubicBezTo>
                      <a:cubicBezTo>
                        <a:pt x="31808" y="3891"/>
                        <a:pt x="31712" y="3883"/>
                        <a:pt x="31635" y="3848"/>
                      </a:cubicBezTo>
                      <a:cubicBezTo>
                        <a:pt x="31575" y="3793"/>
                        <a:pt x="31595" y="3680"/>
                        <a:pt x="31672" y="3654"/>
                      </a:cubicBezTo>
                      <a:cubicBezTo>
                        <a:pt x="31868" y="3638"/>
                        <a:pt x="32067" y="3637"/>
                        <a:pt x="32266" y="3637"/>
                      </a:cubicBezTo>
                      <a:cubicBezTo>
                        <a:pt x="32293" y="3637"/>
                        <a:pt x="32321" y="3637"/>
                        <a:pt x="32348" y="3637"/>
                      </a:cubicBezTo>
                      <a:cubicBezTo>
                        <a:pt x="32492" y="3637"/>
                        <a:pt x="32637" y="3637"/>
                        <a:pt x="32780" y="3631"/>
                      </a:cubicBezTo>
                      <a:cubicBezTo>
                        <a:pt x="33439" y="3601"/>
                        <a:pt x="34099" y="3593"/>
                        <a:pt x="34759" y="3593"/>
                      </a:cubicBezTo>
                      <a:cubicBezTo>
                        <a:pt x="35608" y="3593"/>
                        <a:pt x="36458" y="3607"/>
                        <a:pt x="37307" y="3607"/>
                      </a:cubicBezTo>
                      <a:cubicBezTo>
                        <a:pt x="38343" y="3607"/>
                        <a:pt x="39379" y="3586"/>
                        <a:pt x="40412" y="3495"/>
                      </a:cubicBezTo>
                      <a:cubicBezTo>
                        <a:pt x="40414" y="3495"/>
                        <a:pt x="40415" y="3495"/>
                        <a:pt x="40416" y="3495"/>
                      </a:cubicBezTo>
                      <a:close/>
                      <a:moveTo>
                        <a:pt x="14386" y="3594"/>
                      </a:moveTo>
                      <a:cubicBezTo>
                        <a:pt x="14521" y="3594"/>
                        <a:pt x="14704" y="3680"/>
                        <a:pt x="14812" y="3690"/>
                      </a:cubicBezTo>
                      <a:cubicBezTo>
                        <a:pt x="14977" y="3729"/>
                        <a:pt x="14961" y="3990"/>
                        <a:pt x="14792" y="4003"/>
                      </a:cubicBezTo>
                      <a:cubicBezTo>
                        <a:pt x="14788" y="4003"/>
                        <a:pt x="14784" y="4003"/>
                        <a:pt x="14780" y="4003"/>
                      </a:cubicBezTo>
                      <a:cubicBezTo>
                        <a:pt x="14678" y="4003"/>
                        <a:pt x="14578" y="3952"/>
                        <a:pt x="14477" y="3935"/>
                      </a:cubicBezTo>
                      <a:cubicBezTo>
                        <a:pt x="14373" y="3902"/>
                        <a:pt x="14215" y="3886"/>
                        <a:pt x="14217" y="3744"/>
                      </a:cubicBezTo>
                      <a:cubicBezTo>
                        <a:pt x="14231" y="3630"/>
                        <a:pt x="14299" y="3594"/>
                        <a:pt x="14386" y="3594"/>
                      </a:cubicBezTo>
                      <a:close/>
                      <a:moveTo>
                        <a:pt x="29040" y="3677"/>
                      </a:moveTo>
                      <a:cubicBezTo>
                        <a:pt x="29180" y="3677"/>
                        <a:pt x="29256" y="3864"/>
                        <a:pt x="29153" y="3959"/>
                      </a:cubicBezTo>
                      <a:cubicBezTo>
                        <a:pt x="29109" y="4000"/>
                        <a:pt x="29032" y="4016"/>
                        <a:pt x="28955" y="4016"/>
                      </a:cubicBezTo>
                      <a:cubicBezTo>
                        <a:pt x="28895" y="4016"/>
                        <a:pt x="28835" y="4006"/>
                        <a:pt x="28794" y="3990"/>
                      </a:cubicBezTo>
                      <a:cubicBezTo>
                        <a:pt x="28702" y="3938"/>
                        <a:pt x="28684" y="3803"/>
                        <a:pt x="28760" y="3731"/>
                      </a:cubicBezTo>
                      <a:cubicBezTo>
                        <a:pt x="28807" y="3684"/>
                        <a:pt x="28871" y="3679"/>
                        <a:pt x="28934" y="3679"/>
                      </a:cubicBezTo>
                      <a:cubicBezTo>
                        <a:pt x="28949" y="3679"/>
                        <a:pt x="28963" y="3680"/>
                        <a:pt x="28977" y="3680"/>
                      </a:cubicBezTo>
                      <a:cubicBezTo>
                        <a:pt x="28997" y="3680"/>
                        <a:pt x="29017" y="3679"/>
                        <a:pt x="29035" y="3677"/>
                      </a:cubicBezTo>
                      <a:cubicBezTo>
                        <a:pt x="29037" y="3677"/>
                        <a:pt x="29039" y="3677"/>
                        <a:pt x="29040" y="3677"/>
                      </a:cubicBezTo>
                      <a:close/>
                      <a:moveTo>
                        <a:pt x="58122" y="4585"/>
                      </a:moveTo>
                      <a:cubicBezTo>
                        <a:pt x="58249" y="4585"/>
                        <a:pt x="58315" y="4755"/>
                        <a:pt x="58222" y="4843"/>
                      </a:cubicBezTo>
                      <a:cubicBezTo>
                        <a:pt x="58083" y="4932"/>
                        <a:pt x="57887" y="4885"/>
                        <a:pt x="57726" y="4914"/>
                      </a:cubicBezTo>
                      <a:cubicBezTo>
                        <a:pt x="56643" y="4970"/>
                        <a:pt x="55557" y="4980"/>
                        <a:pt x="54474" y="4980"/>
                      </a:cubicBezTo>
                      <a:cubicBezTo>
                        <a:pt x="54472" y="4980"/>
                        <a:pt x="54470" y="4980"/>
                        <a:pt x="54468" y="4980"/>
                      </a:cubicBezTo>
                      <a:cubicBezTo>
                        <a:pt x="54322" y="4980"/>
                        <a:pt x="54280" y="4760"/>
                        <a:pt x="54419" y="4709"/>
                      </a:cubicBezTo>
                      <a:cubicBezTo>
                        <a:pt x="55646" y="4647"/>
                        <a:pt x="56889" y="4704"/>
                        <a:pt x="58117" y="4585"/>
                      </a:cubicBezTo>
                      <a:cubicBezTo>
                        <a:pt x="58118" y="4585"/>
                        <a:pt x="58120" y="4585"/>
                        <a:pt x="58122" y="4585"/>
                      </a:cubicBezTo>
                      <a:close/>
                      <a:moveTo>
                        <a:pt x="51419" y="4688"/>
                      </a:moveTo>
                      <a:cubicBezTo>
                        <a:pt x="51551" y="4688"/>
                        <a:pt x="51624" y="4867"/>
                        <a:pt x="51526" y="4959"/>
                      </a:cubicBezTo>
                      <a:cubicBezTo>
                        <a:pt x="51466" y="5021"/>
                        <a:pt x="51376" y="5003"/>
                        <a:pt x="51300" y="5011"/>
                      </a:cubicBezTo>
                      <a:cubicBezTo>
                        <a:pt x="51295" y="5011"/>
                        <a:pt x="51291" y="5010"/>
                        <a:pt x="51287" y="5010"/>
                      </a:cubicBezTo>
                      <a:cubicBezTo>
                        <a:pt x="51245" y="5010"/>
                        <a:pt x="51201" y="5017"/>
                        <a:pt x="51159" y="5017"/>
                      </a:cubicBezTo>
                      <a:cubicBezTo>
                        <a:pt x="51125" y="5017"/>
                        <a:pt x="51091" y="5013"/>
                        <a:pt x="51061" y="4996"/>
                      </a:cubicBezTo>
                      <a:cubicBezTo>
                        <a:pt x="50952" y="4937"/>
                        <a:pt x="50961" y="4757"/>
                        <a:pt x="51080" y="4717"/>
                      </a:cubicBezTo>
                      <a:cubicBezTo>
                        <a:pt x="51185" y="4686"/>
                        <a:pt x="51303" y="4702"/>
                        <a:pt x="51413" y="4688"/>
                      </a:cubicBezTo>
                      <a:cubicBezTo>
                        <a:pt x="51415" y="4688"/>
                        <a:pt x="51417" y="4688"/>
                        <a:pt x="51419" y="4688"/>
                      </a:cubicBezTo>
                      <a:close/>
                      <a:moveTo>
                        <a:pt x="47681" y="5942"/>
                      </a:moveTo>
                      <a:cubicBezTo>
                        <a:pt x="47796" y="5942"/>
                        <a:pt x="47858" y="6096"/>
                        <a:pt x="47774" y="6175"/>
                      </a:cubicBezTo>
                      <a:cubicBezTo>
                        <a:pt x="47748" y="6201"/>
                        <a:pt x="47713" y="6215"/>
                        <a:pt x="47677" y="6215"/>
                      </a:cubicBezTo>
                      <a:cubicBezTo>
                        <a:pt x="47410" y="6234"/>
                        <a:pt x="47145" y="6252"/>
                        <a:pt x="46879" y="6268"/>
                      </a:cubicBezTo>
                      <a:cubicBezTo>
                        <a:pt x="45622" y="6344"/>
                        <a:pt x="44367" y="6412"/>
                        <a:pt x="43108" y="6466"/>
                      </a:cubicBezTo>
                      <a:cubicBezTo>
                        <a:pt x="43107" y="6466"/>
                        <a:pt x="43106" y="6466"/>
                        <a:pt x="43105" y="6466"/>
                      </a:cubicBezTo>
                      <a:cubicBezTo>
                        <a:pt x="43000" y="6466"/>
                        <a:pt x="42944" y="6326"/>
                        <a:pt x="43021" y="6253"/>
                      </a:cubicBezTo>
                      <a:cubicBezTo>
                        <a:pt x="43045" y="6230"/>
                        <a:pt x="43076" y="6217"/>
                        <a:pt x="43108" y="6217"/>
                      </a:cubicBezTo>
                      <a:cubicBezTo>
                        <a:pt x="43509" y="6197"/>
                        <a:pt x="43909" y="6176"/>
                        <a:pt x="44310" y="6155"/>
                      </a:cubicBezTo>
                      <a:cubicBezTo>
                        <a:pt x="45432" y="6089"/>
                        <a:pt x="46555" y="6024"/>
                        <a:pt x="47677" y="5942"/>
                      </a:cubicBezTo>
                      <a:cubicBezTo>
                        <a:pt x="47678" y="5942"/>
                        <a:pt x="47680" y="5942"/>
                        <a:pt x="47681" y="5942"/>
                      </a:cubicBezTo>
                      <a:close/>
                      <a:moveTo>
                        <a:pt x="31204" y="6367"/>
                      </a:moveTo>
                      <a:cubicBezTo>
                        <a:pt x="31334" y="6367"/>
                        <a:pt x="31371" y="6565"/>
                        <a:pt x="31248" y="6609"/>
                      </a:cubicBezTo>
                      <a:cubicBezTo>
                        <a:pt x="30847" y="6643"/>
                        <a:pt x="30434" y="6628"/>
                        <a:pt x="30029" y="6645"/>
                      </a:cubicBezTo>
                      <a:cubicBezTo>
                        <a:pt x="28640" y="6669"/>
                        <a:pt x="27253" y="6699"/>
                        <a:pt x="25864" y="6702"/>
                      </a:cubicBezTo>
                      <a:cubicBezTo>
                        <a:pt x="25862" y="6702"/>
                        <a:pt x="25861" y="6702"/>
                        <a:pt x="25859" y="6702"/>
                      </a:cubicBezTo>
                      <a:cubicBezTo>
                        <a:pt x="25714" y="6702"/>
                        <a:pt x="25672" y="6481"/>
                        <a:pt x="25811" y="6431"/>
                      </a:cubicBezTo>
                      <a:cubicBezTo>
                        <a:pt x="27602" y="6375"/>
                        <a:pt x="29405" y="6388"/>
                        <a:pt x="31199" y="6367"/>
                      </a:cubicBezTo>
                      <a:cubicBezTo>
                        <a:pt x="31201" y="6367"/>
                        <a:pt x="31202" y="6367"/>
                        <a:pt x="31204" y="6367"/>
                      </a:cubicBezTo>
                      <a:close/>
                      <a:moveTo>
                        <a:pt x="15610" y="4129"/>
                      </a:moveTo>
                      <a:cubicBezTo>
                        <a:pt x="15802" y="4133"/>
                        <a:pt x="16226" y="4314"/>
                        <a:pt x="16496" y="4481"/>
                      </a:cubicBezTo>
                      <a:cubicBezTo>
                        <a:pt x="16868" y="4740"/>
                        <a:pt x="16913" y="5015"/>
                        <a:pt x="17197" y="5280"/>
                      </a:cubicBezTo>
                      <a:cubicBezTo>
                        <a:pt x="17863" y="5943"/>
                        <a:pt x="18911" y="6282"/>
                        <a:pt x="19828" y="6712"/>
                      </a:cubicBezTo>
                      <a:cubicBezTo>
                        <a:pt x="19952" y="6782"/>
                        <a:pt x="20142" y="6808"/>
                        <a:pt x="20197" y="6954"/>
                      </a:cubicBezTo>
                      <a:cubicBezTo>
                        <a:pt x="20232" y="7069"/>
                        <a:pt x="20132" y="7176"/>
                        <a:pt x="20025" y="7176"/>
                      </a:cubicBezTo>
                      <a:cubicBezTo>
                        <a:pt x="19996" y="7176"/>
                        <a:pt x="19967" y="7168"/>
                        <a:pt x="19941" y="7151"/>
                      </a:cubicBezTo>
                      <a:cubicBezTo>
                        <a:pt x="19525" y="6922"/>
                        <a:pt x="19115" y="6683"/>
                        <a:pt x="18684" y="6485"/>
                      </a:cubicBezTo>
                      <a:cubicBezTo>
                        <a:pt x="18170" y="6236"/>
                        <a:pt x="17630" y="6011"/>
                        <a:pt x="17197" y="5632"/>
                      </a:cubicBezTo>
                      <a:cubicBezTo>
                        <a:pt x="16930" y="5415"/>
                        <a:pt x="16742" y="5119"/>
                        <a:pt x="16483" y="4896"/>
                      </a:cubicBezTo>
                      <a:cubicBezTo>
                        <a:pt x="16415" y="4838"/>
                        <a:pt x="15843" y="4453"/>
                        <a:pt x="15591" y="4417"/>
                      </a:cubicBezTo>
                      <a:cubicBezTo>
                        <a:pt x="15439" y="4381"/>
                        <a:pt x="15455" y="4142"/>
                        <a:pt x="15610" y="4129"/>
                      </a:cubicBezTo>
                      <a:close/>
                      <a:moveTo>
                        <a:pt x="21591" y="7771"/>
                      </a:moveTo>
                      <a:cubicBezTo>
                        <a:pt x="21615" y="7771"/>
                        <a:pt x="21642" y="7778"/>
                        <a:pt x="21668" y="7794"/>
                      </a:cubicBezTo>
                      <a:cubicBezTo>
                        <a:pt x="22299" y="8122"/>
                        <a:pt x="22947" y="8421"/>
                        <a:pt x="23589" y="8726"/>
                      </a:cubicBezTo>
                      <a:cubicBezTo>
                        <a:pt x="23711" y="8799"/>
                        <a:pt x="23872" y="8828"/>
                        <a:pt x="23966" y="8932"/>
                      </a:cubicBezTo>
                      <a:cubicBezTo>
                        <a:pt x="24012" y="9009"/>
                        <a:pt x="23969" y="9117"/>
                        <a:pt x="23882" y="9139"/>
                      </a:cubicBezTo>
                      <a:cubicBezTo>
                        <a:pt x="23878" y="9139"/>
                        <a:pt x="23874" y="9139"/>
                        <a:pt x="23869" y="9139"/>
                      </a:cubicBezTo>
                      <a:cubicBezTo>
                        <a:pt x="23718" y="9139"/>
                        <a:pt x="23504" y="8993"/>
                        <a:pt x="23284" y="8916"/>
                      </a:cubicBezTo>
                      <a:cubicBezTo>
                        <a:pt x="22685" y="8652"/>
                        <a:pt x="22069" y="8412"/>
                        <a:pt x="21512" y="8063"/>
                      </a:cubicBezTo>
                      <a:cubicBezTo>
                        <a:pt x="21362" y="7979"/>
                        <a:pt x="21455" y="7771"/>
                        <a:pt x="21591" y="7771"/>
                      </a:cubicBezTo>
                      <a:close/>
                      <a:moveTo>
                        <a:pt x="56548" y="0"/>
                      </a:moveTo>
                      <a:cubicBezTo>
                        <a:pt x="55241" y="0"/>
                        <a:pt x="53934" y="13"/>
                        <a:pt x="52627" y="19"/>
                      </a:cubicBezTo>
                      <a:cubicBezTo>
                        <a:pt x="52434" y="19"/>
                        <a:pt x="52240" y="18"/>
                        <a:pt x="52046" y="18"/>
                      </a:cubicBezTo>
                      <a:cubicBezTo>
                        <a:pt x="49178" y="18"/>
                        <a:pt x="46310" y="95"/>
                        <a:pt x="43443" y="144"/>
                      </a:cubicBezTo>
                      <a:cubicBezTo>
                        <a:pt x="40153" y="189"/>
                        <a:pt x="36862" y="180"/>
                        <a:pt x="33572" y="187"/>
                      </a:cubicBezTo>
                      <a:cubicBezTo>
                        <a:pt x="28894" y="201"/>
                        <a:pt x="24218" y="399"/>
                        <a:pt x="19539" y="399"/>
                      </a:cubicBezTo>
                      <a:cubicBezTo>
                        <a:pt x="18900" y="399"/>
                        <a:pt x="18261" y="396"/>
                        <a:pt x="17622" y="387"/>
                      </a:cubicBezTo>
                      <a:cubicBezTo>
                        <a:pt x="15062" y="364"/>
                        <a:pt x="12505" y="231"/>
                        <a:pt x="9947" y="144"/>
                      </a:cubicBezTo>
                      <a:cubicBezTo>
                        <a:pt x="9780" y="140"/>
                        <a:pt x="9614" y="138"/>
                        <a:pt x="9447" y="134"/>
                      </a:cubicBezTo>
                      <a:cubicBezTo>
                        <a:pt x="9443" y="134"/>
                        <a:pt x="9438" y="135"/>
                        <a:pt x="9434" y="137"/>
                      </a:cubicBezTo>
                      <a:cubicBezTo>
                        <a:pt x="9418" y="142"/>
                        <a:pt x="9402" y="144"/>
                        <a:pt x="9388" y="144"/>
                      </a:cubicBezTo>
                      <a:cubicBezTo>
                        <a:pt x="9365" y="144"/>
                        <a:pt x="9343" y="139"/>
                        <a:pt x="9324" y="131"/>
                      </a:cubicBezTo>
                      <a:cubicBezTo>
                        <a:pt x="7396" y="81"/>
                        <a:pt x="5468" y="70"/>
                        <a:pt x="3539" y="70"/>
                      </a:cubicBezTo>
                      <a:cubicBezTo>
                        <a:pt x="2798" y="70"/>
                        <a:pt x="2058" y="71"/>
                        <a:pt x="1318" y="73"/>
                      </a:cubicBezTo>
                      <a:cubicBezTo>
                        <a:pt x="878" y="56"/>
                        <a:pt x="439" y="43"/>
                        <a:pt x="0" y="34"/>
                      </a:cubicBezTo>
                      <a:lnTo>
                        <a:pt x="0" y="34"/>
                      </a:lnTo>
                      <a:cubicBezTo>
                        <a:pt x="422" y="135"/>
                        <a:pt x="846" y="225"/>
                        <a:pt x="1270" y="313"/>
                      </a:cubicBezTo>
                      <a:cubicBezTo>
                        <a:pt x="2749" y="616"/>
                        <a:pt x="4043" y="723"/>
                        <a:pt x="5522" y="927"/>
                      </a:cubicBezTo>
                      <a:cubicBezTo>
                        <a:pt x="6348" y="1055"/>
                        <a:pt x="7714" y="1331"/>
                        <a:pt x="8743" y="1546"/>
                      </a:cubicBezTo>
                      <a:cubicBezTo>
                        <a:pt x="9136" y="1625"/>
                        <a:pt x="9299" y="1659"/>
                        <a:pt x="9585" y="1842"/>
                      </a:cubicBezTo>
                      <a:cubicBezTo>
                        <a:pt x="9837" y="1970"/>
                        <a:pt x="9984" y="2196"/>
                        <a:pt x="10097" y="2580"/>
                      </a:cubicBezTo>
                      <a:cubicBezTo>
                        <a:pt x="10239" y="2981"/>
                        <a:pt x="10572" y="3399"/>
                        <a:pt x="11170" y="3641"/>
                      </a:cubicBezTo>
                      <a:cubicBezTo>
                        <a:pt x="12227" y="4071"/>
                        <a:pt x="14055" y="4313"/>
                        <a:pt x="15330" y="4804"/>
                      </a:cubicBezTo>
                      <a:cubicBezTo>
                        <a:pt x="15789" y="4983"/>
                        <a:pt x="16051" y="5255"/>
                        <a:pt x="16235" y="5593"/>
                      </a:cubicBezTo>
                      <a:cubicBezTo>
                        <a:pt x="16405" y="5856"/>
                        <a:pt x="16693" y="6159"/>
                        <a:pt x="17050" y="6383"/>
                      </a:cubicBezTo>
                      <a:cubicBezTo>
                        <a:pt x="17676" y="6740"/>
                        <a:pt x="18536" y="6977"/>
                        <a:pt x="19121" y="7252"/>
                      </a:cubicBezTo>
                      <a:cubicBezTo>
                        <a:pt x="19723" y="7511"/>
                        <a:pt x="20226" y="7943"/>
                        <a:pt x="20770" y="8299"/>
                      </a:cubicBezTo>
                      <a:cubicBezTo>
                        <a:pt x="20770" y="8298"/>
                        <a:pt x="20771" y="8298"/>
                        <a:pt x="20771" y="8298"/>
                      </a:cubicBezTo>
                      <a:cubicBezTo>
                        <a:pt x="20783" y="8298"/>
                        <a:pt x="20897" y="8378"/>
                        <a:pt x="20940" y="8400"/>
                      </a:cubicBezTo>
                      <a:cubicBezTo>
                        <a:pt x="21038" y="8473"/>
                        <a:pt x="21183" y="8490"/>
                        <a:pt x="21261" y="8586"/>
                      </a:cubicBezTo>
                      <a:cubicBezTo>
                        <a:pt x="21261" y="8587"/>
                        <a:pt x="21261" y="8590"/>
                        <a:pt x="21263" y="8592"/>
                      </a:cubicBezTo>
                      <a:cubicBezTo>
                        <a:pt x="21403" y="8670"/>
                        <a:pt x="21499" y="8680"/>
                        <a:pt x="21671" y="8762"/>
                      </a:cubicBezTo>
                      <a:cubicBezTo>
                        <a:pt x="21837" y="8830"/>
                        <a:pt x="22336" y="9091"/>
                        <a:pt x="22540" y="9174"/>
                      </a:cubicBezTo>
                      <a:cubicBezTo>
                        <a:pt x="23044" y="9394"/>
                        <a:pt x="23866" y="9656"/>
                        <a:pt x="24684" y="9801"/>
                      </a:cubicBezTo>
                      <a:cubicBezTo>
                        <a:pt x="29681" y="9929"/>
                        <a:pt x="34682" y="10044"/>
                        <a:pt x="39682" y="10044"/>
                      </a:cubicBezTo>
                      <a:cubicBezTo>
                        <a:pt x="42178" y="10044"/>
                        <a:pt x="44675" y="10015"/>
                        <a:pt x="47170" y="9945"/>
                      </a:cubicBezTo>
                      <a:cubicBezTo>
                        <a:pt x="49976" y="9830"/>
                        <a:pt x="52784" y="9706"/>
                        <a:pt x="55583" y="9463"/>
                      </a:cubicBezTo>
                      <a:cubicBezTo>
                        <a:pt x="57228" y="9279"/>
                        <a:pt x="58599" y="9259"/>
                        <a:pt x="60132" y="8781"/>
                      </a:cubicBezTo>
                      <a:cubicBezTo>
                        <a:pt x="60131" y="7552"/>
                        <a:pt x="60216" y="6325"/>
                        <a:pt x="60263" y="5096"/>
                      </a:cubicBezTo>
                      <a:cubicBezTo>
                        <a:pt x="60345" y="3411"/>
                        <a:pt x="60373" y="1722"/>
                        <a:pt x="60419" y="35"/>
                      </a:cubicBezTo>
                      <a:lnTo>
                        <a:pt x="60419" y="35"/>
                      </a:lnTo>
                      <a:cubicBezTo>
                        <a:pt x="60328" y="38"/>
                        <a:pt x="60237" y="39"/>
                        <a:pt x="60146" y="39"/>
                      </a:cubicBezTo>
                      <a:cubicBezTo>
                        <a:pt x="59636" y="39"/>
                        <a:pt x="59123" y="9"/>
                        <a:pt x="58613" y="9"/>
                      </a:cubicBezTo>
                      <a:cubicBezTo>
                        <a:pt x="58552" y="9"/>
                        <a:pt x="58491" y="10"/>
                        <a:pt x="58430" y="11"/>
                      </a:cubicBezTo>
                      <a:cubicBezTo>
                        <a:pt x="57802" y="3"/>
                        <a:pt x="57175" y="0"/>
                        <a:pt x="565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8"/>
                <p:cNvSpPr/>
                <p:nvPr/>
              </p:nvSpPr>
              <p:spPr>
                <a:xfrm>
                  <a:off x="7186578" y="3780661"/>
                  <a:ext cx="160249" cy="101831"/>
                </a:xfrm>
                <a:custGeom>
                  <a:avLst/>
                  <a:gdLst/>
                  <a:ahLst/>
                  <a:cxnLst/>
                  <a:rect l="l" t="t" r="r" b="b"/>
                  <a:pathLst>
                    <a:path w="4795" h="3047" extrusionOk="0">
                      <a:moveTo>
                        <a:pt x="172" y="0"/>
                      </a:moveTo>
                      <a:cubicBezTo>
                        <a:pt x="17" y="12"/>
                        <a:pt x="1" y="251"/>
                        <a:pt x="153" y="287"/>
                      </a:cubicBezTo>
                      <a:cubicBezTo>
                        <a:pt x="405" y="325"/>
                        <a:pt x="977" y="708"/>
                        <a:pt x="1045" y="766"/>
                      </a:cubicBezTo>
                      <a:cubicBezTo>
                        <a:pt x="1304" y="989"/>
                        <a:pt x="1492" y="1285"/>
                        <a:pt x="1757" y="1502"/>
                      </a:cubicBezTo>
                      <a:cubicBezTo>
                        <a:pt x="2192" y="1881"/>
                        <a:pt x="2732" y="2106"/>
                        <a:pt x="3246" y="2356"/>
                      </a:cubicBezTo>
                      <a:cubicBezTo>
                        <a:pt x="3677" y="2553"/>
                        <a:pt x="4087" y="2792"/>
                        <a:pt x="4503" y="3022"/>
                      </a:cubicBezTo>
                      <a:cubicBezTo>
                        <a:pt x="4529" y="3039"/>
                        <a:pt x="4558" y="3046"/>
                        <a:pt x="4586" y="3046"/>
                      </a:cubicBezTo>
                      <a:cubicBezTo>
                        <a:pt x="4693" y="3046"/>
                        <a:pt x="4794" y="2940"/>
                        <a:pt x="4759" y="2825"/>
                      </a:cubicBezTo>
                      <a:cubicBezTo>
                        <a:pt x="4704" y="2678"/>
                        <a:pt x="4514" y="2653"/>
                        <a:pt x="4390" y="2582"/>
                      </a:cubicBezTo>
                      <a:cubicBezTo>
                        <a:pt x="3473" y="2152"/>
                        <a:pt x="2425" y="1813"/>
                        <a:pt x="1759" y="1150"/>
                      </a:cubicBezTo>
                      <a:cubicBezTo>
                        <a:pt x="1475" y="885"/>
                        <a:pt x="1428" y="610"/>
                        <a:pt x="1058" y="351"/>
                      </a:cubicBezTo>
                      <a:cubicBezTo>
                        <a:pt x="788" y="184"/>
                        <a:pt x="364" y="3"/>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8"/>
                <p:cNvSpPr/>
                <p:nvPr/>
              </p:nvSpPr>
              <p:spPr>
                <a:xfrm>
                  <a:off x="7384558" y="3902343"/>
                  <a:ext cx="88596" cy="45752"/>
                </a:xfrm>
                <a:custGeom>
                  <a:avLst/>
                  <a:gdLst/>
                  <a:ahLst/>
                  <a:cxnLst/>
                  <a:rect l="l" t="t" r="r" b="b"/>
                  <a:pathLst>
                    <a:path w="2651" h="1369" extrusionOk="0">
                      <a:moveTo>
                        <a:pt x="228" y="1"/>
                      </a:moveTo>
                      <a:cubicBezTo>
                        <a:pt x="93" y="1"/>
                        <a:pt x="1" y="208"/>
                        <a:pt x="150" y="292"/>
                      </a:cubicBezTo>
                      <a:cubicBezTo>
                        <a:pt x="707" y="641"/>
                        <a:pt x="1323" y="881"/>
                        <a:pt x="1922" y="1145"/>
                      </a:cubicBezTo>
                      <a:cubicBezTo>
                        <a:pt x="2142" y="1222"/>
                        <a:pt x="2356" y="1368"/>
                        <a:pt x="2507" y="1368"/>
                      </a:cubicBezTo>
                      <a:cubicBezTo>
                        <a:pt x="2512" y="1368"/>
                        <a:pt x="2516" y="1368"/>
                        <a:pt x="2520" y="1368"/>
                      </a:cubicBezTo>
                      <a:cubicBezTo>
                        <a:pt x="2607" y="1346"/>
                        <a:pt x="2650" y="1239"/>
                        <a:pt x="2604" y="1161"/>
                      </a:cubicBezTo>
                      <a:cubicBezTo>
                        <a:pt x="2510" y="1057"/>
                        <a:pt x="2349" y="1028"/>
                        <a:pt x="2227" y="955"/>
                      </a:cubicBezTo>
                      <a:cubicBezTo>
                        <a:pt x="1585" y="650"/>
                        <a:pt x="937" y="351"/>
                        <a:pt x="306" y="24"/>
                      </a:cubicBezTo>
                      <a:cubicBezTo>
                        <a:pt x="279" y="8"/>
                        <a:pt x="253"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8"/>
                <p:cNvSpPr/>
                <p:nvPr/>
              </p:nvSpPr>
              <p:spPr>
                <a:xfrm>
                  <a:off x="7145705" y="3762748"/>
                  <a:ext cx="25466" cy="13702"/>
                </a:xfrm>
                <a:custGeom>
                  <a:avLst/>
                  <a:gdLst/>
                  <a:ahLst/>
                  <a:cxnLst/>
                  <a:rect l="l" t="t" r="r" b="b"/>
                  <a:pathLst>
                    <a:path w="762" h="410" extrusionOk="0">
                      <a:moveTo>
                        <a:pt x="171" y="0"/>
                      </a:moveTo>
                      <a:cubicBezTo>
                        <a:pt x="84" y="0"/>
                        <a:pt x="16" y="36"/>
                        <a:pt x="2" y="150"/>
                      </a:cubicBezTo>
                      <a:cubicBezTo>
                        <a:pt x="0" y="290"/>
                        <a:pt x="158" y="308"/>
                        <a:pt x="262" y="341"/>
                      </a:cubicBezTo>
                      <a:cubicBezTo>
                        <a:pt x="363" y="358"/>
                        <a:pt x="463" y="409"/>
                        <a:pt x="565" y="409"/>
                      </a:cubicBezTo>
                      <a:cubicBezTo>
                        <a:pt x="569" y="409"/>
                        <a:pt x="573" y="409"/>
                        <a:pt x="577" y="409"/>
                      </a:cubicBezTo>
                      <a:cubicBezTo>
                        <a:pt x="746" y="396"/>
                        <a:pt x="762" y="135"/>
                        <a:pt x="597" y="96"/>
                      </a:cubicBezTo>
                      <a:cubicBezTo>
                        <a:pt x="489" y="86"/>
                        <a:pt x="306" y="0"/>
                        <a:pt x="1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8"/>
                <p:cNvSpPr/>
                <p:nvPr/>
              </p:nvSpPr>
              <p:spPr>
                <a:xfrm>
                  <a:off x="6947391" y="3667033"/>
                  <a:ext cx="131675" cy="87260"/>
                </a:xfrm>
                <a:custGeom>
                  <a:avLst/>
                  <a:gdLst/>
                  <a:ahLst/>
                  <a:cxnLst/>
                  <a:rect l="l" t="t" r="r" b="b"/>
                  <a:pathLst>
                    <a:path w="3940" h="2611" extrusionOk="0">
                      <a:moveTo>
                        <a:pt x="268" y="1"/>
                      </a:moveTo>
                      <a:cubicBezTo>
                        <a:pt x="223" y="1"/>
                        <a:pt x="177" y="22"/>
                        <a:pt x="151" y="60"/>
                      </a:cubicBezTo>
                      <a:cubicBezTo>
                        <a:pt x="0" y="374"/>
                        <a:pt x="462" y="290"/>
                        <a:pt x="668" y="368"/>
                      </a:cubicBezTo>
                      <a:cubicBezTo>
                        <a:pt x="1215" y="474"/>
                        <a:pt x="1628" y="710"/>
                        <a:pt x="2001" y="1047"/>
                      </a:cubicBezTo>
                      <a:cubicBezTo>
                        <a:pt x="2549" y="1554"/>
                        <a:pt x="3057" y="2114"/>
                        <a:pt x="3625" y="2594"/>
                      </a:cubicBezTo>
                      <a:cubicBezTo>
                        <a:pt x="3649" y="2605"/>
                        <a:pt x="3673" y="2611"/>
                        <a:pt x="3695" y="2611"/>
                      </a:cubicBezTo>
                      <a:cubicBezTo>
                        <a:pt x="3836" y="2611"/>
                        <a:pt x="3940" y="2416"/>
                        <a:pt x="3820" y="2304"/>
                      </a:cubicBezTo>
                      <a:cubicBezTo>
                        <a:pt x="2875" y="1479"/>
                        <a:pt x="2048" y="354"/>
                        <a:pt x="748" y="103"/>
                      </a:cubicBezTo>
                      <a:cubicBezTo>
                        <a:pt x="601" y="70"/>
                        <a:pt x="455" y="35"/>
                        <a:pt x="307" y="6"/>
                      </a:cubicBezTo>
                      <a:cubicBezTo>
                        <a:pt x="295" y="3"/>
                        <a:pt x="281" y="1"/>
                        <a:pt x="2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8"/>
                <p:cNvSpPr/>
                <p:nvPr/>
              </p:nvSpPr>
              <p:spPr>
                <a:xfrm>
                  <a:off x="7400065" y="3688455"/>
                  <a:ext cx="221842" cy="15540"/>
                </a:xfrm>
                <a:custGeom>
                  <a:avLst/>
                  <a:gdLst/>
                  <a:ahLst/>
                  <a:cxnLst/>
                  <a:rect l="l" t="t" r="r" b="b"/>
                  <a:pathLst>
                    <a:path w="6638" h="465" extrusionOk="0">
                      <a:moveTo>
                        <a:pt x="6450" y="1"/>
                      </a:moveTo>
                      <a:cubicBezTo>
                        <a:pt x="6449" y="1"/>
                        <a:pt x="6447" y="1"/>
                        <a:pt x="6445" y="1"/>
                      </a:cubicBezTo>
                      <a:cubicBezTo>
                        <a:pt x="5478" y="49"/>
                        <a:pt x="4507" y="34"/>
                        <a:pt x="3539" y="66"/>
                      </a:cubicBezTo>
                      <a:cubicBezTo>
                        <a:pt x="2453" y="107"/>
                        <a:pt x="1371" y="201"/>
                        <a:pt x="284" y="230"/>
                      </a:cubicBezTo>
                      <a:cubicBezTo>
                        <a:pt x="273" y="231"/>
                        <a:pt x="263" y="231"/>
                        <a:pt x="252" y="231"/>
                      </a:cubicBezTo>
                      <a:cubicBezTo>
                        <a:pt x="231" y="231"/>
                        <a:pt x="208" y="230"/>
                        <a:pt x="186" y="230"/>
                      </a:cubicBezTo>
                      <a:cubicBezTo>
                        <a:pt x="144" y="230"/>
                        <a:pt x="104" y="235"/>
                        <a:pt x="72" y="266"/>
                      </a:cubicBezTo>
                      <a:cubicBezTo>
                        <a:pt x="1" y="333"/>
                        <a:pt x="52" y="464"/>
                        <a:pt x="152" y="464"/>
                      </a:cubicBezTo>
                      <a:cubicBezTo>
                        <a:pt x="153" y="464"/>
                        <a:pt x="154" y="464"/>
                        <a:pt x="155" y="464"/>
                      </a:cubicBezTo>
                      <a:cubicBezTo>
                        <a:pt x="1832" y="422"/>
                        <a:pt x="3511" y="437"/>
                        <a:pt x="5185" y="341"/>
                      </a:cubicBezTo>
                      <a:cubicBezTo>
                        <a:pt x="5622" y="306"/>
                        <a:pt x="6067" y="315"/>
                        <a:pt x="6500" y="270"/>
                      </a:cubicBezTo>
                      <a:cubicBezTo>
                        <a:pt x="6637" y="222"/>
                        <a:pt x="6595" y="1"/>
                        <a:pt x="64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8"/>
                <p:cNvSpPr/>
                <p:nvPr/>
              </p:nvSpPr>
              <p:spPr>
                <a:xfrm>
                  <a:off x="7305052" y="3692733"/>
                  <a:ext cx="36428" cy="11263"/>
                </a:xfrm>
                <a:custGeom>
                  <a:avLst/>
                  <a:gdLst/>
                  <a:ahLst/>
                  <a:cxnLst/>
                  <a:rect l="l" t="t" r="r" b="b"/>
                  <a:pathLst>
                    <a:path w="1090" h="337" extrusionOk="0">
                      <a:moveTo>
                        <a:pt x="891" y="8"/>
                      </a:moveTo>
                      <a:cubicBezTo>
                        <a:pt x="890" y="8"/>
                        <a:pt x="889" y="8"/>
                        <a:pt x="888" y="8"/>
                      </a:cubicBezTo>
                      <a:cubicBezTo>
                        <a:pt x="630" y="22"/>
                        <a:pt x="364" y="0"/>
                        <a:pt x="109" y="39"/>
                      </a:cubicBezTo>
                      <a:cubicBezTo>
                        <a:pt x="37" y="64"/>
                        <a:pt x="0" y="151"/>
                        <a:pt x="19" y="222"/>
                      </a:cubicBezTo>
                      <a:cubicBezTo>
                        <a:pt x="36" y="288"/>
                        <a:pt x="100" y="336"/>
                        <a:pt x="167" y="336"/>
                      </a:cubicBezTo>
                      <a:cubicBezTo>
                        <a:pt x="168" y="336"/>
                        <a:pt x="169" y="336"/>
                        <a:pt x="170" y="336"/>
                      </a:cubicBezTo>
                      <a:cubicBezTo>
                        <a:pt x="409" y="330"/>
                        <a:pt x="649" y="325"/>
                        <a:pt x="888" y="320"/>
                      </a:cubicBezTo>
                      <a:cubicBezTo>
                        <a:pt x="889" y="320"/>
                        <a:pt x="890" y="320"/>
                        <a:pt x="891" y="320"/>
                      </a:cubicBezTo>
                      <a:cubicBezTo>
                        <a:pt x="1090" y="320"/>
                        <a:pt x="1090" y="8"/>
                        <a:pt x="891" y="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8"/>
                <p:cNvSpPr/>
                <p:nvPr/>
              </p:nvSpPr>
              <p:spPr>
                <a:xfrm>
                  <a:off x="7717120" y="3690928"/>
                  <a:ext cx="103836" cy="11998"/>
                </a:xfrm>
                <a:custGeom>
                  <a:avLst/>
                  <a:gdLst/>
                  <a:ahLst/>
                  <a:cxnLst/>
                  <a:rect l="l" t="t" r="r" b="b"/>
                  <a:pathLst>
                    <a:path w="3107" h="359" extrusionOk="0">
                      <a:moveTo>
                        <a:pt x="2901" y="1"/>
                      </a:moveTo>
                      <a:cubicBezTo>
                        <a:pt x="2899" y="1"/>
                        <a:pt x="2897" y="1"/>
                        <a:pt x="2895" y="1"/>
                      </a:cubicBezTo>
                      <a:cubicBezTo>
                        <a:pt x="2185" y="67"/>
                        <a:pt x="1471" y="60"/>
                        <a:pt x="760" y="77"/>
                      </a:cubicBezTo>
                      <a:cubicBezTo>
                        <a:pt x="556" y="82"/>
                        <a:pt x="350" y="85"/>
                        <a:pt x="146" y="89"/>
                      </a:cubicBezTo>
                      <a:cubicBezTo>
                        <a:pt x="145" y="89"/>
                        <a:pt x="143" y="89"/>
                        <a:pt x="142" y="89"/>
                      </a:cubicBezTo>
                      <a:cubicBezTo>
                        <a:pt x="110" y="89"/>
                        <a:pt x="80" y="103"/>
                        <a:pt x="58" y="125"/>
                      </a:cubicBezTo>
                      <a:cubicBezTo>
                        <a:pt x="0" y="180"/>
                        <a:pt x="15" y="282"/>
                        <a:pt x="84" y="322"/>
                      </a:cubicBezTo>
                      <a:cubicBezTo>
                        <a:pt x="114" y="337"/>
                        <a:pt x="147" y="340"/>
                        <a:pt x="181" y="340"/>
                      </a:cubicBezTo>
                      <a:cubicBezTo>
                        <a:pt x="206" y="340"/>
                        <a:pt x="232" y="338"/>
                        <a:pt x="257" y="338"/>
                      </a:cubicBezTo>
                      <a:cubicBezTo>
                        <a:pt x="267" y="338"/>
                        <a:pt x="278" y="339"/>
                        <a:pt x="288" y="340"/>
                      </a:cubicBezTo>
                      <a:cubicBezTo>
                        <a:pt x="330" y="339"/>
                        <a:pt x="372" y="339"/>
                        <a:pt x="415" y="339"/>
                      </a:cubicBezTo>
                      <a:cubicBezTo>
                        <a:pt x="880" y="339"/>
                        <a:pt x="1349" y="358"/>
                        <a:pt x="1816" y="358"/>
                      </a:cubicBezTo>
                      <a:cubicBezTo>
                        <a:pt x="2197" y="358"/>
                        <a:pt x="2577" y="345"/>
                        <a:pt x="2954" y="299"/>
                      </a:cubicBezTo>
                      <a:cubicBezTo>
                        <a:pt x="3107" y="245"/>
                        <a:pt x="3060" y="1"/>
                        <a:pt x="29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8"/>
                <p:cNvSpPr/>
                <p:nvPr/>
              </p:nvSpPr>
              <p:spPr>
                <a:xfrm>
                  <a:off x="7725876" y="3759406"/>
                  <a:ext cx="300646" cy="14805"/>
                </a:xfrm>
                <a:custGeom>
                  <a:avLst/>
                  <a:gdLst/>
                  <a:ahLst/>
                  <a:cxnLst/>
                  <a:rect l="l" t="t" r="r" b="b"/>
                  <a:pathLst>
                    <a:path w="8996" h="443" extrusionOk="0">
                      <a:moveTo>
                        <a:pt x="8841" y="1"/>
                      </a:moveTo>
                      <a:cubicBezTo>
                        <a:pt x="8840" y="1"/>
                        <a:pt x="8839" y="1"/>
                        <a:pt x="8837" y="1"/>
                      </a:cubicBezTo>
                      <a:cubicBezTo>
                        <a:pt x="7806" y="92"/>
                        <a:pt x="6773" y="112"/>
                        <a:pt x="5740" y="112"/>
                      </a:cubicBezTo>
                      <a:cubicBezTo>
                        <a:pt x="4880" y="112"/>
                        <a:pt x="4019" y="98"/>
                        <a:pt x="3159" y="98"/>
                      </a:cubicBezTo>
                      <a:cubicBezTo>
                        <a:pt x="2507" y="98"/>
                        <a:pt x="1856" y="106"/>
                        <a:pt x="1205" y="135"/>
                      </a:cubicBezTo>
                      <a:cubicBezTo>
                        <a:pt x="1058" y="142"/>
                        <a:pt x="909" y="143"/>
                        <a:pt x="761" y="143"/>
                      </a:cubicBezTo>
                      <a:cubicBezTo>
                        <a:pt x="738" y="143"/>
                        <a:pt x="716" y="143"/>
                        <a:pt x="693" y="143"/>
                      </a:cubicBezTo>
                      <a:cubicBezTo>
                        <a:pt x="493" y="143"/>
                        <a:pt x="294" y="144"/>
                        <a:pt x="97" y="160"/>
                      </a:cubicBezTo>
                      <a:cubicBezTo>
                        <a:pt x="20" y="186"/>
                        <a:pt x="0" y="297"/>
                        <a:pt x="60" y="352"/>
                      </a:cubicBezTo>
                      <a:cubicBezTo>
                        <a:pt x="137" y="388"/>
                        <a:pt x="234" y="397"/>
                        <a:pt x="336" y="397"/>
                      </a:cubicBezTo>
                      <a:cubicBezTo>
                        <a:pt x="436" y="397"/>
                        <a:pt x="542" y="388"/>
                        <a:pt x="639" y="388"/>
                      </a:cubicBezTo>
                      <a:cubicBezTo>
                        <a:pt x="681" y="388"/>
                        <a:pt x="722" y="390"/>
                        <a:pt x="760" y="394"/>
                      </a:cubicBezTo>
                      <a:cubicBezTo>
                        <a:pt x="1869" y="419"/>
                        <a:pt x="2978" y="443"/>
                        <a:pt x="4087" y="443"/>
                      </a:cubicBezTo>
                      <a:cubicBezTo>
                        <a:pt x="5205" y="443"/>
                        <a:pt x="6322" y="419"/>
                        <a:pt x="7438" y="347"/>
                      </a:cubicBezTo>
                      <a:cubicBezTo>
                        <a:pt x="7919" y="310"/>
                        <a:pt x="8406" y="290"/>
                        <a:pt x="8882" y="224"/>
                      </a:cubicBezTo>
                      <a:cubicBezTo>
                        <a:pt x="8995" y="184"/>
                        <a:pt x="8963" y="1"/>
                        <a:pt x="8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8"/>
                <p:cNvSpPr/>
                <p:nvPr/>
              </p:nvSpPr>
              <p:spPr>
                <a:xfrm>
                  <a:off x="7629226" y="3765522"/>
                  <a:ext cx="19150" cy="11329"/>
                </a:xfrm>
                <a:custGeom>
                  <a:avLst/>
                  <a:gdLst/>
                  <a:ahLst/>
                  <a:cxnLst/>
                  <a:rect l="l" t="t" r="r" b="b"/>
                  <a:pathLst>
                    <a:path w="573" h="339" extrusionOk="0">
                      <a:moveTo>
                        <a:pt x="357" y="0"/>
                      </a:moveTo>
                      <a:cubicBezTo>
                        <a:pt x="356" y="0"/>
                        <a:pt x="354" y="0"/>
                        <a:pt x="352" y="0"/>
                      </a:cubicBezTo>
                      <a:cubicBezTo>
                        <a:pt x="334" y="2"/>
                        <a:pt x="314" y="3"/>
                        <a:pt x="294" y="3"/>
                      </a:cubicBezTo>
                      <a:cubicBezTo>
                        <a:pt x="280" y="3"/>
                        <a:pt x="266" y="2"/>
                        <a:pt x="251" y="2"/>
                      </a:cubicBezTo>
                      <a:cubicBezTo>
                        <a:pt x="188" y="2"/>
                        <a:pt x="124" y="7"/>
                        <a:pt x="77" y="54"/>
                      </a:cubicBezTo>
                      <a:cubicBezTo>
                        <a:pt x="1" y="126"/>
                        <a:pt x="19" y="261"/>
                        <a:pt x="111" y="313"/>
                      </a:cubicBezTo>
                      <a:cubicBezTo>
                        <a:pt x="152" y="329"/>
                        <a:pt x="212" y="339"/>
                        <a:pt x="273" y="339"/>
                      </a:cubicBezTo>
                      <a:cubicBezTo>
                        <a:pt x="349" y="339"/>
                        <a:pt x="427" y="323"/>
                        <a:pt x="470" y="282"/>
                      </a:cubicBezTo>
                      <a:cubicBezTo>
                        <a:pt x="573" y="187"/>
                        <a:pt x="497"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8"/>
                <p:cNvSpPr/>
                <p:nvPr/>
              </p:nvSpPr>
              <p:spPr>
                <a:xfrm>
                  <a:off x="7528632" y="3855421"/>
                  <a:ext cx="190427" cy="11196"/>
                </a:xfrm>
                <a:custGeom>
                  <a:avLst/>
                  <a:gdLst/>
                  <a:ahLst/>
                  <a:cxnLst/>
                  <a:rect l="l" t="t" r="r" b="b"/>
                  <a:pathLst>
                    <a:path w="5698" h="335" extrusionOk="0">
                      <a:moveTo>
                        <a:pt x="5531" y="0"/>
                      </a:moveTo>
                      <a:cubicBezTo>
                        <a:pt x="5529" y="0"/>
                        <a:pt x="5528" y="0"/>
                        <a:pt x="5526" y="0"/>
                      </a:cubicBezTo>
                      <a:cubicBezTo>
                        <a:pt x="3732" y="21"/>
                        <a:pt x="1929" y="8"/>
                        <a:pt x="138" y="64"/>
                      </a:cubicBezTo>
                      <a:cubicBezTo>
                        <a:pt x="0" y="114"/>
                        <a:pt x="41" y="335"/>
                        <a:pt x="187" y="335"/>
                      </a:cubicBezTo>
                      <a:cubicBezTo>
                        <a:pt x="189" y="335"/>
                        <a:pt x="191" y="335"/>
                        <a:pt x="193" y="335"/>
                      </a:cubicBezTo>
                      <a:cubicBezTo>
                        <a:pt x="1580" y="332"/>
                        <a:pt x="2969" y="302"/>
                        <a:pt x="4356" y="278"/>
                      </a:cubicBezTo>
                      <a:cubicBezTo>
                        <a:pt x="4761" y="261"/>
                        <a:pt x="5174" y="276"/>
                        <a:pt x="5575" y="241"/>
                      </a:cubicBezTo>
                      <a:cubicBezTo>
                        <a:pt x="5698" y="198"/>
                        <a:pt x="5661" y="0"/>
                        <a:pt x="55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8"/>
                <p:cNvSpPr/>
                <p:nvPr/>
              </p:nvSpPr>
              <p:spPr>
                <a:xfrm>
                  <a:off x="8268717" y="3685180"/>
                  <a:ext cx="374772" cy="15875"/>
                </a:xfrm>
                <a:custGeom>
                  <a:avLst/>
                  <a:gdLst/>
                  <a:ahLst/>
                  <a:cxnLst/>
                  <a:rect l="l" t="t" r="r" b="b"/>
                  <a:pathLst>
                    <a:path w="11214" h="475" extrusionOk="0">
                      <a:moveTo>
                        <a:pt x="10945" y="0"/>
                      </a:moveTo>
                      <a:cubicBezTo>
                        <a:pt x="10943" y="0"/>
                        <a:pt x="10940" y="0"/>
                        <a:pt x="10937" y="0"/>
                      </a:cubicBezTo>
                      <a:cubicBezTo>
                        <a:pt x="9722" y="84"/>
                        <a:pt x="8503" y="42"/>
                        <a:pt x="7287" y="66"/>
                      </a:cubicBezTo>
                      <a:cubicBezTo>
                        <a:pt x="4950" y="135"/>
                        <a:pt x="2613" y="168"/>
                        <a:pt x="276" y="219"/>
                      </a:cubicBezTo>
                      <a:cubicBezTo>
                        <a:pt x="261" y="221"/>
                        <a:pt x="246" y="221"/>
                        <a:pt x="231" y="221"/>
                      </a:cubicBezTo>
                      <a:cubicBezTo>
                        <a:pt x="216" y="221"/>
                        <a:pt x="202" y="221"/>
                        <a:pt x="187" y="221"/>
                      </a:cubicBezTo>
                      <a:cubicBezTo>
                        <a:pt x="139" y="221"/>
                        <a:pt x="93" y="225"/>
                        <a:pt x="57" y="260"/>
                      </a:cubicBezTo>
                      <a:cubicBezTo>
                        <a:pt x="1" y="315"/>
                        <a:pt x="12" y="417"/>
                        <a:pt x="82" y="457"/>
                      </a:cubicBezTo>
                      <a:cubicBezTo>
                        <a:pt x="108" y="471"/>
                        <a:pt x="137" y="474"/>
                        <a:pt x="166" y="474"/>
                      </a:cubicBezTo>
                      <a:cubicBezTo>
                        <a:pt x="196" y="474"/>
                        <a:pt x="228" y="470"/>
                        <a:pt x="258" y="470"/>
                      </a:cubicBezTo>
                      <a:cubicBezTo>
                        <a:pt x="264" y="470"/>
                        <a:pt x="271" y="471"/>
                        <a:pt x="277" y="471"/>
                      </a:cubicBezTo>
                      <a:cubicBezTo>
                        <a:pt x="1540" y="444"/>
                        <a:pt x="2803" y="432"/>
                        <a:pt x="4066" y="432"/>
                      </a:cubicBezTo>
                      <a:cubicBezTo>
                        <a:pt x="5142" y="432"/>
                        <a:pt x="6218" y="440"/>
                        <a:pt x="7294" y="455"/>
                      </a:cubicBezTo>
                      <a:cubicBezTo>
                        <a:pt x="7824" y="462"/>
                        <a:pt x="8353" y="468"/>
                        <a:pt x="8882" y="468"/>
                      </a:cubicBezTo>
                      <a:cubicBezTo>
                        <a:pt x="9522" y="468"/>
                        <a:pt x="10162" y="459"/>
                        <a:pt x="10801" y="432"/>
                      </a:cubicBezTo>
                      <a:cubicBezTo>
                        <a:pt x="10898" y="417"/>
                        <a:pt x="11011" y="435"/>
                        <a:pt x="11085" y="358"/>
                      </a:cubicBezTo>
                      <a:cubicBezTo>
                        <a:pt x="11213" y="237"/>
                        <a:pt x="11121" y="0"/>
                        <a:pt x="109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8"/>
                <p:cNvSpPr/>
                <p:nvPr/>
              </p:nvSpPr>
              <p:spPr>
                <a:xfrm>
                  <a:off x="8183964" y="3689458"/>
                  <a:ext cx="30178" cy="13468"/>
                </a:xfrm>
                <a:custGeom>
                  <a:avLst/>
                  <a:gdLst/>
                  <a:ahLst/>
                  <a:cxnLst/>
                  <a:rect l="l" t="t" r="r" b="b"/>
                  <a:pathLst>
                    <a:path w="903" h="403" extrusionOk="0">
                      <a:moveTo>
                        <a:pt x="324" y="1"/>
                      </a:moveTo>
                      <a:cubicBezTo>
                        <a:pt x="217" y="1"/>
                        <a:pt x="121" y="23"/>
                        <a:pt x="72" y="127"/>
                      </a:cubicBezTo>
                      <a:cubicBezTo>
                        <a:pt x="0" y="317"/>
                        <a:pt x="164" y="402"/>
                        <a:pt x="324" y="402"/>
                      </a:cubicBezTo>
                      <a:cubicBezTo>
                        <a:pt x="345" y="402"/>
                        <a:pt x="366" y="401"/>
                        <a:pt x="386" y="398"/>
                      </a:cubicBezTo>
                      <a:cubicBezTo>
                        <a:pt x="399" y="397"/>
                        <a:pt x="411" y="397"/>
                        <a:pt x="424" y="397"/>
                      </a:cubicBezTo>
                      <a:cubicBezTo>
                        <a:pt x="476" y="397"/>
                        <a:pt x="530" y="403"/>
                        <a:pt x="583" y="403"/>
                      </a:cubicBezTo>
                      <a:cubicBezTo>
                        <a:pt x="627" y="403"/>
                        <a:pt x="670" y="399"/>
                        <a:pt x="711" y="384"/>
                      </a:cubicBezTo>
                      <a:cubicBezTo>
                        <a:pt x="903" y="315"/>
                        <a:pt x="842" y="10"/>
                        <a:pt x="642" y="10"/>
                      </a:cubicBezTo>
                      <a:cubicBezTo>
                        <a:pt x="640" y="10"/>
                        <a:pt x="638" y="10"/>
                        <a:pt x="635" y="10"/>
                      </a:cubicBezTo>
                      <a:cubicBezTo>
                        <a:pt x="615" y="13"/>
                        <a:pt x="593" y="14"/>
                        <a:pt x="571" y="14"/>
                      </a:cubicBezTo>
                      <a:cubicBezTo>
                        <a:pt x="493" y="14"/>
                        <a:pt x="405"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8"/>
                <p:cNvSpPr/>
                <p:nvPr/>
              </p:nvSpPr>
              <p:spPr>
                <a:xfrm>
                  <a:off x="8484644" y="3795833"/>
                  <a:ext cx="134917" cy="13268"/>
                </a:xfrm>
                <a:custGeom>
                  <a:avLst/>
                  <a:gdLst/>
                  <a:ahLst/>
                  <a:cxnLst/>
                  <a:rect l="l" t="t" r="r" b="b"/>
                  <a:pathLst>
                    <a:path w="4037" h="397" extrusionOk="0">
                      <a:moveTo>
                        <a:pt x="3843" y="1"/>
                      </a:moveTo>
                      <a:cubicBezTo>
                        <a:pt x="3841" y="1"/>
                        <a:pt x="3839" y="1"/>
                        <a:pt x="3838" y="1"/>
                      </a:cubicBezTo>
                      <a:cubicBezTo>
                        <a:pt x="2610" y="120"/>
                        <a:pt x="1367" y="63"/>
                        <a:pt x="140" y="125"/>
                      </a:cubicBezTo>
                      <a:cubicBezTo>
                        <a:pt x="1" y="176"/>
                        <a:pt x="43" y="396"/>
                        <a:pt x="189" y="396"/>
                      </a:cubicBezTo>
                      <a:cubicBezTo>
                        <a:pt x="191" y="396"/>
                        <a:pt x="193" y="396"/>
                        <a:pt x="195" y="396"/>
                      </a:cubicBezTo>
                      <a:cubicBezTo>
                        <a:pt x="1278" y="396"/>
                        <a:pt x="2364" y="386"/>
                        <a:pt x="3447" y="330"/>
                      </a:cubicBezTo>
                      <a:cubicBezTo>
                        <a:pt x="3608" y="301"/>
                        <a:pt x="3804" y="348"/>
                        <a:pt x="3943" y="259"/>
                      </a:cubicBezTo>
                      <a:cubicBezTo>
                        <a:pt x="4036" y="171"/>
                        <a:pt x="3970" y="1"/>
                        <a:pt x="38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8"/>
                <p:cNvSpPr/>
                <p:nvPr/>
              </p:nvSpPr>
              <p:spPr>
                <a:xfrm>
                  <a:off x="8373456" y="3799242"/>
                  <a:ext cx="22458" cy="11196"/>
                </a:xfrm>
                <a:custGeom>
                  <a:avLst/>
                  <a:gdLst/>
                  <a:ahLst/>
                  <a:cxnLst/>
                  <a:rect l="l" t="t" r="r" b="b"/>
                  <a:pathLst>
                    <a:path w="672" h="335" extrusionOk="0">
                      <a:moveTo>
                        <a:pt x="467" y="2"/>
                      </a:moveTo>
                      <a:cubicBezTo>
                        <a:pt x="465" y="2"/>
                        <a:pt x="463" y="2"/>
                        <a:pt x="461" y="2"/>
                      </a:cubicBezTo>
                      <a:cubicBezTo>
                        <a:pt x="351" y="16"/>
                        <a:pt x="233" y="0"/>
                        <a:pt x="128" y="31"/>
                      </a:cubicBezTo>
                      <a:cubicBezTo>
                        <a:pt x="7" y="71"/>
                        <a:pt x="0" y="251"/>
                        <a:pt x="109" y="309"/>
                      </a:cubicBezTo>
                      <a:cubicBezTo>
                        <a:pt x="140" y="326"/>
                        <a:pt x="174" y="331"/>
                        <a:pt x="209" y="331"/>
                      </a:cubicBezTo>
                      <a:cubicBezTo>
                        <a:pt x="251" y="331"/>
                        <a:pt x="294" y="324"/>
                        <a:pt x="335" y="324"/>
                      </a:cubicBezTo>
                      <a:cubicBezTo>
                        <a:pt x="339" y="324"/>
                        <a:pt x="343" y="325"/>
                        <a:pt x="348" y="325"/>
                      </a:cubicBezTo>
                      <a:cubicBezTo>
                        <a:pt x="424" y="317"/>
                        <a:pt x="514" y="335"/>
                        <a:pt x="572" y="273"/>
                      </a:cubicBezTo>
                      <a:cubicBezTo>
                        <a:pt x="672" y="181"/>
                        <a:pt x="599" y="2"/>
                        <a:pt x="467" y="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8"/>
                <p:cNvSpPr/>
                <p:nvPr/>
              </p:nvSpPr>
              <p:spPr>
                <a:xfrm>
                  <a:off x="8105828" y="3841184"/>
                  <a:ext cx="164259" cy="17546"/>
                </a:xfrm>
                <a:custGeom>
                  <a:avLst/>
                  <a:gdLst/>
                  <a:ahLst/>
                  <a:cxnLst/>
                  <a:rect l="l" t="t" r="r" b="b"/>
                  <a:pathLst>
                    <a:path w="4915" h="525" extrusionOk="0">
                      <a:moveTo>
                        <a:pt x="4737" y="1"/>
                      </a:moveTo>
                      <a:cubicBezTo>
                        <a:pt x="4736" y="1"/>
                        <a:pt x="4734" y="1"/>
                        <a:pt x="4733" y="1"/>
                      </a:cubicBezTo>
                      <a:cubicBezTo>
                        <a:pt x="3611" y="83"/>
                        <a:pt x="2488" y="148"/>
                        <a:pt x="1366" y="214"/>
                      </a:cubicBezTo>
                      <a:cubicBezTo>
                        <a:pt x="965" y="235"/>
                        <a:pt x="565" y="256"/>
                        <a:pt x="166" y="276"/>
                      </a:cubicBezTo>
                      <a:cubicBezTo>
                        <a:pt x="132" y="276"/>
                        <a:pt x="101" y="289"/>
                        <a:pt x="77" y="312"/>
                      </a:cubicBezTo>
                      <a:cubicBezTo>
                        <a:pt x="0" y="384"/>
                        <a:pt x="56" y="525"/>
                        <a:pt x="163" y="525"/>
                      </a:cubicBezTo>
                      <a:cubicBezTo>
                        <a:pt x="164" y="525"/>
                        <a:pt x="165" y="525"/>
                        <a:pt x="166" y="525"/>
                      </a:cubicBezTo>
                      <a:cubicBezTo>
                        <a:pt x="1423" y="470"/>
                        <a:pt x="2678" y="403"/>
                        <a:pt x="3935" y="327"/>
                      </a:cubicBezTo>
                      <a:cubicBezTo>
                        <a:pt x="4201" y="309"/>
                        <a:pt x="4466" y="292"/>
                        <a:pt x="4733" y="274"/>
                      </a:cubicBezTo>
                      <a:cubicBezTo>
                        <a:pt x="4769" y="274"/>
                        <a:pt x="4804" y="260"/>
                        <a:pt x="4830" y="234"/>
                      </a:cubicBezTo>
                      <a:cubicBezTo>
                        <a:pt x="4914" y="155"/>
                        <a:pt x="4852" y="1"/>
                        <a:pt x="4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7" name="Google Shape;707;p8"/>
              <p:cNvSpPr/>
              <p:nvPr/>
            </p:nvSpPr>
            <p:spPr>
              <a:xfrm>
                <a:off x="1628864" y="4536425"/>
                <a:ext cx="2889453" cy="697556"/>
              </a:xfrm>
              <a:custGeom>
                <a:avLst/>
                <a:gdLst/>
                <a:ahLst/>
                <a:cxnLst/>
                <a:rect l="l" t="t" r="r" b="b"/>
                <a:pathLst>
                  <a:path w="40340" h="9739" extrusionOk="0">
                    <a:moveTo>
                      <a:pt x="15958" y="1"/>
                    </a:moveTo>
                    <a:cubicBezTo>
                      <a:pt x="15715" y="1"/>
                      <a:pt x="15475" y="4"/>
                      <a:pt x="15232" y="7"/>
                    </a:cubicBezTo>
                    <a:cubicBezTo>
                      <a:pt x="12596" y="33"/>
                      <a:pt x="9962" y="208"/>
                      <a:pt x="7336" y="461"/>
                    </a:cubicBezTo>
                    <a:cubicBezTo>
                      <a:pt x="5094" y="663"/>
                      <a:pt x="2840" y="648"/>
                      <a:pt x="591" y="695"/>
                    </a:cubicBezTo>
                    <a:cubicBezTo>
                      <a:pt x="394" y="697"/>
                      <a:pt x="197" y="699"/>
                      <a:pt x="0" y="702"/>
                    </a:cubicBezTo>
                    <a:cubicBezTo>
                      <a:pt x="2234" y="983"/>
                      <a:pt x="4451" y="1379"/>
                      <a:pt x="6636" y="1921"/>
                    </a:cubicBezTo>
                    <a:cubicBezTo>
                      <a:pt x="7353" y="2147"/>
                      <a:pt x="8038" y="2539"/>
                      <a:pt x="8849" y="2877"/>
                    </a:cubicBezTo>
                    <a:cubicBezTo>
                      <a:pt x="11131" y="3910"/>
                      <a:pt x="13471" y="3641"/>
                      <a:pt x="15966" y="3743"/>
                    </a:cubicBezTo>
                    <a:cubicBezTo>
                      <a:pt x="16905" y="3754"/>
                      <a:pt x="17839" y="3870"/>
                      <a:pt x="18765" y="4026"/>
                    </a:cubicBezTo>
                    <a:cubicBezTo>
                      <a:pt x="19878" y="4194"/>
                      <a:pt x="20999" y="4406"/>
                      <a:pt x="22056" y="4810"/>
                    </a:cubicBezTo>
                    <a:cubicBezTo>
                      <a:pt x="22741" y="5122"/>
                      <a:pt x="23424" y="5574"/>
                      <a:pt x="24025" y="5774"/>
                    </a:cubicBezTo>
                    <a:cubicBezTo>
                      <a:pt x="25408" y="6305"/>
                      <a:pt x="26753" y="6275"/>
                      <a:pt x="28287" y="6345"/>
                    </a:cubicBezTo>
                    <a:cubicBezTo>
                      <a:pt x="29827" y="6389"/>
                      <a:pt x="31437" y="6560"/>
                      <a:pt x="32749" y="7444"/>
                    </a:cubicBezTo>
                    <a:cubicBezTo>
                      <a:pt x="33580" y="7972"/>
                      <a:pt x="34325" y="8624"/>
                      <a:pt x="35056" y="9281"/>
                    </a:cubicBezTo>
                    <a:cubicBezTo>
                      <a:pt x="35231" y="9442"/>
                      <a:pt x="35325" y="9492"/>
                      <a:pt x="35435" y="9584"/>
                    </a:cubicBezTo>
                    <a:cubicBezTo>
                      <a:pt x="36071" y="9601"/>
                      <a:pt x="36705" y="9620"/>
                      <a:pt x="37341" y="9642"/>
                    </a:cubicBezTo>
                    <a:cubicBezTo>
                      <a:pt x="38341" y="9673"/>
                      <a:pt x="39339" y="9707"/>
                      <a:pt x="40340" y="9739"/>
                    </a:cubicBezTo>
                    <a:cubicBezTo>
                      <a:pt x="40066" y="9666"/>
                      <a:pt x="39797" y="9576"/>
                      <a:pt x="39526" y="9497"/>
                    </a:cubicBezTo>
                    <a:cubicBezTo>
                      <a:pt x="39233" y="9410"/>
                      <a:pt x="38942" y="9300"/>
                      <a:pt x="38674" y="9143"/>
                    </a:cubicBezTo>
                    <a:cubicBezTo>
                      <a:pt x="38441" y="9004"/>
                      <a:pt x="38292" y="8870"/>
                      <a:pt x="38259" y="8848"/>
                    </a:cubicBezTo>
                    <a:cubicBezTo>
                      <a:pt x="38215" y="8805"/>
                      <a:pt x="38204" y="8754"/>
                      <a:pt x="38208" y="8706"/>
                    </a:cubicBezTo>
                    <a:cubicBezTo>
                      <a:pt x="37901" y="8576"/>
                      <a:pt x="37836" y="8558"/>
                      <a:pt x="37455" y="8354"/>
                    </a:cubicBezTo>
                    <a:cubicBezTo>
                      <a:pt x="36667" y="7918"/>
                      <a:pt x="35897" y="7451"/>
                      <a:pt x="35078" y="7074"/>
                    </a:cubicBezTo>
                    <a:cubicBezTo>
                      <a:pt x="34507" y="6811"/>
                      <a:pt x="33922" y="6521"/>
                      <a:pt x="33504" y="6127"/>
                    </a:cubicBezTo>
                    <a:cubicBezTo>
                      <a:pt x="33150" y="5810"/>
                      <a:pt x="33035" y="5538"/>
                      <a:pt x="32671" y="5382"/>
                    </a:cubicBezTo>
                    <a:cubicBezTo>
                      <a:pt x="32154" y="5112"/>
                      <a:pt x="30836" y="4792"/>
                      <a:pt x="29879" y="4537"/>
                    </a:cubicBezTo>
                    <a:cubicBezTo>
                      <a:pt x="29131" y="4338"/>
                      <a:pt x="28347" y="4165"/>
                      <a:pt x="27683" y="3754"/>
                    </a:cubicBezTo>
                    <a:cubicBezTo>
                      <a:pt x="26390" y="2875"/>
                      <a:pt x="27342" y="2183"/>
                      <a:pt x="25703" y="1775"/>
                    </a:cubicBezTo>
                    <a:cubicBezTo>
                      <a:pt x="24263" y="1404"/>
                      <a:pt x="22875" y="1404"/>
                      <a:pt x="21252" y="1214"/>
                    </a:cubicBezTo>
                    <a:cubicBezTo>
                      <a:pt x="19629" y="1012"/>
                      <a:pt x="17687" y="632"/>
                      <a:pt x="15960" y="4"/>
                    </a:cubicBezTo>
                    <a:lnTo>
                      <a:pt x="159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8"/>
              <p:cNvSpPr/>
              <p:nvPr/>
            </p:nvSpPr>
            <p:spPr>
              <a:xfrm>
                <a:off x="2719808" y="4536425"/>
                <a:ext cx="1798495" cy="697556"/>
              </a:xfrm>
              <a:custGeom>
                <a:avLst/>
                <a:gdLst/>
                <a:ahLst/>
                <a:cxnLst/>
                <a:rect l="l" t="t" r="r" b="b"/>
                <a:pathLst>
                  <a:path w="25109" h="9739" extrusionOk="0">
                    <a:moveTo>
                      <a:pt x="727" y="1"/>
                    </a:moveTo>
                    <a:cubicBezTo>
                      <a:pt x="484" y="1"/>
                      <a:pt x="244" y="4"/>
                      <a:pt x="1" y="7"/>
                    </a:cubicBezTo>
                    <a:cubicBezTo>
                      <a:pt x="2760" y="1171"/>
                      <a:pt x="5698" y="1914"/>
                      <a:pt x="8678" y="2198"/>
                    </a:cubicBezTo>
                    <a:cubicBezTo>
                      <a:pt x="9543" y="2279"/>
                      <a:pt x="10551" y="2407"/>
                      <a:pt x="10981" y="3159"/>
                    </a:cubicBezTo>
                    <a:cubicBezTo>
                      <a:pt x="11133" y="3423"/>
                      <a:pt x="11192" y="3740"/>
                      <a:pt x="11395" y="3965"/>
                    </a:cubicBezTo>
                    <a:cubicBezTo>
                      <a:pt x="11645" y="4246"/>
                      <a:pt x="12049" y="4322"/>
                      <a:pt x="12417" y="4398"/>
                    </a:cubicBezTo>
                    <a:cubicBezTo>
                      <a:pt x="14696" y="4884"/>
                      <a:pt x="16726" y="6142"/>
                      <a:pt x="18706" y="7375"/>
                    </a:cubicBezTo>
                    <a:cubicBezTo>
                      <a:pt x="19861" y="8099"/>
                      <a:pt x="21019" y="8823"/>
                      <a:pt x="22110" y="9642"/>
                    </a:cubicBezTo>
                    <a:cubicBezTo>
                      <a:pt x="23110" y="9673"/>
                      <a:pt x="24108" y="9707"/>
                      <a:pt x="25109" y="9739"/>
                    </a:cubicBezTo>
                    <a:cubicBezTo>
                      <a:pt x="24835" y="9666"/>
                      <a:pt x="24566" y="9576"/>
                      <a:pt x="24296" y="9497"/>
                    </a:cubicBezTo>
                    <a:cubicBezTo>
                      <a:pt x="24002" y="9410"/>
                      <a:pt x="23711" y="9300"/>
                      <a:pt x="23445" y="9143"/>
                    </a:cubicBezTo>
                    <a:cubicBezTo>
                      <a:pt x="23210" y="9003"/>
                      <a:pt x="23061" y="8868"/>
                      <a:pt x="23028" y="8847"/>
                    </a:cubicBezTo>
                    <a:cubicBezTo>
                      <a:pt x="22984" y="8805"/>
                      <a:pt x="22973" y="8754"/>
                      <a:pt x="22977" y="8705"/>
                    </a:cubicBezTo>
                    <a:cubicBezTo>
                      <a:pt x="22670" y="8576"/>
                      <a:pt x="22605" y="8558"/>
                      <a:pt x="22224" y="8354"/>
                    </a:cubicBezTo>
                    <a:cubicBezTo>
                      <a:pt x="21436" y="7918"/>
                      <a:pt x="20666" y="7449"/>
                      <a:pt x="19847" y="7074"/>
                    </a:cubicBezTo>
                    <a:cubicBezTo>
                      <a:pt x="19276" y="6811"/>
                      <a:pt x="18691" y="6521"/>
                      <a:pt x="18273" y="6127"/>
                    </a:cubicBezTo>
                    <a:cubicBezTo>
                      <a:pt x="17919" y="5810"/>
                      <a:pt x="17804" y="5538"/>
                      <a:pt x="17440" y="5382"/>
                    </a:cubicBezTo>
                    <a:cubicBezTo>
                      <a:pt x="16923" y="5112"/>
                      <a:pt x="15605" y="4792"/>
                      <a:pt x="14648" y="4537"/>
                    </a:cubicBezTo>
                    <a:cubicBezTo>
                      <a:pt x="13900" y="4338"/>
                      <a:pt x="13116" y="4165"/>
                      <a:pt x="12452" y="3753"/>
                    </a:cubicBezTo>
                    <a:cubicBezTo>
                      <a:pt x="11159" y="2875"/>
                      <a:pt x="12111" y="2183"/>
                      <a:pt x="10472" y="1775"/>
                    </a:cubicBezTo>
                    <a:cubicBezTo>
                      <a:pt x="9033" y="1404"/>
                      <a:pt x="7644" y="1404"/>
                      <a:pt x="6021" y="1214"/>
                    </a:cubicBezTo>
                    <a:cubicBezTo>
                      <a:pt x="4398" y="1012"/>
                      <a:pt x="2456" y="632"/>
                      <a:pt x="729" y="4"/>
                    </a:cubicBezTo>
                    <a:lnTo>
                      <a:pt x="727"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8"/>
              <p:cNvSpPr/>
              <p:nvPr/>
            </p:nvSpPr>
            <p:spPr>
              <a:xfrm>
                <a:off x="-133362" y="3450571"/>
                <a:ext cx="3013512" cy="1201366"/>
              </a:xfrm>
              <a:custGeom>
                <a:avLst/>
                <a:gdLst/>
                <a:ahLst/>
                <a:cxnLst/>
                <a:rect l="l" t="t" r="r" b="b"/>
                <a:pathLst>
                  <a:path w="42072" h="16773" extrusionOk="0">
                    <a:moveTo>
                      <a:pt x="9541" y="1"/>
                    </a:moveTo>
                    <a:cubicBezTo>
                      <a:pt x="9377" y="1"/>
                      <a:pt x="9209" y="27"/>
                      <a:pt x="9034" y="83"/>
                    </a:cubicBezTo>
                    <a:cubicBezTo>
                      <a:pt x="7848" y="504"/>
                      <a:pt x="6804" y="1566"/>
                      <a:pt x="5650" y="2487"/>
                    </a:cubicBezTo>
                    <a:cubicBezTo>
                      <a:pt x="5128" y="2884"/>
                      <a:pt x="4789" y="3270"/>
                      <a:pt x="4308" y="3495"/>
                    </a:cubicBezTo>
                    <a:cubicBezTo>
                      <a:pt x="2948" y="3352"/>
                      <a:pt x="1441" y="2956"/>
                      <a:pt x="315" y="2956"/>
                    </a:cubicBezTo>
                    <a:cubicBezTo>
                      <a:pt x="276" y="2956"/>
                      <a:pt x="238" y="2956"/>
                      <a:pt x="200" y="2957"/>
                    </a:cubicBezTo>
                    <a:cubicBezTo>
                      <a:pt x="205" y="3324"/>
                      <a:pt x="164" y="3696"/>
                      <a:pt x="171" y="4062"/>
                    </a:cubicBezTo>
                    <a:cubicBezTo>
                      <a:pt x="164" y="4369"/>
                      <a:pt x="157" y="4678"/>
                      <a:pt x="150" y="4983"/>
                    </a:cubicBezTo>
                    <a:cubicBezTo>
                      <a:pt x="113" y="6228"/>
                      <a:pt x="74" y="7475"/>
                      <a:pt x="51" y="8720"/>
                    </a:cubicBezTo>
                    <a:cubicBezTo>
                      <a:pt x="0" y="11405"/>
                      <a:pt x="38" y="14089"/>
                      <a:pt x="24" y="16773"/>
                    </a:cubicBezTo>
                    <a:cubicBezTo>
                      <a:pt x="931" y="16626"/>
                      <a:pt x="1835" y="16453"/>
                      <a:pt x="2701" y="16138"/>
                    </a:cubicBezTo>
                    <a:cubicBezTo>
                      <a:pt x="3770" y="15779"/>
                      <a:pt x="4866" y="15524"/>
                      <a:pt x="5950" y="15222"/>
                    </a:cubicBezTo>
                    <a:cubicBezTo>
                      <a:pt x="7023" y="14890"/>
                      <a:pt x="8118" y="14596"/>
                      <a:pt x="9243" y="14534"/>
                    </a:cubicBezTo>
                    <a:cubicBezTo>
                      <a:pt x="9432" y="14529"/>
                      <a:pt x="9621" y="14526"/>
                      <a:pt x="9810" y="14526"/>
                    </a:cubicBezTo>
                    <a:cubicBezTo>
                      <a:pt x="12975" y="14526"/>
                      <a:pt x="16033" y="15234"/>
                      <a:pt x="19098" y="15397"/>
                    </a:cubicBezTo>
                    <a:cubicBezTo>
                      <a:pt x="19425" y="15411"/>
                      <a:pt x="19752" y="15429"/>
                      <a:pt x="20078" y="15448"/>
                    </a:cubicBezTo>
                    <a:cubicBezTo>
                      <a:pt x="20090" y="15329"/>
                      <a:pt x="20205" y="15270"/>
                      <a:pt x="20317" y="15270"/>
                    </a:cubicBezTo>
                    <a:cubicBezTo>
                      <a:pt x="20340" y="15270"/>
                      <a:pt x="20362" y="15272"/>
                      <a:pt x="20384" y="15277"/>
                    </a:cubicBezTo>
                    <a:cubicBezTo>
                      <a:pt x="20736" y="15297"/>
                      <a:pt x="21086" y="15317"/>
                      <a:pt x="21438" y="15339"/>
                    </a:cubicBezTo>
                    <a:cubicBezTo>
                      <a:pt x="21990" y="15382"/>
                      <a:pt x="22542" y="15398"/>
                      <a:pt x="23096" y="15398"/>
                    </a:cubicBezTo>
                    <a:cubicBezTo>
                      <a:pt x="23741" y="15398"/>
                      <a:pt x="24387" y="15377"/>
                      <a:pt x="25032" y="15354"/>
                    </a:cubicBezTo>
                    <a:cubicBezTo>
                      <a:pt x="26564" y="15301"/>
                      <a:pt x="28096" y="15306"/>
                      <a:pt x="29625" y="15248"/>
                    </a:cubicBezTo>
                    <a:cubicBezTo>
                      <a:pt x="31232" y="15183"/>
                      <a:pt x="32833" y="15068"/>
                      <a:pt x="34441" y="15018"/>
                    </a:cubicBezTo>
                    <a:cubicBezTo>
                      <a:pt x="35559" y="14981"/>
                      <a:pt x="36675" y="14941"/>
                      <a:pt x="37791" y="14899"/>
                    </a:cubicBezTo>
                    <a:cubicBezTo>
                      <a:pt x="39219" y="14847"/>
                      <a:pt x="40645" y="14796"/>
                      <a:pt x="42072" y="14757"/>
                    </a:cubicBezTo>
                    <a:cubicBezTo>
                      <a:pt x="40360" y="14404"/>
                      <a:pt x="38436" y="13798"/>
                      <a:pt x="36855" y="13076"/>
                    </a:cubicBezTo>
                    <a:cubicBezTo>
                      <a:pt x="35890" y="12636"/>
                      <a:pt x="35021" y="12019"/>
                      <a:pt x="34093" y="11508"/>
                    </a:cubicBezTo>
                    <a:cubicBezTo>
                      <a:pt x="33620" y="11270"/>
                      <a:pt x="33423" y="11146"/>
                      <a:pt x="32896" y="11040"/>
                    </a:cubicBezTo>
                    <a:cubicBezTo>
                      <a:pt x="32817" y="11026"/>
                      <a:pt x="32715" y="11020"/>
                      <a:pt x="32598" y="11020"/>
                    </a:cubicBezTo>
                    <a:cubicBezTo>
                      <a:pt x="32061" y="11020"/>
                      <a:pt x="31190" y="11143"/>
                      <a:pt x="30581" y="11143"/>
                    </a:cubicBezTo>
                    <a:cubicBezTo>
                      <a:pt x="30560" y="11143"/>
                      <a:pt x="30538" y="11143"/>
                      <a:pt x="30517" y="11143"/>
                    </a:cubicBezTo>
                    <a:lnTo>
                      <a:pt x="30517" y="11143"/>
                    </a:lnTo>
                    <a:cubicBezTo>
                      <a:pt x="31248" y="11518"/>
                      <a:pt x="31975" y="11855"/>
                      <a:pt x="32602" y="12139"/>
                    </a:cubicBezTo>
                    <a:cubicBezTo>
                      <a:pt x="32896" y="12214"/>
                      <a:pt x="32840" y="12642"/>
                      <a:pt x="32561" y="12642"/>
                    </a:cubicBezTo>
                    <a:cubicBezTo>
                      <a:pt x="32547" y="12642"/>
                      <a:pt x="32533" y="12641"/>
                      <a:pt x="32518" y="12639"/>
                    </a:cubicBezTo>
                    <a:cubicBezTo>
                      <a:pt x="31698" y="12285"/>
                      <a:pt x="30924" y="11809"/>
                      <a:pt x="30139" y="11376"/>
                    </a:cubicBezTo>
                    <a:cubicBezTo>
                      <a:pt x="29898" y="11244"/>
                      <a:pt x="29662" y="11102"/>
                      <a:pt x="29432" y="10953"/>
                    </a:cubicBezTo>
                    <a:cubicBezTo>
                      <a:pt x="29011" y="10779"/>
                      <a:pt x="28610" y="10496"/>
                      <a:pt x="28136" y="10139"/>
                    </a:cubicBezTo>
                    <a:cubicBezTo>
                      <a:pt x="27176" y="9428"/>
                      <a:pt x="26293" y="8619"/>
                      <a:pt x="25440" y="7785"/>
                    </a:cubicBezTo>
                    <a:cubicBezTo>
                      <a:pt x="24880" y="7242"/>
                      <a:pt x="24128" y="6446"/>
                      <a:pt x="23672" y="6126"/>
                    </a:cubicBezTo>
                    <a:cubicBezTo>
                      <a:pt x="23414" y="5973"/>
                      <a:pt x="23348" y="5911"/>
                      <a:pt x="23250" y="5911"/>
                    </a:cubicBezTo>
                    <a:cubicBezTo>
                      <a:pt x="23190" y="5911"/>
                      <a:pt x="23117" y="5935"/>
                      <a:pt x="22978" y="5976"/>
                    </a:cubicBezTo>
                    <a:cubicBezTo>
                      <a:pt x="21971" y="6340"/>
                      <a:pt x="20675" y="7300"/>
                      <a:pt x="19401" y="7602"/>
                    </a:cubicBezTo>
                    <a:cubicBezTo>
                      <a:pt x="19378" y="7608"/>
                      <a:pt x="19357" y="7611"/>
                      <a:pt x="19336" y="7611"/>
                    </a:cubicBezTo>
                    <a:cubicBezTo>
                      <a:pt x="19317" y="7611"/>
                      <a:pt x="19299" y="7609"/>
                      <a:pt x="19280" y="7604"/>
                    </a:cubicBezTo>
                    <a:cubicBezTo>
                      <a:pt x="19247" y="7604"/>
                      <a:pt x="19212" y="7600"/>
                      <a:pt x="19179" y="7582"/>
                    </a:cubicBezTo>
                    <a:cubicBezTo>
                      <a:pt x="18539" y="7107"/>
                      <a:pt x="17963" y="6537"/>
                      <a:pt x="17341" y="6029"/>
                    </a:cubicBezTo>
                    <a:cubicBezTo>
                      <a:pt x="16454" y="5296"/>
                      <a:pt x="15552" y="4582"/>
                      <a:pt x="14682" y="3826"/>
                    </a:cubicBezTo>
                    <a:cubicBezTo>
                      <a:pt x="13565" y="2888"/>
                      <a:pt x="12165" y="1508"/>
                      <a:pt x="11214" y="767"/>
                    </a:cubicBezTo>
                    <a:cubicBezTo>
                      <a:pt x="10598" y="293"/>
                      <a:pt x="10088" y="1"/>
                      <a:pt x="95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8"/>
              <p:cNvSpPr/>
              <p:nvPr/>
            </p:nvSpPr>
            <p:spPr>
              <a:xfrm>
                <a:off x="-138878" y="4518948"/>
                <a:ext cx="4251379" cy="745903"/>
              </a:xfrm>
              <a:custGeom>
                <a:avLst/>
                <a:gdLst/>
                <a:ahLst/>
                <a:cxnLst/>
                <a:rect l="l" t="t" r="r" b="b"/>
                <a:pathLst>
                  <a:path w="59354" h="10414" extrusionOk="0">
                    <a:moveTo>
                      <a:pt x="11302" y="1"/>
                    </a:moveTo>
                    <a:cubicBezTo>
                      <a:pt x="10323" y="1"/>
                      <a:pt x="9354" y="87"/>
                      <a:pt x="8534" y="207"/>
                    </a:cubicBezTo>
                    <a:cubicBezTo>
                      <a:pt x="7824" y="316"/>
                      <a:pt x="6889" y="403"/>
                      <a:pt x="5958" y="640"/>
                    </a:cubicBezTo>
                    <a:cubicBezTo>
                      <a:pt x="5339" y="811"/>
                      <a:pt x="4727" y="996"/>
                      <a:pt x="4135" y="1193"/>
                    </a:cubicBezTo>
                    <a:cubicBezTo>
                      <a:pt x="3486" y="1411"/>
                      <a:pt x="2860" y="1641"/>
                      <a:pt x="2275" y="1878"/>
                    </a:cubicBezTo>
                    <a:cubicBezTo>
                      <a:pt x="1586" y="2143"/>
                      <a:pt x="848" y="2242"/>
                      <a:pt x="121" y="2372"/>
                    </a:cubicBezTo>
                    <a:cubicBezTo>
                      <a:pt x="111" y="2449"/>
                      <a:pt x="102" y="2531"/>
                      <a:pt x="95" y="2615"/>
                    </a:cubicBezTo>
                    <a:cubicBezTo>
                      <a:pt x="82" y="3866"/>
                      <a:pt x="53" y="5119"/>
                      <a:pt x="1" y="6370"/>
                    </a:cubicBezTo>
                    <a:cubicBezTo>
                      <a:pt x="5" y="6610"/>
                      <a:pt x="12" y="6840"/>
                      <a:pt x="22" y="7065"/>
                    </a:cubicBezTo>
                    <a:cubicBezTo>
                      <a:pt x="48" y="8031"/>
                      <a:pt x="11" y="9001"/>
                      <a:pt x="18" y="9967"/>
                    </a:cubicBezTo>
                    <a:cubicBezTo>
                      <a:pt x="309" y="9991"/>
                      <a:pt x="602" y="10052"/>
                      <a:pt x="896" y="10054"/>
                    </a:cubicBezTo>
                    <a:cubicBezTo>
                      <a:pt x="2526" y="10169"/>
                      <a:pt x="4164" y="10195"/>
                      <a:pt x="5800" y="10237"/>
                    </a:cubicBezTo>
                    <a:cubicBezTo>
                      <a:pt x="8806" y="10292"/>
                      <a:pt x="11812" y="10407"/>
                      <a:pt x="14821" y="10413"/>
                    </a:cubicBezTo>
                    <a:cubicBezTo>
                      <a:pt x="14999" y="10413"/>
                      <a:pt x="15177" y="10414"/>
                      <a:pt x="15355" y="10414"/>
                    </a:cubicBezTo>
                    <a:cubicBezTo>
                      <a:pt x="17712" y="10414"/>
                      <a:pt x="20068" y="10355"/>
                      <a:pt x="22424" y="10355"/>
                    </a:cubicBezTo>
                    <a:cubicBezTo>
                      <a:pt x="22759" y="10355"/>
                      <a:pt x="23094" y="10356"/>
                      <a:pt x="23429" y="10359"/>
                    </a:cubicBezTo>
                    <a:cubicBezTo>
                      <a:pt x="24564" y="10375"/>
                      <a:pt x="25699" y="10383"/>
                      <a:pt x="26833" y="10383"/>
                    </a:cubicBezTo>
                    <a:cubicBezTo>
                      <a:pt x="33577" y="10383"/>
                      <a:pt x="40317" y="10120"/>
                      <a:pt x="47053" y="9842"/>
                    </a:cubicBezTo>
                    <a:cubicBezTo>
                      <a:pt x="49051" y="9751"/>
                      <a:pt x="51049" y="9716"/>
                      <a:pt x="53047" y="9716"/>
                    </a:cubicBezTo>
                    <a:cubicBezTo>
                      <a:pt x="54177" y="9716"/>
                      <a:pt x="55307" y="9727"/>
                      <a:pt x="56436" y="9747"/>
                    </a:cubicBezTo>
                    <a:cubicBezTo>
                      <a:pt x="57408" y="9761"/>
                      <a:pt x="58382" y="9783"/>
                      <a:pt x="59354" y="9809"/>
                    </a:cubicBezTo>
                    <a:cubicBezTo>
                      <a:pt x="58951" y="9489"/>
                      <a:pt x="58567" y="9150"/>
                      <a:pt x="58163" y="8834"/>
                    </a:cubicBezTo>
                    <a:cubicBezTo>
                      <a:pt x="56407" y="7379"/>
                      <a:pt x="54984" y="7152"/>
                      <a:pt x="52587" y="7010"/>
                    </a:cubicBezTo>
                    <a:cubicBezTo>
                      <a:pt x="51233" y="6887"/>
                      <a:pt x="49804" y="6952"/>
                      <a:pt x="48555" y="6345"/>
                    </a:cubicBezTo>
                    <a:cubicBezTo>
                      <a:pt x="47871" y="6044"/>
                      <a:pt x="47263" y="5591"/>
                      <a:pt x="46562" y="5326"/>
                    </a:cubicBezTo>
                    <a:cubicBezTo>
                      <a:pt x="45666" y="5057"/>
                      <a:pt x="44659" y="4977"/>
                      <a:pt x="43859" y="4850"/>
                    </a:cubicBezTo>
                    <a:cubicBezTo>
                      <a:pt x="42298" y="4561"/>
                      <a:pt x="40944" y="4477"/>
                      <a:pt x="39282" y="4457"/>
                    </a:cubicBezTo>
                    <a:cubicBezTo>
                      <a:pt x="37724" y="4434"/>
                      <a:pt x="36142" y="4390"/>
                      <a:pt x="34654" y="3878"/>
                    </a:cubicBezTo>
                    <a:cubicBezTo>
                      <a:pt x="33588" y="3517"/>
                      <a:pt x="32615" y="3008"/>
                      <a:pt x="31630" y="2747"/>
                    </a:cubicBezTo>
                    <a:cubicBezTo>
                      <a:pt x="27617" y="1778"/>
                      <a:pt x="23865" y="1259"/>
                      <a:pt x="19764" y="994"/>
                    </a:cubicBezTo>
                    <a:cubicBezTo>
                      <a:pt x="17193" y="804"/>
                      <a:pt x="14670" y="133"/>
                      <a:pt x="12088" y="20"/>
                    </a:cubicBezTo>
                    <a:cubicBezTo>
                      <a:pt x="11827" y="7"/>
                      <a:pt x="11564" y="1"/>
                      <a:pt x="113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8"/>
              <p:cNvSpPr/>
              <p:nvPr/>
            </p:nvSpPr>
            <p:spPr>
              <a:xfrm>
                <a:off x="3639564" y="4014412"/>
                <a:ext cx="3581948" cy="514697"/>
              </a:xfrm>
              <a:custGeom>
                <a:avLst/>
                <a:gdLst/>
                <a:ahLst/>
                <a:cxnLst/>
                <a:rect l="l" t="t" r="r" b="b"/>
                <a:pathLst>
                  <a:path w="50008" h="7186" extrusionOk="0">
                    <a:moveTo>
                      <a:pt x="40291" y="1"/>
                    </a:moveTo>
                    <a:cubicBezTo>
                      <a:pt x="39096" y="1"/>
                      <a:pt x="38026" y="634"/>
                      <a:pt x="36759" y="1333"/>
                    </a:cubicBezTo>
                    <a:cubicBezTo>
                      <a:pt x="35441" y="2066"/>
                      <a:pt x="34126" y="2802"/>
                      <a:pt x="32819" y="3553"/>
                    </a:cubicBezTo>
                    <a:cubicBezTo>
                      <a:pt x="31827" y="4108"/>
                      <a:pt x="30864" y="4726"/>
                      <a:pt x="29813" y="5165"/>
                    </a:cubicBezTo>
                    <a:cubicBezTo>
                      <a:pt x="29657" y="5225"/>
                      <a:pt x="29495" y="5301"/>
                      <a:pt x="29327" y="5301"/>
                    </a:cubicBezTo>
                    <a:cubicBezTo>
                      <a:pt x="29309" y="5301"/>
                      <a:pt x="29291" y="5300"/>
                      <a:pt x="29273" y="5298"/>
                    </a:cubicBezTo>
                    <a:cubicBezTo>
                      <a:pt x="28989" y="5249"/>
                      <a:pt x="28717" y="5143"/>
                      <a:pt x="28439" y="5066"/>
                    </a:cubicBezTo>
                    <a:cubicBezTo>
                      <a:pt x="27605" y="4843"/>
                      <a:pt x="26808" y="4471"/>
                      <a:pt x="25953" y="4341"/>
                    </a:cubicBezTo>
                    <a:cubicBezTo>
                      <a:pt x="25895" y="4331"/>
                      <a:pt x="25471" y="4280"/>
                      <a:pt x="25126" y="4280"/>
                    </a:cubicBezTo>
                    <a:cubicBezTo>
                      <a:pt x="25011" y="4280"/>
                      <a:pt x="24905" y="4285"/>
                      <a:pt x="24825" y="4300"/>
                    </a:cubicBezTo>
                    <a:cubicBezTo>
                      <a:pt x="24645" y="4322"/>
                      <a:pt x="23669" y="4584"/>
                      <a:pt x="23256" y="4761"/>
                    </a:cubicBezTo>
                    <a:cubicBezTo>
                      <a:pt x="22311" y="5098"/>
                      <a:pt x="21400" y="5611"/>
                      <a:pt x="20385" y="5698"/>
                    </a:cubicBezTo>
                    <a:cubicBezTo>
                      <a:pt x="20350" y="5699"/>
                      <a:pt x="20315" y="5700"/>
                      <a:pt x="20280" y="5700"/>
                    </a:cubicBezTo>
                    <a:cubicBezTo>
                      <a:pt x="19415" y="5700"/>
                      <a:pt x="18635" y="5242"/>
                      <a:pt x="17884" y="4852"/>
                    </a:cubicBezTo>
                    <a:cubicBezTo>
                      <a:pt x="15953" y="3876"/>
                      <a:pt x="14138" y="2411"/>
                      <a:pt x="12347" y="2041"/>
                    </a:cubicBezTo>
                    <a:cubicBezTo>
                      <a:pt x="12137" y="2013"/>
                      <a:pt x="11926" y="2000"/>
                      <a:pt x="11714" y="2000"/>
                    </a:cubicBezTo>
                    <a:cubicBezTo>
                      <a:pt x="9163" y="2000"/>
                      <a:pt x="6529" y="3950"/>
                      <a:pt x="4100" y="5347"/>
                    </a:cubicBezTo>
                    <a:cubicBezTo>
                      <a:pt x="3219" y="5892"/>
                      <a:pt x="2250" y="6259"/>
                      <a:pt x="1276" y="6597"/>
                    </a:cubicBezTo>
                    <a:cubicBezTo>
                      <a:pt x="852" y="6742"/>
                      <a:pt x="429" y="6889"/>
                      <a:pt x="0" y="7025"/>
                    </a:cubicBezTo>
                    <a:cubicBezTo>
                      <a:pt x="1714" y="7109"/>
                      <a:pt x="3429" y="7185"/>
                      <a:pt x="5144" y="7185"/>
                    </a:cubicBezTo>
                    <a:cubicBezTo>
                      <a:pt x="5220" y="7185"/>
                      <a:pt x="5296" y="7185"/>
                      <a:pt x="5372" y="7185"/>
                    </a:cubicBezTo>
                    <a:cubicBezTo>
                      <a:pt x="12424" y="7169"/>
                      <a:pt x="19473" y="6918"/>
                      <a:pt x="26524" y="6918"/>
                    </a:cubicBezTo>
                    <a:cubicBezTo>
                      <a:pt x="27190" y="6918"/>
                      <a:pt x="27856" y="6921"/>
                      <a:pt x="28521" y="6925"/>
                    </a:cubicBezTo>
                    <a:cubicBezTo>
                      <a:pt x="34075" y="6888"/>
                      <a:pt x="39630" y="6748"/>
                      <a:pt x="45184" y="6748"/>
                    </a:cubicBezTo>
                    <a:cubicBezTo>
                      <a:pt x="46662" y="6748"/>
                      <a:pt x="48139" y="6758"/>
                      <a:pt x="49617" y="6782"/>
                    </a:cubicBezTo>
                    <a:cubicBezTo>
                      <a:pt x="49627" y="6438"/>
                      <a:pt x="49637" y="6094"/>
                      <a:pt x="49650" y="5751"/>
                    </a:cubicBezTo>
                    <a:cubicBezTo>
                      <a:pt x="49724" y="4228"/>
                      <a:pt x="49880" y="2709"/>
                      <a:pt x="50008" y="1190"/>
                    </a:cubicBezTo>
                    <a:lnTo>
                      <a:pt x="50008" y="1190"/>
                    </a:lnTo>
                    <a:cubicBezTo>
                      <a:pt x="49744" y="1280"/>
                      <a:pt x="49479" y="1367"/>
                      <a:pt x="49216" y="1456"/>
                    </a:cubicBezTo>
                    <a:cubicBezTo>
                      <a:pt x="48147" y="1821"/>
                      <a:pt x="47047" y="2199"/>
                      <a:pt x="45909" y="2199"/>
                    </a:cubicBezTo>
                    <a:cubicBezTo>
                      <a:pt x="45802" y="2199"/>
                      <a:pt x="45696" y="2196"/>
                      <a:pt x="45589" y="2189"/>
                    </a:cubicBezTo>
                    <a:cubicBezTo>
                      <a:pt x="44755" y="2176"/>
                      <a:pt x="44100" y="1630"/>
                      <a:pt x="43449" y="1177"/>
                    </a:cubicBezTo>
                    <a:cubicBezTo>
                      <a:pt x="42767" y="698"/>
                      <a:pt x="42266" y="462"/>
                      <a:pt x="41559" y="240"/>
                    </a:cubicBezTo>
                    <a:cubicBezTo>
                      <a:pt x="41114" y="73"/>
                      <a:pt x="40695" y="1"/>
                      <a:pt x="402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8"/>
              <p:cNvSpPr/>
              <p:nvPr/>
            </p:nvSpPr>
            <p:spPr>
              <a:xfrm>
                <a:off x="-133362" y="3710431"/>
                <a:ext cx="2706946" cy="941511"/>
              </a:xfrm>
              <a:custGeom>
                <a:avLst/>
                <a:gdLst/>
                <a:ahLst/>
                <a:cxnLst/>
                <a:rect l="l" t="t" r="r" b="b"/>
                <a:pathLst>
                  <a:path w="37792" h="13145" extrusionOk="0">
                    <a:moveTo>
                      <a:pt x="9096" y="0"/>
                    </a:moveTo>
                    <a:cubicBezTo>
                      <a:pt x="8037" y="0"/>
                      <a:pt x="6990" y="542"/>
                      <a:pt x="5920" y="719"/>
                    </a:cubicBezTo>
                    <a:cubicBezTo>
                      <a:pt x="6540" y="1446"/>
                      <a:pt x="7271" y="2076"/>
                      <a:pt x="8079" y="2584"/>
                    </a:cubicBezTo>
                    <a:cubicBezTo>
                      <a:pt x="6073" y="1721"/>
                      <a:pt x="3889" y="1280"/>
                      <a:pt x="1707" y="1280"/>
                    </a:cubicBezTo>
                    <a:cubicBezTo>
                      <a:pt x="1187" y="1280"/>
                      <a:pt x="667" y="1305"/>
                      <a:pt x="150" y="1355"/>
                    </a:cubicBezTo>
                    <a:cubicBezTo>
                      <a:pt x="113" y="2600"/>
                      <a:pt x="74" y="3847"/>
                      <a:pt x="51" y="5092"/>
                    </a:cubicBezTo>
                    <a:cubicBezTo>
                      <a:pt x="0" y="7777"/>
                      <a:pt x="38" y="10461"/>
                      <a:pt x="25" y="13145"/>
                    </a:cubicBezTo>
                    <a:cubicBezTo>
                      <a:pt x="931" y="12998"/>
                      <a:pt x="1835" y="12825"/>
                      <a:pt x="2701" y="12510"/>
                    </a:cubicBezTo>
                    <a:cubicBezTo>
                      <a:pt x="3770" y="12151"/>
                      <a:pt x="4866" y="11896"/>
                      <a:pt x="5950" y="11594"/>
                    </a:cubicBezTo>
                    <a:cubicBezTo>
                      <a:pt x="7023" y="11262"/>
                      <a:pt x="8118" y="10968"/>
                      <a:pt x="9243" y="10906"/>
                    </a:cubicBezTo>
                    <a:cubicBezTo>
                      <a:pt x="9432" y="10901"/>
                      <a:pt x="9621" y="10898"/>
                      <a:pt x="9810" y="10898"/>
                    </a:cubicBezTo>
                    <a:cubicBezTo>
                      <a:pt x="12975" y="10898"/>
                      <a:pt x="16033" y="11606"/>
                      <a:pt x="19098" y="11769"/>
                    </a:cubicBezTo>
                    <a:cubicBezTo>
                      <a:pt x="19425" y="11783"/>
                      <a:pt x="19752" y="11801"/>
                      <a:pt x="20080" y="11820"/>
                    </a:cubicBezTo>
                    <a:cubicBezTo>
                      <a:pt x="20090" y="11701"/>
                      <a:pt x="20205" y="11642"/>
                      <a:pt x="20317" y="11642"/>
                    </a:cubicBezTo>
                    <a:cubicBezTo>
                      <a:pt x="20340" y="11642"/>
                      <a:pt x="20362" y="11644"/>
                      <a:pt x="20384" y="11649"/>
                    </a:cubicBezTo>
                    <a:cubicBezTo>
                      <a:pt x="20736" y="11669"/>
                      <a:pt x="21087" y="11689"/>
                      <a:pt x="21438" y="11711"/>
                    </a:cubicBezTo>
                    <a:cubicBezTo>
                      <a:pt x="21990" y="11754"/>
                      <a:pt x="22543" y="11770"/>
                      <a:pt x="23097" y="11770"/>
                    </a:cubicBezTo>
                    <a:cubicBezTo>
                      <a:pt x="23741" y="11770"/>
                      <a:pt x="24387" y="11749"/>
                      <a:pt x="25032" y="11726"/>
                    </a:cubicBezTo>
                    <a:cubicBezTo>
                      <a:pt x="26564" y="11673"/>
                      <a:pt x="28096" y="11678"/>
                      <a:pt x="29625" y="11620"/>
                    </a:cubicBezTo>
                    <a:cubicBezTo>
                      <a:pt x="31232" y="11555"/>
                      <a:pt x="32833" y="11440"/>
                      <a:pt x="34441" y="11390"/>
                    </a:cubicBezTo>
                    <a:cubicBezTo>
                      <a:pt x="35559" y="11353"/>
                      <a:pt x="36675" y="11313"/>
                      <a:pt x="37791" y="11271"/>
                    </a:cubicBezTo>
                    <a:cubicBezTo>
                      <a:pt x="36398" y="10815"/>
                      <a:pt x="35053" y="10215"/>
                      <a:pt x="33783" y="9487"/>
                    </a:cubicBezTo>
                    <a:lnTo>
                      <a:pt x="33783" y="9487"/>
                    </a:lnTo>
                    <a:cubicBezTo>
                      <a:pt x="34082" y="9931"/>
                      <a:pt x="34462" y="10321"/>
                      <a:pt x="34900" y="10629"/>
                    </a:cubicBezTo>
                    <a:cubicBezTo>
                      <a:pt x="31139" y="10149"/>
                      <a:pt x="27761" y="8145"/>
                      <a:pt x="24612" y="6031"/>
                    </a:cubicBezTo>
                    <a:cubicBezTo>
                      <a:pt x="23966" y="5598"/>
                      <a:pt x="23300" y="5146"/>
                      <a:pt x="22534" y="4998"/>
                    </a:cubicBezTo>
                    <a:cubicBezTo>
                      <a:pt x="22391" y="4971"/>
                      <a:pt x="22244" y="4957"/>
                      <a:pt x="22096" y="4957"/>
                    </a:cubicBezTo>
                    <a:cubicBezTo>
                      <a:pt x="21451" y="4957"/>
                      <a:pt x="20798" y="5219"/>
                      <a:pt x="20485" y="5771"/>
                    </a:cubicBezTo>
                    <a:cubicBezTo>
                      <a:pt x="20492" y="6325"/>
                      <a:pt x="20675" y="6766"/>
                      <a:pt x="21099" y="7125"/>
                    </a:cubicBezTo>
                    <a:cubicBezTo>
                      <a:pt x="19790" y="6184"/>
                      <a:pt x="18273" y="5561"/>
                      <a:pt x="16962" y="4626"/>
                    </a:cubicBezTo>
                    <a:cubicBezTo>
                      <a:pt x="16161" y="4053"/>
                      <a:pt x="15445" y="3368"/>
                      <a:pt x="14657" y="2776"/>
                    </a:cubicBezTo>
                    <a:cubicBezTo>
                      <a:pt x="13507" y="1905"/>
                      <a:pt x="12219" y="1239"/>
                      <a:pt x="10937" y="576"/>
                    </a:cubicBezTo>
                    <a:cubicBezTo>
                      <a:pt x="10523" y="363"/>
                      <a:pt x="10102" y="147"/>
                      <a:pt x="9645" y="53"/>
                    </a:cubicBezTo>
                    <a:cubicBezTo>
                      <a:pt x="9462" y="16"/>
                      <a:pt x="9279" y="0"/>
                      <a:pt x="9096"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8"/>
              <p:cNvSpPr/>
              <p:nvPr/>
            </p:nvSpPr>
            <p:spPr>
              <a:xfrm>
                <a:off x="-138878" y="4600960"/>
                <a:ext cx="4042370" cy="663892"/>
              </a:xfrm>
              <a:custGeom>
                <a:avLst/>
                <a:gdLst/>
                <a:ahLst/>
                <a:cxnLst/>
                <a:rect l="l" t="t" r="r" b="b"/>
                <a:pathLst>
                  <a:path w="56436" h="9269" extrusionOk="0">
                    <a:moveTo>
                      <a:pt x="6287" y="1"/>
                    </a:moveTo>
                    <a:cubicBezTo>
                      <a:pt x="5569" y="1"/>
                      <a:pt x="4852" y="16"/>
                      <a:pt x="4135" y="48"/>
                    </a:cubicBezTo>
                    <a:cubicBezTo>
                      <a:pt x="3486" y="266"/>
                      <a:pt x="2860" y="496"/>
                      <a:pt x="2275" y="733"/>
                    </a:cubicBezTo>
                    <a:cubicBezTo>
                      <a:pt x="1586" y="998"/>
                      <a:pt x="848" y="1097"/>
                      <a:pt x="121" y="1227"/>
                    </a:cubicBezTo>
                    <a:cubicBezTo>
                      <a:pt x="111" y="1304"/>
                      <a:pt x="102" y="1386"/>
                      <a:pt x="95" y="1470"/>
                    </a:cubicBezTo>
                    <a:cubicBezTo>
                      <a:pt x="82" y="2721"/>
                      <a:pt x="53" y="3974"/>
                      <a:pt x="1" y="5225"/>
                    </a:cubicBezTo>
                    <a:cubicBezTo>
                      <a:pt x="5" y="5465"/>
                      <a:pt x="12" y="5695"/>
                      <a:pt x="22" y="5920"/>
                    </a:cubicBezTo>
                    <a:cubicBezTo>
                      <a:pt x="48" y="6886"/>
                      <a:pt x="11" y="7856"/>
                      <a:pt x="18" y="8822"/>
                    </a:cubicBezTo>
                    <a:cubicBezTo>
                      <a:pt x="309" y="8846"/>
                      <a:pt x="602" y="8907"/>
                      <a:pt x="896" y="8909"/>
                    </a:cubicBezTo>
                    <a:cubicBezTo>
                      <a:pt x="2526" y="9024"/>
                      <a:pt x="4164" y="9050"/>
                      <a:pt x="5800" y="9092"/>
                    </a:cubicBezTo>
                    <a:cubicBezTo>
                      <a:pt x="8806" y="9147"/>
                      <a:pt x="11812" y="9262"/>
                      <a:pt x="14821" y="9268"/>
                    </a:cubicBezTo>
                    <a:cubicBezTo>
                      <a:pt x="14999" y="9268"/>
                      <a:pt x="15177" y="9269"/>
                      <a:pt x="15355" y="9269"/>
                    </a:cubicBezTo>
                    <a:cubicBezTo>
                      <a:pt x="17712" y="9269"/>
                      <a:pt x="20068" y="9210"/>
                      <a:pt x="22424" y="9210"/>
                    </a:cubicBezTo>
                    <a:cubicBezTo>
                      <a:pt x="22759" y="9210"/>
                      <a:pt x="23094" y="9211"/>
                      <a:pt x="23429" y="9214"/>
                    </a:cubicBezTo>
                    <a:cubicBezTo>
                      <a:pt x="24564" y="9230"/>
                      <a:pt x="25699" y="9238"/>
                      <a:pt x="26833" y="9238"/>
                    </a:cubicBezTo>
                    <a:cubicBezTo>
                      <a:pt x="33577" y="9238"/>
                      <a:pt x="40317" y="8975"/>
                      <a:pt x="47053" y="8697"/>
                    </a:cubicBezTo>
                    <a:cubicBezTo>
                      <a:pt x="49051" y="8606"/>
                      <a:pt x="51049" y="8571"/>
                      <a:pt x="53047" y="8571"/>
                    </a:cubicBezTo>
                    <a:cubicBezTo>
                      <a:pt x="54177" y="8571"/>
                      <a:pt x="55307" y="8582"/>
                      <a:pt x="56436" y="8602"/>
                    </a:cubicBezTo>
                    <a:cubicBezTo>
                      <a:pt x="55567" y="8028"/>
                      <a:pt x="54658" y="7521"/>
                      <a:pt x="53650" y="7298"/>
                    </a:cubicBezTo>
                    <a:cubicBezTo>
                      <a:pt x="53151" y="7189"/>
                      <a:pt x="52636" y="7150"/>
                      <a:pt x="52114" y="7150"/>
                    </a:cubicBezTo>
                    <a:cubicBezTo>
                      <a:pt x="50890" y="7150"/>
                      <a:pt x="49627" y="7361"/>
                      <a:pt x="48437" y="7361"/>
                    </a:cubicBezTo>
                    <a:cubicBezTo>
                      <a:pt x="47393" y="7361"/>
                      <a:pt x="46406" y="7199"/>
                      <a:pt x="45550" y="6590"/>
                    </a:cubicBezTo>
                    <a:cubicBezTo>
                      <a:pt x="45071" y="6249"/>
                      <a:pt x="44684" y="5792"/>
                      <a:pt x="44198" y="5459"/>
                    </a:cubicBezTo>
                    <a:cubicBezTo>
                      <a:pt x="43440" y="4946"/>
                      <a:pt x="42563" y="4797"/>
                      <a:pt x="41645" y="4797"/>
                    </a:cubicBezTo>
                    <a:cubicBezTo>
                      <a:pt x="40633" y="4797"/>
                      <a:pt x="39571" y="4978"/>
                      <a:pt x="38565" y="5054"/>
                    </a:cubicBezTo>
                    <a:cubicBezTo>
                      <a:pt x="38224" y="5080"/>
                      <a:pt x="37884" y="5092"/>
                      <a:pt x="37544" y="5092"/>
                    </a:cubicBezTo>
                    <a:cubicBezTo>
                      <a:pt x="35224" y="5092"/>
                      <a:pt x="32917" y="4534"/>
                      <a:pt x="30652" y="3978"/>
                    </a:cubicBezTo>
                    <a:cubicBezTo>
                      <a:pt x="22649" y="2013"/>
                      <a:pt x="14470" y="1"/>
                      <a:pt x="6287"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8"/>
              <p:cNvSpPr/>
              <p:nvPr/>
            </p:nvSpPr>
            <p:spPr>
              <a:xfrm>
                <a:off x="-176696" y="3413611"/>
                <a:ext cx="7434075" cy="1888035"/>
              </a:xfrm>
              <a:custGeom>
                <a:avLst/>
                <a:gdLst/>
                <a:ahLst/>
                <a:cxnLst/>
                <a:rect l="l" t="t" r="r" b="b"/>
                <a:pathLst>
                  <a:path w="103788" h="26360" extrusionOk="0">
                    <a:moveTo>
                      <a:pt x="93571" y="8389"/>
                    </a:moveTo>
                    <a:cubicBezTo>
                      <a:pt x="93975" y="8389"/>
                      <a:pt x="94394" y="8461"/>
                      <a:pt x="94839" y="8628"/>
                    </a:cubicBezTo>
                    <a:cubicBezTo>
                      <a:pt x="95546" y="8851"/>
                      <a:pt x="96047" y="9086"/>
                      <a:pt x="96729" y="9565"/>
                    </a:cubicBezTo>
                    <a:cubicBezTo>
                      <a:pt x="97380" y="10020"/>
                      <a:pt x="98035" y="10564"/>
                      <a:pt x="98869" y="10577"/>
                    </a:cubicBezTo>
                    <a:cubicBezTo>
                      <a:pt x="98976" y="10584"/>
                      <a:pt x="99083" y="10587"/>
                      <a:pt x="99190" y="10587"/>
                    </a:cubicBezTo>
                    <a:cubicBezTo>
                      <a:pt x="100328" y="10587"/>
                      <a:pt x="101427" y="10210"/>
                      <a:pt x="102496" y="9846"/>
                    </a:cubicBezTo>
                    <a:cubicBezTo>
                      <a:pt x="102759" y="9756"/>
                      <a:pt x="103024" y="9668"/>
                      <a:pt x="103289" y="9579"/>
                    </a:cubicBezTo>
                    <a:lnTo>
                      <a:pt x="103289" y="9579"/>
                    </a:lnTo>
                    <a:cubicBezTo>
                      <a:pt x="103160" y="11098"/>
                      <a:pt x="103004" y="12616"/>
                      <a:pt x="102930" y="14139"/>
                    </a:cubicBezTo>
                    <a:cubicBezTo>
                      <a:pt x="102917" y="14482"/>
                      <a:pt x="102907" y="14827"/>
                      <a:pt x="102897" y="15170"/>
                    </a:cubicBezTo>
                    <a:cubicBezTo>
                      <a:pt x="101433" y="15146"/>
                      <a:pt x="99968" y="15137"/>
                      <a:pt x="98504" y="15137"/>
                    </a:cubicBezTo>
                    <a:cubicBezTo>
                      <a:pt x="92936" y="15137"/>
                      <a:pt x="87370" y="15277"/>
                      <a:pt x="81801" y="15313"/>
                    </a:cubicBezTo>
                    <a:cubicBezTo>
                      <a:pt x="81136" y="15309"/>
                      <a:pt x="80470" y="15306"/>
                      <a:pt x="79804" y="15306"/>
                    </a:cubicBezTo>
                    <a:cubicBezTo>
                      <a:pt x="72753" y="15306"/>
                      <a:pt x="65704" y="15557"/>
                      <a:pt x="58654" y="15573"/>
                    </a:cubicBezTo>
                    <a:cubicBezTo>
                      <a:pt x="58578" y="15573"/>
                      <a:pt x="58501" y="15573"/>
                      <a:pt x="58425" y="15573"/>
                    </a:cubicBezTo>
                    <a:cubicBezTo>
                      <a:pt x="56709" y="15573"/>
                      <a:pt x="54995" y="15497"/>
                      <a:pt x="53282" y="15413"/>
                    </a:cubicBezTo>
                    <a:cubicBezTo>
                      <a:pt x="53709" y="15277"/>
                      <a:pt x="54133" y="15130"/>
                      <a:pt x="54556" y="14985"/>
                    </a:cubicBezTo>
                    <a:cubicBezTo>
                      <a:pt x="55530" y="14647"/>
                      <a:pt x="56501" y="14280"/>
                      <a:pt x="57380" y="13735"/>
                    </a:cubicBezTo>
                    <a:cubicBezTo>
                      <a:pt x="59810" y="12338"/>
                      <a:pt x="62443" y="10388"/>
                      <a:pt x="64994" y="10388"/>
                    </a:cubicBezTo>
                    <a:cubicBezTo>
                      <a:pt x="65206" y="10388"/>
                      <a:pt x="65417" y="10401"/>
                      <a:pt x="65627" y="10429"/>
                    </a:cubicBezTo>
                    <a:cubicBezTo>
                      <a:pt x="67418" y="10800"/>
                      <a:pt x="69233" y="12265"/>
                      <a:pt x="71164" y="13241"/>
                    </a:cubicBezTo>
                    <a:cubicBezTo>
                      <a:pt x="71916" y="13630"/>
                      <a:pt x="72698" y="14089"/>
                      <a:pt x="73564" y="14089"/>
                    </a:cubicBezTo>
                    <a:cubicBezTo>
                      <a:pt x="73598" y="14089"/>
                      <a:pt x="73631" y="14088"/>
                      <a:pt x="73665" y="14087"/>
                    </a:cubicBezTo>
                    <a:cubicBezTo>
                      <a:pt x="74680" y="13999"/>
                      <a:pt x="75591" y="13486"/>
                      <a:pt x="76536" y="13149"/>
                    </a:cubicBezTo>
                    <a:cubicBezTo>
                      <a:pt x="76949" y="12972"/>
                      <a:pt x="77925" y="12710"/>
                      <a:pt x="78106" y="12688"/>
                    </a:cubicBezTo>
                    <a:cubicBezTo>
                      <a:pt x="78186" y="12673"/>
                      <a:pt x="78292" y="12668"/>
                      <a:pt x="78406" y="12668"/>
                    </a:cubicBezTo>
                    <a:cubicBezTo>
                      <a:pt x="78750" y="12668"/>
                      <a:pt x="79175" y="12719"/>
                      <a:pt x="79233" y="12730"/>
                    </a:cubicBezTo>
                    <a:cubicBezTo>
                      <a:pt x="80088" y="12861"/>
                      <a:pt x="80886" y="13231"/>
                      <a:pt x="81719" y="13456"/>
                    </a:cubicBezTo>
                    <a:cubicBezTo>
                      <a:pt x="81997" y="13531"/>
                      <a:pt x="82269" y="13638"/>
                      <a:pt x="82553" y="13686"/>
                    </a:cubicBezTo>
                    <a:cubicBezTo>
                      <a:pt x="82571" y="13688"/>
                      <a:pt x="82589" y="13689"/>
                      <a:pt x="82607" y="13689"/>
                    </a:cubicBezTo>
                    <a:cubicBezTo>
                      <a:pt x="82775" y="13689"/>
                      <a:pt x="82937" y="13613"/>
                      <a:pt x="83093" y="13553"/>
                    </a:cubicBezTo>
                    <a:cubicBezTo>
                      <a:pt x="84144" y="13114"/>
                      <a:pt x="85107" y="12496"/>
                      <a:pt x="86099" y="11943"/>
                    </a:cubicBezTo>
                    <a:cubicBezTo>
                      <a:pt x="87406" y="11191"/>
                      <a:pt x="88721" y="10456"/>
                      <a:pt x="90039" y="9721"/>
                    </a:cubicBezTo>
                    <a:cubicBezTo>
                      <a:pt x="91306" y="9022"/>
                      <a:pt x="92376" y="8389"/>
                      <a:pt x="93571" y="8389"/>
                    </a:cubicBezTo>
                    <a:close/>
                    <a:moveTo>
                      <a:pt x="10146" y="517"/>
                    </a:moveTo>
                    <a:cubicBezTo>
                      <a:pt x="10692" y="517"/>
                      <a:pt x="11203" y="810"/>
                      <a:pt x="11819" y="1284"/>
                    </a:cubicBezTo>
                    <a:cubicBezTo>
                      <a:pt x="12770" y="2022"/>
                      <a:pt x="14172" y="3405"/>
                      <a:pt x="15288" y="4341"/>
                    </a:cubicBezTo>
                    <a:cubicBezTo>
                      <a:pt x="16157" y="5097"/>
                      <a:pt x="17060" y="5812"/>
                      <a:pt x="17946" y="6546"/>
                    </a:cubicBezTo>
                    <a:cubicBezTo>
                      <a:pt x="18568" y="7053"/>
                      <a:pt x="19145" y="7623"/>
                      <a:pt x="19785" y="8100"/>
                    </a:cubicBezTo>
                    <a:cubicBezTo>
                      <a:pt x="19817" y="8116"/>
                      <a:pt x="19851" y="8121"/>
                      <a:pt x="19885" y="8121"/>
                    </a:cubicBezTo>
                    <a:cubicBezTo>
                      <a:pt x="19904" y="8126"/>
                      <a:pt x="19922" y="8128"/>
                      <a:pt x="19942" y="8128"/>
                    </a:cubicBezTo>
                    <a:cubicBezTo>
                      <a:pt x="19963" y="8128"/>
                      <a:pt x="19984" y="8125"/>
                      <a:pt x="20006" y="8118"/>
                    </a:cubicBezTo>
                    <a:cubicBezTo>
                      <a:pt x="21280" y="7816"/>
                      <a:pt x="22577" y="6856"/>
                      <a:pt x="23583" y="6491"/>
                    </a:cubicBezTo>
                    <a:cubicBezTo>
                      <a:pt x="23722" y="6451"/>
                      <a:pt x="23795" y="6427"/>
                      <a:pt x="23855" y="6427"/>
                    </a:cubicBezTo>
                    <a:cubicBezTo>
                      <a:pt x="23953" y="6427"/>
                      <a:pt x="24019" y="6489"/>
                      <a:pt x="24279" y="6642"/>
                    </a:cubicBezTo>
                    <a:cubicBezTo>
                      <a:pt x="24733" y="6962"/>
                      <a:pt x="25485" y="7758"/>
                      <a:pt x="26044" y="8302"/>
                    </a:cubicBezTo>
                    <a:cubicBezTo>
                      <a:pt x="26898" y="9135"/>
                      <a:pt x="27780" y="9944"/>
                      <a:pt x="28740" y="10655"/>
                    </a:cubicBezTo>
                    <a:cubicBezTo>
                      <a:pt x="29216" y="11012"/>
                      <a:pt x="29617" y="11294"/>
                      <a:pt x="30037" y="11469"/>
                    </a:cubicBezTo>
                    <a:cubicBezTo>
                      <a:pt x="30269" y="11617"/>
                      <a:pt x="30503" y="11760"/>
                      <a:pt x="30745" y="11892"/>
                    </a:cubicBezTo>
                    <a:cubicBezTo>
                      <a:pt x="31529" y="12325"/>
                      <a:pt x="32305" y="12801"/>
                      <a:pt x="33123" y="13156"/>
                    </a:cubicBezTo>
                    <a:cubicBezTo>
                      <a:pt x="33137" y="13158"/>
                      <a:pt x="33151" y="13159"/>
                      <a:pt x="33165" y="13159"/>
                    </a:cubicBezTo>
                    <a:cubicBezTo>
                      <a:pt x="33445" y="13159"/>
                      <a:pt x="33501" y="12731"/>
                      <a:pt x="33208" y="12655"/>
                    </a:cubicBezTo>
                    <a:cubicBezTo>
                      <a:pt x="32580" y="12370"/>
                      <a:pt x="31854" y="12034"/>
                      <a:pt x="31122" y="11659"/>
                    </a:cubicBezTo>
                    <a:lnTo>
                      <a:pt x="31122" y="11659"/>
                    </a:lnTo>
                    <a:cubicBezTo>
                      <a:pt x="31146" y="11659"/>
                      <a:pt x="31170" y="11659"/>
                      <a:pt x="31195" y="11659"/>
                    </a:cubicBezTo>
                    <a:cubicBezTo>
                      <a:pt x="31805" y="11659"/>
                      <a:pt x="32674" y="11536"/>
                      <a:pt x="33208" y="11536"/>
                    </a:cubicBezTo>
                    <a:cubicBezTo>
                      <a:pt x="33323" y="11536"/>
                      <a:pt x="33423" y="11542"/>
                      <a:pt x="33501" y="11556"/>
                    </a:cubicBezTo>
                    <a:cubicBezTo>
                      <a:pt x="34026" y="11662"/>
                      <a:pt x="34223" y="11786"/>
                      <a:pt x="34698" y="12025"/>
                    </a:cubicBezTo>
                    <a:cubicBezTo>
                      <a:pt x="35626" y="12533"/>
                      <a:pt x="36494" y="13152"/>
                      <a:pt x="37460" y="13592"/>
                    </a:cubicBezTo>
                    <a:cubicBezTo>
                      <a:pt x="39039" y="14313"/>
                      <a:pt x="40965" y="14920"/>
                      <a:pt x="42677" y="15274"/>
                    </a:cubicBezTo>
                    <a:cubicBezTo>
                      <a:pt x="40133" y="15342"/>
                      <a:pt x="37588" y="15450"/>
                      <a:pt x="35046" y="15534"/>
                    </a:cubicBezTo>
                    <a:cubicBezTo>
                      <a:pt x="33438" y="15584"/>
                      <a:pt x="31836" y="15700"/>
                      <a:pt x="30230" y="15765"/>
                    </a:cubicBezTo>
                    <a:cubicBezTo>
                      <a:pt x="28699" y="15822"/>
                      <a:pt x="27167" y="15817"/>
                      <a:pt x="25637" y="15870"/>
                    </a:cubicBezTo>
                    <a:cubicBezTo>
                      <a:pt x="24993" y="15894"/>
                      <a:pt x="24349" y="15915"/>
                      <a:pt x="23705" y="15915"/>
                    </a:cubicBezTo>
                    <a:cubicBezTo>
                      <a:pt x="23150" y="15915"/>
                      <a:pt x="22596" y="15899"/>
                      <a:pt x="22043" y="15855"/>
                    </a:cubicBezTo>
                    <a:cubicBezTo>
                      <a:pt x="21691" y="15833"/>
                      <a:pt x="21339" y="15813"/>
                      <a:pt x="20987" y="15793"/>
                    </a:cubicBezTo>
                    <a:cubicBezTo>
                      <a:pt x="20966" y="15788"/>
                      <a:pt x="20944" y="15786"/>
                      <a:pt x="20921" y="15786"/>
                    </a:cubicBezTo>
                    <a:cubicBezTo>
                      <a:pt x="20810" y="15786"/>
                      <a:pt x="20695" y="15846"/>
                      <a:pt x="20682" y="15965"/>
                    </a:cubicBezTo>
                    <a:cubicBezTo>
                      <a:pt x="20356" y="15946"/>
                      <a:pt x="20029" y="15927"/>
                      <a:pt x="19701" y="15913"/>
                    </a:cubicBezTo>
                    <a:cubicBezTo>
                      <a:pt x="16641" y="15752"/>
                      <a:pt x="13585" y="15043"/>
                      <a:pt x="10423" y="15043"/>
                    </a:cubicBezTo>
                    <a:cubicBezTo>
                      <a:pt x="10232" y="15043"/>
                      <a:pt x="10041" y="15046"/>
                      <a:pt x="9849" y="15051"/>
                    </a:cubicBezTo>
                    <a:cubicBezTo>
                      <a:pt x="8721" y="15114"/>
                      <a:pt x="7630" y="15408"/>
                      <a:pt x="6555" y="15739"/>
                    </a:cubicBezTo>
                    <a:cubicBezTo>
                      <a:pt x="5471" y="16042"/>
                      <a:pt x="4373" y="16295"/>
                      <a:pt x="3304" y="16654"/>
                    </a:cubicBezTo>
                    <a:cubicBezTo>
                      <a:pt x="2439" y="16969"/>
                      <a:pt x="1535" y="17142"/>
                      <a:pt x="627" y="17290"/>
                    </a:cubicBezTo>
                    <a:cubicBezTo>
                      <a:pt x="643" y="14605"/>
                      <a:pt x="605" y="11921"/>
                      <a:pt x="656" y="9238"/>
                    </a:cubicBezTo>
                    <a:cubicBezTo>
                      <a:pt x="686" y="7684"/>
                      <a:pt x="739" y="6132"/>
                      <a:pt x="776" y="4578"/>
                    </a:cubicBezTo>
                    <a:cubicBezTo>
                      <a:pt x="769" y="4213"/>
                      <a:pt x="810" y="3840"/>
                      <a:pt x="804" y="3473"/>
                    </a:cubicBezTo>
                    <a:cubicBezTo>
                      <a:pt x="840" y="3472"/>
                      <a:pt x="876" y="3472"/>
                      <a:pt x="913" y="3472"/>
                    </a:cubicBezTo>
                    <a:cubicBezTo>
                      <a:pt x="2042" y="3472"/>
                      <a:pt x="3550" y="3869"/>
                      <a:pt x="4913" y="4011"/>
                    </a:cubicBezTo>
                    <a:cubicBezTo>
                      <a:pt x="5394" y="3786"/>
                      <a:pt x="5733" y="3400"/>
                      <a:pt x="6254" y="3003"/>
                    </a:cubicBezTo>
                    <a:cubicBezTo>
                      <a:pt x="7409" y="2082"/>
                      <a:pt x="8453" y="1020"/>
                      <a:pt x="9641" y="599"/>
                    </a:cubicBezTo>
                    <a:cubicBezTo>
                      <a:pt x="9815" y="543"/>
                      <a:pt x="9982" y="517"/>
                      <a:pt x="10146" y="517"/>
                    </a:cubicBezTo>
                    <a:close/>
                    <a:moveTo>
                      <a:pt x="41166" y="15678"/>
                    </a:moveTo>
                    <a:cubicBezTo>
                      <a:pt x="41168" y="15678"/>
                      <a:pt x="41168" y="15680"/>
                      <a:pt x="41169" y="15680"/>
                    </a:cubicBezTo>
                    <a:cubicBezTo>
                      <a:pt x="42897" y="16308"/>
                      <a:pt x="44836" y="16686"/>
                      <a:pt x="46462" y="16889"/>
                    </a:cubicBezTo>
                    <a:cubicBezTo>
                      <a:pt x="48083" y="17080"/>
                      <a:pt x="49471" y="17081"/>
                      <a:pt x="50913" y="17451"/>
                    </a:cubicBezTo>
                    <a:cubicBezTo>
                      <a:pt x="52549" y="17859"/>
                      <a:pt x="51599" y="18553"/>
                      <a:pt x="52892" y="19429"/>
                    </a:cubicBezTo>
                    <a:cubicBezTo>
                      <a:pt x="53557" y="19841"/>
                      <a:pt x="54340" y="20015"/>
                      <a:pt x="55089" y="20213"/>
                    </a:cubicBezTo>
                    <a:cubicBezTo>
                      <a:pt x="56044" y="20468"/>
                      <a:pt x="57362" y="20788"/>
                      <a:pt x="57879" y="21058"/>
                    </a:cubicBezTo>
                    <a:cubicBezTo>
                      <a:pt x="58243" y="21213"/>
                      <a:pt x="58358" y="21486"/>
                      <a:pt x="58712" y="21803"/>
                    </a:cubicBezTo>
                    <a:cubicBezTo>
                      <a:pt x="59132" y="22199"/>
                      <a:pt x="59715" y="22487"/>
                      <a:pt x="60284" y="22752"/>
                    </a:cubicBezTo>
                    <a:cubicBezTo>
                      <a:pt x="61105" y="23125"/>
                      <a:pt x="61874" y="23594"/>
                      <a:pt x="62663" y="24030"/>
                    </a:cubicBezTo>
                    <a:cubicBezTo>
                      <a:pt x="63044" y="24236"/>
                      <a:pt x="63109" y="24252"/>
                      <a:pt x="63416" y="24382"/>
                    </a:cubicBezTo>
                    <a:cubicBezTo>
                      <a:pt x="63412" y="24430"/>
                      <a:pt x="63425" y="24481"/>
                      <a:pt x="63468" y="24523"/>
                    </a:cubicBezTo>
                    <a:cubicBezTo>
                      <a:pt x="63502" y="24546"/>
                      <a:pt x="63651" y="24680"/>
                      <a:pt x="63884" y="24819"/>
                    </a:cubicBezTo>
                    <a:cubicBezTo>
                      <a:pt x="64150" y="24974"/>
                      <a:pt x="64440" y="25086"/>
                      <a:pt x="64735" y="25173"/>
                    </a:cubicBezTo>
                    <a:cubicBezTo>
                      <a:pt x="65003" y="25254"/>
                      <a:pt x="65274" y="25341"/>
                      <a:pt x="65548" y="25415"/>
                    </a:cubicBezTo>
                    <a:cubicBezTo>
                      <a:pt x="63913" y="25361"/>
                      <a:pt x="62278" y="25307"/>
                      <a:pt x="60643" y="25261"/>
                    </a:cubicBezTo>
                    <a:cubicBezTo>
                      <a:pt x="60533" y="25170"/>
                      <a:pt x="60439" y="25118"/>
                      <a:pt x="60265" y="24957"/>
                    </a:cubicBezTo>
                    <a:cubicBezTo>
                      <a:pt x="59531" y="24301"/>
                      <a:pt x="58788" y="23650"/>
                      <a:pt x="57956" y="23118"/>
                    </a:cubicBezTo>
                    <a:cubicBezTo>
                      <a:pt x="56647" y="22238"/>
                      <a:pt x="55034" y="22067"/>
                      <a:pt x="53496" y="22019"/>
                    </a:cubicBezTo>
                    <a:cubicBezTo>
                      <a:pt x="51961" y="21951"/>
                      <a:pt x="50617" y="21983"/>
                      <a:pt x="49233" y="21451"/>
                    </a:cubicBezTo>
                    <a:cubicBezTo>
                      <a:pt x="48632" y="21250"/>
                      <a:pt x="47949" y="20800"/>
                      <a:pt x="47264" y="20484"/>
                    </a:cubicBezTo>
                    <a:cubicBezTo>
                      <a:pt x="46207" y="20082"/>
                      <a:pt x="45088" y="19869"/>
                      <a:pt x="43973" y="19702"/>
                    </a:cubicBezTo>
                    <a:cubicBezTo>
                      <a:pt x="43046" y="19544"/>
                      <a:pt x="42113" y="19430"/>
                      <a:pt x="41174" y="19417"/>
                    </a:cubicBezTo>
                    <a:cubicBezTo>
                      <a:pt x="38680" y="19317"/>
                      <a:pt x="36340" y="19585"/>
                      <a:pt x="34057" y="18553"/>
                    </a:cubicBezTo>
                    <a:cubicBezTo>
                      <a:pt x="33246" y="18217"/>
                      <a:pt x="32561" y="17823"/>
                      <a:pt x="31843" y="17595"/>
                    </a:cubicBezTo>
                    <a:cubicBezTo>
                      <a:pt x="29659" y="17055"/>
                      <a:pt x="27441" y="16659"/>
                      <a:pt x="25208" y="16378"/>
                    </a:cubicBezTo>
                    <a:cubicBezTo>
                      <a:pt x="25405" y="16376"/>
                      <a:pt x="25602" y="16373"/>
                      <a:pt x="25799" y="16369"/>
                    </a:cubicBezTo>
                    <a:cubicBezTo>
                      <a:pt x="28049" y="16324"/>
                      <a:pt x="30302" y="16339"/>
                      <a:pt x="32545" y="16136"/>
                    </a:cubicBezTo>
                    <a:cubicBezTo>
                      <a:pt x="35411" y="15861"/>
                      <a:pt x="38288" y="15678"/>
                      <a:pt x="41166" y="15678"/>
                    </a:cubicBezTo>
                    <a:close/>
                    <a:moveTo>
                      <a:pt x="99084" y="15656"/>
                    </a:moveTo>
                    <a:cubicBezTo>
                      <a:pt x="99687" y="15656"/>
                      <a:pt x="100289" y="15659"/>
                      <a:pt x="100892" y="15665"/>
                    </a:cubicBezTo>
                    <a:cubicBezTo>
                      <a:pt x="100946" y="15665"/>
                      <a:pt x="101000" y="15664"/>
                      <a:pt x="101055" y="15664"/>
                    </a:cubicBezTo>
                    <a:cubicBezTo>
                      <a:pt x="101569" y="15664"/>
                      <a:pt x="102087" y="15693"/>
                      <a:pt x="102601" y="15693"/>
                    </a:cubicBezTo>
                    <a:cubicBezTo>
                      <a:pt x="102695" y="15693"/>
                      <a:pt x="102788" y="15692"/>
                      <a:pt x="102881" y="15690"/>
                    </a:cubicBezTo>
                    <a:lnTo>
                      <a:pt x="102881" y="15690"/>
                    </a:lnTo>
                    <a:cubicBezTo>
                      <a:pt x="102835" y="17378"/>
                      <a:pt x="102807" y="19067"/>
                      <a:pt x="102725" y="20752"/>
                    </a:cubicBezTo>
                    <a:cubicBezTo>
                      <a:pt x="102678" y="21980"/>
                      <a:pt x="102593" y="23208"/>
                      <a:pt x="102594" y="24437"/>
                    </a:cubicBezTo>
                    <a:cubicBezTo>
                      <a:pt x="101061" y="24915"/>
                      <a:pt x="99691" y="24935"/>
                      <a:pt x="98045" y="25119"/>
                    </a:cubicBezTo>
                    <a:cubicBezTo>
                      <a:pt x="95246" y="25362"/>
                      <a:pt x="92440" y="25486"/>
                      <a:pt x="89632" y="25601"/>
                    </a:cubicBezTo>
                    <a:cubicBezTo>
                      <a:pt x="87137" y="25671"/>
                      <a:pt x="84640" y="25700"/>
                      <a:pt x="82144" y="25700"/>
                    </a:cubicBezTo>
                    <a:cubicBezTo>
                      <a:pt x="77144" y="25700"/>
                      <a:pt x="72143" y="25585"/>
                      <a:pt x="67146" y="25457"/>
                    </a:cubicBezTo>
                    <a:cubicBezTo>
                      <a:pt x="66328" y="25310"/>
                      <a:pt x="65506" y="25050"/>
                      <a:pt x="65002" y="24830"/>
                    </a:cubicBezTo>
                    <a:cubicBezTo>
                      <a:pt x="64798" y="24747"/>
                      <a:pt x="64299" y="24486"/>
                      <a:pt x="64133" y="24417"/>
                    </a:cubicBezTo>
                    <a:cubicBezTo>
                      <a:pt x="63961" y="24336"/>
                      <a:pt x="63866" y="24326"/>
                      <a:pt x="63725" y="24248"/>
                    </a:cubicBezTo>
                    <a:cubicBezTo>
                      <a:pt x="63723" y="24246"/>
                      <a:pt x="63725" y="24243"/>
                      <a:pt x="63723" y="24242"/>
                    </a:cubicBezTo>
                    <a:cubicBezTo>
                      <a:pt x="63645" y="24146"/>
                      <a:pt x="63500" y="24129"/>
                      <a:pt x="63402" y="24055"/>
                    </a:cubicBezTo>
                    <a:cubicBezTo>
                      <a:pt x="63359" y="24035"/>
                      <a:pt x="63247" y="23954"/>
                      <a:pt x="63234" y="23954"/>
                    </a:cubicBezTo>
                    <a:cubicBezTo>
                      <a:pt x="63233" y="23954"/>
                      <a:pt x="63232" y="23954"/>
                      <a:pt x="63232" y="23955"/>
                    </a:cubicBezTo>
                    <a:cubicBezTo>
                      <a:pt x="62688" y="23599"/>
                      <a:pt x="62185" y="23167"/>
                      <a:pt x="61583" y="22907"/>
                    </a:cubicBezTo>
                    <a:cubicBezTo>
                      <a:pt x="60998" y="22633"/>
                      <a:pt x="60138" y="22394"/>
                      <a:pt x="59512" y="22038"/>
                    </a:cubicBezTo>
                    <a:cubicBezTo>
                      <a:pt x="59155" y="21813"/>
                      <a:pt x="58867" y="21512"/>
                      <a:pt x="58697" y="21247"/>
                    </a:cubicBezTo>
                    <a:cubicBezTo>
                      <a:pt x="58513" y="20910"/>
                      <a:pt x="58253" y="20639"/>
                      <a:pt x="57792" y="20458"/>
                    </a:cubicBezTo>
                    <a:cubicBezTo>
                      <a:pt x="56517" y="19969"/>
                      <a:pt x="54689" y="19727"/>
                      <a:pt x="53632" y="19297"/>
                    </a:cubicBezTo>
                    <a:cubicBezTo>
                      <a:pt x="53036" y="19054"/>
                      <a:pt x="52701" y="18637"/>
                      <a:pt x="52559" y="18236"/>
                    </a:cubicBezTo>
                    <a:cubicBezTo>
                      <a:pt x="52446" y="17852"/>
                      <a:pt x="52299" y="17624"/>
                      <a:pt x="52047" y="17497"/>
                    </a:cubicBezTo>
                    <a:cubicBezTo>
                      <a:pt x="51761" y="17315"/>
                      <a:pt x="51598" y="17281"/>
                      <a:pt x="51205" y="17202"/>
                    </a:cubicBezTo>
                    <a:cubicBezTo>
                      <a:pt x="50176" y="16987"/>
                      <a:pt x="48810" y="16711"/>
                      <a:pt x="47984" y="16583"/>
                    </a:cubicBezTo>
                    <a:cubicBezTo>
                      <a:pt x="46507" y="16379"/>
                      <a:pt x="45212" y="16272"/>
                      <a:pt x="43732" y="15969"/>
                    </a:cubicBezTo>
                    <a:cubicBezTo>
                      <a:pt x="43308" y="15881"/>
                      <a:pt x="42884" y="15791"/>
                      <a:pt x="42462" y="15690"/>
                    </a:cubicBezTo>
                    <a:lnTo>
                      <a:pt x="42462" y="15690"/>
                    </a:lnTo>
                    <a:cubicBezTo>
                      <a:pt x="42901" y="15699"/>
                      <a:pt x="43341" y="15710"/>
                      <a:pt x="43780" y="15729"/>
                    </a:cubicBezTo>
                    <a:cubicBezTo>
                      <a:pt x="44530" y="15727"/>
                      <a:pt x="45281" y="15725"/>
                      <a:pt x="46032" y="15725"/>
                    </a:cubicBezTo>
                    <a:cubicBezTo>
                      <a:pt x="47950" y="15725"/>
                      <a:pt x="49869" y="15737"/>
                      <a:pt x="51786" y="15787"/>
                    </a:cubicBezTo>
                    <a:cubicBezTo>
                      <a:pt x="51805" y="15795"/>
                      <a:pt x="51825" y="15800"/>
                      <a:pt x="51848" y="15800"/>
                    </a:cubicBezTo>
                    <a:cubicBezTo>
                      <a:pt x="51863" y="15800"/>
                      <a:pt x="51879" y="15797"/>
                      <a:pt x="51896" y="15791"/>
                    </a:cubicBezTo>
                    <a:cubicBezTo>
                      <a:pt x="51900" y="15791"/>
                      <a:pt x="51905" y="15790"/>
                      <a:pt x="51909" y="15788"/>
                    </a:cubicBezTo>
                    <a:cubicBezTo>
                      <a:pt x="52076" y="15793"/>
                      <a:pt x="52242" y="15796"/>
                      <a:pt x="52409" y="15800"/>
                    </a:cubicBezTo>
                    <a:cubicBezTo>
                      <a:pt x="54967" y="15887"/>
                      <a:pt x="57524" y="16020"/>
                      <a:pt x="60084" y="16042"/>
                    </a:cubicBezTo>
                    <a:cubicBezTo>
                      <a:pt x="60723" y="16050"/>
                      <a:pt x="61362" y="16054"/>
                      <a:pt x="62001" y="16054"/>
                    </a:cubicBezTo>
                    <a:cubicBezTo>
                      <a:pt x="66679" y="16054"/>
                      <a:pt x="71356" y="15856"/>
                      <a:pt x="76034" y="15843"/>
                    </a:cubicBezTo>
                    <a:cubicBezTo>
                      <a:pt x="79324" y="15836"/>
                      <a:pt x="82615" y="15845"/>
                      <a:pt x="85905" y="15799"/>
                    </a:cubicBezTo>
                    <a:cubicBezTo>
                      <a:pt x="88772" y="15751"/>
                      <a:pt x="91639" y="15674"/>
                      <a:pt x="94508" y="15674"/>
                    </a:cubicBezTo>
                    <a:cubicBezTo>
                      <a:pt x="94702" y="15674"/>
                      <a:pt x="94896" y="15675"/>
                      <a:pt x="95089" y="15675"/>
                    </a:cubicBezTo>
                    <a:cubicBezTo>
                      <a:pt x="96420" y="15668"/>
                      <a:pt x="97752" y="15656"/>
                      <a:pt x="99084" y="15656"/>
                    </a:cubicBezTo>
                    <a:close/>
                    <a:moveTo>
                      <a:pt x="11836" y="15433"/>
                    </a:moveTo>
                    <a:cubicBezTo>
                      <a:pt x="12096" y="15433"/>
                      <a:pt x="12357" y="15439"/>
                      <a:pt x="12616" y="15452"/>
                    </a:cubicBezTo>
                    <a:cubicBezTo>
                      <a:pt x="15197" y="15565"/>
                      <a:pt x="17719" y="16236"/>
                      <a:pt x="20292" y="16426"/>
                    </a:cubicBezTo>
                    <a:cubicBezTo>
                      <a:pt x="24393" y="16692"/>
                      <a:pt x="28145" y="17210"/>
                      <a:pt x="32160" y="18179"/>
                    </a:cubicBezTo>
                    <a:cubicBezTo>
                      <a:pt x="33142" y="18438"/>
                      <a:pt x="34118" y="18948"/>
                      <a:pt x="35183" y="19310"/>
                    </a:cubicBezTo>
                    <a:cubicBezTo>
                      <a:pt x="36670" y="19821"/>
                      <a:pt x="38252" y="19866"/>
                      <a:pt x="39808" y="19889"/>
                    </a:cubicBezTo>
                    <a:cubicBezTo>
                      <a:pt x="41472" y="19908"/>
                      <a:pt x="42826" y="19993"/>
                      <a:pt x="44387" y="20282"/>
                    </a:cubicBezTo>
                    <a:cubicBezTo>
                      <a:pt x="45187" y="20409"/>
                      <a:pt x="46192" y="20489"/>
                      <a:pt x="47090" y="20759"/>
                    </a:cubicBezTo>
                    <a:cubicBezTo>
                      <a:pt x="47789" y="21021"/>
                      <a:pt x="48398" y="21478"/>
                      <a:pt x="49081" y="21777"/>
                    </a:cubicBezTo>
                    <a:cubicBezTo>
                      <a:pt x="50332" y="22384"/>
                      <a:pt x="51761" y="22319"/>
                      <a:pt x="53115" y="22442"/>
                    </a:cubicBezTo>
                    <a:cubicBezTo>
                      <a:pt x="55510" y="22582"/>
                      <a:pt x="56934" y="22813"/>
                      <a:pt x="58690" y="24266"/>
                    </a:cubicBezTo>
                    <a:cubicBezTo>
                      <a:pt x="59094" y="24582"/>
                      <a:pt x="59479" y="24921"/>
                      <a:pt x="59882" y="25241"/>
                    </a:cubicBezTo>
                    <a:cubicBezTo>
                      <a:pt x="57802" y="25186"/>
                      <a:pt x="55721" y="25148"/>
                      <a:pt x="53641" y="25148"/>
                    </a:cubicBezTo>
                    <a:cubicBezTo>
                      <a:pt x="51621" y="25148"/>
                      <a:pt x="49601" y="25184"/>
                      <a:pt x="47582" y="25274"/>
                    </a:cubicBezTo>
                    <a:cubicBezTo>
                      <a:pt x="40843" y="25552"/>
                      <a:pt x="34105" y="25815"/>
                      <a:pt x="27360" y="25815"/>
                    </a:cubicBezTo>
                    <a:cubicBezTo>
                      <a:pt x="26225" y="25815"/>
                      <a:pt x="25091" y="25807"/>
                      <a:pt x="23956" y="25791"/>
                    </a:cubicBezTo>
                    <a:cubicBezTo>
                      <a:pt x="23611" y="25788"/>
                      <a:pt x="23267" y="25787"/>
                      <a:pt x="22923" y="25787"/>
                    </a:cubicBezTo>
                    <a:cubicBezTo>
                      <a:pt x="20612" y="25787"/>
                      <a:pt x="18300" y="25845"/>
                      <a:pt x="15988" y="25845"/>
                    </a:cubicBezTo>
                    <a:cubicBezTo>
                      <a:pt x="15775" y="25845"/>
                      <a:pt x="15562" y="25844"/>
                      <a:pt x="15349" y="25843"/>
                    </a:cubicBezTo>
                    <a:cubicBezTo>
                      <a:pt x="12340" y="25839"/>
                      <a:pt x="9334" y="25724"/>
                      <a:pt x="6326" y="25668"/>
                    </a:cubicBezTo>
                    <a:cubicBezTo>
                      <a:pt x="4692" y="25629"/>
                      <a:pt x="3055" y="25601"/>
                      <a:pt x="1424" y="25487"/>
                    </a:cubicBezTo>
                    <a:cubicBezTo>
                      <a:pt x="1131" y="25484"/>
                      <a:pt x="836" y="25423"/>
                      <a:pt x="545" y="25400"/>
                    </a:cubicBezTo>
                    <a:cubicBezTo>
                      <a:pt x="537" y="24433"/>
                      <a:pt x="575" y="23464"/>
                      <a:pt x="550" y="22495"/>
                    </a:cubicBezTo>
                    <a:cubicBezTo>
                      <a:pt x="542" y="22274"/>
                      <a:pt x="533" y="22041"/>
                      <a:pt x="527" y="21802"/>
                    </a:cubicBezTo>
                    <a:cubicBezTo>
                      <a:pt x="582" y="20551"/>
                      <a:pt x="610" y="19298"/>
                      <a:pt x="621" y="18046"/>
                    </a:cubicBezTo>
                    <a:cubicBezTo>
                      <a:pt x="630" y="17963"/>
                      <a:pt x="640" y="17882"/>
                      <a:pt x="649" y="17804"/>
                    </a:cubicBezTo>
                    <a:cubicBezTo>
                      <a:pt x="1376" y="17674"/>
                      <a:pt x="2113" y="17577"/>
                      <a:pt x="2805" y="17312"/>
                    </a:cubicBezTo>
                    <a:cubicBezTo>
                      <a:pt x="3918" y="16856"/>
                      <a:pt x="5190" y="16430"/>
                      <a:pt x="6486" y="16072"/>
                    </a:cubicBezTo>
                    <a:cubicBezTo>
                      <a:pt x="7417" y="15835"/>
                      <a:pt x="8352" y="15748"/>
                      <a:pt x="9063" y="15641"/>
                    </a:cubicBezTo>
                    <a:cubicBezTo>
                      <a:pt x="9882" y="15521"/>
                      <a:pt x="10855" y="15433"/>
                      <a:pt x="11836" y="15433"/>
                    </a:cubicBezTo>
                    <a:close/>
                    <a:moveTo>
                      <a:pt x="10136" y="1"/>
                    </a:moveTo>
                    <a:cubicBezTo>
                      <a:pt x="9979" y="1"/>
                      <a:pt x="9819" y="19"/>
                      <a:pt x="9655" y="58"/>
                    </a:cubicBezTo>
                    <a:cubicBezTo>
                      <a:pt x="8842" y="268"/>
                      <a:pt x="8155" y="795"/>
                      <a:pt x="7505" y="1306"/>
                    </a:cubicBezTo>
                    <a:cubicBezTo>
                      <a:pt x="6787" y="1878"/>
                      <a:pt x="5717" y="2806"/>
                      <a:pt x="5188" y="3214"/>
                    </a:cubicBezTo>
                    <a:cubicBezTo>
                      <a:pt x="5055" y="3311"/>
                      <a:pt x="4931" y="3420"/>
                      <a:pt x="4790" y="3504"/>
                    </a:cubicBezTo>
                    <a:cubicBezTo>
                      <a:pt x="4784" y="3502"/>
                      <a:pt x="4783" y="3502"/>
                      <a:pt x="4776" y="3502"/>
                    </a:cubicBezTo>
                    <a:cubicBezTo>
                      <a:pt x="4231" y="3385"/>
                      <a:pt x="2876" y="3159"/>
                      <a:pt x="2061" y="3045"/>
                    </a:cubicBezTo>
                    <a:cubicBezTo>
                      <a:pt x="1704" y="2996"/>
                      <a:pt x="1345" y="2972"/>
                      <a:pt x="986" y="2958"/>
                    </a:cubicBezTo>
                    <a:cubicBezTo>
                      <a:pt x="978" y="2958"/>
                      <a:pt x="970" y="2958"/>
                      <a:pt x="962" y="2958"/>
                    </a:cubicBezTo>
                    <a:cubicBezTo>
                      <a:pt x="891" y="2958"/>
                      <a:pt x="815" y="2952"/>
                      <a:pt x="741" y="2952"/>
                    </a:cubicBezTo>
                    <a:cubicBezTo>
                      <a:pt x="684" y="2952"/>
                      <a:pt x="627" y="2956"/>
                      <a:pt x="574" y="2968"/>
                    </a:cubicBezTo>
                    <a:cubicBezTo>
                      <a:pt x="563" y="2967"/>
                      <a:pt x="553" y="2966"/>
                      <a:pt x="543" y="2966"/>
                    </a:cubicBezTo>
                    <a:cubicBezTo>
                      <a:pt x="455" y="2966"/>
                      <a:pt x="367" y="3007"/>
                      <a:pt x="322" y="3091"/>
                    </a:cubicBezTo>
                    <a:cubicBezTo>
                      <a:pt x="86" y="7982"/>
                      <a:pt x="97" y="12911"/>
                      <a:pt x="139" y="17817"/>
                    </a:cubicBezTo>
                    <a:cubicBezTo>
                      <a:pt x="148" y="18561"/>
                      <a:pt x="187" y="19304"/>
                      <a:pt x="216" y="20047"/>
                    </a:cubicBezTo>
                    <a:cubicBezTo>
                      <a:pt x="204" y="20564"/>
                      <a:pt x="180" y="21078"/>
                      <a:pt x="133" y="21602"/>
                    </a:cubicBezTo>
                    <a:cubicBezTo>
                      <a:pt x="23" y="22908"/>
                      <a:pt x="25" y="24221"/>
                      <a:pt x="25" y="25532"/>
                    </a:cubicBezTo>
                    <a:cubicBezTo>
                      <a:pt x="10" y="25564"/>
                      <a:pt x="0" y="25598"/>
                      <a:pt x="0" y="25633"/>
                    </a:cubicBezTo>
                    <a:cubicBezTo>
                      <a:pt x="0" y="25771"/>
                      <a:pt x="118" y="25892"/>
                      <a:pt x="255" y="25892"/>
                    </a:cubicBezTo>
                    <a:cubicBezTo>
                      <a:pt x="256" y="25892"/>
                      <a:pt x="258" y="25892"/>
                      <a:pt x="259" y="25892"/>
                    </a:cubicBezTo>
                    <a:cubicBezTo>
                      <a:pt x="825" y="25959"/>
                      <a:pt x="1395" y="26007"/>
                      <a:pt x="1964" y="26040"/>
                    </a:cubicBezTo>
                    <a:cubicBezTo>
                      <a:pt x="3717" y="26140"/>
                      <a:pt x="5474" y="26165"/>
                      <a:pt x="7230" y="26205"/>
                    </a:cubicBezTo>
                    <a:cubicBezTo>
                      <a:pt x="10029" y="26263"/>
                      <a:pt x="12829" y="26359"/>
                      <a:pt x="15630" y="26359"/>
                    </a:cubicBezTo>
                    <a:cubicBezTo>
                      <a:pt x="15766" y="26359"/>
                      <a:pt x="15902" y="26359"/>
                      <a:pt x="16038" y="26359"/>
                    </a:cubicBezTo>
                    <a:cubicBezTo>
                      <a:pt x="19315" y="26346"/>
                      <a:pt x="22590" y="26250"/>
                      <a:pt x="25867" y="26240"/>
                    </a:cubicBezTo>
                    <a:cubicBezTo>
                      <a:pt x="30020" y="26186"/>
                      <a:pt x="34174" y="26181"/>
                      <a:pt x="38327" y="26099"/>
                    </a:cubicBezTo>
                    <a:cubicBezTo>
                      <a:pt x="42177" y="26015"/>
                      <a:pt x="46023" y="25840"/>
                      <a:pt x="49870" y="25707"/>
                    </a:cubicBezTo>
                    <a:cubicBezTo>
                      <a:pt x="51193" y="25669"/>
                      <a:pt x="52516" y="25653"/>
                      <a:pt x="53839" y="25653"/>
                    </a:cubicBezTo>
                    <a:cubicBezTo>
                      <a:pt x="59855" y="25653"/>
                      <a:pt x="65870" y="25976"/>
                      <a:pt x="71886" y="25976"/>
                    </a:cubicBezTo>
                    <a:cubicBezTo>
                      <a:pt x="72094" y="25976"/>
                      <a:pt x="72302" y="25976"/>
                      <a:pt x="72510" y="25975"/>
                    </a:cubicBezTo>
                    <a:cubicBezTo>
                      <a:pt x="75551" y="25992"/>
                      <a:pt x="78593" y="26016"/>
                      <a:pt x="81635" y="26016"/>
                    </a:cubicBezTo>
                    <a:cubicBezTo>
                      <a:pt x="85787" y="26016"/>
                      <a:pt x="89938" y="25971"/>
                      <a:pt x="94086" y="25800"/>
                    </a:cubicBezTo>
                    <a:cubicBezTo>
                      <a:pt x="96629" y="25687"/>
                      <a:pt x="99189" y="25625"/>
                      <a:pt x="101704" y="25200"/>
                    </a:cubicBezTo>
                    <a:cubicBezTo>
                      <a:pt x="102014" y="25134"/>
                      <a:pt x="102334" y="25080"/>
                      <a:pt x="102633" y="24974"/>
                    </a:cubicBezTo>
                    <a:cubicBezTo>
                      <a:pt x="102676" y="25041"/>
                      <a:pt x="102754" y="25075"/>
                      <a:pt x="102830" y="25075"/>
                    </a:cubicBezTo>
                    <a:cubicBezTo>
                      <a:pt x="102943" y="25075"/>
                      <a:pt x="103054" y="25002"/>
                      <a:pt x="103055" y="24853"/>
                    </a:cubicBezTo>
                    <a:cubicBezTo>
                      <a:pt x="103156" y="21764"/>
                      <a:pt x="103363" y="18679"/>
                      <a:pt x="103402" y="15587"/>
                    </a:cubicBezTo>
                    <a:cubicBezTo>
                      <a:pt x="103449" y="15523"/>
                      <a:pt x="103470" y="15441"/>
                      <a:pt x="103449" y="15364"/>
                    </a:cubicBezTo>
                    <a:cubicBezTo>
                      <a:pt x="103441" y="15334"/>
                      <a:pt x="103427" y="15306"/>
                      <a:pt x="103408" y="15282"/>
                    </a:cubicBezTo>
                    <a:cubicBezTo>
                      <a:pt x="103424" y="13331"/>
                      <a:pt x="103709" y="11378"/>
                      <a:pt x="103787" y="9440"/>
                    </a:cubicBezTo>
                    <a:cubicBezTo>
                      <a:pt x="103770" y="9393"/>
                      <a:pt x="103738" y="9359"/>
                      <a:pt x="103703" y="9333"/>
                    </a:cubicBezTo>
                    <a:cubicBezTo>
                      <a:pt x="103727" y="9270"/>
                      <a:pt x="103725" y="9197"/>
                      <a:pt x="103685" y="9132"/>
                    </a:cubicBezTo>
                    <a:cubicBezTo>
                      <a:pt x="103637" y="9047"/>
                      <a:pt x="103552" y="9012"/>
                      <a:pt x="103464" y="9012"/>
                    </a:cubicBezTo>
                    <a:cubicBezTo>
                      <a:pt x="103410" y="9012"/>
                      <a:pt x="103355" y="9025"/>
                      <a:pt x="103305" y="9047"/>
                    </a:cubicBezTo>
                    <a:cubicBezTo>
                      <a:pt x="102809" y="9186"/>
                      <a:pt x="102322" y="9361"/>
                      <a:pt x="101833" y="9523"/>
                    </a:cubicBezTo>
                    <a:cubicBezTo>
                      <a:pt x="100939" y="9829"/>
                      <a:pt x="100003" y="10072"/>
                      <a:pt x="99188" y="10072"/>
                    </a:cubicBezTo>
                    <a:cubicBezTo>
                      <a:pt x="98944" y="10072"/>
                      <a:pt x="98710" y="10051"/>
                      <a:pt x="98492" y="10002"/>
                    </a:cubicBezTo>
                    <a:cubicBezTo>
                      <a:pt x="97833" y="9844"/>
                      <a:pt x="97069" y="9083"/>
                      <a:pt x="96300" y="8680"/>
                    </a:cubicBezTo>
                    <a:cubicBezTo>
                      <a:pt x="95437" y="8240"/>
                      <a:pt x="94460" y="7869"/>
                      <a:pt x="93480" y="7869"/>
                    </a:cubicBezTo>
                    <a:cubicBezTo>
                      <a:pt x="93179" y="7869"/>
                      <a:pt x="92876" y="7905"/>
                      <a:pt x="92577" y="7984"/>
                    </a:cubicBezTo>
                    <a:cubicBezTo>
                      <a:pt x="91690" y="8221"/>
                      <a:pt x="90882" y="8674"/>
                      <a:pt x="90078" y="9109"/>
                    </a:cubicBezTo>
                    <a:cubicBezTo>
                      <a:pt x="89073" y="9662"/>
                      <a:pt x="88074" y="10224"/>
                      <a:pt x="87075" y="10787"/>
                    </a:cubicBezTo>
                    <a:cubicBezTo>
                      <a:pt x="85586" y="11579"/>
                      <a:pt x="83986" y="12698"/>
                      <a:pt x="82590" y="13179"/>
                    </a:cubicBezTo>
                    <a:cubicBezTo>
                      <a:pt x="82278" y="13076"/>
                      <a:pt x="80691" y="12619"/>
                      <a:pt x="79904" y="12365"/>
                    </a:cubicBezTo>
                    <a:cubicBezTo>
                      <a:pt x="79440" y="12249"/>
                      <a:pt x="78957" y="12153"/>
                      <a:pt x="78475" y="12153"/>
                    </a:cubicBezTo>
                    <a:cubicBezTo>
                      <a:pt x="78328" y="12153"/>
                      <a:pt x="78182" y="12162"/>
                      <a:pt x="78036" y="12182"/>
                    </a:cubicBezTo>
                    <a:cubicBezTo>
                      <a:pt x="76520" y="12407"/>
                      <a:pt x="75207" y="13320"/>
                      <a:pt x="73704" y="13572"/>
                    </a:cubicBezTo>
                    <a:cubicBezTo>
                      <a:pt x="73669" y="13574"/>
                      <a:pt x="73633" y="13575"/>
                      <a:pt x="73596" y="13575"/>
                    </a:cubicBezTo>
                    <a:cubicBezTo>
                      <a:pt x="72531" y="13575"/>
                      <a:pt x="70908" y="12498"/>
                      <a:pt x="69586" y="11770"/>
                    </a:cubicBezTo>
                    <a:cubicBezTo>
                      <a:pt x="68546" y="11156"/>
                      <a:pt x="67756" y="10767"/>
                      <a:pt x="66778" y="10411"/>
                    </a:cubicBezTo>
                    <a:cubicBezTo>
                      <a:pt x="66108" y="10146"/>
                      <a:pt x="65461" y="9911"/>
                      <a:pt x="64780" y="9898"/>
                    </a:cubicBezTo>
                    <a:cubicBezTo>
                      <a:pt x="64775" y="9898"/>
                      <a:pt x="64771" y="9898"/>
                      <a:pt x="64766" y="9898"/>
                    </a:cubicBezTo>
                    <a:cubicBezTo>
                      <a:pt x="62089" y="9898"/>
                      <a:pt x="58886" y="12340"/>
                      <a:pt x="56557" y="13612"/>
                    </a:cubicBezTo>
                    <a:cubicBezTo>
                      <a:pt x="55332" y="14243"/>
                      <a:pt x="54350" y="14574"/>
                      <a:pt x="52940" y="15119"/>
                    </a:cubicBezTo>
                    <a:cubicBezTo>
                      <a:pt x="52694" y="15218"/>
                      <a:pt x="52435" y="15287"/>
                      <a:pt x="52178" y="15360"/>
                    </a:cubicBezTo>
                    <a:cubicBezTo>
                      <a:pt x="50503" y="15278"/>
                      <a:pt x="48827" y="15204"/>
                      <a:pt x="47149" y="15204"/>
                    </a:cubicBezTo>
                    <a:cubicBezTo>
                      <a:pt x="46990" y="15204"/>
                      <a:pt x="46831" y="15205"/>
                      <a:pt x="46672" y="15206"/>
                    </a:cubicBezTo>
                    <a:cubicBezTo>
                      <a:pt x="46048" y="15209"/>
                      <a:pt x="45425" y="15216"/>
                      <a:pt x="44801" y="15227"/>
                    </a:cubicBezTo>
                    <a:cubicBezTo>
                      <a:pt x="44726" y="15215"/>
                      <a:pt x="44650" y="15202"/>
                      <a:pt x="44575" y="15189"/>
                    </a:cubicBezTo>
                    <a:cubicBezTo>
                      <a:pt x="42923" y="14791"/>
                      <a:pt x="41247" y="14469"/>
                      <a:pt x="39642" y="13900"/>
                    </a:cubicBezTo>
                    <a:cubicBezTo>
                      <a:pt x="38104" y="13383"/>
                      <a:pt x="37154" y="12937"/>
                      <a:pt x="35723" y="12132"/>
                    </a:cubicBezTo>
                    <a:cubicBezTo>
                      <a:pt x="35076" y="11793"/>
                      <a:pt x="34496" y="11305"/>
                      <a:pt x="33792" y="11085"/>
                    </a:cubicBezTo>
                    <a:cubicBezTo>
                      <a:pt x="33513" y="11042"/>
                      <a:pt x="33268" y="11025"/>
                      <a:pt x="33044" y="11025"/>
                    </a:cubicBezTo>
                    <a:cubicBezTo>
                      <a:pt x="32277" y="11025"/>
                      <a:pt x="31764" y="11223"/>
                      <a:pt x="31000" y="11223"/>
                    </a:cubicBezTo>
                    <a:cubicBezTo>
                      <a:pt x="30920" y="11223"/>
                      <a:pt x="30837" y="11220"/>
                      <a:pt x="30751" y="11216"/>
                    </a:cubicBezTo>
                    <a:cubicBezTo>
                      <a:pt x="30515" y="11195"/>
                      <a:pt x="30204" y="11036"/>
                      <a:pt x="29755" y="10736"/>
                    </a:cubicBezTo>
                    <a:cubicBezTo>
                      <a:pt x="28911" y="10170"/>
                      <a:pt x="28353" y="9724"/>
                      <a:pt x="27571" y="9025"/>
                    </a:cubicBezTo>
                    <a:cubicBezTo>
                      <a:pt x="26820" y="8357"/>
                      <a:pt x="26119" y="7638"/>
                      <a:pt x="25401" y="6935"/>
                    </a:cubicBezTo>
                    <a:cubicBezTo>
                      <a:pt x="24984" y="6552"/>
                      <a:pt x="24574" y="6107"/>
                      <a:pt x="24019" y="5933"/>
                    </a:cubicBezTo>
                    <a:cubicBezTo>
                      <a:pt x="23958" y="5923"/>
                      <a:pt x="23898" y="5918"/>
                      <a:pt x="23838" y="5918"/>
                    </a:cubicBezTo>
                    <a:cubicBezTo>
                      <a:pt x="23344" y="5918"/>
                      <a:pt x="22883" y="6247"/>
                      <a:pt x="22445" y="6449"/>
                    </a:cubicBezTo>
                    <a:cubicBezTo>
                      <a:pt x="21724" y="6831"/>
                      <a:pt x="20895" y="7292"/>
                      <a:pt x="20308" y="7487"/>
                    </a:cubicBezTo>
                    <a:cubicBezTo>
                      <a:pt x="20195" y="7526"/>
                      <a:pt x="20081" y="7564"/>
                      <a:pt x="19965" y="7594"/>
                    </a:cubicBezTo>
                    <a:cubicBezTo>
                      <a:pt x="19788" y="7450"/>
                      <a:pt x="19615" y="7302"/>
                      <a:pt x="19442" y="7150"/>
                    </a:cubicBezTo>
                    <a:cubicBezTo>
                      <a:pt x="18497" y="6310"/>
                      <a:pt x="17505" y="5524"/>
                      <a:pt x="16532" y="4717"/>
                    </a:cubicBezTo>
                    <a:cubicBezTo>
                      <a:pt x="15333" y="3733"/>
                      <a:pt x="14199" y="2674"/>
                      <a:pt x="13044" y="1639"/>
                    </a:cubicBezTo>
                    <a:cubicBezTo>
                      <a:pt x="12217" y="935"/>
                      <a:pt x="11268" y="1"/>
                      <a:pt x="10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5" name="Google Shape;715;p8"/>
            <p:cNvSpPr/>
            <p:nvPr/>
          </p:nvSpPr>
          <p:spPr>
            <a:xfrm>
              <a:off x="5808860" y="4429682"/>
              <a:ext cx="261599" cy="618494"/>
            </a:xfrm>
            <a:custGeom>
              <a:avLst/>
              <a:gdLst/>
              <a:ahLst/>
              <a:cxnLst/>
              <a:rect l="l" t="t" r="r" b="b"/>
              <a:pathLst>
                <a:path w="11825" h="27370" extrusionOk="0">
                  <a:moveTo>
                    <a:pt x="2068" y="0"/>
                  </a:moveTo>
                  <a:lnTo>
                    <a:pt x="6533" y="82"/>
                  </a:lnTo>
                  <a:lnTo>
                    <a:pt x="11825" y="26543"/>
                  </a:lnTo>
                  <a:lnTo>
                    <a:pt x="4879" y="27370"/>
                  </a:lnTo>
                  <a:lnTo>
                    <a:pt x="0" y="25303"/>
                  </a:lnTo>
                  <a:close/>
                </a:path>
              </a:pathLst>
            </a:custGeom>
            <a:solidFill>
              <a:schemeClr val="accent5"/>
            </a:solidFill>
            <a:ln>
              <a:noFill/>
            </a:ln>
          </p:spPr>
        </p:sp>
        <p:sp>
          <p:nvSpPr>
            <p:cNvPr id="716" name="Google Shape;716;p8"/>
            <p:cNvSpPr/>
            <p:nvPr/>
          </p:nvSpPr>
          <p:spPr>
            <a:xfrm>
              <a:off x="5673542" y="3981236"/>
              <a:ext cx="433557" cy="414822"/>
            </a:xfrm>
            <a:custGeom>
              <a:avLst/>
              <a:gdLst/>
              <a:ahLst/>
              <a:cxnLst/>
              <a:rect l="l" t="t" r="r" b="b"/>
              <a:pathLst>
                <a:path w="19598" h="18357" extrusionOk="0">
                  <a:moveTo>
                    <a:pt x="7608" y="0"/>
                  </a:moveTo>
                  <a:lnTo>
                    <a:pt x="11163" y="1323"/>
                  </a:lnTo>
                  <a:lnTo>
                    <a:pt x="19598" y="6119"/>
                  </a:lnTo>
                  <a:lnTo>
                    <a:pt x="16373" y="18109"/>
                  </a:lnTo>
                  <a:lnTo>
                    <a:pt x="3473" y="18357"/>
                  </a:lnTo>
                  <a:lnTo>
                    <a:pt x="0" y="12982"/>
                  </a:lnTo>
                  <a:close/>
                </a:path>
              </a:pathLst>
            </a:custGeom>
            <a:solidFill>
              <a:schemeClr val="accent3"/>
            </a:solidFill>
            <a:ln>
              <a:noFill/>
            </a:ln>
          </p:spPr>
        </p:sp>
      </p:grpSp>
      <p:grpSp>
        <p:nvGrpSpPr>
          <p:cNvPr id="717" name="Google Shape;717;p8"/>
          <p:cNvGrpSpPr/>
          <p:nvPr/>
        </p:nvGrpSpPr>
        <p:grpSpPr>
          <a:xfrm flipH="1">
            <a:off x="8503402" y="6139788"/>
            <a:ext cx="1513309" cy="1028737"/>
            <a:chOff x="6321735" y="4208657"/>
            <a:chExt cx="529573" cy="360000"/>
          </a:xfrm>
        </p:grpSpPr>
        <p:sp>
          <p:nvSpPr>
            <p:cNvPr id="718" name="Google Shape;718;p8"/>
            <p:cNvSpPr/>
            <p:nvPr/>
          </p:nvSpPr>
          <p:spPr>
            <a:xfrm>
              <a:off x="6513065" y="4296518"/>
              <a:ext cx="134" cy="67"/>
            </a:xfrm>
            <a:custGeom>
              <a:avLst/>
              <a:gdLst/>
              <a:ahLst/>
              <a:cxnLst/>
              <a:rect l="l" t="t" r="r" b="b"/>
              <a:pathLst>
                <a:path w="4" h="2" extrusionOk="0">
                  <a:moveTo>
                    <a:pt x="1" y="1"/>
                  </a:moveTo>
                  <a:cubicBezTo>
                    <a:pt x="1" y="1"/>
                    <a:pt x="2" y="2"/>
                    <a:pt x="2" y="2"/>
                  </a:cubicBezTo>
                  <a:lnTo>
                    <a:pt x="4" y="2"/>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8"/>
            <p:cNvSpPr/>
            <p:nvPr/>
          </p:nvSpPr>
          <p:spPr>
            <a:xfrm>
              <a:off x="6524160" y="4223462"/>
              <a:ext cx="15407" cy="29777"/>
            </a:xfrm>
            <a:custGeom>
              <a:avLst/>
              <a:gdLst/>
              <a:ahLst/>
              <a:cxnLst/>
              <a:rect l="l" t="t" r="r" b="b"/>
              <a:pathLst>
                <a:path w="461" h="891" extrusionOk="0">
                  <a:moveTo>
                    <a:pt x="210" y="0"/>
                  </a:moveTo>
                  <a:cubicBezTo>
                    <a:pt x="204" y="2"/>
                    <a:pt x="200" y="3"/>
                    <a:pt x="194" y="4"/>
                  </a:cubicBezTo>
                  <a:cubicBezTo>
                    <a:pt x="41" y="73"/>
                    <a:pt x="0" y="673"/>
                    <a:pt x="362" y="891"/>
                  </a:cubicBezTo>
                  <a:cubicBezTo>
                    <a:pt x="374" y="889"/>
                    <a:pt x="385" y="886"/>
                    <a:pt x="398" y="886"/>
                  </a:cubicBezTo>
                  <a:cubicBezTo>
                    <a:pt x="401" y="888"/>
                    <a:pt x="406" y="889"/>
                    <a:pt x="410" y="889"/>
                  </a:cubicBezTo>
                  <a:cubicBezTo>
                    <a:pt x="461" y="607"/>
                    <a:pt x="436" y="285"/>
                    <a:pt x="391" y="165"/>
                  </a:cubicBezTo>
                  <a:cubicBezTo>
                    <a:pt x="356" y="96"/>
                    <a:pt x="296" y="39"/>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8"/>
            <p:cNvSpPr/>
            <p:nvPr/>
          </p:nvSpPr>
          <p:spPr>
            <a:xfrm>
              <a:off x="6618739" y="4256080"/>
              <a:ext cx="18047" cy="17880"/>
            </a:xfrm>
            <a:custGeom>
              <a:avLst/>
              <a:gdLst/>
              <a:ahLst/>
              <a:cxnLst/>
              <a:rect l="l" t="t" r="r" b="b"/>
              <a:pathLst>
                <a:path w="540" h="535" extrusionOk="0">
                  <a:moveTo>
                    <a:pt x="373" y="1"/>
                  </a:moveTo>
                  <a:cubicBezTo>
                    <a:pt x="343" y="1"/>
                    <a:pt x="308" y="7"/>
                    <a:pt x="269" y="20"/>
                  </a:cubicBezTo>
                  <a:cubicBezTo>
                    <a:pt x="175" y="62"/>
                    <a:pt x="105" y="129"/>
                    <a:pt x="40" y="251"/>
                  </a:cubicBezTo>
                  <a:cubicBezTo>
                    <a:pt x="19" y="304"/>
                    <a:pt x="1" y="463"/>
                    <a:pt x="9" y="463"/>
                  </a:cubicBezTo>
                  <a:cubicBezTo>
                    <a:pt x="9" y="463"/>
                    <a:pt x="9" y="462"/>
                    <a:pt x="10" y="462"/>
                  </a:cubicBezTo>
                  <a:cubicBezTo>
                    <a:pt x="16" y="492"/>
                    <a:pt x="20" y="516"/>
                    <a:pt x="24" y="534"/>
                  </a:cubicBezTo>
                  <a:cubicBezTo>
                    <a:pt x="32" y="534"/>
                    <a:pt x="37" y="533"/>
                    <a:pt x="43" y="533"/>
                  </a:cubicBezTo>
                  <a:cubicBezTo>
                    <a:pt x="46" y="531"/>
                    <a:pt x="46" y="531"/>
                    <a:pt x="50" y="531"/>
                  </a:cubicBezTo>
                  <a:cubicBezTo>
                    <a:pt x="55" y="530"/>
                    <a:pt x="60" y="530"/>
                    <a:pt x="65" y="529"/>
                  </a:cubicBezTo>
                  <a:lnTo>
                    <a:pt x="65" y="529"/>
                  </a:lnTo>
                  <a:cubicBezTo>
                    <a:pt x="64" y="529"/>
                    <a:pt x="64" y="529"/>
                    <a:pt x="64" y="529"/>
                  </a:cubicBezTo>
                  <a:cubicBezTo>
                    <a:pt x="62" y="529"/>
                    <a:pt x="136" y="515"/>
                    <a:pt x="160" y="505"/>
                  </a:cubicBezTo>
                  <a:cubicBezTo>
                    <a:pt x="344" y="449"/>
                    <a:pt x="485" y="295"/>
                    <a:pt x="512" y="190"/>
                  </a:cubicBezTo>
                  <a:cubicBezTo>
                    <a:pt x="540" y="92"/>
                    <a:pt x="490" y="1"/>
                    <a:pt x="3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8"/>
            <p:cNvSpPr/>
            <p:nvPr/>
          </p:nvSpPr>
          <p:spPr>
            <a:xfrm>
              <a:off x="6494650" y="4284186"/>
              <a:ext cx="9692" cy="9725"/>
            </a:xfrm>
            <a:custGeom>
              <a:avLst/>
              <a:gdLst/>
              <a:ahLst/>
              <a:cxnLst/>
              <a:rect l="l" t="t" r="r" b="b"/>
              <a:pathLst>
                <a:path w="290" h="291" extrusionOk="0">
                  <a:moveTo>
                    <a:pt x="100" y="0"/>
                  </a:moveTo>
                  <a:cubicBezTo>
                    <a:pt x="64" y="22"/>
                    <a:pt x="54" y="22"/>
                    <a:pt x="19" y="94"/>
                  </a:cubicBezTo>
                  <a:cubicBezTo>
                    <a:pt x="0" y="165"/>
                    <a:pt x="13" y="193"/>
                    <a:pt x="51" y="251"/>
                  </a:cubicBezTo>
                  <a:lnTo>
                    <a:pt x="52" y="254"/>
                  </a:lnTo>
                  <a:cubicBezTo>
                    <a:pt x="67" y="262"/>
                    <a:pt x="88" y="273"/>
                    <a:pt x="103" y="280"/>
                  </a:cubicBezTo>
                  <a:cubicBezTo>
                    <a:pt x="113" y="283"/>
                    <a:pt x="125" y="286"/>
                    <a:pt x="133" y="288"/>
                  </a:cubicBezTo>
                  <a:cubicBezTo>
                    <a:pt x="148" y="289"/>
                    <a:pt x="161" y="291"/>
                    <a:pt x="175" y="291"/>
                  </a:cubicBezTo>
                  <a:cubicBezTo>
                    <a:pt x="181" y="291"/>
                    <a:pt x="187" y="290"/>
                    <a:pt x="193" y="290"/>
                  </a:cubicBezTo>
                  <a:cubicBezTo>
                    <a:pt x="197" y="290"/>
                    <a:pt x="201" y="290"/>
                    <a:pt x="204" y="288"/>
                  </a:cubicBezTo>
                  <a:cubicBezTo>
                    <a:pt x="206" y="288"/>
                    <a:pt x="206" y="288"/>
                    <a:pt x="207" y="287"/>
                  </a:cubicBezTo>
                  <a:cubicBezTo>
                    <a:pt x="288" y="210"/>
                    <a:pt x="290" y="116"/>
                    <a:pt x="227" y="55"/>
                  </a:cubicBezTo>
                  <a:cubicBezTo>
                    <a:pt x="227" y="54"/>
                    <a:pt x="224" y="52"/>
                    <a:pt x="222" y="52"/>
                  </a:cubicBezTo>
                  <a:cubicBezTo>
                    <a:pt x="216" y="50"/>
                    <a:pt x="206" y="47"/>
                    <a:pt x="194" y="44"/>
                  </a:cubicBezTo>
                  <a:cubicBezTo>
                    <a:pt x="154" y="44"/>
                    <a:pt x="122" y="26"/>
                    <a:pt x="1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8"/>
            <p:cNvSpPr/>
            <p:nvPr/>
          </p:nvSpPr>
          <p:spPr>
            <a:xfrm>
              <a:off x="6569310" y="4269046"/>
              <a:ext cx="259974" cy="283201"/>
            </a:xfrm>
            <a:custGeom>
              <a:avLst/>
              <a:gdLst/>
              <a:ahLst/>
              <a:cxnLst/>
              <a:rect l="l" t="t" r="r" b="b"/>
              <a:pathLst>
                <a:path w="7779" h="8474" extrusionOk="0">
                  <a:moveTo>
                    <a:pt x="7779" y="0"/>
                  </a:moveTo>
                  <a:lnTo>
                    <a:pt x="7779" y="0"/>
                  </a:lnTo>
                  <a:cubicBezTo>
                    <a:pt x="7754" y="7"/>
                    <a:pt x="7730" y="16"/>
                    <a:pt x="7706" y="23"/>
                  </a:cubicBezTo>
                  <a:cubicBezTo>
                    <a:pt x="7468" y="106"/>
                    <a:pt x="7234" y="185"/>
                    <a:pt x="7004" y="265"/>
                  </a:cubicBezTo>
                  <a:cubicBezTo>
                    <a:pt x="5585" y="757"/>
                    <a:pt x="4320" y="1277"/>
                    <a:pt x="3042" y="2205"/>
                  </a:cubicBezTo>
                  <a:cubicBezTo>
                    <a:pt x="2165" y="2860"/>
                    <a:pt x="1311" y="3749"/>
                    <a:pt x="704" y="4767"/>
                  </a:cubicBezTo>
                  <a:cubicBezTo>
                    <a:pt x="430" y="5224"/>
                    <a:pt x="206" y="5708"/>
                    <a:pt x="55" y="6208"/>
                  </a:cubicBezTo>
                  <a:cubicBezTo>
                    <a:pt x="81" y="6381"/>
                    <a:pt x="96" y="6554"/>
                    <a:pt x="99" y="6730"/>
                  </a:cubicBezTo>
                  <a:cubicBezTo>
                    <a:pt x="274" y="6481"/>
                    <a:pt x="468" y="6248"/>
                    <a:pt x="675" y="6021"/>
                  </a:cubicBezTo>
                  <a:cubicBezTo>
                    <a:pt x="930" y="5730"/>
                    <a:pt x="1202" y="5450"/>
                    <a:pt x="1464" y="5166"/>
                  </a:cubicBezTo>
                  <a:cubicBezTo>
                    <a:pt x="2174" y="4418"/>
                    <a:pt x="2902" y="3682"/>
                    <a:pt x="3726" y="3060"/>
                  </a:cubicBezTo>
                  <a:cubicBezTo>
                    <a:pt x="4346" y="2595"/>
                    <a:pt x="4837" y="2231"/>
                    <a:pt x="5117" y="2004"/>
                  </a:cubicBezTo>
                  <a:cubicBezTo>
                    <a:pt x="5241" y="1904"/>
                    <a:pt x="5368" y="1809"/>
                    <a:pt x="5495" y="1720"/>
                  </a:cubicBezTo>
                  <a:cubicBezTo>
                    <a:pt x="5520" y="1696"/>
                    <a:pt x="5546" y="1678"/>
                    <a:pt x="5575" y="1664"/>
                  </a:cubicBezTo>
                  <a:cubicBezTo>
                    <a:pt x="5621" y="1642"/>
                    <a:pt x="5664" y="1632"/>
                    <a:pt x="5703" y="1632"/>
                  </a:cubicBezTo>
                  <a:cubicBezTo>
                    <a:pt x="5954" y="1632"/>
                    <a:pt x="6043" y="2033"/>
                    <a:pt x="5728" y="2117"/>
                  </a:cubicBezTo>
                  <a:lnTo>
                    <a:pt x="5726" y="2117"/>
                  </a:lnTo>
                  <a:cubicBezTo>
                    <a:pt x="5692" y="2133"/>
                    <a:pt x="5656" y="2150"/>
                    <a:pt x="5623" y="2166"/>
                  </a:cubicBezTo>
                  <a:cubicBezTo>
                    <a:pt x="5128" y="2407"/>
                    <a:pt x="4782" y="2631"/>
                    <a:pt x="4291" y="2987"/>
                  </a:cubicBezTo>
                  <a:cubicBezTo>
                    <a:pt x="3530" y="3519"/>
                    <a:pt x="2751" y="4217"/>
                    <a:pt x="2043" y="4955"/>
                  </a:cubicBezTo>
                  <a:cubicBezTo>
                    <a:pt x="1577" y="5452"/>
                    <a:pt x="1118" y="5906"/>
                    <a:pt x="717" y="6397"/>
                  </a:cubicBezTo>
                  <a:cubicBezTo>
                    <a:pt x="500" y="6659"/>
                    <a:pt x="303" y="6929"/>
                    <a:pt x="129" y="7220"/>
                  </a:cubicBezTo>
                  <a:cubicBezTo>
                    <a:pt x="107" y="7259"/>
                    <a:pt x="89" y="7295"/>
                    <a:pt x="71" y="7328"/>
                  </a:cubicBezTo>
                  <a:cubicBezTo>
                    <a:pt x="58" y="7517"/>
                    <a:pt x="36" y="7703"/>
                    <a:pt x="19" y="7892"/>
                  </a:cubicBezTo>
                  <a:cubicBezTo>
                    <a:pt x="19" y="7921"/>
                    <a:pt x="12" y="7947"/>
                    <a:pt x="0" y="7968"/>
                  </a:cubicBezTo>
                  <a:cubicBezTo>
                    <a:pt x="63" y="8042"/>
                    <a:pt x="161" y="8103"/>
                    <a:pt x="286" y="8170"/>
                  </a:cubicBezTo>
                  <a:cubicBezTo>
                    <a:pt x="528" y="8288"/>
                    <a:pt x="1167" y="8473"/>
                    <a:pt x="1769" y="8473"/>
                  </a:cubicBezTo>
                  <a:cubicBezTo>
                    <a:pt x="1807" y="8473"/>
                    <a:pt x="1845" y="8472"/>
                    <a:pt x="1883" y="8471"/>
                  </a:cubicBezTo>
                  <a:cubicBezTo>
                    <a:pt x="1901" y="8472"/>
                    <a:pt x="1920" y="8473"/>
                    <a:pt x="1941" y="8473"/>
                  </a:cubicBezTo>
                  <a:cubicBezTo>
                    <a:pt x="2290" y="8473"/>
                    <a:pt x="2970" y="8304"/>
                    <a:pt x="3344" y="8133"/>
                  </a:cubicBezTo>
                  <a:cubicBezTo>
                    <a:pt x="4197" y="7780"/>
                    <a:pt x="5077" y="6924"/>
                    <a:pt x="5062" y="6520"/>
                  </a:cubicBezTo>
                  <a:cubicBezTo>
                    <a:pt x="5007" y="6313"/>
                    <a:pt x="4912" y="6118"/>
                    <a:pt x="4863" y="5909"/>
                  </a:cubicBezTo>
                  <a:cubicBezTo>
                    <a:pt x="4848" y="5873"/>
                    <a:pt x="4844" y="5833"/>
                    <a:pt x="4844" y="5793"/>
                  </a:cubicBezTo>
                  <a:cubicBezTo>
                    <a:pt x="4822" y="5611"/>
                    <a:pt x="4861" y="5400"/>
                    <a:pt x="5025" y="5295"/>
                  </a:cubicBezTo>
                  <a:cubicBezTo>
                    <a:pt x="5168" y="5222"/>
                    <a:pt x="5416" y="5233"/>
                    <a:pt x="5433" y="5223"/>
                  </a:cubicBezTo>
                  <a:cubicBezTo>
                    <a:pt x="5445" y="5222"/>
                    <a:pt x="5458" y="5222"/>
                    <a:pt x="5458" y="5222"/>
                  </a:cubicBezTo>
                  <a:cubicBezTo>
                    <a:pt x="5517" y="5211"/>
                    <a:pt x="5575" y="5204"/>
                    <a:pt x="5636" y="5195"/>
                  </a:cubicBezTo>
                  <a:cubicBezTo>
                    <a:pt x="5673" y="5188"/>
                    <a:pt x="5698" y="5182"/>
                    <a:pt x="5714" y="5182"/>
                  </a:cubicBezTo>
                  <a:cubicBezTo>
                    <a:pt x="5828" y="5132"/>
                    <a:pt x="5972" y="5130"/>
                    <a:pt x="6080" y="5083"/>
                  </a:cubicBezTo>
                  <a:cubicBezTo>
                    <a:pt x="6240" y="5065"/>
                    <a:pt x="6345" y="4836"/>
                    <a:pt x="6448" y="4570"/>
                  </a:cubicBezTo>
                  <a:cubicBezTo>
                    <a:pt x="6819" y="3734"/>
                    <a:pt x="6975" y="2835"/>
                    <a:pt x="7121" y="1940"/>
                  </a:cubicBezTo>
                  <a:cubicBezTo>
                    <a:pt x="7227" y="1258"/>
                    <a:pt x="7524" y="634"/>
                    <a:pt x="77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8"/>
            <p:cNvSpPr/>
            <p:nvPr/>
          </p:nvSpPr>
          <p:spPr>
            <a:xfrm>
              <a:off x="6337710" y="4291638"/>
              <a:ext cx="222711" cy="259573"/>
            </a:xfrm>
            <a:custGeom>
              <a:avLst/>
              <a:gdLst/>
              <a:ahLst/>
              <a:cxnLst/>
              <a:rect l="l" t="t" r="r" b="b"/>
              <a:pathLst>
                <a:path w="6664" h="7767" extrusionOk="0">
                  <a:moveTo>
                    <a:pt x="364" y="0"/>
                  </a:moveTo>
                  <a:cubicBezTo>
                    <a:pt x="229" y="270"/>
                    <a:pt x="104" y="917"/>
                    <a:pt x="93" y="1066"/>
                  </a:cubicBezTo>
                  <a:cubicBezTo>
                    <a:pt x="0" y="1661"/>
                    <a:pt x="64" y="2931"/>
                    <a:pt x="71" y="3771"/>
                  </a:cubicBezTo>
                  <a:cubicBezTo>
                    <a:pt x="71" y="3778"/>
                    <a:pt x="73" y="3788"/>
                    <a:pt x="75" y="3795"/>
                  </a:cubicBezTo>
                  <a:cubicBezTo>
                    <a:pt x="78" y="3803"/>
                    <a:pt x="83" y="3807"/>
                    <a:pt x="86" y="3814"/>
                  </a:cubicBezTo>
                  <a:cubicBezTo>
                    <a:pt x="94" y="3822"/>
                    <a:pt x="113" y="3836"/>
                    <a:pt x="135" y="3858"/>
                  </a:cubicBezTo>
                  <a:cubicBezTo>
                    <a:pt x="164" y="3877"/>
                    <a:pt x="236" y="3923"/>
                    <a:pt x="268" y="3932"/>
                  </a:cubicBezTo>
                  <a:cubicBezTo>
                    <a:pt x="388" y="3997"/>
                    <a:pt x="811" y="4156"/>
                    <a:pt x="992" y="4168"/>
                  </a:cubicBezTo>
                  <a:cubicBezTo>
                    <a:pt x="1186" y="4215"/>
                    <a:pt x="1357" y="4124"/>
                    <a:pt x="1512" y="4338"/>
                  </a:cubicBezTo>
                  <a:cubicBezTo>
                    <a:pt x="1542" y="4396"/>
                    <a:pt x="1552" y="4462"/>
                    <a:pt x="1547" y="4527"/>
                  </a:cubicBezTo>
                  <a:cubicBezTo>
                    <a:pt x="1552" y="4654"/>
                    <a:pt x="1441" y="4761"/>
                    <a:pt x="1363" y="4854"/>
                  </a:cubicBezTo>
                  <a:cubicBezTo>
                    <a:pt x="1319" y="4902"/>
                    <a:pt x="1295" y="4928"/>
                    <a:pt x="1287" y="4928"/>
                  </a:cubicBezTo>
                  <a:cubicBezTo>
                    <a:pt x="1240" y="4990"/>
                    <a:pt x="1167" y="5036"/>
                    <a:pt x="1112" y="5089"/>
                  </a:cubicBezTo>
                  <a:cubicBezTo>
                    <a:pt x="943" y="5238"/>
                    <a:pt x="617" y="5491"/>
                    <a:pt x="504" y="5579"/>
                  </a:cubicBezTo>
                  <a:cubicBezTo>
                    <a:pt x="537" y="5676"/>
                    <a:pt x="520" y="5640"/>
                    <a:pt x="582" y="5782"/>
                  </a:cubicBezTo>
                  <a:cubicBezTo>
                    <a:pt x="600" y="5815"/>
                    <a:pt x="618" y="5852"/>
                    <a:pt x="636" y="5889"/>
                  </a:cubicBezTo>
                  <a:cubicBezTo>
                    <a:pt x="640" y="5889"/>
                    <a:pt x="650" y="5899"/>
                    <a:pt x="666" y="5928"/>
                  </a:cubicBezTo>
                  <a:cubicBezTo>
                    <a:pt x="756" y="6066"/>
                    <a:pt x="844" y="6164"/>
                    <a:pt x="1030" y="6350"/>
                  </a:cubicBezTo>
                  <a:cubicBezTo>
                    <a:pt x="1769" y="7069"/>
                    <a:pt x="3416" y="7766"/>
                    <a:pt x="4754" y="7766"/>
                  </a:cubicBezTo>
                  <a:cubicBezTo>
                    <a:pt x="4771" y="7766"/>
                    <a:pt x="4787" y="7766"/>
                    <a:pt x="4803" y="7766"/>
                  </a:cubicBezTo>
                  <a:cubicBezTo>
                    <a:pt x="4839" y="7766"/>
                    <a:pt x="4875" y="7766"/>
                    <a:pt x="4909" y="7766"/>
                  </a:cubicBezTo>
                  <a:cubicBezTo>
                    <a:pt x="5464" y="7766"/>
                    <a:pt x="5888" y="7730"/>
                    <a:pt x="6266" y="7521"/>
                  </a:cubicBezTo>
                  <a:cubicBezTo>
                    <a:pt x="6331" y="7430"/>
                    <a:pt x="6447" y="7308"/>
                    <a:pt x="6324" y="6914"/>
                  </a:cubicBezTo>
                  <a:cubicBezTo>
                    <a:pt x="6280" y="6746"/>
                    <a:pt x="6102" y="6379"/>
                    <a:pt x="5894" y="6102"/>
                  </a:cubicBezTo>
                  <a:cubicBezTo>
                    <a:pt x="5894" y="6099"/>
                    <a:pt x="5891" y="6099"/>
                    <a:pt x="5891" y="6096"/>
                  </a:cubicBezTo>
                  <a:cubicBezTo>
                    <a:pt x="5605" y="5692"/>
                    <a:pt x="4951" y="5089"/>
                    <a:pt x="4438" y="4612"/>
                  </a:cubicBezTo>
                  <a:cubicBezTo>
                    <a:pt x="3611" y="3840"/>
                    <a:pt x="2718" y="2967"/>
                    <a:pt x="2207" y="2397"/>
                  </a:cubicBezTo>
                  <a:cubicBezTo>
                    <a:pt x="2139" y="2320"/>
                    <a:pt x="2059" y="2248"/>
                    <a:pt x="1987" y="2174"/>
                  </a:cubicBezTo>
                  <a:cubicBezTo>
                    <a:pt x="1932" y="2127"/>
                    <a:pt x="1896" y="2064"/>
                    <a:pt x="1894" y="1991"/>
                  </a:cubicBezTo>
                  <a:cubicBezTo>
                    <a:pt x="1891" y="1874"/>
                    <a:pt x="1991" y="1773"/>
                    <a:pt x="2105" y="1773"/>
                  </a:cubicBezTo>
                  <a:cubicBezTo>
                    <a:pt x="2107" y="1773"/>
                    <a:pt x="2108" y="1773"/>
                    <a:pt x="2110" y="1773"/>
                  </a:cubicBezTo>
                  <a:cubicBezTo>
                    <a:pt x="2310" y="1773"/>
                    <a:pt x="2444" y="2111"/>
                    <a:pt x="2488" y="2119"/>
                  </a:cubicBezTo>
                  <a:cubicBezTo>
                    <a:pt x="3050" y="2901"/>
                    <a:pt x="3979" y="3872"/>
                    <a:pt x="4991" y="4761"/>
                  </a:cubicBezTo>
                  <a:cubicBezTo>
                    <a:pt x="5311" y="5062"/>
                    <a:pt x="5610" y="5322"/>
                    <a:pt x="5886" y="5608"/>
                  </a:cubicBezTo>
                  <a:cubicBezTo>
                    <a:pt x="6051" y="5779"/>
                    <a:pt x="6214" y="5962"/>
                    <a:pt x="6364" y="6164"/>
                  </a:cubicBezTo>
                  <a:cubicBezTo>
                    <a:pt x="6374" y="6176"/>
                    <a:pt x="6374" y="6176"/>
                    <a:pt x="6370" y="6176"/>
                  </a:cubicBezTo>
                  <a:cubicBezTo>
                    <a:pt x="6468" y="6282"/>
                    <a:pt x="6562" y="6395"/>
                    <a:pt x="6642" y="6515"/>
                  </a:cubicBezTo>
                  <a:cubicBezTo>
                    <a:pt x="6658" y="6285"/>
                    <a:pt x="6664" y="6051"/>
                    <a:pt x="6620" y="5820"/>
                  </a:cubicBezTo>
                  <a:cubicBezTo>
                    <a:pt x="6493" y="5070"/>
                    <a:pt x="6147" y="4301"/>
                    <a:pt x="5566" y="3494"/>
                  </a:cubicBezTo>
                  <a:cubicBezTo>
                    <a:pt x="5521" y="3429"/>
                    <a:pt x="5475" y="3365"/>
                    <a:pt x="5424" y="3300"/>
                  </a:cubicBezTo>
                  <a:cubicBezTo>
                    <a:pt x="4463" y="1938"/>
                    <a:pt x="2019" y="753"/>
                    <a:pt x="400" y="16"/>
                  </a:cubicBezTo>
                  <a:cubicBezTo>
                    <a:pt x="388" y="9"/>
                    <a:pt x="377" y="5"/>
                    <a:pt x="3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8"/>
            <p:cNvSpPr/>
            <p:nvPr/>
          </p:nvSpPr>
          <p:spPr>
            <a:xfrm>
              <a:off x="6321735" y="4208657"/>
              <a:ext cx="529573" cy="360000"/>
            </a:xfrm>
            <a:custGeom>
              <a:avLst/>
              <a:gdLst/>
              <a:ahLst/>
              <a:cxnLst/>
              <a:rect l="l" t="t" r="r" b="b"/>
              <a:pathLst>
                <a:path w="15846" h="10772" extrusionOk="0">
                  <a:moveTo>
                    <a:pt x="6290" y="443"/>
                  </a:moveTo>
                  <a:cubicBezTo>
                    <a:pt x="6353" y="482"/>
                    <a:pt x="6413" y="539"/>
                    <a:pt x="6448" y="608"/>
                  </a:cubicBezTo>
                  <a:cubicBezTo>
                    <a:pt x="6492" y="728"/>
                    <a:pt x="6518" y="1050"/>
                    <a:pt x="6467" y="1332"/>
                  </a:cubicBezTo>
                  <a:cubicBezTo>
                    <a:pt x="6463" y="1332"/>
                    <a:pt x="6458" y="1331"/>
                    <a:pt x="6454" y="1329"/>
                  </a:cubicBezTo>
                  <a:cubicBezTo>
                    <a:pt x="6442" y="1329"/>
                    <a:pt x="6431" y="1332"/>
                    <a:pt x="6419" y="1334"/>
                  </a:cubicBezTo>
                  <a:cubicBezTo>
                    <a:pt x="6057" y="1116"/>
                    <a:pt x="6098" y="516"/>
                    <a:pt x="6251" y="447"/>
                  </a:cubicBezTo>
                  <a:cubicBezTo>
                    <a:pt x="6257" y="446"/>
                    <a:pt x="6261" y="445"/>
                    <a:pt x="6267" y="443"/>
                  </a:cubicBezTo>
                  <a:close/>
                  <a:moveTo>
                    <a:pt x="9260" y="1420"/>
                  </a:moveTo>
                  <a:cubicBezTo>
                    <a:pt x="9377" y="1420"/>
                    <a:pt x="9427" y="1511"/>
                    <a:pt x="9399" y="1609"/>
                  </a:cubicBezTo>
                  <a:cubicBezTo>
                    <a:pt x="9372" y="1714"/>
                    <a:pt x="9231" y="1868"/>
                    <a:pt x="9047" y="1924"/>
                  </a:cubicBezTo>
                  <a:cubicBezTo>
                    <a:pt x="9023" y="1934"/>
                    <a:pt x="8949" y="1948"/>
                    <a:pt x="8951" y="1948"/>
                  </a:cubicBezTo>
                  <a:cubicBezTo>
                    <a:pt x="8951" y="1948"/>
                    <a:pt x="8951" y="1948"/>
                    <a:pt x="8952" y="1948"/>
                  </a:cubicBezTo>
                  <a:lnTo>
                    <a:pt x="8952" y="1948"/>
                  </a:lnTo>
                  <a:cubicBezTo>
                    <a:pt x="8947" y="1949"/>
                    <a:pt x="8942" y="1949"/>
                    <a:pt x="8937" y="1950"/>
                  </a:cubicBezTo>
                  <a:cubicBezTo>
                    <a:pt x="8933" y="1950"/>
                    <a:pt x="8933" y="1950"/>
                    <a:pt x="8930" y="1952"/>
                  </a:cubicBezTo>
                  <a:cubicBezTo>
                    <a:pt x="8924" y="1952"/>
                    <a:pt x="8917" y="1952"/>
                    <a:pt x="8911" y="1953"/>
                  </a:cubicBezTo>
                  <a:cubicBezTo>
                    <a:pt x="8907" y="1933"/>
                    <a:pt x="8903" y="1911"/>
                    <a:pt x="8897" y="1881"/>
                  </a:cubicBezTo>
                  <a:cubicBezTo>
                    <a:pt x="8896" y="1881"/>
                    <a:pt x="8896" y="1882"/>
                    <a:pt x="8896" y="1882"/>
                  </a:cubicBezTo>
                  <a:cubicBezTo>
                    <a:pt x="8888" y="1882"/>
                    <a:pt x="8906" y="1723"/>
                    <a:pt x="8927" y="1670"/>
                  </a:cubicBezTo>
                  <a:cubicBezTo>
                    <a:pt x="8992" y="1548"/>
                    <a:pt x="9062" y="1481"/>
                    <a:pt x="9156" y="1439"/>
                  </a:cubicBezTo>
                  <a:cubicBezTo>
                    <a:pt x="9195" y="1426"/>
                    <a:pt x="9230" y="1420"/>
                    <a:pt x="9260" y="1420"/>
                  </a:cubicBezTo>
                  <a:close/>
                  <a:moveTo>
                    <a:pt x="5274" y="2260"/>
                  </a:moveTo>
                  <a:cubicBezTo>
                    <a:pt x="5296" y="2286"/>
                    <a:pt x="5328" y="2304"/>
                    <a:pt x="5368" y="2304"/>
                  </a:cubicBezTo>
                  <a:cubicBezTo>
                    <a:pt x="5381" y="2307"/>
                    <a:pt x="5391" y="2310"/>
                    <a:pt x="5397" y="2312"/>
                  </a:cubicBezTo>
                  <a:cubicBezTo>
                    <a:pt x="5398" y="2312"/>
                    <a:pt x="5401" y="2314"/>
                    <a:pt x="5403" y="2315"/>
                  </a:cubicBezTo>
                  <a:cubicBezTo>
                    <a:pt x="5464" y="2376"/>
                    <a:pt x="5462" y="2470"/>
                    <a:pt x="5381" y="2547"/>
                  </a:cubicBezTo>
                  <a:cubicBezTo>
                    <a:pt x="5380" y="2548"/>
                    <a:pt x="5381" y="2548"/>
                    <a:pt x="5380" y="2548"/>
                  </a:cubicBezTo>
                  <a:cubicBezTo>
                    <a:pt x="5375" y="2550"/>
                    <a:pt x="5371" y="2550"/>
                    <a:pt x="5368" y="2550"/>
                  </a:cubicBezTo>
                  <a:cubicBezTo>
                    <a:pt x="5362" y="2550"/>
                    <a:pt x="5356" y="2551"/>
                    <a:pt x="5350" y="2551"/>
                  </a:cubicBezTo>
                  <a:cubicBezTo>
                    <a:pt x="5336" y="2551"/>
                    <a:pt x="5322" y="2549"/>
                    <a:pt x="5307" y="2548"/>
                  </a:cubicBezTo>
                  <a:cubicBezTo>
                    <a:pt x="5299" y="2546"/>
                    <a:pt x="5287" y="2543"/>
                    <a:pt x="5277" y="2540"/>
                  </a:cubicBezTo>
                  <a:cubicBezTo>
                    <a:pt x="5262" y="2533"/>
                    <a:pt x="5242" y="2522"/>
                    <a:pt x="5226" y="2514"/>
                  </a:cubicBezTo>
                  <a:lnTo>
                    <a:pt x="5225" y="2511"/>
                  </a:lnTo>
                  <a:cubicBezTo>
                    <a:pt x="5187" y="2453"/>
                    <a:pt x="5174" y="2425"/>
                    <a:pt x="5193" y="2354"/>
                  </a:cubicBezTo>
                  <a:cubicBezTo>
                    <a:pt x="5229" y="2282"/>
                    <a:pt x="5238" y="2282"/>
                    <a:pt x="5274" y="2260"/>
                  </a:cubicBezTo>
                  <a:close/>
                  <a:moveTo>
                    <a:pt x="840" y="2483"/>
                  </a:moveTo>
                  <a:cubicBezTo>
                    <a:pt x="2460" y="3217"/>
                    <a:pt x="4931" y="4411"/>
                    <a:pt x="5901" y="5783"/>
                  </a:cubicBezTo>
                  <a:cubicBezTo>
                    <a:pt x="6566" y="6661"/>
                    <a:pt x="6959" y="7493"/>
                    <a:pt x="7097" y="8304"/>
                  </a:cubicBezTo>
                  <a:cubicBezTo>
                    <a:pt x="7142" y="8534"/>
                    <a:pt x="7136" y="8766"/>
                    <a:pt x="7120" y="8999"/>
                  </a:cubicBezTo>
                  <a:cubicBezTo>
                    <a:pt x="7039" y="8878"/>
                    <a:pt x="6945" y="8765"/>
                    <a:pt x="6848" y="8659"/>
                  </a:cubicBezTo>
                  <a:lnTo>
                    <a:pt x="6848" y="8659"/>
                  </a:lnTo>
                  <a:cubicBezTo>
                    <a:pt x="6849" y="8659"/>
                    <a:pt x="6849" y="8659"/>
                    <a:pt x="6850" y="8659"/>
                  </a:cubicBezTo>
                  <a:cubicBezTo>
                    <a:pt x="6852" y="8659"/>
                    <a:pt x="6852" y="8656"/>
                    <a:pt x="6842" y="8647"/>
                  </a:cubicBezTo>
                  <a:cubicBezTo>
                    <a:pt x="6438" y="8109"/>
                    <a:pt x="5981" y="7726"/>
                    <a:pt x="5469" y="7246"/>
                  </a:cubicBezTo>
                  <a:cubicBezTo>
                    <a:pt x="4456" y="6355"/>
                    <a:pt x="3528" y="5382"/>
                    <a:pt x="2964" y="4602"/>
                  </a:cubicBezTo>
                  <a:cubicBezTo>
                    <a:pt x="2921" y="4593"/>
                    <a:pt x="2787" y="4256"/>
                    <a:pt x="2591" y="4256"/>
                  </a:cubicBezTo>
                  <a:cubicBezTo>
                    <a:pt x="2590" y="4256"/>
                    <a:pt x="2590" y="4256"/>
                    <a:pt x="2589" y="4256"/>
                  </a:cubicBezTo>
                  <a:cubicBezTo>
                    <a:pt x="2589" y="4256"/>
                    <a:pt x="2588" y="4256"/>
                    <a:pt x="2587" y="4256"/>
                  </a:cubicBezTo>
                  <a:cubicBezTo>
                    <a:pt x="2471" y="4256"/>
                    <a:pt x="2369" y="4358"/>
                    <a:pt x="2372" y="4473"/>
                  </a:cubicBezTo>
                  <a:cubicBezTo>
                    <a:pt x="2374" y="4544"/>
                    <a:pt x="2408" y="4609"/>
                    <a:pt x="2463" y="4654"/>
                  </a:cubicBezTo>
                  <a:lnTo>
                    <a:pt x="2463" y="4654"/>
                  </a:lnTo>
                  <a:cubicBezTo>
                    <a:pt x="2463" y="4654"/>
                    <a:pt x="2462" y="4654"/>
                    <a:pt x="2462" y="4654"/>
                  </a:cubicBezTo>
                  <a:lnTo>
                    <a:pt x="2462" y="4654"/>
                  </a:lnTo>
                  <a:cubicBezTo>
                    <a:pt x="2536" y="4729"/>
                    <a:pt x="2614" y="4802"/>
                    <a:pt x="2683" y="4881"/>
                  </a:cubicBezTo>
                  <a:cubicBezTo>
                    <a:pt x="3196" y="5452"/>
                    <a:pt x="4089" y="6323"/>
                    <a:pt x="4915" y="7095"/>
                  </a:cubicBezTo>
                  <a:cubicBezTo>
                    <a:pt x="5427" y="7572"/>
                    <a:pt x="6082" y="8175"/>
                    <a:pt x="6369" y="8579"/>
                  </a:cubicBezTo>
                  <a:cubicBezTo>
                    <a:pt x="6579" y="8857"/>
                    <a:pt x="6760" y="9229"/>
                    <a:pt x="6802" y="9399"/>
                  </a:cubicBezTo>
                  <a:cubicBezTo>
                    <a:pt x="6925" y="9791"/>
                    <a:pt x="6809" y="9913"/>
                    <a:pt x="6744" y="10003"/>
                  </a:cubicBezTo>
                  <a:cubicBezTo>
                    <a:pt x="6366" y="10212"/>
                    <a:pt x="5942" y="10249"/>
                    <a:pt x="5387" y="10249"/>
                  </a:cubicBezTo>
                  <a:cubicBezTo>
                    <a:pt x="5352" y="10249"/>
                    <a:pt x="5317" y="10249"/>
                    <a:pt x="5281" y="10249"/>
                  </a:cubicBezTo>
                  <a:cubicBezTo>
                    <a:pt x="5266" y="10249"/>
                    <a:pt x="5251" y="10249"/>
                    <a:pt x="5236" y="10249"/>
                  </a:cubicBezTo>
                  <a:cubicBezTo>
                    <a:pt x="3899" y="10249"/>
                    <a:pt x="2247" y="9553"/>
                    <a:pt x="1508" y="8833"/>
                  </a:cubicBezTo>
                  <a:cubicBezTo>
                    <a:pt x="1324" y="8646"/>
                    <a:pt x="1234" y="8547"/>
                    <a:pt x="1143" y="8411"/>
                  </a:cubicBezTo>
                  <a:cubicBezTo>
                    <a:pt x="1128" y="8382"/>
                    <a:pt x="1118" y="8372"/>
                    <a:pt x="1112" y="8372"/>
                  </a:cubicBezTo>
                  <a:cubicBezTo>
                    <a:pt x="1098" y="8335"/>
                    <a:pt x="1078" y="8298"/>
                    <a:pt x="1060" y="8264"/>
                  </a:cubicBezTo>
                  <a:cubicBezTo>
                    <a:pt x="998" y="8122"/>
                    <a:pt x="1014" y="8159"/>
                    <a:pt x="981" y="8061"/>
                  </a:cubicBezTo>
                  <a:cubicBezTo>
                    <a:pt x="1095" y="7973"/>
                    <a:pt x="1421" y="7722"/>
                    <a:pt x="1589" y="7572"/>
                  </a:cubicBezTo>
                  <a:cubicBezTo>
                    <a:pt x="1645" y="7518"/>
                    <a:pt x="1716" y="7472"/>
                    <a:pt x="1764" y="7411"/>
                  </a:cubicBezTo>
                  <a:cubicBezTo>
                    <a:pt x="1764" y="7411"/>
                    <a:pt x="1764" y="7411"/>
                    <a:pt x="1765" y="7411"/>
                  </a:cubicBezTo>
                  <a:cubicBezTo>
                    <a:pt x="1769" y="7411"/>
                    <a:pt x="1795" y="7385"/>
                    <a:pt x="1841" y="7337"/>
                  </a:cubicBezTo>
                  <a:cubicBezTo>
                    <a:pt x="1919" y="7244"/>
                    <a:pt x="2030" y="7137"/>
                    <a:pt x="2025" y="7008"/>
                  </a:cubicBezTo>
                  <a:cubicBezTo>
                    <a:pt x="2030" y="6945"/>
                    <a:pt x="2020" y="6879"/>
                    <a:pt x="1990" y="6821"/>
                  </a:cubicBezTo>
                  <a:cubicBezTo>
                    <a:pt x="1835" y="6609"/>
                    <a:pt x="1664" y="6700"/>
                    <a:pt x="1469" y="6651"/>
                  </a:cubicBezTo>
                  <a:cubicBezTo>
                    <a:pt x="1289" y="6639"/>
                    <a:pt x="865" y="6480"/>
                    <a:pt x="745" y="6416"/>
                  </a:cubicBezTo>
                  <a:cubicBezTo>
                    <a:pt x="714" y="6406"/>
                    <a:pt x="642" y="6358"/>
                    <a:pt x="614" y="6341"/>
                  </a:cubicBezTo>
                  <a:cubicBezTo>
                    <a:pt x="591" y="6319"/>
                    <a:pt x="572" y="6303"/>
                    <a:pt x="562" y="6296"/>
                  </a:cubicBezTo>
                  <a:cubicBezTo>
                    <a:pt x="559" y="6290"/>
                    <a:pt x="556" y="6284"/>
                    <a:pt x="553" y="6277"/>
                  </a:cubicBezTo>
                  <a:cubicBezTo>
                    <a:pt x="551" y="6270"/>
                    <a:pt x="549" y="6261"/>
                    <a:pt x="548" y="6254"/>
                  </a:cubicBezTo>
                  <a:cubicBezTo>
                    <a:pt x="542" y="5414"/>
                    <a:pt x="478" y="4144"/>
                    <a:pt x="571" y="3546"/>
                  </a:cubicBezTo>
                  <a:cubicBezTo>
                    <a:pt x="582" y="3397"/>
                    <a:pt x="707" y="2753"/>
                    <a:pt x="840" y="2483"/>
                  </a:cubicBezTo>
                  <a:close/>
                  <a:moveTo>
                    <a:pt x="15187" y="1807"/>
                  </a:moveTo>
                  <a:lnTo>
                    <a:pt x="15187" y="1807"/>
                  </a:lnTo>
                  <a:cubicBezTo>
                    <a:pt x="14931" y="2441"/>
                    <a:pt x="14635" y="3065"/>
                    <a:pt x="14531" y="3749"/>
                  </a:cubicBezTo>
                  <a:cubicBezTo>
                    <a:pt x="14383" y="4644"/>
                    <a:pt x="14227" y="5541"/>
                    <a:pt x="13856" y="6377"/>
                  </a:cubicBezTo>
                  <a:cubicBezTo>
                    <a:pt x="13753" y="6645"/>
                    <a:pt x="13646" y="6874"/>
                    <a:pt x="13488" y="6890"/>
                  </a:cubicBezTo>
                  <a:cubicBezTo>
                    <a:pt x="13380" y="6937"/>
                    <a:pt x="13235" y="6940"/>
                    <a:pt x="13122" y="6989"/>
                  </a:cubicBezTo>
                  <a:cubicBezTo>
                    <a:pt x="13106" y="6991"/>
                    <a:pt x="13083" y="6994"/>
                    <a:pt x="13044" y="7002"/>
                  </a:cubicBezTo>
                  <a:cubicBezTo>
                    <a:pt x="12978" y="7012"/>
                    <a:pt x="12913" y="7022"/>
                    <a:pt x="12847" y="7031"/>
                  </a:cubicBezTo>
                  <a:lnTo>
                    <a:pt x="12847" y="7031"/>
                  </a:lnTo>
                  <a:cubicBezTo>
                    <a:pt x="12857" y="7029"/>
                    <a:pt x="12865" y="7029"/>
                    <a:pt x="12865" y="7029"/>
                  </a:cubicBezTo>
                  <a:lnTo>
                    <a:pt x="12865" y="7029"/>
                  </a:lnTo>
                  <a:cubicBezTo>
                    <a:pt x="12866" y="7029"/>
                    <a:pt x="12861" y="7029"/>
                    <a:pt x="12846" y="7031"/>
                  </a:cubicBezTo>
                  <a:lnTo>
                    <a:pt x="12846" y="7031"/>
                  </a:lnTo>
                  <a:cubicBezTo>
                    <a:pt x="12847" y="7031"/>
                    <a:pt x="12847" y="7031"/>
                    <a:pt x="12847" y="7031"/>
                  </a:cubicBezTo>
                  <a:lnTo>
                    <a:pt x="12847" y="7031"/>
                  </a:lnTo>
                  <a:cubicBezTo>
                    <a:pt x="12847" y="7031"/>
                    <a:pt x="12847" y="7031"/>
                    <a:pt x="12846" y="7031"/>
                  </a:cubicBezTo>
                  <a:lnTo>
                    <a:pt x="12846" y="7031"/>
                  </a:lnTo>
                  <a:cubicBezTo>
                    <a:pt x="12846" y="7031"/>
                    <a:pt x="12846" y="7031"/>
                    <a:pt x="12846" y="7031"/>
                  </a:cubicBezTo>
                  <a:lnTo>
                    <a:pt x="12846" y="7031"/>
                  </a:lnTo>
                  <a:cubicBezTo>
                    <a:pt x="12845" y="7031"/>
                    <a:pt x="12843" y="7031"/>
                    <a:pt x="12841" y="7031"/>
                  </a:cubicBezTo>
                  <a:cubicBezTo>
                    <a:pt x="12843" y="7031"/>
                    <a:pt x="12845" y="7031"/>
                    <a:pt x="12846" y="7031"/>
                  </a:cubicBezTo>
                  <a:lnTo>
                    <a:pt x="12846" y="7031"/>
                  </a:lnTo>
                  <a:cubicBezTo>
                    <a:pt x="12844" y="7031"/>
                    <a:pt x="12842" y="7031"/>
                    <a:pt x="12840" y="7031"/>
                  </a:cubicBezTo>
                  <a:cubicBezTo>
                    <a:pt x="12824" y="7042"/>
                    <a:pt x="12578" y="7027"/>
                    <a:pt x="12431" y="7104"/>
                  </a:cubicBezTo>
                  <a:cubicBezTo>
                    <a:pt x="12269" y="7207"/>
                    <a:pt x="12232" y="7418"/>
                    <a:pt x="12252" y="7602"/>
                  </a:cubicBezTo>
                  <a:cubicBezTo>
                    <a:pt x="12250" y="7640"/>
                    <a:pt x="12258" y="7679"/>
                    <a:pt x="12271" y="7716"/>
                  </a:cubicBezTo>
                  <a:cubicBezTo>
                    <a:pt x="12320" y="7926"/>
                    <a:pt x="12414" y="8122"/>
                    <a:pt x="12472" y="8329"/>
                  </a:cubicBezTo>
                  <a:cubicBezTo>
                    <a:pt x="12485" y="8731"/>
                    <a:pt x="11605" y="9589"/>
                    <a:pt x="10750" y="9940"/>
                  </a:cubicBezTo>
                  <a:cubicBezTo>
                    <a:pt x="10379" y="10111"/>
                    <a:pt x="9697" y="10278"/>
                    <a:pt x="9349" y="10278"/>
                  </a:cubicBezTo>
                  <a:cubicBezTo>
                    <a:pt x="9328" y="10278"/>
                    <a:pt x="9309" y="10278"/>
                    <a:pt x="9291" y="10276"/>
                  </a:cubicBezTo>
                  <a:cubicBezTo>
                    <a:pt x="9249" y="10278"/>
                    <a:pt x="9208" y="10279"/>
                    <a:pt x="9166" y="10279"/>
                  </a:cubicBezTo>
                  <a:cubicBezTo>
                    <a:pt x="8567" y="10279"/>
                    <a:pt x="7933" y="10094"/>
                    <a:pt x="7695" y="9978"/>
                  </a:cubicBezTo>
                  <a:cubicBezTo>
                    <a:pt x="7569" y="9910"/>
                    <a:pt x="7471" y="9851"/>
                    <a:pt x="7410" y="9775"/>
                  </a:cubicBezTo>
                  <a:cubicBezTo>
                    <a:pt x="7421" y="9754"/>
                    <a:pt x="7429" y="9728"/>
                    <a:pt x="7427" y="9697"/>
                  </a:cubicBezTo>
                  <a:cubicBezTo>
                    <a:pt x="7444" y="9512"/>
                    <a:pt x="7465" y="9324"/>
                    <a:pt x="7481" y="9135"/>
                  </a:cubicBezTo>
                  <a:cubicBezTo>
                    <a:pt x="7498" y="9102"/>
                    <a:pt x="7517" y="9064"/>
                    <a:pt x="7539" y="9027"/>
                  </a:cubicBezTo>
                  <a:cubicBezTo>
                    <a:pt x="8035" y="8191"/>
                    <a:pt x="8736" y="7524"/>
                    <a:pt x="9451" y="6761"/>
                  </a:cubicBezTo>
                  <a:cubicBezTo>
                    <a:pt x="10159" y="6024"/>
                    <a:pt x="10938" y="5326"/>
                    <a:pt x="11700" y="4794"/>
                  </a:cubicBezTo>
                  <a:cubicBezTo>
                    <a:pt x="12191" y="4438"/>
                    <a:pt x="12534" y="4214"/>
                    <a:pt x="13032" y="3973"/>
                  </a:cubicBezTo>
                  <a:cubicBezTo>
                    <a:pt x="13066" y="3956"/>
                    <a:pt x="13100" y="3941"/>
                    <a:pt x="13135" y="3924"/>
                  </a:cubicBezTo>
                  <a:lnTo>
                    <a:pt x="13136" y="3924"/>
                  </a:lnTo>
                  <a:cubicBezTo>
                    <a:pt x="13451" y="3840"/>
                    <a:pt x="13363" y="3440"/>
                    <a:pt x="13111" y="3440"/>
                  </a:cubicBezTo>
                  <a:cubicBezTo>
                    <a:pt x="13072" y="3440"/>
                    <a:pt x="13028" y="3450"/>
                    <a:pt x="12982" y="3472"/>
                  </a:cubicBezTo>
                  <a:cubicBezTo>
                    <a:pt x="12954" y="3485"/>
                    <a:pt x="12928" y="3504"/>
                    <a:pt x="12905" y="3526"/>
                  </a:cubicBezTo>
                  <a:cubicBezTo>
                    <a:pt x="12776" y="3617"/>
                    <a:pt x="12650" y="3713"/>
                    <a:pt x="12525" y="3810"/>
                  </a:cubicBezTo>
                  <a:cubicBezTo>
                    <a:pt x="12243" y="4040"/>
                    <a:pt x="11754" y="4402"/>
                    <a:pt x="11132" y="4865"/>
                  </a:cubicBezTo>
                  <a:cubicBezTo>
                    <a:pt x="10310" y="5491"/>
                    <a:pt x="9583" y="6225"/>
                    <a:pt x="8872" y="6972"/>
                  </a:cubicBezTo>
                  <a:cubicBezTo>
                    <a:pt x="8403" y="7479"/>
                    <a:pt x="7906" y="7973"/>
                    <a:pt x="7505" y="8536"/>
                  </a:cubicBezTo>
                  <a:cubicBezTo>
                    <a:pt x="7504" y="8362"/>
                    <a:pt x="7489" y="8188"/>
                    <a:pt x="7462" y="8016"/>
                  </a:cubicBezTo>
                  <a:cubicBezTo>
                    <a:pt x="7954" y="6407"/>
                    <a:pt x="9175" y="4961"/>
                    <a:pt x="10450" y="4012"/>
                  </a:cubicBezTo>
                  <a:cubicBezTo>
                    <a:pt x="11933" y="2932"/>
                    <a:pt x="13403" y="2405"/>
                    <a:pt x="15113" y="1832"/>
                  </a:cubicBezTo>
                  <a:cubicBezTo>
                    <a:pt x="15138" y="1824"/>
                    <a:pt x="15162" y="1814"/>
                    <a:pt x="15187" y="1807"/>
                  </a:cubicBezTo>
                  <a:close/>
                  <a:moveTo>
                    <a:pt x="6246" y="1"/>
                  </a:moveTo>
                  <a:cubicBezTo>
                    <a:pt x="5637" y="1"/>
                    <a:pt x="5599" y="934"/>
                    <a:pt x="5886" y="1341"/>
                  </a:cubicBezTo>
                  <a:cubicBezTo>
                    <a:pt x="5994" y="1494"/>
                    <a:pt x="6153" y="1655"/>
                    <a:pt x="6340" y="1709"/>
                  </a:cubicBezTo>
                  <a:cubicBezTo>
                    <a:pt x="6344" y="1716"/>
                    <a:pt x="6347" y="1723"/>
                    <a:pt x="6351" y="1729"/>
                  </a:cubicBezTo>
                  <a:cubicBezTo>
                    <a:pt x="6350" y="1725"/>
                    <a:pt x="6347" y="1719"/>
                    <a:pt x="6345" y="1713"/>
                  </a:cubicBezTo>
                  <a:lnTo>
                    <a:pt x="6345" y="1713"/>
                  </a:lnTo>
                  <a:cubicBezTo>
                    <a:pt x="6694" y="2396"/>
                    <a:pt x="6751" y="2446"/>
                    <a:pt x="6985" y="3129"/>
                  </a:cubicBezTo>
                  <a:cubicBezTo>
                    <a:pt x="6990" y="3141"/>
                    <a:pt x="6991" y="3152"/>
                    <a:pt x="6996" y="3164"/>
                  </a:cubicBezTo>
                  <a:cubicBezTo>
                    <a:pt x="6797" y="3044"/>
                    <a:pt x="6567" y="2965"/>
                    <a:pt x="6358" y="2876"/>
                  </a:cubicBezTo>
                  <a:cubicBezTo>
                    <a:pt x="6149" y="2796"/>
                    <a:pt x="5936" y="2721"/>
                    <a:pt x="5729" y="2631"/>
                  </a:cubicBezTo>
                  <a:cubicBezTo>
                    <a:pt x="5727" y="2631"/>
                    <a:pt x="5727" y="2630"/>
                    <a:pt x="5726" y="2630"/>
                  </a:cubicBezTo>
                  <a:cubicBezTo>
                    <a:pt x="5721" y="2628"/>
                    <a:pt x="5717" y="2625"/>
                    <a:pt x="5713" y="2624"/>
                  </a:cubicBezTo>
                  <a:cubicBezTo>
                    <a:pt x="5775" y="2460"/>
                    <a:pt x="5752" y="2260"/>
                    <a:pt x="5617" y="2137"/>
                  </a:cubicBezTo>
                  <a:cubicBezTo>
                    <a:pt x="5555" y="2083"/>
                    <a:pt x="5469" y="2028"/>
                    <a:pt x="5382" y="2028"/>
                  </a:cubicBezTo>
                  <a:cubicBezTo>
                    <a:pt x="5364" y="2028"/>
                    <a:pt x="5347" y="2031"/>
                    <a:pt x="5329" y="2036"/>
                  </a:cubicBezTo>
                  <a:cubicBezTo>
                    <a:pt x="5304" y="2011"/>
                    <a:pt x="5272" y="1995"/>
                    <a:pt x="5238" y="1995"/>
                  </a:cubicBezTo>
                  <a:cubicBezTo>
                    <a:pt x="5217" y="1995"/>
                    <a:pt x="5196" y="2001"/>
                    <a:pt x="5175" y="2014"/>
                  </a:cubicBezTo>
                  <a:cubicBezTo>
                    <a:pt x="4714" y="2231"/>
                    <a:pt x="4754" y="2894"/>
                    <a:pt x="5303" y="2894"/>
                  </a:cubicBezTo>
                  <a:cubicBezTo>
                    <a:pt x="5338" y="2894"/>
                    <a:pt x="5375" y="2892"/>
                    <a:pt x="5414" y="2886"/>
                  </a:cubicBezTo>
                  <a:cubicBezTo>
                    <a:pt x="5461" y="2879"/>
                    <a:pt x="5501" y="2861"/>
                    <a:pt x="5537" y="2841"/>
                  </a:cubicBezTo>
                  <a:cubicBezTo>
                    <a:pt x="5756" y="2932"/>
                    <a:pt x="5978" y="3013"/>
                    <a:pt x="6199" y="3097"/>
                  </a:cubicBezTo>
                  <a:cubicBezTo>
                    <a:pt x="6455" y="3183"/>
                    <a:pt x="6820" y="3361"/>
                    <a:pt x="6962" y="3458"/>
                  </a:cubicBezTo>
                  <a:cubicBezTo>
                    <a:pt x="7065" y="3533"/>
                    <a:pt x="7035" y="3533"/>
                    <a:pt x="7106" y="3603"/>
                  </a:cubicBezTo>
                  <a:cubicBezTo>
                    <a:pt x="7243" y="4241"/>
                    <a:pt x="7266" y="4859"/>
                    <a:pt x="7297" y="5578"/>
                  </a:cubicBezTo>
                  <a:cubicBezTo>
                    <a:pt x="7305" y="6105"/>
                    <a:pt x="7327" y="6635"/>
                    <a:pt x="7276" y="7160"/>
                  </a:cubicBezTo>
                  <a:cubicBezTo>
                    <a:pt x="7278" y="7202"/>
                    <a:pt x="7274" y="7234"/>
                    <a:pt x="7268" y="7262"/>
                  </a:cubicBezTo>
                  <a:cubicBezTo>
                    <a:pt x="6945" y="6297"/>
                    <a:pt x="6356" y="5424"/>
                    <a:pt x="5629" y="4718"/>
                  </a:cubicBezTo>
                  <a:cubicBezTo>
                    <a:pt x="4741" y="3891"/>
                    <a:pt x="3670" y="3288"/>
                    <a:pt x="2586" y="2753"/>
                  </a:cubicBezTo>
                  <a:cubicBezTo>
                    <a:pt x="2029" y="2496"/>
                    <a:pt x="1495" y="2168"/>
                    <a:pt x="913" y="1972"/>
                  </a:cubicBezTo>
                  <a:cubicBezTo>
                    <a:pt x="881" y="1967"/>
                    <a:pt x="851" y="1965"/>
                    <a:pt x="823" y="1965"/>
                  </a:cubicBezTo>
                  <a:cubicBezTo>
                    <a:pt x="428" y="1965"/>
                    <a:pt x="365" y="2451"/>
                    <a:pt x="241" y="2850"/>
                  </a:cubicBezTo>
                  <a:cubicBezTo>
                    <a:pt x="28" y="3647"/>
                    <a:pt x="0" y="4476"/>
                    <a:pt x="22" y="5297"/>
                  </a:cubicBezTo>
                  <a:cubicBezTo>
                    <a:pt x="16" y="5513"/>
                    <a:pt x="50" y="6131"/>
                    <a:pt x="54" y="6131"/>
                  </a:cubicBezTo>
                  <a:cubicBezTo>
                    <a:pt x="54" y="6131"/>
                    <a:pt x="54" y="6131"/>
                    <a:pt x="54" y="6131"/>
                  </a:cubicBezTo>
                  <a:cubicBezTo>
                    <a:pt x="73" y="6302"/>
                    <a:pt x="145" y="6499"/>
                    <a:pt x="302" y="6587"/>
                  </a:cubicBezTo>
                  <a:cubicBezTo>
                    <a:pt x="504" y="6798"/>
                    <a:pt x="1234" y="6890"/>
                    <a:pt x="1547" y="6965"/>
                  </a:cubicBezTo>
                  <a:cubicBezTo>
                    <a:pt x="1524" y="6988"/>
                    <a:pt x="1499" y="7011"/>
                    <a:pt x="1485" y="7021"/>
                  </a:cubicBezTo>
                  <a:cubicBezTo>
                    <a:pt x="1443" y="7056"/>
                    <a:pt x="1424" y="7072"/>
                    <a:pt x="1421" y="7076"/>
                  </a:cubicBezTo>
                  <a:cubicBezTo>
                    <a:pt x="1311" y="7149"/>
                    <a:pt x="1218" y="7252"/>
                    <a:pt x="1110" y="7322"/>
                  </a:cubicBezTo>
                  <a:cubicBezTo>
                    <a:pt x="1059" y="7369"/>
                    <a:pt x="817" y="7538"/>
                    <a:pt x="620" y="7697"/>
                  </a:cubicBezTo>
                  <a:cubicBezTo>
                    <a:pt x="399" y="7876"/>
                    <a:pt x="468" y="8196"/>
                    <a:pt x="620" y="8398"/>
                  </a:cubicBezTo>
                  <a:cubicBezTo>
                    <a:pt x="668" y="8459"/>
                    <a:pt x="717" y="8540"/>
                    <a:pt x="778" y="8597"/>
                  </a:cubicBezTo>
                  <a:cubicBezTo>
                    <a:pt x="781" y="8601"/>
                    <a:pt x="781" y="8602"/>
                    <a:pt x="787" y="8607"/>
                  </a:cubicBezTo>
                  <a:cubicBezTo>
                    <a:pt x="942" y="8821"/>
                    <a:pt x="1130" y="9008"/>
                    <a:pt x="1334" y="9176"/>
                  </a:cubicBezTo>
                  <a:cubicBezTo>
                    <a:pt x="1611" y="9397"/>
                    <a:pt x="1826" y="9552"/>
                    <a:pt x="2298" y="9794"/>
                  </a:cubicBezTo>
                  <a:cubicBezTo>
                    <a:pt x="3165" y="10228"/>
                    <a:pt x="4377" y="10744"/>
                    <a:pt x="5582" y="10744"/>
                  </a:cubicBezTo>
                  <a:cubicBezTo>
                    <a:pt x="5671" y="10744"/>
                    <a:pt x="5760" y="10741"/>
                    <a:pt x="5849" y="10735"/>
                  </a:cubicBezTo>
                  <a:cubicBezTo>
                    <a:pt x="6261" y="10696"/>
                    <a:pt x="6354" y="10702"/>
                    <a:pt x="6768" y="10564"/>
                  </a:cubicBezTo>
                  <a:cubicBezTo>
                    <a:pt x="6971" y="10494"/>
                    <a:pt x="7143" y="10360"/>
                    <a:pt x="7250" y="10172"/>
                  </a:cubicBezTo>
                  <a:cubicBezTo>
                    <a:pt x="7259" y="10182"/>
                    <a:pt x="7266" y="10192"/>
                    <a:pt x="7278" y="10202"/>
                  </a:cubicBezTo>
                  <a:cubicBezTo>
                    <a:pt x="7287" y="10208"/>
                    <a:pt x="7295" y="10214"/>
                    <a:pt x="7301" y="10220"/>
                  </a:cubicBezTo>
                  <a:cubicBezTo>
                    <a:pt x="7321" y="10242"/>
                    <a:pt x="7343" y="10262"/>
                    <a:pt x="7365" y="10281"/>
                  </a:cubicBezTo>
                  <a:cubicBezTo>
                    <a:pt x="7421" y="10328"/>
                    <a:pt x="7588" y="10448"/>
                    <a:pt x="7608" y="10448"/>
                  </a:cubicBezTo>
                  <a:cubicBezTo>
                    <a:pt x="7611" y="10448"/>
                    <a:pt x="7611" y="10446"/>
                    <a:pt x="7608" y="10441"/>
                  </a:cubicBezTo>
                  <a:lnTo>
                    <a:pt x="7608" y="10441"/>
                  </a:lnTo>
                  <a:cubicBezTo>
                    <a:pt x="8035" y="10694"/>
                    <a:pt x="8547" y="10771"/>
                    <a:pt x="9048" y="10771"/>
                  </a:cubicBezTo>
                  <a:cubicBezTo>
                    <a:pt x="9199" y="10771"/>
                    <a:pt x="9349" y="10764"/>
                    <a:pt x="9496" y="10753"/>
                  </a:cubicBezTo>
                  <a:cubicBezTo>
                    <a:pt x="9936" y="10737"/>
                    <a:pt x="10951" y="10357"/>
                    <a:pt x="11512" y="9977"/>
                  </a:cubicBezTo>
                  <a:cubicBezTo>
                    <a:pt x="11965" y="9673"/>
                    <a:pt x="12205" y="9500"/>
                    <a:pt x="12566" y="9099"/>
                  </a:cubicBezTo>
                  <a:cubicBezTo>
                    <a:pt x="12594" y="9066"/>
                    <a:pt x="12602" y="9054"/>
                    <a:pt x="12597" y="9054"/>
                  </a:cubicBezTo>
                  <a:cubicBezTo>
                    <a:pt x="12589" y="9054"/>
                    <a:pt x="12547" y="9086"/>
                    <a:pt x="12514" y="9102"/>
                  </a:cubicBezTo>
                  <a:cubicBezTo>
                    <a:pt x="12769" y="8962"/>
                    <a:pt x="12938" y="8630"/>
                    <a:pt x="12979" y="8348"/>
                  </a:cubicBezTo>
                  <a:cubicBezTo>
                    <a:pt x="12986" y="8193"/>
                    <a:pt x="12903" y="8054"/>
                    <a:pt x="12841" y="7916"/>
                  </a:cubicBezTo>
                  <a:cubicBezTo>
                    <a:pt x="12793" y="7806"/>
                    <a:pt x="12766" y="7766"/>
                    <a:pt x="12669" y="7502"/>
                  </a:cubicBezTo>
                  <a:cubicBezTo>
                    <a:pt x="12667" y="7498"/>
                    <a:pt x="12664" y="7496"/>
                    <a:pt x="12663" y="7493"/>
                  </a:cubicBezTo>
                  <a:cubicBezTo>
                    <a:pt x="12659" y="7483"/>
                    <a:pt x="12654" y="7473"/>
                    <a:pt x="12651" y="7464"/>
                  </a:cubicBezTo>
                  <a:cubicBezTo>
                    <a:pt x="12649" y="7451"/>
                    <a:pt x="12647" y="7440"/>
                    <a:pt x="12644" y="7427"/>
                  </a:cubicBezTo>
                  <a:cubicBezTo>
                    <a:pt x="12644" y="7421"/>
                    <a:pt x="12643" y="7415"/>
                    <a:pt x="12643" y="7408"/>
                  </a:cubicBezTo>
                  <a:cubicBezTo>
                    <a:pt x="12724" y="7395"/>
                    <a:pt x="12921" y="7399"/>
                    <a:pt x="13177" y="7383"/>
                  </a:cubicBezTo>
                  <a:cubicBezTo>
                    <a:pt x="13174" y="7383"/>
                    <a:pt x="13171" y="7382"/>
                    <a:pt x="13170" y="7380"/>
                  </a:cubicBezTo>
                  <a:lnTo>
                    <a:pt x="13170" y="7380"/>
                  </a:lnTo>
                  <a:cubicBezTo>
                    <a:pt x="13216" y="7388"/>
                    <a:pt x="13263" y="7391"/>
                    <a:pt x="13310" y="7391"/>
                  </a:cubicBezTo>
                  <a:cubicBezTo>
                    <a:pt x="13390" y="7391"/>
                    <a:pt x="13471" y="7383"/>
                    <a:pt x="13548" y="7374"/>
                  </a:cubicBezTo>
                  <a:lnTo>
                    <a:pt x="13548" y="7374"/>
                  </a:lnTo>
                  <a:cubicBezTo>
                    <a:pt x="13537" y="7375"/>
                    <a:pt x="13532" y="7376"/>
                    <a:pt x="13535" y="7376"/>
                  </a:cubicBezTo>
                  <a:cubicBezTo>
                    <a:pt x="13539" y="7376"/>
                    <a:pt x="13551" y="7375"/>
                    <a:pt x="13574" y="7372"/>
                  </a:cubicBezTo>
                  <a:cubicBezTo>
                    <a:pt x="13575" y="7372"/>
                    <a:pt x="13578" y="7370"/>
                    <a:pt x="13581" y="7370"/>
                  </a:cubicBezTo>
                  <a:cubicBezTo>
                    <a:pt x="13746" y="7343"/>
                    <a:pt x="13910" y="7270"/>
                    <a:pt x="14030" y="7150"/>
                  </a:cubicBezTo>
                  <a:cubicBezTo>
                    <a:pt x="14333" y="6727"/>
                    <a:pt x="14472" y="6202"/>
                    <a:pt x="14648" y="5715"/>
                  </a:cubicBezTo>
                  <a:cubicBezTo>
                    <a:pt x="14902" y="4938"/>
                    <a:pt x="14946" y="4112"/>
                    <a:pt x="15158" y="3325"/>
                  </a:cubicBezTo>
                  <a:cubicBezTo>
                    <a:pt x="15319" y="2679"/>
                    <a:pt x="15697" y="2097"/>
                    <a:pt x="15846" y="1452"/>
                  </a:cubicBezTo>
                  <a:cubicBezTo>
                    <a:pt x="15810" y="1238"/>
                    <a:pt x="15694" y="1169"/>
                    <a:pt x="15550" y="1169"/>
                  </a:cubicBezTo>
                  <a:cubicBezTo>
                    <a:pt x="15304" y="1169"/>
                    <a:pt x="14978" y="1371"/>
                    <a:pt x="14849" y="1392"/>
                  </a:cubicBezTo>
                  <a:cubicBezTo>
                    <a:pt x="14131" y="1667"/>
                    <a:pt x="13695" y="1826"/>
                    <a:pt x="13028" y="2108"/>
                  </a:cubicBezTo>
                  <a:cubicBezTo>
                    <a:pt x="10739" y="3045"/>
                    <a:pt x="8646" y="4691"/>
                    <a:pt x="7570" y="6952"/>
                  </a:cubicBezTo>
                  <a:cubicBezTo>
                    <a:pt x="7607" y="6393"/>
                    <a:pt x="7582" y="5831"/>
                    <a:pt x="7570" y="5272"/>
                  </a:cubicBezTo>
                  <a:cubicBezTo>
                    <a:pt x="7557" y="4875"/>
                    <a:pt x="7527" y="4480"/>
                    <a:pt x="7476" y="4088"/>
                  </a:cubicBezTo>
                  <a:cubicBezTo>
                    <a:pt x="7505" y="4072"/>
                    <a:pt x="7530" y="4046"/>
                    <a:pt x="7539" y="4007"/>
                  </a:cubicBezTo>
                  <a:cubicBezTo>
                    <a:pt x="7588" y="3872"/>
                    <a:pt x="7691" y="3739"/>
                    <a:pt x="7922" y="3540"/>
                  </a:cubicBezTo>
                  <a:cubicBezTo>
                    <a:pt x="8105" y="3387"/>
                    <a:pt x="8488" y="3151"/>
                    <a:pt x="8678" y="2858"/>
                  </a:cubicBezTo>
                  <a:cubicBezTo>
                    <a:pt x="8803" y="2680"/>
                    <a:pt x="8927" y="2480"/>
                    <a:pt x="8958" y="2262"/>
                  </a:cubicBezTo>
                  <a:cubicBezTo>
                    <a:pt x="8985" y="2266"/>
                    <a:pt x="9011" y="2270"/>
                    <a:pt x="9047" y="2270"/>
                  </a:cubicBezTo>
                  <a:cubicBezTo>
                    <a:pt x="9072" y="2270"/>
                    <a:pt x="9102" y="2268"/>
                    <a:pt x="9141" y="2264"/>
                  </a:cubicBezTo>
                  <a:lnTo>
                    <a:pt x="9141" y="2264"/>
                  </a:lnTo>
                  <a:cubicBezTo>
                    <a:pt x="9136" y="2264"/>
                    <a:pt x="9135" y="2265"/>
                    <a:pt x="9135" y="2265"/>
                  </a:cubicBezTo>
                  <a:cubicBezTo>
                    <a:pt x="9138" y="2265"/>
                    <a:pt x="9180" y="2259"/>
                    <a:pt x="9205" y="2255"/>
                  </a:cubicBezTo>
                  <a:cubicBezTo>
                    <a:pt x="9267" y="2243"/>
                    <a:pt x="9328" y="2223"/>
                    <a:pt x="9385" y="2191"/>
                  </a:cubicBezTo>
                  <a:cubicBezTo>
                    <a:pt x="9519" y="2105"/>
                    <a:pt x="9629" y="1975"/>
                    <a:pt x="9677" y="1822"/>
                  </a:cubicBezTo>
                  <a:cubicBezTo>
                    <a:pt x="9708" y="1743"/>
                    <a:pt x="9751" y="1295"/>
                    <a:pt x="9398" y="1177"/>
                  </a:cubicBezTo>
                  <a:cubicBezTo>
                    <a:pt x="9353" y="1165"/>
                    <a:pt x="9308" y="1159"/>
                    <a:pt x="9264" y="1159"/>
                  </a:cubicBezTo>
                  <a:cubicBezTo>
                    <a:pt x="9010" y="1159"/>
                    <a:pt x="8777" y="1349"/>
                    <a:pt x="8677" y="1580"/>
                  </a:cubicBezTo>
                  <a:cubicBezTo>
                    <a:pt x="8588" y="1830"/>
                    <a:pt x="8594" y="1910"/>
                    <a:pt x="8590" y="2095"/>
                  </a:cubicBezTo>
                  <a:cubicBezTo>
                    <a:pt x="8590" y="2097"/>
                    <a:pt x="8590" y="2098"/>
                    <a:pt x="8590" y="2098"/>
                  </a:cubicBezTo>
                  <a:cubicBezTo>
                    <a:pt x="8590" y="2101"/>
                    <a:pt x="8590" y="2101"/>
                    <a:pt x="8590" y="2104"/>
                  </a:cubicBezTo>
                  <a:cubicBezTo>
                    <a:pt x="8551" y="2249"/>
                    <a:pt x="8574" y="2194"/>
                    <a:pt x="8539" y="2349"/>
                  </a:cubicBezTo>
                  <a:cubicBezTo>
                    <a:pt x="8442" y="2656"/>
                    <a:pt x="8402" y="2744"/>
                    <a:pt x="8173" y="2999"/>
                  </a:cubicBezTo>
                  <a:cubicBezTo>
                    <a:pt x="7930" y="3235"/>
                    <a:pt x="7623" y="3411"/>
                    <a:pt x="7416" y="3682"/>
                  </a:cubicBezTo>
                  <a:cubicBezTo>
                    <a:pt x="7350" y="3304"/>
                    <a:pt x="7263" y="2929"/>
                    <a:pt x="7148" y="2562"/>
                  </a:cubicBezTo>
                  <a:cubicBezTo>
                    <a:pt x="7052" y="2176"/>
                    <a:pt x="6916" y="1806"/>
                    <a:pt x="6761" y="1573"/>
                  </a:cubicBezTo>
                  <a:cubicBezTo>
                    <a:pt x="6781" y="1493"/>
                    <a:pt x="6784" y="1403"/>
                    <a:pt x="6802" y="1328"/>
                  </a:cubicBezTo>
                  <a:cubicBezTo>
                    <a:pt x="6861" y="1067"/>
                    <a:pt x="6884" y="184"/>
                    <a:pt x="6348" y="9"/>
                  </a:cubicBezTo>
                  <a:cubicBezTo>
                    <a:pt x="6313" y="3"/>
                    <a:pt x="6279" y="1"/>
                    <a:pt x="6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8"/>
            <p:cNvSpPr/>
            <p:nvPr/>
          </p:nvSpPr>
          <p:spPr>
            <a:xfrm>
              <a:off x="6513165" y="4296585"/>
              <a:ext cx="134" cy="67"/>
            </a:xfrm>
            <a:custGeom>
              <a:avLst/>
              <a:gdLst/>
              <a:ahLst/>
              <a:cxnLst/>
              <a:rect l="l" t="t" r="r" b="b"/>
              <a:pathLst>
                <a:path w="4" h="2" extrusionOk="0">
                  <a:moveTo>
                    <a:pt x="1" y="0"/>
                  </a:moveTo>
                  <a:lnTo>
                    <a:pt x="1" y="0"/>
                  </a:lnTo>
                  <a:cubicBezTo>
                    <a:pt x="2" y="0"/>
                    <a:pt x="2" y="1"/>
                    <a:pt x="3" y="1"/>
                  </a:cubicBezTo>
                  <a:cubicBezTo>
                    <a:pt x="2" y="1"/>
                    <a:pt x="2" y="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8"/>
            <p:cNvSpPr/>
            <p:nvPr/>
          </p:nvSpPr>
          <p:spPr>
            <a:xfrm>
              <a:off x="6338560" y="4291638"/>
              <a:ext cx="215459" cy="259573"/>
            </a:xfrm>
            <a:custGeom>
              <a:avLst/>
              <a:gdLst/>
              <a:ahLst/>
              <a:cxnLst/>
              <a:rect l="l" t="t" r="r" b="b"/>
              <a:pathLst>
                <a:path w="6447" h="7767" extrusionOk="0">
                  <a:moveTo>
                    <a:pt x="364" y="0"/>
                  </a:moveTo>
                  <a:cubicBezTo>
                    <a:pt x="229" y="270"/>
                    <a:pt x="104" y="917"/>
                    <a:pt x="91" y="1066"/>
                  </a:cubicBezTo>
                  <a:cubicBezTo>
                    <a:pt x="0" y="1661"/>
                    <a:pt x="62" y="2931"/>
                    <a:pt x="70" y="3771"/>
                  </a:cubicBezTo>
                  <a:cubicBezTo>
                    <a:pt x="70" y="3778"/>
                    <a:pt x="73" y="3788"/>
                    <a:pt x="75" y="3795"/>
                  </a:cubicBezTo>
                  <a:cubicBezTo>
                    <a:pt x="77" y="3803"/>
                    <a:pt x="83" y="3807"/>
                    <a:pt x="84" y="3814"/>
                  </a:cubicBezTo>
                  <a:cubicBezTo>
                    <a:pt x="94" y="3822"/>
                    <a:pt x="113" y="3836"/>
                    <a:pt x="135" y="3858"/>
                  </a:cubicBezTo>
                  <a:cubicBezTo>
                    <a:pt x="164" y="3877"/>
                    <a:pt x="236" y="3923"/>
                    <a:pt x="268" y="3932"/>
                  </a:cubicBezTo>
                  <a:cubicBezTo>
                    <a:pt x="388" y="3997"/>
                    <a:pt x="811" y="4156"/>
                    <a:pt x="992" y="4168"/>
                  </a:cubicBezTo>
                  <a:cubicBezTo>
                    <a:pt x="1186" y="4215"/>
                    <a:pt x="1357" y="4124"/>
                    <a:pt x="1510" y="4338"/>
                  </a:cubicBezTo>
                  <a:cubicBezTo>
                    <a:pt x="1542" y="4396"/>
                    <a:pt x="1552" y="4462"/>
                    <a:pt x="1547" y="4527"/>
                  </a:cubicBezTo>
                  <a:cubicBezTo>
                    <a:pt x="1552" y="4654"/>
                    <a:pt x="1441" y="4761"/>
                    <a:pt x="1361" y="4854"/>
                  </a:cubicBezTo>
                  <a:cubicBezTo>
                    <a:pt x="1319" y="4902"/>
                    <a:pt x="1295" y="4928"/>
                    <a:pt x="1287" y="4928"/>
                  </a:cubicBezTo>
                  <a:cubicBezTo>
                    <a:pt x="1240" y="4990"/>
                    <a:pt x="1167" y="5036"/>
                    <a:pt x="1112" y="5089"/>
                  </a:cubicBezTo>
                  <a:cubicBezTo>
                    <a:pt x="943" y="5238"/>
                    <a:pt x="617" y="5491"/>
                    <a:pt x="503" y="5579"/>
                  </a:cubicBezTo>
                  <a:cubicBezTo>
                    <a:pt x="537" y="5676"/>
                    <a:pt x="520" y="5640"/>
                    <a:pt x="582" y="5782"/>
                  </a:cubicBezTo>
                  <a:cubicBezTo>
                    <a:pt x="600" y="5815"/>
                    <a:pt x="618" y="5852"/>
                    <a:pt x="636" y="5889"/>
                  </a:cubicBezTo>
                  <a:cubicBezTo>
                    <a:pt x="640" y="5889"/>
                    <a:pt x="650" y="5899"/>
                    <a:pt x="666" y="5928"/>
                  </a:cubicBezTo>
                  <a:cubicBezTo>
                    <a:pt x="756" y="6066"/>
                    <a:pt x="844" y="6164"/>
                    <a:pt x="1030" y="6350"/>
                  </a:cubicBezTo>
                  <a:cubicBezTo>
                    <a:pt x="1769" y="7069"/>
                    <a:pt x="3416" y="7766"/>
                    <a:pt x="4754" y="7766"/>
                  </a:cubicBezTo>
                  <a:cubicBezTo>
                    <a:pt x="4771" y="7766"/>
                    <a:pt x="4787" y="7766"/>
                    <a:pt x="4803" y="7766"/>
                  </a:cubicBezTo>
                  <a:cubicBezTo>
                    <a:pt x="4839" y="7766"/>
                    <a:pt x="4875" y="7766"/>
                    <a:pt x="4909" y="7766"/>
                  </a:cubicBezTo>
                  <a:cubicBezTo>
                    <a:pt x="5464" y="7766"/>
                    <a:pt x="5888" y="7730"/>
                    <a:pt x="6266" y="7521"/>
                  </a:cubicBezTo>
                  <a:cubicBezTo>
                    <a:pt x="6331" y="7430"/>
                    <a:pt x="6447" y="7308"/>
                    <a:pt x="6324" y="6914"/>
                  </a:cubicBezTo>
                  <a:cubicBezTo>
                    <a:pt x="6280" y="6746"/>
                    <a:pt x="6102" y="6379"/>
                    <a:pt x="5894" y="6102"/>
                  </a:cubicBezTo>
                  <a:cubicBezTo>
                    <a:pt x="5891" y="6254"/>
                    <a:pt x="5883" y="6408"/>
                    <a:pt x="5872" y="6560"/>
                  </a:cubicBezTo>
                  <a:cubicBezTo>
                    <a:pt x="5044" y="6105"/>
                    <a:pt x="4217" y="5650"/>
                    <a:pt x="3390" y="5196"/>
                  </a:cubicBezTo>
                  <a:cubicBezTo>
                    <a:pt x="2993" y="4976"/>
                    <a:pt x="2591" y="4753"/>
                    <a:pt x="2256" y="4447"/>
                  </a:cubicBezTo>
                  <a:cubicBezTo>
                    <a:pt x="1658" y="3898"/>
                    <a:pt x="1324" y="3124"/>
                    <a:pt x="1054" y="2358"/>
                  </a:cubicBezTo>
                  <a:cubicBezTo>
                    <a:pt x="786" y="1592"/>
                    <a:pt x="568" y="810"/>
                    <a:pt x="400" y="16"/>
                  </a:cubicBezTo>
                  <a:cubicBezTo>
                    <a:pt x="388" y="9"/>
                    <a:pt x="375" y="5"/>
                    <a:pt x="364"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8"/>
            <p:cNvSpPr/>
            <p:nvPr/>
          </p:nvSpPr>
          <p:spPr>
            <a:xfrm>
              <a:off x="6524576" y="4408408"/>
              <a:ext cx="36662" cy="100962"/>
            </a:xfrm>
            <a:custGeom>
              <a:avLst/>
              <a:gdLst/>
              <a:ahLst/>
              <a:cxnLst/>
              <a:rect l="l" t="t" r="r" b="b"/>
              <a:pathLst>
                <a:path w="1097" h="3021" extrusionOk="0">
                  <a:moveTo>
                    <a:pt x="0" y="0"/>
                  </a:moveTo>
                  <a:lnTo>
                    <a:pt x="0" y="0"/>
                  </a:lnTo>
                  <a:cubicBezTo>
                    <a:pt x="161" y="700"/>
                    <a:pt x="287" y="1405"/>
                    <a:pt x="320" y="2114"/>
                  </a:cubicBezTo>
                  <a:cubicBezTo>
                    <a:pt x="487" y="2285"/>
                    <a:pt x="648" y="2468"/>
                    <a:pt x="798" y="2670"/>
                  </a:cubicBezTo>
                  <a:cubicBezTo>
                    <a:pt x="808" y="2682"/>
                    <a:pt x="808" y="2682"/>
                    <a:pt x="804" y="2682"/>
                  </a:cubicBezTo>
                  <a:cubicBezTo>
                    <a:pt x="902" y="2788"/>
                    <a:pt x="996" y="2901"/>
                    <a:pt x="1076" y="3021"/>
                  </a:cubicBezTo>
                  <a:cubicBezTo>
                    <a:pt x="1092" y="2791"/>
                    <a:pt x="1096" y="2557"/>
                    <a:pt x="1054" y="2326"/>
                  </a:cubicBezTo>
                  <a:cubicBezTo>
                    <a:pt x="926" y="1576"/>
                    <a:pt x="579" y="805"/>
                    <a:pt x="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8"/>
            <p:cNvSpPr/>
            <p:nvPr/>
          </p:nvSpPr>
          <p:spPr>
            <a:xfrm>
              <a:off x="6571999" y="4428326"/>
              <a:ext cx="21756" cy="65603"/>
            </a:xfrm>
            <a:custGeom>
              <a:avLst/>
              <a:gdLst/>
              <a:ahLst/>
              <a:cxnLst/>
              <a:rect l="l" t="t" r="r" b="b"/>
              <a:pathLst>
                <a:path w="651" h="1963" extrusionOk="0">
                  <a:moveTo>
                    <a:pt x="650" y="1"/>
                  </a:moveTo>
                  <a:cubicBezTo>
                    <a:pt x="375" y="457"/>
                    <a:pt x="152" y="941"/>
                    <a:pt x="0" y="1442"/>
                  </a:cubicBezTo>
                  <a:cubicBezTo>
                    <a:pt x="26" y="1614"/>
                    <a:pt x="41" y="1788"/>
                    <a:pt x="44" y="1963"/>
                  </a:cubicBezTo>
                  <a:cubicBezTo>
                    <a:pt x="219" y="1715"/>
                    <a:pt x="414" y="1482"/>
                    <a:pt x="621" y="1253"/>
                  </a:cubicBezTo>
                  <a:cubicBezTo>
                    <a:pt x="587" y="835"/>
                    <a:pt x="597" y="415"/>
                    <a:pt x="65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8"/>
            <p:cNvSpPr/>
            <p:nvPr/>
          </p:nvSpPr>
          <p:spPr>
            <a:xfrm>
              <a:off x="6570160" y="4269046"/>
              <a:ext cx="259974" cy="283201"/>
            </a:xfrm>
            <a:custGeom>
              <a:avLst/>
              <a:gdLst/>
              <a:ahLst/>
              <a:cxnLst/>
              <a:rect l="l" t="t" r="r" b="b"/>
              <a:pathLst>
                <a:path w="7779" h="8474" extrusionOk="0">
                  <a:moveTo>
                    <a:pt x="7779" y="0"/>
                  </a:moveTo>
                  <a:lnTo>
                    <a:pt x="7779" y="0"/>
                  </a:lnTo>
                  <a:cubicBezTo>
                    <a:pt x="7754" y="7"/>
                    <a:pt x="7730" y="16"/>
                    <a:pt x="7706" y="23"/>
                  </a:cubicBezTo>
                  <a:cubicBezTo>
                    <a:pt x="7468" y="106"/>
                    <a:pt x="7234" y="185"/>
                    <a:pt x="7004" y="264"/>
                  </a:cubicBezTo>
                  <a:cubicBezTo>
                    <a:pt x="6932" y="394"/>
                    <a:pt x="6867" y="529"/>
                    <a:pt x="6804" y="663"/>
                  </a:cubicBezTo>
                  <a:cubicBezTo>
                    <a:pt x="6357" y="1641"/>
                    <a:pt x="6131" y="2719"/>
                    <a:pt x="5579" y="3642"/>
                  </a:cubicBezTo>
                  <a:cubicBezTo>
                    <a:pt x="4564" y="5332"/>
                    <a:pt x="2643" y="6218"/>
                    <a:pt x="837" y="7005"/>
                  </a:cubicBezTo>
                  <a:cubicBezTo>
                    <a:pt x="787" y="6807"/>
                    <a:pt x="745" y="6601"/>
                    <a:pt x="717" y="6397"/>
                  </a:cubicBezTo>
                  <a:cubicBezTo>
                    <a:pt x="500" y="6659"/>
                    <a:pt x="303" y="6929"/>
                    <a:pt x="129" y="7220"/>
                  </a:cubicBezTo>
                  <a:cubicBezTo>
                    <a:pt x="107" y="7259"/>
                    <a:pt x="89" y="7295"/>
                    <a:pt x="71" y="7328"/>
                  </a:cubicBezTo>
                  <a:cubicBezTo>
                    <a:pt x="58" y="7517"/>
                    <a:pt x="36" y="7703"/>
                    <a:pt x="19" y="7892"/>
                  </a:cubicBezTo>
                  <a:cubicBezTo>
                    <a:pt x="19" y="7921"/>
                    <a:pt x="12" y="7947"/>
                    <a:pt x="0" y="7968"/>
                  </a:cubicBezTo>
                  <a:cubicBezTo>
                    <a:pt x="63" y="8042"/>
                    <a:pt x="161" y="8103"/>
                    <a:pt x="286" y="8170"/>
                  </a:cubicBezTo>
                  <a:cubicBezTo>
                    <a:pt x="528" y="8288"/>
                    <a:pt x="1167" y="8473"/>
                    <a:pt x="1769" y="8473"/>
                  </a:cubicBezTo>
                  <a:cubicBezTo>
                    <a:pt x="1807" y="8473"/>
                    <a:pt x="1845" y="8472"/>
                    <a:pt x="1883" y="8471"/>
                  </a:cubicBezTo>
                  <a:cubicBezTo>
                    <a:pt x="1901" y="8472"/>
                    <a:pt x="1920" y="8473"/>
                    <a:pt x="1941" y="8473"/>
                  </a:cubicBezTo>
                  <a:cubicBezTo>
                    <a:pt x="2290" y="8473"/>
                    <a:pt x="2970" y="8304"/>
                    <a:pt x="3344" y="8133"/>
                  </a:cubicBezTo>
                  <a:cubicBezTo>
                    <a:pt x="4197" y="7780"/>
                    <a:pt x="5077" y="6924"/>
                    <a:pt x="5062" y="6520"/>
                  </a:cubicBezTo>
                  <a:cubicBezTo>
                    <a:pt x="5007" y="6313"/>
                    <a:pt x="4912" y="6118"/>
                    <a:pt x="4863" y="5909"/>
                  </a:cubicBezTo>
                  <a:cubicBezTo>
                    <a:pt x="4848" y="5873"/>
                    <a:pt x="4844" y="5833"/>
                    <a:pt x="4844" y="5793"/>
                  </a:cubicBezTo>
                  <a:cubicBezTo>
                    <a:pt x="4822" y="5611"/>
                    <a:pt x="4861" y="5400"/>
                    <a:pt x="5025" y="5295"/>
                  </a:cubicBezTo>
                  <a:cubicBezTo>
                    <a:pt x="5168" y="5222"/>
                    <a:pt x="5416" y="5233"/>
                    <a:pt x="5433" y="5223"/>
                  </a:cubicBezTo>
                  <a:cubicBezTo>
                    <a:pt x="5445" y="5222"/>
                    <a:pt x="5458" y="5222"/>
                    <a:pt x="5458" y="5222"/>
                  </a:cubicBezTo>
                  <a:cubicBezTo>
                    <a:pt x="5517" y="5211"/>
                    <a:pt x="5575" y="5204"/>
                    <a:pt x="5636" y="5195"/>
                  </a:cubicBezTo>
                  <a:cubicBezTo>
                    <a:pt x="5673" y="5188"/>
                    <a:pt x="5698" y="5182"/>
                    <a:pt x="5714" y="5182"/>
                  </a:cubicBezTo>
                  <a:cubicBezTo>
                    <a:pt x="5828" y="5132"/>
                    <a:pt x="5972" y="5130"/>
                    <a:pt x="6080" y="5083"/>
                  </a:cubicBezTo>
                  <a:cubicBezTo>
                    <a:pt x="6240" y="5065"/>
                    <a:pt x="6345" y="4836"/>
                    <a:pt x="6448" y="4570"/>
                  </a:cubicBezTo>
                  <a:cubicBezTo>
                    <a:pt x="6819" y="3734"/>
                    <a:pt x="6975" y="2835"/>
                    <a:pt x="7121" y="1940"/>
                  </a:cubicBezTo>
                  <a:cubicBezTo>
                    <a:pt x="7227" y="1258"/>
                    <a:pt x="7524" y="634"/>
                    <a:pt x="7779"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0" name="Google Shape;730;p8"/>
          <p:cNvGrpSpPr/>
          <p:nvPr/>
        </p:nvGrpSpPr>
        <p:grpSpPr>
          <a:xfrm flipH="1">
            <a:off x="7640006" y="6315500"/>
            <a:ext cx="699449" cy="572241"/>
            <a:chOff x="6880651" y="4354234"/>
            <a:chExt cx="244768" cy="200253"/>
          </a:xfrm>
        </p:grpSpPr>
        <p:sp>
          <p:nvSpPr>
            <p:cNvPr id="731" name="Google Shape;731;p8"/>
            <p:cNvSpPr/>
            <p:nvPr/>
          </p:nvSpPr>
          <p:spPr>
            <a:xfrm>
              <a:off x="6901806" y="4377929"/>
              <a:ext cx="201857" cy="159681"/>
            </a:xfrm>
            <a:custGeom>
              <a:avLst/>
              <a:gdLst/>
              <a:ahLst/>
              <a:cxnLst/>
              <a:rect l="l" t="t" r="r" b="b"/>
              <a:pathLst>
                <a:path w="6040" h="4778" extrusionOk="0">
                  <a:moveTo>
                    <a:pt x="1490" y="3367"/>
                  </a:moveTo>
                  <a:cubicBezTo>
                    <a:pt x="1489" y="3391"/>
                    <a:pt x="1489" y="3415"/>
                    <a:pt x="1491" y="3439"/>
                  </a:cubicBezTo>
                  <a:lnTo>
                    <a:pt x="1491" y="3439"/>
                  </a:lnTo>
                  <a:cubicBezTo>
                    <a:pt x="1491" y="3425"/>
                    <a:pt x="1491" y="3401"/>
                    <a:pt x="1490" y="3367"/>
                  </a:cubicBezTo>
                  <a:close/>
                  <a:moveTo>
                    <a:pt x="3407" y="0"/>
                  </a:moveTo>
                  <a:cubicBezTo>
                    <a:pt x="2838" y="675"/>
                    <a:pt x="2314" y="1675"/>
                    <a:pt x="2120" y="2771"/>
                  </a:cubicBezTo>
                  <a:cubicBezTo>
                    <a:pt x="2036" y="3064"/>
                    <a:pt x="2029" y="3678"/>
                    <a:pt x="1988" y="3888"/>
                  </a:cubicBezTo>
                  <a:cubicBezTo>
                    <a:pt x="1991" y="3915"/>
                    <a:pt x="1993" y="3944"/>
                    <a:pt x="1994" y="3972"/>
                  </a:cubicBezTo>
                  <a:cubicBezTo>
                    <a:pt x="1999" y="4008"/>
                    <a:pt x="1999" y="4044"/>
                    <a:pt x="1997" y="4082"/>
                  </a:cubicBezTo>
                  <a:cubicBezTo>
                    <a:pt x="1997" y="4085"/>
                    <a:pt x="1999" y="4088"/>
                    <a:pt x="1999" y="4091"/>
                  </a:cubicBezTo>
                  <a:cubicBezTo>
                    <a:pt x="2000" y="4093"/>
                    <a:pt x="1999" y="4095"/>
                    <a:pt x="1997" y="4098"/>
                  </a:cubicBezTo>
                  <a:cubicBezTo>
                    <a:pt x="1994" y="4138"/>
                    <a:pt x="1988" y="4177"/>
                    <a:pt x="1970" y="4214"/>
                  </a:cubicBezTo>
                  <a:cubicBezTo>
                    <a:pt x="1935" y="4277"/>
                    <a:pt x="1865" y="4311"/>
                    <a:pt x="1796" y="4311"/>
                  </a:cubicBezTo>
                  <a:cubicBezTo>
                    <a:pt x="1737" y="4311"/>
                    <a:pt x="1679" y="4286"/>
                    <a:pt x="1644" y="4234"/>
                  </a:cubicBezTo>
                  <a:cubicBezTo>
                    <a:pt x="1561" y="4072"/>
                    <a:pt x="1611" y="4107"/>
                    <a:pt x="1577" y="3907"/>
                  </a:cubicBezTo>
                  <a:cubicBezTo>
                    <a:pt x="1587" y="3814"/>
                    <a:pt x="1503" y="3621"/>
                    <a:pt x="1491" y="3439"/>
                  </a:cubicBezTo>
                  <a:lnTo>
                    <a:pt x="1491" y="3439"/>
                  </a:lnTo>
                  <a:cubicBezTo>
                    <a:pt x="1491" y="3454"/>
                    <a:pt x="1490" y="3460"/>
                    <a:pt x="1488" y="3460"/>
                  </a:cubicBezTo>
                  <a:cubicBezTo>
                    <a:pt x="1482" y="3460"/>
                    <a:pt x="1469" y="3382"/>
                    <a:pt x="1447" y="3326"/>
                  </a:cubicBezTo>
                  <a:cubicBezTo>
                    <a:pt x="1440" y="3281"/>
                    <a:pt x="1357" y="3086"/>
                    <a:pt x="1359" y="3086"/>
                  </a:cubicBezTo>
                  <a:lnTo>
                    <a:pt x="1359" y="3086"/>
                  </a:lnTo>
                  <a:cubicBezTo>
                    <a:pt x="1360" y="3086"/>
                    <a:pt x="1363" y="3093"/>
                    <a:pt x="1370" y="3109"/>
                  </a:cubicBezTo>
                  <a:cubicBezTo>
                    <a:pt x="1325" y="2983"/>
                    <a:pt x="1291" y="2968"/>
                    <a:pt x="1285" y="2925"/>
                  </a:cubicBezTo>
                  <a:cubicBezTo>
                    <a:pt x="953" y="2326"/>
                    <a:pt x="762" y="2059"/>
                    <a:pt x="264" y="1591"/>
                  </a:cubicBezTo>
                  <a:cubicBezTo>
                    <a:pt x="212" y="1545"/>
                    <a:pt x="160" y="1500"/>
                    <a:pt x="105" y="1457"/>
                  </a:cubicBezTo>
                  <a:cubicBezTo>
                    <a:pt x="67" y="1441"/>
                    <a:pt x="32" y="1422"/>
                    <a:pt x="0" y="1402"/>
                  </a:cubicBezTo>
                  <a:lnTo>
                    <a:pt x="0" y="1402"/>
                  </a:lnTo>
                  <a:cubicBezTo>
                    <a:pt x="326" y="2191"/>
                    <a:pt x="905" y="3326"/>
                    <a:pt x="1445" y="3878"/>
                  </a:cubicBezTo>
                  <a:cubicBezTo>
                    <a:pt x="1527" y="3954"/>
                    <a:pt x="1525" y="4062"/>
                    <a:pt x="1477" y="4146"/>
                  </a:cubicBezTo>
                  <a:cubicBezTo>
                    <a:pt x="1519" y="4217"/>
                    <a:pt x="1558" y="4289"/>
                    <a:pt x="1611" y="4351"/>
                  </a:cubicBezTo>
                  <a:cubicBezTo>
                    <a:pt x="1615" y="4357"/>
                    <a:pt x="1618" y="4361"/>
                    <a:pt x="1622" y="4366"/>
                  </a:cubicBezTo>
                  <a:cubicBezTo>
                    <a:pt x="1794" y="4601"/>
                    <a:pt x="2115" y="4777"/>
                    <a:pt x="2401" y="4777"/>
                  </a:cubicBezTo>
                  <a:cubicBezTo>
                    <a:pt x="2507" y="4777"/>
                    <a:pt x="2608" y="4753"/>
                    <a:pt x="2695" y="4699"/>
                  </a:cubicBezTo>
                  <a:cubicBezTo>
                    <a:pt x="3546" y="4076"/>
                    <a:pt x="4202" y="3097"/>
                    <a:pt x="4858" y="2215"/>
                  </a:cubicBezTo>
                  <a:cubicBezTo>
                    <a:pt x="5232" y="1704"/>
                    <a:pt x="5784" y="886"/>
                    <a:pt x="6040" y="405"/>
                  </a:cubicBezTo>
                  <a:lnTo>
                    <a:pt x="6040" y="405"/>
                  </a:lnTo>
                  <a:cubicBezTo>
                    <a:pt x="5328" y="814"/>
                    <a:pt x="4748" y="1226"/>
                    <a:pt x="4184" y="1817"/>
                  </a:cubicBezTo>
                  <a:cubicBezTo>
                    <a:pt x="3703" y="2310"/>
                    <a:pt x="3455" y="2750"/>
                    <a:pt x="3129" y="3268"/>
                  </a:cubicBezTo>
                  <a:cubicBezTo>
                    <a:pt x="3086" y="3311"/>
                    <a:pt x="3037" y="3329"/>
                    <a:pt x="2989" y="3329"/>
                  </a:cubicBezTo>
                  <a:cubicBezTo>
                    <a:pt x="2853" y="3329"/>
                    <a:pt x="2729" y="3184"/>
                    <a:pt x="2794" y="3031"/>
                  </a:cubicBezTo>
                  <a:cubicBezTo>
                    <a:pt x="2937" y="2615"/>
                    <a:pt x="3030" y="2184"/>
                    <a:pt x="3158" y="1767"/>
                  </a:cubicBezTo>
                  <a:cubicBezTo>
                    <a:pt x="3260" y="1254"/>
                    <a:pt x="3419" y="533"/>
                    <a:pt x="34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8"/>
            <p:cNvSpPr/>
            <p:nvPr/>
          </p:nvSpPr>
          <p:spPr>
            <a:xfrm>
              <a:off x="6880651" y="4354234"/>
              <a:ext cx="244768" cy="200253"/>
            </a:xfrm>
            <a:custGeom>
              <a:avLst/>
              <a:gdLst/>
              <a:ahLst/>
              <a:cxnLst/>
              <a:rect l="l" t="t" r="r" b="b"/>
              <a:pathLst>
                <a:path w="7324" h="5992" extrusionOk="0">
                  <a:moveTo>
                    <a:pt x="4039" y="709"/>
                  </a:moveTo>
                  <a:cubicBezTo>
                    <a:pt x="4052" y="1243"/>
                    <a:pt x="3891" y="1963"/>
                    <a:pt x="3791" y="2476"/>
                  </a:cubicBezTo>
                  <a:cubicBezTo>
                    <a:pt x="3663" y="2893"/>
                    <a:pt x="3570" y="3326"/>
                    <a:pt x="3427" y="3740"/>
                  </a:cubicBezTo>
                  <a:cubicBezTo>
                    <a:pt x="3362" y="3893"/>
                    <a:pt x="3486" y="4038"/>
                    <a:pt x="3622" y="4038"/>
                  </a:cubicBezTo>
                  <a:cubicBezTo>
                    <a:pt x="3670" y="4038"/>
                    <a:pt x="3719" y="4020"/>
                    <a:pt x="3762" y="3977"/>
                  </a:cubicBezTo>
                  <a:cubicBezTo>
                    <a:pt x="4087" y="3459"/>
                    <a:pt x="4336" y="3019"/>
                    <a:pt x="4817" y="2526"/>
                  </a:cubicBezTo>
                  <a:cubicBezTo>
                    <a:pt x="5381" y="1937"/>
                    <a:pt x="5961" y="1523"/>
                    <a:pt x="6673" y="1114"/>
                  </a:cubicBezTo>
                  <a:lnTo>
                    <a:pt x="6673" y="1114"/>
                  </a:lnTo>
                  <a:cubicBezTo>
                    <a:pt x="6417" y="1595"/>
                    <a:pt x="5865" y="2413"/>
                    <a:pt x="5491" y="2924"/>
                  </a:cubicBezTo>
                  <a:cubicBezTo>
                    <a:pt x="4835" y="3808"/>
                    <a:pt x="4179" y="4785"/>
                    <a:pt x="3328" y="5408"/>
                  </a:cubicBezTo>
                  <a:cubicBezTo>
                    <a:pt x="3241" y="5462"/>
                    <a:pt x="3140" y="5486"/>
                    <a:pt x="3034" y="5486"/>
                  </a:cubicBezTo>
                  <a:cubicBezTo>
                    <a:pt x="2748" y="5486"/>
                    <a:pt x="2427" y="5310"/>
                    <a:pt x="2254" y="5075"/>
                  </a:cubicBezTo>
                  <a:cubicBezTo>
                    <a:pt x="2251" y="5070"/>
                    <a:pt x="2248" y="5066"/>
                    <a:pt x="2244" y="5060"/>
                  </a:cubicBezTo>
                  <a:cubicBezTo>
                    <a:pt x="2191" y="4998"/>
                    <a:pt x="2151" y="4926"/>
                    <a:pt x="2110" y="4855"/>
                  </a:cubicBezTo>
                  <a:cubicBezTo>
                    <a:pt x="2157" y="4772"/>
                    <a:pt x="2160" y="4663"/>
                    <a:pt x="2078" y="4587"/>
                  </a:cubicBezTo>
                  <a:cubicBezTo>
                    <a:pt x="1538" y="4035"/>
                    <a:pt x="958" y="2900"/>
                    <a:pt x="632" y="2112"/>
                  </a:cubicBezTo>
                  <a:lnTo>
                    <a:pt x="632" y="2112"/>
                  </a:lnTo>
                  <a:cubicBezTo>
                    <a:pt x="665" y="2131"/>
                    <a:pt x="700" y="2150"/>
                    <a:pt x="738" y="2166"/>
                  </a:cubicBezTo>
                  <a:cubicBezTo>
                    <a:pt x="791" y="2209"/>
                    <a:pt x="845" y="2254"/>
                    <a:pt x="897" y="2300"/>
                  </a:cubicBezTo>
                  <a:cubicBezTo>
                    <a:pt x="1395" y="2770"/>
                    <a:pt x="1585" y="3035"/>
                    <a:pt x="1918" y="3634"/>
                  </a:cubicBezTo>
                  <a:cubicBezTo>
                    <a:pt x="1924" y="3677"/>
                    <a:pt x="1958" y="3692"/>
                    <a:pt x="2003" y="3819"/>
                  </a:cubicBezTo>
                  <a:cubicBezTo>
                    <a:pt x="1996" y="3803"/>
                    <a:pt x="1992" y="3796"/>
                    <a:pt x="1992" y="3796"/>
                  </a:cubicBezTo>
                  <a:lnTo>
                    <a:pt x="1992" y="3796"/>
                  </a:lnTo>
                  <a:cubicBezTo>
                    <a:pt x="1991" y="3796"/>
                    <a:pt x="2073" y="3990"/>
                    <a:pt x="2080" y="4035"/>
                  </a:cubicBezTo>
                  <a:cubicBezTo>
                    <a:pt x="2101" y="4092"/>
                    <a:pt x="2114" y="4169"/>
                    <a:pt x="2120" y="4169"/>
                  </a:cubicBezTo>
                  <a:cubicBezTo>
                    <a:pt x="2122" y="4169"/>
                    <a:pt x="2123" y="4161"/>
                    <a:pt x="2124" y="4142"/>
                  </a:cubicBezTo>
                  <a:lnTo>
                    <a:pt x="2124" y="4142"/>
                  </a:lnTo>
                  <a:cubicBezTo>
                    <a:pt x="2134" y="4325"/>
                    <a:pt x="2221" y="4521"/>
                    <a:pt x="2210" y="4616"/>
                  </a:cubicBezTo>
                  <a:cubicBezTo>
                    <a:pt x="2244" y="4816"/>
                    <a:pt x="2194" y="4781"/>
                    <a:pt x="2277" y="4943"/>
                  </a:cubicBezTo>
                  <a:cubicBezTo>
                    <a:pt x="2312" y="4995"/>
                    <a:pt x="2371" y="5020"/>
                    <a:pt x="2430" y="5020"/>
                  </a:cubicBezTo>
                  <a:cubicBezTo>
                    <a:pt x="2498" y="5020"/>
                    <a:pt x="2568" y="4986"/>
                    <a:pt x="2603" y="4923"/>
                  </a:cubicBezTo>
                  <a:cubicBezTo>
                    <a:pt x="2620" y="4886"/>
                    <a:pt x="2627" y="4847"/>
                    <a:pt x="2630" y="4807"/>
                  </a:cubicBezTo>
                  <a:cubicBezTo>
                    <a:pt x="2632" y="4805"/>
                    <a:pt x="2633" y="4802"/>
                    <a:pt x="2632" y="4800"/>
                  </a:cubicBezTo>
                  <a:cubicBezTo>
                    <a:pt x="2632" y="4797"/>
                    <a:pt x="2630" y="4794"/>
                    <a:pt x="2630" y="4791"/>
                  </a:cubicBezTo>
                  <a:cubicBezTo>
                    <a:pt x="2632" y="4753"/>
                    <a:pt x="2630" y="4717"/>
                    <a:pt x="2627" y="4681"/>
                  </a:cubicBezTo>
                  <a:cubicBezTo>
                    <a:pt x="2626" y="4653"/>
                    <a:pt x="2623" y="4626"/>
                    <a:pt x="2620" y="4597"/>
                  </a:cubicBezTo>
                  <a:cubicBezTo>
                    <a:pt x="2662" y="4387"/>
                    <a:pt x="2668" y="3773"/>
                    <a:pt x="2753" y="3480"/>
                  </a:cubicBezTo>
                  <a:cubicBezTo>
                    <a:pt x="2947" y="2384"/>
                    <a:pt x="3470" y="1384"/>
                    <a:pt x="4039" y="709"/>
                  </a:cubicBezTo>
                  <a:close/>
                  <a:moveTo>
                    <a:pt x="4189" y="0"/>
                  </a:moveTo>
                  <a:cubicBezTo>
                    <a:pt x="4122" y="0"/>
                    <a:pt x="4054" y="25"/>
                    <a:pt x="4001" y="79"/>
                  </a:cubicBezTo>
                  <a:cubicBezTo>
                    <a:pt x="3870" y="225"/>
                    <a:pt x="3751" y="392"/>
                    <a:pt x="3665" y="569"/>
                  </a:cubicBezTo>
                  <a:cubicBezTo>
                    <a:pt x="3453" y="873"/>
                    <a:pt x="3078" y="1578"/>
                    <a:pt x="2834" y="2141"/>
                  </a:cubicBezTo>
                  <a:cubicBezTo>
                    <a:pt x="2634" y="2596"/>
                    <a:pt x="2471" y="3187"/>
                    <a:pt x="2380" y="3764"/>
                  </a:cubicBezTo>
                  <a:cubicBezTo>
                    <a:pt x="2216" y="3443"/>
                    <a:pt x="1964" y="3074"/>
                    <a:pt x="1692" y="2690"/>
                  </a:cubicBezTo>
                  <a:cubicBezTo>
                    <a:pt x="1483" y="2405"/>
                    <a:pt x="1249" y="2138"/>
                    <a:pt x="978" y="1909"/>
                  </a:cubicBezTo>
                  <a:cubicBezTo>
                    <a:pt x="975" y="1907"/>
                    <a:pt x="974" y="1905"/>
                    <a:pt x="972" y="1905"/>
                  </a:cubicBezTo>
                  <a:cubicBezTo>
                    <a:pt x="922" y="1841"/>
                    <a:pt x="845" y="1795"/>
                    <a:pt x="787" y="1740"/>
                  </a:cubicBezTo>
                  <a:cubicBezTo>
                    <a:pt x="661" y="1640"/>
                    <a:pt x="518" y="1534"/>
                    <a:pt x="351" y="1534"/>
                  </a:cubicBezTo>
                  <a:cubicBezTo>
                    <a:pt x="1" y="1560"/>
                    <a:pt x="32" y="1930"/>
                    <a:pt x="161" y="2166"/>
                  </a:cubicBezTo>
                  <a:cubicBezTo>
                    <a:pt x="282" y="2455"/>
                    <a:pt x="416" y="2738"/>
                    <a:pt x="551" y="3020"/>
                  </a:cubicBezTo>
                  <a:cubicBezTo>
                    <a:pt x="778" y="3508"/>
                    <a:pt x="1043" y="3977"/>
                    <a:pt x="1356" y="4414"/>
                  </a:cubicBezTo>
                  <a:cubicBezTo>
                    <a:pt x="1465" y="4552"/>
                    <a:pt x="1560" y="4714"/>
                    <a:pt x="1686" y="4840"/>
                  </a:cubicBezTo>
                  <a:cubicBezTo>
                    <a:pt x="1690" y="4868"/>
                    <a:pt x="1701" y="4894"/>
                    <a:pt x="1719" y="4920"/>
                  </a:cubicBezTo>
                  <a:cubicBezTo>
                    <a:pt x="1944" y="5303"/>
                    <a:pt x="1971" y="5356"/>
                    <a:pt x="2181" y="5577"/>
                  </a:cubicBezTo>
                  <a:cubicBezTo>
                    <a:pt x="2351" y="5736"/>
                    <a:pt x="2553" y="5862"/>
                    <a:pt x="2776" y="5933"/>
                  </a:cubicBezTo>
                  <a:cubicBezTo>
                    <a:pt x="2804" y="5941"/>
                    <a:pt x="2830" y="5948"/>
                    <a:pt x="2857" y="5954"/>
                  </a:cubicBezTo>
                  <a:cubicBezTo>
                    <a:pt x="2863" y="5955"/>
                    <a:pt x="2869" y="5958"/>
                    <a:pt x="2876" y="5959"/>
                  </a:cubicBezTo>
                  <a:cubicBezTo>
                    <a:pt x="2951" y="5981"/>
                    <a:pt x="3025" y="5992"/>
                    <a:pt x="3098" y="5992"/>
                  </a:cubicBezTo>
                  <a:cubicBezTo>
                    <a:pt x="3409" y="5992"/>
                    <a:pt x="3700" y="5810"/>
                    <a:pt x="3928" y="5597"/>
                  </a:cubicBezTo>
                  <a:cubicBezTo>
                    <a:pt x="4447" y="5121"/>
                    <a:pt x="4675" y="4807"/>
                    <a:pt x="5103" y="4236"/>
                  </a:cubicBezTo>
                  <a:cubicBezTo>
                    <a:pt x="5497" y="3698"/>
                    <a:pt x="5855" y="3132"/>
                    <a:pt x="6236" y="2583"/>
                  </a:cubicBezTo>
                  <a:cubicBezTo>
                    <a:pt x="6625" y="2002"/>
                    <a:pt x="7048" y="1401"/>
                    <a:pt x="7251" y="883"/>
                  </a:cubicBezTo>
                  <a:cubicBezTo>
                    <a:pt x="7324" y="702"/>
                    <a:pt x="7225" y="466"/>
                    <a:pt x="7012" y="466"/>
                  </a:cubicBezTo>
                  <a:cubicBezTo>
                    <a:pt x="7010" y="466"/>
                    <a:pt x="7008" y="466"/>
                    <a:pt x="7006" y="466"/>
                  </a:cubicBezTo>
                  <a:cubicBezTo>
                    <a:pt x="6634" y="541"/>
                    <a:pt x="6291" y="877"/>
                    <a:pt x="5968" y="1077"/>
                  </a:cubicBezTo>
                  <a:cubicBezTo>
                    <a:pt x="5296" y="1503"/>
                    <a:pt x="4583" y="2169"/>
                    <a:pt x="4058" y="2816"/>
                  </a:cubicBezTo>
                  <a:cubicBezTo>
                    <a:pt x="4178" y="2234"/>
                    <a:pt x="4277" y="1691"/>
                    <a:pt x="4385" y="1114"/>
                  </a:cubicBezTo>
                  <a:cubicBezTo>
                    <a:pt x="4397" y="1042"/>
                    <a:pt x="4407" y="971"/>
                    <a:pt x="4416" y="899"/>
                  </a:cubicBezTo>
                  <a:cubicBezTo>
                    <a:pt x="4433" y="841"/>
                    <a:pt x="4437" y="777"/>
                    <a:pt x="4447" y="719"/>
                  </a:cubicBezTo>
                  <a:cubicBezTo>
                    <a:pt x="4466" y="532"/>
                    <a:pt x="4527" y="327"/>
                    <a:pt x="4436" y="153"/>
                  </a:cubicBezTo>
                  <a:cubicBezTo>
                    <a:pt x="4388" y="55"/>
                    <a:pt x="4289" y="0"/>
                    <a:pt x="4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3" name="Google Shape;733;p8"/>
          <p:cNvGrpSpPr/>
          <p:nvPr/>
        </p:nvGrpSpPr>
        <p:grpSpPr>
          <a:xfrm flipH="1">
            <a:off x="11306850" y="5032835"/>
            <a:ext cx="1295661" cy="2167872"/>
            <a:chOff x="5304731" y="3821285"/>
            <a:chExt cx="453409" cy="758634"/>
          </a:xfrm>
        </p:grpSpPr>
        <p:sp>
          <p:nvSpPr>
            <p:cNvPr id="734" name="Google Shape;734;p8"/>
            <p:cNvSpPr/>
            <p:nvPr/>
          </p:nvSpPr>
          <p:spPr>
            <a:xfrm>
              <a:off x="5562232" y="4273191"/>
              <a:ext cx="55176" cy="30145"/>
            </a:xfrm>
            <a:custGeom>
              <a:avLst/>
              <a:gdLst/>
              <a:ahLst/>
              <a:cxnLst/>
              <a:rect l="l" t="t" r="r" b="b"/>
              <a:pathLst>
                <a:path w="1651" h="902" extrusionOk="0">
                  <a:moveTo>
                    <a:pt x="1247" y="1"/>
                  </a:moveTo>
                  <a:cubicBezTo>
                    <a:pt x="1130" y="1"/>
                    <a:pt x="1000" y="32"/>
                    <a:pt x="870" y="101"/>
                  </a:cubicBezTo>
                  <a:cubicBezTo>
                    <a:pt x="704" y="180"/>
                    <a:pt x="398" y="399"/>
                    <a:pt x="184" y="606"/>
                  </a:cubicBezTo>
                  <a:cubicBezTo>
                    <a:pt x="141" y="642"/>
                    <a:pt x="102" y="683"/>
                    <a:pt x="62" y="723"/>
                  </a:cubicBezTo>
                  <a:cubicBezTo>
                    <a:pt x="42" y="768"/>
                    <a:pt x="22" y="813"/>
                    <a:pt x="0" y="858"/>
                  </a:cubicBezTo>
                  <a:cubicBezTo>
                    <a:pt x="153" y="888"/>
                    <a:pt x="300" y="902"/>
                    <a:pt x="439" y="902"/>
                  </a:cubicBezTo>
                  <a:cubicBezTo>
                    <a:pt x="735" y="902"/>
                    <a:pt x="1001" y="840"/>
                    <a:pt x="1241" y="745"/>
                  </a:cubicBezTo>
                  <a:cubicBezTo>
                    <a:pt x="1493" y="610"/>
                    <a:pt x="1635" y="507"/>
                    <a:pt x="1651" y="284"/>
                  </a:cubicBezTo>
                  <a:cubicBezTo>
                    <a:pt x="1626" y="106"/>
                    <a:pt x="1460" y="1"/>
                    <a:pt x="1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8"/>
            <p:cNvSpPr/>
            <p:nvPr/>
          </p:nvSpPr>
          <p:spPr>
            <a:xfrm>
              <a:off x="5544754" y="4247023"/>
              <a:ext cx="12800" cy="50698"/>
            </a:xfrm>
            <a:custGeom>
              <a:avLst/>
              <a:gdLst/>
              <a:ahLst/>
              <a:cxnLst/>
              <a:rect l="l" t="t" r="r" b="b"/>
              <a:pathLst>
                <a:path w="383" h="1517" extrusionOk="0">
                  <a:moveTo>
                    <a:pt x="234" y="0"/>
                  </a:moveTo>
                  <a:cubicBezTo>
                    <a:pt x="231" y="0"/>
                    <a:pt x="228" y="2"/>
                    <a:pt x="223" y="3"/>
                  </a:cubicBezTo>
                  <a:cubicBezTo>
                    <a:pt x="221" y="5"/>
                    <a:pt x="218" y="6"/>
                    <a:pt x="213" y="9"/>
                  </a:cubicBezTo>
                  <a:cubicBezTo>
                    <a:pt x="200" y="22"/>
                    <a:pt x="186" y="34"/>
                    <a:pt x="174" y="48"/>
                  </a:cubicBezTo>
                  <a:cubicBezTo>
                    <a:pt x="166" y="63"/>
                    <a:pt x="139" y="102"/>
                    <a:pt x="132" y="118"/>
                  </a:cubicBezTo>
                  <a:cubicBezTo>
                    <a:pt x="122" y="132"/>
                    <a:pt x="111" y="161"/>
                    <a:pt x="102" y="177"/>
                  </a:cubicBezTo>
                  <a:cubicBezTo>
                    <a:pt x="74" y="249"/>
                    <a:pt x="54" y="323"/>
                    <a:pt x="41" y="400"/>
                  </a:cubicBezTo>
                  <a:cubicBezTo>
                    <a:pt x="0" y="801"/>
                    <a:pt x="87" y="1208"/>
                    <a:pt x="192" y="1516"/>
                  </a:cubicBezTo>
                  <a:cubicBezTo>
                    <a:pt x="218" y="1495"/>
                    <a:pt x="247" y="1466"/>
                    <a:pt x="279" y="1434"/>
                  </a:cubicBezTo>
                  <a:cubicBezTo>
                    <a:pt x="279" y="1432"/>
                    <a:pt x="277" y="1431"/>
                    <a:pt x="277" y="1429"/>
                  </a:cubicBezTo>
                  <a:cubicBezTo>
                    <a:pt x="331" y="1091"/>
                    <a:pt x="368" y="1060"/>
                    <a:pt x="381" y="773"/>
                  </a:cubicBezTo>
                  <a:cubicBezTo>
                    <a:pt x="377" y="464"/>
                    <a:pt x="383" y="349"/>
                    <a:pt x="283" y="80"/>
                  </a:cubicBezTo>
                  <a:cubicBezTo>
                    <a:pt x="274" y="63"/>
                    <a:pt x="260" y="35"/>
                    <a:pt x="248" y="15"/>
                  </a:cubicBezTo>
                  <a:cubicBezTo>
                    <a:pt x="245" y="12"/>
                    <a:pt x="242" y="9"/>
                    <a:pt x="237" y="2"/>
                  </a:cubicBezTo>
                  <a:cubicBezTo>
                    <a:pt x="237" y="2"/>
                    <a:pt x="235"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8"/>
            <p:cNvSpPr/>
            <p:nvPr/>
          </p:nvSpPr>
          <p:spPr>
            <a:xfrm>
              <a:off x="5322377" y="3843576"/>
              <a:ext cx="233338" cy="717193"/>
            </a:xfrm>
            <a:custGeom>
              <a:avLst/>
              <a:gdLst/>
              <a:ahLst/>
              <a:cxnLst/>
              <a:rect l="l" t="t" r="r" b="b"/>
              <a:pathLst>
                <a:path w="6982" h="21460" extrusionOk="0">
                  <a:moveTo>
                    <a:pt x="6404" y="0"/>
                  </a:moveTo>
                  <a:lnTo>
                    <a:pt x="6404" y="0"/>
                  </a:lnTo>
                  <a:cubicBezTo>
                    <a:pt x="6287" y="158"/>
                    <a:pt x="6152" y="370"/>
                    <a:pt x="6036" y="619"/>
                  </a:cubicBezTo>
                  <a:cubicBezTo>
                    <a:pt x="5916" y="853"/>
                    <a:pt x="5868" y="995"/>
                    <a:pt x="5786" y="1322"/>
                  </a:cubicBezTo>
                  <a:cubicBezTo>
                    <a:pt x="5763" y="1402"/>
                    <a:pt x="5705" y="1711"/>
                    <a:pt x="5702" y="1718"/>
                  </a:cubicBezTo>
                  <a:cubicBezTo>
                    <a:pt x="5683" y="1850"/>
                    <a:pt x="5673" y="1984"/>
                    <a:pt x="5666" y="2119"/>
                  </a:cubicBezTo>
                  <a:cubicBezTo>
                    <a:pt x="5647" y="2439"/>
                    <a:pt x="5642" y="2759"/>
                    <a:pt x="5584" y="3076"/>
                  </a:cubicBezTo>
                  <a:cubicBezTo>
                    <a:pt x="5373" y="4301"/>
                    <a:pt x="4749" y="5409"/>
                    <a:pt x="3900" y="6306"/>
                  </a:cubicBezTo>
                  <a:cubicBezTo>
                    <a:pt x="3224" y="7049"/>
                    <a:pt x="2700" y="7544"/>
                    <a:pt x="2386" y="8312"/>
                  </a:cubicBezTo>
                  <a:cubicBezTo>
                    <a:pt x="2137" y="9091"/>
                    <a:pt x="2332" y="9588"/>
                    <a:pt x="2405" y="10316"/>
                  </a:cubicBezTo>
                  <a:cubicBezTo>
                    <a:pt x="2583" y="11990"/>
                    <a:pt x="1324" y="12591"/>
                    <a:pt x="560" y="13882"/>
                  </a:cubicBezTo>
                  <a:cubicBezTo>
                    <a:pt x="418" y="14143"/>
                    <a:pt x="386" y="14285"/>
                    <a:pt x="292" y="14661"/>
                  </a:cubicBezTo>
                  <a:cubicBezTo>
                    <a:pt x="237" y="14900"/>
                    <a:pt x="199" y="15072"/>
                    <a:pt x="179" y="15265"/>
                  </a:cubicBezTo>
                  <a:cubicBezTo>
                    <a:pt x="215" y="15282"/>
                    <a:pt x="250" y="15307"/>
                    <a:pt x="269" y="15342"/>
                  </a:cubicBezTo>
                  <a:cubicBezTo>
                    <a:pt x="310" y="15401"/>
                    <a:pt x="294" y="15516"/>
                    <a:pt x="283" y="15516"/>
                  </a:cubicBezTo>
                  <a:cubicBezTo>
                    <a:pt x="281" y="15516"/>
                    <a:pt x="279" y="15511"/>
                    <a:pt x="278" y="15498"/>
                  </a:cubicBezTo>
                  <a:cubicBezTo>
                    <a:pt x="276" y="15636"/>
                    <a:pt x="233" y="15770"/>
                    <a:pt x="223" y="15908"/>
                  </a:cubicBezTo>
                  <a:cubicBezTo>
                    <a:pt x="165" y="16302"/>
                    <a:pt x="44" y="16810"/>
                    <a:pt x="26" y="17336"/>
                  </a:cubicBezTo>
                  <a:cubicBezTo>
                    <a:pt x="7" y="17827"/>
                    <a:pt x="1" y="18284"/>
                    <a:pt x="37" y="18717"/>
                  </a:cubicBezTo>
                  <a:cubicBezTo>
                    <a:pt x="99" y="19493"/>
                    <a:pt x="295" y="20195"/>
                    <a:pt x="766" y="20870"/>
                  </a:cubicBezTo>
                  <a:cubicBezTo>
                    <a:pt x="851" y="20983"/>
                    <a:pt x="939" y="21076"/>
                    <a:pt x="1029" y="21155"/>
                  </a:cubicBezTo>
                  <a:cubicBezTo>
                    <a:pt x="997" y="20925"/>
                    <a:pt x="980" y="20675"/>
                    <a:pt x="1000" y="20465"/>
                  </a:cubicBezTo>
                  <a:cubicBezTo>
                    <a:pt x="1019" y="20133"/>
                    <a:pt x="1087" y="19780"/>
                    <a:pt x="1190" y="19419"/>
                  </a:cubicBezTo>
                  <a:cubicBezTo>
                    <a:pt x="1413" y="18627"/>
                    <a:pt x="1805" y="17793"/>
                    <a:pt x="2198" y="17043"/>
                  </a:cubicBezTo>
                  <a:cubicBezTo>
                    <a:pt x="2649" y="16144"/>
                    <a:pt x="2997" y="15217"/>
                    <a:pt x="3169" y="14165"/>
                  </a:cubicBezTo>
                  <a:cubicBezTo>
                    <a:pt x="3288" y="13416"/>
                    <a:pt x="3288" y="12256"/>
                    <a:pt x="3460" y="11295"/>
                  </a:cubicBezTo>
                  <a:cubicBezTo>
                    <a:pt x="3670" y="10162"/>
                    <a:pt x="4191" y="9176"/>
                    <a:pt x="4713" y="8158"/>
                  </a:cubicBezTo>
                  <a:cubicBezTo>
                    <a:pt x="4911" y="7757"/>
                    <a:pt x="5002" y="7573"/>
                    <a:pt x="5133" y="7146"/>
                  </a:cubicBezTo>
                  <a:cubicBezTo>
                    <a:pt x="5178" y="6984"/>
                    <a:pt x="5224" y="6823"/>
                    <a:pt x="5260" y="6663"/>
                  </a:cubicBezTo>
                  <a:cubicBezTo>
                    <a:pt x="5275" y="6529"/>
                    <a:pt x="5346" y="6398"/>
                    <a:pt x="5495" y="6398"/>
                  </a:cubicBezTo>
                  <a:cubicBezTo>
                    <a:pt x="5865" y="6482"/>
                    <a:pt x="5676" y="6739"/>
                    <a:pt x="5593" y="6970"/>
                  </a:cubicBezTo>
                  <a:cubicBezTo>
                    <a:pt x="5461" y="7292"/>
                    <a:pt x="5353" y="7515"/>
                    <a:pt x="5144" y="7930"/>
                  </a:cubicBezTo>
                  <a:cubicBezTo>
                    <a:pt x="4868" y="8442"/>
                    <a:pt x="4454" y="9221"/>
                    <a:pt x="4302" y="9570"/>
                  </a:cubicBezTo>
                  <a:cubicBezTo>
                    <a:pt x="4057" y="10119"/>
                    <a:pt x="3814" y="11083"/>
                    <a:pt x="3816" y="11371"/>
                  </a:cubicBezTo>
                  <a:cubicBezTo>
                    <a:pt x="3748" y="12001"/>
                    <a:pt x="3827" y="12640"/>
                    <a:pt x="3719" y="13264"/>
                  </a:cubicBezTo>
                  <a:cubicBezTo>
                    <a:pt x="3638" y="14010"/>
                    <a:pt x="3237" y="15322"/>
                    <a:pt x="2867" y="16218"/>
                  </a:cubicBezTo>
                  <a:cubicBezTo>
                    <a:pt x="2463" y="17202"/>
                    <a:pt x="2001" y="17938"/>
                    <a:pt x="1739" y="18856"/>
                  </a:cubicBezTo>
                  <a:cubicBezTo>
                    <a:pt x="1684" y="19044"/>
                    <a:pt x="1634" y="19241"/>
                    <a:pt x="1598" y="19445"/>
                  </a:cubicBezTo>
                  <a:cubicBezTo>
                    <a:pt x="1469" y="20146"/>
                    <a:pt x="1455" y="20903"/>
                    <a:pt x="1576" y="21435"/>
                  </a:cubicBezTo>
                  <a:cubicBezTo>
                    <a:pt x="1656" y="21452"/>
                    <a:pt x="1736" y="21460"/>
                    <a:pt x="1817" y="21460"/>
                  </a:cubicBezTo>
                  <a:cubicBezTo>
                    <a:pt x="2671" y="21460"/>
                    <a:pt x="3617" y="20571"/>
                    <a:pt x="4273" y="19532"/>
                  </a:cubicBezTo>
                  <a:cubicBezTo>
                    <a:pt x="4810" y="18662"/>
                    <a:pt x="5043" y="18008"/>
                    <a:pt x="5341" y="17040"/>
                  </a:cubicBezTo>
                  <a:cubicBezTo>
                    <a:pt x="5402" y="16825"/>
                    <a:pt x="5454" y="16622"/>
                    <a:pt x="5505" y="16425"/>
                  </a:cubicBezTo>
                  <a:cubicBezTo>
                    <a:pt x="5500" y="16406"/>
                    <a:pt x="5500" y="16387"/>
                    <a:pt x="5505" y="16366"/>
                  </a:cubicBezTo>
                  <a:cubicBezTo>
                    <a:pt x="5512" y="16348"/>
                    <a:pt x="5524" y="16334"/>
                    <a:pt x="5531" y="16316"/>
                  </a:cubicBezTo>
                  <a:cubicBezTo>
                    <a:pt x="5706" y="15607"/>
                    <a:pt x="5799" y="14984"/>
                    <a:pt x="5741" y="14173"/>
                  </a:cubicBezTo>
                  <a:cubicBezTo>
                    <a:pt x="5709" y="13649"/>
                    <a:pt x="5451" y="12678"/>
                    <a:pt x="5280" y="11949"/>
                  </a:cubicBezTo>
                  <a:cubicBezTo>
                    <a:pt x="5105" y="11170"/>
                    <a:pt x="5272" y="10356"/>
                    <a:pt x="5621" y="9647"/>
                  </a:cubicBezTo>
                  <a:cubicBezTo>
                    <a:pt x="5988" y="8851"/>
                    <a:pt x="6452" y="8276"/>
                    <a:pt x="6666" y="7637"/>
                  </a:cubicBezTo>
                  <a:cubicBezTo>
                    <a:pt x="6948" y="6813"/>
                    <a:pt x="6982" y="6175"/>
                    <a:pt x="6883" y="5280"/>
                  </a:cubicBezTo>
                  <a:cubicBezTo>
                    <a:pt x="6767" y="4055"/>
                    <a:pt x="6495" y="3006"/>
                    <a:pt x="6418" y="1638"/>
                  </a:cubicBezTo>
                  <a:cubicBezTo>
                    <a:pt x="6378" y="1144"/>
                    <a:pt x="6418" y="457"/>
                    <a:pt x="64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8"/>
            <p:cNvSpPr/>
            <p:nvPr/>
          </p:nvSpPr>
          <p:spPr>
            <a:xfrm>
              <a:off x="5584189" y="4157424"/>
              <a:ext cx="36194" cy="82313"/>
            </a:xfrm>
            <a:custGeom>
              <a:avLst/>
              <a:gdLst/>
              <a:ahLst/>
              <a:cxnLst/>
              <a:rect l="l" t="t" r="r" b="b"/>
              <a:pathLst>
                <a:path w="1083" h="2463" extrusionOk="0">
                  <a:moveTo>
                    <a:pt x="887" y="0"/>
                  </a:moveTo>
                  <a:cubicBezTo>
                    <a:pt x="815" y="0"/>
                    <a:pt x="720" y="53"/>
                    <a:pt x="596" y="185"/>
                  </a:cubicBezTo>
                  <a:cubicBezTo>
                    <a:pt x="137" y="835"/>
                    <a:pt x="66" y="1682"/>
                    <a:pt x="1" y="2463"/>
                  </a:cubicBezTo>
                  <a:cubicBezTo>
                    <a:pt x="92" y="2341"/>
                    <a:pt x="187" y="2205"/>
                    <a:pt x="300" y="2034"/>
                  </a:cubicBezTo>
                  <a:cubicBezTo>
                    <a:pt x="646" y="1500"/>
                    <a:pt x="920" y="1058"/>
                    <a:pt x="1034" y="492"/>
                  </a:cubicBezTo>
                  <a:cubicBezTo>
                    <a:pt x="1082" y="262"/>
                    <a:pt x="1046" y="0"/>
                    <a:pt x="8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8"/>
            <p:cNvSpPr/>
            <p:nvPr/>
          </p:nvSpPr>
          <p:spPr>
            <a:xfrm>
              <a:off x="5454252" y="4289366"/>
              <a:ext cx="290086" cy="249380"/>
            </a:xfrm>
            <a:custGeom>
              <a:avLst/>
              <a:gdLst/>
              <a:ahLst/>
              <a:cxnLst/>
              <a:rect l="l" t="t" r="r" b="b"/>
              <a:pathLst>
                <a:path w="8680" h="7462" extrusionOk="0">
                  <a:moveTo>
                    <a:pt x="8638" y="0"/>
                  </a:moveTo>
                  <a:cubicBezTo>
                    <a:pt x="8609" y="9"/>
                    <a:pt x="8577" y="22"/>
                    <a:pt x="8541" y="34"/>
                  </a:cubicBezTo>
                  <a:cubicBezTo>
                    <a:pt x="8137" y="171"/>
                    <a:pt x="7307" y="467"/>
                    <a:pt x="6995" y="623"/>
                  </a:cubicBezTo>
                  <a:cubicBezTo>
                    <a:pt x="6683" y="776"/>
                    <a:pt x="6372" y="943"/>
                    <a:pt x="6084" y="1138"/>
                  </a:cubicBezTo>
                  <a:cubicBezTo>
                    <a:pt x="5981" y="1201"/>
                    <a:pt x="5670" y="1429"/>
                    <a:pt x="5633" y="1460"/>
                  </a:cubicBezTo>
                  <a:cubicBezTo>
                    <a:pt x="5622" y="1467"/>
                    <a:pt x="5607" y="1480"/>
                    <a:pt x="5593" y="1492"/>
                  </a:cubicBezTo>
                  <a:cubicBezTo>
                    <a:pt x="5590" y="1493"/>
                    <a:pt x="5590" y="1493"/>
                    <a:pt x="5589" y="1493"/>
                  </a:cubicBezTo>
                  <a:lnTo>
                    <a:pt x="5576" y="1506"/>
                  </a:lnTo>
                  <a:lnTo>
                    <a:pt x="5576" y="1503"/>
                  </a:lnTo>
                  <a:cubicBezTo>
                    <a:pt x="5574" y="1503"/>
                    <a:pt x="5574" y="1506"/>
                    <a:pt x="5571" y="1508"/>
                  </a:cubicBezTo>
                  <a:lnTo>
                    <a:pt x="5568" y="1510"/>
                  </a:lnTo>
                  <a:cubicBezTo>
                    <a:pt x="5309" y="1720"/>
                    <a:pt x="5066" y="1951"/>
                    <a:pt x="4807" y="2162"/>
                  </a:cubicBezTo>
                  <a:cubicBezTo>
                    <a:pt x="4811" y="2161"/>
                    <a:pt x="4814" y="2158"/>
                    <a:pt x="4818" y="2155"/>
                  </a:cubicBezTo>
                  <a:lnTo>
                    <a:pt x="4818" y="2155"/>
                  </a:lnTo>
                  <a:cubicBezTo>
                    <a:pt x="4768" y="2206"/>
                    <a:pt x="4710" y="2246"/>
                    <a:pt x="4653" y="2285"/>
                  </a:cubicBezTo>
                  <a:cubicBezTo>
                    <a:pt x="4582" y="2331"/>
                    <a:pt x="4502" y="2348"/>
                    <a:pt x="4421" y="2348"/>
                  </a:cubicBezTo>
                  <a:cubicBezTo>
                    <a:pt x="4357" y="2348"/>
                    <a:pt x="4293" y="2337"/>
                    <a:pt x="4232" y="2321"/>
                  </a:cubicBezTo>
                  <a:cubicBezTo>
                    <a:pt x="4104" y="2291"/>
                    <a:pt x="3936" y="2273"/>
                    <a:pt x="3744" y="2273"/>
                  </a:cubicBezTo>
                  <a:cubicBezTo>
                    <a:pt x="3596" y="2273"/>
                    <a:pt x="3434" y="2284"/>
                    <a:pt x="3263" y="2307"/>
                  </a:cubicBezTo>
                  <a:cubicBezTo>
                    <a:pt x="3260" y="2307"/>
                    <a:pt x="3256" y="2307"/>
                    <a:pt x="3253" y="2307"/>
                  </a:cubicBezTo>
                  <a:cubicBezTo>
                    <a:pt x="3129" y="2307"/>
                    <a:pt x="2907" y="2358"/>
                    <a:pt x="2656" y="2486"/>
                  </a:cubicBezTo>
                  <a:cubicBezTo>
                    <a:pt x="2490" y="2572"/>
                    <a:pt x="2312" y="2689"/>
                    <a:pt x="2144" y="2846"/>
                  </a:cubicBezTo>
                  <a:cubicBezTo>
                    <a:pt x="1940" y="3737"/>
                    <a:pt x="1678" y="4635"/>
                    <a:pt x="1295" y="5472"/>
                  </a:cubicBezTo>
                  <a:cubicBezTo>
                    <a:pt x="1431" y="5395"/>
                    <a:pt x="1566" y="5313"/>
                    <a:pt x="1706" y="5236"/>
                  </a:cubicBezTo>
                  <a:cubicBezTo>
                    <a:pt x="1874" y="5142"/>
                    <a:pt x="2042" y="5046"/>
                    <a:pt x="2209" y="4948"/>
                  </a:cubicBezTo>
                  <a:cubicBezTo>
                    <a:pt x="2839" y="4577"/>
                    <a:pt x="3460" y="4185"/>
                    <a:pt x="4078" y="3793"/>
                  </a:cubicBezTo>
                  <a:cubicBezTo>
                    <a:pt x="4352" y="3620"/>
                    <a:pt x="4807" y="3296"/>
                    <a:pt x="4840" y="3260"/>
                  </a:cubicBezTo>
                  <a:cubicBezTo>
                    <a:pt x="4918" y="3211"/>
                    <a:pt x="5188" y="2947"/>
                    <a:pt x="5223" y="2947"/>
                  </a:cubicBezTo>
                  <a:cubicBezTo>
                    <a:pt x="5225" y="2947"/>
                    <a:pt x="5226" y="2947"/>
                    <a:pt x="5227" y="2948"/>
                  </a:cubicBezTo>
                  <a:cubicBezTo>
                    <a:pt x="5273" y="2867"/>
                    <a:pt x="5277" y="2911"/>
                    <a:pt x="5381" y="2812"/>
                  </a:cubicBezTo>
                  <a:cubicBezTo>
                    <a:pt x="5542" y="2708"/>
                    <a:pt x="5444" y="2707"/>
                    <a:pt x="5651" y="2667"/>
                  </a:cubicBezTo>
                  <a:cubicBezTo>
                    <a:pt x="5652" y="2667"/>
                    <a:pt x="5654" y="2667"/>
                    <a:pt x="5655" y="2667"/>
                  </a:cubicBezTo>
                  <a:cubicBezTo>
                    <a:pt x="5809" y="2667"/>
                    <a:pt x="5931" y="2828"/>
                    <a:pt x="5885" y="2977"/>
                  </a:cubicBezTo>
                  <a:cubicBezTo>
                    <a:pt x="5833" y="3129"/>
                    <a:pt x="5652" y="3213"/>
                    <a:pt x="5510" y="3289"/>
                  </a:cubicBezTo>
                  <a:cubicBezTo>
                    <a:pt x="5520" y="3289"/>
                    <a:pt x="5528" y="3286"/>
                    <a:pt x="5535" y="3283"/>
                  </a:cubicBezTo>
                  <a:lnTo>
                    <a:pt x="5535" y="3283"/>
                  </a:lnTo>
                  <a:cubicBezTo>
                    <a:pt x="5254" y="3445"/>
                    <a:pt x="4964" y="3591"/>
                    <a:pt x="4688" y="3758"/>
                  </a:cubicBezTo>
                  <a:cubicBezTo>
                    <a:pt x="3832" y="4289"/>
                    <a:pt x="2981" y="4828"/>
                    <a:pt x="2110" y="5330"/>
                  </a:cubicBezTo>
                  <a:cubicBezTo>
                    <a:pt x="1773" y="5527"/>
                    <a:pt x="1431" y="5717"/>
                    <a:pt x="1085" y="5901"/>
                  </a:cubicBezTo>
                  <a:cubicBezTo>
                    <a:pt x="813" y="6415"/>
                    <a:pt x="492" y="6906"/>
                    <a:pt x="102" y="7346"/>
                  </a:cubicBezTo>
                  <a:cubicBezTo>
                    <a:pt x="67" y="7384"/>
                    <a:pt x="34" y="7423"/>
                    <a:pt x="1" y="7462"/>
                  </a:cubicBezTo>
                  <a:cubicBezTo>
                    <a:pt x="43" y="7413"/>
                    <a:pt x="102" y="7381"/>
                    <a:pt x="166" y="7381"/>
                  </a:cubicBezTo>
                  <a:cubicBezTo>
                    <a:pt x="186" y="7381"/>
                    <a:pt x="206" y="7384"/>
                    <a:pt x="227" y="7391"/>
                  </a:cubicBezTo>
                  <a:cubicBezTo>
                    <a:pt x="342" y="7411"/>
                    <a:pt x="441" y="7454"/>
                    <a:pt x="751" y="7462"/>
                  </a:cubicBezTo>
                  <a:cubicBezTo>
                    <a:pt x="757" y="7462"/>
                    <a:pt x="762" y="7462"/>
                    <a:pt x="768" y="7462"/>
                  </a:cubicBezTo>
                  <a:cubicBezTo>
                    <a:pt x="1402" y="7462"/>
                    <a:pt x="2046" y="7223"/>
                    <a:pt x="2781" y="6968"/>
                  </a:cubicBezTo>
                  <a:cubicBezTo>
                    <a:pt x="3954" y="6549"/>
                    <a:pt x="5316" y="5720"/>
                    <a:pt x="6045" y="4476"/>
                  </a:cubicBezTo>
                  <a:cubicBezTo>
                    <a:pt x="6314" y="4050"/>
                    <a:pt x="6266" y="3916"/>
                    <a:pt x="6547" y="3409"/>
                  </a:cubicBezTo>
                  <a:cubicBezTo>
                    <a:pt x="6922" y="2834"/>
                    <a:pt x="7913" y="1793"/>
                    <a:pt x="8385" y="936"/>
                  </a:cubicBezTo>
                  <a:cubicBezTo>
                    <a:pt x="8548" y="663"/>
                    <a:pt x="8680" y="183"/>
                    <a:pt x="8648" y="31"/>
                  </a:cubicBezTo>
                  <a:cubicBezTo>
                    <a:pt x="8648" y="22"/>
                    <a:pt x="8642" y="12"/>
                    <a:pt x="8641" y="5"/>
                  </a:cubicBezTo>
                  <a:cubicBezTo>
                    <a:pt x="8641" y="2"/>
                    <a:pt x="8638" y="2"/>
                    <a:pt x="86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8"/>
            <p:cNvSpPr/>
            <p:nvPr/>
          </p:nvSpPr>
          <p:spPr>
            <a:xfrm>
              <a:off x="5304731" y="3821285"/>
              <a:ext cx="453409" cy="758634"/>
            </a:xfrm>
            <a:custGeom>
              <a:avLst/>
              <a:gdLst/>
              <a:ahLst/>
              <a:cxnLst/>
              <a:rect l="l" t="t" r="r" b="b"/>
              <a:pathLst>
                <a:path w="13567" h="22700" extrusionOk="0">
                  <a:moveTo>
                    <a:pt x="9249" y="10058"/>
                  </a:moveTo>
                  <a:cubicBezTo>
                    <a:pt x="9408" y="10058"/>
                    <a:pt x="9444" y="10320"/>
                    <a:pt x="9396" y="10550"/>
                  </a:cubicBezTo>
                  <a:cubicBezTo>
                    <a:pt x="9282" y="11116"/>
                    <a:pt x="9008" y="11558"/>
                    <a:pt x="8662" y="12092"/>
                  </a:cubicBezTo>
                  <a:cubicBezTo>
                    <a:pt x="8548" y="12263"/>
                    <a:pt x="8454" y="12399"/>
                    <a:pt x="8363" y="12521"/>
                  </a:cubicBezTo>
                  <a:cubicBezTo>
                    <a:pt x="8428" y="11740"/>
                    <a:pt x="8499" y="10893"/>
                    <a:pt x="8958" y="10243"/>
                  </a:cubicBezTo>
                  <a:cubicBezTo>
                    <a:pt x="9082" y="10111"/>
                    <a:pt x="9177" y="10058"/>
                    <a:pt x="9249" y="10058"/>
                  </a:cubicBezTo>
                  <a:close/>
                  <a:moveTo>
                    <a:pt x="7416" y="12739"/>
                  </a:moveTo>
                  <a:cubicBezTo>
                    <a:pt x="7417" y="12739"/>
                    <a:pt x="7419" y="12741"/>
                    <a:pt x="7419" y="12741"/>
                  </a:cubicBezTo>
                  <a:cubicBezTo>
                    <a:pt x="7424" y="12748"/>
                    <a:pt x="7427" y="12749"/>
                    <a:pt x="7430" y="12754"/>
                  </a:cubicBezTo>
                  <a:cubicBezTo>
                    <a:pt x="7442" y="12774"/>
                    <a:pt x="7456" y="12802"/>
                    <a:pt x="7465" y="12819"/>
                  </a:cubicBezTo>
                  <a:cubicBezTo>
                    <a:pt x="7565" y="13087"/>
                    <a:pt x="7559" y="13203"/>
                    <a:pt x="7563" y="13512"/>
                  </a:cubicBezTo>
                  <a:cubicBezTo>
                    <a:pt x="7550" y="13799"/>
                    <a:pt x="7513" y="13830"/>
                    <a:pt x="7459" y="14168"/>
                  </a:cubicBezTo>
                  <a:cubicBezTo>
                    <a:pt x="7459" y="14170"/>
                    <a:pt x="7461" y="14171"/>
                    <a:pt x="7461" y="14173"/>
                  </a:cubicBezTo>
                  <a:cubicBezTo>
                    <a:pt x="7429" y="14205"/>
                    <a:pt x="7400" y="14234"/>
                    <a:pt x="7375" y="14255"/>
                  </a:cubicBezTo>
                  <a:cubicBezTo>
                    <a:pt x="7269" y="13947"/>
                    <a:pt x="7182" y="13540"/>
                    <a:pt x="7223" y="13139"/>
                  </a:cubicBezTo>
                  <a:cubicBezTo>
                    <a:pt x="7236" y="13062"/>
                    <a:pt x="7256" y="12988"/>
                    <a:pt x="7284" y="12916"/>
                  </a:cubicBezTo>
                  <a:cubicBezTo>
                    <a:pt x="7293" y="12899"/>
                    <a:pt x="7304" y="12871"/>
                    <a:pt x="7314" y="12857"/>
                  </a:cubicBezTo>
                  <a:cubicBezTo>
                    <a:pt x="7321" y="12841"/>
                    <a:pt x="7348" y="12802"/>
                    <a:pt x="7356" y="12787"/>
                  </a:cubicBezTo>
                  <a:cubicBezTo>
                    <a:pt x="7368" y="12773"/>
                    <a:pt x="7382" y="12760"/>
                    <a:pt x="7395" y="12748"/>
                  </a:cubicBezTo>
                  <a:cubicBezTo>
                    <a:pt x="7400" y="12745"/>
                    <a:pt x="7404" y="12744"/>
                    <a:pt x="7405" y="12741"/>
                  </a:cubicBezTo>
                  <a:cubicBezTo>
                    <a:pt x="7410" y="12741"/>
                    <a:pt x="7413" y="12739"/>
                    <a:pt x="7416" y="12739"/>
                  </a:cubicBezTo>
                  <a:close/>
                  <a:moveTo>
                    <a:pt x="8952" y="13523"/>
                  </a:moveTo>
                  <a:cubicBezTo>
                    <a:pt x="9165" y="13523"/>
                    <a:pt x="9331" y="13628"/>
                    <a:pt x="9356" y="13806"/>
                  </a:cubicBezTo>
                  <a:cubicBezTo>
                    <a:pt x="9340" y="14029"/>
                    <a:pt x="9198" y="14134"/>
                    <a:pt x="8946" y="14267"/>
                  </a:cubicBezTo>
                  <a:cubicBezTo>
                    <a:pt x="8705" y="14362"/>
                    <a:pt x="8439" y="14423"/>
                    <a:pt x="8142" y="14423"/>
                  </a:cubicBezTo>
                  <a:cubicBezTo>
                    <a:pt x="8003" y="14423"/>
                    <a:pt x="7858" y="14410"/>
                    <a:pt x="7705" y="14380"/>
                  </a:cubicBezTo>
                  <a:cubicBezTo>
                    <a:pt x="7727" y="14335"/>
                    <a:pt x="7747" y="14290"/>
                    <a:pt x="7767" y="14245"/>
                  </a:cubicBezTo>
                  <a:cubicBezTo>
                    <a:pt x="7807" y="14205"/>
                    <a:pt x="7847" y="14164"/>
                    <a:pt x="7889" y="14128"/>
                  </a:cubicBezTo>
                  <a:cubicBezTo>
                    <a:pt x="8103" y="13921"/>
                    <a:pt x="8409" y="13702"/>
                    <a:pt x="8575" y="13623"/>
                  </a:cubicBezTo>
                  <a:cubicBezTo>
                    <a:pt x="8705" y="13554"/>
                    <a:pt x="8835" y="13523"/>
                    <a:pt x="8952" y="13523"/>
                  </a:cubicBezTo>
                  <a:close/>
                  <a:moveTo>
                    <a:pt x="10078" y="15486"/>
                  </a:moveTo>
                  <a:cubicBezTo>
                    <a:pt x="10067" y="15495"/>
                    <a:pt x="10059" y="15502"/>
                    <a:pt x="10053" y="15507"/>
                  </a:cubicBezTo>
                  <a:lnTo>
                    <a:pt x="10053" y="15507"/>
                  </a:lnTo>
                  <a:cubicBezTo>
                    <a:pt x="10061" y="15500"/>
                    <a:pt x="10070" y="15493"/>
                    <a:pt x="10078" y="15486"/>
                  </a:cubicBezTo>
                  <a:close/>
                  <a:moveTo>
                    <a:pt x="13111" y="14006"/>
                  </a:moveTo>
                  <a:cubicBezTo>
                    <a:pt x="13112" y="14008"/>
                    <a:pt x="13113" y="14009"/>
                    <a:pt x="13113" y="14011"/>
                  </a:cubicBezTo>
                  <a:cubicBezTo>
                    <a:pt x="13116" y="14019"/>
                    <a:pt x="13119" y="14029"/>
                    <a:pt x="13121" y="14038"/>
                  </a:cubicBezTo>
                  <a:cubicBezTo>
                    <a:pt x="13154" y="14189"/>
                    <a:pt x="13021" y="14669"/>
                    <a:pt x="12859" y="14942"/>
                  </a:cubicBezTo>
                  <a:cubicBezTo>
                    <a:pt x="12388" y="15797"/>
                    <a:pt x="11396" y="16839"/>
                    <a:pt x="11021" y="17413"/>
                  </a:cubicBezTo>
                  <a:cubicBezTo>
                    <a:pt x="10740" y="17922"/>
                    <a:pt x="10787" y="18056"/>
                    <a:pt x="10519" y="18483"/>
                  </a:cubicBezTo>
                  <a:cubicBezTo>
                    <a:pt x="9789" y="19726"/>
                    <a:pt x="8428" y="20555"/>
                    <a:pt x="7255" y="20974"/>
                  </a:cubicBezTo>
                  <a:cubicBezTo>
                    <a:pt x="6524" y="21229"/>
                    <a:pt x="5879" y="21466"/>
                    <a:pt x="5246" y="21466"/>
                  </a:cubicBezTo>
                  <a:cubicBezTo>
                    <a:pt x="5239" y="21466"/>
                    <a:pt x="5231" y="21466"/>
                    <a:pt x="5223" y="21466"/>
                  </a:cubicBezTo>
                  <a:cubicBezTo>
                    <a:pt x="4913" y="21459"/>
                    <a:pt x="4815" y="21417"/>
                    <a:pt x="4701" y="21397"/>
                  </a:cubicBezTo>
                  <a:cubicBezTo>
                    <a:pt x="4680" y="21390"/>
                    <a:pt x="4660" y="21387"/>
                    <a:pt x="4640" y="21387"/>
                  </a:cubicBezTo>
                  <a:cubicBezTo>
                    <a:pt x="4578" y="21387"/>
                    <a:pt x="4521" y="21416"/>
                    <a:pt x="4480" y="21459"/>
                  </a:cubicBezTo>
                  <a:lnTo>
                    <a:pt x="4480" y="21459"/>
                  </a:lnTo>
                  <a:cubicBezTo>
                    <a:pt x="4512" y="21424"/>
                    <a:pt x="4543" y="21387"/>
                    <a:pt x="4575" y="21352"/>
                  </a:cubicBezTo>
                  <a:cubicBezTo>
                    <a:pt x="4966" y="20910"/>
                    <a:pt x="5287" y="20422"/>
                    <a:pt x="5558" y="19905"/>
                  </a:cubicBezTo>
                  <a:cubicBezTo>
                    <a:pt x="6794" y="19252"/>
                    <a:pt x="7975" y="18501"/>
                    <a:pt x="9162" y="17762"/>
                  </a:cubicBezTo>
                  <a:cubicBezTo>
                    <a:pt x="9438" y="17597"/>
                    <a:pt x="9727" y="17450"/>
                    <a:pt x="10008" y="17289"/>
                  </a:cubicBezTo>
                  <a:lnTo>
                    <a:pt x="10008" y="17289"/>
                  </a:lnTo>
                  <a:cubicBezTo>
                    <a:pt x="10000" y="17292"/>
                    <a:pt x="9993" y="17293"/>
                    <a:pt x="9986" y="17296"/>
                  </a:cubicBezTo>
                  <a:cubicBezTo>
                    <a:pt x="10126" y="17219"/>
                    <a:pt x="10306" y="17134"/>
                    <a:pt x="10361" y="16983"/>
                  </a:cubicBezTo>
                  <a:cubicBezTo>
                    <a:pt x="10406" y="16832"/>
                    <a:pt x="10282" y="16672"/>
                    <a:pt x="10125" y="16672"/>
                  </a:cubicBezTo>
                  <a:cubicBezTo>
                    <a:pt x="10125" y="16672"/>
                    <a:pt x="10124" y="16672"/>
                    <a:pt x="10123" y="16672"/>
                  </a:cubicBezTo>
                  <a:cubicBezTo>
                    <a:pt x="9916" y="16713"/>
                    <a:pt x="10015" y="16715"/>
                    <a:pt x="9854" y="16817"/>
                  </a:cubicBezTo>
                  <a:cubicBezTo>
                    <a:pt x="9751" y="16917"/>
                    <a:pt x="9747" y="16872"/>
                    <a:pt x="9699" y="16956"/>
                  </a:cubicBezTo>
                  <a:cubicBezTo>
                    <a:pt x="9698" y="16955"/>
                    <a:pt x="9697" y="16954"/>
                    <a:pt x="9696" y="16954"/>
                  </a:cubicBezTo>
                  <a:cubicBezTo>
                    <a:pt x="9660" y="16954"/>
                    <a:pt x="9392" y="17219"/>
                    <a:pt x="9314" y="17266"/>
                  </a:cubicBezTo>
                  <a:cubicBezTo>
                    <a:pt x="9279" y="17302"/>
                    <a:pt x="8825" y="17628"/>
                    <a:pt x="8549" y="17800"/>
                  </a:cubicBezTo>
                  <a:cubicBezTo>
                    <a:pt x="7769" y="18295"/>
                    <a:pt x="6986" y="18789"/>
                    <a:pt x="6179" y="19244"/>
                  </a:cubicBezTo>
                  <a:cubicBezTo>
                    <a:pt x="6040" y="19320"/>
                    <a:pt x="5904" y="19400"/>
                    <a:pt x="5768" y="19478"/>
                  </a:cubicBezTo>
                  <a:cubicBezTo>
                    <a:pt x="6150" y="18643"/>
                    <a:pt x="6414" y="17745"/>
                    <a:pt x="6616" y="16852"/>
                  </a:cubicBezTo>
                  <a:cubicBezTo>
                    <a:pt x="7042" y="16456"/>
                    <a:pt x="7526" y="16311"/>
                    <a:pt x="7728" y="16311"/>
                  </a:cubicBezTo>
                  <a:cubicBezTo>
                    <a:pt x="7730" y="16311"/>
                    <a:pt x="7732" y="16311"/>
                    <a:pt x="7734" y="16311"/>
                  </a:cubicBezTo>
                  <a:cubicBezTo>
                    <a:pt x="7905" y="16289"/>
                    <a:pt x="8067" y="16279"/>
                    <a:pt x="8214" y="16279"/>
                  </a:cubicBezTo>
                  <a:cubicBezTo>
                    <a:pt x="8408" y="16279"/>
                    <a:pt x="8576" y="16296"/>
                    <a:pt x="8704" y="16326"/>
                  </a:cubicBezTo>
                  <a:cubicBezTo>
                    <a:pt x="8767" y="16342"/>
                    <a:pt x="8832" y="16353"/>
                    <a:pt x="8897" y="16353"/>
                  </a:cubicBezTo>
                  <a:cubicBezTo>
                    <a:pt x="8977" y="16353"/>
                    <a:pt x="9055" y="16337"/>
                    <a:pt x="9126" y="16293"/>
                  </a:cubicBezTo>
                  <a:cubicBezTo>
                    <a:pt x="9184" y="16252"/>
                    <a:pt x="9242" y="16212"/>
                    <a:pt x="9291" y="16161"/>
                  </a:cubicBezTo>
                  <a:lnTo>
                    <a:pt x="9291" y="16161"/>
                  </a:lnTo>
                  <a:cubicBezTo>
                    <a:pt x="9285" y="16164"/>
                    <a:pt x="9273" y="16174"/>
                    <a:pt x="9263" y="16181"/>
                  </a:cubicBezTo>
                  <a:cubicBezTo>
                    <a:pt x="9530" y="15967"/>
                    <a:pt x="9779" y="15730"/>
                    <a:pt x="10044" y="15514"/>
                  </a:cubicBezTo>
                  <a:lnTo>
                    <a:pt x="10044" y="15514"/>
                  </a:lnTo>
                  <a:cubicBezTo>
                    <a:pt x="10052" y="15507"/>
                    <a:pt x="10087" y="15480"/>
                    <a:pt x="10106" y="15466"/>
                  </a:cubicBezTo>
                  <a:lnTo>
                    <a:pt x="10106" y="15466"/>
                  </a:lnTo>
                  <a:cubicBezTo>
                    <a:pt x="10103" y="15468"/>
                    <a:pt x="10102" y="15469"/>
                    <a:pt x="10102" y="15469"/>
                  </a:cubicBezTo>
                  <a:cubicBezTo>
                    <a:pt x="10100" y="15469"/>
                    <a:pt x="10447" y="15213"/>
                    <a:pt x="10556" y="15143"/>
                  </a:cubicBezTo>
                  <a:cubicBezTo>
                    <a:pt x="10846" y="14949"/>
                    <a:pt x="11154" y="14784"/>
                    <a:pt x="11467" y="14630"/>
                  </a:cubicBezTo>
                  <a:cubicBezTo>
                    <a:pt x="11810" y="14459"/>
                    <a:pt x="12762" y="14124"/>
                    <a:pt x="13111" y="14006"/>
                  </a:cubicBezTo>
                  <a:close/>
                  <a:moveTo>
                    <a:pt x="6931" y="667"/>
                  </a:moveTo>
                  <a:lnTo>
                    <a:pt x="6931" y="667"/>
                  </a:lnTo>
                  <a:cubicBezTo>
                    <a:pt x="6946" y="1125"/>
                    <a:pt x="6906" y="1811"/>
                    <a:pt x="6946" y="2304"/>
                  </a:cubicBezTo>
                  <a:cubicBezTo>
                    <a:pt x="7023" y="3675"/>
                    <a:pt x="7294" y="4722"/>
                    <a:pt x="7411" y="5947"/>
                  </a:cubicBezTo>
                  <a:cubicBezTo>
                    <a:pt x="7508" y="6840"/>
                    <a:pt x="7475" y="7482"/>
                    <a:pt x="7194" y="8304"/>
                  </a:cubicBezTo>
                  <a:cubicBezTo>
                    <a:pt x="6980" y="8941"/>
                    <a:pt x="6516" y="9518"/>
                    <a:pt x="6149" y="10315"/>
                  </a:cubicBezTo>
                  <a:cubicBezTo>
                    <a:pt x="5798" y="11022"/>
                    <a:pt x="5633" y="11837"/>
                    <a:pt x="5808" y="12616"/>
                  </a:cubicBezTo>
                  <a:cubicBezTo>
                    <a:pt x="5979" y="13346"/>
                    <a:pt x="6237" y="14315"/>
                    <a:pt x="6267" y="14840"/>
                  </a:cubicBezTo>
                  <a:cubicBezTo>
                    <a:pt x="6325" y="15650"/>
                    <a:pt x="6234" y="16272"/>
                    <a:pt x="6059" y="16985"/>
                  </a:cubicBezTo>
                  <a:cubicBezTo>
                    <a:pt x="6050" y="17001"/>
                    <a:pt x="6040" y="17015"/>
                    <a:pt x="6031" y="17031"/>
                  </a:cubicBezTo>
                  <a:cubicBezTo>
                    <a:pt x="6028" y="17053"/>
                    <a:pt x="6028" y="17073"/>
                    <a:pt x="6033" y="17092"/>
                  </a:cubicBezTo>
                  <a:cubicBezTo>
                    <a:pt x="5982" y="17287"/>
                    <a:pt x="5929" y="17490"/>
                    <a:pt x="5869" y="17707"/>
                  </a:cubicBezTo>
                  <a:cubicBezTo>
                    <a:pt x="5569" y="18676"/>
                    <a:pt x="5338" y="19329"/>
                    <a:pt x="4802" y="20199"/>
                  </a:cubicBezTo>
                  <a:cubicBezTo>
                    <a:pt x="4145" y="21240"/>
                    <a:pt x="3199" y="22126"/>
                    <a:pt x="2344" y="22126"/>
                  </a:cubicBezTo>
                  <a:cubicBezTo>
                    <a:pt x="2264" y="22126"/>
                    <a:pt x="2183" y="22118"/>
                    <a:pt x="2104" y="22102"/>
                  </a:cubicBezTo>
                  <a:cubicBezTo>
                    <a:pt x="1947" y="21414"/>
                    <a:pt x="2019" y="20351"/>
                    <a:pt x="2265" y="19523"/>
                  </a:cubicBezTo>
                  <a:cubicBezTo>
                    <a:pt x="2527" y="18605"/>
                    <a:pt x="2991" y="17869"/>
                    <a:pt x="3395" y="16885"/>
                  </a:cubicBezTo>
                  <a:cubicBezTo>
                    <a:pt x="3764" y="15989"/>
                    <a:pt x="4166" y="14677"/>
                    <a:pt x="4247" y="13932"/>
                  </a:cubicBezTo>
                  <a:cubicBezTo>
                    <a:pt x="4353" y="13305"/>
                    <a:pt x="4276" y="12668"/>
                    <a:pt x="4344" y="12040"/>
                  </a:cubicBezTo>
                  <a:cubicBezTo>
                    <a:pt x="4342" y="11749"/>
                    <a:pt x="4585" y="10786"/>
                    <a:pt x="4831" y="10239"/>
                  </a:cubicBezTo>
                  <a:cubicBezTo>
                    <a:pt x="4980" y="9888"/>
                    <a:pt x="5396" y="9109"/>
                    <a:pt x="5671" y="8598"/>
                  </a:cubicBezTo>
                  <a:cubicBezTo>
                    <a:pt x="5879" y="8184"/>
                    <a:pt x="5988" y="7959"/>
                    <a:pt x="6121" y="7638"/>
                  </a:cubicBezTo>
                  <a:cubicBezTo>
                    <a:pt x="6202" y="7408"/>
                    <a:pt x="6393" y="7149"/>
                    <a:pt x="6023" y="7065"/>
                  </a:cubicBezTo>
                  <a:cubicBezTo>
                    <a:pt x="5875" y="7065"/>
                    <a:pt x="5801" y="7196"/>
                    <a:pt x="5788" y="7328"/>
                  </a:cubicBezTo>
                  <a:cubicBezTo>
                    <a:pt x="5750" y="7492"/>
                    <a:pt x="5706" y="7653"/>
                    <a:pt x="5661" y="7813"/>
                  </a:cubicBezTo>
                  <a:cubicBezTo>
                    <a:pt x="5529" y="8240"/>
                    <a:pt x="5439" y="8424"/>
                    <a:pt x="5242" y="8825"/>
                  </a:cubicBezTo>
                  <a:cubicBezTo>
                    <a:pt x="4719" y="9843"/>
                    <a:pt x="4198" y="10829"/>
                    <a:pt x="3988" y="11962"/>
                  </a:cubicBezTo>
                  <a:cubicBezTo>
                    <a:pt x="3816" y="12923"/>
                    <a:pt x="3816" y="14083"/>
                    <a:pt x="3697" y="14832"/>
                  </a:cubicBezTo>
                  <a:cubicBezTo>
                    <a:pt x="3523" y="15884"/>
                    <a:pt x="3176" y="16811"/>
                    <a:pt x="2724" y="17709"/>
                  </a:cubicBezTo>
                  <a:cubicBezTo>
                    <a:pt x="2154" y="18802"/>
                    <a:pt x="1587" y="20073"/>
                    <a:pt x="1528" y="21132"/>
                  </a:cubicBezTo>
                  <a:cubicBezTo>
                    <a:pt x="1508" y="21340"/>
                    <a:pt x="1525" y="21591"/>
                    <a:pt x="1557" y="21822"/>
                  </a:cubicBezTo>
                  <a:cubicBezTo>
                    <a:pt x="1466" y="21744"/>
                    <a:pt x="1379" y="21650"/>
                    <a:pt x="1295" y="21537"/>
                  </a:cubicBezTo>
                  <a:cubicBezTo>
                    <a:pt x="558" y="20485"/>
                    <a:pt x="500" y="19371"/>
                    <a:pt x="552" y="18003"/>
                  </a:cubicBezTo>
                  <a:cubicBezTo>
                    <a:pt x="574" y="17477"/>
                    <a:pt x="693" y="16969"/>
                    <a:pt x="752" y="16575"/>
                  </a:cubicBezTo>
                  <a:cubicBezTo>
                    <a:pt x="759" y="16439"/>
                    <a:pt x="804" y="16303"/>
                    <a:pt x="806" y="16167"/>
                  </a:cubicBezTo>
                  <a:cubicBezTo>
                    <a:pt x="807" y="16179"/>
                    <a:pt x="809" y="16184"/>
                    <a:pt x="811" y="16184"/>
                  </a:cubicBezTo>
                  <a:cubicBezTo>
                    <a:pt x="822" y="16184"/>
                    <a:pt x="838" y="16069"/>
                    <a:pt x="797" y="16009"/>
                  </a:cubicBezTo>
                  <a:cubicBezTo>
                    <a:pt x="777" y="15973"/>
                    <a:pt x="745" y="15949"/>
                    <a:pt x="709" y="15932"/>
                  </a:cubicBezTo>
                  <a:cubicBezTo>
                    <a:pt x="726" y="15741"/>
                    <a:pt x="766" y="15567"/>
                    <a:pt x="820" y="15327"/>
                  </a:cubicBezTo>
                  <a:cubicBezTo>
                    <a:pt x="914" y="14952"/>
                    <a:pt x="946" y="14810"/>
                    <a:pt x="1086" y="14549"/>
                  </a:cubicBezTo>
                  <a:cubicBezTo>
                    <a:pt x="1852" y="13259"/>
                    <a:pt x="3111" y="12655"/>
                    <a:pt x="2933" y="10983"/>
                  </a:cubicBezTo>
                  <a:cubicBezTo>
                    <a:pt x="2860" y="10253"/>
                    <a:pt x="2665" y="9759"/>
                    <a:pt x="2914" y="8979"/>
                  </a:cubicBezTo>
                  <a:cubicBezTo>
                    <a:pt x="3227" y="8213"/>
                    <a:pt x="3752" y="7716"/>
                    <a:pt x="4428" y="6972"/>
                  </a:cubicBezTo>
                  <a:cubicBezTo>
                    <a:pt x="5278" y="6076"/>
                    <a:pt x="5900" y="4967"/>
                    <a:pt x="6112" y="3743"/>
                  </a:cubicBezTo>
                  <a:cubicBezTo>
                    <a:pt x="6194" y="3294"/>
                    <a:pt x="6166" y="2835"/>
                    <a:pt x="6230" y="2383"/>
                  </a:cubicBezTo>
                  <a:cubicBezTo>
                    <a:pt x="6233" y="2378"/>
                    <a:pt x="6289" y="2069"/>
                    <a:pt x="6312" y="1989"/>
                  </a:cubicBezTo>
                  <a:cubicBezTo>
                    <a:pt x="6395" y="1662"/>
                    <a:pt x="6443" y="1522"/>
                    <a:pt x="6563" y="1284"/>
                  </a:cubicBezTo>
                  <a:cubicBezTo>
                    <a:pt x="6679" y="1035"/>
                    <a:pt x="6813" y="827"/>
                    <a:pt x="6931" y="667"/>
                  </a:cubicBezTo>
                  <a:close/>
                  <a:moveTo>
                    <a:pt x="7059" y="0"/>
                  </a:moveTo>
                  <a:cubicBezTo>
                    <a:pt x="6892" y="0"/>
                    <a:pt x="6747" y="167"/>
                    <a:pt x="6666" y="305"/>
                  </a:cubicBezTo>
                  <a:cubicBezTo>
                    <a:pt x="6360" y="847"/>
                    <a:pt x="6001" y="1370"/>
                    <a:pt x="5859" y="1985"/>
                  </a:cubicBezTo>
                  <a:cubicBezTo>
                    <a:pt x="5700" y="2521"/>
                    <a:pt x="5707" y="3078"/>
                    <a:pt x="5645" y="3450"/>
                  </a:cubicBezTo>
                  <a:cubicBezTo>
                    <a:pt x="5500" y="4271"/>
                    <a:pt x="5306" y="4823"/>
                    <a:pt x="4941" y="5462"/>
                  </a:cubicBezTo>
                  <a:cubicBezTo>
                    <a:pt x="4187" y="6823"/>
                    <a:pt x="2616" y="7619"/>
                    <a:pt x="2482" y="9445"/>
                  </a:cubicBezTo>
                  <a:cubicBezTo>
                    <a:pt x="2432" y="10152"/>
                    <a:pt x="2653" y="10980"/>
                    <a:pt x="2504" y="11562"/>
                  </a:cubicBezTo>
                  <a:cubicBezTo>
                    <a:pt x="2216" y="12634"/>
                    <a:pt x="1233" y="13249"/>
                    <a:pt x="674" y="14302"/>
                  </a:cubicBezTo>
                  <a:cubicBezTo>
                    <a:pt x="513" y="14580"/>
                    <a:pt x="423" y="15094"/>
                    <a:pt x="352" y="15572"/>
                  </a:cubicBezTo>
                  <a:cubicBezTo>
                    <a:pt x="313" y="15834"/>
                    <a:pt x="289" y="16101"/>
                    <a:pt x="323" y="16366"/>
                  </a:cubicBezTo>
                  <a:cubicBezTo>
                    <a:pt x="323" y="16369"/>
                    <a:pt x="323" y="16372"/>
                    <a:pt x="325" y="16375"/>
                  </a:cubicBezTo>
                  <a:cubicBezTo>
                    <a:pt x="305" y="16452"/>
                    <a:pt x="286" y="16530"/>
                    <a:pt x="265" y="16605"/>
                  </a:cubicBezTo>
                  <a:cubicBezTo>
                    <a:pt x="83" y="17316"/>
                    <a:pt x="0" y="18046"/>
                    <a:pt x="25" y="18779"/>
                  </a:cubicBezTo>
                  <a:cubicBezTo>
                    <a:pt x="22" y="20069"/>
                    <a:pt x="417" y="21986"/>
                    <a:pt x="1740" y="22515"/>
                  </a:cubicBezTo>
                  <a:cubicBezTo>
                    <a:pt x="1741" y="22517"/>
                    <a:pt x="1744" y="22520"/>
                    <a:pt x="1745" y="22523"/>
                  </a:cubicBezTo>
                  <a:cubicBezTo>
                    <a:pt x="1786" y="22647"/>
                    <a:pt x="1880" y="22700"/>
                    <a:pt x="1973" y="22700"/>
                  </a:cubicBezTo>
                  <a:cubicBezTo>
                    <a:pt x="2040" y="22700"/>
                    <a:pt x="2107" y="22672"/>
                    <a:pt x="2152" y="22625"/>
                  </a:cubicBezTo>
                  <a:cubicBezTo>
                    <a:pt x="2227" y="22634"/>
                    <a:pt x="2300" y="22638"/>
                    <a:pt x="2373" y="22638"/>
                  </a:cubicBezTo>
                  <a:cubicBezTo>
                    <a:pt x="3192" y="22638"/>
                    <a:pt x="3911" y="22078"/>
                    <a:pt x="4456" y="21485"/>
                  </a:cubicBezTo>
                  <a:lnTo>
                    <a:pt x="4456" y="21485"/>
                  </a:lnTo>
                  <a:cubicBezTo>
                    <a:pt x="4402" y="21557"/>
                    <a:pt x="4386" y="21654"/>
                    <a:pt x="4440" y="21738"/>
                  </a:cubicBezTo>
                  <a:cubicBezTo>
                    <a:pt x="4566" y="21885"/>
                    <a:pt x="4546" y="21821"/>
                    <a:pt x="4737" y="21901"/>
                  </a:cubicBezTo>
                  <a:cubicBezTo>
                    <a:pt x="4766" y="21911"/>
                    <a:pt x="4780" y="21915"/>
                    <a:pt x="4783" y="21915"/>
                  </a:cubicBezTo>
                  <a:cubicBezTo>
                    <a:pt x="4789" y="21915"/>
                    <a:pt x="4764" y="21903"/>
                    <a:pt x="4734" y="21892"/>
                  </a:cubicBezTo>
                  <a:lnTo>
                    <a:pt x="4734" y="21892"/>
                  </a:lnTo>
                  <a:cubicBezTo>
                    <a:pt x="4916" y="21953"/>
                    <a:pt x="5107" y="21977"/>
                    <a:pt x="5300" y="21977"/>
                  </a:cubicBezTo>
                  <a:cubicBezTo>
                    <a:pt x="5537" y="21977"/>
                    <a:pt x="5776" y="21941"/>
                    <a:pt x="6004" y="21895"/>
                  </a:cubicBezTo>
                  <a:cubicBezTo>
                    <a:pt x="7860" y="21443"/>
                    <a:pt x="9415" y="20548"/>
                    <a:pt x="10526" y="19031"/>
                  </a:cubicBezTo>
                  <a:cubicBezTo>
                    <a:pt x="10878" y="18566"/>
                    <a:pt x="11060" y="18145"/>
                    <a:pt x="11277" y="17836"/>
                  </a:cubicBezTo>
                  <a:cubicBezTo>
                    <a:pt x="11712" y="17325"/>
                    <a:pt x="13113" y="15669"/>
                    <a:pt x="13406" y="14541"/>
                  </a:cubicBezTo>
                  <a:cubicBezTo>
                    <a:pt x="13523" y="14076"/>
                    <a:pt x="13567" y="13612"/>
                    <a:pt x="13161" y="13512"/>
                  </a:cubicBezTo>
                  <a:cubicBezTo>
                    <a:pt x="13141" y="13510"/>
                    <a:pt x="13121" y="13509"/>
                    <a:pt x="13101" y="13509"/>
                  </a:cubicBezTo>
                  <a:cubicBezTo>
                    <a:pt x="12837" y="13509"/>
                    <a:pt x="12589" y="13678"/>
                    <a:pt x="12343" y="13759"/>
                  </a:cubicBezTo>
                  <a:cubicBezTo>
                    <a:pt x="11321" y="14199"/>
                    <a:pt x="10336" y="14737"/>
                    <a:pt x="9462" y="15430"/>
                  </a:cubicBezTo>
                  <a:cubicBezTo>
                    <a:pt x="9184" y="15634"/>
                    <a:pt x="9024" y="15793"/>
                    <a:pt x="8882" y="15842"/>
                  </a:cubicBezTo>
                  <a:cubicBezTo>
                    <a:pt x="8846" y="15835"/>
                    <a:pt x="8761" y="15819"/>
                    <a:pt x="8729" y="15813"/>
                  </a:cubicBezTo>
                  <a:cubicBezTo>
                    <a:pt x="8593" y="15789"/>
                    <a:pt x="8456" y="15778"/>
                    <a:pt x="8319" y="15778"/>
                  </a:cubicBezTo>
                  <a:cubicBezTo>
                    <a:pt x="8146" y="15778"/>
                    <a:pt x="7973" y="15795"/>
                    <a:pt x="7802" y="15823"/>
                  </a:cubicBezTo>
                  <a:cubicBezTo>
                    <a:pt x="7537" y="15867"/>
                    <a:pt x="7456" y="15877"/>
                    <a:pt x="7067" y="16070"/>
                  </a:cubicBezTo>
                  <a:cubicBezTo>
                    <a:pt x="6951" y="16139"/>
                    <a:pt x="6832" y="16214"/>
                    <a:pt x="6718" y="16297"/>
                  </a:cubicBezTo>
                  <a:cubicBezTo>
                    <a:pt x="6722" y="16265"/>
                    <a:pt x="6725" y="16232"/>
                    <a:pt x="6731" y="16198"/>
                  </a:cubicBezTo>
                  <a:cubicBezTo>
                    <a:pt x="6741" y="16190"/>
                    <a:pt x="6751" y="16178"/>
                    <a:pt x="6758" y="16164"/>
                  </a:cubicBezTo>
                  <a:cubicBezTo>
                    <a:pt x="7035" y="15745"/>
                    <a:pt x="7293" y="15244"/>
                    <a:pt x="7521" y="14768"/>
                  </a:cubicBezTo>
                  <a:cubicBezTo>
                    <a:pt x="7711" y="14837"/>
                    <a:pt x="7923" y="14871"/>
                    <a:pt x="8138" y="14871"/>
                  </a:cubicBezTo>
                  <a:cubicBezTo>
                    <a:pt x="8733" y="14871"/>
                    <a:pt x="9350" y="14606"/>
                    <a:pt x="9586" y="14063"/>
                  </a:cubicBezTo>
                  <a:cubicBezTo>
                    <a:pt x="9750" y="13660"/>
                    <a:pt x="9371" y="13268"/>
                    <a:pt x="8973" y="13268"/>
                  </a:cubicBezTo>
                  <a:cubicBezTo>
                    <a:pt x="8956" y="13268"/>
                    <a:pt x="8939" y="13269"/>
                    <a:pt x="8922" y="13271"/>
                  </a:cubicBezTo>
                  <a:cubicBezTo>
                    <a:pt x="8599" y="13290"/>
                    <a:pt x="8315" y="13443"/>
                    <a:pt x="8059" y="13634"/>
                  </a:cubicBezTo>
                  <a:cubicBezTo>
                    <a:pt x="8122" y="13510"/>
                    <a:pt x="8182" y="13391"/>
                    <a:pt x="8248" y="13229"/>
                  </a:cubicBezTo>
                  <a:cubicBezTo>
                    <a:pt x="8258" y="13200"/>
                    <a:pt x="8270" y="13169"/>
                    <a:pt x="8282" y="13137"/>
                  </a:cubicBezTo>
                  <a:cubicBezTo>
                    <a:pt x="8357" y="13101"/>
                    <a:pt x="8405" y="13014"/>
                    <a:pt x="8461" y="12954"/>
                  </a:cubicBezTo>
                  <a:cubicBezTo>
                    <a:pt x="8612" y="12768"/>
                    <a:pt x="8752" y="12576"/>
                    <a:pt x="8881" y="12376"/>
                  </a:cubicBezTo>
                  <a:cubicBezTo>
                    <a:pt x="9197" y="11886"/>
                    <a:pt x="9502" y="11374"/>
                    <a:pt x="9650" y="10806"/>
                  </a:cubicBezTo>
                  <a:cubicBezTo>
                    <a:pt x="9711" y="10531"/>
                    <a:pt x="9766" y="10208"/>
                    <a:pt x="9598" y="9962"/>
                  </a:cubicBezTo>
                  <a:cubicBezTo>
                    <a:pt x="9517" y="9840"/>
                    <a:pt x="9397" y="9789"/>
                    <a:pt x="9271" y="9789"/>
                  </a:cubicBezTo>
                  <a:cubicBezTo>
                    <a:pt x="9096" y="9789"/>
                    <a:pt x="8910" y="9887"/>
                    <a:pt x="8800" y="10026"/>
                  </a:cubicBezTo>
                  <a:cubicBezTo>
                    <a:pt x="8264" y="10695"/>
                    <a:pt x="8158" y="11785"/>
                    <a:pt x="8057" y="12463"/>
                  </a:cubicBezTo>
                  <a:cubicBezTo>
                    <a:pt x="8027" y="12667"/>
                    <a:pt x="8047" y="12597"/>
                    <a:pt x="7992" y="12793"/>
                  </a:cubicBezTo>
                  <a:cubicBezTo>
                    <a:pt x="7960" y="12832"/>
                    <a:pt x="7951" y="12867"/>
                    <a:pt x="7938" y="12871"/>
                  </a:cubicBezTo>
                  <a:cubicBezTo>
                    <a:pt x="7934" y="12875"/>
                    <a:pt x="7933" y="12883"/>
                    <a:pt x="7931" y="12888"/>
                  </a:cubicBezTo>
                  <a:cubicBezTo>
                    <a:pt x="7905" y="12946"/>
                    <a:pt x="7883" y="13004"/>
                    <a:pt x="7860" y="13064"/>
                  </a:cubicBezTo>
                  <a:cubicBezTo>
                    <a:pt x="7836" y="12857"/>
                    <a:pt x="7770" y="12661"/>
                    <a:pt x="7643" y="12496"/>
                  </a:cubicBezTo>
                  <a:cubicBezTo>
                    <a:pt x="7561" y="12433"/>
                    <a:pt x="7486" y="12406"/>
                    <a:pt x="7417" y="12406"/>
                  </a:cubicBezTo>
                  <a:cubicBezTo>
                    <a:pt x="7105" y="12406"/>
                    <a:pt x="6930" y="12963"/>
                    <a:pt x="6946" y="13253"/>
                  </a:cubicBezTo>
                  <a:cubicBezTo>
                    <a:pt x="6954" y="13541"/>
                    <a:pt x="7010" y="13821"/>
                    <a:pt x="7087" y="14158"/>
                  </a:cubicBezTo>
                  <a:cubicBezTo>
                    <a:pt x="7117" y="14309"/>
                    <a:pt x="7162" y="14504"/>
                    <a:pt x="7307" y="14538"/>
                  </a:cubicBezTo>
                  <a:cubicBezTo>
                    <a:pt x="7206" y="14761"/>
                    <a:pt x="7091" y="14995"/>
                    <a:pt x="6946" y="15282"/>
                  </a:cubicBezTo>
                  <a:cubicBezTo>
                    <a:pt x="6896" y="15376"/>
                    <a:pt x="6844" y="15469"/>
                    <a:pt x="6790" y="15561"/>
                  </a:cubicBezTo>
                  <a:cubicBezTo>
                    <a:pt x="6805" y="15265"/>
                    <a:pt x="6799" y="14965"/>
                    <a:pt x="6763" y="14668"/>
                  </a:cubicBezTo>
                  <a:cubicBezTo>
                    <a:pt x="6681" y="13861"/>
                    <a:pt x="6414" y="13093"/>
                    <a:pt x="6269" y="12299"/>
                  </a:cubicBezTo>
                  <a:cubicBezTo>
                    <a:pt x="6160" y="11794"/>
                    <a:pt x="6392" y="10879"/>
                    <a:pt x="6722" y="10279"/>
                  </a:cubicBezTo>
                  <a:cubicBezTo>
                    <a:pt x="7404" y="9057"/>
                    <a:pt x="7870" y="7858"/>
                    <a:pt x="7941" y="6448"/>
                  </a:cubicBezTo>
                  <a:cubicBezTo>
                    <a:pt x="7895" y="4645"/>
                    <a:pt x="7342" y="3135"/>
                    <a:pt x="7387" y="1422"/>
                  </a:cubicBezTo>
                  <a:cubicBezTo>
                    <a:pt x="7385" y="1106"/>
                    <a:pt x="7401" y="791"/>
                    <a:pt x="7374" y="476"/>
                  </a:cubicBezTo>
                  <a:cubicBezTo>
                    <a:pt x="7356" y="313"/>
                    <a:pt x="7337" y="113"/>
                    <a:pt x="7177" y="29"/>
                  </a:cubicBezTo>
                  <a:cubicBezTo>
                    <a:pt x="7137" y="9"/>
                    <a:pt x="7097" y="0"/>
                    <a:pt x="70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8"/>
            <p:cNvSpPr/>
            <p:nvPr/>
          </p:nvSpPr>
          <p:spPr>
            <a:xfrm>
              <a:off x="5324463" y="4469099"/>
              <a:ext cx="38533" cy="81511"/>
            </a:xfrm>
            <a:custGeom>
              <a:avLst/>
              <a:gdLst/>
              <a:ahLst/>
              <a:cxnLst/>
              <a:rect l="l" t="t" r="r" b="b"/>
              <a:pathLst>
                <a:path w="1153" h="2439" extrusionOk="0">
                  <a:moveTo>
                    <a:pt x="0" y="0"/>
                  </a:moveTo>
                  <a:lnTo>
                    <a:pt x="0" y="0"/>
                  </a:lnTo>
                  <a:cubicBezTo>
                    <a:pt x="62" y="778"/>
                    <a:pt x="258" y="1480"/>
                    <a:pt x="730" y="2153"/>
                  </a:cubicBezTo>
                  <a:cubicBezTo>
                    <a:pt x="814" y="2266"/>
                    <a:pt x="902" y="2360"/>
                    <a:pt x="992" y="2438"/>
                  </a:cubicBezTo>
                  <a:cubicBezTo>
                    <a:pt x="960" y="2208"/>
                    <a:pt x="944" y="1958"/>
                    <a:pt x="963" y="1749"/>
                  </a:cubicBezTo>
                  <a:cubicBezTo>
                    <a:pt x="982" y="1416"/>
                    <a:pt x="1050" y="1063"/>
                    <a:pt x="1153" y="702"/>
                  </a:cubicBezTo>
                  <a:cubicBezTo>
                    <a:pt x="701" y="615"/>
                    <a:pt x="280" y="353"/>
                    <a:pt x="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8"/>
            <p:cNvSpPr/>
            <p:nvPr/>
          </p:nvSpPr>
          <p:spPr>
            <a:xfrm>
              <a:off x="5498314" y="4372481"/>
              <a:ext cx="45518" cy="99792"/>
            </a:xfrm>
            <a:custGeom>
              <a:avLst/>
              <a:gdLst/>
              <a:ahLst/>
              <a:cxnLst/>
              <a:rect l="l" t="t" r="r" b="b"/>
              <a:pathLst>
                <a:path w="1362" h="2986" extrusionOk="0">
                  <a:moveTo>
                    <a:pt x="1362" y="1"/>
                  </a:moveTo>
                  <a:lnTo>
                    <a:pt x="1362" y="1"/>
                  </a:lnTo>
                  <a:cubicBezTo>
                    <a:pt x="1197" y="85"/>
                    <a:pt x="1019" y="202"/>
                    <a:pt x="851" y="359"/>
                  </a:cubicBezTo>
                  <a:cubicBezTo>
                    <a:pt x="645" y="1250"/>
                    <a:pt x="383" y="2148"/>
                    <a:pt x="1" y="2985"/>
                  </a:cubicBezTo>
                  <a:cubicBezTo>
                    <a:pt x="138" y="2908"/>
                    <a:pt x="273" y="2826"/>
                    <a:pt x="412" y="2749"/>
                  </a:cubicBezTo>
                  <a:cubicBezTo>
                    <a:pt x="581" y="2655"/>
                    <a:pt x="749" y="2559"/>
                    <a:pt x="914" y="2461"/>
                  </a:cubicBezTo>
                  <a:cubicBezTo>
                    <a:pt x="1117" y="1650"/>
                    <a:pt x="1276" y="825"/>
                    <a:pt x="136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8"/>
            <p:cNvSpPr/>
            <p:nvPr/>
          </p:nvSpPr>
          <p:spPr>
            <a:xfrm>
              <a:off x="5371820" y="3843576"/>
              <a:ext cx="184746" cy="717193"/>
            </a:xfrm>
            <a:custGeom>
              <a:avLst/>
              <a:gdLst/>
              <a:ahLst/>
              <a:cxnLst/>
              <a:rect l="l" t="t" r="r" b="b"/>
              <a:pathLst>
                <a:path w="5528" h="21460" extrusionOk="0">
                  <a:moveTo>
                    <a:pt x="4950" y="0"/>
                  </a:moveTo>
                  <a:lnTo>
                    <a:pt x="4950" y="0"/>
                  </a:lnTo>
                  <a:cubicBezTo>
                    <a:pt x="4833" y="158"/>
                    <a:pt x="4698" y="370"/>
                    <a:pt x="4582" y="619"/>
                  </a:cubicBezTo>
                  <a:cubicBezTo>
                    <a:pt x="4462" y="853"/>
                    <a:pt x="4414" y="995"/>
                    <a:pt x="4332" y="1322"/>
                  </a:cubicBezTo>
                  <a:cubicBezTo>
                    <a:pt x="4309" y="1402"/>
                    <a:pt x="4251" y="1711"/>
                    <a:pt x="4248" y="1718"/>
                  </a:cubicBezTo>
                  <a:cubicBezTo>
                    <a:pt x="4229" y="1850"/>
                    <a:pt x="4219" y="1984"/>
                    <a:pt x="4212" y="2119"/>
                  </a:cubicBezTo>
                  <a:cubicBezTo>
                    <a:pt x="4597" y="3586"/>
                    <a:pt x="5056" y="5041"/>
                    <a:pt x="4837" y="6522"/>
                  </a:cubicBezTo>
                  <a:cubicBezTo>
                    <a:pt x="4610" y="8090"/>
                    <a:pt x="3642" y="9460"/>
                    <a:pt x="3267" y="11001"/>
                  </a:cubicBezTo>
                  <a:cubicBezTo>
                    <a:pt x="2733" y="13186"/>
                    <a:pt x="3404" y="15621"/>
                    <a:pt x="2445" y="17654"/>
                  </a:cubicBezTo>
                  <a:cubicBezTo>
                    <a:pt x="2009" y="18578"/>
                    <a:pt x="1165" y="19380"/>
                    <a:pt x="146" y="19445"/>
                  </a:cubicBezTo>
                  <a:cubicBezTo>
                    <a:pt x="15" y="20146"/>
                    <a:pt x="1" y="20903"/>
                    <a:pt x="124" y="21435"/>
                  </a:cubicBezTo>
                  <a:cubicBezTo>
                    <a:pt x="203" y="21452"/>
                    <a:pt x="283" y="21460"/>
                    <a:pt x="365" y="21460"/>
                  </a:cubicBezTo>
                  <a:cubicBezTo>
                    <a:pt x="1217" y="21460"/>
                    <a:pt x="2163" y="20571"/>
                    <a:pt x="2819" y="19532"/>
                  </a:cubicBezTo>
                  <a:cubicBezTo>
                    <a:pt x="3356" y="18662"/>
                    <a:pt x="3589" y="18008"/>
                    <a:pt x="3887" y="17040"/>
                  </a:cubicBezTo>
                  <a:cubicBezTo>
                    <a:pt x="3948" y="16825"/>
                    <a:pt x="4000" y="16622"/>
                    <a:pt x="4051" y="16425"/>
                  </a:cubicBezTo>
                  <a:cubicBezTo>
                    <a:pt x="4046" y="16406"/>
                    <a:pt x="4046" y="16386"/>
                    <a:pt x="4051" y="16364"/>
                  </a:cubicBezTo>
                  <a:cubicBezTo>
                    <a:pt x="4058" y="16348"/>
                    <a:pt x="4070" y="16334"/>
                    <a:pt x="4077" y="16316"/>
                  </a:cubicBezTo>
                  <a:cubicBezTo>
                    <a:pt x="4254" y="15607"/>
                    <a:pt x="4345" y="14984"/>
                    <a:pt x="4287" y="14173"/>
                  </a:cubicBezTo>
                  <a:cubicBezTo>
                    <a:pt x="4255" y="13649"/>
                    <a:pt x="3999" y="12678"/>
                    <a:pt x="3828" y="11949"/>
                  </a:cubicBezTo>
                  <a:cubicBezTo>
                    <a:pt x="3651" y="11170"/>
                    <a:pt x="3818" y="10356"/>
                    <a:pt x="4167" y="9647"/>
                  </a:cubicBezTo>
                  <a:cubicBezTo>
                    <a:pt x="4534" y="8851"/>
                    <a:pt x="4999" y="8276"/>
                    <a:pt x="5212" y="7636"/>
                  </a:cubicBezTo>
                  <a:cubicBezTo>
                    <a:pt x="5494" y="6813"/>
                    <a:pt x="5528" y="6175"/>
                    <a:pt x="5429" y="5280"/>
                  </a:cubicBezTo>
                  <a:cubicBezTo>
                    <a:pt x="5313" y="4055"/>
                    <a:pt x="5041" y="3006"/>
                    <a:pt x="4964" y="1638"/>
                  </a:cubicBezTo>
                  <a:cubicBezTo>
                    <a:pt x="4924" y="1144"/>
                    <a:pt x="4964" y="457"/>
                    <a:pt x="495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8"/>
            <p:cNvSpPr/>
            <p:nvPr/>
          </p:nvSpPr>
          <p:spPr>
            <a:xfrm>
              <a:off x="5455102" y="4289366"/>
              <a:ext cx="290086" cy="249380"/>
            </a:xfrm>
            <a:custGeom>
              <a:avLst/>
              <a:gdLst/>
              <a:ahLst/>
              <a:cxnLst/>
              <a:rect l="l" t="t" r="r" b="b"/>
              <a:pathLst>
                <a:path w="8680" h="7462" extrusionOk="0">
                  <a:moveTo>
                    <a:pt x="8638" y="0"/>
                  </a:moveTo>
                  <a:cubicBezTo>
                    <a:pt x="8609" y="10"/>
                    <a:pt x="8577" y="22"/>
                    <a:pt x="8541" y="34"/>
                  </a:cubicBezTo>
                  <a:cubicBezTo>
                    <a:pt x="8209" y="480"/>
                    <a:pt x="7839" y="895"/>
                    <a:pt x="7432" y="1273"/>
                  </a:cubicBezTo>
                  <a:cubicBezTo>
                    <a:pt x="7041" y="1636"/>
                    <a:pt x="6612" y="1972"/>
                    <a:pt x="6311" y="2415"/>
                  </a:cubicBezTo>
                  <a:cubicBezTo>
                    <a:pt x="6103" y="2721"/>
                    <a:pt x="5964" y="3064"/>
                    <a:pt x="5778" y="3381"/>
                  </a:cubicBezTo>
                  <a:cubicBezTo>
                    <a:pt x="4960" y="4789"/>
                    <a:pt x="3373" y="5530"/>
                    <a:pt x="1874" y="6164"/>
                  </a:cubicBezTo>
                  <a:cubicBezTo>
                    <a:pt x="1956" y="5888"/>
                    <a:pt x="2035" y="5611"/>
                    <a:pt x="2110" y="5330"/>
                  </a:cubicBezTo>
                  <a:lnTo>
                    <a:pt x="2110" y="5330"/>
                  </a:lnTo>
                  <a:cubicBezTo>
                    <a:pt x="1773" y="5527"/>
                    <a:pt x="1431" y="5717"/>
                    <a:pt x="1085" y="5901"/>
                  </a:cubicBezTo>
                  <a:cubicBezTo>
                    <a:pt x="813" y="6415"/>
                    <a:pt x="492" y="6906"/>
                    <a:pt x="102" y="7346"/>
                  </a:cubicBezTo>
                  <a:cubicBezTo>
                    <a:pt x="67" y="7384"/>
                    <a:pt x="34" y="7423"/>
                    <a:pt x="1" y="7462"/>
                  </a:cubicBezTo>
                  <a:cubicBezTo>
                    <a:pt x="43" y="7413"/>
                    <a:pt x="102" y="7381"/>
                    <a:pt x="166" y="7381"/>
                  </a:cubicBezTo>
                  <a:cubicBezTo>
                    <a:pt x="186" y="7381"/>
                    <a:pt x="206" y="7384"/>
                    <a:pt x="227" y="7391"/>
                  </a:cubicBezTo>
                  <a:cubicBezTo>
                    <a:pt x="342" y="7411"/>
                    <a:pt x="441" y="7454"/>
                    <a:pt x="751" y="7462"/>
                  </a:cubicBezTo>
                  <a:cubicBezTo>
                    <a:pt x="757" y="7462"/>
                    <a:pt x="762" y="7462"/>
                    <a:pt x="768" y="7462"/>
                  </a:cubicBezTo>
                  <a:cubicBezTo>
                    <a:pt x="1402" y="7462"/>
                    <a:pt x="2046" y="7223"/>
                    <a:pt x="2781" y="6968"/>
                  </a:cubicBezTo>
                  <a:cubicBezTo>
                    <a:pt x="3954" y="6549"/>
                    <a:pt x="5316" y="5720"/>
                    <a:pt x="6045" y="4476"/>
                  </a:cubicBezTo>
                  <a:cubicBezTo>
                    <a:pt x="6314" y="4050"/>
                    <a:pt x="6266" y="3916"/>
                    <a:pt x="6547" y="3409"/>
                  </a:cubicBezTo>
                  <a:cubicBezTo>
                    <a:pt x="6922" y="2834"/>
                    <a:pt x="7913" y="1793"/>
                    <a:pt x="8385" y="936"/>
                  </a:cubicBezTo>
                  <a:cubicBezTo>
                    <a:pt x="8548" y="663"/>
                    <a:pt x="8680" y="183"/>
                    <a:pt x="8647" y="32"/>
                  </a:cubicBezTo>
                  <a:cubicBezTo>
                    <a:pt x="8647" y="22"/>
                    <a:pt x="8642" y="12"/>
                    <a:pt x="8639" y="5"/>
                  </a:cubicBezTo>
                  <a:cubicBezTo>
                    <a:pt x="8639" y="3"/>
                    <a:pt x="8638" y="3"/>
                    <a:pt x="8638"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4" name="Google Shape;744;p8"/>
          <p:cNvSpPr txBox="1">
            <a:spLocks noGrp="1"/>
          </p:cNvSpPr>
          <p:nvPr>
            <p:ph type="title"/>
          </p:nvPr>
        </p:nvSpPr>
        <p:spPr>
          <a:xfrm>
            <a:off x="1850800" y="1539600"/>
            <a:ext cx="84904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133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6807652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03095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10536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9"/>
            <a:ext cx="6172200" cy="4873625"/>
          </a:xfrm>
        </p:spPr>
        <p:txBody>
          <a:bodyPr/>
          <a:lstStyle>
            <a:lvl1pPr marL="0" indent="0">
              <a:buNone/>
              <a:defRPr sz="3200"/>
            </a:lvl1pPr>
            <a:lvl2pPr marL="457131" indent="0">
              <a:buNone/>
              <a:defRPr sz="2800"/>
            </a:lvl2pPr>
            <a:lvl3pPr marL="914264" indent="0">
              <a:buNone/>
              <a:defRPr sz="2400"/>
            </a:lvl3pPr>
            <a:lvl4pPr marL="1371395" indent="0">
              <a:buNone/>
              <a:defRPr sz="2000"/>
            </a:lvl4pPr>
            <a:lvl5pPr marL="1828525" indent="0">
              <a:buNone/>
              <a:defRPr sz="2000"/>
            </a:lvl5pPr>
            <a:lvl6pPr marL="2285656" indent="0">
              <a:buNone/>
              <a:defRPr sz="2000"/>
            </a:lvl6pPr>
            <a:lvl7pPr marL="2742789" indent="0">
              <a:buNone/>
              <a:defRPr sz="2000"/>
            </a:lvl7pPr>
            <a:lvl8pPr marL="3199920" indent="0">
              <a:buNone/>
              <a:defRPr sz="2000"/>
            </a:lvl8pPr>
            <a:lvl9pPr marL="3657051"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30048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5212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1" y="365127"/>
            <a:ext cx="2628900" cy="58118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1" y="365127"/>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07282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2" y="174169"/>
            <a:ext cx="8277057"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6" y="174169"/>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4" y="217256"/>
            <a:ext cx="3057309"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7" y="174172"/>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59" y="174169"/>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3" y="160725"/>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3" y="6843933"/>
            <a:ext cx="12193587"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14736551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690831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131842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183108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641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32"/>
        <p:cNvGrpSpPr/>
        <p:nvPr/>
      </p:nvGrpSpPr>
      <p:grpSpPr>
        <a:xfrm>
          <a:off x="0" y="0"/>
          <a:ext cx="0" cy="0"/>
          <a:chOff x="0" y="0"/>
          <a:chExt cx="0" cy="0"/>
        </a:xfrm>
      </p:grpSpPr>
      <p:sp>
        <p:nvSpPr>
          <p:cNvPr id="833" name="Google Shape;833;p10"/>
          <p:cNvSpPr txBox="1">
            <a:spLocks noGrp="1"/>
          </p:cNvSpPr>
          <p:nvPr>
            <p:ph type="title"/>
          </p:nvPr>
        </p:nvSpPr>
        <p:spPr>
          <a:xfrm>
            <a:off x="960000" y="55666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4000"/>
            </a:lvl1pPr>
            <a:lvl2pPr lvl="1" algn="ctr" rtl="0">
              <a:spcBef>
                <a:spcPts val="0"/>
              </a:spcBef>
              <a:spcAft>
                <a:spcPts val="0"/>
              </a:spcAft>
              <a:buSzPts val="3700"/>
              <a:buNone/>
              <a:defRPr/>
            </a:lvl2pPr>
            <a:lvl3pPr lvl="2" algn="ctr" rtl="0">
              <a:spcBef>
                <a:spcPts val="0"/>
              </a:spcBef>
              <a:spcAft>
                <a:spcPts val="0"/>
              </a:spcAft>
              <a:buSzPts val="3700"/>
              <a:buNone/>
              <a:defRPr/>
            </a:lvl3pPr>
            <a:lvl4pPr lvl="3" algn="ctr" rtl="0">
              <a:spcBef>
                <a:spcPts val="0"/>
              </a:spcBef>
              <a:spcAft>
                <a:spcPts val="0"/>
              </a:spcAft>
              <a:buSzPts val="3700"/>
              <a:buNone/>
              <a:defRPr/>
            </a:lvl4pPr>
            <a:lvl5pPr lvl="4" algn="ctr" rtl="0">
              <a:spcBef>
                <a:spcPts val="0"/>
              </a:spcBef>
              <a:spcAft>
                <a:spcPts val="0"/>
              </a:spcAft>
              <a:buSzPts val="3700"/>
              <a:buNone/>
              <a:defRPr/>
            </a:lvl5pPr>
            <a:lvl6pPr lvl="5" algn="ctr" rtl="0">
              <a:spcBef>
                <a:spcPts val="0"/>
              </a:spcBef>
              <a:spcAft>
                <a:spcPts val="0"/>
              </a:spcAft>
              <a:buSzPts val="3700"/>
              <a:buNone/>
              <a:defRPr/>
            </a:lvl6pPr>
            <a:lvl7pPr lvl="6" algn="ctr" rtl="0">
              <a:spcBef>
                <a:spcPts val="0"/>
              </a:spcBef>
              <a:spcAft>
                <a:spcPts val="0"/>
              </a:spcAft>
              <a:buSzPts val="3700"/>
              <a:buNone/>
              <a:defRPr/>
            </a:lvl7pPr>
            <a:lvl8pPr lvl="7" algn="ctr" rtl="0">
              <a:spcBef>
                <a:spcPts val="0"/>
              </a:spcBef>
              <a:spcAft>
                <a:spcPts val="0"/>
              </a:spcAft>
              <a:buSzPts val="3700"/>
              <a:buNone/>
              <a:defRPr/>
            </a:lvl8pPr>
            <a:lvl9pPr lvl="8" algn="ctr" rtl="0">
              <a:spcBef>
                <a:spcPts val="0"/>
              </a:spcBef>
              <a:spcAft>
                <a:spcPts val="0"/>
              </a:spcAft>
              <a:buSzPts val="3700"/>
              <a:buNone/>
              <a:defRPr/>
            </a:lvl9pPr>
          </a:lstStyle>
          <a:p>
            <a:endParaRPr/>
          </a:p>
        </p:txBody>
      </p:sp>
    </p:spTree>
    <p:extLst>
      <p:ext uri="{BB962C8B-B14F-4D97-AF65-F5344CB8AC3E}">
        <p14:creationId xmlns:p14="http://schemas.microsoft.com/office/powerpoint/2010/main" val="2958064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834"/>
        <p:cNvGrpSpPr/>
        <p:nvPr/>
      </p:nvGrpSpPr>
      <p:grpSpPr>
        <a:xfrm>
          <a:off x="0" y="0"/>
          <a:ext cx="0" cy="0"/>
          <a:chOff x="0" y="0"/>
          <a:chExt cx="0" cy="0"/>
        </a:xfrm>
      </p:grpSpPr>
      <p:sp>
        <p:nvSpPr>
          <p:cNvPr id="835" name="Google Shape;835;p11"/>
          <p:cNvSpPr txBox="1">
            <a:spLocks noGrp="1"/>
          </p:cNvSpPr>
          <p:nvPr>
            <p:ph type="title" hasCustomPrompt="1"/>
          </p:nvPr>
        </p:nvSpPr>
        <p:spPr>
          <a:xfrm>
            <a:off x="960000" y="1811267"/>
            <a:ext cx="10272000" cy="20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3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836" name="Google Shape;836;p11"/>
          <p:cNvSpPr txBox="1">
            <a:spLocks noGrp="1"/>
          </p:cNvSpPr>
          <p:nvPr>
            <p:ph type="subTitle" idx="1"/>
          </p:nvPr>
        </p:nvSpPr>
        <p:spPr>
          <a:xfrm>
            <a:off x="1712000" y="3826067"/>
            <a:ext cx="8768000" cy="6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837" name="Google Shape;837;p11"/>
          <p:cNvSpPr/>
          <p:nvPr/>
        </p:nvSpPr>
        <p:spPr>
          <a:xfrm flipH="1">
            <a:off x="-134068" y="4341932"/>
            <a:ext cx="4411199" cy="1764893"/>
          </a:xfrm>
          <a:custGeom>
            <a:avLst/>
            <a:gdLst/>
            <a:ahLst/>
            <a:cxnLst/>
            <a:rect l="l" t="t" r="r" b="b"/>
            <a:pathLst>
              <a:path w="40523" h="16213" extrusionOk="0">
                <a:moveTo>
                  <a:pt x="39057" y="1"/>
                </a:moveTo>
                <a:cubicBezTo>
                  <a:pt x="38852" y="1"/>
                  <a:pt x="38677" y="20"/>
                  <a:pt x="38386" y="75"/>
                </a:cubicBezTo>
                <a:cubicBezTo>
                  <a:pt x="36584" y="534"/>
                  <a:pt x="35160" y="1694"/>
                  <a:pt x="33740" y="3019"/>
                </a:cubicBezTo>
                <a:cubicBezTo>
                  <a:pt x="33427" y="3266"/>
                  <a:pt x="33204" y="3644"/>
                  <a:pt x="32841" y="3818"/>
                </a:cubicBezTo>
                <a:cubicBezTo>
                  <a:pt x="32789" y="3826"/>
                  <a:pt x="32738" y="3830"/>
                  <a:pt x="32687" y="3830"/>
                </a:cubicBezTo>
                <a:cubicBezTo>
                  <a:pt x="32431" y="3830"/>
                  <a:pt x="32180" y="3735"/>
                  <a:pt x="31936" y="3662"/>
                </a:cubicBezTo>
                <a:cubicBezTo>
                  <a:pt x="31555" y="3537"/>
                  <a:pt x="31175" y="3408"/>
                  <a:pt x="30784" y="3315"/>
                </a:cubicBezTo>
                <a:cubicBezTo>
                  <a:pt x="30315" y="3198"/>
                  <a:pt x="29806" y="3138"/>
                  <a:pt x="29288" y="3138"/>
                </a:cubicBezTo>
                <a:cubicBezTo>
                  <a:pt x="27794" y="3138"/>
                  <a:pt x="26222" y="3632"/>
                  <a:pt x="25286" y="4645"/>
                </a:cubicBezTo>
                <a:cubicBezTo>
                  <a:pt x="24927" y="5010"/>
                  <a:pt x="24581" y="5389"/>
                  <a:pt x="24261" y="5789"/>
                </a:cubicBezTo>
                <a:cubicBezTo>
                  <a:pt x="24158" y="5910"/>
                  <a:pt x="23941" y="6314"/>
                  <a:pt x="23607" y="6314"/>
                </a:cubicBezTo>
                <a:cubicBezTo>
                  <a:pt x="23525" y="6314"/>
                  <a:pt x="23437" y="6290"/>
                  <a:pt x="23342" y="6232"/>
                </a:cubicBezTo>
                <a:cubicBezTo>
                  <a:pt x="22832" y="5890"/>
                  <a:pt x="22554" y="5582"/>
                  <a:pt x="22096" y="5282"/>
                </a:cubicBezTo>
                <a:cubicBezTo>
                  <a:pt x="21390" y="4779"/>
                  <a:pt x="20731" y="4443"/>
                  <a:pt x="20006" y="4220"/>
                </a:cubicBezTo>
                <a:cubicBezTo>
                  <a:pt x="19412" y="4030"/>
                  <a:pt x="18783" y="3942"/>
                  <a:pt x="18155" y="3942"/>
                </a:cubicBezTo>
                <a:cubicBezTo>
                  <a:pt x="17137" y="3942"/>
                  <a:pt x="16124" y="4172"/>
                  <a:pt x="15279" y="4566"/>
                </a:cubicBezTo>
                <a:cubicBezTo>
                  <a:pt x="13776" y="5312"/>
                  <a:pt x="12689" y="6440"/>
                  <a:pt x="11811" y="7787"/>
                </a:cubicBezTo>
                <a:cubicBezTo>
                  <a:pt x="11636" y="8063"/>
                  <a:pt x="11474" y="8347"/>
                  <a:pt x="11325" y="8638"/>
                </a:cubicBezTo>
                <a:cubicBezTo>
                  <a:pt x="11235" y="8780"/>
                  <a:pt x="11203" y="8973"/>
                  <a:pt x="11051" y="9062"/>
                </a:cubicBezTo>
                <a:cubicBezTo>
                  <a:pt x="11007" y="9088"/>
                  <a:pt x="10961" y="9098"/>
                  <a:pt x="10913" y="9098"/>
                </a:cubicBezTo>
                <a:cubicBezTo>
                  <a:pt x="10816" y="9098"/>
                  <a:pt x="10715" y="9059"/>
                  <a:pt x="10623" y="9039"/>
                </a:cubicBezTo>
                <a:cubicBezTo>
                  <a:pt x="10361" y="8973"/>
                  <a:pt x="10096" y="8915"/>
                  <a:pt x="9832" y="8854"/>
                </a:cubicBezTo>
                <a:cubicBezTo>
                  <a:pt x="9124" y="8687"/>
                  <a:pt x="8631" y="8591"/>
                  <a:pt x="7983" y="8591"/>
                </a:cubicBezTo>
                <a:cubicBezTo>
                  <a:pt x="7852" y="8591"/>
                  <a:pt x="7713" y="8595"/>
                  <a:pt x="7566" y="8603"/>
                </a:cubicBezTo>
                <a:cubicBezTo>
                  <a:pt x="5411" y="8703"/>
                  <a:pt x="3377" y="10083"/>
                  <a:pt x="1829" y="11837"/>
                </a:cubicBezTo>
                <a:cubicBezTo>
                  <a:pt x="1115" y="12661"/>
                  <a:pt x="188" y="14838"/>
                  <a:pt x="0" y="15490"/>
                </a:cubicBezTo>
                <a:cubicBezTo>
                  <a:pt x="2314" y="15759"/>
                  <a:pt x="7822" y="15756"/>
                  <a:pt x="11316" y="15839"/>
                </a:cubicBezTo>
                <a:cubicBezTo>
                  <a:pt x="15536" y="15951"/>
                  <a:pt x="19749" y="16213"/>
                  <a:pt x="23971" y="16213"/>
                </a:cubicBezTo>
                <a:cubicBezTo>
                  <a:pt x="24061" y="16213"/>
                  <a:pt x="24151" y="16213"/>
                  <a:pt x="24241" y="16213"/>
                </a:cubicBezTo>
                <a:cubicBezTo>
                  <a:pt x="24341" y="16213"/>
                  <a:pt x="24441" y="16213"/>
                  <a:pt x="24542" y="16213"/>
                </a:cubicBezTo>
                <a:cubicBezTo>
                  <a:pt x="29236" y="16213"/>
                  <a:pt x="33933" y="16180"/>
                  <a:pt x="38627" y="16126"/>
                </a:cubicBezTo>
                <a:cubicBezTo>
                  <a:pt x="39358" y="16078"/>
                  <a:pt x="39647" y="16133"/>
                  <a:pt x="39870" y="15662"/>
                </a:cubicBezTo>
                <a:cubicBezTo>
                  <a:pt x="40522" y="14159"/>
                  <a:pt x="40441" y="12077"/>
                  <a:pt x="40327" y="10150"/>
                </a:cubicBezTo>
                <a:cubicBezTo>
                  <a:pt x="39983" y="6796"/>
                  <a:pt x="39873" y="3428"/>
                  <a:pt x="39930" y="59"/>
                </a:cubicBezTo>
                <a:cubicBezTo>
                  <a:pt x="39846" y="52"/>
                  <a:pt x="39762" y="30"/>
                  <a:pt x="39679" y="30"/>
                </a:cubicBezTo>
                <a:cubicBezTo>
                  <a:pt x="39674" y="30"/>
                  <a:pt x="39670" y="30"/>
                  <a:pt x="39665" y="30"/>
                </a:cubicBezTo>
                <a:cubicBezTo>
                  <a:pt x="39397" y="13"/>
                  <a:pt x="39218" y="1"/>
                  <a:pt x="39057" y="1"/>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1"/>
          <p:cNvSpPr/>
          <p:nvPr/>
        </p:nvSpPr>
        <p:spPr>
          <a:xfrm>
            <a:off x="9476405" y="4247008"/>
            <a:ext cx="3869947" cy="1548341"/>
          </a:xfrm>
          <a:custGeom>
            <a:avLst/>
            <a:gdLst/>
            <a:ahLst/>
            <a:cxnLst/>
            <a:rect l="l" t="t" r="r" b="b"/>
            <a:pathLst>
              <a:path w="40523" h="16213" extrusionOk="0">
                <a:moveTo>
                  <a:pt x="39057" y="1"/>
                </a:moveTo>
                <a:cubicBezTo>
                  <a:pt x="38852" y="1"/>
                  <a:pt x="38677" y="20"/>
                  <a:pt x="38386" y="75"/>
                </a:cubicBezTo>
                <a:cubicBezTo>
                  <a:pt x="36584" y="534"/>
                  <a:pt x="35160" y="1694"/>
                  <a:pt x="33740" y="3019"/>
                </a:cubicBezTo>
                <a:cubicBezTo>
                  <a:pt x="33427" y="3266"/>
                  <a:pt x="33204" y="3644"/>
                  <a:pt x="32841" y="3818"/>
                </a:cubicBezTo>
                <a:cubicBezTo>
                  <a:pt x="32789" y="3826"/>
                  <a:pt x="32738" y="3830"/>
                  <a:pt x="32687" y="3830"/>
                </a:cubicBezTo>
                <a:cubicBezTo>
                  <a:pt x="32431" y="3830"/>
                  <a:pt x="32180" y="3735"/>
                  <a:pt x="31936" y="3662"/>
                </a:cubicBezTo>
                <a:cubicBezTo>
                  <a:pt x="31555" y="3537"/>
                  <a:pt x="31175" y="3408"/>
                  <a:pt x="30784" y="3315"/>
                </a:cubicBezTo>
                <a:cubicBezTo>
                  <a:pt x="30315" y="3198"/>
                  <a:pt x="29806" y="3138"/>
                  <a:pt x="29288" y="3138"/>
                </a:cubicBezTo>
                <a:cubicBezTo>
                  <a:pt x="27794" y="3138"/>
                  <a:pt x="26222" y="3632"/>
                  <a:pt x="25286" y="4645"/>
                </a:cubicBezTo>
                <a:cubicBezTo>
                  <a:pt x="24927" y="5010"/>
                  <a:pt x="24581" y="5389"/>
                  <a:pt x="24261" y="5789"/>
                </a:cubicBezTo>
                <a:cubicBezTo>
                  <a:pt x="24158" y="5910"/>
                  <a:pt x="23941" y="6314"/>
                  <a:pt x="23607" y="6314"/>
                </a:cubicBezTo>
                <a:cubicBezTo>
                  <a:pt x="23525" y="6314"/>
                  <a:pt x="23437" y="6290"/>
                  <a:pt x="23342" y="6232"/>
                </a:cubicBezTo>
                <a:cubicBezTo>
                  <a:pt x="22832" y="5890"/>
                  <a:pt x="22554" y="5582"/>
                  <a:pt x="22096" y="5282"/>
                </a:cubicBezTo>
                <a:cubicBezTo>
                  <a:pt x="21390" y="4779"/>
                  <a:pt x="20731" y="4443"/>
                  <a:pt x="20006" y="4220"/>
                </a:cubicBezTo>
                <a:cubicBezTo>
                  <a:pt x="19412" y="4030"/>
                  <a:pt x="18783" y="3942"/>
                  <a:pt x="18155" y="3942"/>
                </a:cubicBezTo>
                <a:cubicBezTo>
                  <a:pt x="17137" y="3942"/>
                  <a:pt x="16124" y="4172"/>
                  <a:pt x="15279" y="4566"/>
                </a:cubicBezTo>
                <a:cubicBezTo>
                  <a:pt x="13776" y="5312"/>
                  <a:pt x="12689" y="6440"/>
                  <a:pt x="11811" y="7787"/>
                </a:cubicBezTo>
                <a:cubicBezTo>
                  <a:pt x="11636" y="8063"/>
                  <a:pt x="11474" y="8347"/>
                  <a:pt x="11325" y="8638"/>
                </a:cubicBezTo>
                <a:cubicBezTo>
                  <a:pt x="11235" y="8780"/>
                  <a:pt x="11203" y="8973"/>
                  <a:pt x="11051" y="9062"/>
                </a:cubicBezTo>
                <a:cubicBezTo>
                  <a:pt x="11007" y="9088"/>
                  <a:pt x="10961" y="9098"/>
                  <a:pt x="10913" y="9098"/>
                </a:cubicBezTo>
                <a:cubicBezTo>
                  <a:pt x="10816" y="9098"/>
                  <a:pt x="10715" y="9059"/>
                  <a:pt x="10623" y="9039"/>
                </a:cubicBezTo>
                <a:cubicBezTo>
                  <a:pt x="10361" y="8973"/>
                  <a:pt x="10096" y="8915"/>
                  <a:pt x="9832" y="8854"/>
                </a:cubicBezTo>
                <a:cubicBezTo>
                  <a:pt x="9124" y="8687"/>
                  <a:pt x="8631" y="8591"/>
                  <a:pt x="7983" y="8591"/>
                </a:cubicBezTo>
                <a:cubicBezTo>
                  <a:pt x="7852" y="8591"/>
                  <a:pt x="7713" y="8595"/>
                  <a:pt x="7566" y="8603"/>
                </a:cubicBezTo>
                <a:cubicBezTo>
                  <a:pt x="5411" y="8703"/>
                  <a:pt x="3377" y="10083"/>
                  <a:pt x="1829" y="11837"/>
                </a:cubicBezTo>
                <a:cubicBezTo>
                  <a:pt x="1115" y="12661"/>
                  <a:pt x="188" y="14838"/>
                  <a:pt x="0" y="15490"/>
                </a:cubicBezTo>
                <a:cubicBezTo>
                  <a:pt x="2314" y="15759"/>
                  <a:pt x="7822" y="15756"/>
                  <a:pt x="11316" y="15839"/>
                </a:cubicBezTo>
                <a:cubicBezTo>
                  <a:pt x="15536" y="15951"/>
                  <a:pt x="19749" y="16213"/>
                  <a:pt x="23971" y="16213"/>
                </a:cubicBezTo>
                <a:cubicBezTo>
                  <a:pt x="24061" y="16213"/>
                  <a:pt x="24151" y="16213"/>
                  <a:pt x="24241" y="16213"/>
                </a:cubicBezTo>
                <a:cubicBezTo>
                  <a:pt x="24341" y="16213"/>
                  <a:pt x="24441" y="16213"/>
                  <a:pt x="24542" y="16213"/>
                </a:cubicBezTo>
                <a:cubicBezTo>
                  <a:pt x="29236" y="16213"/>
                  <a:pt x="33933" y="16180"/>
                  <a:pt x="38627" y="16126"/>
                </a:cubicBezTo>
                <a:cubicBezTo>
                  <a:pt x="39358" y="16078"/>
                  <a:pt x="39647" y="16133"/>
                  <a:pt x="39870" y="15662"/>
                </a:cubicBezTo>
                <a:cubicBezTo>
                  <a:pt x="40522" y="14159"/>
                  <a:pt x="40441" y="12077"/>
                  <a:pt x="40327" y="10150"/>
                </a:cubicBezTo>
                <a:cubicBezTo>
                  <a:pt x="39983" y="6796"/>
                  <a:pt x="39873" y="3428"/>
                  <a:pt x="39930" y="59"/>
                </a:cubicBezTo>
                <a:cubicBezTo>
                  <a:pt x="39846" y="52"/>
                  <a:pt x="39762" y="30"/>
                  <a:pt x="39679" y="30"/>
                </a:cubicBezTo>
                <a:cubicBezTo>
                  <a:pt x="39674" y="30"/>
                  <a:pt x="39670" y="30"/>
                  <a:pt x="39665" y="30"/>
                </a:cubicBezTo>
                <a:cubicBezTo>
                  <a:pt x="39397" y="13"/>
                  <a:pt x="39218" y="1"/>
                  <a:pt x="39057" y="1"/>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9" name="Google Shape;839;p11"/>
          <p:cNvGrpSpPr/>
          <p:nvPr/>
        </p:nvGrpSpPr>
        <p:grpSpPr>
          <a:xfrm flipH="1">
            <a:off x="-4366602" y="4653321"/>
            <a:ext cx="16800587" cy="2275460"/>
            <a:chOff x="-176756" y="3413790"/>
            <a:chExt cx="12600440" cy="1706595"/>
          </a:xfrm>
        </p:grpSpPr>
        <p:grpSp>
          <p:nvGrpSpPr>
            <p:cNvPr id="840" name="Google Shape;840;p11"/>
            <p:cNvGrpSpPr/>
            <p:nvPr/>
          </p:nvGrpSpPr>
          <p:grpSpPr>
            <a:xfrm>
              <a:off x="-176756" y="3413790"/>
              <a:ext cx="6578413" cy="1706595"/>
              <a:chOff x="-176696" y="3413611"/>
              <a:chExt cx="7434075" cy="1888035"/>
            </a:xfrm>
          </p:grpSpPr>
          <p:grpSp>
            <p:nvGrpSpPr>
              <p:cNvPr id="841" name="Google Shape;841;p11"/>
              <p:cNvGrpSpPr/>
              <p:nvPr/>
            </p:nvGrpSpPr>
            <p:grpSpPr>
              <a:xfrm>
                <a:off x="2864557" y="4534937"/>
                <a:ext cx="4327627" cy="719409"/>
                <a:chOff x="6670640" y="3642636"/>
                <a:chExt cx="2019236" cy="335670"/>
              </a:xfrm>
            </p:grpSpPr>
            <p:sp>
              <p:nvSpPr>
                <p:cNvPr id="842" name="Google Shape;842;p11"/>
                <p:cNvSpPr/>
                <p:nvPr/>
              </p:nvSpPr>
              <p:spPr>
                <a:xfrm>
                  <a:off x="6670640" y="3642636"/>
                  <a:ext cx="2019236" cy="335670"/>
                </a:xfrm>
                <a:custGeom>
                  <a:avLst/>
                  <a:gdLst/>
                  <a:ahLst/>
                  <a:cxnLst/>
                  <a:rect l="l" t="t" r="r" b="b"/>
                  <a:pathLst>
                    <a:path w="60420" h="10044" extrusionOk="0">
                      <a:moveTo>
                        <a:pt x="58763" y="1273"/>
                      </a:moveTo>
                      <a:cubicBezTo>
                        <a:pt x="58939" y="1273"/>
                        <a:pt x="59031" y="1510"/>
                        <a:pt x="58903" y="1631"/>
                      </a:cubicBezTo>
                      <a:cubicBezTo>
                        <a:pt x="58829" y="1708"/>
                        <a:pt x="58718" y="1690"/>
                        <a:pt x="58619" y="1705"/>
                      </a:cubicBezTo>
                      <a:cubicBezTo>
                        <a:pt x="57980" y="1732"/>
                        <a:pt x="57340" y="1741"/>
                        <a:pt x="56700" y="1741"/>
                      </a:cubicBezTo>
                      <a:cubicBezTo>
                        <a:pt x="56171" y="1741"/>
                        <a:pt x="55642" y="1735"/>
                        <a:pt x="55112" y="1728"/>
                      </a:cubicBezTo>
                      <a:cubicBezTo>
                        <a:pt x="54036" y="1713"/>
                        <a:pt x="52960" y="1705"/>
                        <a:pt x="51884" y="1705"/>
                      </a:cubicBezTo>
                      <a:cubicBezTo>
                        <a:pt x="50621" y="1705"/>
                        <a:pt x="49358" y="1717"/>
                        <a:pt x="48095" y="1744"/>
                      </a:cubicBezTo>
                      <a:cubicBezTo>
                        <a:pt x="48089" y="1744"/>
                        <a:pt x="48082" y="1743"/>
                        <a:pt x="48076" y="1743"/>
                      </a:cubicBezTo>
                      <a:cubicBezTo>
                        <a:pt x="48046" y="1743"/>
                        <a:pt x="48014" y="1747"/>
                        <a:pt x="47984" y="1747"/>
                      </a:cubicBezTo>
                      <a:cubicBezTo>
                        <a:pt x="47955" y="1747"/>
                        <a:pt x="47926" y="1744"/>
                        <a:pt x="47900" y="1730"/>
                      </a:cubicBezTo>
                      <a:cubicBezTo>
                        <a:pt x="47830" y="1690"/>
                        <a:pt x="47819" y="1588"/>
                        <a:pt x="47875" y="1533"/>
                      </a:cubicBezTo>
                      <a:cubicBezTo>
                        <a:pt x="47911" y="1498"/>
                        <a:pt x="47957" y="1494"/>
                        <a:pt x="48005" y="1494"/>
                      </a:cubicBezTo>
                      <a:cubicBezTo>
                        <a:pt x="48020" y="1494"/>
                        <a:pt x="48034" y="1494"/>
                        <a:pt x="48049" y="1494"/>
                      </a:cubicBezTo>
                      <a:cubicBezTo>
                        <a:pt x="48064" y="1494"/>
                        <a:pt x="48079" y="1494"/>
                        <a:pt x="48094" y="1492"/>
                      </a:cubicBezTo>
                      <a:cubicBezTo>
                        <a:pt x="50431" y="1441"/>
                        <a:pt x="52768" y="1408"/>
                        <a:pt x="55105" y="1339"/>
                      </a:cubicBezTo>
                      <a:cubicBezTo>
                        <a:pt x="56321" y="1315"/>
                        <a:pt x="57540" y="1356"/>
                        <a:pt x="58755" y="1273"/>
                      </a:cubicBezTo>
                      <a:cubicBezTo>
                        <a:pt x="58758" y="1273"/>
                        <a:pt x="58761" y="1273"/>
                        <a:pt x="58763" y="1273"/>
                      </a:cubicBezTo>
                      <a:close/>
                      <a:moveTo>
                        <a:pt x="34213" y="1446"/>
                      </a:moveTo>
                      <a:cubicBezTo>
                        <a:pt x="34373" y="1446"/>
                        <a:pt x="34420" y="1688"/>
                        <a:pt x="34267" y="1743"/>
                      </a:cubicBezTo>
                      <a:cubicBezTo>
                        <a:pt x="33887" y="1790"/>
                        <a:pt x="33504" y="1803"/>
                        <a:pt x="33120" y="1803"/>
                      </a:cubicBezTo>
                      <a:cubicBezTo>
                        <a:pt x="32656" y="1803"/>
                        <a:pt x="32190" y="1784"/>
                        <a:pt x="31728" y="1784"/>
                      </a:cubicBezTo>
                      <a:cubicBezTo>
                        <a:pt x="31685" y="1784"/>
                        <a:pt x="31643" y="1784"/>
                        <a:pt x="31601" y="1785"/>
                      </a:cubicBezTo>
                      <a:cubicBezTo>
                        <a:pt x="31591" y="1784"/>
                        <a:pt x="31580" y="1783"/>
                        <a:pt x="31570" y="1783"/>
                      </a:cubicBezTo>
                      <a:cubicBezTo>
                        <a:pt x="31545" y="1783"/>
                        <a:pt x="31519" y="1785"/>
                        <a:pt x="31494" y="1785"/>
                      </a:cubicBezTo>
                      <a:cubicBezTo>
                        <a:pt x="31460" y="1785"/>
                        <a:pt x="31427" y="1782"/>
                        <a:pt x="31397" y="1767"/>
                      </a:cubicBezTo>
                      <a:cubicBezTo>
                        <a:pt x="31328" y="1727"/>
                        <a:pt x="31313" y="1625"/>
                        <a:pt x="31371" y="1570"/>
                      </a:cubicBezTo>
                      <a:cubicBezTo>
                        <a:pt x="31393" y="1548"/>
                        <a:pt x="31423" y="1534"/>
                        <a:pt x="31455" y="1534"/>
                      </a:cubicBezTo>
                      <a:cubicBezTo>
                        <a:pt x="31456" y="1534"/>
                        <a:pt x="31458" y="1534"/>
                        <a:pt x="31459" y="1534"/>
                      </a:cubicBezTo>
                      <a:cubicBezTo>
                        <a:pt x="31663" y="1530"/>
                        <a:pt x="31869" y="1527"/>
                        <a:pt x="32073" y="1522"/>
                      </a:cubicBezTo>
                      <a:cubicBezTo>
                        <a:pt x="32784" y="1505"/>
                        <a:pt x="33498" y="1512"/>
                        <a:pt x="34206" y="1446"/>
                      </a:cubicBezTo>
                      <a:cubicBezTo>
                        <a:pt x="34208" y="1446"/>
                        <a:pt x="34211" y="1446"/>
                        <a:pt x="34213" y="1446"/>
                      </a:cubicBezTo>
                      <a:close/>
                      <a:moveTo>
                        <a:pt x="45604" y="1402"/>
                      </a:moveTo>
                      <a:cubicBezTo>
                        <a:pt x="45685" y="1402"/>
                        <a:pt x="45773" y="1415"/>
                        <a:pt x="45850" y="1415"/>
                      </a:cubicBezTo>
                      <a:cubicBezTo>
                        <a:pt x="45874" y="1415"/>
                        <a:pt x="45896" y="1414"/>
                        <a:pt x="45917" y="1411"/>
                      </a:cubicBezTo>
                      <a:cubicBezTo>
                        <a:pt x="45920" y="1411"/>
                        <a:pt x="45922" y="1411"/>
                        <a:pt x="45924" y="1411"/>
                      </a:cubicBezTo>
                      <a:cubicBezTo>
                        <a:pt x="46124" y="1411"/>
                        <a:pt x="46185" y="1717"/>
                        <a:pt x="45993" y="1785"/>
                      </a:cubicBezTo>
                      <a:cubicBezTo>
                        <a:pt x="45952" y="1800"/>
                        <a:pt x="45909" y="1804"/>
                        <a:pt x="45864" y="1804"/>
                      </a:cubicBezTo>
                      <a:cubicBezTo>
                        <a:pt x="45811" y="1804"/>
                        <a:pt x="45757" y="1798"/>
                        <a:pt x="45705" y="1798"/>
                      </a:cubicBezTo>
                      <a:cubicBezTo>
                        <a:pt x="45693" y="1798"/>
                        <a:pt x="45681" y="1798"/>
                        <a:pt x="45668" y="1799"/>
                      </a:cubicBezTo>
                      <a:cubicBezTo>
                        <a:pt x="45648" y="1802"/>
                        <a:pt x="45627" y="1803"/>
                        <a:pt x="45606" y="1803"/>
                      </a:cubicBezTo>
                      <a:cubicBezTo>
                        <a:pt x="45446" y="1803"/>
                        <a:pt x="45282" y="1718"/>
                        <a:pt x="45354" y="1528"/>
                      </a:cubicBezTo>
                      <a:cubicBezTo>
                        <a:pt x="45402" y="1425"/>
                        <a:pt x="45498" y="1402"/>
                        <a:pt x="45604" y="1402"/>
                      </a:cubicBezTo>
                      <a:close/>
                      <a:moveTo>
                        <a:pt x="19874" y="1507"/>
                      </a:moveTo>
                      <a:cubicBezTo>
                        <a:pt x="20073" y="1507"/>
                        <a:pt x="20073" y="1819"/>
                        <a:pt x="19874" y="1819"/>
                      </a:cubicBezTo>
                      <a:cubicBezTo>
                        <a:pt x="19873" y="1819"/>
                        <a:pt x="19872" y="1819"/>
                        <a:pt x="19871" y="1819"/>
                      </a:cubicBezTo>
                      <a:cubicBezTo>
                        <a:pt x="19632" y="1824"/>
                        <a:pt x="19392" y="1829"/>
                        <a:pt x="19151" y="1835"/>
                      </a:cubicBezTo>
                      <a:cubicBezTo>
                        <a:pt x="19085" y="1835"/>
                        <a:pt x="19020" y="1787"/>
                        <a:pt x="19002" y="1721"/>
                      </a:cubicBezTo>
                      <a:cubicBezTo>
                        <a:pt x="18983" y="1648"/>
                        <a:pt x="19020" y="1563"/>
                        <a:pt x="19092" y="1538"/>
                      </a:cubicBezTo>
                      <a:cubicBezTo>
                        <a:pt x="19347" y="1499"/>
                        <a:pt x="19613" y="1521"/>
                        <a:pt x="19871" y="1507"/>
                      </a:cubicBezTo>
                      <a:cubicBezTo>
                        <a:pt x="19872" y="1507"/>
                        <a:pt x="19873" y="1507"/>
                        <a:pt x="19874" y="1507"/>
                      </a:cubicBezTo>
                      <a:close/>
                      <a:moveTo>
                        <a:pt x="28276" y="1372"/>
                      </a:moveTo>
                      <a:cubicBezTo>
                        <a:pt x="28421" y="1372"/>
                        <a:pt x="28463" y="1593"/>
                        <a:pt x="28326" y="1641"/>
                      </a:cubicBezTo>
                      <a:cubicBezTo>
                        <a:pt x="27893" y="1686"/>
                        <a:pt x="27448" y="1677"/>
                        <a:pt x="27011" y="1712"/>
                      </a:cubicBezTo>
                      <a:cubicBezTo>
                        <a:pt x="25337" y="1808"/>
                        <a:pt x="23658" y="1793"/>
                        <a:pt x="21981" y="1835"/>
                      </a:cubicBezTo>
                      <a:cubicBezTo>
                        <a:pt x="21980" y="1835"/>
                        <a:pt x="21979" y="1835"/>
                        <a:pt x="21978" y="1835"/>
                      </a:cubicBezTo>
                      <a:cubicBezTo>
                        <a:pt x="21878" y="1835"/>
                        <a:pt x="21827" y="1704"/>
                        <a:pt x="21898" y="1637"/>
                      </a:cubicBezTo>
                      <a:cubicBezTo>
                        <a:pt x="21930" y="1606"/>
                        <a:pt x="21970" y="1601"/>
                        <a:pt x="22012" y="1601"/>
                      </a:cubicBezTo>
                      <a:cubicBezTo>
                        <a:pt x="22034" y="1601"/>
                        <a:pt x="22057" y="1602"/>
                        <a:pt x="22078" y="1602"/>
                      </a:cubicBezTo>
                      <a:cubicBezTo>
                        <a:pt x="22089" y="1602"/>
                        <a:pt x="22099" y="1602"/>
                        <a:pt x="22110" y="1601"/>
                      </a:cubicBezTo>
                      <a:cubicBezTo>
                        <a:pt x="23197" y="1570"/>
                        <a:pt x="24280" y="1478"/>
                        <a:pt x="25365" y="1436"/>
                      </a:cubicBezTo>
                      <a:cubicBezTo>
                        <a:pt x="26333" y="1405"/>
                        <a:pt x="27304" y="1420"/>
                        <a:pt x="28271" y="1372"/>
                      </a:cubicBezTo>
                      <a:cubicBezTo>
                        <a:pt x="28273" y="1372"/>
                        <a:pt x="28275" y="1372"/>
                        <a:pt x="28276" y="1372"/>
                      </a:cubicBezTo>
                      <a:close/>
                      <a:moveTo>
                        <a:pt x="8549" y="731"/>
                      </a:moveTo>
                      <a:cubicBezTo>
                        <a:pt x="8562" y="731"/>
                        <a:pt x="8576" y="733"/>
                        <a:pt x="8588" y="736"/>
                      </a:cubicBezTo>
                      <a:cubicBezTo>
                        <a:pt x="8736" y="765"/>
                        <a:pt x="8882" y="800"/>
                        <a:pt x="9029" y="833"/>
                      </a:cubicBezTo>
                      <a:cubicBezTo>
                        <a:pt x="10329" y="1084"/>
                        <a:pt x="11156" y="2209"/>
                        <a:pt x="12101" y="3034"/>
                      </a:cubicBezTo>
                      <a:cubicBezTo>
                        <a:pt x="12221" y="3146"/>
                        <a:pt x="12117" y="3341"/>
                        <a:pt x="11977" y="3341"/>
                      </a:cubicBezTo>
                      <a:cubicBezTo>
                        <a:pt x="11955" y="3341"/>
                        <a:pt x="11931" y="3335"/>
                        <a:pt x="11907" y="3324"/>
                      </a:cubicBezTo>
                      <a:cubicBezTo>
                        <a:pt x="11338" y="2844"/>
                        <a:pt x="10830" y="2284"/>
                        <a:pt x="10282" y="1777"/>
                      </a:cubicBezTo>
                      <a:cubicBezTo>
                        <a:pt x="9909" y="1440"/>
                        <a:pt x="9496" y="1204"/>
                        <a:pt x="8949" y="1098"/>
                      </a:cubicBezTo>
                      <a:cubicBezTo>
                        <a:pt x="8743" y="1020"/>
                        <a:pt x="8281" y="1104"/>
                        <a:pt x="8432" y="790"/>
                      </a:cubicBezTo>
                      <a:cubicBezTo>
                        <a:pt x="8458" y="752"/>
                        <a:pt x="8504" y="731"/>
                        <a:pt x="8549" y="731"/>
                      </a:cubicBezTo>
                      <a:close/>
                      <a:moveTo>
                        <a:pt x="40416" y="3495"/>
                      </a:moveTo>
                      <a:cubicBezTo>
                        <a:pt x="40538" y="3495"/>
                        <a:pt x="40570" y="3678"/>
                        <a:pt x="40457" y="3719"/>
                      </a:cubicBezTo>
                      <a:cubicBezTo>
                        <a:pt x="39981" y="3786"/>
                        <a:pt x="39494" y="3804"/>
                        <a:pt x="39013" y="3841"/>
                      </a:cubicBezTo>
                      <a:cubicBezTo>
                        <a:pt x="37893" y="3913"/>
                        <a:pt x="36771" y="3937"/>
                        <a:pt x="35650" y="3937"/>
                      </a:cubicBezTo>
                      <a:cubicBezTo>
                        <a:pt x="34545" y="3937"/>
                        <a:pt x="33440" y="3914"/>
                        <a:pt x="32335" y="3890"/>
                      </a:cubicBezTo>
                      <a:cubicBezTo>
                        <a:pt x="32295" y="3885"/>
                        <a:pt x="32252" y="3883"/>
                        <a:pt x="32208" y="3883"/>
                      </a:cubicBezTo>
                      <a:cubicBezTo>
                        <a:pt x="32112" y="3883"/>
                        <a:pt x="32008" y="3891"/>
                        <a:pt x="31909" y="3891"/>
                      </a:cubicBezTo>
                      <a:cubicBezTo>
                        <a:pt x="31808" y="3891"/>
                        <a:pt x="31712" y="3883"/>
                        <a:pt x="31635" y="3848"/>
                      </a:cubicBezTo>
                      <a:cubicBezTo>
                        <a:pt x="31575" y="3793"/>
                        <a:pt x="31595" y="3680"/>
                        <a:pt x="31672" y="3654"/>
                      </a:cubicBezTo>
                      <a:cubicBezTo>
                        <a:pt x="31868" y="3638"/>
                        <a:pt x="32067" y="3637"/>
                        <a:pt x="32266" y="3637"/>
                      </a:cubicBezTo>
                      <a:cubicBezTo>
                        <a:pt x="32293" y="3637"/>
                        <a:pt x="32321" y="3637"/>
                        <a:pt x="32348" y="3637"/>
                      </a:cubicBezTo>
                      <a:cubicBezTo>
                        <a:pt x="32492" y="3637"/>
                        <a:pt x="32637" y="3637"/>
                        <a:pt x="32780" y="3631"/>
                      </a:cubicBezTo>
                      <a:cubicBezTo>
                        <a:pt x="33439" y="3601"/>
                        <a:pt x="34099" y="3593"/>
                        <a:pt x="34759" y="3593"/>
                      </a:cubicBezTo>
                      <a:cubicBezTo>
                        <a:pt x="35608" y="3593"/>
                        <a:pt x="36458" y="3607"/>
                        <a:pt x="37307" y="3607"/>
                      </a:cubicBezTo>
                      <a:cubicBezTo>
                        <a:pt x="38343" y="3607"/>
                        <a:pt x="39379" y="3586"/>
                        <a:pt x="40412" y="3495"/>
                      </a:cubicBezTo>
                      <a:cubicBezTo>
                        <a:pt x="40414" y="3495"/>
                        <a:pt x="40415" y="3495"/>
                        <a:pt x="40416" y="3495"/>
                      </a:cubicBezTo>
                      <a:close/>
                      <a:moveTo>
                        <a:pt x="14386" y="3594"/>
                      </a:moveTo>
                      <a:cubicBezTo>
                        <a:pt x="14521" y="3594"/>
                        <a:pt x="14704" y="3680"/>
                        <a:pt x="14812" y="3690"/>
                      </a:cubicBezTo>
                      <a:cubicBezTo>
                        <a:pt x="14977" y="3729"/>
                        <a:pt x="14961" y="3990"/>
                        <a:pt x="14792" y="4003"/>
                      </a:cubicBezTo>
                      <a:cubicBezTo>
                        <a:pt x="14788" y="4003"/>
                        <a:pt x="14784" y="4003"/>
                        <a:pt x="14780" y="4003"/>
                      </a:cubicBezTo>
                      <a:cubicBezTo>
                        <a:pt x="14678" y="4003"/>
                        <a:pt x="14578" y="3952"/>
                        <a:pt x="14477" y="3935"/>
                      </a:cubicBezTo>
                      <a:cubicBezTo>
                        <a:pt x="14373" y="3902"/>
                        <a:pt x="14215" y="3886"/>
                        <a:pt x="14217" y="3744"/>
                      </a:cubicBezTo>
                      <a:cubicBezTo>
                        <a:pt x="14231" y="3630"/>
                        <a:pt x="14299" y="3594"/>
                        <a:pt x="14386" y="3594"/>
                      </a:cubicBezTo>
                      <a:close/>
                      <a:moveTo>
                        <a:pt x="29040" y="3677"/>
                      </a:moveTo>
                      <a:cubicBezTo>
                        <a:pt x="29180" y="3677"/>
                        <a:pt x="29256" y="3864"/>
                        <a:pt x="29153" y="3959"/>
                      </a:cubicBezTo>
                      <a:cubicBezTo>
                        <a:pt x="29109" y="4000"/>
                        <a:pt x="29032" y="4016"/>
                        <a:pt x="28955" y="4016"/>
                      </a:cubicBezTo>
                      <a:cubicBezTo>
                        <a:pt x="28895" y="4016"/>
                        <a:pt x="28835" y="4006"/>
                        <a:pt x="28794" y="3990"/>
                      </a:cubicBezTo>
                      <a:cubicBezTo>
                        <a:pt x="28702" y="3938"/>
                        <a:pt x="28684" y="3803"/>
                        <a:pt x="28760" y="3731"/>
                      </a:cubicBezTo>
                      <a:cubicBezTo>
                        <a:pt x="28807" y="3684"/>
                        <a:pt x="28871" y="3679"/>
                        <a:pt x="28934" y="3679"/>
                      </a:cubicBezTo>
                      <a:cubicBezTo>
                        <a:pt x="28949" y="3679"/>
                        <a:pt x="28963" y="3680"/>
                        <a:pt x="28977" y="3680"/>
                      </a:cubicBezTo>
                      <a:cubicBezTo>
                        <a:pt x="28997" y="3680"/>
                        <a:pt x="29017" y="3679"/>
                        <a:pt x="29035" y="3677"/>
                      </a:cubicBezTo>
                      <a:cubicBezTo>
                        <a:pt x="29037" y="3677"/>
                        <a:pt x="29039" y="3677"/>
                        <a:pt x="29040" y="3677"/>
                      </a:cubicBezTo>
                      <a:close/>
                      <a:moveTo>
                        <a:pt x="58122" y="4585"/>
                      </a:moveTo>
                      <a:cubicBezTo>
                        <a:pt x="58249" y="4585"/>
                        <a:pt x="58315" y="4755"/>
                        <a:pt x="58222" y="4843"/>
                      </a:cubicBezTo>
                      <a:cubicBezTo>
                        <a:pt x="58083" y="4932"/>
                        <a:pt x="57887" y="4885"/>
                        <a:pt x="57726" y="4914"/>
                      </a:cubicBezTo>
                      <a:cubicBezTo>
                        <a:pt x="56643" y="4970"/>
                        <a:pt x="55557" y="4980"/>
                        <a:pt x="54474" y="4980"/>
                      </a:cubicBezTo>
                      <a:cubicBezTo>
                        <a:pt x="54472" y="4980"/>
                        <a:pt x="54470" y="4980"/>
                        <a:pt x="54468" y="4980"/>
                      </a:cubicBezTo>
                      <a:cubicBezTo>
                        <a:pt x="54322" y="4980"/>
                        <a:pt x="54280" y="4760"/>
                        <a:pt x="54419" y="4709"/>
                      </a:cubicBezTo>
                      <a:cubicBezTo>
                        <a:pt x="55646" y="4647"/>
                        <a:pt x="56889" y="4704"/>
                        <a:pt x="58117" y="4585"/>
                      </a:cubicBezTo>
                      <a:cubicBezTo>
                        <a:pt x="58118" y="4585"/>
                        <a:pt x="58120" y="4585"/>
                        <a:pt x="58122" y="4585"/>
                      </a:cubicBezTo>
                      <a:close/>
                      <a:moveTo>
                        <a:pt x="51419" y="4688"/>
                      </a:moveTo>
                      <a:cubicBezTo>
                        <a:pt x="51551" y="4688"/>
                        <a:pt x="51624" y="4867"/>
                        <a:pt x="51526" y="4959"/>
                      </a:cubicBezTo>
                      <a:cubicBezTo>
                        <a:pt x="51466" y="5021"/>
                        <a:pt x="51376" y="5003"/>
                        <a:pt x="51300" y="5011"/>
                      </a:cubicBezTo>
                      <a:cubicBezTo>
                        <a:pt x="51295" y="5011"/>
                        <a:pt x="51291" y="5010"/>
                        <a:pt x="51287" y="5010"/>
                      </a:cubicBezTo>
                      <a:cubicBezTo>
                        <a:pt x="51245" y="5010"/>
                        <a:pt x="51201" y="5017"/>
                        <a:pt x="51159" y="5017"/>
                      </a:cubicBezTo>
                      <a:cubicBezTo>
                        <a:pt x="51125" y="5017"/>
                        <a:pt x="51091" y="5013"/>
                        <a:pt x="51061" y="4996"/>
                      </a:cubicBezTo>
                      <a:cubicBezTo>
                        <a:pt x="50952" y="4937"/>
                        <a:pt x="50961" y="4757"/>
                        <a:pt x="51080" y="4717"/>
                      </a:cubicBezTo>
                      <a:cubicBezTo>
                        <a:pt x="51185" y="4686"/>
                        <a:pt x="51303" y="4702"/>
                        <a:pt x="51413" y="4688"/>
                      </a:cubicBezTo>
                      <a:cubicBezTo>
                        <a:pt x="51415" y="4688"/>
                        <a:pt x="51417" y="4688"/>
                        <a:pt x="51419" y="4688"/>
                      </a:cubicBezTo>
                      <a:close/>
                      <a:moveTo>
                        <a:pt x="47681" y="5942"/>
                      </a:moveTo>
                      <a:cubicBezTo>
                        <a:pt x="47796" y="5942"/>
                        <a:pt x="47858" y="6096"/>
                        <a:pt x="47774" y="6175"/>
                      </a:cubicBezTo>
                      <a:cubicBezTo>
                        <a:pt x="47748" y="6201"/>
                        <a:pt x="47713" y="6215"/>
                        <a:pt x="47677" y="6215"/>
                      </a:cubicBezTo>
                      <a:cubicBezTo>
                        <a:pt x="47410" y="6234"/>
                        <a:pt x="47145" y="6252"/>
                        <a:pt x="46879" y="6268"/>
                      </a:cubicBezTo>
                      <a:cubicBezTo>
                        <a:pt x="45622" y="6344"/>
                        <a:pt x="44367" y="6412"/>
                        <a:pt x="43108" y="6466"/>
                      </a:cubicBezTo>
                      <a:cubicBezTo>
                        <a:pt x="43107" y="6466"/>
                        <a:pt x="43106" y="6466"/>
                        <a:pt x="43105" y="6466"/>
                      </a:cubicBezTo>
                      <a:cubicBezTo>
                        <a:pt x="43000" y="6466"/>
                        <a:pt x="42944" y="6326"/>
                        <a:pt x="43021" y="6253"/>
                      </a:cubicBezTo>
                      <a:cubicBezTo>
                        <a:pt x="43045" y="6230"/>
                        <a:pt x="43076" y="6217"/>
                        <a:pt x="43108" y="6217"/>
                      </a:cubicBezTo>
                      <a:cubicBezTo>
                        <a:pt x="43509" y="6197"/>
                        <a:pt x="43909" y="6176"/>
                        <a:pt x="44310" y="6155"/>
                      </a:cubicBezTo>
                      <a:cubicBezTo>
                        <a:pt x="45432" y="6089"/>
                        <a:pt x="46555" y="6024"/>
                        <a:pt x="47677" y="5942"/>
                      </a:cubicBezTo>
                      <a:cubicBezTo>
                        <a:pt x="47678" y="5942"/>
                        <a:pt x="47680" y="5942"/>
                        <a:pt x="47681" y="5942"/>
                      </a:cubicBezTo>
                      <a:close/>
                      <a:moveTo>
                        <a:pt x="31204" y="6367"/>
                      </a:moveTo>
                      <a:cubicBezTo>
                        <a:pt x="31334" y="6367"/>
                        <a:pt x="31371" y="6565"/>
                        <a:pt x="31248" y="6609"/>
                      </a:cubicBezTo>
                      <a:cubicBezTo>
                        <a:pt x="30847" y="6643"/>
                        <a:pt x="30434" y="6628"/>
                        <a:pt x="30029" y="6645"/>
                      </a:cubicBezTo>
                      <a:cubicBezTo>
                        <a:pt x="28640" y="6669"/>
                        <a:pt x="27253" y="6699"/>
                        <a:pt x="25864" y="6702"/>
                      </a:cubicBezTo>
                      <a:cubicBezTo>
                        <a:pt x="25862" y="6702"/>
                        <a:pt x="25861" y="6702"/>
                        <a:pt x="25859" y="6702"/>
                      </a:cubicBezTo>
                      <a:cubicBezTo>
                        <a:pt x="25714" y="6702"/>
                        <a:pt x="25672" y="6481"/>
                        <a:pt x="25811" y="6431"/>
                      </a:cubicBezTo>
                      <a:cubicBezTo>
                        <a:pt x="27602" y="6375"/>
                        <a:pt x="29405" y="6388"/>
                        <a:pt x="31199" y="6367"/>
                      </a:cubicBezTo>
                      <a:cubicBezTo>
                        <a:pt x="31201" y="6367"/>
                        <a:pt x="31202" y="6367"/>
                        <a:pt x="31204" y="6367"/>
                      </a:cubicBezTo>
                      <a:close/>
                      <a:moveTo>
                        <a:pt x="15610" y="4129"/>
                      </a:moveTo>
                      <a:cubicBezTo>
                        <a:pt x="15802" y="4133"/>
                        <a:pt x="16226" y="4314"/>
                        <a:pt x="16496" y="4481"/>
                      </a:cubicBezTo>
                      <a:cubicBezTo>
                        <a:pt x="16868" y="4740"/>
                        <a:pt x="16913" y="5015"/>
                        <a:pt x="17197" y="5280"/>
                      </a:cubicBezTo>
                      <a:cubicBezTo>
                        <a:pt x="17863" y="5943"/>
                        <a:pt x="18911" y="6282"/>
                        <a:pt x="19828" y="6712"/>
                      </a:cubicBezTo>
                      <a:cubicBezTo>
                        <a:pt x="19952" y="6782"/>
                        <a:pt x="20142" y="6808"/>
                        <a:pt x="20197" y="6954"/>
                      </a:cubicBezTo>
                      <a:cubicBezTo>
                        <a:pt x="20232" y="7069"/>
                        <a:pt x="20132" y="7176"/>
                        <a:pt x="20025" y="7176"/>
                      </a:cubicBezTo>
                      <a:cubicBezTo>
                        <a:pt x="19996" y="7176"/>
                        <a:pt x="19967" y="7168"/>
                        <a:pt x="19941" y="7151"/>
                      </a:cubicBezTo>
                      <a:cubicBezTo>
                        <a:pt x="19525" y="6922"/>
                        <a:pt x="19115" y="6683"/>
                        <a:pt x="18684" y="6485"/>
                      </a:cubicBezTo>
                      <a:cubicBezTo>
                        <a:pt x="18170" y="6236"/>
                        <a:pt x="17630" y="6011"/>
                        <a:pt x="17197" y="5632"/>
                      </a:cubicBezTo>
                      <a:cubicBezTo>
                        <a:pt x="16930" y="5415"/>
                        <a:pt x="16742" y="5119"/>
                        <a:pt x="16483" y="4896"/>
                      </a:cubicBezTo>
                      <a:cubicBezTo>
                        <a:pt x="16415" y="4838"/>
                        <a:pt x="15843" y="4453"/>
                        <a:pt x="15591" y="4417"/>
                      </a:cubicBezTo>
                      <a:cubicBezTo>
                        <a:pt x="15439" y="4381"/>
                        <a:pt x="15455" y="4142"/>
                        <a:pt x="15610" y="4129"/>
                      </a:cubicBezTo>
                      <a:close/>
                      <a:moveTo>
                        <a:pt x="21591" y="7771"/>
                      </a:moveTo>
                      <a:cubicBezTo>
                        <a:pt x="21615" y="7771"/>
                        <a:pt x="21642" y="7778"/>
                        <a:pt x="21668" y="7794"/>
                      </a:cubicBezTo>
                      <a:cubicBezTo>
                        <a:pt x="22299" y="8122"/>
                        <a:pt x="22947" y="8421"/>
                        <a:pt x="23589" y="8726"/>
                      </a:cubicBezTo>
                      <a:cubicBezTo>
                        <a:pt x="23711" y="8799"/>
                        <a:pt x="23872" y="8828"/>
                        <a:pt x="23966" y="8932"/>
                      </a:cubicBezTo>
                      <a:cubicBezTo>
                        <a:pt x="24012" y="9009"/>
                        <a:pt x="23969" y="9117"/>
                        <a:pt x="23882" y="9139"/>
                      </a:cubicBezTo>
                      <a:cubicBezTo>
                        <a:pt x="23878" y="9139"/>
                        <a:pt x="23874" y="9139"/>
                        <a:pt x="23869" y="9139"/>
                      </a:cubicBezTo>
                      <a:cubicBezTo>
                        <a:pt x="23718" y="9139"/>
                        <a:pt x="23504" y="8993"/>
                        <a:pt x="23284" y="8916"/>
                      </a:cubicBezTo>
                      <a:cubicBezTo>
                        <a:pt x="22685" y="8652"/>
                        <a:pt x="22069" y="8412"/>
                        <a:pt x="21512" y="8063"/>
                      </a:cubicBezTo>
                      <a:cubicBezTo>
                        <a:pt x="21362" y="7979"/>
                        <a:pt x="21455" y="7771"/>
                        <a:pt x="21591" y="7771"/>
                      </a:cubicBezTo>
                      <a:close/>
                      <a:moveTo>
                        <a:pt x="56548" y="0"/>
                      </a:moveTo>
                      <a:cubicBezTo>
                        <a:pt x="55241" y="0"/>
                        <a:pt x="53934" y="13"/>
                        <a:pt x="52627" y="19"/>
                      </a:cubicBezTo>
                      <a:cubicBezTo>
                        <a:pt x="52434" y="19"/>
                        <a:pt x="52240" y="18"/>
                        <a:pt x="52046" y="18"/>
                      </a:cubicBezTo>
                      <a:cubicBezTo>
                        <a:pt x="49178" y="18"/>
                        <a:pt x="46310" y="95"/>
                        <a:pt x="43443" y="144"/>
                      </a:cubicBezTo>
                      <a:cubicBezTo>
                        <a:pt x="40153" y="189"/>
                        <a:pt x="36862" y="180"/>
                        <a:pt x="33572" y="187"/>
                      </a:cubicBezTo>
                      <a:cubicBezTo>
                        <a:pt x="28894" y="201"/>
                        <a:pt x="24218" y="399"/>
                        <a:pt x="19539" y="399"/>
                      </a:cubicBezTo>
                      <a:cubicBezTo>
                        <a:pt x="18900" y="399"/>
                        <a:pt x="18261" y="396"/>
                        <a:pt x="17622" y="387"/>
                      </a:cubicBezTo>
                      <a:cubicBezTo>
                        <a:pt x="15062" y="364"/>
                        <a:pt x="12505" y="231"/>
                        <a:pt x="9947" y="144"/>
                      </a:cubicBezTo>
                      <a:cubicBezTo>
                        <a:pt x="9780" y="140"/>
                        <a:pt x="9614" y="138"/>
                        <a:pt x="9447" y="134"/>
                      </a:cubicBezTo>
                      <a:cubicBezTo>
                        <a:pt x="9443" y="134"/>
                        <a:pt x="9438" y="135"/>
                        <a:pt x="9434" y="137"/>
                      </a:cubicBezTo>
                      <a:cubicBezTo>
                        <a:pt x="9418" y="142"/>
                        <a:pt x="9402" y="144"/>
                        <a:pt x="9388" y="144"/>
                      </a:cubicBezTo>
                      <a:cubicBezTo>
                        <a:pt x="9365" y="144"/>
                        <a:pt x="9343" y="139"/>
                        <a:pt x="9324" y="131"/>
                      </a:cubicBezTo>
                      <a:cubicBezTo>
                        <a:pt x="7396" y="81"/>
                        <a:pt x="5468" y="70"/>
                        <a:pt x="3539" y="70"/>
                      </a:cubicBezTo>
                      <a:cubicBezTo>
                        <a:pt x="2798" y="70"/>
                        <a:pt x="2058" y="71"/>
                        <a:pt x="1318" y="73"/>
                      </a:cubicBezTo>
                      <a:cubicBezTo>
                        <a:pt x="878" y="56"/>
                        <a:pt x="439" y="43"/>
                        <a:pt x="0" y="34"/>
                      </a:cubicBezTo>
                      <a:lnTo>
                        <a:pt x="0" y="34"/>
                      </a:lnTo>
                      <a:cubicBezTo>
                        <a:pt x="422" y="135"/>
                        <a:pt x="846" y="225"/>
                        <a:pt x="1270" y="313"/>
                      </a:cubicBezTo>
                      <a:cubicBezTo>
                        <a:pt x="2749" y="616"/>
                        <a:pt x="4043" y="723"/>
                        <a:pt x="5522" y="927"/>
                      </a:cubicBezTo>
                      <a:cubicBezTo>
                        <a:pt x="6348" y="1055"/>
                        <a:pt x="7714" y="1331"/>
                        <a:pt x="8743" y="1546"/>
                      </a:cubicBezTo>
                      <a:cubicBezTo>
                        <a:pt x="9136" y="1625"/>
                        <a:pt x="9299" y="1659"/>
                        <a:pt x="9585" y="1842"/>
                      </a:cubicBezTo>
                      <a:cubicBezTo>
                        <a:pt x="9837" y="1970"/>
                        <a:pt x="9984" y="2196"/>
                        <a:pt x="10097" y="2580"/>
                      </a:cubicBezTo>
                      <a:cubicBezTo>
                        <a:pt x="10239" y="2981"/>
                        <a:pt x="10572" y="3399"/>
                        <a:pt x="11170" y="3641"/>
                      </a:cubicBezTo>
                      <a:cubicBezTo>
                        <a:pt x="12227" y="4071"/>
                        <a:pt x="14055" y="4313"/>
                        <a:pt x="15330" y="4804"/>
                      </a:cubicBezTo>
                      <a:cubicBezTo>
                        <a:pt x="15789" y="4983"/>
                        <a:pt x="16051" y="5255"/>
                        <a:pt x="16235" y="5593"/>
                      </a:cubicBezTo>
                      <a:cubicBezTo>
                        <a:pt x="16405" y="5856"/>
                        <a:pt x="16693" y="6159"/>
                        <a:pt x="17050" y="6383"/>
                      </a:cubicBezTo>
                      <a:cubicBezTo>
                        <a:pt x="17676" y="6740"/>
                        <a:pt x="18536" y="6977"/>
                        <a:pt x="19121" y="7252"/>
                      </a:cubicBezTo>
                      <a:cubicBezTo>
                        <a:pt x="19723" y="7511"/>
                        <a:pt x="20226" y="7943"/>
                        <a:pt x="20770" y="8299"/>
                      </a:cubicBezTo>
                      <a:cubicBezTo>
                        <a:pt x="20770" y="8298"/>
                        <a:pt x="20771" y="8298"/>
                        <a:pt x="20771" y="8298"/>
                      </a:cubicBezTo>
                      <a:cubicBezTo>
                        <a:pt x="20783" y="8298"/>
                        <a:pt x="20897" y="8378"/>
                        <a:pt x="20940" y="8400"/>
                      </a:cubicBezTo>
                      <a:cubicBezTo>
                        <a:pt x="21038" y="8473"/>
                        <a:pt x="21183" y="8490"/>
                        <a:pt x="21261" y="8586"/>
                      </a:cubicBezTo>
                      <a:cubicBezTo>
                        <a:pt x="21261" y="8587"/>
                        <a:pt x="21261" y="8590"/>
                        <a:pt x="21263" y="8592"/>
                      </a:cubicBezTo>
                      <a:cubicBezTo>
                        <a:pt x="21403" y="8670"/>
                        <a:pt x="21499" y="8680"/>
                        <a:pt x="21671" y="8762"/>
                      </a:cubicBezTo>
                      <a:cubicBezTo>
                        <a:pt x="21837" y="8830"/>
                        <a:pt x="22336" y="9091"/>
                        <a:pt x="22540" y="9174"/>
                      </a:cubicBezTo>
                      <a:cubicBezTo>
                        <a:pt x="23044" y="9394"/>
                        <a:pt x="23866" y="9656"/>
                        <a:pt x="24684" y="9801"/>
                      </a:cubicBezTo>
                      <a:cubicBezTo>
                        <a:pt x="29681" y="9929"/>
                        <a:pt x="34682" y="10044"/>
                        <a:pt x="39682" y="10044"/>
                      </a:cubicBezTo>
                      <a:cubicBezTo>
                        <a:pt x="42178" y="10044"/>
                        <a:pt x="44675" y="10015"/>
                        <a:pt x="47170" y="9945"/>
                      </a:cubicBezTo>
                      <a:cubicBezTo>
                        <a:pt x="49976" y="9830"/>
                        <a:pt x="52784" y="9706"/>
                        <a:pt x="55583" y="9463"/>
                      </a:cubicBezTo>
                      <a:cubicBezTo>
                        <a:pt x="57228" y="9279"/>
                        <a:pt x="58599" y="9259"/>
                        <a:pt x="60132" y="8781"/>
                      </a:cubicBezTo>
                      <a:cubicBezTo>
                        <a:pt x="60131" y="7552"/>
                        <a:pt x="60216" y="6325"/>
                        <a:pt x="60263" y="5096"/>
                      </a:cubicBezTo>
                      <a:cubicBezTo>
                        <a:pt x="60345" y="3411"/>
                        <a:pt x="60373" y="1722"/>
                        <a:pt x="60419" y="35"/>
                      </a:cubicBezTo>
                      <a:lnTo>
                        <a:pt x="60419" y="35"/>
                      </a:lnTo>
                      <a:cubicBezTo>
                        <a:pt x="60328" y="38"/>
                        <a:pt x="60237" y="39"/>
                        <a:pt x="60146" y="39"/>
                      </a:cubicBezTo>
                      <a:cubicBezTo>
                        <a:pt x="59636" y="39"/>
                        <a:pt x="59123" y="9"/>
                        <a:pt x="58613" y="9"/>
                      </a:cubicBezTo>
                      <a:cubicBezTo>
                        <a:pt x="58552" y="9"/>
                        <a:pt x="58491" y="10"/>
                        <a:pt x="58430" y="11"/>
                      </a:cubicBezTo>
                      <a:cubicBezTo>
                        <a:pt x="57802" y="3"/>
                        <a:pt x="57175" y="0"/>
                        <a:pt x="565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1"/>
                <p:cNvSpPr/>
                <p:nvPr/>
              </p:nvSpPr>
              <p:spPr>
                <a:xfrm>
                  <a:off x="7186578" y="3780661"/>
                  <a:ext cx="160249" cy="101831"/>
                </a:xfrm>
                <a:custGeom>
                  <a:avLst/>
                  <a:gdLst/>
                  <a:ahLst/>
                  <a:cxnLst/>
                  <a:rect l="l" t="t" r="r" b="b"/>
                  <a:pathLst>
                    <a:path w="4795" h="3047" extrusionOk="0">
                      <a:moveTo>
                        <a:pt x="172" y="0"/>
                      </a:moveTo>
                      <a:cubicBezTo>
                        <a:pt x="17" y="12"/>
                        <a:pt x="1" y="251"/>
                        <a:pt x="153" y="287"/>
                      </a:cubicBezTo>
                      <a:cubicBezTo>
                        <a:pt x="405" y="325"/>
                        <a:pt x="977" y="708"/>
                        <a:pt x="1045" y="766"/>
                      </a:cubicBezTo>
                      <a:cubicBezTo>
                        <a:pt x="1304" y="989"/>
                        <a:pt x="1492" y="1285"/>
                        <a:pt x="1757" y="1502"/>
                      </a:cubicBezTo>
                      <a:cubicBezTo>
                        <a:pt x="2192" y="1881"/>
                        <a:pt x="2732" y="2106"/>
                        <a:pt x="3246" y="2356"/>
                      </a:cubicBezTo>
                      <a:cubicBezTo>
                        <a:pt x="3677" y="2553"/>
                        <a:pt x="4087" y="2792"/>
                        <a:pt x="4503" y="3022"/>
                      </a:cubicBezTo>
                      <a:cubicBezTo>
                        <a:pt x="4529" y="3039"/>
                        <a:pt x="4558" y="3046"/>
                        <a:pt x="4586" y="3046"/>
                      </a:cubicBezTo>
                      <a:cubicBezTo>
                        <a:pt x="4693" y="3046"/>
                        <a:pt x="4794" y="2940"/>
                        <a:pt x="4759" y="2825"/>
                      </a:cubicBezTo>
                      <a:cubicBezTo>
                        <a:pt x="4704" y="2678"/>
                        <a:pt x="4514" y="2653"/>
                        <a:pt x="4390" y="2582"/>
                      </a:cubicBezTo>
                      <a:cubicBezTo>
                        <a:pt x="3473" y="2152"/>
                        <a:pt x="2425" y="1813"/>
                        <a:pt x="1759" y="1150"/>
                      </a:cubicBezTo>
                      <a:cubicBezTo>
                        <a:pt x="1475" y="885"/>
                        <a:pt x="1428" y="610"/>
                        <a:pt x="1058" y="351"/>
                      </a:cubicBezTo>
                      <a:cubicBezTo>
                        <a:pt x="788" y="184"/>
                        <a:pt x="364" y="3"/>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1"/>
                <p:cNvSpPr/>
                <p:nvPr/>
              </p:nvSpPr>
              <p:spPr>
                <a:xfrm>
                  <a:off x="7384558" y="3902343"/>
                  <a:ext cx="88596" cy="45752"/>
                </a:xfrm>
                <a:custGeom>
                  <a:avLst/>
                  <a:gdLst/>
                  <a:ahLst/>
                  <a:cxnLst/>
                  <a:rect l="l" t="t" r="r" b="b"/>
                  <a:pathLst>
                    <a:path w="2651" h="1369" extrusionOk="0">
                      <a:moveTo>
                        <a:pt x="228" y="1"/>
                      </a:moveTo>
                      <a:cubicBezTo>
                        <a:pt x="93" y="1"/>
                        <a:pt x="1" y="208"/>
                        <a:pt x="150" y="292"/>
                      </a:cubicBezTo>
                      <a:cubicBezTo>
                        <a:pt x="707" y="641"/>
                        <a:pt x="1323" y="881"/>
                        <a:pt x="1922" y="1145"/>
                      </a:cubicBezTo>
                      <a:cubicBezTo>
                        <a:pt x="2142" y="1222"/>
                        <a:pt x="2356" y="1368"/>
                        <a:pt x="2507" y="1368"/>
                      </a:cubicBezTo>
                      <a:cubicBezTo>
                        <a:pt x="2512" y="1368"/>
                        <a:pt x="2516" y="1368"/>
                        <a:pt x="2520" y="1368"/>
                      </a:cubicBezTo>
                      <a:cubicBezTo>
                        <a:pt x="2607" y="1346"/>
                        <a:pt x="2650" y="1239"/>
                        <a:pt x="2604" y="1161"/>
                      </a:cubicBezTo>
                      <a:cubicBezTo>
                        <a:pt x="2510" y="1057"/>
                        <a:pt x="2349" y="1028"/>
                        <a:pt x="2227" y="955"/>
                      </a:cubicBezTo>
                      <a:cubicBezTo>
                        <a:pt x="1585" y="650"/>
                        <a:pt x="937" y="351"/>
                        <a:pt x="306" y="24"/>
                      </a:cubicBezTo>
                      <a:cubicBezTo>
                        <a:pt x="279" y="8"/>
                        <a:pt x="253"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1"/>
                <p:cNvSpPr/>
                <p:nvPr/>
              </p:nvSpPr>
              <p:spPr>
                <a:xfrm>
                  <a:off x="7145705" y="3762748"/>
                  <a:ext cx="25466" cy="13702"/>
                </a:xfrm>
                <a:custGeom>
                  <a:avLst/>
                  <a:gdLst/>
                  <a:ahLst/>
                  <a:cxnLst/>
                  <a:rect l="l" t="t" r="r" b="b"/>
                  <a:pathLst>
                    <a:path w="762" h="410" extrusionOk="0">
                      <a:moveTo>
                        <a:pt x="171" y="0"/>
                      </a:moveTo>
                      <a:cubicBezTo>
                        <a:pt x="84" y="0"/>
                        <a:pt x="16" y="36"/>
                        <a:pt x="2" y="150"/>
                      </a:cubicBezTo>
                      <a:cubicBezTo>
                        <a:pt x="0" y="290"/>
                        <a:pt x="158" y="308"/>
                        <a:pt x="262" y="341"/>
                      </a:cubicBezTo>
                      <a:cubicBezTo>
                        <a:pt x="363" y="358"/>
                        <a:pt x="463" y="409"/>
                        <a:pt x="565" y="409"/>
                      </a:cubicBezTo>
                      <a:cubicBezTo>
                        <a:pt x="569" y="409"/>
                        <a:pt x="573" y="409"/>
                        <a:pt x="577" y="409"/>
                      </a:cubicBezTo>
                      <a:cubicBezTo>
                        <a:pt x="746" y="396"/>
                        <a:pt x="762" y="135"/>
                        <a:pt x="597" y="96"/>
                      </a:cubicBezTo>
                      <a:cubicBezTo>
                        <a:pt x="489" y="86"/>
                        <a:pt x="306" y="0"/>
                        <a:pt x="1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1"/>
                <p:cNvSpPr/>
                <p:nvPr/>
              </p:nvSpPr>
              <p:spPr>
                <a:xfrm>
                  <a:off x="6947391" y="3667033"/>
                  <a:ext cx="131675" cy="87260"/>
                </a:xfrm>
                <a:custGeom>
                  <a:avLst/>
                  <a:gdLst/>
                  <a:ahLst/>
                  <a:cxnLst/>
                  <a:rect l="l" t="t" r="r" b="b"/>
                  <a:pathLst>
                    <a:path w="3940" h="2611" extrusionOk="0">
                      <a:moveTo>
                        <a:pt x="268" y="1"/>
                      </a:moveTo>
                      <a:cubicBezTo>
                        <a:pt x="223" y="1"/>
                        <a:pt x="177" y="22"/>
                        <a:pt x="151" y="60"/>
                      </a:cubicBezTo>
                      <a:cubicBezTo>
                        <a:pt x="0" y="374"/>
                        <a:pt x="462" y="290"/>
                        <a:pt x="668" y="368"/>
                      </a:cubicBezTo>
                      <a:cubicBezTo>
                        <a:pt x="1215" y="474"/>
                        <a:pt x="1628" y="710"/>
                        <a:pt x="2001" y="1047"/>
                      </a:cubicBezTo>
                      <a:cubicBezTo>
                        <a:pt x="2549" y="1554"/>
                        <a:pt x="3057" y="2114"/>
                        <a:pt x="3625" y="2594"/>
                      </a:cubicBezTo>
                      <a:cubicBezTo>
                        <a:pt x="3649" y="2605"/>
                        <a:pt x="3673" y="2611"/>
                        <a:pt x="3695" y="2611"/>
                      </a:cubicBezTo>
                      <a:cubicBezTo>
                        <a:pt x="3836" y="2611"/>
                        <a:pt x="3940" y="2416"/>
                        <a:pt x="3820" y="2304"/>
                      </a:cubicBezTo>
                      <a:cubicBezTo>
                        <a:pt x="2875" y="1479"/>
                        <a:pt x="2048" y="354"/>
                        <a:pt x="748" y="103"/>
                      </a:cubicBezTo>
                      <a:cubicBezTo>
                        <a:pt x="601" y="70"/>
                        <a:pt x="455" y="35"/>
                        <a:pt x="307" y="6"/>
                      </a:cubicBezTo>
                      <a:cubicBezTo>
                        <a:pt x="295" y="3"/>
                        <a:pt x="281" y="1"/>
                        <a:pt x="2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1"/>
                <p:cNvSpPr/>
                <p:nvPr/>
              </p:nvSpPr>
              <p:spPr>
                <a:xfrm>
                  <a:off x="7400065" y="3688455"/>
                  <a:ext cx="221842" cy="15540"/>
                </a:xfrm>
                <a:custGeom>
                  <a:avLst/>
                  <a:gdLst/>
                  <a:ahLst/>
                  <a:cxnLst/>
                  <a:rect l="l" t="t" r="r" b="b"/>
                  <a:pathLst>
                    <a:path w="6638" h="465" extrusionOk="0">
                      <a:moveTo>
                        <a:pt x="6450" y="1"/>
                      </a:moveTo>
                      <a:cubicBezTo>
                        <a:pt x="6449" y="1"/>
                        <a:pt x="6447" y="1"/>
                        <a:pt x="6445" y="1"/>
                      </a:cubicBezTo>
                      <a:cubicBezTo>
                        <a:pt x="5478" y="49"/>
                        <a:pt x="4507" y="34"/>
                        <a:pt x="3539" y="66"/>
                      </a:cubicBezTo>
                      <a:cubicBezTo>
                        <a:pt x="2453" y="107"/>
                        <a:pt x="1371" y="201"/>
                        <a:pt x="284" y="230"/>
                      </a:cubicBezTo>
                      <a:cubicBezTo>
                        <a:pt x="273" y="231"/>
                        <a:pt x="263" y="231"/>
                        <a:pt x="252" y="231"/>
                      </a:cubicBezTo>
                      <a:cubicBezTo>
                        <a:pt x="231" y="231"/>
                        <a:pt x="208" y="230"/>
                        <a:pt x="186" y="230"/>
                      </a:cubicBezTo>
                      <a:cubicBezTo>
                        <a:pt x="144" y="230"/>
                        <a:pt x="104" y="235"/>
                        <a:pt x="72" y="266"/>
                      </a:cubicBezTo>
                      <a:cubicBezTo>
                        <a:pt x="1" y="333"/>
                        <a:pt x="52" y="464"/>
                        <a:pt x="152" y="464"/>
                      </a:cubicBezTo>
                      <a:cubicBezTo>
                        <a:pt x="153" y="464"/>
                        <a:pt x="154" y="464"/>
                        <a:pt x="155" y="464"/>
                      </a:cubicBezTo>
                      <a:cubicBezTo>
                        <a:pt x="1832" y="422"/>
                        <a:pt x="3511" y="437"/>
                        <a:pt x="5185" y="341"/>
                      </a:cubicBezTo>
                      <a:cubicBezTo>
                        <a:pt x="5622" y="306"/>
                        <a:pt x="6067" y="315"/>
                        <a:pt x="6500" y="270"/>
                      </a:cubicBezTo>
                      <a:cubicBezTo>
                        <a:pt x="6637" y="222"/>
                        <a:pt x="6595" y="1"/>
                        <a:pt x="64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1"/>
                <p:cNvSpPr/>
                <p:nvPr/>
              </p:nvSpPr>
              <p:spPr>
                <a:xfrm>
                  <a:off x="7305052" y="3692733"/>
                  <a:ext cx="36428" cy="11263"/>
                </a:xfrm>
                <a:custGeom>
                  <a:avLst/>
                  <a:gdLst/>
                  <a:ahLst/>
                  <a:cxnLst/>
                  <a:rect l="l" t="t" r="r" b="b"/>
                  <a:pathLst>
                    <a:path w="1090" h="337" extrusionOk="0">
                      <a:moveTo>
                        <a:pt x="891" y="8"/>
                      </a:moveTo>
                      <a:cubicBezTo>
                        <a:pt x="890" y="8"/>
                        <a:pt x="889" y="8"/>
                        <a:pt x="888" y="8"/>
                      </a:cubicBezTo>
                      <a:cubicBezTo>
                        <a:pt x="630" y="22"/>
                        <a:pt x="364" y="0"/>
                        <a:pt x="109" y="39"/>
                      </a:cubicBezTo>
                      <a:cubicBezTo>
                        <a:pt x="37" y="64"/>
                        <a:pt x="0" y="151"/>
                        <a:pt x="19" y="222"/>
                      </a:cubicBezTo>
                      <a:cubicBezTo>
                        <a:pt x="36" y="288"/>
                        <a:pt x="100" y="336"/>
                        <a:pt x="167" y="336"/>
                      </a:cubicBezTo>
                      <a:cubicBezTo>
                        <a:pt x="168" y="336"/>
                        <a:pt x="169" y="336"/>
                        <a:pt x="170" y="336"/>
                      </a:cubicBezTo>
                      <a:cubicBezTo>
                        <a:pt x="409" y="330"/>
                        <a:pt x="649" y="325"/>
                        <a:pt x="888" y="320"/>
                      </a:cubicBezTo>
                      <a:cubicBezTo>
                        <a:pt x="889" y="320"/>
                        <a:pt x="890" y="320"/>
                        <a:pt x="891" y="320"/>
                      </a:cubicBezTo>
                      <a:cubicBezTo>
                        <a:pt x="1090" y="320"/>
                        <a:pt x="1090" y="8"/>
                        <a:pt x="891" y="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1"/>
                <p:cNvSpPr/>
                <p:nvPr/>
              </p:nvSpPr>
              <p:spPr>
                <a:xfrm>
                  <a:off x="7717120" y="3690928"/>
                  <a:ext cx="103836" cy="11998"/>
                </a:xfrm>
                <a:custGeom>
                  <a:avLst/>
                  <a:gdLst/>
                  <a:ahLst/>
                  <a:cxnLst/>
                  <a:rect l="l" t="t" r="r" b="b"/>
                  <a:pathLst>
                    <a:path w="3107" h="359" extrusionOk="0">
                      <a:moveTo>
                        <a:pt x="2901" y="1"/>
                      </a:moveTo>
                      <a:cubicBezTo>
                        <a:pt x="2899" y="1"/>
                        <a:pt x="2897" y="1"/>
                        <a:pt x="2895" y="1"/>
                      </a:cubicBezTo>
                      <a:cubicBezTo>
                        <a:pt x="2185" y="67"/>
                        <a:pt x="1471" y="60"/>
                        <a:pt x="760" y="77"/>
                      </a:cubicBezTo>
                      <a:cubicBezTo>
                        <a:pt x="556" y="82"/>
                        <a:pt x="350" y="85"/>
                        <a:pt x="146" y="89"/>
                      </a:cubicBezTo>
                      <a:cubicBezTo>
                        <a:pt x="145" y="89"/>
                        <a:pt x="143" y="89"/>
                        <a:pt x="142" y="89"/>
                      </a:cubicBezTo>
                      <a:cubicBezTo>
                        <a:pt x="110" y="89"/>
                        <a:pt x="80" y="103"/>
                        <a:pt x="58" y="125"/>
                      </a:cubicBezTo>
                      <a:cubicBezTo>
                        <a:pt x="0" y="180"/>
                        <a:pt x="15" y="282"/>
                        <a:pt x="84" y="322"/>
                      </a:cubicBezTo>
                      <a:cubicBezTo>
                        <a:pt x="114" y="337"/>
                        <a:pt x="147" y="340"/>
                        <a:pt x="181" y="340"/>
                      </a:cubicBezTo>
                      <a:cubicBezTo>
                        <a:pt x="206" y="340"/>
                        <a:pt x="232" y="338"/>
                        <a:pt x="257" y="338"/>
                      </a:cubicBezTo>
                      <a:cubicBezTo>
                        <a:pt x="267" y="338"/>
                        <a:pt x="278" y="339"/>
                        <a:pt x="288" y="340"/>
                      </a:cubicBezTo>
                      <a:cubicBezTo>
                        <a:pt x="330" y="339"/>
                        <a:pt x="372" y="339"/>
                        <a:pt x="415" y="339"/>
                      </a:cubicBezTo>
                      <a:cubicBezTo>
                        <a:pt x="880" y="339"/>
                        <a:pt x="1349" y="358"/>
                        <a:pt x="1816" y="358"/>
                      </a:cubicBezTo>
                      <a:cubicBezTo>
                        <a:pt x="2197" y="358"/>
                        <a:pt x="2577" y="345"/>
                        <a:pt x="2954" y="299"/>
                      </a:cubicBezTo>
                      <a:cubicBezTo>
                        <a:pt x="3107" y="245"/>
                        <a:pt x="3060" y="1"/>
                        <a:pt x="29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1"/>
                <p:cNvSpPr/>
                <p:nvPr/>
              </p:nvSpPr>
              <p:spPr>
                <a:xfrm>
                  <a:off x="7725876" y="3759406"/>
                  <a:ext cx="300646" cy="14805"/>
                </a:xfrm>
                <a:custGeom>
                  <a:avLst/>
                  <a:gdLst/>
                  <a:ahLst/>
                  <a:cxnLst/>
                  <a:rect l="l" t="t" r="r" b="b"/>
                  <a:pathLst>
                    <a:path w="8996" h="443" extrusionOk="0">
                      <a:moveTo>
                        <a:pt x="8841" y="1"/>
                      </a:moveTo>
                      <a:cubicBezTo>
                        <a:pt x="8840" y="1"/>
                        <a:pt x="8839" y="1"/>
                        <a:pt x="8837" y="1"/>
                      </a:cubicBezTo>
                      <a:cubicBezTo>
                        <a:pt x="7806" y="92"/>
                        <a:pt x="6773" y="112"/>
                        <a:pt x="5740" y="112"/>
                      </a:cubicBezTo>
                      <a:cubicBezTo>
                        <a:pt x="4880" y="112"/>
                        <a:pt x="4019" y="98"/>
                        <a:pt x="3159" y="98"/>
                      </a:cubicBezTo>
                      <a:cubicBezTo>
                        <a:pt x="2507" y="98"/>
                        <a:pt x="1856" y="106"/>
                        <a:pt x="1205" y="135"/>
                      </a:cubicBezTo>
                      <a:cubicBezTo>
                        <a:pt x="1058" y="142"/>
                        <a:pt x="909" y="143"/>
                        <a:pt x="761" y="143"/>
                      </a:cubicBezTo>
                      <a:cubicBezTo>
                        <a:pt x="738" y="143"/>
                        <a:pt x="716" y="143"/>
                        <a:pt x="693" y="143"/>
                      </a:cubicBezTo>
                      <a:cubicBezTo>
                        <a:pt x="493" y="143"/>
                        <a:pt x="294" y="144"/>
                        <a:pt x="97" y="160"/>
                      </a:cubicBezTo>
                      <a:cubicBezTo>
                        <a:pt x="20" y="186"/>
                        <a:pt x="0" y="297"/>
                        <a:pt x="60" y="352"/>
                      </a:cubicBezTo>
                      <a:cubicBezTo>
                        <a:pt x="137" y="388"/>
                        <a:pt x="234" y="397"/>
                        <a:pt x="336" y="397"/>
                      </a:cubicBezTo>
                      <a:cubicBezTo>
                        <a:pt x="436" y="397"/>
                        <a:pt x="542" y="388"/>
                        <a:pt x="639" y="388"/>
                      </a:cubicBezTo>
                      <a:cubicBezTo>
                        <a:pt x="681" y="388"/>
                        <a:pt x="722" y="390"/>
                        <a:pt x="760" y="394"/>
                      </a:cubicBezTo>
                      <a:cubicBezTo>
                        <a:pt x="1869" y="419"/>
                        <a:pt x="2978" y="443"/>
                        <a:pt x="4087" y="443"/>
                      </a:cubicBezTo>
                      <a:cubicBezTo>
                        <a:pt x="5205" y="443"/>
                        <a:pt x="6322" y="419"/>
                        <a:pt x="7438" y="347"/>
                      </a:cubicBezTo>
                      <a:cubicBezTo>
                        <a:pt x="7919" y="310"/>
                        <a:pt x="8406" y="290"/>
                        <a:pt x="8882" y="224"/>
                      </a:cubicBezTo>
                      <a:cubicBezTo>
                        <a:pt x="8995" y="184"/>
                        <a:pt x="8963" y="1"/>
                        <a:pt x="8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1"/>
                <p:cNvSpPr/>
                <p:nvPr/>
              </p:nvSpPr>
              <p:spPr>
                <a:xfrm>
                  <a:off x="7629226" y="3765522"/>
                  <a:ext cx="19150" cy="11329"/>
                </a:xfrm>
                <a:custGeom>
                  <a:avLst/>
                  <a:gdLst/>
                  <a:ahLst/>
                  <a:cxnLst/>
                  <a:rect l="l" t="t" r="r" b="b"/>
                  <a:pathLst>
                    <a:path w="573" h="339" extrusionOk="0">
                      <a:moveTo>
                        <a:pt x="357" y="0"/>
                      </a:moveTo>
                      <a:cubicBezTo>
                        <a:pt x="356" y="0"/>
                        <a:pt x="354" y="0"/>
                        <a:pt x="352" y="0"/>
                      </a:cubicBezTo>
                      <a:cubicBezTo>
                        <a:pt x="334" y="2"/>
                        <a:pt x="314" y="3"/>
                        <a:pt x="294" y="3"/>
                      </a:cubicBezTo>
                      <a:cubicBezTo>
                        <a:pt x="280" y="3"/>
                        <a:pt x="266" y="2"/>
                        <a:pt x="251" y="2"/>
                      </a:cubicBezTo>
                      <a:cubicBezTo>
                        <a:pt x="188" y="2"/>
                        <a:pt x="124" y="7"/>
                        <a:pt x="77" y="54"/>
                      </a:cubicBezTo>
                      <a:cubicBezTo>
                        <a:pt x="1" y="126"/>
                        <a:pt x="19" y="261"/>
                        <a:pt x="111" y="313"/>
                      </a:cubicBezTo>
                      <a:cubicBezTo>
                        <a:pt x="152" y="329"/>
                        <a:pt x="212" y="339"/>
                        <a:pt x="273" y="339"/>
                      </a:cubicBezTo>
                      <a:cubicBezTo>
                        <a:pt x="349" y="339"/>
                        <a:pt x="427" y="323"/>
                        <a:pt x="470" y="282"/>
                      </a:cubicBezTo>
                      <a:cubicBezTo>
                        <a:pt x="573" y="187"/>
                        <a:pt x="497"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1"/>
                <p:cNvSpPr/>
                <p:nvPr/>
              </p:nvSpPr>
              <p:spPr>
                <a:xfrm>
                  <a:off x="7528632" y="3855421"/>
                  <a:ext cx="190427" cy="11196"/>
                </a:xfrm>
                <a:custGeom>
                  <a:avLst/>
                  <a:gdLst/>
                  <a:ahLst/>
                  <a:cxnLst/>
                  <a:rect l="l" t="t" r="r" b="b"/>
                  <a:pathLst>
                    <a:path w="5698" h="335" extrusionOk="0">
                      <a:moveTo>
                        <a:pt x="5531" y="0"/>
                      </a:moveTo>
                      <a:cubicBezTo>
                        <a:pt x="5529" y="0"/>
                        <a:pt x="5528" y="0"/>
                        <a:pt x="5526" y="0"/>
                      </a:cubicBezTo>
                      <a:cubicBezTo>
                        <a:pt x="3732" y="21"/>
                        <a:pt x="1929" y="8"/>
                        <a:pt x="138" y="64"/>
                      </a:cubicBezTo>
                      <a:cubicBezTo>
                        <a:pt x="0" y="114"/>
                        <a:pt x="41" y="335"/>
                        <a:pt x="187" y="335"/>
                      </a:cubicBezTo>
                      <a:cubicBezTo>
                        <a:pt x="189" y="335"/>
                        <a:pt x="191" y="335"/>
                        <a:pt x="193" y="335"/>
                      </a:cubicBezTo>
                      <a:cubicBezTo>
                        <a:pt x="1580" y="332"/>
                        <a:pt x="2969" y="302"/>
                        <a:pt x="4356" y="278"/>
                      </a:cubicBezTo>
                      <a:cubicBezTo>
                        <a:pt x="4761" y="261"/>
                        <a:pt x="5174" y="276"/>
                        <a:pt x="5575" y="241"/>
                      </a:cubicBezTo>
                      <a:cubicBezTo>
                        <a:pt x="5698" y="198"/>
                        <a:pt x="5661" y="0"/>
                        <a:pt x="55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1"/>
                <p:cNvSpPr/>
                <p:nvPr/>
              </p:nvSpPr>
              <p:spPr>
                <a:xfrm>
                  <a:off x="8268717" y="3685180"/>
                  <a:ext cx="374772" cy="15875"/>
                </a:xfrm>
                <a:custGeom>
                  <a:avLst/>
                  <a:gdLst/>
                  <a:ahLst/>
                  <a:cxnLst/>
                  <a:rect l="l" t="t" r="r" b="b"/>
                  <a:pathLst>
                    <a:path w="11214" h="475" extrusionOk="0">
                      <a:moveTo>
                        <a:pt x="10945" y="0"/>
                      </a:moveTo>
                      <a:cubicBezTo>
                        <a:pt x="10943" y="0"/>
                        <a:pt x="10940" y="0"/>
                        <a:pt x="10937" y="0"/>
                      </a:cubicBezTo>
                      <a:cubicBezTo>
                        <a:pt x="9722" y="84"/>
                        <a:pt x="8503" y="42"/>
                        <a:pt x="7287" y="66"/>
                      </a:cubicBezTo>
                      <a:cubicBezTo>
                        <a:pt x="4950" y="135"/>
                        <a:pt x="2613" y="168"/>
                        <a:pt x="276" y="219"/>
                      </a:cubicBezTo>
                      <a:cubicBezTo>
                        <a:pt x="261" y="221"/>
                        <a:pt x="246" y="221"/>
                        <a:pt x="231" y="221"/>
                      </a:cubicBezTo>
                      <a:cubicBezTo>
                        <a:pt x="216" y="221"/>
                        <a:pt x="202" y="221"/>
                        <a:pt x="187" y="221"/>
                      </a:cubicBezTo>
                      <a:cubicBezTo>
                        <a:pt x="139" y="221"/>
                        <a:pt x="93" y="225"/>
                        <a:pt x="57" y="260"/>
                      </a:cubicBezTo>
                      <a:cubicBezTo>
                        <a:pt x="1" y="315"/>
                        <a:pt x="12" y="417"/>
                        <a:pt x="82" y="457"/>
                      </a:cubicBezTo>
                      <a:cubicBezTo>
                        <a:pt x="108" y="471"/>
                        <a:pt x="137" y="474"/>
                        <a:pt x="166" y="474"/>
                      </a:cubicBezTo>
                      <a:cubicBezTo>
                        <a:pt x="196" y="474"/>
                        <a:pt x="228" y="470"/>
                        <a:pt x="258" y="470"/>
                      </a:cubicBezTo>
                      <a:cubicBezTo>
                        <a:pt x="264" y="470"/>
                        <a:pt x="271" y="471"/>
                        <a:pt x="277" y="471"/>
                      </a:cubicBezTo>
                      <a:cubicBezTo>
                        <a:pt x="1540" y="444"/>
                        <a:pt x="2803" y="432"/>
                        <a:pt x="4066" y="432"/>
                      </a:cubicBezTo>
                      <a:cubicBezTo>
                        <a:pt x="5142" y="432"/>
                        <a:pt x="6218" y="440"/>
                        <a:pt x="7294" y="455"/>
                      </a:cubicBezTo>
                      <a:cubicBezTo>
                        <a:pt x="7824" y="462"/>
                        <a:pt x="8353" y="468"/>
                        <a:pt x="8882" y="468"/>
                      </a:cubicBezTo>
                      <a:cubicBezTo>
                        <a:pt x="9522" y="468"/>
                        <a:pt x="10162" y="459"/>
                        <a:pt x="10801" y="432"/>
                      </a:cubicBezTo>
                      <a:cubicBezTo>
                        <a:pt x="10898" y="417"/>
                        <a:pt x="11011" y="435"/>
                        <a:pt x="11085" y="358"/>
                      </a:cubicBezTo>
                      <a:cubicBezTo>
                        <a:pt x="11213" y="237"/>
                        <a:pt x="11121" y="0"/>
                        <a:pt x="109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1"/>
                <p:cNvSpPr/>
                <p:nvPr/>
              </p:nvSpPr>
              <p:spPr>
                <a:xfrm>
                  <a:off x="8183964" y="3689458"/>
                  <a:ext cx="30178" cy="13468"/>
                </a:xfrm>
                <a:custGeom>
                  <a:avLst/>
                  <a:gdLst/>
                  <a:ahLst/>
                  <a:cxnLst/>
                  <a:rect l="l" t="t" r="r" b="b"/>
                  <a:pathLst>
                    <a:path w="903" h="403" extrusionOk="0">
                      <a:moveTo>
                        <a:pt x="324" y="1"/>
                      </a:moveTo>
                      <a:cubicBezTo>
                        <a:pt x="217" y="1"/>
                        <a:pt x="121" y="23"/>
                        <a:pt x="72" y="127"/>
                      </a:cubicBezTo>
                      <a:cubicBezTo>
                        <a:pt x="0" y="317"/>
                        <a:pt x="164" y="402"/>
                        <a:pt x="324" y="402"/>
                      </a:cubicBezTo>
                      <a:cubicBezTo>
                        <a:pt x="345" y="402"/>
                        <a:pt x="366" y="401"/>
                        <a:pt x="386" y="398"/>
                      </a:cubicBezTo>
                      <a:cubicBezTo>
                        <a:pt x="399" y="397"/>
                        <a:pt x="411" y="397"/>
                        <a:pt x="424" y="397"/>
                      </a:cubicBezTo>
                      <a:cubicBezTo>
                        <a:pt x="476" y="397"/>
                        <a:pt x="530" y="403"/>
                        <a:pt x="583" y="403"/>
                      </a:cubicBezTo>
                      <a:cubicBezTo>
                        <a:pt x="627" y="403"/>
                        <a:pt x="670" y="399"/>
                        <a:pt x="711" y="384"/>
                      </a:cubicBezTo>
                      <a:cubicBezTo>
                        <a:pt x="903" y="315"/>
                        <a:pt x="842" y="10"/>
                        <a:pt x="642" y="10"/>
                      </a:cubicBezTo>
                      <a:cubicBezTo>
                        <a:pt x="640" y="10"/>
                        <a:pt x="638" y="10"/>
                        <a:pt x="635" y="10"/>
                      </a:cubicBezTo>
                      <a:cubicBezTo>
                        <a:pt x="615" y="13"/>
                        <a:pt x="593" y="14"/>
                        <a:pt x="571" y="14"/>
                      </a:cubicBezTo>
                      <a:cubicBezTo>
                        <a:pt x="493" y="14"/>
                        <a:pt x="405"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1"/>
                <p:cNvSpPr/>
                <p:nvPr/>
              </p:nvSpPr>
              <p:spPr>
                <a:xfrm>
                  <a:off x="8484644" y="3795833"/>
                  <a:ext cx="134917" cy="13268"/>
                </a:xfrm>
                <a:custGeom>
                  <a:avLst/>
                  <a:gdLst/>
                  <a:ahLst/>
                  <a:cxnLst/>
                  <a:rect l="l" t="t" r="r" b="b"/>
                  <a:pathLst>
                    <a:path w="4037" h="397" extrusionOk="0">
                      <a:moveTo>
                        <a:pt x="3843" y="1"/>
                      </a:moveTo>
                      <a:cubicBezTo>
                        <a:pt x="3841" y="1"/>
                        <a:pt x="3839" y="1"/>
                        <a:pt x="3838" y="1"/>
                      </a:cubicBezTo>
                      <a:cubicBezTo>
                        <a:pt x="2610" y="120"/>
                        <a:pt x="1367" y="63"/>
                        <a:pt x="140" y="125"/>
                      </a:cubicBezTo>
                      <a:cubicBezTo>
                        <a:pt x="1" y="176"/>
                        <a:pt x="43" y="396"/>
                        <a:pt x="189" y="396"/>
                      </a:cubicBezTo>
                      <a:cubicBezTo>
                        <a:pt x="191" y="396"/>
                        <a:pt x="193" y="396"/>
                        <a:pt x="195" y="396"/>
                      </a:cubicBezTo>
                      <a:cubicBezTo>
                        <a:pt x="1278" y="396"/>
                        <a:pt x="2364" y="386"/>
                        <a:pt x="3447" y="330"/>
                      </a:cubicBezTo>
                      <a:cubicBezTo>
                        <a:pt x="3608" y="301"/>
                        <a:pt x="3804" y="348"/>
                        <a:pt x="3943" y="259"/>
                      </a:cubicBezTo>
                      <a:cubicBezTo>
                        <a:pt x="4036" y="171"/>
                        <a:pt x="3970" y="1"/>
                        <a:pt x="38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1"/>
                <p:cNvSpPr/>
                <p:nvPr/>
              </p:nvSpPr>
              <p:spPr>
                <a:xfrm>
                  <a:off x="8373456" y="3799242"/>
                  <a:ext cx="22458" cy="11196"/>
                </a:xfrm>
                <a:custGeom>
                  <a:avLst/>
                  <a:gdLst/>
                  <a:ahLst/>
                  <a:cxnLst/>
                  <a:rect l="l" t="t" r="r" b="b"/>
                  <a:pathLst>
                    <a:path w="672" h="335" extrusionOk="0">
                      <a:moveTo>
                        <a:pt x="467" y="2"/>
                      </a:moveTo>
                      <a:cubicBezTo>
                        <a:pt x="465" y="2"/>
                        <a:pt x="463" y="2"/>
                        <a:pt x="461" y="2"/>
                      </a:cubicBezTo>
                      <a:cubicBezTo>
                        <a:pt x="351" y="16"/>
                        <a:pt x="233" y="0"/>
                        <a:pt x="128" y="31"/>
                      </a:cubicBezTo>
                      <a:cubicBezTo>
                        <a:pt x="7" y="71"/>
                        <a:pt x="0" y="251"/>
                        <a:pt x="109" y="309"/>
                      </a:cubicBezTo>
                      <a:cubicBezTo>
                        <a:pt x="140" y="326"/>
                        <a:pt x="174" y="331"/>
                        <a:pt x="209" y="331"/>
                      </a:cubicBezTo>
                      <a:cubicBezTo>
                        <a:pt x="251" y="331"/>
                        <a:pt x="294" y="324"/>
                        <a:pt x="335" y="324"/>
                      </a:cubicBezTo>
                      <a:cubicBezTo>
                        <a:pt x="339" y="324"/>
                        <a:pt x="343" y="325"/>
                        <a:pt x="348" y="325"/>
                      </a:cubicBezTo>
                      <a:cubicBezTo>
                        <a:pt x="424" y="317"/>
                        <a:pt x="514" y="335"/>
                        <a:pt x="572" y="273"/>
                      </a:cubicBezTo>
                      <a:cubicBezTo>
                        <a:pt x="672" y="181"/>
                        <a:pt x="599" y="2"/>
                        <a:pt x="467" y="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1"/>
                <p:cNvSpPr/>
                <p:nvPr/>
              </p:nvSpPr>
              <p:spPr>
                <a:xfrm>
                  <a:off x="8105828" y="3841184"/>
                  <a:ext cx="164259" cy="17546"/>
                </a:xfrm>
                <a:custGeom>
                  <a:avLst/>
                  <a:gdLst/>
                  <a:ahLst/>
                  <a:cxnLst/>
                  <a:rect l="l" t="t" r="r" b="b"/>
                  <a:pathLst>
                    <a:path w="4915" h="525" extrusionOk="0">
                      <a:moveTo>
                        <a:pt x="4737" y="1"/>
                      </a:moveTo>
                      <a:cubicBezTo>
                        <a:pt x="4736" y="1"/>
                        <a:pt x="4734" y="1"/>
                        <a:pt x="4733" y="1"/>
                      </a:cubicBezTo>
                      <a:cubicBezTo>
                        <a:pt x="3611" y="83"/>
                        <a:pt x="2488" y="148"/>
                        <a:pt x="1366" y="214"/>
                      </a:cubicBezTo>
                      <a:cubicBezTo>
                        <a:pt x="965" y="235"/>
                        <a:pt x="565" y="256"/>
                        <a:pt x="166" y="276"/>
                      </a:cubicBezTo>
                      <a:cubicBezTo>
                        <a:pt x="132" y="276"/>
                        <a:pt x="101" y="289"/>
                        <a:pt x="77" y="312"/>
                      </a:cubicBezTo>
                      <a:cubicBezTo>
                        <a:pt x="0" y="384"/>
                        <a:pt x="56" y="525"/>
                        <a:pt x="163" y="525"/>
                      </a:cubicBezTo>
                      <a:cubicBezTo>
                        <a:pt x="164" y="525"/>
                        <a:pt x="165" y="525"/>
                        <a:pt x="166" y="525"/>
                      </a:cubicBezTo>
                      <a:cubicBezTo>
                        <a:pt x="1423" y="470"/>
                        <a:pt x="2678" y="403"/>
                        <a:pt x="3935" y="327"/>
                      </a:cubicBezTo>
                      <a:cubicBezTo>
                        <a:pt x="4201" y="309"/>
                        <a:pt x="4466" y="292"/>
                        <a:pt x="4733" y="274"/>
                      </a:cubicBezTo>
                      <a:cubicBezTo>
                        <a:pt x="4769" y="274"/>
                        <a:pt x="4804" y="260"/>
                        <a:pt x="4830" y="234"/>
                      </a:cubicBezTo>
                      <a:cubicBezTo>
                        <a:pt x="4914" y="155"/>
                        <a:pt x="4852" y="1"/>
                        <a:pt x="4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8" name="Google Shape;858;p11"/>
              <p:cNvSpPr/>
              <p:nvPr/>
            </p:nvSpPr>
            <p:spPr>
              <a:xfrm>
                <a:off x="1628864" y="4536425"/>
                <a:ext cx="2889453" cy="697556"/>
              </a:xfrm>
              <a:custGeom>
                <a:avLst/>
                <a:gdLst/>
                <a:ahLst/>
                <a:cxnLst/>
                <a:rect l="l" t="t" r="r" b="b"/>
                <a:pathLst>
                  <a:path w="40340" h="9739" extrusionOk="0">
                    <a:moveTo>
                      <a:pt x="15958" y="1"/>
                    </a:moveTo>
                    <a:cubicBezTo>
                      <a:pt x="15715" y="1"/>
                      <a:pt x="15475" y="4"/>
                      <a:pt x="15232" y="7"/>
                    </a:cubicBezTo>
                    <a:cubicBezTo>
                      <a:pt x="12596" y="33"/>
                      <a:pt x="9962" y="208"/>
                      <a:pt x="7336" y="461"/>
                    </a:cubicBezTo>
                    <a:cubicBezTo>
                      <a:pt x="5094" y="663"/>
                      <a:pt x="2840" y="648"/>
                      <a:pt x="591" y="695"/>
                    </a:cubicBezTo>
                    <a:cubicBezTo>
                      <a:pt x="394" y="697"/>
                      <a:pt x="197" y="699"/>
                      <a:pt x="0" y="702"/>
                    </a:cubicBezTo>
                    <a:cubicBezTo>
                      <a:pt x="2234" y="983"/>
                      <a:pt x="4451" y="1379"/>
                      <a:pt x="6636" y="1921"/>
                    </a:cubicBezTo>
                    <a:cubicBezTo>
                      <a:pt x="7353" y="2147"/>
                      <a:pt x="8038" y="2539"/>
                      <a:pt x="8849" y="2877"/>
                    </a:cubicBezTo>
                    <a:cubicBezTo>
                      <a:pt x="11131" y="3910"/>
                      <a:pt x="13471" y="3641"/>
                      <a:pt x="15966" y="3743"/>
                    </a:cubicBezTo>
                    <a:cubicBezTo>
                      <a:pt x="16905" y="3754"/>
                      <a:pt x="17839" y="3870"/>
                      <a:pt x="18765" y="4026"/>
                    </a:cubicBezTo>
                    <a:cubicBezTo>
                      <a:pt x="19878" y="4194"/>
                      <a:pt x="20999" y="4406"/>
                      <a:pt x="22056" y="4810"/>
                    </a:cubicBezTo>
                    <a:cubicBezTo>
                      <a:pt x="22741" y="5122"/>
                      <a:pt x="23424" y="5574"/>
                      <a:pt x="24025" y="5774"/>
                    </a:cubicBezTo>
                    <a:cubicBezTo>
                      <a:pt x="25408" y="6305"/>
                      <a:pt x="26753" y="6275"/>
                      <a:pt x="28287" y="6345"/>
                    </a:cubicBezTo>
                    <a:cubicBezTo>
                      <a:pt x="29827" y="6389"/>
                      <a:pt x="31437" y="6560"/>
                      <a:pt x="32749" y="7444"/>
                    </a:cubicBezTo>
                    <a:cubicBezTo>
                      <a:pt x="33580" y="7972"/>
                      <a:pt x="34325" y="8624"/>
                      <a:pt x="35056" y="9281"/>
                    </a:cubicBezTo>
                    <a:cubicBezTo>
                      <a:pt x="35231" y="9442"/>
                      <a:pt x="35325" y="9492"/>
                      <a:pt x="35435" y="9584"/>
                    </a:cubicBezTo>
                    <a:cubicBezTo>
                      <a:pt x="36071" y="9601"/>
                      <a:pt x="36705" y="9620"/>
                      <a:pt x="37341" y="9642"/>
                    </a:cubicBezTo>
                    <a:cubicBezTo>
                      <a:pt x="38341" y="9673"/>
                      <a:pt x="39339" y="9707"/>
                      <a:pt x="40340" y="9739"/>
                    </a:cubicBezTo>
                    <a:cubicBezTo>
                      <a:pt x="40066" y="9666"/>
                      <a:pt x="39797" y="9576"/>
                      <a:pt x="39526" y="9497"/>
                    </a:cubicBezTo>
                    <a:cubicBezTo>
                      <a:pt x="39233" y="9410"/>
                      <a:pt x="38942" y="9300"/>
                      <a:pt x="38674" y="9143"/>
                    </a:cubicBezTo>
                    <a:cubicBezTo>
                      <a:pt x="38441" y="9004"/>
                      <a:pt x="38292" y="8870"/>
                      <a:pt x="38259" y="8848"/>
                    </a:cubicBezTo>
                    <a:cubicBezTo>
                      <a:pt x="38215" y="8805"/>
                      <a:pt x="38204" y="8754"/>
                      <a:pt x="38208" y="8706"/>
                    </a:cubicBezTo>
                    <a:cubicBezTo>
                      <a:pt x="37901" y="8576"/>
                      <a:pt x="37836" y="8558"/>
                      <a:pt x="37455" y="8354"/>
                    </a:cubicBezTo>
                    <a:cubicBezTo>
                      <a:pt x="36667" y="7918"/>
                      <a:pt x="35897" y="7451"/>
                      <a:pt x="35078" y="7074"/>
                    </a:cubicBezTo>
                    <a:cubicBezTo>
                      <a:pt x="34507" y="6811"/>
                      <a:pt x="33922" y="6521"/>
                      <a:pt x="33504" y="6127"/>
                    </a:cubicBezTo>
                    <a:cubicBezTo>
                      <a:pt x="33150" y="5810"/>
                      <a:pt x="33035" y="5538"/>
                      <a:pt x="32671" y="5382"/>
                    </a:cubicBezTo>
                    <a:cubicBezTo>
                      <a:pt x="32154" y="5112"/>
                      <a:pt x="30836" y="4792"/>
                      <a:pt x="29879" y="4537"/>
                    </a:cubicBezTo>
                    <a:cubicBezTo>
                      <a:pt x="29131" y="4338"/>
                      <a:pt x="28347" y="4165"/>
                      <a:pt x="27683" y="3754"/>
                    </a:cubicBezTo>
                    <a:cubicBezTo>
                      <a:pt x="26390" y="2875"/>
                      <a:pt x="27342" y="2183"/>
                      <a:pt x="25703" y="1775"/>
                    </a:cubicBezTo>
                    <a:cubicBezTo>
                      <a:pt x="24263" y="1404"/>
                      <a:pt x="22875" y="1404"/>
                      <a:pt x="21252" y="1214"/>
                    </a:cubicBezTo>
                    <a:cubicBezTo>
                      <a:pt x="19629" y="1012"/>
                      <a:pt x="17687" y="632"/>
                      <a:pt x="15960" y="4"/>
                    </a:cubicBezTo>
                    <a:lnTo>
                      <a:pt x="159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1"/>
              <p:cNvSpPr/>
              <p:nvPr/>
            </p:nvSpPr>
            <p:spPr>
              <a:xfrm>
                <a:off x="2719808" y="4536425"/>
                <a:ext cx="1798495" cy="697556"/>
              </a:xfrm>
              <a:custGeom>
                <a:avLst/>
                <a:gdLst/>
                <a:ahLst/>
                <a:cxnLst/>
                <a:rect l="l" t="t" r="r" b="b"/>
                <a:pathLst>
                  <a:path w="25109" h="9739" extrusionOk="0">
                    <a:moveTo>
                      <a:pt x="727" y="1"/>
                    </a:moveTo>
                    <a:cubicBezTo>
                      <a:pt x="484" y="1"/>
                      <a:pt x="244" y="4"/>
                      <a:pt x="1" y="7"/>
                    </a:cubicBezTo>
                    <a:cubicBezTo>
                      <a:pt x="2760" y="1171"/>
                      <a:pt x="5698" y="1914"/>
                      <a:pt x="8678" y="2198"/>
                    </a:cubicBezTo>
                    <a:cubicBezTo>
                      <a:pt x="9543" y="2279"/>
                      <a:pt x="10551" y="2407"/>
                      <a:pt x="10981" y="3159"/>
                    </a:cubicBezTo>
                    <a:cubicBezTo>
                      <a:pt x="11133" y="3423"/>
                      <a:pt x="11192" y="3740"/>
                      <a:pt x="11395" y="3965"/>
                    </a:cubicBezTo>
                    <a:cubicBezTo>
                      <a:pt x="11645" y="4246"/>
                      <a:pt x="12049" y="4322"/>
                      <a:pt x="12417" y="4398"/>
                    </a:cubicBezTo>
                    <a:cubicBezTo>
                      <a:pt x="14696" y="4884"/>
                      <a:pt x="16726" y="6142"/>
                      <a:pt x="18706" y="7375"/>
                    </a:cubicBezTo>
                    <a:cubicBezTo>
                      <a:pt x="19861" y="8099"/>
                      <a:pt x="21019" y="8823"/>
                      <a:pt x="22110" y="9642"/>
                    </a:cubicBezTo>
                    <a:cubicBezTo>
                      <a:pt x="23110" y="9673"/>
                      <a:pt x="24108" y="9707"/>
                      <a:pt x="25109" y="9739"/>
                    </a:cubicBezTo>
                    <a:cubicBezTo>
                      <a:pt x="24835" y="9666"/>
                      <a:pt x="24566" y="9576"/>
                      <a:pt x="24296" y="9497"/>
                    </a:cubicBezTo>
                    <a:cubicBezTo>
                      <a:pt x="24002" y="9410"/>
                      <a:pt x="23711" y="9300"/>
                      <a:pt x="23445" y="9143"/>
                    </a:cubicBezTo>
                    <a:cubicBezTo>
                      <a:pt x="23210" y="9003"/>
                      <a:pt x="23061" y="8868"/>
                      <a:pt x="23028" y="8847"/>
                    </a:cubicBezTo>
                    <a:cubicBezTo>
                      <a:pt x="22984" y="8805"/>
                      <a:pt x="22973" y="8754"/>
                      <a:pt x="22977" y="8705"/>
                    </a:cubicBezTo>
                    <a:cubicBezTo>
                      <a:pt x="22670" y="8576"/>
                      <a:pt x="22605" y="8558"/>
                      <a:pt x="22224" y="8354"/>
                    </a:cubicBezTo>
                    <a:cubicBezTo>
                      <a:pt x="21436" y="7918"/>
                      <a:pt x="20666" y="7449"/>
                      <a:pt x="19847" y="7074"/>
                    </a:cubicBezTo>
                    <a:cubicBezTo>
                      <a:pt x="19276" y="6811"/>
                      <a:pt x="18691" y="6521"/>
                      <a:pt x="18273" y="6127"/>
                    </a:cubicBezTo>
                    <a:cubicBezTo>
                      <a:pt x="17919" y="5810"/>
                      <a:pt x="17804" y="5538"/>
                      <a:pt x="17440" y="5382"/>
                    </a:cubicBezTo>
                    <a:cubicBezTo>
                      <a:pt x="16923" y="5112"/>
                      <a:pt x="15605" y="4792"/>
                      <a:pt x="14648" y="4537"/>
                    </a:cubicBezTo>
                    <a:cubicBezTo>
                      <a:pt x="13900" y="4338"/>
                      <a:pt x="13116" y="4165"/>
                      <a:pt x="12452" y="3753"/>
                    </a:cubicBezTo>
                    <a:cubicBezTo>
                      <a:pt x="11159" y="2875"/>
                      <a:pt x="12111" y="2183"/>
                      <a:pt x="10472" y="1775"/>
                    </a:cubicBezTo>
                    <a:cubicBezTo>
                      <a:pt x="9033" y="1404"/>
                      <a:pt x="7644" y="1404"/>
                      <a:pt x="6021" y="1214"/>
                    </a:cubicBezTo>
                    <a:cubicBezTo>
                      <a:pt x="4398" y="1012"/>
                      <a:pt x="2456" y="632"/>
                      <a:pt x="729" y="4"/>
                    </a:cubicBezTo>
                    <a:lnTo>
                      <a:pt x="727"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1"/>
              <p:cNvSpPr/>
              <p:nvPr/>
            </p:nvSpPr>
            <p:spPr>
              <a:xfrm>
                <a:off x="-133362" y="3450571"/>
                <a:ext cx="3013512" cy="1201366"/>
              </a:xfrm>
              <a:custGeom>
                <a:avLst/>
                <a:gdLst/>
                <a:ahLst/>
                <a:cxnLst/>
                <a:rect l="l" t="t" r="r" b="b"/>
                <a:pathLst>
                  <a:path w="42072" h="16773" extrusionOk="0">
                    <a:moveTo>
                      <a:pt x="9541" y="1"/>
                    </a:moveTo>
                    <a:cubicBezTo>
                      <a:pt x="9377" y="1"/>
                      <a:pt x="9209" y="27"/>
                      <a:pt x="9034" y="83"/>
                    </a:cubicBezTo>
                    <a:cubicBezTo>
                      <a:pt x="7848" y="504"/>
                      <a:pt x="6804" y="1566"/>
                      <a:pt x="5650" y="2487"/>
                    </a:cubicBezTo>
                    <a:cubicBezTo>
                      <a:pt x="5128" y="2884"/>
                      <a:pt x="4789" y="3270"/>
                      <a:pt x="4308" y="3495"/>
                    </a:cubicBezTo>
                    <a:cubicBezTo>
                      <a:pt x="2948" y="3352"/>
                      <a:pt x="1441" y="2956"/>
                      <a:pt x="315" y="2956"/>
                    </a:cubicBezTo>
                    <a:cubicBezTo>
                      <a:pt x="276" y="2956"/>
                      <a:pt x="238" y="2956"/>
                      <a:pt x="200" y="2957"/>
                    </a:cubicBezTo>
                    <a:cubicBezTo>
                      <a:pt x="205" y="3324"/>
                      <a:pt x="164" y="3696"/>
                      <a:pt x="171" y="4062"/>
                    </a:cubicBezTo>
                    <a:cubicBezTo>
                      <a:pt x="164" y="4369"/>
                      <a:pt x="157" y="4678"/>
                      <a:pt x="150" y="4983"/>
                    </a:cubicBezTo>
                    <a:cubicBezTo>
                      <a:pt x="113" y="6228"/>
                      <a:pt x="74" y="7475"/>
                      <a:pt x="51" y="8720"/>
                    </a:cubicBezTo>
                    <a:cubicBezTo>
                      <a:pt x="0" y="11405"/>
                      <a:pt x="38" y="14089"/>
                      <a:pt x="24" y="16773"/>
                    </a:cubicBezTo>
                    <a:cubicBezTo>
                      <a:pt x="931" y="16626"/>
                      <a:pt x="1835" y="16453"/>
                      <a:pt x="2701" y="16138"/>
                    </a:cubicBezTo>
                    <a:cubicBezTo>
                      <a:pt x="3770" y="15779"/>
                      <a:pt x="4866" y="15524"/>
                      <a:pt x="5950" y="15222"/>
                    </a:cubicBezTo>
                    <a:cubicBezTo>
                      <a:pt x="7023" y="14890"/>
                      <a:pt x="8118" y="14596"/>
                      <a:pt x="9243" y="14534"/>
                    </a:cubicBezTo>
                    <a:cubicBezTo>
                      <a:pt x="9432" y="14529"/>
                      <a:pt x="9621" y="14526"/>
                      <a:pt x="9810" y="14526"/>
                    </a:cubicBezTo>
                    <a:cubicBezTo>
                      <a:pt x="12975" y="14526"/>
                      <a:pt x="16033" y="15234"/>
                      <a:pt x="19098" y="15397"/>
                    </a:cubicBezTo>
                    <a:cubicBezTo>
                      <a:pt x="19425" y="15411"/>
                      <a:pt x="19752" y="15429"/>
                      <a:pt x="20078" y="15448"/>
                    </a:cubicBezTo>
                    <a:cubicBezTo>
                      <a:pt x="20090" y="15329"/>
                      <a:pt x="20205" y="15270"/>
                      <a:pt x="20317" y="15270"/>
                    </a:cubicBezTo>
                    <a:cubicBezTo>
                      <a:pt x="20340" y="15270"/>
                      <a:pt x="20362" y="15272"/>
                      <a:pt x="20384" y="15277"/>
                    </a:cubicBezTo>
                    <a:cubicBezTo>
                      <a:pt x="20736" y="15297"/>
                      <a:pt x="21086" y="15317"/>
                      <a:pt x="21438" y="15339"/>
                    </a:cubicBezTo>
                    <a:cubicBezTo>
                      <a:pt x="21990" y="15382"/>
                      <a:pt x="22542" y="15398"/>
                      <a:pt x="23096" y="15398"/>
                    </a:cubicBezTo>
                    <a:cubicBezTo>
                      <a:pt x="23741" y="15398"/>
                      <a:pt x="24387" y="15377"/>
                      <a:pt x="25032" y="15354"/>
                    </a:cubicBezTo>
                    <a:cubicBezTo>
                      <a:pt x="26564" y="15301"/>
                      <a:pt x="28096" y="15306"/>
                      <a:pt x="29625" y="15248"/>
                    </a:cubicBezTo>
                    <a:cubicBezTo>
                      <a:pt x="31232" y="15183"/>
                      <a:pt x="32833" y="15068"/>
                      <a:pt x="34441" y="15018"/>
                    </a:cubicBezTo>
                    <a:cubicBezTo>
                      <a:pt x="35559" y="14981"/>
                      <a:pt x="36675" y="14941"/>
                      <a:pt x="37791" y="14899"/>
                    </a:cubicBezTo>
                    <a:cubicBezTo>
                      <a:pt x="39219" y="14847"/>
                      <a:pt x="40645" y="14796"/>
                      <a:pt x="42072" y="14757"/>
                    </a:cubicBezTo>
                    <a:cubicBezTo>
                      <a:pt x="40360" y="14404"/>
                      <a:pt x="38436" y="13798"/>
                      <a:pt x="36855" y="13076"/>
                    </a:cubicBezTo>
                    <a:cubicBezTo>
                      <a:pt x="35890" y="12636"/>
                      <a:pt x="35021" y="12019"/>
                      <a:pt x="34093" y="11508"/>
                    </a:cubicBezTo>
                    <a:cubicBezTo>
                      <a:pt x="33620" y="11270"/>
                      <a:pt x="33423" y="11146"/>
                      <a:pt x="32896" y="11040"/>
                    </a:cubicBezTo>
                    <a:cubicBezTo>
                      <a:pt x="32817" y="11026"/>
                      <a:pt x="32715" y="11020"/>
                      <a:pt x="32598" y="11020"/>
                    </a:cubicBezTo>
                    <a:cubicBezTo>
                      <a:pt x="32061" y="11020"/>
                      <a:pt x="31190" y="11143"/>
                      <a:pt x="30581" y="11143"/>
                    </a:cubicBezTo>
                    <a:cubicBezTo>
                      <a:pt x="30560" y="11143"/>
                      <a:pt x="30538" y="11143"/>
                      <a:pt x="30517" y="11143"/>
                    </a:cubicBezTo>
                    <a:lnTo>
                      <a:pt x="30517" y="11143"/>
                    </a:lnTo>
                    <a:cubicBezTo>
                      <a:pt x="31248" y="11518"/>
                      <a:pt x="31975" y="11855"/>
                      <a:pt x="32602" y="12139"/>
                    </a:cubicBezTo>
                    <a:cubicBezTo>
                      <a:pt x="32896" y="12214"/>
                      <a:pt x="32840" y="12642"/>
                      <a:pt x="32561" y="12642"/>
                    </a:cubicBezTo>
                    <a:cubicBezTo>
                      <a:pt x="32547" y="12642"/>
                      <a:pt x="32533" y="12641"/>
                      <a:pt x="32518" y="12639"/>
                    </a:cubicBezTo>
                    <a:cubicBezTo>
                      <a:pt x="31698" y="12285"/>
                      <a:pt x="30924" y="11809"/>
                      <a:pt x="30139" y="11376"/>
                    </a:cubicBezTo>
                    <a:cubicBezTo>
                      <a:pt x="29898" y="11244"/>
                      <a:pt x="29662" y="11102"/>
                      <a:pt x="29432" y="10953"/>
                    </a:cubicBezTo>
                    <a:cubicBezTo>
                      <a:pt x="29011" y="10779"/>
                      <a:pt x="28610" y="10496"/>
                      <a:pt x="28136" y="10139"/>
                    </a:cubicBezTo>
                    <a:cubicBezTo>
                      <a:pt x="27176" y="9428"/>
                      <a:pt x="26293" y="8619"/>
                      <a:pt x="25440" y="7785"/>
                    </a:cubicBezTo>
                    <a:cubicBezTo>
                      <a:pt x="24880" y="7242"/>
                      <a:pt x="24128" y="6446"/>
                      <a:pt x="23672" y="6126"/>
                    </a:cubicBezTo>
                    <a:cubicBezTo>
                      <a:pt x="23414" y="5973"/>
                      <a:pt x="23348" y="5911"/>
                      <a:pt x="23250" y="5911"/>
                    </a:cubicBezTo>
                    <a:cubicBezTo>
                      <a:pt x="23190" y="5911"/>
                      <a:pt x="23117" y="5935"/>
                      <a:pt x="22978" y="5976"/>
                    </a:cubicBezTo>
                    <a:cubicBezTo>
                      <a:pt x="21971" y="6340"/>
                      <a:pt x="20675" y="7300"/>
                      <a:pt x="19401" y="7602"/>
                    </a:cubicBezTo>
                    <a:cubicBezTo>
                      <a:pt x="19378" y="7608"/>
                      <a:pt x="19357" y="7611"/>
                      <a:pt x="19336" y="7611"/>
                    </a:cubicBezTo>
                    <a:cubicBezTo>
                      <a:pt x="19317" y="7611"/>
                      <a:pt x="19299" y="7609"/>
                      <a:pt x="19280" y="7604"/>
                    </a:cubicBezTo>
                    <a:cubicBezTo>
                      <a:pt x="19247" y="7604"/>
                      <a:pt x="19212" y="7600"/>
                      <a:pt x="19179" y="7582"/>
                    </a:cubicBezTo>
                    <a:cubicBezTo>
                      <a:pt x="18539" y="7107"/>
                      <a:pt x="17963" y="6537"/>
                      <a:pt x="17341" y="6029"/>
                    </a:cubicBezTo>
                    <a:cubicBezTo>
                      <a:pt x="16454" y="5296"/>
                      <a:pt x="15552" y="4582"/>
                      <a:pt x="14682" y="3826"/>
                    </a:cubicBezTo>
                    <a:cubicBezTo>
                      <a:pt x="13565" y="2888"/>
                      <a:pt x="12165" y="1508"/>
                      <a:pt x="11214" y="767"/>
                    </a:cubicBezTo>
                    <a:cubicBezTo>
                      <a:pt x="10598" y="293"/>
                      <a:pt x="10088" y="1"/>
                      <a:pt x="95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1"/>
              <p:cNvSpPr/>
              <p:nvPr/>
            </p:nvSpPr>
            <p:spPr>
              <a:xfrm>
                <a:off x="-138878" y="4518948"/>
                <a:ext cx="4251379" cy="745903"/>
              </a:xfrm>
              <a:custGeom>
                <a:avLst/>
                <a:gdLst/>
                <a:ahLst/>
                <a:cxnLst/>
                <a:rect l="l" t="t" r="r" b="b"/>
                <a:pathLst>
                  <a:path w="59354" h="10414" extrusionOk="0">
                    <a:moveTo>
                      <a:pt x="11302" y="1"/>
                    </a:moveTo>
                    <a:cubicBezTo>
                      <a:pt x="10323" y="1"/>
                      <a:pt x="9354" y="87"/>
                      <a:pt x="8534" y="207"/>
                    </a:cubicBezTo>
                    <a:cubicBezTo>
                      <a:pt x="7824" y="316"/>
                      <a:pt x="6889" y="403"/>
                      <a:pt x="5958" y="640"/>
                    </a:cubicBezTo>
                    <a:cubicBezTo>
                      <a:pt x="5339" y="811"/>
                      <a:pt x="4727" y="996"/>
                      <a:pt x="4135" y="1193"/>
                    </a:cubicBezTo>
                    <a:cubicBezTo>
                      <a:pt x="3486" y="1411"/>
                      <a:pt x="2860" y="1641"/>
                      <a:pt x="2275" y="1878"/>
                    </a:cubicBezTo>
                    <a:cubicBezTo>
                      <a:pt x="1586" y="2143"/>
                      <a:pt x="848" y="2242"/>
                      <a:pt x="121" y="2372"/>
                    </a:cubicBezTo>
                    <a:cubicBezTo>
                      <a:pt x="111" y="2449"/>
                      <a:pt x="102" y="2531"/>
                      <a:pt x="95" y="2615"/>
                    </a:cubicBezTo>
                    <a:cubicBezTo>
                      <a:pt x="82" y="3866"/>
                      <a:pt x="53" y="5119"/>
                      <a:pt x="1" y="6370"/>
                    </a:cubicBezTo>
                    <a:cubicBezTo>
                      <a:pt x="5" y="6610"/>
                      <a:pt x="12" y="6840"/>
                      <a:pt x="22" y="7065"/>
                    </a:cubicBezTo>
                    <a:cubicBezTo>
                      <a:pt x="48" y="8031"/>
                      <a:pt x="11" y="9001"/>
                      <a:pt x="18" y="9967"/>
                    </a:cubicBezTo>
                    <a:cubicBezTo>
                      <a:pt x="309" y="9991"/>
                      <a:pt x="602" y="10052"/>
                      <a:pt x="896" y="10054"/>
                    </a:cubicBezTo>
                    <a:cubicBezTo>
                      <a:pt x="2526" y="10169"/>
                      <a:pt x="4164" y="10195"/>
                      <a:pt x="5800" y="10237"/>
                    </a:cubicBezTo>
                    <a:cubicBezTo>
                      <a:pt x="8806" y="10292"/>
                      <a:pt x="11812" y="10407"/>
                      <a:pt x="14821" y="10413"/>
                    </a:cubicBezTo>
                    <a:cubicBezTo>
                      <a:pt x="14999" y="10413"/>
                      <a:pt x="15177" y="10414"/>
                      <a:pt x="15355" y="10414"/>
                    </a:cubicBezTo>
                    <a:cubicBezTo>
                      <a:pt x="17712" y="10414"/>
                      <a:pt x="20068" y="10355"/>
                      <a:pt x="22424" y="10355"/>
                    </a:cubicBezTo>
                    <a:cubicBezTo>
                      <a:pt x="22759" y="10355"/>
                      <a:pt x="23094" y="10356"/>
                      <a:pt x="23429" y="10359"/>
                    </a:cubicBezTo>
                    <a:cubicBezTo>
                      <a:pt x="24564" y="10375"/>
                      <a:pt x="25699" y="10383"/>
                      <a:pt x="26833" y="10383"/>
                    </a:cubicBezTo>
                    <a:cubicBezTo>
                      <a:pt x="33577" y="10383"/>
                      <a:pt x="40317" y="10120"/>
                      <a:pt x="47053" y="9842"/>
                    </a:cubicBezTo>
                    <a:cubicBezTo>
                      <a:pt x="49051" y="9751"/>
                      <a:pt x="51049" y="9716"/>
                      <a:pt x="53047" y="9716"/>
                    </a:cubicBezTo>
                    <a:cubicBezTo>
                      <a:pt x="54177" y="9716"/>
                      <a:pt x="55307" y="9727"/>
                      <a:pt x="56436" y="9747"/>
                    </a:cubicBezTo>
                    <a:cubicBezTo>
                      <a:pt x="57408" y="9761"/>
                      <a:pt x="58382" y="9783"/>
                      <a:pt x="59354" y="9809"/>
                    </a:cubicBezTo>
                    <a:cubicBezTo>
                      <a:pt x="58951" y="9489"/>
                      <a:pt x="58567" y="9150"/>
                      <a:pt x="58163" y="8834"/>
                    </a:cubicBezTo>
                    <a:cubicBezTo>
                      <a:pt x="56407" y="7379"/>
                      <a:pt x="54984" y="7152"/>
                      <a:pt x="52587" y="7010"/>
                    </a:cubicBezTo>
                    <a:cubicBezTo>
                      <a:pt x="51233" y="6887"/>
                      <a:pt x="49804" y="6952"/>
                      <a:pt x="48555" y="6345"/>
                    </a:cubicBezTo>
                    <a:cubicBezTo>
                      <a:pt x="47871" y="6044"/>
                      <a:pt x="47263" y="5591"/>
                      <a:pt x="46562" y="5326"/>
                    </a:cubicBezTo>
                    <a:cubicBezTo>
                      <a:pt x="45666" y="5057"/>
                      <a:pt x="44659" y="4977"/>
                      <a:pt x="43859" y="4850"/>
                    </a:cubicBezTo>
                    <a:cubicBezTo>
                      <a:pt x="42298" y="4561"/>
                      <a:pt x="40944" y="4477"/>
                      <a:pt x="39282" y="4457"/>
                    </a:cubicBezTo>
                    <a:cubicBezTo>
                      <a:pt x="37724" y="4434"/>
                      <a:pt x="36142" y="4390"/>
                      <a:pt x="34654" y="3878"/>
                    </a:cubicBezTo>
                    <a:cubicBezTo>
                      <a:pt x="33588" y="3517"/>
                      <a:pt x="32615" y="3008"/>
                      <a:pt x="31630" y="2747"/>
                    </a:cubicBezTo>
                    <a:cubicBezTo>
                      <a:pt x="27617" y="1778"/>
                      <a:pt x="23865" y="1259"/>
                      <a:pt x="19764" y="994"/>
                    </a:cubicBezTo>
                    <a:cubicBezTo>
                      <a:pt x="17193" y="804"/>
                      <a:pt x="14670" y="133"/>
                      <a:pt x="12088" y="20"/>
                    </a:cubicBezTo>
                    <a:cubicBezTo>
                      <a:pt x="11827" y="7"/>
                      <a:pt x="11564" y="1"/>
                      <a:pt x="113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1"/>
              <p:cNvSpPr/>
              <p:nvPr/>
            </p:nvSpPr>
            <p:spPr>
              <a:xfrm>
                <a:off x="3639564" y="4014412"/>
                <a:ext cx="3581948" cy="514697"/>
              </a:xfrm>
              <a:custGeom>
                <a:avLst/>
                <a:gdLst/>
                <a:ahLst/>
                <a:cxnLst/>
                <a:rect l="l" t="t" r="r" b="b"/>
                <a:pathLst>
                  <a:path w="50008" h="7186" extrusionOk="0">
                    <a:moveTo>
                      <a:pt x="40291" y="1"/>
                    </a:moveTo>
                    <a:cubicBezTo>
                      <a:pt x="39096" y="1"/>
                      <a:pt x="38026" y="634"/>
                      <a:pt x="36759" y="1333"/>
                    </a:cubicBezTo>
                    <a:cubicBezTo>
                      <a:pt x="35441" y="2066"/>
                      <a:pt x="34126" y="2802"/>
                      <a:pt x="32819" y="3553"/>
                    </a:cubicBezTo>
                    <a:cubicBezTo>
                      <a:pt x="31827" y="4108"/>
                      <a:pt x="30864" y="4726"/>
                      <a:pt x="29813" y="5165"/>
                    </a:cubicBezTo>
                    <a:cubicBezTo>
                      <a:pt x="29657" y="5225"/>
                      <a:pt x="29495" y="5301"/>
                      <a:pt x="29327" y="5301"/>
                    </a:cubicBezTo>
                    <a:cubicBezTo>
                      <a:pt x="29309" y="5301"/>
                      <a:pt x="29291" y="5300"/>
                      <a:pt x="29273" y="5298"/>
                    </a:cubicBezTo>
                    <a:cubicBezTo>
                      <a:pt x="28989" y="5249"/>
                      <a:pt x="28717" y="5143"/>
                      <a:pt x="28439" y="5066"/>
                    </a:cubicBezTo>
                    <a:cubicBezTo>
                      <a:pt x="27605" y="4843"/>
                      <a:pt x="26808" y="4471"/>
                      <a:pt x="25953" y="4341"/>
                    </a:cubicBezTo>
                    <a:cubicBezTo>
                      <a:pt x="25895" y="4331"/>
                      <a:pt x="25471" y="4280"/>
                      <a:pt x="25126" y="4280"/>
                    </a:cubicBezTo>
                    <a:cubicBezTo>
                      <a:pt x="25011" y="4280"/>
                      <a:pt x="24905" y="4285"/>
                      <a:pt x="24825" y="4300"/>
                    </a:cubicBezTo>
                    <a:cubicBezTo>
                      <a:pt x="24645" y="4322"/>
                      <a:pt x="23669" y="4584"/>
                      <a:pt x="23256" y="4761"/>
                    </a:cubicBezTo>
                    <a:cubicBezTo>
                      <a:pt x="22311" y="5098"/>
                      <a:pt x="21400" y="5611"/>
                      <a:pt x="20385" y="5698"/>
                    </a:cubicBezTo>
                    <a:cubicBezTo>
                      <a:pt x="20350" y="5699"/>
                      <a:pt x="20315" y="5700"/>
                      <a:pt x="20280" y="5700"/>
                    </a:cubicBezTo>
                    <a:cubicBezTo>
                      <a:pt x="19415" y="5700"/>
                      <a:pt x="18635" y="5242"/>
                      <a:pt x="17884" y="4852"/>
                    </a:cubicBezTo>
                    <a:cubicBezTo>
                      <a:pt x="15953" y="3876"/>
                      <a:pt x="14138" y="2411"/>
                      <a:pt x="12347" y="2041"/>
                    </a:cubicBezTo>
                    <a:cubicBezTo>
                      <a:pt x="12137" y="2013"/>
                      <a:pt x="11926" y="2000"/>
                      <a:pt x="11714" y="2000"/>
                    </a:cubicBezTo>
                    <a:cubicBezTo>
                      <a:pt x="9163" y="2000"/>
                      <a:pt x="6529" y="3950"/>
                      <a:pt x="4100" y="5347"/>
                    </a:cubicBezTo>
                    <a:cubicBezTo>
                      <a:pt x="3219" y="5892"/>
                      <a:pt x="2250" y="6259"/>
                      <a:pt x="1276" y="6597"/>
                    </a:cubicBezTo>
                    <a:cubicBezTo>
                      <a:pt x="852" y="6742"/>
                      <a:pt x="429" y="6889"/>
                      <a:pt x="0" y="7025"/>
                    </a:cubicBezTo>
                    <a:cubicBezTo>
                      <a:pt x="1714" y="7109"/>
                      <a:pt x="3429" y="7185"/>
                      <a:pt x="5144" y="7185"/>
                    </a:cubicBezTo>
                    <a:cubicBezTo>
                      <a:pt x="5220" y="7185"/>
                      <a:pt x="5296" y="7185"/>
                      <a:pt x="5372" y="7185"/>
                    </a:cubicBezTo>
                    <a:cubicBezTo>
                      <a:pt x="12424" y="7169"/>
                      <a:pt x="19473" y="6918"/>
                      <a:pt x="26524" y="6918"/>
                    </a:cubicBezTo>
                    <a:cubicBezTo>
                      <a:pt x="27190" y="6918"/>
                      <a:pt x="27856" y="6921"/>
                      <a:pt x="28521" y="6925"/>
                    </a:cubicBezTo>
                    <a:cubicBezTo>
                      <a:pt x="34075" y="6888"/>
                      <a:pt x="39630" y="6748"/>
                      <a:pt x="45184" y="6748"/>
                    </a:cubicBezTo>
                    <a:cubicBezTo>
                      <a:pt x="46662" y="6748"/>
                      <a:pt x="48139" y="6758"/>
                      <a:pt x="49617" y="6782"/>
                    </a:cubicBezTo>
                    <a:cubicBezTo>
                      <a:pt x="49627" y="6438"/>
                      <a:pt x="49637" y="6094"/>
                      <a:pt x="49650" y="5751"/>
                    </a:cubicBezTo>
                    <a:cubicBezTo>
                      <a:pt x="49724" y="4228"/>
                      <a:pt x="49880" y="2709"/>
                      <a:pt x="50008" y="1190"/>
                    </a:cubicBezTo>
                    <a:lnTo>
                      <a:pt x="50008" y="1190"/>
                    </a:lnTo>
                    <a:cubicBezTo>
                      <a:pt x="49744" y="1280"/>
                      <a:pt x="49479" y="1367"/>
                      <a:pt x="49216" y="1456"/>
                    </a:cubicBezTo>
                    <a:cubicBezTo>
                      <a:pt x="48147" y="1821"/>
                      <a:pt x="47047" y="2199"/>
                      <a:pt x="45909" y="2199"/>
                    </a:cubicBezTo>
                    <a:cubicBezTo>
                      <a:pt x="45802" y="2199"/>
                      <a:pt x="45696" y="2196"/>
                      <a:pt x="45589" y="2189"/>
                    </a:cubicBezTo>
                    <a:cubicBezTo>
                      <a:pt x="44755" y="2176"/>
                      <a:pt x="44100" y="1630"/>
                      <a:pt x="43449" y="1177"/>
                    </a:cubicBezTo>
                    <a:cubicBezTo>
                      <a:pt x="42767" y="698"/>
                      <a:pt x="42266" y="462"/>
                      <a:pt x="41559" y="240"/>
                    </a:cubicBezTo>
                    <a:cubicBezTo>
                      <a:pt x="41114" y="73"/>
                      <a:pt x="40695" y="1"/>
                      <a:pt x="402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1"/>
              <p:cNvSpPr/>
              <p:nvPr/>
            </p:nvSpPr>
            <p:spPr>
              <a:xfrm>
                <a:off x="-133362" y="3710431"/>
                <a:ext cx="2706946" cy="941511"/>
              </a:xfrm>
              <a:custGeom>
                <a:avLst/>
                <a:gdLst/>
                <a:ahLst/>
                <a:cxnLst/>
                <a:rect l="l" t="t" r="r" b="b"/>
                <a:pathLst>
                  <a:path w="37792" h="13145" extrusionOk="0">
                    <a:moveTo>
                      <a:pt x="9096" y="0"/>
                    </a:moveTo>
                    <a:cubicBezTo>
                      <a:pt x="8037" y="0"/>
                      <a:pt x="6990" y="542"/>
                      <a:pt x="5920" y="719"/>
                    </a:cubicBezTo>
                    <a:cubicBezTo>
                      <a:pt x="6540" y="1446"/>
                      <a:pt x="7271" y="2076"/>
                      <a:pt x="8079" y="2584"/>
                    </a:cubicBezTo>
                    <a:cubicBezTo>
                      <a:pt x="6073" y="1721"/>
                      <a:pt x="3889" y="1280"/>
                      <a:pt x="1707" y="1280"/>
                    </a:cubicBezTo>
                    <a:cubicBezTo>
                      <a:pt x="1187" y="1280"/>
                      <a:pt x="667" y="1305"/>
                      <a:pt x="150" y="1355"/>
                    </a:cubicBezTo>
                    <a:cubicBezTo>
                      <a:pt x="113" y="2600"/>
                      <a:pt x="74" y="3847"/>
                      <a:pt x="51" y="5092"/>
                    </a:cubicBezTo>
                    <a:cubicBezTo>
                      <a:pt x="0" y="7777"/>
                      <a:pt x="38" y="10461"/>
                      <a:pt x="25" y="13145"/>
                    </a:cubicBezTo>
                    <a:cubicBezTo>
                      <a:pt x="931" y="12998"/>
                      <a:pt x="1835" y="12825"/>
                      <a:pt x="2701" y="12510"/>
                    </a:cubicBezTo>
                    <a:cubicBezTo>
                      <a:pt x="3770" y="12151"/>
                      <a:pt x="4866" y="11896"/>
                      <a:pt x="5950" y="11594"/>
                    </a:cubicBezTo>
                    <a:cubicBezTo>
                      <a:pt x="7023" y="11262"/>
                      <a:pt x="8118" y="10968"/>
                      <a:pt x="9243" y="10906"/>
                    </a:cubicBezTo>
                    <a:cubicBezTo>
                      <a:pt x="9432" y="10901"/>
                      <a:pt x="9621" y="10898"/>
                      <a:pt x="9810" y="10898"/>
                    </a:cubicBezTo>
                    <a:cubicBezTo>
                      <a:pt x="12975" y="10898"/>
                      <a:pt x="16033" y="11606"/>
                      <a:pt x="19098" y="11769"/>
                    </a:cubicBezTo>
                    <a:cubicBezTo>
                      <a:pt x="19425" y="11783"/>
                      <a:pt x="19752" y="11801"/>
                      <a:pt x="20080" y="11820"/>
                    </a:cubicBezTo>
                    <a:cubicBezTo>
                      <a:pt x="20090" y="11701"/>
                      <a:pt x="20205" y="11642"/>
                      <a:pt x="20317" y="11642"/>
                    </a:cubicBezTo>
                    <a:cubicBezTo>
                      <a:pt x="20340" y="11642"/>
                      <a:pt x="20362" y="11644"/>
                      <a:pt x="20384" y="11649"/>
                    </a:cubicBezTo>
                    <a:cubicBezTo>
                      <a:pt x="20736" y="11669"/>
                      <a:pt x="21087" y="11689"/>
                      <a:pt x="21438" y="11711"/>
                    </a:cubicBezTo>
                    <a:cubicBezTo>
                      <a:pt x="21990" y="11754"/>
                      <a:pt x="22543" y="11770"/>
                      <a:pt x="23097" y="11770"/>
                    </a:cubicBezTo>
                    <a:cubicBezTo>
                      <a:pt x="23741" y="11770"/>
                      <a:pt x="24387" y="11749"/>
                      <a:pt x="25032" y="11726"/>
                    </a:cubicBezTo>
                    <a:cubicBezTo>
                      <a:pt x="26564" y="11673"/>
                      <a:pt x="28096" y="11678"/>
                      <a:pt x="29625" y="11620"/>
                    </a:cubicBezTo>
                    <a:cubicBezTo>
                      <a:pt x="31232" y="11555"/>
                      <a:pt x="32833" y="11440"/>
                      <a:pt x="34441" y="11390"/>
                    </a:cubicBezTo>
                    <a:cubicBezTo>
                      <a:pt x="35559" y="11353"/>
                      <a:pt x="36675" y="11313"/>
                      <a:pt x="37791" y="11271"/>
                    </a:cubicBezTo>
                    <a:cubicBezTo>
                      <a:pt x="36398" y="10815"/>
                      <a:pt x="35053" y="10215"/>
                      <a:pt x="33783" y="9487"/>
                    </a:cubicBezTo>
                    <a:lnTo>
                      <a:pt x="33783" y="9487"/>
                    </a:lnTo>
                    <a:cubicBezTo>
                      <a:pt x="34082" y="9931"/>
                      <a:pt x="34462" y="10321"/>
                      <a:pt x="34900" y="10629"/>
                    </a:cubicBezTo>
                    <a:cubicBezTo>
                      <a:pt x="31139" y="10149"/>
                      <a:pt x="27761" y="8145"/>
                      <a:pt x="24612" y="6031"/>
                    </a:cubicBezTo>
                    <a:cubicBezTo>
                      <a:pt x="23966" y="5598"/>
                      <a:pt x="23300" y="5146"/>
                      <a:pt x="22534" y="4998"/>
                    </a:cubicBezTo>
                    <a:cubicBezTo>
                      <a:pt x="22391" y="4971"/>
                      <a:pt x="22244" y="4957"/>
                      <a:pt x="22096" y="4957"/>
                    </a:cubicBezTo>
                    <a:cubicBezTo>
                      <a:pt x="21451" y="4957"/>
                      <a:pt x="20798" y="5219"/>
                      <a:pt x="20485" y="5771"/>
                    </a:cubicBezTo>
                    <a:cubicBezTo>
                      <a:pt x="20492" y="6325"/>
                      <a:pt x="20675" y="6766"/>
                      <a:pt x="21099" y="7125"/>
                    </a:cubicBezTo>
                    <a:cubicBezTo>
                      <a:pt x="19790" y="6184"/>
                      <a:pt x="18273" y="5561"/>
                      <a:pt x="16962" y="4626"/>
                    </a:cubicBezTo>
                    <a:cubicBezTo>
                      <a:pt x="16161" y="4053"/>
                      <a:pt x="15445" y="3368"/>
                      <a:pt x="14657" y="2776"/>
                    </a:cubicBezTo>
                    <a:cubicBezTo>
                      <a:pt x="13507" y="1905"/>
                      <a:pt x="12219" y="1239"/>
                      <a:pt x="10937" y="576"/>
                    </a:cubicBezTo>
                    <a:cubicBezTo>
                      <a:pt x="10523" y="363"/>
                      <a:pt x="10102" y="147"/>
                      <a:pt x="9645" y="53"/>
                    </a:cubicBezTo>
                    <a:cubicBezTo>
                      <a:pt x="9462" y="16"/>
                      <a:pt x="9279" y="0"/>
                      <a:pt x="9096"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11"/>
              <p:cNvSpPr/>
              <p:nvPr/>
            </p:nvSpPr>
            <p:spPr>
              <a:xfrm>
                <a:off x="-138878" y="4600960"/>
                <a:ext cx="4042370" cy="663892"/>
              </a:xfrm>
              <a:custGeom>
                <a:avLst/>
                <a:gdLst/>
                <a:ahLst/>
                <a:cxnLst/>
                <a:rect l="l" t="t" r="r" b="b"/>
                <a:pathLst>
                  <a:path w="56436" h="9269" extrusionOk="0">
                    <a:moveTo>
                      <a:pt x="6287" y="1"/>
                    </a:moveTo>
                    <a:cubicBezTo>
                      <a:pt x="5569" y="1"/>
                      <a:pt x="4852" y="16"/>
                      <a:pt x="4135" y="48"/>
                    </a:cubicBezTo>
                    <a:cubicBezTo>
                      <a:pt x="3486" y="266"/>
                      <a:pt x="2860" y="496"/>
                      <a:pt x="2275" y="733"/>
                    </a:cubicBezTo>
                    <a:cubicBezTo>
                      <a:pt x="1586" y="998"/>
                      <a:pt x="848" y="1097"/>
                      <a:pt x="121" y="1227"/>
                    </a:cubicBezTo>
                    <a:cubicBezTo>
                      <a:pt x="111" y="1304"/>
                      <a:pt x="102" y="1386"/>
                      <a:pt x="95" y="1470"/>
                    </a:cubicBezTo>
                    <a:cubicBezTo>
                      <a:pt x="82" y="2721"/>
                      <a:pt x="53" y="3974"/>
                      <a:pt x="1" y="5225"/>
                    </a:cubicBezTo>
                    <a:cubicBezTo>
                      <a:pt x="5" y="5465"/>
                      <a:pt x="12" y="5695"/>
                      <a:pt x="22" y="5920"/>
                    </a:cubicBezTo>
                    <a:cubicBezTo>
                      <a:pt x="48" y="6886"/>
                      <a:pt x="11" y="7856"/>
                      <a:pt x="18" y="8822"/>
                    </a:cubicBezTo>
                    <a:cubicBezTo>
                      <a:pt x="309" y="8846"/>
                      <a:pt x="602" y="8907"/>
                      <a:pt x="896" y="8909"/>
                    </a:cubicBezTo>
                    <a:cubicBezTo>
                      <a:pt x="2526" y="9024"/>
                      <a:pt x="4164" y="9050"/>
                      <a:pt x="5800" y="9092"/>
                    </a:cubicBezTo>
                    <a:cubicBezTo>
                      <a:pt x="8806" y="9147"/>
                      <a:pt x="11812" y="9262"/>
                      <a:pt x="14821" y="9268"/>
                    </a:cubicBezTo>
                    <a:cubicBezTo>
                      <a:pt x="14999" y="9268"/>
                      <a:pt x="15177" y="9269"/>
                      <a:pt x="15355" y="9269"/>
                    </a:cubicBezTo>
                    <a:cubicBezTo>
                      <a:pt x="17712" y="9269"/>
                      <a:pt x="20068" y="9210"/>
                      <a:pt x="22424" y="9210"/>
                    </a:cubicBezTo>
                    <a:cubicBezTo>
                      <a:pt x="22759" y="9210"/>
                      <a:pt x="23094" y="9211"/>
                      <a:pt x="23429" y="9214"/>
                    </a:cubicBezTo>
                    <a:cubicBezTo>
                      <a:pt x="24564" y="9230"/>
                      <a:pt x="25699" y="9238"/>
                      <a:pt x="26833" y="9238"/>
                    </a:cubicBezTo>
                    <a:cubicBezTo>
                      <a:pt x="33577" y="9238"/>
                      <a:pt x="40317" y="8975"/>
                      <a:pt x="47053" y="8697"/>
                    </a:cubicBezTo>
                    <a:cubicBezTo>
                      <a:pt x="49051" y="8606"/>
                      <a:pt x="51049" y="8571"/>
                      <a:pt x="53047" y="8571"/>
                    </a:cubicBezTo>
                    <a:cubicBezTo>
                      <a:pt x="54177" y="8571"/>
                      <a:pt x="55307" y="8582"/>
                      <a:pt x="56436" y="8602"/>
                    </a:cubicBezTo>
                    <a:cubicBezTo>
                      <a:pt x="55567" y="8028"/>
                      <a:pt x="54658" y="7521"/>
                      <a:pt x="53650" y="7298"/>
                    </a:cubicBezTo>
                    <a:cubicBezTo>
                      <a:pt x="53151" y="7189"/>
                      <a:pt x="52636" y="7150"/>
                      <a:pt x="52114" y="7150"/>
                    </a:cubicBezTo>
                    <a:cubicBezTo>
                      <a:pt x="50890" y="7150"/>
                      <a:pt x="49627" y="7361"/>
                      <a:pt x="48437" y="7361"/>
                    </a:cubicBezTo>
                    <a:cubicBezTo>
                      <a:pt x="47393" y="7361"/>
                      <a:pt x="46406" y="7199"/>
                      <a:pt x="45550" y="6590"/>
                    </a:cubicBezTo>
                    <a:cubicBezTo>
                      <a:pt x="45071" y="6249"/>
                      <a:pt x="44684" y="5792"/>
                      <a:pt x="44198" y="5459"/>
                    </a:cubicBezTo>
                    <a:cubicBezTo>
                      <a:pt x="43440" y="4946"/>
                      <a:pt x="42563" y="4797"/>
                      <a:pt x="41645" y="4797"/>
                    </a:cubicBezTo>
                    <a:cubicBezTo>
                      <a:pt x="40633" y="4797"/>
                      <a:pt x="39571" y="4978"/>
                      <a:pt x="38565" y="5054"/>
                    </a:cubicBezTo>
                    <a:cubicBezTo>
                      <a:pt x="38224" y="5080"/>
                      <a:pt x="37884" y="5092"/>
                      <a:pt x="37544" y="5092"/>
                    </a:cubicBezTo>
                    <a:cubicBezTo>
                      <a:pt x="35224" y="5092"/>
                      <a:pt x="32917" y="4534"/>
                      <a:pt x="30652" y="3978"/>
                    </a:cubicBezTo>
                    <a:cubicBezTo>
                      <a:pt x="22649" y="2013"/>
                      <a:pt x="14470" y="1"/>
                      <a:pt x="6287"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1"/>
              <p:cNvSpPr/>
              <p:nvPr/>
            </p:nvSpPr>
            <p:spPr>
              <a:xfrm>
                <a:off x="-176696" y="3413611"/>
                <a:ext cx="7434075" cy="1888035"/>
              </a:xfrm>
              <a:custGeom>
                <a:avLst/>
                <a:gdLst/>
                <a:ahLst/>
                <a:cxnLst/>
                <a:rect l="l" t="t" r="r" b="b"/>
                <a:pathLst>
                  <a:path w="103788" h="26360" extrusionOk="0">
                    <a:moveTo>
                      <a:pt x="93571" y="8389"/>
                    </a:moveTo>
                    <a:cubicBezTo>
                      <a:pt x="93975" y="8389"/>
                      <a:pt x="94394" y="8461"/>
                      <a:pt x="94839" y="8628"/>
                    </a:cubicBezTo>
                    <a:cubicBezTo>
                      <a:pt x="95546" y="8851"/>
                      <a:pt x="96047" y="9086"/>
                      <a:pt x="96729" y="9565"/>
                    </a:cubicBezTo>
                    <a:cubicBezTo>
                      <a:pt x="97380" y="10020"/>
                      <a:pt x="98035" y="10564"/>
                      <a:pt x="98869" y="10577"/>
                    </a:cubicBezTo>
                    <a:cubicBezTo>
                      <a:pt x="98976" y="10584"/>
                      <a:pt x="99083" y="10587"/>
                      <a:pt x="99190" y="10587"/>
                    </a:cubicBezTo>
                    <a:cubicBezTo>
                      <a:pt x="100328" y="10587"/>
                      <a:pt x="101427" y="10210"/>
                      <a:pt x="102496" y="9846"/>
                    </a:cubicBezTo>
                    <a:cubicBezTo>
                      <a:pt x="102759" y="9756"/>
                      <a:pt x="103024" y="9668"/>
                      <a:pt x="103289" y="9579"/>
                    </a:cubicBezTo>
                    <a:lnTo>
                      <a:pt x="103289" y="9579"/>
                    </a:lnTo>
                    <a:cubicBezTo>
                      <a:pt x="103160" y="11098"/>
                      <a:pt x="103004" y="12616"/>
                      <a:pt x="102930" y="14139"/>
                    </a:cubicBezTo>
                    <a:cubicBezTo>
                      <a:pt x="102917" y="14482"/>
                      <a:pt x="102907" y="14827"/>
                      <a:pt x="102897" y="15170"/>
                    </a:cubicBezTo>
                    <a:cubicBezTo>
                      <a:pt x="101433" y="15146"/>
                      <a:pt x="99968" y="15137"/>
                      <a:pt x="98504" y="15137"/>
                    </a:cubicBezTo>
                    <a:cubicBezTo>
                      <a:pt x="92936" y="15137"/>
                      <a:pt x="87370" y="15277"/>
                      <a:pt x="81801" y="15313"/>
                    </a:cubicBezTo>
                    <a:cubicBezTo>
                      <a:pt x="81136" y="15309"/>
                      <a:pt x="80470" y="15306"/>
                      <a:pt x="79804" y="15306"/>
                    </a:cubicBezTo>
                    <a:cubicBezTo>
                      <a:pt x="72753" y="15306"/>
                      <a:pt x="65704" y="15557"/>
                      <a:pt x="58654" y="15573"/>
                    </a:cubicBezTo>
                    <a:cubicBezTo>
                      <a:pt x="58578" y="15573"/>
                      <a:pt x="58501" y="15573"/>
                      <a:pt x="58425" y="15573"/>
                    </a:cubicBezTo>
                    <a:cubicBezTo>
                      <a:pt x="56709" y="15573"/>
                      <a:pt x="54995" y="15497"/>
                      <a:pt x="53282" y="15413"/>
                    </a:cubicBezTo>
                    <a:cubicBezTo>
                      <a:pt x="53709" y="15277"/>
                      <a:pt x="54133" y="15130"/>
                      <a:pt x="54556" y="14985"/>
                    </a:cubicBezTo>
                    <a:cubicBezTo>
                      <a:pt x="55530" y="14647"/>
                      <a:pt x="56501" y="14280"/>
                      <a:pt x="57380" y="13735"/>
                    </a:cubicBezTo>
                    <a:cubicBezTo>
                      <a:pt x="59810" y="12338"/>
                      <a:pt x="62443" y="10388"/>
                      <a:pt x="64994" y="10388"/>
                    </a:cubicBezTo>
                    <a:cubicBezTo>
                      <a:pt x="65206" y="10388"/>
                      <a:pt x="65417" y="10401"/>
                      <a:pt x="65627" y="10429"/>
                    </a:cubicBezTo>
                    <a:cubicBezTo>
                      <a:pt x="67418" y="10800"/>
                      <a:pt x="69233" y="12265"/>
                      <a:pt x="71164" y="13241"/>
                    </a:cubicBezTo>
                    <a:cubicBezTo>
                      <a:pt x="71916" y="13630"/>
                      <a:pt x="72698" y="14089"/>
                      <a:pt x="73564" y="14089"/>
                    </a:cubicBezTo>
                    <a:cubicBezTo>
                      <a:pt x="73598" y="14089"/>
                      <a:pt x="73631" y="14088"/>
                      <a:pt x="73665" y="14087"/>
                    </a:cubicBezTo>
                    <a:cubicBezTo>
                      <a:pt x="74680" y="13999"/>
                      <a:pt x="75591" y="13486"/>
                      <a:pt x="76536" y="13149"/>
                    </a:cubicBezTo>
                    <a:cubicBezTo>
                      <a:pt x="76949" y="12972"/>
                      <a:pt x="77925" y="12710"/>
                      <a:pt x="78106" y="12688"/>
                    </a:cubicBezTo>
                    <a:cubicBezTo>
                      <a:pt x="78186" y="12673"/>
                      <a:pt x="78292" y="12668"/>
                      <a:pt x="78406" y="12668"/>
                    </a:cubicBezTo>
                    <a:cubicBezTo>
                      <a:pt x="78750" y="12668"/>
                      <a:pt x="79175" y="12719"/>
                      <a:pt x="79233" y="12730"/>
                    </a:cubicBezTo>
                    <a:cubicBezTo>
                      <a:pt x="80088" y="12861"/>
                      <a:pt x="80886" y="13231"/>
                      <a:pt x="81719" y="13456"/>
                    </a:cubicBezTo>
                    <a:cubicBezTo>
                      <a:pt x="81997" y="13531"/>
                      <a:pt x="82269" y="13638"/>
                      <a:pt x="82553" y="13686"/>
                    </a:cubicBezTo>
                    <a:cubicBezTo>
                      <a:pt x="82571" y="13688"/>
                      <a:pt x="82589" y="13689"/>
                      <a:pt x="82607" y="13689"/>
                    </a:cubicBezTo>
                    <a:cubicBezTo>
                      <a:pt x="82775" y="13689"/>
                      <a:pt x="82937" y="13613"/>
                      <a:pt x="83093" y="13553"/>
                    </a:cubicBezTo>
                    <a:cubicBezTo>
                      <a:pt x="84144" y="13114"/>
                      <a:pt x="85107" y="12496"/>
                      <a:pt x="86099" y="11943"/>
                    </a:cubicBezTo>
                    <a:cubicBezTo>
                      <a:pt x="87406" y="11191"/>
                      <a:pt x="88721" y="10456"/>
                      <a:pt x="90039" y="9721"/>
                    </a:cubicBezTo>
                    <a:cubicBezTo>
                      <a:pt x="91306" y="9022"/>
                      <a:pt x="92376" y="8389"/>
                      <a:pt x="93571" y="8389"/>
                    </a:cubicBezTo>
                    <a:close/>
                    <a:moveTo>
                      <a:pt x="10146" y="517"/>
                    </a:moveTo>
                    <a:cubicBezTo>
                      <a:pt x="10692" y="517"/>
                      <a:pt x="11203" y="810"/>
                      <a:pt x="11819" y="1284"/>
                    </a:cubicBezTo>
                    <a:cubicBezTo>
                      <a:pt x="12770" y="2022"/>
                      <a:pt x="14172" y="3405"/>
                      <a:pt x="15288" y="4341"/>
                    </a:cubicBezTo>
                    <a:cubicBezTo>
                      <a:pt x="16157" y="5097"/>
                      <a:pt x="17060" y="5812"/>
                      <a:pt x="17946" y="6546"/>
                    </a:cubicBezTo>
                    <a:cubicBezTo>
                      <a:pt x="18568" y="7053"/>
                      <a:pt x="19145" y="7623"/>
                      <a:pt x="19785" y="8100"/>
                    </a:cubicBezTo>
                    <a:cubicBezTo>
                      <a:pt x="19817" y="8116"/>
                      <a:pt x="19851" y="8121"/>
                      <a:pt x="19885" y="8121"/>
                    </a:cubicBezTo>
                    <a:cubicBezTo>
                      <a:pt x="19904" y="8126"/>
                      <a:pt x="19922" y="8128"/>
                      <a:pt x="19942" y="8128"/>
                    </a:cubicBezTo>
                    <a:cubicBezTo>
                      <a:pt x="19963" y="8128"/>
                      <a:pt x="19984" y="8125"/>
                      <a:pt x="20006" y="8118"/>
                    </a:cubicBezTo>
                    <a:cubicBezTo>
                      <a:pt x="21280" y="7816"/>
                      <a:pt x="22577" y="6856"/>
                      <a:pt x="23583" y="6491"/>
                    </a:cubicBezTo>
                    <a:cubicBezTo>
                      <a:pt x="23722" y="6451"/>
                      <a:pt x="23795" y="6427"/>
                      <a:pt x="23855" y="6427"/>
                    </a:cubicBezTo>
                    <a:cubicBezTo>
                      <a:pt x="23953" y="6427"/>
                      <a:pt x="24019" y="6489"/>
                      <a:pt x="24279" y="6642"/>
                    </a:cubicBezTo>
                    <a:cubicBezTo>
                      <a:pt x="24733" y="6962"/>
                      <a:pt x="25485" y="7758"/>
                      <a:pt x="26044" y="8302"/>
                    </a:cubicBezTo>
                    <a:cubicBezTo>
                      <a:pt x="26898" y="9135"/>
                      <a:pt x="27780" y="9944"/>
                      <a:pt x="28740" y="10655"/>
                    </a:cubicBezTo>
                    <a:cubicBezTo>
                      <a:pt x="29216" y="11012"/>
                      <a:pt x="29617" y="11294"/>
                      <a:pt x="30037" y="11469"/>
                    </a:cubicBezTo>
                    <a:cubicBezTo>
                      <a:pt x="30269" y="11617"/>
                      <a:pt x="30503" y="11760"/>
                      <a:pt x="30745" y="11892"/>
                    </a:cubicBezTo>
                    <a:cubicBezTo>
                      <a:pt x="31529" y="12325"/>
                      <a:pt x="32305" y="12801"/>
                      <a:pt x="33123" y="13156"/>
                    </a:cubicBezTo>
                    <a:cubicBezTo>
                      <a:pt x="33137" y="13158"/>
                      <a:pt x="33151" y="13159"/>
                      <a:pt x="33165" y="13159"/>
                    </a:cubicBezTo>
                    <a:cubicBezTo>
                      <a:pt x="33445" y="13159"/>
                      <a:pt x="33501" y="12731"/>
                      <a:pt x="33208" y="12655"/>
                    </a:cubicBezTo>
                    <a:cubicBezTo>
                      <a:pt x="32580" y="12370"/>
                      <a:pt x="31854" y="12034"/>
                      <a:pt x="31122" y="11659"/>
                    </a:cubicBezTo>
                    <a:lnTo>
                      <a:pt x="31122" y="11659"/>
                    </a:lnTo>
                    <a:cubicBezTo>
                      <a:pt x="31146" y="11659"/>
                      <a:pt x="31170" y="11659"/>
                      <a:pt x="31195" y="11659"/>
                    </a:cubicBezTo>
                    <a:cubicBezTo>
                      <a:pt x="31805" y="11659"/>
                      <a:pt x="32674" y="11536"/>
                      <a:pt x="33208" y="11536"/>
                    </a:cubicBezTo>
                    <a:cubicBezTo>
                      <a:pt x="33323" y="11536"/>
                      <a:pt x="33423" y="11542"/>
                      <a:pt x="33501" y="11556"/>
                    </a:cubicBezTo>
                    <a:cubicBezTo>
                      <a:pt x="34026" y="11662"/>
                      <a:pt x="34223" y="11786"/>
                      <a:pt x="34698" y="12025"/>
                    </a:cubicBezTo>
                    <a:cubicBezTo>
                      <a:pt x="35626" y="12533"/>
                      <a:pt x="36494" y="13152"/>
                      <a:pt x="37460" y="13592"/>
                    </a:cubicBezTo>
                    <a:cubicBezTo>
                      <a:pt x="39039" y="14313"/>
                      <a:pt x="40965" y="14920"/>
                      <a:pt x="42677" y="15274"/>
                    </a:cubicBezTo>
                    <a:cubicBezTo>
                      <a:pt x="40133" y="15342"/>
                      <a:pt x="37588" y="15450"/>
                      <a:pt x="35046" y="15534"/>
                    </a:cubicBezTo>
                    <a:cubicBezTo>
                      <a:pt x="33438" y="15584"/>
                      <a:pt x="31836" y="15700"/>
                      <a:pt x="30230" y="15765"/>
                    </a:cubicBezTo>
                    <a:cubicBezTo>
                      <a:pt x="28699" y="15822"/>
                      <a:pt x="27167" y="15817"/>
                      <a:pt x="25637" y="15870"/>
                    </a:cubicBezTo>
                    <a:cubicBezTo>
                      <a:pt x="24993" y="15894"/>
                      <a:pt x="24349" y="15915"/>
                      <a:pt x="23705" y="15915"/>
                    </a:cubicBezTo>
                    <a:cubicBezTo>
                      <a:pt x="23150" y="15915"/>
                      <a:pt x="22596" y="15899"/>
                      <a:pt x="22043" y="15855"/>
                    </a:cubicBezTo>
                    <a:cubicBezTo>
                      <a:pt x="21691" y="15833"/>
                      <a:pt x="21339" y="15813"/>
                      <a:pt x="20987" y="15793"/>
                    </a:cubicBezTo>
                    <a:cubicBezTo>
                      <a:pt x="20966" y="15788"/>
                      <a:pt x="20944" y="15786"/>
                      <a:pt x="20921" y="15786"/>
                    </a:cubicBezTo>
                    <a:cubicBezTo>
                      <a:pt x="20810" y="15786"/>
                      <a:pt x="20695" y="15846"/>
                      <a:pt x="20682" y="15965"/>
                    </a:cubicBezTo>
                    <a:cubicBezTo>
                      <a:pt x="20356" y="15946"/>
                      <a:pt x="20029" y="15927"/>
                      <a:pt x="19701" y="15913"/>
                    </a:cubicBezTo>
                    <a:cubicBezTo>
                      <a:pt x="16641" y="15752"/>
                      <a:pt x="13585" y="15043"/>
                      <a:pt x="10423" y="15043"/>
                    </a:cubicBezTo>
                    <a:cubicBezTo>
                      <a:pt x="10232" y="15043"/>
                      <a:pt x="10041" y="15046"/>
                      <a:pt x="9849" y="15051"/>
                    </a:cubicBezTo>
                    <a:cubicBezTo>
                      <a:pt x="8721" y="15114"/>
                      <a:pt x="7630" y="15408"/>
                      <a:pt x="6555" y="15739"/>
                    </a:cubicBezTo>
                    <a:cubicBezTo>
                      <a:pt x="5471" y="16042"/>
                      <a:pt x="4373" y="16295"/>
                      <a:pt x="3304" y="16654"/>
                    </a:cubicBezTo>
                    <a:cubicBezTo>
                      <a:pt x="2439" y="16969"/>
                      <a:pt x="1535" y="17142"/>
                      <a:pt x="627" y="17290"/>
                    </a:cubicBezTo>
                    <a:cubicBezTo>
                      <a:pt x="643" y="14605"/>
                      <a:pt x="605" y="11921"/>
                      <a:pt x="656" y="9238"/>
                    </a:cubicBezTo>
                    <a:cubicBezTo>
                      <a:pt x="686" y="7684"/>
                      <a:pt x="739" y="6132"/>
                      <a:pt x="776" y="4578"/>
                    </a:cubicBezTo>
                    <a:cubicBezTo>
                      <a:pt x="769" y="4213"/>
                      <a:pt x="810" y="3840"/>
                      <a:pt x="804" y="3473"/>
                    </a:cubicBezTo>
                    <a:cubicBezTo>
                      <a:pt x="840" y="3472"/>
                      <a:pt x="876" y="3472"/>
                      <a:pt x="913" y="3472"/>
                    </a:cubicBezTo>
                    <a:cubicBezTo>
                      <a:pt x="2042" y="3472"/>
                      <a:pt x="3550" y="3869"/>
                      <a:pt x="4913" y="4011"/>
                    </a:cubicBezTo>
                    <a:cubicBezTo>
                      <a:pt x="5394" y="3786"/>
                      <a:pt x="5733" y="3400"/>
                      <a:pt x="6254" y="3003"/>
                    </a:cubicBezTo>
                    <a:cubicBezTo>
                      <a:pt x="7409" y="2082"/>
                      <a:pt x="8453" y="1020"/>
                      <a:pt x="9641" y="599"/>
                    </a:cubicBezTo>
                    <a:cubicBezTo>
                      <a:pt x="9815" y="543"/>
                      <a:pt x="9982" y="517"/>
                      <a:pt x="10146" y="517"/>
                    </a:cubicBezTo>
                    <a:close/>
                    <a:moveTo>
                      <a:pt x="41166" y="15678"/>
                    </a:moveTo>
                    <a:cubicBezTo>
                      <a:pt x="41168" y="15678"/>
                      <a:pt x="41168" y="15680"/>
                      <a:pt x="41169" y="15680"/>
                    </a:cubicBezTo>
                    <a:cubicBezTo>
                      <a:pt x="42897" y="16308"/>
                      <a:pt x="44836" y="16686"/>
                      <a:pt x="46462" y="16889"/>
                    </a:cubicBezTo>
                    <a:cubicBezTo>
                      <a:pt x="48083" y="17080"/>
                      <a:pt x="49471" y="17081"/>
                      <a:pt x="50913" y="17451"/>
                    </a:cubicBezTo>
                    <a:cubicBezTo>
                      <a:pt x="52549" y="17859"/>
                      <a:pt x="51599" y="18553"/>
                      <a:pt x="52892" y="19429"/>
                    </a:cubicBezTo>
                    <a:cubicBezTo>
                      <a:pt x="53557" y="19841"/>
                      <a:pt x="54340" y="20015"/>
                      <a:pt x="55089" y="20213"/>
                    </a:cubicBezTo>
                    <a:cubicBezTo>
                      <a:pt x="56044" y="20468"/>
                      <a:pt x="57362" y="20788"/>
                      <a:pt x="57879" y="21058"/>
                    </a:cubicBezTo>
                    <a:cubicBezTo>
                      <a:pt x="58243" y="21213"/>
                      <a:pt x="58358" y="21486"/>
                      <a:pt x="58712" y="21803"/>
                    </a:cubicBezTo>
                    <a:cubicBezTo>
                      <a:pt x="59132" y="22199"/>
                      <a:pt x="59715" y="22487"/>
                      <a:pt x="60284" y="22752"/>
                    </a:cubicBezTo>
                    <a:cubicBezTo>
                      <a:pt x="61105" y="23125"/>
                      <a:pt x="61874" y="23594"/>
                      <a:pt x="62663" y="24030"/>
                    </a:cubicBezTo>
                    <a:cubicBezTo>
                      <a:pt x="63044" y="24236"/>
                      <a:pt x="63109" y="24252"/>
                      <a:pt x="63416" y="24382"/>
                    </a:cubicBezTo>
                    <a:cubicBezTo>
                      <a:pt x="63412" y="24430"/>
                      <a:pt x="63425" y="24481"/>
                      <a:pt x="63468" y="24523"/>
                    </a:cubicBezTo>
                    <a:cubicBezTo>
                      <a:pt x="63502" y="24546"/>
                      <a:pt x="63651" y="24680"/>
                      <a:pt x="63884" y="24819"/>
                    </a:cubicBezTo>
                    <a:cubicBezTo>
                      <a:pt x="64150" y="24974"/>
                      <a:pt x="64440" y="25086"/>
                      <a:pt x="64735" y="25173"/>
                    </a:cubicBezTo>
                    <a:cubicBezTo>
                      <a:pt x="65003" y="25254"/>
                      <a:pt x="65274" y="25341"/>
                      <a:pt x="65548" y="25415"/>
                    </a:cubicBezTo>
                    <a:cubicBezTo>
                      <a:pt x="63913" y="25361"/>
                      <a:pt x="62278" y="25307"/>
                      <a:pt x="60643" y="25261"/>
                    </a:cubicBezTo>
                    <a:cubicBezTo>
                      <a:pt x="60533" y="25170"/>
                      <a:pt x="60439" y="25118"/>
                      <a:pt x="60265" y="24957"/>
                    </a:cubicBezTo>
                    <a:cubicBezTo>
                      <a:pt x="59531" y="24301"/>
                      <a:pt x="58788" y="23650"/>
                      <a:pt x="57956" y="23118"/>
                    </a:cubicBezTo>
                    <a:cubicBezTo>
                      <a:pt x="56647" y="22238"/>
                      <a:pt x="55034" y="22067"/>
                      <a:pt x="53496" y="22019"/>
                    </a:cubicBezTo>
                    <a:cubicBezTo>
                      <a:pt x="51961" y="21951"/>
                      <a:pt x="50617" y="21983"/>
                      <a:pt x="49233" y="21451"/>
                    </a:cubicBezTo>
                    <a:cubicBezTo>
                      <a:pt x="48632" y="21250"/>
                      <a:pt x="47949" y="20800"/>
                      <a:pt x="47264" y="20484"/>
                    </a:cubicBezTo>
                    <a:cubicBezTo>
                      <a:pt x="46207" y="20082"/>
                      <a:pt x="45088" y="19869"/>
                      <a:pt x="43973" y="19702"/>
                    </a:cubicBezTo>
                    <a:cubicBezTo>
                      <a:pt x="43046" y="19544"/>
                      <a:pt x="42113" y="19430"/>
                      <a:pt x="41174" y="19417"/>
                    </a:cubicBezTo>
                    <a:cubicBezTo>
                      <a:pt x="38680" y="19317"/>
                      <a:pt x="36340" y="19585"/>
                      <a:pt x="34057" y="18553"/>
                    </a:cubicBezTo>
                    <a:cubicBezTo>
                      <a:pt x="33246" y="18217"/>
                      <a:pt x="32561" y="17823"/>
                      <a:pt x="31843" y="17595"/>
                    </a:cubicBezTo>
                    <a:cubicBezTo>
                      <a:pt x="29659" y="17055"/>
                      <a:pt x="27441" y="16659"/>
                      <a:pt x="25208" y="16378"/>
                    </a:cubicBezTo>
                    <a:cubicBezTo>
                      <a:pt x="25405" y="16376"/>
                      <a:pt x="25602" y="16373"/>
                      <a:pt x="25799" y="16369"/>
                    </a:cubicBezTo>
                    <a:cubicBezTo>
                      <a:pt x="28049" y="16324"/>
                      <a:pt x="30302" y="16339"/>
                      <a:pt x="32545" y="16136"/>
                    </a:cubicBezTo>
                    <a:cubicBezTo>
                      <a:pt x="35411" y="15861"/>
                      <a:pt x="38288" y="15678"/>
                      <a:pt x="41166" y="15678"/>
                    </a:cubicBezTo>
                    <a:close/>
                    <a:moveTo>
                      <a:pt x="99084" y="15656"/>
                    </a:moveTo>
                    <a:cubicBezTo>
                      <a:pt x="99687" y="15656"/>
                      <a:pt x="100289" y="15659"/>
                      <a:pt x="100892" y="15665"/>
                    </a:cubicBezTo>
                    <a:cubicBezTo>
                      <a:pt x="100946" y="15665"/>
                      <a:pt x="101000" y="15664"/>
                      <a:pt x="101055" y="15664"/>
                    </a:cubicBezTo>
                    <a:cubicBezTo>
                      <a:pt x="101569" y="15664"/>
                      <a:pt x="102087" y="15693"/>
                      <a:pt x="102601" y="15693"/>
                    </a:cubicBezTo>
                    <a:cubicBezTo>
                      <a:pt x="102695" y="15693"/>
                      <a:pt x="102788" y="15692"/>
                      <a:pt x="102881" y="15690"/>
                    </a:cubicBezTo>
                    <a:lnTo>
                      <a:pt x="102881" y="15690"/>
                    </a:lnTo>
                    <a:cubicBezTo>
                      <a:pt x="102835" y="17378"/>
                      <a:pt x="102807" y="19067"/>
                      <a:pt x="102725" y="20752"/>
                    </a:cubicBezTo>
                    <a:cubicBezTo>
                      <a:pt x="102678" y="21980"/>
                      <a:pt x="102593" y="23208"/>
                      <a:pt x="102594" y="24437"/>
                    </a:cubicBezTo>
                    <a:cubicBezTo>
                      <a:pt x="101061" y="24915"/>
                      <a:pt x="99691" y="24935"/>
                      <a:pt x="98045" y="25119"/>
                    </a:cubicBezTo>
                    <a:cubicBezTo>
                      <a:pt x="95246" y="25362"/>
                      <a:pt x="92440" y="25486"/>
                      <a:pt x="89632" y="25601"/>
                    </a:cubicBezTo>
                    <a:cubicBezTo>
                      <a:pt x="87137" y="25671"/>
                      <a:pt x="84640" y="25700"/>
                      <a:pt x="82144" y="25700"/>
                    </a:cubicBezTo>
                    <a:cubicBezTo>
                      <a:pt x="77144" y="25700"/>
                      <a:pt x="72143" y="25585"/>
                      <a:pt x="67146" y="25457"/>
                    </a:cubicBezTo>
                    <a:cubicBezTo>
                      <a:pt x="66328" y="25310"/>
                      <a:pt x="65506" y="25050"/>
                      <a:pt x="65002" y="24830"/>
                    </a:cubicBezTo>
                    <a:cubicBezTo>
                      <a:pt x="64798" y="24747"/>
                      <a:pt x="64299" y="24486"/>
                      <a:pt x="64133" y="24417"/>
                    </a:cubicBezTo>
                    <a:cubicBezTo>
                      <a:pt x="63961" y="24336"/>
                      <a:pt x="63866" y="24326"/>
                      <a:pt x="63725" y="24248"/>
                    </a:cubicBezTo>
                    <a:cubicBezTo>
                      <a:pt x="63723" y="24246"/>
                      <a:pt x="63725" y="24243"/>
                      <a:pt x="63723" y="24242"/>
                    </a:cubicBezTo>
                    <a:cubicBezTo>
                      <a:pt x="63645" y="24146"/>
                      <a:pt x="63500" y="24129"/>
                      <a:pt x="63402" y="24055"/>
                    </a:cubicBezTo>
                    <a:cubicBezTo>
                      <a:pt x="63359" y="24035"/>
                      <a:pt x="63247" y="23954"/>
                      <a:pt x="63234" y="23954"/>
                    </a:cubicBezTo>
                    <a:cubicBezTo>
                      <a:pt x="63233" y="23954"/>
                      <a:pt x="63232" y="23954"/>
                      <a:pt x="63232" y="23955"/>
                    </a:cubicBezTo>
                    <a:cubicBezTo>
                      <a:pt x="62688" y="23599"/>
                      <a:pt x="62185" y="23167"/>
                      <a:pt x="61583" y="22907"/>
                    </a:cubicBezTo>
                    <a:cubicBezTo>
                      <a:pt x="60998" y="22633"/>
                      <a:pt x="60138" y="22394"/>
                      <a:pt x="59512" y="22038"/>
                    </a:cubicBezTo>
                    <a:cubicBezTo>
                      <a:pt x="59155" y="21813"/>
                      <a:pt x="58867" y="21512"/>
                      <a:pt x="58697" y="21247"/>
                    </a:cubicBezTo>
                    <a:cubicBezTo>
                      <a:pt x="58513" y="20910"/>
                      <a:pt x="58253" y="20639"/>
                      <a:pt x="57792" y="20458"/>
                    </a:cubicBezTo>
                    <a:cubicBezTo>
                      <a:pt x="56517" y="19969"/>
                      <a:pt x="54689" y="19727"/>
                      <a:pt x="53632" y="19297"/>
                    </a:cubicBezTo>
                    <a:cubicBezTo>
                      <a:pt x="53036" y="19054"/>
                      <a:pt x="52701" y="18637"/>
                      <a:pt x="52559" y="18236"/>
                    </a:cubicBezTo>
                    <a:cubicBezTo>
                      <a:pt x="52446" y="17852"/>
                      <a:pt x="52299" y="17624"/>
                      <a:pt x="52047" y="17497"/>
                    </a:cubicBezTo>
                    <a:cubicBezTo>
                      <a:pt x="51761" y="17315"/>
                      <a:pt x="51598" y="17281"/>
                      <a:pt x="51205" y="17202"/>
                    </a:cubicBezTo>
                    <a:cubicBezTo>
                      <a:pt x="50176" y="16987"/>
                      <a:pt x="48810" y="16711"/>
                      <a:pt x="47984" y="16583"/>
                    </a:cubicBezTo>
                    <a:cubicBezTo>
                      <a:pt x="46507" y="16379"/>
                      <a:pt x="45212" y="16272"/>
                      <a:pt x="43732" y="15969"/>
                    </a:cubicBezTo>
                    <a:cubicBezTo>
                      <a:pt x="43308" y="15881"/>
                      <a:pt x="42884" y="15791"/>
                      <a:pt x="42462" y="15690"/>
                    </a:cubicBezTo>
                    <a:lnTo>
                      <a:pt x="42462" y="15690"/>
                    </a:lnTo>
                    <a:cubicBezTo>
                      <a:pt x="42901" y="15699"/>
                      <a:pt x="43341" y="15710"/>
                      <a:pt x="43780" y="15729"/>
                    </a:cubicBezTo>
                    <a:cubicBezTo>
                      <a:pt x="44530" y="15727"/>
                      <a:pt x="45281" y="15725"/>
                      <a:pt x="46032" y="15725"/>
                    </a:cubicBezTo>
                    <a:cubicBezTo>
                      <a:pt x="47950" y="15725"/>
                      <a:pt x="49869" y="15737"/>
                      <a:pt x="51786" y="15787"/>
                    </a:cubicBezTo>
                    <a:cubicBezTo>
                      <a:pt x="51805" y="15795"/>
                      <a:pt x="51825" y="15800"/>
                      <a:pt x="51848" y="15800"/>
                    </a:cubicBezTo>
                    <a:cubicBezTo>
                      <a:pt x="51863" y="15800"/>
                      <a:pt x="51879" y="15797"/>
                      <a:pt x="51896" y="15791"/>
                    </a:cubicBezTo>
                    <a:cubicBezTo>
                      <a:pt x="51900" y="15791"/>
                      <a:pt x="51905" y="15790"/>
                      <a:pt x="51909" y="15788"/>
                    </a:cubicBezTo>
                    <a:cubicBezTo>
                      <a:pt x="52076" y="15793"/>
                      <a:pt x="52242" y="15796"/>
                      <a:pt x="52409" y="15800"/>
                    </a:cubicBezTo>
                    <a:cubicBezTo>
                      <a:pt x="54967" y="15887"/>
                      <a:pt x="57524" y="16020"/>
                      <a:pt x="60084" y="16042"/>
                    </a:cubicBezTo>
                    <a:cubicBezTo>
                      <a:pt x="60723" y="16050"/>
                      <a:pt x="61362" y="16054"/>
                      <a:pt x="62001" y="16054"/>
                    </a:cubicBezTo>
                    <a:cubicBezTo>
                      <a:pt x="66679" y="16054"/>
                      <a:pt x="71356" y="15856"/>
                      <a:pt x="76034" y="15843"/>
                    </a:cubicBezTo>
                    <a:cubicBezTo>
                      <a:pt x="79324" y="15836"/>
                      <a:pt x="82615" y="15845"/>
                      <a:pt x="85905" y="15799"/>
                    </a:cubicBezTo>
                    <a:cubicBezTo>
                      <a:pt x="88772" y="15751"/>
                      <a:pt x="91639" y="15674"/>
                      <a:pt x="94508" y="15674"/>
                    </a:cubicBezTo>
                    <a:cubicBezTo>
                      <a:pt x="94702" y="15674"/>
                      <a:pt x="94896" y="15675"/>
                      <a:pt x="95089" y="15675"/>
                    </a:cubicBezTo>
                    <a:cubicBezTo>
                      <a:pt x="96420" y="15668"/>
                      <a:pt x="97752" y="15656"/>
                      <a:pt x="99084" y="15656"/>
                    </a:cubicBezTo>
                    <a:close/>
                    <a:moveTo>
                      <a:pt x="11836" y="15433"/>
                    </a:moveTo>
                    <a:cubicBezTo>
                      <a:pt x="12096" y="15433"/>
                      <a:pt x="12357" y="15439"/>
                      <a:pt x="12616" y="15452"/>
                    </a:cubicBezTo>
                    <a:cubicBezTo>
                      <a:pt x="15197" y="15565"/>
                      <a:pt x="17719" y="16236"/>
                      <a:pt x="20292" y="16426"/>
                    </a:cubicBezTo>
                    <a:cubicBezTo>
                      <a:pt x="24393" y="16692"/>
                      <a:pt x="28145" y="17210"/>
                      <a:pt x="32160" y="18179"/>
                    </a:cubicBezTo>
                    <a:cubicBezTo>
                      <a:pt x="33142" y="18438"/>
                      <a:pt x="34118" y="18948"/>
                      <a:pt x="35183" y="19310"/>
                    </a:cubicBezTo>
                    <a:cubicBezTo>
                      <a:pt x="36670" y="19821"/>
                      <a:pt x="38252" y="19866"/>
                      <a:pt x="39808" y="19889"/>
                    </a:cubicBezTo>
                    <a:cubicBezTo>
                      <a:pt x="41472" y="19908"/>
                      <a:pt x="42826" y="19993"/>
                      <a:pt x="44387" y="20282"/>
                    </a:cubicBezTo>
                    <a:cubicBezTo>
                      <a:pt x="45187" y="20409"/>
                      <a:pt x="46192" y="20489"/>
                      <a:pt x="47090" y="20759"/>
                    </a:cubicBezTo>
                    <a:cubicBezTo>
                      <a:pt x="47789" y="21021"/>
                      <a:pt x="48398" y="21478"/>
                      <a:pt x="49081" y="21777"/>
                    </a:cubicBezTo>
                    <a:cubicBezTo>
                      <a:pt x="50332" y="22384"/>
                      <a:pt x="51761" y="22319"/>
                      <a:pt x="53115" y="22442"/>
                    </a:cubicBezTo>
                    <a:cubicBezTo>
                      <a:pt x="55510" y="22582"/>
                      <a:pt x="56934" y="22813"/>
                      <a:pt x="58690" y="24266"/>
                    </a:cubicBezTo>
                    <a:cubicBezTo>
                      <a:pt x="59094" y="24582"/>
                      <a:pt x="59479" y="24921"/>
                      <a:pt x="59882" y="25241"/>
                    </a:cubicBezTo>
                    <a:cubicBezTo>
                      <a:pt x="57802" y="25186"/>
                      <a:pt x="55721" y="25148"/>
                      <a:pt x="53641" y="25148"/>
                    </a:cubicBezTo>
                    <a:cubicBezTo>
                      <a:pt x="51621" y="25148"/>
                      <a:pt x="49601" y="25184"/>
                      <a:pt x="47582" y="25274"/>
                    </a:cubicBezTo>
                    <a:cubicBezTo>
                      <a:pt x="40843" y="25552"/>
                      <a:pt x="34105" y="25815"/>
                      <a:pt x="27360" y="25815"/>
                    </a:cubicBezTo>
                    <a:cubicBezTo>
                      <a:pt x="26225" y="25815"/>
                      <a:pt x="25091" y="25807"/>
                      <a:pt x="23956" y="25791"/>
                    </a:cubicBezTo>
                    <a:cubicBezTo>
                      <a:pt x="23611" y="25788"/>
                      <a:pt x="23267" y="25787"/>
                      <a:pt x="22923" y="25787"/>
                    </a:cubicBezTo>
                    <a:cubicBezTo>
                      <a:pt x="20612" y="25787"/>
                      <a:pt x="18300" y="25845"/>
                      <a:pt x="15988" y="25845"/>
                    </a:cubicBezTo>
                    <a:cubicBezTo>
                      <a:pt x="15775" y="25845"/>
                      <a:pt x="15562" y="25844"/>
                      <a:pt x="15349" y="25843"/>
                    </a:cubicBezTo>
                    <a:cubicBezTo>
                      <a:pt x="12340" y="25839"/>
                      <a:pt x="9334" y="25724"/>
                      <a:pt x="6326" y="25668"/>
                    </a:cubicBezTo>
                    <a:cubicBezTo>
                      <a:pt x="4692" y="25629"/>
                      <a:pt x="3055" y="25601"/>
                      <a:pt x="1424" y="25487"/>
                    </a:cubicBezTo>
                    <a:cubicBezTo>
                      <a:pt x="1131" y="25484"/>
                      <a:pt x="836" y="25423"/>
                      <a:pt x="545" y="25400"/>
                    </a:cubicBezTo>
                    <a:cubicBezTo>
                      <a:pt x="537" y="24433"/>
                      <a:pt x="575" y="23464"/>
                      <a:pt x="550" y="22495"/>
                    </a:cubicBezTo>
                    <a:cubicBezTo>
                      <a:pt x="542" y="22274"/>
                      <a:pt x="533" y="22041"/>
                      <a:pt x="527" y="21802"/>
                    </a:cubicBezTo>
                    <a:cubicBezTo>
                      <a:pt x="582" y="20551"/>
                      <a:pt x="610" y="19298"/>
                      <a:pt x="621" y="18046"/>
                    </a:cubicBezTo>
                    <a:cubicBezTo>
                      <a:pt x="630" y="17963"/>
                      <a:pt x="640" y="17882"/>
                      <a:pt x="649" y="17804"/>
                    </a:cubicBezTo>
                    <a:cubicBezTo>
                      <a:pt x="1376" y="17674"/>
                      <a:pt x="2113" y="17577"/>
                      <a:pt x="2805" y="17312"/>
                    </a:cubicBezTo>
                    <a:cubicBezTo>
                      <a:pt x="3918" y="16856"/>
                      <a:pt x="5190" y="16430"/>
                      <a:pt x="6486" y="16072"/>
                    </a:cubicBezTo>
                    <a:cubicBezTo>
                      <a:pt x="7417" y="15835"/>
                      <a:pt x="8352" y="15748"/>
                      <a:pt x="9063" y="15641"/>
                    </a:cubicBezTo>
                    <a:cubicBezTo>
                      <a:pt x="9882" y="15521"/>
                      <a:pt x="10855" y="15433"/>
                      <a:pt x="11836" y="15433"/>
                    </a:cubicBezTo>
                    <a:close/>
                    <a:moveTo>
                      <a:pt x="10136" y="1"/>
                    </a:moveTo>
                    <a:cubicBezTo>
                      <a:pt x="9979" y="1"/>
                      <a:pt x="9819" y="19"/>
                      <a:pt x="9655" y="58"/>
                    </a:cubicBezTo>
                    <a:cubicBezTo>
                      <a:pt x="8842" y="268"/>
                      <a:pt x="8155" y="795"/>
                      <a:pt x="7505" y="1306"/>
                    </a:cubicBezTo>
                    <a:cubicBezTo>
                      <a:pt x="6787" y="1878"/>
                      <a:pt x="5717" y="2806"/>
                      <a:pt x="5188" y="3214"/>
                    </a:cubicBezTo>
                    <a:cubicBezTo>
                      <a:pt x="5055" y="3311"/>
                      <a:pt x="4931" y="3420"/>
                      <a:pt x="4790" y="3504"/>
                    </a:cubicBezTo>
                    <a:cubicBezTo>
                      <a:pt x="4784" y="3502"/>
                      <a:pt x="4783" y="3502"/>
                      <a:pt x="4776" y="3502"/>
                    </a:cubicBezTo>
                    <a:cubicBezTo>
                      <a:pt x="4231" y="3385"/>
                      <a:pt x="2876" y="3159"/>
                      <a:pt x="2061" y="3045"/>
                    </a:cubicBezTo>
                    <a:cubicBezTo>
                      <a:pt x="1704" y="2996"/>
                      <a:pt x="1345" y="2972"/>
                      <a:pt x="986" y="2958"/>
                    </a:cubicBezTo>
                    <a:cubicBezTo>
                      <a:pt x="978" y="2958"/>
                      <a:pt x="970" y="2958"/>
                      <a:pt x="962" y="2958"/>
                    </a:cubicBezTo>
                    <a:cubicBezTo>
                      <a:pt x="891" y="2958"/>
                      <a:pt x="815" y="2952"/>
                      <a:pt x="741" y="2952"/>
                    </a:cubicBezTo>
                    <a:cubicBezTo>
                      <a:pt x="684" y="2952"/>
                      <a:pt x="627" y="2956"/>
                      <a:pt x="574" y="2968"/>
                    </a:cubicBezTo>
                    <a:cubicBezTo>
                      <a:pt x="563" y="2967"/>
                      <a:pt x="553" y="2966"/>
                      <a:pt x="543" y="2966"/>
                    </a:cubicBezTo>
                    <a:cubicBezTo>
                      <a:pt x="455" y="2966"/>
                      <a:pt x="367" y="3007"/>
                      <a:pt x="322" y="3091"/>
                    </a:cubicBezTo>
                    <a:cubicBezTo>
                      <a:pt x="86" y="7982"/>
                      <a:pt x="97" y="12911"/>
                      <a:pt x="139" y="17817"/>
                    </a:cubicBezTo>
                    <a:cubicBezTo>
                      <a:pt x="148" y="18561"/>
                      <a:pt x="187" y="19304"/>
                      <a:pt x="216" y="20047"/>
                    </a:cubicBezTo>
                    <a:cubicBezTo>
                      <a:pt x="204" y="20564"/>
                      <a:pt x="180" y="21078"/>
                      <a:pt x="133" y="21602"/>
                    </a:cubicBezTo>
                    <a:cubicBezTo>
                      <a:pt x="23" y="22908"/>
                      <a:pt x="25" y="24221"/>
                      <a:pt x="25" y="25532"/>
                    </a:cubicBezTo>
                    <a:cubicBezTo>
                      <a:pt x="10" y="25564"/>
                      <a:pt x="0" y="25598"/>
                      <a:pt x="0" y="25633"/>
                    </a:cubicBezTo>
                    <a:cubicBezTo>
                      <a:pt x="0" y="25771"/>
                      <a:pt x="118" y="25892"/>
                      <a:pt x="255" y="25892"/>
                    </a:cubicBezTo>
                    <a:cubicBezTo>
                      <a:pt x="256" y="25892"/>
                      <a:pt x="258" y="25892"/>
                      <a:pt x="259" y="25892"/>
                    </a:cubicBezTo>
                    <a:cubicBezTo>
                      <a:pt x="825" y="25959"/>
                      <a:pt x="1395" y="26007"/>
                      <a:pt x="1964" y="26040"/>
                    </a:cubicBezTo>
                    <a:cubicBezTo>
                      <a:pt x="3717" y="26140"/>
                      <a:pt x="5474" y="26165"/>
                      <a:pt x="7230" y="26205"/>
                    </a:cubicBezTo>
                    <a:cubicBezTo>
                      <a:pt x="10029" y="26263"/>
                      <a:pt x="12829" y="26359"/>
                      <a:pt x="15630" y="26359"/>
                    </a:cubicBezTo>
                    <a:cubicBezTo>
                      <a:pt x="15766" y="26359"/>
                      <a:pt x="15902" y="26359"/>
                      <a:pt x="16038" y="26359"/>
                    </a:cubicBezTo>
                    <a:cubicBezTo>
                      <a:pt x="19315" y="26346"/>
                      <a:pt x="22590" y="26250"/>
                      <a:pt x="25867" y="26240"/>
                    </a:cubicBezTo>
                    <a:cubicBezTo>
                      <a:pt x="30020" y="26186"/>
                      <a:pt x="34174" y="26181"/>
                      <a:pt x="38327" y="26099"/>
                    </a:cubicBezTo>
                    <a:cubicBezTo>
                      <a:pt x="42177" y="26015"/>
                      <a:pt x="46023" y="25840"/>
                      <a:pt x="49870" y="25707"/>
                    </a:cubicBezTo>
                    <a:cubicBezTo>
                      <a:pt x="51193" y="25669"/>
                      <a:pt x="52516" y="25653"/>
                      <a:pt x="53839" y="25653"/>
                    </a:cubicBezTo>
                    <a:cubicBezTo>
                      <a:pt x="59855" y="25653"/>
                      <a:pt x="65870" y="25976"/>
                      <a:pt x="71886" y="25976"/>
                    </a:cubicBezTo>
                    <a:cubicBezTo>
                      <a:pt x="72094" y="25976"/>
                      <a:pt x="72302" y="25976"/>
                      <a:pt x="72510" y="25975"/>
                    </a:cubicBezTo>
                    <a:cubicBezTo>
                      <a:pt x="75551" y="25992"/>
                      <a:pt x="78593" y="26016"/>
                      <a:pt x="81635" y="26016"/>
                    </a:cubicBezTo>
                    <a:cubicBezTo>
                      <a:pt x="85787" y="26016"/>
                      <a:pt x="89938" y="25971"/>
                      <a:pt x="94086" y="25800"/>
                    </a:cubicBezTo>
                    <a:cubicBezTo>
                      <a:pt x="96629" y="25687"/>
                      <a:pt x="99189" y="25625"/>
                      <a:pt x="101704" y="25200"/>
                    </a:cubicBezTo>
                    <a:cubicBezTo>
                      <a:pt x="102014" y="25134"/>
                      <a:pt x="102334" y="25080"/>
                      <a:pt x="102633" y="24974"/>
                    </a:cubicBezTo>
                    <a:cubicBezTo>
                      <a:pt x="102676" y="25041"/>
                      <a:pt x="102754" y="25075"/>
                      <a:pt x="102830" y="25075"/>
                    </a:cubicBezTo>
                    <a:cubicBezTo>
                      <a:pt x="102943" y="25075"/>
                      <a:pt x="103054" y="25002"/>
                      <a:pt x="103055" y="24853"/>
                    </a:cubicBezTo>
                    <a:cubicBezTo>
                      <a:pt x="103156" y="21764"/>
                      <a:pt x="103363" y="18679"/>
                      <a:pt x="103402" y="15587"/>
                    </a:cubicBezTo>
                    <a:cubicBezTo>
                      <a:pt x="103449" y="15523"/>
                      <a:pt x="103470" y="15441"/>
                      <a:pt x="103449" y="15364"/>
                    </a:cubicBezTo>
                    <a:cubicBezTo>
                      <a:pt x="103441" y="15334"/>
                      <a:pt x="103427" y="15306"/>
                      <a:pt x="103408" y="15282"/>
                    </a:cubicBezTo>
                    <a:cubicBezTo>
                      <a:pt x="103424" y="13331"/>
                      <a:pt x="103709" y="11378"/>
                      <a:pt x="103787" y="9440"/>
                    </a:cubicBezTo>
                    <a:cubicBezTo>
                      <a:pt x="103770" y="9393"/>
                      <a:pt x="103738" y="9359"/>
                      <a:pt x="103703" y="9333"/>
                    </a:cubicBezTo>
                    <a:cubicBezTo>
                      <a:pt x="103727" y="9270"/>
                      <a:pt x="103725" y="9197"/>
                      <a:pt x="103685" y="9132"/>
                    </a:cubicBezTo>
                    <a:cubicBezTo>
                      <a:pt x="103637" y="9047"/>
                      <a:pt x="103552" y="9012"/>
                      <a:pt x="103464" y="9012"/>
                    </a:cubicBezTo>
                    <a:cubicBezTo>
                      <a:pt x="103410" y="9012"/>
                      <a:pt x="103355" y="9025"/>
                      <a:pt x="103305" y="9047"/>
                    </a:cubicBezTo>
                    <a:cubicBezTo>
                      <a:pt x="102809" y="9186"/>
                      <a:pt x="102322" y="9361"/>
                      <a:pt x="101833" y="9523"/>
                    </a:cubicBezTo>
                    <a:cubicBezTo>
                      <a:pt x="100939" y="9829"/>
                      <a:pt x="100003" y="10072"/>
                      <a:pt x="99188" y="10072"/>
                    </a:cubicBezTo>
                    <a:cubicBezTo>
                      <a:pt x="98944" y="10072"/>
                      <a:pt x="98710" y="10051"/>
                      <a:pt x="98492" y="10002"/>
                    </a:cubicBezTo>
                    <a:cubicBezTo>
                      <a:pt x="97833" y="9844"/>
                      <a:pt x="97069" y="9083"/>
                      <a:pt x="96300" y="8680"/>
                    </a:cubicBezTo>
                    <a:cubicBezTo>
                      <a:pt x="95437" y="8240"/>
                      <a:pt x="94460" y="7869"/>
                      <a:pt x="93480" y="7869"/>
                    </a:cubicBezTo>
                    <a:cubicBezTo>
                      <a:pt x="93179" y="7869"/>
                      <a:pt x="92876" y="7905"/>
                      <a:pt x="92577" y="7984"/>
                    </a:cubicBezTo>
                    <a:cubicBezTo>
                      <a:pt x="91690" y="8221"/>
                      <a:pt x="90882" y="8674"/>
                      <a:pt x="90078" y="9109"/>
                    </a:cubicBezTo>
                    <a:cubicBezTo>
                      <a:pt x="89073" y="9662"/>
                      <a:pt x="88074" y="10224"/>
                      <a:pt x="87075" y="10787"/>
                    </a:cubicBezTo>
                    <a:cubicBezTo>
                      <a:pt x="85586" y="11579"/>
                      <a:pt x="83986" y="12698"/>
                      <a:pt x="82590" y="13179"/>
                    </a:cubicBezTo>
                    <a:cubicBezTo>
                      <a:pt x="82278" y="13076"/>
                      <a:pt x="80691" y="12619"/>
                      <a:pt x="79904" y="12365"/>
                    </a:cubicBezTo>
                    <a:cubicBezTo>
                      <a:pt x="79440" y="12249"/>
                      <a:pt x="78957" y="12153"/>
                      <a:pt x="78475" y="12153"/>
                    </a:cubicBezTo>
                    <a:cubicBezTo>
                      <a:pt x="78328" y="12153"/>
                      <a:pt x="78182" y="12162"/>
                      <a:pt x="78036" y="12182"/>
                    </a:cubicBezTo>
                    <a:cubicBezTo>
                      <a:pt x="76520" y="12407"/>
                      <a:pt x="75207" y="13320"/>
                      <a:pt x="73704" y="13572"/>
                    </a:cubicBezTo>
                    <a:cubicBezTo>
                      <a:pt x="73669" y="13574"/>
                      <a:pt x="73633" y="13575"/>
                      <a:pt x="73596" y="13575"/>
                    </a:cubicBezTo>
                    <a:cubicBezTo>
                      <a:pt x="72531" y="13575"/>
                      <a:pt x="70908" y="12498"/>
                      <a:pt x="69586" y="11770"/>
                    </a:cubicBezTo>
                    <a:cubicBezTo>
                      <a:pt x="68546" y="11156"/>
                      <a:pt x="67756" y="10767"/>
                      <a:pt x="66778" y="10411"/>
                    </a:cubicBezTo>
                    <a:cubicBezTo>
                      <a:pt x="66108" y="10146"/>
                      <a:pt x="65461" y="9911"/>
                      <a:pt x="64780" y="9898"/>
                    </a:cubicBezTo>
                    <a:cubicBezTo>
                      <a:pt x="64775" y="9898"/>
                      <a:pt x="64771" y="9898"/>
                      <a:pt x="64766" y="9898"/>
                    </a:cubicBezTo>
                    <a:cubicBezTo>
                      <a:pt x="62089" y="9898"/>
                      <a:pt x="58886" y="12340"/>
                      <a:pt x="56557" y="13612"/>
                    </a:cubicBezTo>
                    <a:cubicBezTo>
                      <a:pt x="55332" y="14243"/>
                      <a:pt x="54350" y="14574"/>
                      <a:pt x="52940" y="15119"/>
                    </a:cubicBezTo>
                    <a:cubicBezTo>
                      <a:pt x="52694" y="15218"/>
                      <a:pt x="52435" y="15287"/>
                      <a:pt x="52178" y="15360"/>
                    </a:cubicBezTo>
                    <a:cubicBezTo>
                      <a:pt x="50503" y="15278"/>
                      <a:pt x="48827" y="15204"/>
                      <a:pt x="47149" y="15204"/>
                    </a:cubicBezTo>
                    <a:cubicBezTo>
                      <a:pt x="46990" y="15204"/>
                      <a:pt x="46831" y="15205"/>
                      <a:pt x="46672" y="15206"/>
                    </a:cubicBezTo>
                    <a:cubicBezTo>
                      <a:pt x="46048" y="15209"/>
                      <a:pt x="45425" y="15216"/>
                      <a:pt x="44801" y="15227"/>
                    </a:cubicBezTo>
                    <a:cubicBezTo>
                      <a:pt x="44726" y="15215"/>
                      <a:pt x="44650" y="15202"/>
                      <a:pt x="44575" y="15189"/>
                    </a:cubicBezTo>
                    <a:cubicBezTo>
                      <a:pt x="42923" y="14791"/>
                      <a:pt x="41247" y="14469"/>
                      <a:pt x="39642" y="13900"/>
                    </a:cubicBezTo>
                    <a:cubicBezTo>
                      <a:pt x="38104" y="13383"/>
                      <a:pt x="37154" y="12937"/>
                      <a:pt x="35723" y="12132"/>
                    </a:cubicBezTo>
                    <a:cubicBezTo>
                      <a:pt x="35076" y="11793"/>
                      <a:pt x="34496" y="11305"/>
                      <a:pt x="33792" y="11085"/>
                    </a:cubicBezTo>
                    <a:cubicBezTo>
                      <a:pt x="33513" y="11042"/>
                      <a:pt x="33268" y="11025"/>
                      <a:pt x="33044" y="11025"/>
                    </a:cubicBezTo>
                    <a:cubicBezTo>
                      <a:pt x="32277" y="11025"/>
                      <a:pt x="31764" y="11223"/>
                      <a:pt x="31000" y="11223"/>
                    </a:cubicBezTo>
                    <a:cubicBezTo>
                      <a:pt x="30920" y="11223"/>
                      <a:pt x="30837" y="11220"/>
                      <a:pt x="30751" y="11216"/>
                    </a:cubicBezTo>
                    <a:cubicBezTo>
                      <a:pt x="30515" y="11195"/>
                      <a:pt x="30204" y="11036"/>
                      <a:pt x="29755" y="10736"/>
                    </a:cubicBezTo>
                    <a:cubicBezTo>
                      <a:pt x="28911" y="10170"/>
                      <a:pt x="28353" y="9724"/>
                      <a:pt x="27571" y="9025"/>
                    </a:cubicBezTo>
                    <a:cubicBezTo>
                      <a:pt x="26820" y="8357"/>
                      <a:pt x="26119" y="7638"/>
                      <a:pt x="25401" y="6935"/>
                    </a:cubicBezTo>
                    <a:cubicBezTo>
                      <a:pt x="24984" y="6552"/>
                      <a:pt x="24574" y="6107"/>
                      <a:pt x="24019" y="5933"/>
                    </a:cubicBezTo>
                    <a:cubicBezTo>
                      <a:pt x="23958" y="5923"/>
                      <a:pt x="23898" y="5918"/>
                      <a:pt x="23838" y="5918"/>
                    </a:cubicBezTo>
                    <a:cubicBezTo>
                      <a:pt x="23344" y="5918"/>
                      <a:pt x="22883" y="6247"/>
                      <a:pt x="22445" y="6449"/>
                    </a:cubicBezTo>
                    <a:cubicBezTo>
                      <a:pt x="21724" y="6831"/>
                      <a:pt x="20895" y="7292"/>
                      <a:pt x="20308" y="7487"/>
                    </a:cubicBezTo>
                    <a:cubicBezTo>
                      <a:pt x="20195" y="7526"/>
                      <a:pt x="20081" y="7564"/>
                      <a:pt x="19965" y="7594"/>
                    </a:cubicBezTo>
                    <a:cubicBezTo>
                      <a:pt x="19788" y="7450"/>
                      <a:pt x="19615" y="7302"/>
                      <a:pt x="19442" y="7150"/>
                    </a:cubicBezTo>
                    <a:cubicBezTo>
                      <a:pt x="18497" y="6310"/>
                      <a:pt x="17505" y="5524"/>
                      <a:pt x="16532" y="4717"/>
                    </a:cubicBezTo>
                    <a:cubicBezTo>
                      <a:pt x="15333" y="3733"/>
                      <a:pt x="14199" y="2674"/>
                      <a:pt x="13044" y="1639"/>
                    </a:cubicBezTo>
                    <a:cubicBezTo>
                      <a:pt x="12217" y="935"/>
                      <a:pt x="11268" y="1"/>
                      <a:pt x="10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6" name="Google Shape;866;p11"/>
            <p:cNvGrpSpPr/>
            <p:nvPr/>
          </p:nvGrpSpPr>
          <p:grpSpPr>
            <a:xfrm flipH="1">
              <a:off x="5845271" y="3413790"/>
              <a:ext cx="6578413" cy="1706595"/>
              <a:chOff x="-176696" y="3413611"/>
              <a:chExt cx="7434075" cy="1888035"/>
            </a:xfrm>
          </p:grpSpPr>
          <p:grpSp>
            <p:nvGrpSpPr>
              <p:cNvPr id="867" name="Google Shape;867;p11"/>
              <p:cNvGrpSpPr/>
              <p:nvPr/>
            </p:nvGrpSpPr>
            <p:grpSpPr>
              <a:xfrm>
                <a:off x="2864557" y="4534937"/>
                <a:ext cx="4327627" cy="719409"/>
                <a:chOff x="6670640" y="3642636"/>
                <a:chExt cx="2019236" cy="335670"/>
              </a:xfrm>
            </p:grpSpPr>
            <p:sp>
              <p:nvSpPr>
                <p:cNvPr id="868" name="Google Shape;868;p11"/>
                <p:cNvSpPr/>
                <p:nvPr/>
              </p:nvSpPr>
              <p:spPr>
                <a:xfrm>
                  <a:off x="6670640" y="3642636"/>
                  <a:ext cx="2019236" cy="335670"/>
                </a:xfrm>
                <a:custGeom>
                  <a:avLst/>
                  <a:gdLst/>
                  <a:ahLst/>
                  <a:cxnLst/>
                  <a:rect l="l" t="t" r="r" b="b"/>
                  <a:pathLst>
                    <a:path w="60420" h="10044" extrusionOk="0">
                      <a:moveTo>
                        <a:pt x="58763" y="1273"/>
                      </a:moveTo>
                      <a:cubicBezTo>
                        <a:pt x="58939" y="1273"/>
                        <a:pt x="59031" y="1510"/>
                        <a:pt x="58903" y="1631"/>
                      </a:cubicBezTo>
                      <a:cubicBezTo>
                        <a:pt x="58829" y="1708"/>
                        <a:pt x="58718" y="1690"/>
                        <a:pt x="58619" y="1705"/>
                      </a:cubicBezTo>
                      <a:cubicBezTo>
                        <a:pt x="57980" y="1732"/>
                        <a:pt x="57340" y="1741"/>
                        <a:pt x="56700" y="1741"/>
                      </a:cubicBezTo>
                      <a:cubicBezTo>
                        <a:pt x="56171" y="1741"/>
                        <a:pt x="55642" y="1735"/>
                        <a:pt x="55112" y="1728"/>
                      </a:cubicBezTo>
                      <a:cubicBezTo>
                        <a:pt x="54036" y="1713"/>
                        <a:pt x="52960" y="1705"/>
                        <a:pt x="51884" y="1705"/>
                      </a:cubicBezTo>
                      <a:cubicBezTo>
                        <a:pt x="50621" y="1705"/>
                        <a:pt x="49358" y="1717"/>
                        <a:pt x="48095" y="1744"/>
                      </a:cubicBezTo>
                      <a:cubicBezTo>
                        <a:pt x="48089" y="1744"/>
                        <a:pt x="48082" y="1743"/>
                        <a:pt x="48076" y="1743"/>
                      </a:cubicBezTo>
                      <a:cubicBezTo>
                        <a:pt x="48046" y="1743"/>
                        <a:pt x="48014" y="1747"/>
                        <a:pt x="47984" y="1747"/>
                      </a:cubicBezTo>
                      <a:cubicBezTo>
                        <a:pt x="47955" y="1747"/>
                        <a:pt x="47926" y="1744"/>
                        <a:pt x="47900" y="1730"/>
                      </a:cubicBezTo>
                      <a:cubicBezTo>
                        <a:pt x="47830" y="1690"/>
                        <a:pt x="47819" y="1588"/>
                        <a:pt x="47875" y="1533"/>
                      </a:cubicBezTo>
                      <a:cubicBezTo>
                        <a:pt x="47911" y="1498"/>
                        <a:pt x="47957" y="1494"/>
                        <a:pt x="48005" y="1494"/>
                      </a:cubicBezTo>
                      <a:cubicBezTo>
                        <a:pt x="48020" y="1494"/>
                        <a:pt x="48034" y="1494"/>
                        <a:pt x="48049" y="1494"/>
                      </a:cubicBezTo>
                      <a:cubicBezTo>
                        <a:pt x="48064" y="1494"/>
                        <a:pt x="48079" y="1494"/>
                        <a:pt x="48094" y="1492"/>
                      </a:cubicBezTo>
                      <a:cubicBezTo>
                        <a:pt x="50431" y="1441"/>
                        <a:pt x="52768" y="1408"/>
                        <a:pt x="55105" y="1339"/>
                      </a:cubicBezTo>
                      <a:cubicBezTo>
                        <a:pt x="56321" y="1315"/>
                        <a:pt x="57540" y="1356"/>
                        <a:pt x="58755" y="1273"/>
                      </a:cubicBezTo>
                      <a:cubicBezTo>
                        <a:pt x="58758" y="1273"/>
                        <a:pt x="58761" y="1273"/>
                        <a:pt x="58763" y="1273"/>
                      </a:cubicBezTo>
                      <a:close/>
                      <a:moveTo>
                        <a:pt x="34213" y="1446"/>
                      </a:moveTo>
                      <a:cubicBezTo>
                        <a:pt x="34373" y="1446"/>
                        <a:pt x="34420" y="1688"/>
                        <a:pt x="34267" y="1743"/>
                      </a:cubicBezTo>
                      <a:cubicBezTo>
                        <a:pt x="33887" y="1790"/>
                        <a:pt x="33504" y="1803"/>
                        <a:pt x="33120" y="1803"/>
                      </a:cubicBezTo>
                      <a:cubicBezTo>
                        <a:pt x="32656" y="1803"/>
                        <a:pt x="32190" y="1784"/>
                        <a:pt x="31728" y="1784"/>
                      </a:cubicBezTo>
                      <a:cubicBezTo>
                        <a:pt x="31685" y="1784"/>
                        <a:pt x="31643" y="1784"/>
                        <a:pt x="31601" y="1785"/>
                      </a:cubicBezTo>
                      <a:cubicBezTo>
                        <a:pt x="31591" y="1784"/>
                        <a:pt x="31580" y="1783"/>
                        <a:pt x="31570" y="1783"/>
                      </a:cubicBezTo>
                      <a:cubicBezTo>
                        <a:pt x="31545" y="1783"/>
                        <a:pt x="31519" y="1785"/>
                        <a:pt x="31494" y="1785"/>
                      </a:cubicBezTo>
                      <a:cubicBezTo>
                        <a:pt x="31460" y="1785"/>
                        <a:pt x="31427" y="1782"/>
                        <a:pt x="31397" y="1767"/>
                      </a:cubicBezTo>
                      <a:cubicBezTo>
                        <a:pt x="31328" y="1727"/>
                        <a:pt x="31313" y="1625"/>
                        <a:pt x="31371" y="1570"/>
                      </a:cubicBezTo>
                      <a:cubicBezTo>
                        <a:pt x="31393" y="1548"/>
                        <a:pt x="31423" y="1534"/>
                        <a:pt x="31455" y="1534"/>
                      </a:cubicBezTo>
                      <a:cubicBezTo>
                        <a:pt x="31456" y="1534"/>
                        <a:pt x="31458" y="1534"/>
                        <a:pt x="31459" y="1534"/>
                      </a:cubicBezTo>
                      <a:cubicBezTo>
                        <a:pt x="31663" y="1530"/>
                        <a:pt x="31869" y="1527"/>
                        <a:pt x="32073" y="1522"/>
                      </a:cubicBezTo>
                      <a:cubicBezTo>
                        <a:pt x="32784" y="1505"/>
                        <a:pt x="33498" y="1512"/>
                        <a:pt x="34206" y="1446"/>
                      </a:cubicBezTo>
                      <a:cubicBezTo>
                        <a:pt x="34208" y="1446"/>
                        <a:pt x="34211" y="1446"/>
                        <a:pt x="34213" y="1446"/>
                      </a:cubicBezTo>
                      <a:close/>
                      <a:moveTo>
                        <a:pt x="45604" y="1402"/>
                      </a:moveTo>
                      <a:cubicBezTo>
                        <a:pt x="45685" y="1402"/>
                        <a:pt x="45773" y="1415"/>
                        <a:pt x="45850" y="1415"/>
                      </a:cubicBezTo>
                      <a:cubicBezTo>
                        <a:pt x="45874" y="1415"/>
                        <a:pt x="45896" y="1414"/>
                        <a:pt x="45917" y="1411"/>
                      </a:cubicBezTo>
                      <a:cubicBezTo>
                        <a:pt x="45920" y="1411"/>
                        <a:pt x="45922" y="1411"/>
                        <a:pt x="45924" y="1411"/>
                      </a:cubicBezTo>
                      <a:cubicBezTo>
                        <a:pt x="46124" y="1411"/>
                        <a:pt x="46185" y="1717"/>
                        <a:pt x="45993" y="1785"/>
                      </a:cubicBezTo>
                      <a:cubicBezTo>
                        <a:pt x="45952" y="1800"/>
                        <a:pt x="45909" y="1804"/>
                        <a:pt x="45864" y="1804"/>
                      </a:cubicBezTo>
                      <a:cubicBezTo>
                        <a:pt x="45811" y="1804"/>
                        <a:pt x="45757" y="1798"/>
                        <a:pt x="45705" y="1798"/>
                      </a:cubicBezTo>
                      <a:cubicBezTo>
                        <a:pt x="45693" y="1798"/>
                        <a:pt x="45681" y="1798"/>
                        <a:pt x="45668" y="1799"/>
                      </a:cubicBezTo>
                      <a:cubicBezTo>
                        <a:pt x="45648" y="1802"/>
                        <a:pt x="45627" y="1803"/>
                        <a:pt x="45606" y="1803"/>
                      </a:cubicBezTo>
                      <a:cubicBezTo>
                        <a:pt x="45446" y="1803"/>
                        <a:pt x="45282" y="1718"/>
                        <a:pt x="45354" y="1528"/>
                      </a:cubicBezTo>
                      <a:cubicBezTo>
                        <a:pt x="45402" y="1425"/>
                        <a:pt x="45498" y="1402"/>
                        <a:pt x="45604" y="1402"/>
                      </a:cubicBezTo>
                      <a:close/>
                      <a:moveTo>
                        <a:pt x="19874" y="1507"/>
                      </a:moveTo>
                      <a:cubicBezTo>
                        <a:pt x="20073" y="1507"/>
                        <a:pt x="20073" y="1819"/>
                        <a:pt x="19874" y="1819"/>
                      </a:cubicBezTo>
                      <a:cubicBezTo>
                        <a:pt x="19873" y="1819"/>
                        <a:pt x="19872" y="1819"/>
                        <a:pt x="19871" y="1819"/>
                      </a:cubicBezTo>
                      <a:cubicBezTo>
                        <a:pt x="19632" y="1824"/>
                        <a:pt x="19392" y="1829"/>
                        <a:pt x="19151" y="1835"/>
                      </a:cubicBezTo>
                      <a:cubicBezTo>
                        <a:pt x="19085" y="1835"/>
                        <a:pt x="19020" y="1787"/>
                        <a:pt x="19002" y="1721"/>
                      </a:cubicBezTo>
                      <a:cubicBezTo>
                        <a:pt x="18983" y="1648"/>
                        <a:pt x="19020" y="1563"/>
                        <a:pt x="19092" y="1538"/>
                      </a:cubicBezTo>
                      <a:cubicBezTo>
                        <a:pt x="19347" y="1499"/>
                        <a:pt x="19613" y="1521"/>
                        <a:pt x="19871" y="1507"/>
                      </a:cubicBezTo>
                      <a:cubicBezTo>
                        <a:pt x="19872" y="1507"/>
                        <a:pt x="19873" y="1507"/>
                        <a:pt x="19874" y="1507"/>
                      </a:cubicBezTo>
                      <a:close/>
                      <a:moveTo>
                        <a:pt x="28276" y="1372"/>
                      </a:moveTo>
                      <a:cubicBezTo>
                        <a:pt x="28421" y="1372"/>
                        <a:pt x="28463" y="1593"/>
                        <a:pt x="28326" y="1641"/>
                      </a:cubicBezTo>
                      <a:cubicBezTo>
                        <a:pt x="27893" y="1686"/>
                        <a:pt x="27448" y="1677"/>
                        <a:pt x="27011" y="1712"/>
                      </a:cubicBezTo>
                      <a:cubicBezTo>
                        <a:pt x="25337" y="1808"/>
                        <a:pt x="23658" y="1793"/>
                        <a:pt x="21981" y="1835"/>
                      </a:cubicBezTo>
                      <a:cubicBezTo>
                        <a:pt x="21980" y="1835"/>
                        <a:pt x="21979" y="1835"/>
                        <a:pt x="21978" y="1835"/>
                      </a:cubicBezTo>
                      <a:cubicBezTo>
                        <a:pt x="21878" y="1835"/>
                        <a:pt x="21827" y="1704"/>
                        <a:pt x="21898" y="1637"/>
                      </a:cubicBezTo>
                      <a:cubicBezTo>
                        <a:pt x="21930" y="1606"/>
                        <a:pt x="21970" y="1601"/>
                        <a:pt x="22012" y="1601"/>
                      </a:cubicBezTo>
                      <a:cubicBezTo>
                        <a:pt x="22034" y="1601"/>
                        <a:pt x="22057" y="1602"/>
                        <a:pt x="22078" y="1602"/>
                      </a:cubicBezTo>
                      <a:cubicBezTo>
                        <a:pt x="22089" y="1602"/>
                        <a:pt x="22099" y="1602"/>
                        <a:pt x="22110" y="1601"/>
                      </a:cubicBezTo>
                      <a:cubicBezTo>
                        <a:pt x="23197" y="1570"/>
                        <a:pt x="24280" y="1478"/>
                        <a:pt x="25365" y="1436"/>
                      </a:cubicBezTo>
                      <a:cubicBezTo>
                        <a:pt x="26333" y="1405"/>
                        <a:pt x="27304" y="1420"/>
                        <a:pt x="28271" y="1372"/>
                      </a:cubicBezTo>
                      <a:cubicBezTo>
                        <a:pt x="28273" y="1372"/>
                        <a:pt x="28275" y="1372"/>
                        <a:pt x="28276" y="1372"/>
                      </a:cubicBezTo>
                      <a:close/>
                      <a:moveTo>
                        <a:pt x="8549" y="731"/>
                      </a:moveTo>
                      <a:cubicBezTo>
                        <a:pt x="8562" y="731"/>
                        <a:pt x="8576" y="733"/>
                        <a:pt x="8588" y="736"/>
                      </a:cubicBezTo>
                      <a:cubicBezTo>
                        <a:pt x="8736" y="765"/>
                        <a:pt x="8882" y="800"/>
                        <a:pt x="9029" y="833"/>
                      </a:cubicBezTo>
                      <a:cubicBezTo>
                        <a:pt x="10329" y="1084"/>
                        <a:pt x="11156" y="2209"/>
                        <a:pt x="12101" y="3034"/>
                      </a:cubicBezTo>
                      <a:cubicBezTo>
                        <a:pt x="12221" y="3146"/>
                        <a:pt x="12117" y="3341"/>
                        <a:pt x="11977" y="3341"/>
                      </a:cubicBezTo>
                      <a:cubicBezTo>
                        <a:pt x="11955" y="3341"/>
                        <a:pt x="11931" y="3335"/>
                        <a:pt x="11907" y="3324"/>
                      </a:cubicBezTo>
                      <a:cubicBezTo>
                        <a:pt x="11338" y="2844"/>
                        <a:pt x="10830" y="2284"/>
                        <a:pt x="10282" y="1777"/>
                      </a:cubicBezTo>
                      <a:cubicBezTo>
                        <a:pt x="9909" y="1440"/>
                        <a:pt x="9496" y="1204"/>
                        <a:pt x="8949" y="1098"/>
                      </a:cubicBezTo>
                      <a:cubicBezTo>
                        <a:pt x="8743" y="1020"/>
                        <a:pt x="8281" y="1104"/>
                        <a:pt x="8432" y="790"/>
                      </a:cubicBezTo>
                      <a:cubicBezTo>
                        <a:pt x="8458" y="752"/>
                        <a:pt x="8504" y="731"/>
                        <a:pt x="8549" y="731"/>
                      </a:cubicBezTo>
                      <a:close/>
                      <a:moveTo>
                        <a:pt x="40416" y="3495"/>
                      </a:moveTo>
                      <a:cubicBezTo>
                        <a:pt x="40538" y="3495"/>
                        <a:pt x="40570" y="3678"/>
                        <a:pt x="40457" y="3719"/>
                      </a:cubicBezTo>
                      <a:cubicBezTo>
                        <a:pt x="39981" y="3786"/>
                        <a:pt x="39494" y="3804"/>
                        <a:pt x="39013" y="3841"/>
                      </a:cubicBezTo>
                      <a:cubicBezTo>
                        <a:pt x="37893" y="3913"/>
                        <a:pt x="36771" y="3937"/>
                        <a:pt x="35650" y="3937"/>
                      </a:cubicBezTo>
                      <a:cubicBezTo>
                        <a:pt x="34545" y="3937"/>
                        <a:pt x="33440" y="3914"/>
                        <a:pt x="32335" y="3890"/>
                      </a:cubicBezTo>
                      <a:cubicBezTo>
                        <a:pt x="32295" y="3885"/>
                        <a:pt x="32252" y="3883"/>
                        <a:pt x="32208" y="3883"/>
                      </a:cubicBezTo>
                      <a:cubicBezTo>
                        <a:pt x="32112" y="3883"/>
                        <a:pt x="32008" y="3891"/>
                        <a:pt x="31909" y="3891"/>
                      </a:cubicBezTo>
                      <a:cubicBezTo>
                        <a:pt x="31808" y="3891"/>
                        <a:pt x="31712" y="3883"/>
                        <a:pt x="31635" y="3848"/>
                      </a:cubicBezTo>
                      <a:cubicBezTo>
                        <a:pt x="31575" y="3793"/>
                        <a:pt x="31595" y="3680"/>
                        <a:pt x="31672" y="3654"/>
                      </a:cubicBezTo>
                      <a:cubicBezTo>
                        <a:pt x="31868" y="3638"/>
                        <a:pt x="32067" y="3637"/>
                        <a:pt x="32266" y="3637"/>
                      </a:cubicBezTo>
                      <a:cubicBezTo>
                        <a:pt x="32293" y="3637"/>
                        <a:pt x="32321" y="3637"/>
                        <a:pt x="32348" y="3637"/>
                      </a:cubicBezTo>
                      <a:cubicBezTo>
                        <a:pt x="32492" y="3637"/>
                        <a:pt x="32637" y="3637"/>
                        <a:pt x="32780" y="3631"/>
                      </a:cubicBezTo>
                      <a:cubicBezTo>
                        <a:pt x="33439" y="3601"/>
                        <a:pt x="34099" y="3593"/>
                        <a:pt x="34759" y="3593"/>
                      </a:cubicBezTo>
                      <a:cubicBezTo>
                        <a:pt x="35608" y="3593"/>
                        <a:pt x="36458" y="3607"/>
                        <a:pt x="37307" y="3607"/>
                      </a:cubicBezTo>
                      <a:cubicBezTo>
                        <a:pt x="38343" y="3607"/>
                        <a:pt x="39379" y="3586"/>
                        <a:pt x="40412" y="3495"/>
                      </a:cubicBezTo>
                      <a:cubicBezTo>
                        <a:pt x="40414" y="3495"/>
                        <a:pt x="40415" y="3495"/>
                        <a:pt x="40416" y="3495"/>
                      </a:cubicBezTo>
                      <a:close/>
                      <a:moveTo>
                        <a:pt x="14386" y="3594"/>
                      </a:moveTo>
                      <a:cubicBezTo>
                        <a:pt x="14521" y="3594"/>
                        <a:pt x="14704" y="3680"/>
                        <a:pt x="14812" y="3690"/>
                      </a:cubicBezTo>
                      <a:cubicBezTo>
                        <a:pt x="14977" y="3729"/>
                        <a:pt x="14961" y="3990"/>
                        <a:pt x="14792" y="4003"/>
                      </a:cubicBezTo>
                      <a:cubicBezTo>
                        <a:pt x="14788" y="4003"/>
                        <a:pt x="14784" y="4003"/>
                        <a:pt x="14780" y="4003"/>
                      </a:cubicBezTo>
                      <a:cubicBezTo>
                        <a:pt x="14678" y="4003"/>
                        <a:pt x="14578" y="3952"/>
                        <a:pt x="14477" y="3935"/>
                      </a:cubicBezTo>
                      <a:cubicBezTo>
                        <a:pt x="14373" y="3902"/>
                        <a:pt x="14215" y="3886"/>
                        <a:pt x="14217" y="3744"/>
                      </a:cubicBezTo>
                      <a:cubicBezTo>
                        <a:pt x="14231" y="3630"/>
                        <a:pt x="14299" y="3594"/>
                        <a:pt x="14386" y="3594"/>
                      </a:cubicBezTo>
                      <a:close/>
                      <a:moveTo>
                        <a:pt x="29040" y="3677"/>
                      </a:moveTo>
                      <a:cubicBezTo>
                        <a:pt x="29180" y="3677"/>
                        <a:pt x="29256" y="3864"/>
                        <a:pt x="29153" y="3959"/>
                      </a:cubicBezTo>
                      <a:cubicBezTo>
                        <a:pt x="29109" y="4000"/>
                        <a:pt x="29032" y="4016"/>
                        <a:pt x="28955" y="4016"/>
                      </a:cubicBezTo>
                      <a:cubicBezTo>
                        <a:pt x="28895" y="4016"/>
                        <a:pt x="28835" y="4006"/>
                        <a:pt x="28794" y="3990"/>
                      </a:cubicBezTo>
                      <a:cubicBezTo>
                        <a:pt x="28702" y="3938"/>
                        <a:pt x="28684" y="3803"/>
                        <a:pt x="28760" y="3731"/>
                      </a:cubicBezTo>
                      <a:cubicBezTo>
                        <a:pt x="28807" y="3684"/>
                        <a:pt x="28871" y="3679"/>
                        <a:pt x="28934" y="3679"/>
                      </a:cubicBezTo>
                      <a:cubicBezTo>
                        <a:pt x="28949" y="3679"/>
                        <a:pt x="28963" y="3680"/>
                        <a:pt x="28977" y="3680"/>
                      </a:cubicBezTo>
                      <a:cubicBezTo>
                        <a:pt x="28997" y="3680"/>
                        <a:pt x="29017" y="3679"/>
                        <a:pt x="29035" y="3677"/>
                      </a:cubicBezTo>
                      <a:cubicBezTo>
                        <a:pt x="29037" y="3677"/>
                        <a:pt x="29039" y="3677"/>
                        <a:pt x="29040" y="3677"/>
                      </a:cubicBezTo>
                      <a:close/>
                      <a:moveTo>
                        <a:pt x="58122" y="4585"/>
                      </a:moveTo>
                      <a:cubicBezTo>
                        <a:pt x="58249" y="4585"/>
                        <a:pt x="58315" y="4755"/>
                        <a:pt x="58222" y="4843"/>
                      </a:cubicBezTo>
                      <a:cubicBezTo>
                        <a:pt x="58083" y="4932"/>
                        <a:pt x="57887" y="4885"/>
                        <a:pt x="57726" y="4914"/>
                      </a:cubicBezTo>
                      <a:cubicBezTo>
                        <a:pt x="56643" y="4970"/>
                        <a:pt x="55557" y="4980"/>
                        <a:pt x="54474" y="4980"/>
                      </a:cubicBezTo>
                      <a:cubicBezTo>
                        <a:pt x="54472" y="4980"/>
                        <a:pt x="54470" y="4980"/>
                        <a:pt x="54468" y="4980"/>
                      </a:cubicBezTo>
                      <a:cubicBezTo>
                        <a:pt x="54322" y="4980"/>
                        <a:pt x="54280" y="4760"/>
                        <a:pt x="54419" y="4709"/>
                      </a:cubicBezTo>
                      <a:cubicBezTo>
                        <a:pt x="55646" y="4647"/>
                        <a:pt x="56889" y="4704"/>
                        <a:pt x="58117" y="4585"/>
                      </a:cubicBezTo>
                      <a:cubicBezTo>
                        <a:pt x="58118" y="4585"/>
                        <a:pt x="58120" y="4585"/>
                        <a:pt x="58122" y="4585"/>
                      </a:cubicBezTo>
                      <a:close/>
                      <a:moveTo>
                        <a:pt x="51419" y="4688"/>
                      </a:moveTo>
                      <a:cubicBezTo>
                        <a:pt x="51551" y="4688"/>
                        <a:pt x="51624" y="4867"/>
                        <a:pt x="51526" y="4959"/>
                      </a:cubicBezTo>
                      <a:cubicBezTo>
                        <a:pt x="51466" y="5021"/>
                        <a:pt x="51376" y="5003"/>
                        <a:pt x="51300" y="5011"/>
                      </a:cubicBezTo>
                      <a:cubicBezTo>
                        <a:pt x="51295" y="5011"/>
                        <a:pt x="51291" y="5010"/>
                        <a:pt x="51287" y="5010"/>
                      </a:cubicBezTo>
                      <a:cubicBezTo>
                        <a:pt x="51245" y="5010"/>
                        <a:pt x="51201" y="5017"/>
                        <a:pt x="51159" y="5017"/>
                      </a:cubicBezTo>
                      <a:cubicBezTo>
                        <a:pt x="51125" y="5017"/>
                        <a:pt x="51091" y="5013"/>
                        <a:pt x="51061" y="4996"/>
                      </a:cubicBezTo>
                      <a:cubicBezTo>
                        <a:pt x="50952" y="4937"/>
                        <a:pt x="50961" y="4757"/>
                        <a:pt x="51080" y="4717"/>
                      </a:cubicBezTo>
                      <a:cubicBezTo>
                        <a:pt x="51185" y="4686"/>
                        <a:pt x="51303" y="4702"/>
                        <a:pt x="51413" y="4688"/>
                      </a:cubicBezTo>
                      <a:cubicBezTo>
                        <a:pt x="51415" y="4688"/>
                        <a:pt x="51417" y="4688"/>
                        <a:pt x="51419" y="4688"/>
                      </a:cubicBezTo>
                      <a:close/>
                      <a:moveTo>
                        <a:pt x="47681" y="5942"/>
                      </a:moveTo>
                      <a:cubicBezTo>
                        <a:pt x="47796" y="5942"/>
                        <a:pt x="47858" y="6096"/>
                        <a:pt x="47774" y="6175"/>
                      </a:cubicBezTo>
                      <a:cubicBezTo>
                        <a:pt x="47748" y="6201"/>
                        <a:pt x="47713" y="6215"/>
                        <a:pt x="47677" y="6215"/>
                      </a:cubicBezTo>
                      <a:cubicBezTo>
                        <a:pt x="47410" y="6234"/>
                        <a:pt x="47145" y="6252"/>
                        <a:pt x="46879" y="6268"/>
                      </a:cubicBezTo>
                      <a:cubicBezTo>
                        <a:pt x="45622" y="6344"/>
                        <a:pt x="44367" y="6412"/>
                        <a:pt x="43108" y="6466"/>
                      </a:cubicBezTo>
                      <a:cubicBezTo>
                        <a:pt x="43107" y="6466"/>
                        <a:pt x="43106" y="6466"/>
                        <a:pt x="43105" y="6466"/>
                      </a:cubicBezTo>
                      <a:cubicBezTo>
                        <a:pt x="43000" y="6466"/>
                        <a:pt x="42944" y="6326"/>
                        <a:pt x="43021" y="6253"/>
                      </a:cubicBezTo>
                      <a:cubicBezTo>
                        <a:pt x="43045" y="6230"/>
                        <a:pt x="43076" y="6217"/>
                        <a:pt x="43108" y="6217"/>
                      </a:cubicBezTo>
                      <a:cubicBezTo>
                        <a:pt x="43509" y="6197"/>
                        <a:pt x="43909" y="6176"/>
                        <a:pt x="44310" y="6155"/>
                      </a:cubicBezTo>
                      <a:cubicBezTo>
                        <a:pt x="45432" y="6089"/>
                        <a:pt x="46555" y="6024"/>
                        <a:pt x="47677" y="5942"/>
                      </a:cubicBezTo>
                      <a:cubicBezTo>
                        <a:pt x="47678" y="5942"/>
                        <a:pt x="47680" y="5942"/>
                        <a:pt x="47681" y="5942"/>
                      </a:cubicBezTo>
                      <a:close/>
                      <a:moveTo>
                        <a:pt x="31204" y="6367"/>
                      </a:moveTo>
                      <a:cubicBezTo>
                        <a:pt x="31334" y="6367"/>
                        <a:pt x="31371" y="6565"/>
                        <a:pt x="31248" y="6609"/>
                      </a:cubicBezTo>
                      <a:cubicBezTo>
                        <a:pt x="30847" y="6643"/>
                        <a:pt x="30434" y="6628"/>
                        <a:pt x="30029" y="6645"/>
                      </a:cubicBezTo>
                      <a:cubicBezTo>
                        <a:pt x="28640" y="6669"/>
                        <a:pt x="27253" y="6699"/>
                        <a:pt x="25864" y="6702"/>
                      </a:cubicBezTo>
                      <a:cubicBezTo>
                        <a:pt x="25862" y="6702"/>
                        <a:pt x="25861" y="6702"/>
                        <a:pt x="25859" y="6702"/>
                      </a:cubicBezTo>
                      <a:cubicBezTo>
                        <a:pt x="25714" y="6702"/>
                        <a:pt x="25672" y="6481"/>
                        <a:pt x="25811" y="6431"/>
                      </a:cubicBezTo>
                      <a:cubicBezTo>
                        <a:pt x="27602" y="6375"/>
                        <a:pt x="29405" y="6388"/>
                        <a:pt x="31199" y="6367"/>
                      </a:cubicBezTo>
                      <a:cubicBezTo>
                        <a:pt x="31201" y="6367"/>
                        <a:pt x="31202" y="6367"/>
                        <a:pt x="31204" y="6367"/>
                      </a:cubicBezTo>
                      <a:close/>
                      <a:moveTo>
                        <a:pt x="15610" y="4129"/>
                      </a:moveTo>
                      <a:cubicBezTo>
                        <a:pt x="15802" y="4133"/>
                        <a:pt x="16226" y="4314"/>
                        <a:pt x="16496" y="4481"/>
                      </a:cubicBezTo>
                      <a:cubicBezTo>
                        <a:pt x="16868" y="4740"/>
                        <a:pt x="16913" y="5015"/>
                        <a:pt x="17197" y="5280"/>
                      </a:cubicBezTo>
                      <a:cubicBezTo>
                        <a:pt x="17863" y="5943"/>
                        <a:pt x="18911" y="6282"/>
                        <a:pt x="19828" y="6712"/>
                      </a:cubicBezTo>
                      <a:cubicBezTo>
                        <a:pt x="19952" y="6782"/>
                        <a:pt x="20142" y="6808"/>
                        <a:pt x="20197" y="6954"/>
                      </a:cubicBezTo>
                      <a:cubicBezTo>
                        <a:pt x="20232" y="7069"/>
                        <a:pt x="20132" y="7176"/>
                        <a:pt x="20025" y="7176"/>
                      </a:cubicBezTo>
                      <a:cubicBezTo>
                        <a:pt x="19996" y="7176"/>
                        <a:pt x="19967" y="7168"/>
                        <a:pt x="19941" y="7151"/>
                      </a:cubicBezTo>
                      <a:cubicBezTo>
                        <a:pt x="19525" y="6922"/>
                        <a:pt x="19115" y="6683"/>
                        <a:pt x="18684" y="6485"/>
                      </a:cubicBezTo>
                      <a:cubicBezTo>
                        <a:pt x="18170" y="6236"/>
                        <a:pt x="17630" y="6011"/>
                        <a:pt x="17197" y="5632"/>
                      </a:cubicBezTo>
                      <a:cubicBezTo>
                        <a:pt x="16930" y="5415"/>
                        <a:pt x="16742" y="5119"/>
                        <a:pt x="16483" y="4896"/>
                      </a:cubicBezTo>
                      <a:cubicBezTo>
                        <a:pt x="16415" y="4838"/>
                        <a:pt x="15843" y="4453"/>
                        <a:pt x="15591" y="4417"/>
                      </a:cubicBezTo>
                      <a:cubicBezTo>
                        <a:pt x="15439" y="4381"/>
                        <a:pt x="15455" y="4142"/>
                        <a:pt x="15610" y="4129"/>
                      </a:cubicBezTo>
                      <a:close/>
                      <a:moveTo>
                        <a:pt x="21591" y="7771"/>
                      </a:moveTo>
                      <a:cubicBezTo>
                        <a:pt x="21615" y="7771"/>
                        <a:pt x="21642" y="7778"/>
                        <a:pt x="21668" y="7794"/>
                      </a:cubicBezTo>
                      <a:cubicBezTo>
                        <a:pt x="22299" y="8122"/>
                        <a:pt x="22947" y="8421"/>
                        <a:pt x="23589" y="8726"/>
                      </a:cubicBezTo>
                      <a:cubicBezTo>
                        <a:pt x="23711" y="8799"/>
                        <a:pt x="23872" y="8828"/>
                        <a:pt x="23966" y="8932"/>
                      </a:cubicBezTo>
                      <a:cubicBezTo>
                        <a:pt x="24012" y="9009"/>
                        <a:pt x="23969" y="9117"/>
                        <a:pt x="23882" y="9139"/>
                      </a:cubicBezTo>
                      <a:cubicBezTo>
                        <a:pt x="23878" y="9139"/>
                        <a:pt x="23874" y="9139"/>
                        <a:pt x="23869" y="9139"/>
                      </a:cubicBezTo>
                      <a:cubicBezTo>
                        <a:pt x="23718" y="9139"/>
                        <a:pt x="23504" y="8993"/>
                        <a:pt x="23284" y="8916"/>
                      </a:cubicBezTo>
                      <a:cubicBezTo>
                        <a:pt x="22685" y="8652"/>
                        <a:pt x="22069" y="8412"/>
                        <a:pt x="21512" y="8063"/>
                      </a:cubicBezTo>
                      <a:cubicBezTo>
                        <a:pt x="21362" y="7979"/>
                        <a:pt x="21455" y="7771"/>
                        <a:pt x="21591" y="7771"/>
                      </a:cubicBezTo>
                      <a:close/>
                      <a:moveTo>
                        <a:pt x="56548" y="0"/>
                      </a:moveTo>
                      <a:cubicBezTo>
                        <a:pt x="55241" y="0"/>
                        <a:pt x="53934" y="13"/>
                        <a:pt x="52627" y="19"/>
                      </a:cubicBezTo>
                      <a:cubicBezTo>
                        <a:pt x="52434" y="19"/>
                        <a:pt x="52240" y="18"/>
                        <a:pt x="52046" y="18"/>
                      </a:cubicBezTo>
                      <a:cubicBezTo>
                        <a:pt x="49178" y="18"/>
                        <a:pt x="46310" y="95"/>
                        <a:pt x="43443" y="144"/>
                      </a:cubicBezTo>
                      <a:cubicBezTo>
                        <a:pt x="40153" y="189"/>
                        <a:pt x="36862" y="180"/>
                        <a:pt x="33572" y="187"/>
                      </a:cubicBezTo>
                      <a:cubicBezTo>
                        <a:pt x="28894" y="201"/>
                        <a:pt x="24218" y="399"/>
                        <a:pt x="19539" y="399"/>
                      </a:cubicBezTo>
                      <a:cubicBezTo>
                        <a:pt x="18900" y="399"/>
                        <a:pt x="18261" y="396"/>
                        <a:pt x="17622" y="387"/>
                      </a:cubicBezTo>
                      <a:cubicBezTo>
                        <a:pt x="15062" y="364"/>
                        <a:pt x="12505" y="231"/>
                        <a:pt x="9947" y="144"/>
                      </a:cubicBezTo>
                      <a:cubicBezTo>
                        <a:pt x="9780" y="140"/>
                        <a:pt x="9614" y="138"/>
                        <a:pt x="9447" y="134"/>
                      </a:cubicBezTo>
                      <a:cubicBezTo>
                        <a:pt x="9443" y="134"/>
                        <a:pt x="9438" y="135"/>
                        <a:pt x="9434" y="137"/>
                      </a:cubicBezTo>
                      <a:cubicBezTo>
                        <a:pt x="9418" y="142"/>
                        <a:pt x="9402" y="144"/>
                        <a:pt x="9388" y="144"/>
                      </a:cubicBezTo>
                      <a:cubicBezTo>
                        <a:pt x="9365" y="144"/>
                        <a:pt x="9343" y="139"/>
                        <a:pt x="9324" y="131"/>
                      </a:cubicBezTo>
                      <a:cubicBezTo>
                        <a:pt x="7396" y="81"/>
                        <a:pt x="5468" y="70"/>
                        <a:pt x="3539" y="70"/>
                      </a:cubicBezTo>
                      <a:cubicBezTo>
                        <a:pt x="2798" y="70"/>
                        <a:pt x="2058" y="71"/>
                        <a:pt x="1318" y="73"/>
                      </a:cubicBezTo>
                      <a:cubicBezTo>
                        <a:pt x="878" y="56"/>
                        <a:pt x="439" y="43"/>
                        <a:pt x="0" y="34"/>
                      </a:cubicBezTo>
                      <a:lnTo>
                        <a:pt x="0" y="34"/>
                      </a:lnTo>
                      <a:cubicBezTo>
                        <a:pt x="422" y="135"/>
                        <a:pt x="846" y="225"/>
                        <a:pt x="1270" y="313"/>
                      </a:cubicBezTo>
                      <a:cubicBezTo>
                        <a:pt x="2749" y="616"/>
                        <a:pt x="4043" y="723"/>
                        <a:pt x="5522" y="927"/>
                      </a:cubicBezTo>
                      <a:cubicBezTo>
                        <a:pt x="6348" y="1055"/>
                        <a:pt x="7714" y="1331"/>
                        <a:pt x="8743" y="1546"/>
                      </a:cubicBezTo>
                      <a:cubicBezTo>
                        <a:pt x="9136" y="1625"/>
                        <a:pt x="9299" y="1659"/>
                        <a:pt x="9585" y="1842"/>
                      </a:cubicBezTo>
                      <a:cubicBezTo>
                        <a:pt x="9837" y="1970"/>
                        <a:pt x="9984" y="2196"/>
                        <a:pt x="10097" y="2580"/>
                      </a:cubicBezTo>
                      <a:cubicBezTo>
                        <a:pt x="10239" y="2981"/>
                        <a:pt x="10572" y="3399"/>
                        <a:pt x="11170" y="3641"/>
                      </a:cubicBezTo>
                      <a:cubicBezTo>
                        <a:pt x="12227" y="4071"/>
                        <a:pt x="14055" y="4313"/>
                        <a:pt x="15330" y="4804"/>
                      </a:cubicBezTo>
                      <a:cubicBezTo>
                        <a:pt x="15789" y="4983"/>
                        <a:pt x="16051" y="5255"/>
                        <a:pt x="16235" y="5593"/>
                      </a:cubicBezTo>
                      <a:cubicBezTo>
                        <a:pt x="16405" y="5856"/>
                        <a:pt x="16693" y="6159"/>
                        <a:pt x="17050" y="6383"/>
                      </a:cubicBezTo>
                      <a:cubicBezTo>
                        <a:pt x="17676" y="6740"/>
                        <a:pt x="18536" y="6977"/>
                        <a:pt x="19121" y="7252"/>
                      </a:cubicBezTo>
                      <a:cubicBezTo>
                        <a:pt x="19723" y="7511"/>
                        <a:pt x="20226" y="7943"/>
                        <a:pt x="20770" y="8299"/>
                      </a:cubicBezTo>
                      <a:cubicBezTo>
                        <a:pt x="20770" y="8298"/>
                        <a:pt x="20771" y="8298"/>
                        <a:pt x="20771" y="8298"/>
                      </a:cubicBezTo>
                      <a:cubicBezTo>
                        <a:pt x="20783" y="8298"/>
                        <a:pt x="20897" y="8378"/>
                        <a:pt x="20940" y="8400"/>
                      </a:cubicBezTo>
                      <a:cubicBezTo>
                        <a:pt x="21038" y="8473"/>
                        <a:pt x="21183" y="8490"/>
                        <a:pt x="21261" y="8586"/>
                      </a:cubicBezTo>
                      <a:cubicBezTo>
                        <a:pt x="21261" y="8587"/>
                        <a:pt x="21261" y="8590"/>
                        <a:pt x="21263" y="8592"/>
                      </a:cubicBezTo>
                      <a:cubicBezTo>
                        <a:pt x="21403" y="8670"/>
                        <a:pt x="21499" y="8680"/>
                        <a:pt x="21671" y="8762"/>
                      </a:cubicBezTo>
                      <a:cubicBezTo>
                        <a:pt x="21837" y="8830"/>
                        <a:pt x="22336" y="9091"/>
                        <a:pt x="22540" y="9174"/>
                      </a:cubicBezTo>
                      <a:cubicBezTo>
                        <a:pt x="23044" y="9394"/>
                        <a:pt x="23866" y="9656"/>
                        <a:pt x="24684" y="9801"/>
                      </a:cubicBezTo>
                      <a:cubicBezTo>
                        <a:pt x="29681" y="9929"/>
                        <a:pt x="34682" y="10044"/>
                        <a:pt x="39682" y="10044"/>
                      </a:cubicBezTo>
                      <a:cubicBezTo>
                        <a:pt x="42178" y="10044"/>
                        <a:pt x="44675" y="10015"/>
                        <a:pt x="47170" y="9945"/>
                      </a:cubicBezTo>
                      <a:cubicBezTo>
                        <a:pt x="49976" y="9830"/>
                        <a:pt x="52784" y="9706"/>
                        <a:pt x="55583" y="9463"/>
                      </a:cubicBezTo>
                      <a:cubicBezTo>
                        <a:pt x="57228" y="9279"/>
                        <a:pt x="58599" y="9259"/>
                        <a:pt x="60132" y="8781"/>
                      </a:cubicBezTo>
                      <a:cubicBezTo>
                        <a:pt x="60131" y="7552"/>
                        <a:pt x="60216" y="6325"/>
                        <a:pt x="60263" y="5096"/>
                      </a:cubicBezTo>
                      <a:cubicBezTo>
                        <a:pt x="60345" y="3411"/>
                        <a:pt x="60373" y="1722"/>
                        <a:pt x="60419" y="35"/>
                      </a:cubicBezTo>
                      <a:lnTo>
                        <a:pt x="60419" y="35"/>
                      </a:lnTo>
                      <a:cubicBezTo>
                        <a:pt x="60328" y="38"/>
                        <a:pt x="60237" y="39"/>
                        <a:pt x="60146" y="39"/>
                      </a:cubicBezTo>
                      <a:cubicBezTo>
                        <a:pt x="59636" y="39"/>
                        <a:pt x="59123" y="9"/>
                        <a:pt x="58613" y="9"/>
                      </a:cubicBezTo>
                      <a:cubicBezTo>
                        <a:pt x="58552" y="9"/>
                        <a:pt x="58491" y="10"/>
                        <a:pt x="58430" y="11"/>
                      </a:cubicBezTo>
                      <a:cubicBezTo>
                        <a:pt x="57802" y="3"/>
                        <a:pt x="57175" y="0"/>
                        <a:pt x="565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1"/>
                <p:cNvSpPr/>
                <p:nvPr/>
              </p:nvSpPr>
              <p:spPr>
                <a:xfrm>
                  <a:off x="7186578" y="3780661"/>
                  <a:ext cx="160249" cy="101831"/>
                </a:xfrm>
                <a:custGeom>
                  <a:avLst/>
                  <a:gdLst/>
                  <a:ahLst/>
                  <a:cxnLst/>
                  <a:rect l="l" t="t" r="r" b="b"/>
                  <a:pathLst>
                    <a:path w="4795" h="3047" extrusionOk="0">
                      <a:moveTo>
                        <a:pt x="172" y="0"/>
                      </a:moveTo>
                      <a:cubicBezTo>
                        <a:pt x="17" y="12"/>
                        <a:pt x="1" y="251"/>
                        <a:pt x="153" y="287"/>
                      </a:cubicBezTo>
                      <a:cubicBezTo>
                        <a:pt x="405" y="325"/>
                        <a:pt x="977" y="708"/>
                        <a:pt x="1045" y="766"/>
                      </a:cubicBezTo>
                      <a:cubicBezTo>
                        <a:pt x="1304" y="989"/>
                        <a:pt x="1492" y="1285"/>
                        <a:pt x="1757" y="1502"/>
                      </a:cubicBezTo>
                      <a:cubicBezTo>
                        <a:pt x="2192" y="1881"/>
                        <a:pt x="2732" y="2106"/>
                        <a:pt x="3246" y="2356"/>
                      </a:cubicBezTo>
                      <a:cubicBezTo>
                        <a:pt x="3677" y="2553"/>
                        <a:pt x="4087" y="2792"/>
                        <a:pt x="4503" y="3022"/>
                      </a:cubicBezTo>
                      <a:cubicBezTo>
                        <a:pt x="4529" y="3039"/>
                        <a:pt x="4558" y="3046"/>
                        <a:pt x="4586" y="3046"/>
                      </a:cubicBezTo>
                      <a:cubicBezTo>
                        <a:pt x="4693" y="3046"/>
                        <a:pt x="4794" y="2940"/>
                        <a:pt x="4759" y="2825"/>
                      </a:cubicBezTo>
                      <a:cubicBezTo>
                        <a:pt x="4704" y="2678"/>
                        <a:pt x="4514" y="2653"/>
                        <a:pt x="4390" y="2582"/>
                      </a:cubicBezTo>
                      <a:cubicBezTo>
                        <a:pt x="3473" y="2152"/>
                        <a:pt x="2425" y="1813"/>
                        <a:pt x="1759" y="1150"/>
                      </a:cubicBezTo>
                      <a:cubicBezTo>
                        <a:pt x="1475" y="885"/>
                        <a:pt x="1428" y="610"/>
                        <a:pt x="1058" y="351"/>
                      </a:cubicBezTo>
                      <a:cubicBezTo>
                        <a:pt x="788" y="184"/>
                        <a:pt x="364" y="3"/>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1"/>
                <p:cNvSpPr/>
                <p:nvPr/>
              </p:nvSpPr>
              <p:spPr>
                <a:xfrm>
                  <a:off x="7384558" y="3902343"/>
                  <a:ext cx="88596" cy="45752"/>
                </a:xfrm>
                <a:custGeom>
                  <a:avLst/>
                  <a:gdLst/>
                  <a:ahLst/>
                  <a:cxnLst/>
                  <a:rect l="l" t="t" r="r" b="b"/>
                  <a:pathLst>
                    <a:path w="2651" h="1369" extrusionOk="0">
                      <a:moveTo>
                        <a:pt x="228" y="1"/>
                      </a:moveTo>
                      <a:cubicBezTo>
                        <a:pt x="93" y="1"/>
                        <a:pt x="1" y="208"/>
                        <a:pt x="150" y="292"/>
                      </a:cubicBezTo>
                      <a:cubicBezTo>
                        <a:pt x="707" y="641"/>
                        <a:pt x="1323" y="881"/>
                        <a:pt x="1922" y="1145"/>
                      </a:cubicBezTo>
                      <a:cubicBezTo>
                        <a:pt x="2142" y="1222"/>
                        <a:pt x="2356" y="1368"/>
                        <a:pt x="2507" y="1368"/>
                      </a:cubicBezTo>
                      <a:cubicBezTo>
                        <a:pt x="2512" y="1368"/>
                        <a:pt x="2516" y="1368"/>
                        <a:pt x="2520" y="1368"/>
                      </a:cubicBezTo>
                      <a:cubicBezTo>
                        <a:pt x="2607" y="1346"/>
                        <a:pt x="2650" y="1239"/>
                        <a:pt x="2604" y="1161"/>
                      </a:cubicBezTo>
                      <a:cubicBezTo>
                        <a:pt x="2510" y="1057"/>
                        <a:pt x="2349" y="1028"/>
                        <a:pt x="2227" y="955"/>
                      </a:cubicBezTo>
                      <a:cubicBezTo>
                        <a:pt x="1585" y="650"/>
                        <a:pt x="937" y="351"/>
                        <a:pt x="306" y="24"/>
                      </a:cubicBezTo>
                      <a:cubicBezTo>
                        <a:pt x="279" y="8"/>
                        <a:pt x="253"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1"/>
                <p:cNvSpPr/>
                <p:nvPr/>
              </p:nvSpPr>
              <p:spPr>
                <a:xfrm>
                  <a:off x="7145705" y="3762748"/>
                  <a:ext cx="25466" cy="13702"/>
                </a:xfrm>
                <a:custGeom>
                  <a:avLst/>
                  <a:gdLst/>
                  <a:ahLst/>
                  <a:cxnLst/>
                  <a:rect l="l" t="t" r="r" b="b"/>
                  <a:pathLst>
                    <a:path w="762" h="410" extrusionOk="0">
                      <a:moveTo>
                        <a:pt x="171" y="0"/>
                      </a:moveTo>
                      <a:cubicBezTo>
                        <a:pt x="84" y="0"/>
                        <a:pt x="16" y="36"/>
                        <a:pt x="2" y="150"/>
                      </a:cubicBezTo>
                      <a:cubicBezTo>
                        <a:pt x="0" y="290"/>
                        <a:pt x="158" y="308"/>
                        <a:pt x="262" y="341"/>
                      </a:cubicBezTo>
                      <a:cubicBezTo>
                        <a:pt x="363" y="358"/>
                        <a:pt x="463" y="409"/>
                        <a:pt x="565" y="409"/>
                      </a:cubicBezTo>
                      <a:cubicBezTo>
                        <a:pt x="569" y="409"/>
                        <a:pt x="573" y="409"/>
                        <a:pt x="577" y="409"/>
                      </a:cubicBezTo>
                      <a:cubicBezTo>
                        <a:pt x="746" y="396"/>
                        <a:pt x="762" y="135"/>
                        <a:pt x="597" y="96"/>
                      </a:cubicBezTo>
                      <a:cubicBezTo>
                        <a:pt x="489" y="86"/>
                        <a:pt x="306" y="0"/>
                        <a:pt x="1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1"/>
                <p:cNvSpPr/>
                <p:nvPr/>
              </p:nvSpPr>
              <p:spPr>
                <a:xfrm>
                  <a:off x="6947391" y="3667033"/>
                  <a:ext cx="131675" cy="87260"/>
                </a:xfrm>
                <a:custGeom>
                  <a:avLst/>
                  <a:gdLst/>
                  <a:ahLst/>
                  <a:cxnLst/>
                  <a:rect l="l" t="t" r="r" b="b"/>
                  <a:pathLst>
                    <a:path w="3940" h="2611" extrusionOk="0">
                      <a:moveTo>
                        <a:pt x="268" y="1"/>
                      </a:moveTo>
                      <a:cubicBezTo>
                        <a:pt x="223" y="1"/>
                        <a:pt x="177" y="22"/>
                        <a:pt x="151" y="60"/>
                      </a:cubicBezTo>
                      <a:cubicBezTo>
                        <a:pt x="0" y="374"/>
                        <a:pt x="462" y="290"/>
                        <a:pt x="668" y="368"/>
                      </a:cubicBezTo>
                      <a:cubicBezTo>
                        <a:pt x="1215" y="474"/>
                        <a:pt x="1628" y="710"/>
                        <a:pt x="2001" y="1047"/>
                      </a:cubicBezTo>
                      <a:cubicBezTo>
                        <a:pt x="2549" y="1554"/>
                        <a:pt x="3057" y="2114"/>
                        <a:pt x="3625" y="2594"/>
                      </a:cubicBezTo>
                      <a:cubicBezTo>
                        <a:pt x="3649" y="2605"/>
                        <a:pt x="3673" y="2611"/>
                        <a:pt x="3695" y="2611"/>
                      </a:cubicBezTo>
                      <a:cubicBezTo>
                        <a:pt x="3836" y="2611"/>
                        <a:pt x="3940" y="2416"/>
                        <a:pt x="3820" y="2304"/>
                      </a:cubicBezTo>
                      <a:cubicBezTo>
                        <a:pt x="2875" y="1479"/>
                        <a:pt x="2048" y="354"/>
                        <a:pt x="748" y="103"/>
                      </a:cubicBezTo>
                      <a:cubicBezTo>
                        <a:pt x="601" y="70"/>
                        <a:pt x="455" y="35"/>
                        <a:pt x="307" y="6"/>
                      </a:cubicBezTo>
                      <a:cubicBezTo>
                        <a:pt x="295" y="3"/>
                        <a:pt x="281" y="1"/>
                        <a:pt x="2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11"/>
                <p:cNvSpPr/>
                <p:nvPr/>
              </p:nvSpPr>
              <p:spPr>
                <a:xfrm>
                  <a:off x="7400065" y="3688455"/>
                  <a:ext cx="221842" cy="15540"/>
                </a:xfrm>
                <a:custGeom>
                  <a:avLst/>
                  <a:gdLst/>
                  <a:ahLst/>
                  <a:cxnLst/>
                  <a:rect l="l" t="t" r="r" b="b"/>
                  <a:pathLst>
                    <a:path w="6638" h="465" extrusionOk="0">
                      <a:moveTo>
                        <a:pt x="6450" y="1"/>
                      </a:moveTo>
                      <a:cubicBezTo>
                        <a:pt x="6449" y="1"/>
                        <a:pt x="6447" y="1"/>
                        <a:pt x="6445" y="1"/>
                      </a:cubicBezTo>
                      <a:cubicBezTo>
                        <a:pt x="5478" y="49"/>
                        <a:pt x="4507" y="34"/>
                        <a:pt x="3539" y="66"/>
                      </a:cubicBezTo>
                      <a:cubicBezTo>
                        <a:pt x="2453" y="107"/>
                        <a:pt x="1371" y="201"/>
                        <a:pt x="284" y="230"/>
                      </a:cubicBezTo>
                      <a:cubicBezTo>
                        <a:pt x="273" y="231"/>
                        <a:pt x="263" y="231"/>
                        <a:pt x="252" y="231"/>
                      </a:cubicBezTo>
                      <a:cubicBezTo>
                        <a:pt x="231" y="231"/>
                        <a:pt x="208" y="230"/>
                        <a:pt x="186" y="230"/>
                      </a:cubicBezTo>
                      <a:cubicBezTo>
                        <a:pt x="144" y="230"/>
                        <a:pt x="104" y="235"/>
                        <a:pt x="72" y="266"/>
                      </a:cubicBezTo>
                      <a:cubicBezTo>
                        <a:pt x="1" y="333"/>
                        <a:pt x="52" y="464"/>
                        <a:pt x="152" y="464"/>
                      </a:cubicBezTo>
                      <a:cubicBezTo>
                        <a:pt x="153" y="464"/>
                        <a:pt x="154" y="464"/>
                        <a:pt x="155" y="464"/>
                      </a:cubicBezTo>
                      <a:cubicBezTo>
                        <a:pt x="1832" y="422"/>
                        <a:pt x="3511" y="437"/>
                        <a:pt x="5185" y="341"/>
                      </a:cubicBezTo>
                      <a:cubicBezTo>
                        <a:pt x="5622" y="306"/>
                        <a:pt x="6067" y="315"/>
                        <a:pt x="6500" y="270"/>
                      </a:cubicBezTo>
                      <a:cubicBezTo>
                        <a:pt x="6637" y="222"/>
                        <a:pt x="6595" y="1"/>
                        <a:pt x="64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1"/>
                <p:cNvSpPr/>
                <p:nvPr/>
              </p:nvSpPr>
              <p:spPr>
                <a:xfrm>
                  <a:off x="7305052" y="3692733"/>
                  <a:ext cx="36428" cy="11263"/>
                </a:xfrm>
                <a:custGeom>
                  <a:avLst/>
                  <a:gdLst/>
                  <a:ahLst/>
                  <a:cxnLst/>
                  <a:rect l="l" t="t" r="r" b="b"/>
                  <a:pathLst>
                    <a:path w="1090" h="337" extrusionOk="0">
                      <a:moveTo>
                        <a:pt x="891" y="8"/>
                      </a:moveTo>
                      <a:cubicBezTo>
                        <a:pt x="890" y="8"/>
                        <a:pt x="889" y="8"/>
                        <a:pt x="888" y="8"/>
                      </a:cubicBezTo>
                      <a:cubicBezTo>
                        <a:pt x="630" y="22"/>
                        <a:pt x="364" y="0"/>
                        <a:pt x="109" y="39"/>
                      </a:cubicBezTo>
                      <a:cubicBezTo>
                        <a:pt x="37" y="64"/>
                        <a:pt x="0" y="151"/>
                        <a:pt x="19" y="222"/>
                      </a:cubicBezTo>
                      <a:cubicBezTo>
                        <a:pt x="36" y="288"/>
                        <a:pt x="100" y="336"/>
                        <a:pt x="167" y="336"/>
                      </a:cubicBezTo>
                      <a:cubicBezTo>
                        <a:pt x="168" y="336"/>
                        <a:pt x="169" y="336"/>
                        <a:pt x="170" y="336"/>
                      </a:cubicBezTo>
                      <a:cubicBezTo>
                        <a:pt x="409" y="330"/>
                        <a:pt x="649" y="325"/>
                        <a:pt x="888" y="320"/>
                      </a:cubicBezTo>
                      <a:cubicBezTo>
                        <a:pt x="889" y="320"/>
                        <a:pt x="890" y="320"/>
                        <a:pt x="891" y="320"/>
                      </a:cubicBezTo>
                      <a:cubicBezTo>
                        <a:pt x="1090" y="320"/>
                        <a:pt x="1090" y="8"/>
                        <a:pt x="891" y="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1"/>
                <p:cNvSpPr/>
                <p:nvPr/>
              </p:nvSpPr>
              <p:spPr>
                <a:xfrm>
                  <a:off x="7717120" y="3690928"/>
                  <a:ext cx="103836" cy="11998"/>
                </a:xfrm>
                <a:custGeom>
                  <a:avLst/>
                  <a:gdLst/>
                  <a:ahLst/>
                  <a:cxnLst/>
                  <a:rect l="l" t="t" r="r" b="b"/>
                  <a:pathLst>
                    <a:path w="3107" h="359" extrusionOk="0">
                      <a:moveTo>
                        <a:pt x="2901" y="1"/>
                      </a:moveTo>
                      <a:cubicBezTo>
                        <a:pt x="2899" y="1"/>
                        <a:pt x="2897" y="1"/>
                        <a:pt x="2895" y="1"/>
                      </a:cubicBezTo>
                      <a:cubicBezTo>
                        <a:pt x="2185" y="67"/>
                        <a:pt x="1471" y="60"/>
                        <a:pt x="760" y="77"/>
                      </a:cubicBezTo>
                      <a:cubicBezTo>
                        <a:pt x="556" y="82"/>
                        <a:pt x="350" y="85"/>
                        <a:pt x="146" y="89"/>
                      </a:cubicBezTo>
                      <a:cubicBezTo>
                        <a:pt x="145" y="89"/>
                        <a:pt x="143" y="89"/>
                        <a:pt x="142" y="89"/>
                      </a:cubicBezTo>
                      <a:cubicBezTo>
                        <a:pt x="110" y="89"/>
                        <a:pt x="80" y="103"/>
                        <a:pt x="58" y="125"/>
                      </a:cubicBezTo>
                      <a:cubicBezTo>
                        <a:pt x="0" y="180"/>
                        <a:pt x="15" y="282"/>
                        <a:pt x="84" y="322"/>
                      </a:cubicBezTo>
                      <a:cubicBezTo>
                        <a:pt x="114" y="337"/>
                        <a:pt x="147" y="340"/>
                        <a:pt x="181" y="340"/>
                      </a:cubicBezTo>
                      <a:cubicBezTo>
                        <a:pt x="206" y="340"/>
                        <a:pt x="232" y="338"/>
                        <a:pt x="257" y="338"/>
                      </a:cubicBezTo>
                      <a:cubicBezTo>
                        <a:pt x="267" y="338"/>
                        <a:pt x="278" y="339"/>
                        <a:pt x="288" y="340"/>
                      </a:cubicBezTo>
                      <a:cubicBezTo>
                        <a:pt x="330" y="339"/>
                        <a:pt x="372" y="339"/>
                        <a:pt x="415" y="339"/>
                      </a:cubicBezTo>
                      <a:cubicBezTo>
                        <a:pt x="880" y="339"/>
                        <a:pt x="1349" y="358"/>
                        <a:pt x="1816" y="358"/>
                      </a:cubicBezTo>
                      <a:cubicBezTo>
                        <a:pt x="2197" y="358"/>
                        <a:pt x="2577" y="345"/>
                        <a:pt x="2954" y="299"/>
                      </a:cubicBezTo>
                      <a:cubicBezTo>
                        <a:pt x="3107" y="245"/>
                        <a:pt x="3060" y="1"/>
                        <a:pt x="29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1"/>
                <p:cNvSpPr/>
                <p:nvPr/>
              </p:nvSpPr>
              <p:spPr>
                <a:xfrm>
                  <a:off x="7725876" y="3759406"/>
                  <a:ext cx="300646" cy="14805"/>
                </a:xfrm>
                <a:custGeom>
                  <a:avLst/>
                  <a:gdLst/>
                  <a:ahLst/>
                  <a:cxnLst/>
                  <a:rect l="l" t="t" r="r" b="b"/>
                  <a:pathLst>
                    <a:path w="8996" h="443" extrusionOk="0">
                      <a:moveTo>
                        <a:pt x="8841" y="1"/>
                      </a:moveTo>
                      <a:cubicBezTo>
                        <a:pt x="8840" y="1"/>
                        <a:pt x="8839" y="1"/>
                        <a:pt x="8837" y="1"/>
                      </a:cubicBezTo>
                      <a:cubicBezTo>
                        <a:pt x="7806" y="92"/>
                        <a:pt x="6773" y="112"/>
                        <a:pt x="5740" y="112"/>
                      </a:cubicBezTo>
                      <a:cubicBezTo>
                        <a:pt x="4880" y="112"/>
                        <a:pt x="4019" y="98"/>
                        <a:pt x="3159" y="98"/>
                      </a:cubicBezTo>
                      <a:cubicBezTo>
                        <a:pt x="2507" y="98"/>
                        <a:pt x="1856" y="106"/>
                        <a:pt x="1205" y="135"/>
                      </a:cubicBezTo>
                      <a:cubicBezTo>
                        <a:pt x="1058" y="142"/>
                        <a:pt x="909" y="143"/>
                        <a:pt x="761" y="143"/>
                      </a:cubicBezTo>
                      <a:cubicBezTo>
                        <a:pt x="738" y="143"/>
                        <a:pt x="716" y="143"/>
                        <a:pt x="693" y="143"/>
                      </a:cubicBezTo>
                      <a:cubicBezTo>
                        <a:pt x="493" y="143"/>
                        <a:pt x="294" y="144"/>
                        <a:pt x="97" y="160"/>
                      </a:cubicBezTo>
                      <a:cubicBezTo>
                        <a:pt x="20" y="186"/>
                        <a:pt x="0" y="297"/>
                        <a:pt x="60" y="352"/>
                      </a:cubicBezTo>
                      <a:cubicBezTo>
                        <a:pt x="137" y="388"/>
                        <a:pt x="234" y="397"/>
                        <a:pt x="336" y="397"/>
                      </a:cubicBezTo>
                      <a:cubicBezTo>
                        <a:pt x="436" y="397"/>
                        <a:pt x="542" y="388"/>
                        <a:pt x="639" y="388"/>
                      </a:cubicBezTo>
                      <a:cubicBezTo>
                        <a:pt x="681" y="388"/>
                        <a:pt x="722" y="390"/>
                        <a:pt x="760" y="394"/>
                      </a:cubicBezTo>
                      <a:cubicBezTo>
                        <a:pt x="1869" y="419"/>
                        <a:pt x="2978" y="443"/>
                        <a:pt x="4087" y="443"/>
                      </a:cubicBezTo>
                      <a:cubicBezTo>
                        <a:pt x="5205" y="443"/>
                        <a:pt x="6322" y="419"/>
                        <a:pt x="7438" y="347"/>
                      </a:cubicBezTo>
                      <a:cubicBezTo>
                        <a:pt x="7919" y="310"/>
                        <a:pt x="8406" y="290"/>
                        <a:pt x="8882" y="224"/>
                      </a:cubicBezTo>
                      <a:cubicBezTo>
                        <a:pt x="8995" y="184"/>
                        <a:pt x="8963" y="1"/>
                        <a:pt x="8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1"/>
                <p:cNvSpPr/>
                <p:nvPr/>
              </p:nvSpPr>
              <p:spPr>
                <a:xfrm>
                  <a:off x="7629226" y="3765522"/>
                  <a:ext cx="19150" cy="11329"/>
                </a:xfrm>
                <a:custGeom>
                  <a:avLst/>
                  <a:gdLst/>
                  <a:ahLst/>
                  <a:cxnLst/>
                  <a:rect l="l" t="t" r="r" b="b"/>
                  <a:pathLst>
                    <a:path w="573" h="339" extrusionOk="0">
                      <a:moveTo>
                        <a:pt x="357" y="0"/>
                      </a:moveTo>
                      <a:cubicBezTo>
                        <a:pt x="356" y="0"/>
                        <a:pt x="354" y="0"/>
                        <a:pt x="352" y="0"/>
                      </a:cubicBezTo>
                      <a:cubicBezTo>
                        <a:pt x="334" y="2"/>
                        <a:pt x="314" y="3"/>
                        <a:pt x="294" y="3"/>
                      </a:cubicBezTo>
                      <a:cubicBezTo>
                        <a:pt x="280" y="3"/>
                        <a:pt x="266" y="2"/>
                        <a:pt x="251" y="2"/>
                      </a:cubicBezTo>
                      <a:cubicBezTo>
                        <a:pt x="188" y="2"/>
                        <a:pt x="124" y="7"/>
                        <a:pt x="77" y="54"/>
                      </a:cubicBezTo>
                      <a:cubicBezTo>
                        <a:pt x="1" y="126"/>
                        <a:pt x="19" y="261"/>
                        <a:pt x="111" y="313"/>
                      </a:cubicBezTo>
                      <a:cubicBezTo>
                        <a:pt x="152" y="329"/>
                        <a:pt x="212" y="339"/>
                        <a:pt x="273" y="339"/>
                      </a:cubicBezTo>
                      <a:cubicBezTo>
                        <a:pt x="349" y="339"/>
                        <a:pt x="427" y="323"/>
                        <a:pt x="470" y="282"/>
                      </a:cubicBezTo>
                      <a:cubicBezTo>
                        <a:pt x="573" y="187"/>
                        <a:pt x="497"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1"/>
                <p:cNvSpPr/>
                <p:nvPr/>
              </p:nvSpPr>
              <p:spPr>
                <a:xfrm>
                  <a:off x="7528632" y="3855421"/>
                  <a:ext cx="190427" cy="11196"/>
                </a:xfrm>
                <a:custGeom>
                  <a:avLst/>
                  <a:gdLst/>
                  <a:ahLst/>
                  <a:cxnLst/>
                  <a:rect l="l" t="t" r="r" b="b"/>
                  <a:pathLst>
                    <a:path w="5698" h="335" extrusionOk="0">
                      <a:moveTo>
                        <a:pt x="5531" y="0"/>
                      </a:moveTo>
                      <a:cubicBezTo>
                        <a:pt x="5529" y="0"/>
                        <a:pt x="5528" y="0"/>
                        <a:pt x="5526" y="0"/>
                      </a:cubicBezTo>
                      <a:cubicBezTo>
                        <a:pt x="3732" y="21"/>
                        <a:pt x="1929" y="8"/>
                        <a:pt x="138" y="64"/>
                      </a:cubicBezTo>
                      <a:cubicBezTo>
                        <a:pt x="0" y="114"/>
                        <a:pt x="41" y="335"/>
                        <a:pt x="187" y="335"/>
                      </a:cubicBezTo>
                      <a:cubicBezTo>
                        <a:pt x="189" y="335"/>
                        <a:pt x="191" y="335"/>
                        <a:pt x="193" y="335"/>
                      </a:cubicBezTo>
                      <a:cubicBezTo>
                        <a:pt x="1580" y="332"/>
                        <a:pt x="2969" y="302"/>
                        <a:pt x="4356" y="278"/>
                      </a:cubicBezTo>
                      <a:cubicBezTo>
                        <a:pt x="4761" y="261"/>
                        <a:pt x="5174" y="276"/>
                        <a:pt x="5575" y="241"/>
                      </a:cubicBezTo>
                      <a:cubicBezTo>
                        <a:pt x="5698" y="198"/>
                        <a:pt x="5661" y="0"/>
                        <a:pt x="55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1"/>
                <p:cNvSpPr/>
                <p:nvPr/>
              </p:nvSpPr>
              <p:spPr>
                <a:xfrm>
                  <a:off x="8268717" y="3685180"/>
                  <a:ext cx="374772" cy="15875"/>
                </a:xfrm>
                <a:custGeom>
                  <a:avLst/>
                  <a:gdLst/>
                  <a:ahLst/>
                  <a:cxnLst/>
                  <a:rect l="l" t="t" r="r" b="b"/>
                  <a:pathLst>
                    <a:path w="11214" h="475" extrusionOk="0">
                      <a:moveTo>
                        <a:pt x="10945" y="0"/>
                      </a:moveTo>
                      <a:cubicBezTo>
                        <a:pt x="10943" y="0"/>
                        <a:pt x="10940" y="0"/>
                        <a:pt x="10937" y="0"/>
                      </a:cubicBezTo>
                      <a:cubicBezTo>
                        <a:pt x="9722" y="84"/>
                        <a:pt x="8503" y="42"/>
                        <a:pt x="7287" y="66"/>
                      </a:cubicBezTo>
                      <a:cubicBezTo>
                        <a:pt x="4950" y="135"/>
                        <a:pt x="2613" y="168"/>
                        <a:pt x="276" y="219"/>
                      </a:cubicBezTo>
                      <a:cubicBezTo>
                        <a:pt x="261" y="221"/>
                        <a:pt x="246" y="221"/>
                        <a:pt x="231" y="221"/>
                      </a:cubicBezTo>
                      <a:cubicBezTo>
                        <a:pt x="216" y="221"/>
                        <a:pt x="202" y="221"/>
                        <a:pt x="187" y="221"/>
                      </a:cubicBezTo>
                      <a:cubicBezTo>
                        <a:pt x="139" y="221"/>
                        <a:pt x="93" y="225"/>
                        <a:pt x="57" y="260"/>
                      </a:cubicBezTo>
                      <a:cubicBezTo>
                        <a:pt x="1" y="315"/>
                        <a:pt x="12" y="417"/>
                        <a:pt x="82" y="457"/>
                      </a:cubicBezTo>
                      <a:cubicBezTo>
                        <a:pt x="108" y="471"/>
                        <a:pt x="137" y="474"/>
                        <a:pt x="166" y="474"/>
                      </a:cubicBezTo>
                      <a:cubicBezTo>
                        <a:pt x="196" y="474"/>
                        <a:pt x="228" y="470"/>
                        <a:pt x="258" y="470"/>
                      </a:cubicBezTo>
                      <a:cubicBezTo>
                        <a:pt x="264" y="470"/>
                        <a:pt x="271" y="471"/>
                        <a:pt x="277" y="471"/>
                      </a:cubicBezTo>
                      <a:cubicBezTo>
                        <a:pt x="1540" y="444"/>
                        <a:pt x="2803" y="432"/>
                        <a:pt x="4066" y="432"/>
                      </a:cubicBezTo>
                      <a:cubicBezTo>
                        <a:pt x="5142" y="432"/>
                        <a:pt x="6218" y="440"/>
                        <a:pt x="7294" y="455"/>
                      </a:cubicBezTo>
                      <a:cubicBezTo>
                        <a:pt x="7824" y="462"/>
                        <a:pt x="8353" y="468"/>
                        <a:pt x="8882" y="468"/>
                      </a:cubicBezTo>
                      <a:cubicBezTo>
                        <a:pt x="9522" y="468"/>
                        <a:pt x="10162" y="459"/>
                        <a:pt x="10801" y="432"/>
                      </a:cubicBezTo>
                      <a:cubicBezTo>
                        <a:pt x="10898" y="417"/>
                        <a:pt x="11011" y="435"/>
                        <a:pt x="11085" y="358"/>
                      </a:cubicBezTo>
                      <a:cubicBezTo>
                        <a:pt x="11213" y="237"/>
                        <a:pt x="11121" y="0"/>
                        <a:pt x="109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1"/>
                <p:cNvSpPr/>
                <p:nvPr/>
              </p:nvSpPr>
              <p:spPr>
                <a:xfrm>
                  <a:off x="8183964" y="3689458"/>
                  <a:ext cx="30178" cy="13468"/>
                </a:xfrm>
                <a:custGeom>
                  <a:avLst/>
                  <a:gdLst/>
                  <a:ahLst/>
                  <a:cxnLst/>
                  <a:rect l="l" t="t" r="r" b="b"/>
                  <a:pathLst>
                    <a:path w="903" h="403" extrusionOk="0">
                      <a:moveTo>
                        <a:pt x="324" y="1"/>
                      </a:moveTo>
                      <a:cubicBezTo>
                        <a:pt x="217" y="1"/>
                        <a:pt x="121" y="23"/>
                        <a:pt x="72" y="127"/>
                      </a:cubicBezTo>
                      <a:cubicBezTo>
                        <a:pt x="0" y="317"/>
                        <a:pt x="164" y="402"/>
                        <a:pt x="324" y="402"/>
                      </a:cubicBezTo>
                      <a:cubicBezTo>
                        <a:pt x="345" y="402"/>
                        <a:pt x="366" y="401"/>
                        <a:pt x="386" y="398"/>
                      </a:cubicBezTo>
                      <a:cubicBezTo>
                        <a:pt x="399" y="397"/>
                        <a:pt x="411" y="397"/>
                        <a:pt x="424" y="397"/>
                      </a:cubicBezTo>
                      <a:cubicBezTo>
                        <a:pt x="476" y="397"/>
                        <a:pt x="530" y="403"/>
                        <a:pt x="583" y="403"/>
                      </a:cubicBezTo>
                      <a:cubicBezTo>
                        <a:pt x="627" y="403"/>
                        <a:pt x="670" y="399"/>
                        <a:pt x="711" y="384"/>
                      </a:cubicBezTo>
                      <a:cubicBezTo>
                        <a:pt x="903" y="315"/>
                        <a:pt x="842" y="10"/>
                        <a:pt x="642" y="10"/>
                      </a:cubicBezTo>
                      <a:cubicBezTo>
                        <a:pt x="640" y="10"/>
                        <a:pt x="638" y="10"/>
                        <a:pt x="635" y="10"/>
                      </a:cubicBezTo>
                      <a:cubicBezTo>
                        <a:pt x="615" y="13"/>
                        <a:pt x="593" y="14"/>
                        <a:pt x="571" y="14"/>
                      </a:cubicBezTo>
                      <a:cubicBezTo>
                        <a:pt x="493" y="14"/>
                        <a:pt x="405"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1"/>
                <p:cNvSpPr/>
                <p:nvPr/>
              </p:nvSpPr>
              <p:spPr>
                <a:xfrm>
                  <a:off x="8484644" y="3795833"/>
                  <a:ext cx="134917" cy="13268"/>
                </a:xfrm>
                <a:custGeom>
                  <a:avLst/>
                  <a:gdLst/>
                  <a:ahLst/>
                  <a:cxnLst/>
                  <a:rect l="l" t="t" r="r" b="b"/>
                  <a:pathLst>
                    <a:path w="4037" h="397" extrusionOk="0">
                      <a:moveTo>
                        <a:pt x="3843" y="1"/>
                      </a:moveTo>
                      <a:cubicBezTo>
                        <a:pt x="3841" y="1"/>
                        <a:pt x="3839" y="1"/>
                        <a:pt x="3838" y="1"/>
                      </a:cubicBezTo>
                      <a:cubicBezTo>
                        <a:pt x="2610" y="120"/>
                        <a:pt x="1367" y="63"/>
                        <a:pt x="140" y="125"/>
                      </a:cubicBezTo>
                      <a:cubicBezTo>
                        <a:pt x="1" y="176"/>
                        <a:pt x="43" y="396"/>
                        <a:pt x="189" y="396"/>
                      </a:cubicBezTo>
                      <a:cubicBezTo>
                        <a:pt x="191" y="396"/>
                        <a:pt x="193" y="396"/>
                        <a:pt x="195" y="396"/>
                      </a:cubicBezTo>
                      <a:cubicBezTo>
                        <a:pt x="1278" y="396"/>
                        <a:pt x="2364" y="386"/>
                        <a:pt x="3447" y="330"/>
                      </a:cubicBezTo>
                      <a:cubicBezTo>
                        <a:pt x="3608" y="301"/>
                        <a:pt x="3804" y="348"/>
                        <a:pt x="3943" y="259"/>
                      </a:cubicBezTo>
                      <a:cubicBezTo>
                        <a:pt x="4036" y="171"/>
                        <a:pt x="3970" y="1"/>
                        <a:pt x="38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1"/>
                <p:cNvSpPr/>
                <p:nvPr/>
              </p:nvSpPr>
              <p:spPr>
                <a:xfrm>
                  <a:off x="8373456" y="3799242"/>
                  <a:ext cx="22458" cy="11196"/>
                </a:xfrm>
                <a:custGeom>
                  <a:avLst/>
                  <a:gdLst/>
                  <a:ahLst/>
                  <a:cxnLst/>
                  <a:rect l="l" t="t" r="r" b="b"/>
                  <a:pathLst>
                    <a:path w="672" h="335" extrusionOk="0">
                      <a:moveTo>
                        <a:pt x="467" y="2"/>
                      </a:moveTo>
                      <a:cubicBezTo>
                        <a:pt x="465" y="2"/>
                        <a:pt x="463" y="2"/>
                        <a:pt x="461" y="2"/>
                      </a:cubicBezTo>
                      <a:cubicBezTo>
                        <a:pt x="351" y="16"/>
                        <a:pt x="233" y="0"/>
                        <a:pt x="128" y="31"/>
                      </a:cubicBezTo>
                      <a:cubicBezTo>
                        <a:pt x="7" y="71"/>
                        <a:pt x="0" y="251"/>
                        <a:pt x="109" y="309"/>
                      </a:cubicBezTo>
                      <a:cubicBezTo>
                        <a:pt x="140" y="326"/>
                        <a:pt x="174" y="331"/>
                        <a:pt x="209" y="331"/>
                      </a:cubicBezTo>
                      <a:cubicBezTo>
                        <a:pt x="251" y="331"/>
                        <a:pt x="294" y="324"/>
                        <a:pt x="335" y="324"/>
                      </a:cubicBezTo>
                      <a:cubicBezTo>
                        <a:pt x="339" y="324"/>
                        <a:pt x="343" y="325"/>
                        <a:pt x="348" y="325"/>
                      </a:cubicBezTo>
                      <a:cubicBezTo>
                        <a:pt x="424" y="317"/>
                        <a:pt x="514" y="335"/>
                        <a:pt x="572" y="273"/>
                      </a:cubicBezTo>
                      <a:cubicBezTo>
                        <a:pt x="672" y="181"/>
                        <a:pt x="599" y="2"/>
                        <a:pt x="467" y="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1"/>
                <p:cNvSpPr/>
                <p:nvPr/>
              </p:nvSpPr>
              <p:spPr>
                <a:xfrm>
                  <a:off x="8105828" y="3841184"/>
                  <a:ext cx="164259" cy="17546"/>
                </a:xfrm>
                <a:custGeom>
                  <a:avLst/>
                  <a:gdLst/>
                  <a:ahLst/>
                  <a:cxnLst/>
                  <a:rect l="l" t="t" r="r" b="b"/>
                  <a:pathLst>
                    <a:path w="4915" h="525" extrusionOk="0">
                      <a:moveTo>
                        <a:pt x="4737" y="1"/>
                      </a:moveTo>
                      <a:cubicBezTo>
                        <a:pt x="4736" y="1"/>
                        <a:pt x="4734" y="1"/>
                        <a:pt x="4733" y="1"/>
                      </a:cubicBezTo>
                      <a:cubicBezTo>
                        <a:pt x="3611" y="83"/>
                        <a:pt x="2488" y="148"/>
                        <a:pt x="1366" y="214"/>
                      </a:cubicBezTo>
                      <a:cubicBezTo>
                        <a:pt x="965" y="235"/>
                        <a:pt x="565" y="256"/>
                        <a:pt x="166" y="276"/>
                      </a:cubicBezTo>
                      <a:cubicBezTo>
                        <a:pt x="132" y="276"/>
                        <a:pt x="101" y="289"/>
                        <a:pt x="77" y="312"/>
                      </a:cubicBezTo>
                      <a:cubicBezTo>
                        <a:pt x="0" y="384"/>
                        <a:pt x="56" y="525"/>
                        <a:pt x="163" y="525"/>
                      </a:cubicBezTo>
                      <a:cubicBezTo>
                        <a:pt x="164" y="525"/>
                        <a:pt x="165" y="525"/>
                        <a:pt x="166" y="525"/>
                      </a:cubicBezTo>
                      <a:cubicBezTo>
                        <a:pt x="1423" y="470"/>
                        <a:pt x="2678" y="403"/>
                        <a:pt x="3935" y="327"/>
                      </a:cubicBezTo>
                      <a:cubicBezTo>
                        <a:pt x="4201" y="309"/>
                        <a:pt x="4466" y="292"/>
                        <a:pt x="4733" y="274"/>
                      </a:cubicBezTo>
                      <a:cubicBezTo>
                        <a:pt x="4769" y="274"/>
                        <a:pt x="4804" y="260"/>
                        <a:pt x="4830" y="234"/>
                      </a:cubicBezTo>
                      <a:cubicBezTo>
                        <a:pt x="4914" y="155"/>
                        <a:pt x="4852" y="1"/>
                        <a:pt x="4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4" name="Google Shape;884;p11"/>
              <p:cNvSpPr/>
              <p:nvPr/>
            </p:nvSpPr>
            <p:spPr>
              <a:xfrm>
                <a:off x="1628864" y="4536425"/>
                <a:ext cx="2889453" cy="697556"/>
              </a:xfrm>
              <a:custGeom>
                <a:avLst/>
                <a:gdLst/>
                <a:ahLst/>
                <a:cxnLst/>
                <a:rect l="l" t="t" r="r" b="b"/>
                <a:pathLst>
                  <a:path w="40340" h="9739" extrusionOk="0">
                    <a:moveTo>
                      <a:pt x="15958" y="1"/>
                    </a:moveTo>
                    <a:cubicBezTo>
                      <a:pt x="15715" y="1"/>
                      <a:pt x="15475" y="4"/>
                      <a:pt x="15232" y="7"/>
                    </a:cubicBezTo>
                    <a:cubicBezTo>
                      <a:pt x="12596" y="33"/>
                      <a:pt x="9962" y="208"/>
                      <a:pt x="7336" y="461"/>
                    </a:cubicBezTo>
                    <a:cubicBezTo>
                      <a:pt x="5094" y="663"/>
                      <a:pt x="2840" y="648"/>
                      <a:pt x="591" y="695"/>
                    </a:cubicBezTo>
                    <a:cubicBezTo>
                      <a:pt x="394" y="697"/>
                      <a:pt x="197" y="699"/>
                      <a:pt x="0" y="702"/>
                    </a:cubicBezTo>
                    <a:cubicBezTo>
                      <a:pt x="2234" y="983"/>
                      <a:pt x="4451" y="1379"/>
                      <a:pt x="6636" y="1921"/>
                    </a:cubicBezTo>
                    <a:cubicBezTo>
                      <a:pt x="7353" y="2147"/>
                      <a:pt x="8038" y="2539"/>
                      <a:pt x="8849" y="2877"/>
                    </a:cubicBezTo>
                    <a:cubicBezTo>
                      <a:pt x="11131" y="3910"/>
                      <a:pt x="13471" y="3641"/>
                      <a:pt x="15966" y="3743"/>
                    </a:cubicBezTo>
                    <a:cubicBezTo>
                      <a:pt x="16905" y="3754"/>
                      <a:pt x="17839" y="3870"/>
                      <a:pt x="18765" y="4026"/>
                    </a:cubicBezTo>
                    <a:cubicBezTo>
                      <a:pt x="19878" y="4194"/>
                      <a:pt x="20999" y="4406"/>
                      <a:pt x="22056" y="4810"/>
                    </a:cubicBezTo>
                    <a:cubicBezTo>
                      <a:pt x="22741" y="5122"/>
                      <a:pt x="23424" y="5574"/>
                      <a:pt x="24025" y="5774"/>
                    </a:cubicBezTo>
                    <a:cubicBezTo>
                      <a:pt x="25408" y="6305"/>
                      <a:pt x="26753" y="6275"/>
                      <a:pt x="28287" y="6345"/>
                    </a:cubicBezTo>
                    <a:cubicBezTo>
                      <a:pt x="29827" y="6389"/>
                      <a:pt x="31437" y="6560"/>
                      <a:pt x="32749" y="7444"/>
                    </a:cubicBezTo>
                    <a:cubicBezTo>
                      <a:pt x="33580" y="7972"/>
                      <a:pt x="34325" y="8624"/>
                      <a:pt x="35056" y="9281"/>
                    </a:cubicBezTo>
                    <a:cubicBezTo>
                      <a:pt x="35231" y="9442"/>
                      <a:pt x="35325" y="9492"/>
                      <a:pt x="35435" y="9584"/>
                    </a:cubicBezTo>
                    <a:cubicBezTo>
                      <a:pt x="36071" y="9601"/>
                      <a:pt x="36705" y="9620"/>
                      <a:pt x="37341" y="9642"/>
                    </a:cubicBezTo>
                    <a:cubicBezTo>
                      <a:pt x="38341" y="9673"/>
                      <a:pt x="39339" y="9707"/>
                      <a:pt x="40340" y="9739"/>
                    </a:cubicBezTo>
                    <a:cubicBezTo>
                      <a:pt x="40066" y="9666"/>
                      <a:pt x="39797" y="9576"/>
                      <a:pt x="39526" y="9497"/>
                    </a:cubicBezTo>
                    <a:cubicBezTo>
                      <a:pt x="39233" y="9410"/>
                      <a:pt x="38942" y="9300"/>
                      <a:pt x="38674" y="9143"/>
                    </a:cubicBezTo>
                    <a:cubicBezTo>
                      <a:pt x="38441" y="9004"/>
                      <a:pt x="38292" y="8870"/>
                      <a:pt x="38259" y="8848"/>
                    </a:cubicBezTo>
                    <a:cubicBezTo>
                      <a:pt x="38215" y="8805"/>
                      <a:pt x="38204" y="8754"/>
                      <a:pt x="38208" y="8706"/>
                    </a:cubicBezTo>
                    <a:cubicBezTo>
                      <a:pt x="37901" y="8576"/>
                      <a:pt x="37836" y="8558"/>
                      <a:pt x="37455" y="8354"/>
                    </a:cubicBezTo>
                    <a:cubicBezTo>
                      <a:pt x="36667" y="7918"/>
                      <a:pt x="35897" y="7451"/>
                      <a:pt x="35078" y="7074"/>
                    </a:cubicBezTo>
                    <a:cubicBezTo>
                      <a:pt x="34507" y="6811"/>
                      <a:pt x="33922" y="6521"/>
                      <a:pt x="33504" y="6127"/>
                    </a:cubicBezTo>
                    <a:cubicBezTo>
                      <a:pt x="33150" y="5810"/>
                      <a:pt x="33035" y="5538"/>
                      <a:pt x="32671" y="5382"/>
                    </a:cubicBezTo>
                    <a:cubicBezTo>
                      <a:pt x="32154" y="5112"/>
                      <a:pt x="30836" y="4792"/>
                      <a:pt x="29879" y="4537"/>
                    </a:cubicBezTo>
                    <a:cubicBezTo>
                      <a:pt x="29131" y="4338"/>
                      <a:pt x="28347" y="4165"/>
                      <a:pt x="27683" y="3754"/>
                    </a:cubicBezTo>
                    <a:cubicBezTo>
                      <a:pt x="26390" y="2875"/>
                      <a:pt x="27342" y="2183"/>
                      <a:pt x="25703" y="1775"/>
                    </a:cubicBezTo>
                    <a:cubicBezTo>
                      <a:pt x="24263" y="1404"/>
                      <a:pt x="22875" y="1404"/>
                      <a:pt x="21252" y="1214"/>
                    </a:cubicBezTo>
                    <a:cubicBezTo>
                      <a:pt x="19629" y="1012"/>
                      <a:pt x="17687" y="632"/>
                      <a:pt x="15960" y="4"/>
                    </a:cubicBezTo>
                    <a:lnTo>
                      <a:pt x="159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1"/>
              <p:cNvSpPr/>
              <p:nvPr/>
            </p:nvSpPr>
            <p:spPr>
              <a:xfrm>
                <a:off x="2719808" y="4536425"/>
                <a:ext cx="1798495" cy="697556"/>
              </a:xfrm>
              <a:custGeom>
                <a:avLst/>
                <a:gdLst/>
                <a:ahLst/>
                <a:cxnLst/>
                <a:rect l="l" t="t" r="r" b="b"/>
                <a:pathLst>
                  <a:path w="25109" h="9739" extrusionOk="0">
                    <a:moveTo>
                      <a:pt x="727" y="1"/>
                    </a:moveTo>
                    <a:cubicBezTo>
                      <a:pt x="484" y="1"/>
                      <a:pt x="244" y="4"/>
                      <a:pt x="1" y="7"/>
                    </a:cubicBezTo>
                    <a:cubicBezTo>
                      <a:pt x="2760" y="1171"/>
                      <a:pt x="5698" y="1914"/>
                      <a:pt x="8678" y="2198"/>
                    </a:cubicBezTo>
                    <a:cubicBezTo>
                      <a:pt x="9543" y="2279"/>
                      <a:pt x="10551" y="2407"/>
                      <a:pt x="10981" y="3159"/>
                    </a:cubicBezTo>
                    <a:cubicBezTo>
                      <a:pt x="11133" y="3423"/>
                      <a:pt x="11192" y="3740"/>
                      <a:pt x="11395" y="3965"/>
                    </a:cubicBezTo>
                    <a:cubicBezTo>
                      <a:pt x="11645" y="4246"/>
                      <a:pt x="12049" y="4322"/>
                      <a:pt x="12417" y="4398"/>
                    </a:cubicBezTo>
                    <a:cubicBezTo>
                      <a:pt x="14696" y="4884"/>
                      <a:pt x="16726" y="6142"/>
                      <a:pt x="18706" y="7375"/>
                    </a:cubicBezTo>
                    <a:cubicBezTo>
                      <a:pt x="19861" y="8099"/>
                      <a:pt x="21019" y="8823"/>
                      <a:pt x="22110" y="9642"/>
                    </a:cubicBezTo>
                    <a:cubicBezTo>
                      <a:pt x="23110" y="9673"/>
                      <a:pt x="24108" y="9707"/>
                      <a:pt x="25109" y="9739"/>
                    </a:cubicBezTo>
                    <a:cubicBezTo>
                      <a:pt x="24835" y="9666"/>
                      <a:pt x="24566" y="9576"/>
                      <a:pt x="24296" y="9497"/>
                    </a:cubicBezTo>
                    <a:cubicBezTo>
                      <a:pt x="24002" y="9410"/>
                      <a:pt x="23711" y="9300"/>
                      <a:pt x="23445" y="9143"/>
                    </a:cubicBezTo>
                    <a:cubicBezTo>
                      <a:pt x="23210" y="9003"/>
                      <a:pt x="23061" y="8868"/>
                      <a:pt x="23028" y="8847"/>
                    </a:cubicBezTo>
                    <a:cubicBezTo>
                      <a:pt x="22984" y="8805"/>
                      <a:pt x="22973" y="8754"/>
                      <a:pt x="22977" y="8705"/>
                    </a:cubicBezTo>
                    <a:cubicBezTo>
                      <a:pt x="22670" y="8576"/>
                      <a:pt x="22605" y="8558"/>
                      <a:pt x="22224" y="8354"/>
                    </a:cubicBezTo>
                    <a:cubicBezTo>
                      <a:pt x="21436" y="7918"/>
                      <a:pt x="20666" y="7449"/>
                      <a:pt x="19847" y="7074"/>
                    </a:cubicBezTo>
                    <a:cubicBezTo>
                      <a:pt x="19276" y="6811"/>
                      <a:pt x="18691" y="6521"/>
                      <a:pt x="18273" y="6127"/>
                    </a:cubicBezTo>
                    <a:cubicBezTo>
                      <a:pt x="17919" y="5810"/>
                      <a:pt x="17804" y="5538"/>
                      <a:pt x="17440" y="5382"/>
                    </a:cubicBezTo>
                    <a:cubicBezTo>
                      <a:pt x="16923" y="5112"/>
                      <a:pt x="15605" y="4792"/>
                      <a:pt x="14648" y="4537"/>
                    </a:cubicBezTo>
                    <a:cubicBezTo>
                      <a:pt x="13900" y="4338"/>
                      <a:pt x="13116" y="4165"/>
                      <a:pt x="12452" y="3753"/>
                    </a:cubicBezTo>
                    <a:cubicBezTo>
                      <a:pt x="11159" y="2875"/>
                      <a:pt x="12111" y="2183"/>
                      <a:pt x="10472" y="1775"/>
                    </a:cubicBezTo>
                    <a:cubicBezTo>
                      <a:pt x="9033" y="1404"/>
                      <a:pt x="7644" y="1404"/>
                      <a:pt x="6021" y="1214"/>
                    </a:cubicBezTo>
                    <a:cubicBezTo>
                      <a:pt x="4398" y="1012"/>
                      <a:pt x="2456" y="632"/>
                      <a:pt x="729" y="4"/>
                    </a:cubicBezTo>
                    <a:lnTo>
                      <a:pt x="727" y="1"/>
                    </a:ln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1"/>
              <p:cNvSpPr/>
              <p:nvPr/>
            </p:nvSpPr>
            <p:spPr>
              <a:xfrm>
                <a:off x="-133362" y="3450571"/>
                <a:ext cx="3013512" cy="1201366"/>
              </a:xfrm>
              <a:custGeom>
                <a:avLst/>
                <a:gdLst/>
                <a:ahLst/>
                <a:cxnLst/>
                <a:rect l="l" t="t" r="r" b="b"/>
                <a:pathLst>
                  <a:path w="42072" h="16773" extrusionOk="0">
                    <a:moveTo>
                      <a:pt x="9541" y="1"/>
                    </a:moveTo>
                    <a:cubicBezTo>
                      <a:pt x="9377" y="1"/>
                      <a:pt x="9209" y="27"/>
                      <a:pt x="9034" y="83"/>
                    </a:cubicBezTo>
                    <a:cubicBezTo>
                      <a:pt x="7848" y="504"/>
                      <a:pt x="6804" y="1566"/>
                      <a:pt x="5650" y="2487"/>
                    </a:cubicBezTo>
                    <a:cubicBezTo>
                      <a:pt x="5128" y="2884"/>
                      <a:pt x="4789" y="3270"/>
                      <a:pt x="4308" y="3495"/>
                    </a:cubicBezTo>
                    <a:cubicBezTo>
                      <a:pt x="2948" y="3352"/>
                      <a:pt x="1441" y="2956"/>
                      <a:pt x="315" y="2956"/>
                    </a:cubicBezTo>
                    <a:cubicBezTo>
                      <a:pt x="276" y="2956"/>
                      <a:pt x="238" y="2956"/>
                      <a:pt x="200" y="2957"/>
                    </a:cubicBezTo>
                    <a:cubicBezTo>
                      <a:pt x="205" y="3324"/>
                      <a:pt x="164" y="3696"/>
                      <a:pt x="171" y="4062"/>
                    </a:cubicBezTo>
                    <a:cubicBezTo>
                      <a:pt x="164" y="4369"/>
                      <a:pt x="157" y="4678"/>
                      <a:pt x="150" y="4983"/>
                    </a:cubicBezTo>
                    <a:cubicBezTo>
                      <a:pt x="113" y="6228"/>
                      <a:pt x="74" y="7475"/>
                      <a:pt x="51" y="8720"/>
                    </a:cubicBezTo>
                    <a:cubicBezTo>
                      <a:pt x="0" y="11405"/>
                      <a:pt x="38" y="14089"/>
                      <a:pt x="24" y="16773"/>
                    </a:cubicBezTo>
                    <a:cubicBezTo>
                      <a:pt x="931" y="16626"/>
                      <a:pt x="1835" y="16453"/>
                      <a:pt x="2701" y="16138"/>
                    </a:cubicBezTo>
                    <a:cubicBezTo>
                      <a:pt x="3770" y="15779"/>
                      <a:pt x="4866" y="15524"/>
                      <a:pt x="5950" y="15222"/>
                    </a:cubicBezTo>
                    <a:cubicBezTo>
                      <a:pt x="7023" y="14890"/>
                      <a:pt x="8118" y="14596"/>
                      <a:pt x="9243" y="14534"/>
                    </a:cubicBezTo>
                    <a:cubicBezTo>
                      <a:pt x="9432" y="14529"/>
                      <a:pt x="9621" y="14526"/>
                      <a:pt x="9810" y="14526"/>
                    </a:cubicBezTo>
                    <a:cubicBezTo>
                      <a:pt x="12975" y="14526"/>
                      <a:pt x="16033" y="15234"/>
                      <a:pt x="19098" y="15397"/>
                    </a:cubicBezTo>
                    <a:cubicBezTo>
                      <a:pt x="19425" y="15411"/>
                      <a:pt x="19752" y="15429"/>
                      <a:pt x="20078" y="15448"/>
                    </a:cubicBezTo>
                    <a:cubicBezTo>
                      <a:pt x="20090" y="15329"/>
                      <a:pt x="20205" y="15270"/>
                      <a:pt x="20317" y="15270"/>
                    </a:cubicBezTo>
                    <a:cubicBezTo>
                      <a:pt x="20340" y="15270"/>
                      <a:pt x="20362" y="15272"/>
                      <a:pt x="20384" y="15277"/>
                    </a:cubicBezTo>
                    <a:cubicBezTo>
                      <a:pt x="20736" y="15297"/>
                      <a:pt x="21086" y="15317"/>
                      <a:pt x="21438" y="15339"/>
                    </a:cubicBezTo>
                    <a:cubicBezTo>
                      <a:pt x="21990" y="15382"/>
                      <a:pt x="22542" y="15398"/>
                      <a:pt x="23096" y="15398"/>
                    </a:cubicBezTo>
                    <a:cubicBezTo>
                      <a:pt x="23741" y="15398"/>
                      <a:pt x="24387" y="15377"/>
                      <a:pt x="25032" y="15354"/>
                    </a:cubicBezTo>
                    <a:cubicBezTo>
                      <a:pt x="26564" y="15301"/>
                      <a:pt x="28096" y="15306"/>
                      <a:pt x="29625" y="15248"/>
                    </a:cubicBezTo>
                    <a:cubicBezTo>
                      <a:pt x="31232" y="15183"/>
                      <a:pt x="32833" y="15068"/>
                      <a:pt x="34441" y="15018"/>
                    </a:cubicBezTo>
                    <a:cubicBezTo>
                      <a:pt x="35559" y="14981"/>
                      <a:pt x="36675" y="14941"/>
                      <a:pt x="37791" y="14899"/>
                    </a:cubicBezTo>
                    <a:cubicBezTo>
                      <a:pt x="39219" y="14847"/>
                      <a:pt x="40645" y="14796"/>
                      <a:pt x="42072" y="14757"/>
                    </a:cubicBezTo>
                    <a:cubicBezTo>
                      <a:pt x="40360" y="14404"/>
                      <a:pt x="38436" y="13798"/>
                      <a:pt x="36855" y="13076"/>
                    </a:cubicBezTo>
                    <a:cubicBezTo>
                      <a:pt x="35890" y="12636"/>
                      <a:pt x="35021" y="12019"/>
                      <a:pt x="34093" y="11508"/>
                    </a:cubicBezTo>
                    <a:cubicBezTo>
                      <a:pt x="33620" y="11270"/>
                      <a:pt x="33423" y="11146"/>
                      <a:pt x="32896" y="11040"/>
                    </a:cubicBezTo>
                    <a:cubicBezTo>
                      <a:pt x="32817" y="11026"/>
                      <a:pt x="32715" y="11020"/>
                      <a:pt x="32598" y="11020"/>
                    </a:cubicBezTo>
                    <a:cubicBezTo>
                      <a:pt x="32061" y="11020"/>
                      <a:pt x="31190" y="11143"/>
                      <a:pt x="30581" y="11143"/>
                    </a:cubicBezTo>
                    <a:cubicBezTo>
                      <a:pt x="30560" y="11143"/>
                      <a:pt x="30538" y="11143"/>
                      <a:pt x="30517" y="11143"/>
                    </a:cubicBezTo>
                    <a:lnTo>
                      <a:pt x="30517" y="11143"/>
                    </a:lnTo>
                    <a:cubicBezTo>
                      <a:pt x="31248" y="11518"/>
                      <a:pt x="31975" y="11855"/>
                      <a:pt x="32602" y="12139"/>
                    </a:cubicBezTo>
                    <a:cubicBezTo>
                      <a:pt x="32896" y="12214"/>
                      <a:pt x="32840" y="12642"/>
                      <a:pt x="32561" y="12642"/>
                    </a:cubicBezTo>
                    <a:cubicBezTo>
                      <a:pt x="32547" y="12642"/>
                      <a:pt x="32533" y="12641"/>
                      <a:pt x="32518" y="12639"/>
                    </a:cubicBezTo>
                    <a:cubicBezTo>
                      <a:pt x="31698" y="12285"/>
                      <a:pt x="30924" y="11809"/>
                      <a:pt x="30139" y="11376"/>
                    </a:cubicBezTo>
                    <a:cubicBezTo>
                      <a:pt x="29898" y="11244"/>
                      <a:pt x="29662" y="11102"/>
                      <a:pt x="29432" y="10953"/>
                    </a:cubicBezTo>
                    <a:cubicBezTo>
                      <a:pt x="29011" y="10779"/>
                      <a:pt x="28610" y="10496"/>
                      <a:pt x="28136" y="10139"/>
                    </a:cubicBezTo>
                    <a:cubicBezTo>
                      <a:pt x="27176" y="9428"/>
                      <a:pt x="26293" y="8619"/>
                      <a:pt x="25440" y="7785"/>
                    </a:cubicBezTo>
                    <a:cubicBezTo>
                      <a:pt x="24880" y="7242"/>
                      <a:pt x="24128" y="6446"/>
                      <a:pt x="23672" y="6126"/>
                    </a:cubicBezTo>
                    <a:cubicBezTo>
                      <a:pt x="23414" y="5973"/>
                      <a:pt x="23348" y="5911"/>
                      <a:pt x="23250" y="5911"/>
                    </a:cubicBezTo>
                    <a:cubicBezTo>
                      <a:pt x="23190" y="5911"/>
                      <a:pt x="23117" y="5935"/>
                      <a:pt x="22978" y="5976"/>
                    </a:cubicBezTo>
                    <a:cubicBezTo>
                      <a:pt x="21971" y="6340"/>
                      <a:pt x="20675" y="7300"/>
                      <a:pt x="19401" y="7602"/>
                    </a:cubicBezTo>
                    <a:cubicBezTo>
                      <a:pt x="19378" y="7608"/>
                      <a:pt x="19357" y="7611"/>
                      <a:pt x="19336" y="7611"/>
                    </a:cubicBezTo>
                    <a:cubicBezTo>
                      <a:pt x="19317" y="7611"/>
                      <a:pt x="19299" y="7609"/>
                      <a:pt x="19280" y="7604"/>
                    </a:cubicBezTo>
                    <a:cubicBezTo>
                      <a:pt x="19247" y="7604"/>
                      <a:pt x="19212" y="7600"/>
                      <a:pt x="19179" y="7582"/>
                    </a:cubicBezTo>
                    <a:cubicBezTo>
                      <a:pt x="18539" y="7107"/>
                      <a:pt x="17963" y="6537"/>
                      <a:pt x="17341" y="6029"/>
                    </a:cubicBezTo>
                    <a:cubicBezTo>
                      <a:pt x="16454" y="5296"/>
                      <a:pt x="15552" y="4582"/>
                      <a:pt x="14682" y="3826"/>
                    </a:cubicBezTo>
                    <a:cubicBezTo>
                      <a:pt x="13565" y="2888"/>
                      <a:pt x="12165" y="1508"/>
                      <a:pt x="11214" y="767"/>
                    </a:cubicBezTo>
                    <a:cubicBezTo>
                      <a:pt x="10598" y="293"/>
                      <a:pt x="10088" y="1"/>
                      <a:pt x="95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1"/>
              <p:cNvSpPr/>
              <p:nvPr/>
            </p:nvSpPr>
            <p:spPr>
              <a:xfrm>
                <a:off x="-138878" y="4518948"/>
                <a:ext cx="4251379" cy="745903"/>
              </a:xfrm>
              <a:custGeom>
                <a:avLst/>
                <a:gdLst/>
                <a:ahLst/>
                <a:cxnLst/>
                <a:rect l="l" t="t" r="r" b="b"/>
                <a:pathLst>
                  <a:path w="59354" h="10414" extrusionOk="0">
                    <a:moveTo>
                      <a:pt x="11302" y="1"/>
                    </a:moveTo>
                    <a:cubicBezTo>
                      <a:pt x="10323" y="1"/>
                      <a:pt x="9354" y="87"/>
                      <a:pt x="8534" y="207"/>
                    </a:cubicBezTo>
                    <a:cubicBezTo>
                      <a:pt x="7824" y="316"/>
                      <a:pt x="6889" y="403"/>
                      <a:pt x="5958" y="640"/>
                    </a:cubicBezTo>
                    <a:cubicBezTo>
                      <a:pt x="5339" y="811"/>
                      <a:pt x="4727" y="996"/>
                      <a:pt x="4135" y="1193"/>
                    </a:cubicBezTo>
                    <a:cubicBezTo>
                      <a:pt x="3486" y="1411"/>
                      <a:pt x="2860" y="1641"/>
                      <a:pt x="2275" y="1878"/>
                    </a:cubicBezTo>
                    <a:cubicBezTo>
                      <a:pt x="1586" y="2143"/>
                      <a:pt x="848" y="2242"/>
                      <a:pt x="121" y="2372"/>
                    </a:cubicBezTo>
                    <a:cubicBezTo>
                      <a:pt x="111" y="2449"/>
                      <a:pt x="102" y="2531"/>
                      <a:pt x="95" y="2615"/>
                    </a:cubicBezTo>
                    <a:cubicBezTo>
                      <a:pt x="82" y="3866"/>
                      <a:pt x="53" y="5119"/>
                      <a:pt x="1" y="6370"/>
                    </a:cubicBezTo>
                    <a:cubicBezTo>
                      <a:pt x="5" y="6610"/>
                      <a:pt x="12" y="6840"/>
                      <a:pt x="22" y="7065"/>
                    </a:cubicBezTo>
                    <a:cubicBezTo>
                      <a:pt x="48" y="8031"/>
                      <a:pt x="11" y="9001"/>
                      <a:pt x="18" y="9967"/>
                    </a:cubicBezTo>
                    <a:cubicBezTo>
                      <a:pt x="309" y="9991"/>
                      <a:pt x="602" y="10052"/>
                      <a:pt x="896" y="10054"/>
                    </a:cubicBezTo>
                    <a:cubicBezTo>
                      <a:pt x="2526" y="10169"/>
                      <a:pt x="4164" y="10195"/>
                      <a:pt x="5800" y="10237"/>
                    </a:cubicBezTo>
                    <a:cubicBezTo>
                      <a:pt x="8806" y="10292"/>
                      <a:pt x="11812" y="10407"/>
                      <a:pt x="14821" y="10413"/>
                    </a:cubicBezTo>
                    <a:cubicBezTo>
                      <a:pt x="14999" y="10413"/>
                      <a:pt x="15177" y="10414"/>
                      <a:pt x="15355" y="10414"/>
                    </a:cubicBezTo>
                    <a:cubicBezTo>
                      <a:pt x="17712" y="10414"/>
                      <a:pt x="20068" y="10355"/>
                      <a:pt x="22424" y="10355"/>
                    </a:cubicBezTo>
                    <a:cubicBezTo>
                      <a:pt x="22759" y="10355"/>
                      <a:pt x="23094" y="10356"/>
                      <a:pt x="23429" y="10359"/>
                    </a:cubicBezTo>
                    <a:cubicBezTo>
                      <a:pt x="24564" y="10375"/>
                      <a:pt x="25699" y="10383"/>
                      <a:pt x="26833" y="10383"/>
                    </a:cubicBezTo>
                    <a:cubicBezTo>
                      <a:pt x="33577" y="10383"/>
                      <a:pt x="40317" y="10120"/>
                      <a:pt x="47053" y="9842"/>
                    </a:cubicBezTo>
                    <a:cubicBezTo>
                      <a:pt x="49051" y="9751"/>
                      <a:pt x="51049" y="9716"/>
                      <a:pt x="53047" y="9716"/>
                    </a:cubicBezTo>
                    <a:cubicBezTo>
                      <a:pt x="54177" y="9716"/>
                      <a:pt x="55307" y="9727"/>
                      <a:pt x="56436" y="9747"/>
                    </a:cubicBezTo>
                    <a:cubicBezTo>
                      <a:pt x="57408" y="9761"/>
                      <a:pt x="58382" y="9783"/>
                      <a:pt x="59354" y="9809"/>
                    </a:cubicBezTo>
                    <a:cubicBezTo>
                      <a:pt x="58951" y="9489"/>
                      <a:pt x="58567" y="9150"/>
                      <a:pt x="58163" y="8834"/>
                    </a:cubicBezTo>
                    <a:cubicBezTo>
                      <a:pt x="56407" y="7379"/>
                      <a:pt x="54984" y="7152"/>
                      <a:pt x="52587" y="7010"/>
                    </a:cubicBezTo>
                    <a:cubicBezTo>
                      <a:pt x="51233" y="6887"/>
                      <a:pt x="49804" y="6952"/>
                      <a:pt x="48555" y="6345"/>
                    </a:cubicBezTo>
                    <a:cubicBezTo>
                      <a:pt x="47871" y="6044"/>
                      <a:pt x="47263" y="5591"/>
                      <a:pt x="46562" y="5326"/>
                    </a:cubicBezTo>
                    <a:cubicBezTo>
                      <a:pt x="45666" y="5057"/>
                      <a:pt x="44659" y="4977"/>
                      <a:pt x="43859" y="4850"/>
                    </a:cubicBezTo>
                    <a:cubicBezTo>
                      <a:pt x="42298" y="4561"/>
                      <a:pt x="40944" y="4477"/>
                      <a:pt x="39282" y="4457"/>
                    </a:cubicBezTo>
                    <a:cubicBezTo>
                      <a:pt x="37724" y="4434"/>
                      <a:pt x="36142" y="4390"/>
                      <a:pt x="34654" y="3878"/>
                    </a:cubicBezTo>
                    <a:cubicBezTo>
                      <a:pt x="33588" y="3517"/>
                      <a:pt x="32615" y="3008"/>
                      <a:pt x="31630" y="2747"/>
                    </a:cubicBezTo>
                    <a:cubicBezTo>
                      <a:pt x="27617" y="1778"/>
                      <a:pt x="23865" y="1259"/>
                      <a:pt x="19764" y="994"/>
                    </a:cubicBezTo>
                    <a:cubicBezTo>
                      <a:pt x="17193" y="804"/>
                      <a:pt x="14670" y="133"/>
                      <a:pt x="12088" y="20"/>
                    </a:cubicBezTo>
                    <a:cubicBezTo>
                      <a:pt x="11827" y="7"/>
                      <a:pt x="11564" y="1"/>
                      <a:pt x="113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1"/>
              <p:cNvSpPr/>
              <p:nvPr/>
            </p:nvSpPr>
            <p:spPr>
              <a:xfrm>
                <a:off x="3639564" y="4014412"/>
                <a:ext cx="3581948" cy="514697"/>
              </a:xfrm>
              <a:custGeom>
                <a:avLst/>
                <a:gdLst/>
                <a:ahLst/>
                <a:cxnLst/>
                <a:rect l="l" t="t" r="r" b="b"/>
                <a:pathLst>
                  <a:path w="50008" h="7186" extrusionOk="0">
                    <a:moveTo>
                      <a:pt x="40291" y="1"/>
                    </a:moveTo>
                    <a:cubicBezTo>
                      <a:pt x="39096" y="1"/>
                      <a:pt x="38026" y="634"/>
                      <a:pt x="36759" y="1333"/>
                    </a:cubicBezTo>
                    <a:cubicBezTo>
                      <a:pt x="35441" y="2066"/>
                      <a:pt x="34126" y="2802"/>
                      <a:pt x="32819" y="3553"/>
                    </a:cubicBezTo>
                    <a:cubicBezTo>
                      <a:pt x="31827" y="4108"/>
                      <a:pt x="30864" y="4726"/>
                      <a:pt x="29813" y="5165"/>
                    </a:cubicBezTo>
                    <a:cubicBezTo>
                      <a:pt x="29657" y="5225"/>
                      <a:pt x="29495" y="5301"/>
                      <a:pt x="29327" y="5301"/>
                    </a:cubicBezTo>
                    <a:cubicBezTo>
                      <a:pt x="29309" y="5301"/>
                      <a:pt x="29291" y="5300"/>
                      <a:pt x="29273" y="5298"/>
                    </a:cubicBezTo>
                    <a:cubicBezTo>
                      <a:pt x="28989" y="5249"/>
                      <a:pt x="28717" y="5143"/>
                      <a:pt x="28439" y="5066"/>
                    </a:cubicBezTo>
                    <a:cubicBezTo>
                      <a:pt x="27605" y="4843"/>
                      <a:pt x="26808" y="4471"/>
                      <a:pt x="25953" y="4341"/>
                    </a:cubicBezTo>
                    <a:cubicBezTo>
                      <a:pt x="25895" y="4331"/>
                      <a:pt x="25471" y="4280"/>
                      <a:pt x="25126" y="4280"/>
                    </a:cubicBezTo>
                    <a:cubicBezTo>
                      <a:pt x="25011" y="4280"/>
                      <a:pt x="24905" y="4285"/>
                      <a:pt x="24825" y="4300"/>
                    </a:cubicBezTo>
                    <a:cubicBezTo>
                      <a:pt x="24645" y="4322"/>
                      <a:pt x="23669" y="4584"/>
                      <a:pt x="23256" y="4761"/>
                    </a:cubicBezTo>
                    <a:cubicBezTo>
                      <a:pt x="22311" y="5098"/>
                      <a:pt x="21400" y="5611"/>
                      <a:pt x="20385" y="5698"/>
                    </a:cubicBezTo>
                    <a:cubicBezTo>
                      <a:pt x="20350" y="5699"/>
                      <a:pt x="20315" y="5700"/>
                      <a:pt x="20280" y="5700"/>
                    </a:cubicBezTo>
                    <a:cubicBezTo>
                      <a:pt x="19415" y="5700"/>
                      <a:pt x="18635" y="5242"/>
                      <a:pt x="17884" y="4852"/>
                    </a:cubicBezTo>
                    <a:cubicBezTo>
                      <a:pt x="15953" y="3876"/>
                      <a:pt x="14138" y="2411"/>
                      <a:pt x="12347" y="2041"/>
                    </a:cubicBezTo>
                    <a:cubicBezTo>
                      <a:pt x="12137" y="2013"/>
                      <a:pt x="11926" y="2000"/>
                      <a:pt x="11714" y="2000"/>
                    </a:cubicBezTo>
                    <a:cubicBezTo>
                      <a:pt x="9163" y="2000"/>
                      <a:pt x="6529" y="3950"/>
                      <a:pt x="4100" y="5347"/>
                    </a:cubicBezTo>
                    <a:cubicBezTo>
                      <a:pt x="3219" y="5892"/>
                      <a:pt x="2250" y="6259"/>
                      <a:pt x="1276" y="6597"/>
                    </a:cubicBezTo>
                    <a:cubicBezTo>
                      <a:pt x="852" y="6742"/>
                      <a:pt x="429" y="6889"/>
                      <a:pt x="0" y="7025"/>
                    </a:cubicBezTo>
                    <a:cubicBezTo>
                      <a:pt x="1714" y="7109"/>
                      <a:pt x="3429" y="7185"/>
                      <a:pt x="5144" y="7185"/>
                    </a:cubicBezTo>
                    <a:cubicBezTo>
                      <a:pt x="5220" y="7185"/>
                      <a:pt x="5296" y="7185"/>
                      <a:pt x="5372" y="7185"/>
                    </a:cubicBezTo>
                    <a:cubicBezTo>
                      <a:pt x="12424" y="7169"/>
                      <a:pt x="19473" y="6918"/>
                      <a:pt x="26524" y="6918"/>
                    </a:cubicBezTo>
                    <a:cubicBezTo>
                      <a:pt x="27190" y="6918"/>
                      <a:pt x="27856" y="6921"/>
                      <a:pt x="28521" y="6925"/>
                    </a:cubicBezTo>
                    <a:cubicBezTo>
                      <a:pt x="34075" y="6888"/>
                      <a:pt x="39630" y="6748"/>
                      <a:pt x="45184" y="6748"/>
                    </a:cubicBezTo>
                    <a:cubicBezTo>
                      <a:pt x="46662" y="6748"/>
                      <a:pt x="48139" y="6758"/>
                      <a:pt x="49617" y="6782"/>
                    </a:cubicBezTo>
                    <a:cubicBezTo>
                      <a:pt x="49627" y="6438"/>
                      <a:pt x="49637" y="6094"/>
                      <a:pt x="49650" y="5751"/>
                    </a:cubicBezTo>
                    <a:cubicBezTo>
                      <a:pt x="49724" y="4228"/>
                      <a:pt x="49880" y="2709"/>
                      <a:pt x="50008" y="1190"/>
                    </a:cubicBezTo>
                    <a:lnTo>
                      <a:pt x="50008" y="1190"/>
                    </a:lnTo>
                    <a:cubicBezTo>
                      <a:pt x="49744" y="1280"/>
                      <a:pt x="49479" y="1367"/>
                      <a:pt x="49216" y="1456"/>
                    </a:cubicBezTo>
                    <a:cubicBezTo>
                      <a:pt x="48147" y="1821"/>
                      <a:pt x="47047" y="2199"/>
                      <a:pt x="45909" y="2199"/>
                    </a:cubicBezTo>
                    <a:cubicBezTo>
                      <a:pt x="45802" y="2199"/>
                      <a:pt x="45696" y="2196"/>
                      <a:pt x="45589" y="2189"/>
                    </a:cubicBezTo>
                    <a:cubicBezTo>
                      <a:pt x="44755" y="2176"/>
                      <a:pt x="44100" y="1630"/>
                      <a:pt x="43449" y="1177"/>
                    </a:cubicBezTo>
                    <a:cubicBezTo>
                      <a:pt x="42767" y="698"/>
                      <a:pt x="42266" y="462"/>
                      <a:pt x="41559" y="240"/>
                    </a:cubicBezTo>
                    <a:cubicBezTo>
                      <a:pt x="41114" y="73"/>
                      <a:pt x="40695" y="1"/>
                      <a:pt x="402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1"/>
              <p:cNvSpPr/>
              <p:nvPr/>
            </p:nvSpPr>
            <p:spPr>
              <a:xfrm>
                <a:off x="-133362" y="3710431"/>
                <a:ext cx="2706946" cy="941511"/>
              </a:xfrm>
              <a:custGeom>
                <a:avLst/>
                <a:gdLst/>
                <a:ahLst/>
                <a:cxnLst/>
                <a:rect l="l" t="t" r="r" b="b"/>
                <a:pathLst>
                  <a:path w="37792" h="13145" extrusionOk="0">
                    <a:moveTo>
                      <a:pt x="9096" y="0"/>
                    </a:moveTo>
                    <a:cubicBezTo>
                      <a:pt x="8037" y="0"/>
                      <a:pt x="6990" y="542"/>
                      <a:pt x="5920" y="719"/>
                    </a:cubicBezTo>
                    <a:cubicBezTo>
                      <a:pt x="6540" y="1446"/>
                      <a:pt x="7271" y="2076"/>
                      <a:pt x="8079" y="2584"/>
                    </a:cubicBezTo>
                    <a:cubicBezTo>
                      <a:pt x="6073" y="1721"/>
                      <a:pt x="3889" y="1280"/>
                      <a:pt x="1707" y="1280"/>
                    </a:cubicBezTo>
                    <a:cubicBezTo>
                      <a:pt x="1187" y="1280"/>
                      <a:pt x="667" y="1305"/>
                      <a:pt x="150" y="1355"/>
                    </a:cubicBezTo>
                    <a:cubicBezTo>
                      <a:pt x="113" y="2600"/>
                      <a:pt x="74" y="3847"/>
                      <a:pt x="51" y="5092"/>
                    </a:cubicBezTo>
                    <a:cubicBezTo>
                      <a:pt x="0" y="7777"/>
                      <a:pt x="38" y="10461"/>
                      <a:pt x="25" y="13145"/>
                    </a:cubicBezTo>
                    <a:cubicBezTo>
                      <a:pt x="931" y="12998"/>
                      <a:pt x="1835" y="12825"/>
                      <a:pt x="2701" y="12510"/>
                    </a:cubicBezTo>
                    <a:cubicBezTo>
                      <a:pt x="3770" y="12151"/>
                      <a:pt x="4866" y="11896"/>
                      <a:pt x="5950" y="11594"/>
                    </a:cubicBezTo>
                    <a:cubicBezTo>
                      <a:pt x="7023" y="11262"/>
                      <a:pt x="8118" y="10968"/>
                      <a:pt x="9243" y="10906"/>
                    </a:cubicBezTo>
                    <a:cubicBezTo>
                      <a:pt x="9432" y="10901"/>
                      <a:pt x="9621" y="10898"/>
                      <a:pt x="9810" y="10898"/>
                    </a:cubicBezTo>
                    <a:cubicBezTo>
                      <a:pt x="12975" y="10898"/>
                      <a:pt x="16033" y="11606"/>
                      <a:pt x="19098" y="11769"/>
                    </a:cubicBezTo>
                    <a:cubicBezTo>
                      <a:pt x="19425" y="11783"/>
                      <a:pt x="19752" y="11801"/>
                      <a:pt x="20080" y="11820"/>
                    </a:cubicBezTo>
                    <a:cubicBezTo>
                      <a:pt x="20090" y="11701"/>
                      <a:pt x="20205" y="11642"/>
                      <a:pt x="20317" y="11642"/>
                    </a:cubicBezTo>
                    <a:cubicBezTo>
                      <a:pt x="20340" y="11642"/>
                      <a:pt x="20362" y="11644"/>
                      <a:pt x="20384" y="11649"/>
                    </a:cubicBezTo>
                    <a:cubicBezTo>
                      <a:pt x="20736" y="11669"/>
                      <a:pt x="21087" y="11689"/>
                      <a:pt x="21438" y="11711"/>
                    </a:cubicBezTo>
                    <a:cubicBezTo>
                      <a:pt x="21990" y="11754"/>
                      <a:pt x="22543" y="11770"/>
                      <a:pt x="23097" y="11770"/>
                    </a:cubicBezTo>
                    <a:cubicBezTo>
                      <a:pt x="23741" y="11770"/>
                      <a:pt x="24387" y="11749"/>
                      <a:pt x="25032" y="11726"/>
                    </a:cubicBezTo>
                    <a:cubicBezTo>
                      <a:pt x="26564" y="11673"/>
                      <a:pt x="28096" y="11678"/>
                      <a:pt x="29625" y="11620"/>
                    </a:cubicBezTo>
                    <a:cubicBezTo>
                      <a:pt x="31232" y="11555"/>
                      <a:pt x="32833" y="11440"/>
                      <a:pt x="34441" y="11390"/>
                    </a:cubicBezTo>
                    <a:cubicBezTo>
                      <a:pt x="35559" y="11353"/>
                      <a:pt x="36675" y="11313"/>
                      <a:pt x="37791" y="11271"/>
                    </a:cubicBezTo>
                    <a:cubicBezTo>
                      <a:pt x="36398" y="10815"/>
                      <a:pt x="35053" y="10215"/>
                      <a:pt x="33783" y="9487"/>
                    </a:cubicBezTo>
                    <a:lnTo>
                      <a:pt x="33783" y="9487"/>
                    </a:lnTo>
                    <a:cubicBezTo>
                      <a:pt x="34082" y="9931"/>
                      <a:pt x="34462" y="10321"/>
                      <a:pt x="34900" y="10629"/>
                    </a:cubicBezTo>
                    <a:cubicBezTo>
                      <a:pt x="31139" y="10149"/>
                      <a:pt x="27761" y="8145"/>
                      <a:pt x="24612" y="6031"/>
                    </a:cubicBezTo>
                    <a:cubicBezTo>
                      <a:pt x="23966" y="5598"/>
                      <a:pt x="23300" y="5146"/>
                      <a:pt x="22534" y="4998"/>
                    </a:cubicBezTo>
                    <a:cubicBezTo>
                      <a:pt x="22391" y="4971"/>
                      <a:pt x="22244" y="4957"/>
                      <a:pt x="22096" y="4957"/>
                    </a:cubicBezTo>
                    <a:cubicBezTo>
                      <a:pt x="21451" y="4957"/>
                      <a:pt x="20798" y="5219"/>
                      <a:pt x="20485" y="5771"/>
                    </a:cubicBezTo>
                    <a:cubicBezTo>
                      <a:pt x="20492" y="6325"/>
                      <a:pt x="20675" y="6766"/>
                      <a:pt x="21099" y="7125"/>
                    </a:cubicBezTo>
                    <a:cubicBezTo>
                      <a:pt x="19790" y="6184"/>
                      <a:pt x="18273" y="5561"/>
                      <a:pt x="16962" y="4626"/>
                    </a:cubicBezTo>
                    <a:cubicBezTo>
                      <a:pt x="16161" y="4053"/>
                      <a:pt x="15445" y="3368"/>
                      <a:pt x="14657" y="2776"/>
                    </a:cubicBezTo>
                    <a:cubicBezTo>
                      <a:pt x="13507" y="1905"/>
                      <a:pt x="12219" y="1239"/>
                      <a:pt x="10937" y="576"/>
                    </a:cubicBezTo>
                    <a:cubicBezTo>
                      <a:pt x="10523" y="363"/>
                      <a:pt x="10102" y="147"/>
                      <a:pt x="9645" y="53"/>
                    </a:cubicBezTo>
                    <a:cubicBezTo>
                      <a:pt x="9462" y="16"/>
                      <a:pt x="9279" y="0"/>
                      <a:pt x="9096"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1"/>
              <p:cNvSpPr/>
              <p:nvPr/>
            </p:nvSpPr>
            <p:spPr>
              <a:xfrm>
                <a:off x="-138878" y="4600960"/>
                <a:ext cx="4042370" cy="663892"/>
              </a:xfrm>
              <a:custGeom>
                <a:avLst/>
                <a:gdLst/>
                <a:ahLst/>
                <a:cxnLst/>
                <a:rect l="l" t="t" r="r" b="b"/>
                <a:pathLst>
                  <a:path w="56436" h="9269" extrusionOk="0">
                    <a:moveTo>
                      <a:pt x="6287" y="1"/>
                    </a:moveTo>
                    <a:cubicBezTo>
                      <a:pt x="5569" y="1"/>
                      <a:pt x="4852" y="16"/>
                      <a:pt x="4135" y="48"/>
                    </a:cubicBezTo>
                    <a:cubicBezTo>
                      <a:pt x="3486" y="266"/>
                      <a:pt x="2860" y="496"/>
                      <a:pt x="2275" y="733"/>
                    </a:cubicBezTo>
                    <a:cubicBezTo>
                      <a:pt x="1586" y="998"/>
                      <a:pt x="848" y="1097"/>
                      <a:pt x="121" y="1227"/>
                    </a:cubicBezTo>
                    <a:cubicBezTo>
                      <a:pt x="111" y="1304"/>
                      <a:pt x="102" y="1386"/>
                      <a:pt x="95" y="1470"/>
                    </a:cubicBezTo>
                    <a:cubicBezTo>
                      <a:pt x="82" y="2721"/>
                      <a:pt x="53" y="3974"/>
                      <a:pt x="1" y="5225"/>
                    </a:cubicBezTo>
                    <a:cubicBezTo>
                      <a:pt x="5" y="5465"/>
                      <a:pt x="12" y="5695"/>
                      <a:pt x="22" y="5920"/>
                    </a:cubicBezTo>
                    <a:cubicBezTo>
                      <a:pt x="48" y="6886"/>
                      <a:pt x="11" y="7856"/>
                      <a:pt x="18" y="8822"/>
                    </a:cubicBezTo>
                    <a:cubicBezTo>
                      <a:pt x="309" y="8846"/>
                      <a:pt x="602" y="8907"/>
                      <a:pt x="896" y="8909"/>
                    </a:cubicBezTo>
                    <a:cubicBezTo>
                      <a:pt x="2526" y="9024"/>
                      <a:pt x="4164" y="9050"/>
                      <a:pt x="5800" y="9092"/>
                    </a:cubicBezTo>
                    <a:cubicBezTo>
                      <a:pt x="8806" y="9147"/>
                      <a:pt x="11812" y="9262"/>
                      <a:pt x="14821" y="9268"/>
                    </a:cubicBezTo>
                    <a:cubicBezTo>
                      <a:pt x="14999" y="9268"/>
                      <a:pt x="15177" y="9269"/>
                      <a:pt x="15355" y="9269"/>
                    </a:cubicBezTo>
                    <a:cubicBezTo>
                      <a:pt x="17712" y="9269"/>
                      <a:pt x="20068" y="9210"/>
                      <a:pt x="22424" y="9210"/>
                    </a:cubicBezTo>
                    <a:cubicBezTo>
                      <a:pt x="22759" y="9210"/>
                      <a:pt x="23094" y="9211"/>
                      <a:pt x="23429" y="9214"/>
                    </a:cubicBezTo>
                    <a:cubicBezTo>
                      <a:pt x="24564" y="9230"/>
                      <a:pt x="25699" y="9238"/>
                      <a:pt x="26833" y="9238"/>
                    </a:cubicBezTo>
                    <a:cubicBezTo>
                      <a:pt x="33577" y="9238"/>
                      <a:pt x="40317" y="8975"/>
                      <a:pt x="47053" y="8697"/>
                    </a:cubicBezTo>
                    <a:cubicBezTo>
                      <a:pt x="49051" y="8606"/>
                      <a:pt x="51049" y="8571"/>
                      <a:pt x="53047" y="8571"/>
                    </a:cubicBezTo>
                    <a:cubicBezTo>
                      <a:pt x="54177" y="8571"/>
                      <a:pt x="55307" y="8582"/>
                      <a:pt x="56436" y="8602"/>
                    </a:cubicBezTo>
                    <a:cubicBezTo>
                      <a:pt x="55567" y="8028"/>
                      <a:pt x="54658" y="7521"/>
                      <a:pt x="53650" y="7298"/>
                    </a:cubicBezTo>
                    <a:cubicBezTo>
                      <a:pt x="53151" y="7189"/>
                      <a:pt x="52636" y="7150"/>
                      <a:pt x="52114" y="7150"/>
                    </a:cubicBezTo>
                    <a:cubicBezTo>
                      <a:pt x="50890" y="7150"/>
                      <a:pt x="49627" y="7361"/>
                      <a:pt x="48437" y="7361"/>
                    </a:cubicBezTo>
                    <a:cubicBezTo>
                      <a:pt x="47393" y="7361"/>
                      <a:pt x="46406" y="7199"/>
                      <a:pt x="45550" y="6590"/>
                    </a:cubicBezTo>
                    <a:cubicBezTo>
                      <a:pt x="45071" y="6249"/>
                      <a:pt x="44684" y="5792"/>
                      <a:pt x="44198" y="5459"/>
                    </a:cubicBezTo>
                    <a:cubicBezTo>
                      <a:pt x="43440" y="4946"/>
                      <a:pt x="42563" y="4797"/>
                      <a:pt x="41645" y="4797"/>
                    </a:cubicBezTo>
                    <a:cubicBezTo>
                      <a:pt x="40633" y="4797"/>
                      <a:pt x="39571" y="4978"/>
                      <a:pt x="38565" y="5054"/>
                    </a:cubicBezTo>
                    <a:cubicBezTo>
                      <a:pt x="38224" y="5080"/>
                      <a:pt x="37884" y="5092"/>
                      <a:pt x="37544" y="5092"/>
                    </a:cubicBezTo>
                    <a:cubicBezTo>
                      <a:pt x="35224" y="5092"/>
                      <a:pt x="32917" y="4534"/>
                      <a:pt x="30652" y="3978"/>
                    </a:cubicBezTo>
                    <a:cubicBezTo>
                      <a:pt x="22649" y="2013"/>
                      <a:pt x="14470" y="1"/>
                      <a:pt x="6287"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1"/>
              <p:cNvSpPr/>
              <p:nvPr/>
            </p:nvSpPr>
            <p:spPr>
              <a:xfrm>
                <a:off x="-176696" y="3413611"/>
                <a:ext cx="7434075" cy="1888035"/>
              </a:xfrm>
              <a:custGeom>
                <a:avLst/>
                <a:gdLst/>
                <a:ahLst/>
                <a:cxnLst/>
                <a:rect l="l" t="t" r="r" b="b"/>
                <a:pathLst>
                  <a:path w="103788" h="26360" extrusionOk="0">
                    <a:moveTo>
                      <a:pt x="93571" y="8389"/>
                    </a:moveTo>
                    <a:cubicBezTo>
                      <a:pt x="93975" y="8389"/>
                      <a:pt x="94394" y="8461"/>
                      <a:pt x="94839" y="8628"/>
                    </a:cubicBezTo>
                    <a:cubicBezTo>
                      <a:pt x="95546" y="8851"/>
                      <a:pt x="96047" y="9086"/>
                      <a:pt x="96729" y="9565"/>
                    </a:cubicBezTo>
                    <a:cubicBezTo>
                      <a:pt x="97380" y="10020"/>
                      <a:pt x="98035" y="10564"/>
                      <a:pt x="98869" y="10577"/>
                    </a:cubicBezTo>
                    <a:cubicBezTo>
                      <a:pt x="98976" y="10584"/>
                      <a:pt x="99083" y="10587"/>
                      <a:pt x="99190" y="10587"/>
                    </a:cubicBezTo>
                    <a:cubicBezTo>
                      <a:pt x="100328" y="10587"/>
                      <a:pt x="101427" y="10210"/>
                      <a:pt x="102496" y="9846"/>
                    </a:cubicBezTo>
                    <a:cubicBezTo>
                      <a:pt x="102759" y="9756"/>
                      <a:pt x="103024" y="9668"/>
                      <a:pt x="103289" y="9579"/>
                    </a:cubicBezTo>
                    <a:lnTo>
                      <a:pt x="103289" y="9579"/>
                    </a:lnTo>
                    <a:cubicBezTo>
                      <a:pt x="103160" y="11098"/>
                      <a:pt x="103004" y="12616"/>
                      <a:pt x="102930" y="14139"/>
                    </a:cubicBezTo>
                    <a:cubicBezTo>
                      <a:pt x="102917" y="14482"/>
                      <a:pt x="102907" y="14827"/>
                      <a:pt x="102897" y="15170"/>
                    </a:cubicBezTo>
                    <a:cubicBezTo>
                      <a:pt x="101433" y="15146"/>
                      <a:pt x="99968" y="15137"/>
                      <a:pt x="98504" y="15137"/>
                    </a:cubicBezTo>
                    <a:cubicBezTo>
                      <a:pt x="92936" y="15137"/>
                      <a:pt x="87370" y="15277"/>
                      <a:pt x="81801" y="15313"/>
                    </a:cubicBezTo>
                    <a:cubicBezTo>
                      <a:pt x="81136" y="15309"/>
                      <a:pt x="80470" y="15306"/>
                      <a:pt x="79804" y="15306"/>
                    </a:cubicBezTo>
                    <a:cubicBezTo>
                      <a:pt x="72753" y="15306"/>
                      <a:pt x="65704" y="15557"/>
                      <a:pt x="58654" y="15573"/>
                    </a:cubicBezTo>
                    <a:cubicBezTo>
                      <a:pt x="58578" y="15573"/>
                      <a:pt x="58501" y="15573"/>
                      <a:pt x="58425" y="15573"/>
                    </a:cubicBezTo>
                    <a:cubicBezTo>
                      <a:pt x="56709" y="15573"/>
                      <a:pt x="54995" y="15497"/>
                      <a:pt x="53282" y="15413"/>
                    </a:cubicBezTo>
                    <a:cubicBezTo>
                      <a:pt x="53709" y="15277"/>
                      <a:pt x="54133" y="15130"/>
                      <a:pt x="54556" y="14985"/>
                    </a:cubicBezTo>
                    <a:cubicBezTo>
                      <a:pt x="55530" y="14647"/>
                      <a:pt x="56501" y="14280"/>
                      <a:pt x="57380" y="13735"/>
                    </a:cubicBezTo>
                    <a:cubicBezTo>
                      <a:pt x="59810" y="12338"/>
                      <a:pt x="62443" y="10388"/>
                      <a:pt x="64994" y="10388"/>
                    </a:cubicBezTo>
                    <a:cubicBezTo>
                      <a:pt x="65206" y="10388"/>
                      <a:pt x="65417" y="10401"/>
                      <a:pt x="65627" y="10429"/>
                    </a:cubicBezTo>
                    <a:cubicBezTo>
                      <a:pt x="67418" y="10800"/>
                      <a:pt x="69233" y="12265"/>
                      <a:pt x="71164" y="13241"/>
                    </a:cubicBezTo>
                    <a:cubicBezTo>
                      <a:pt x="71916" y="13630"/>
                      <a:pt x="72698" y="14089"/>
                      <a:pt x="73564" y="14089"/>
                    </a:cubicBezTo>
                    <a:cubicBezTo>
                      <a:pt x="73598" y="14089"/>
                      <a:pt x="73631" y="14088"/>
                      <a:pt x="73665" y="14087"/>
                    </a:cubicBezTo>
                    <a:cubicBezTo>
                      <a:pt x="74680" y="13999"/>
                      <a:pt x="75591" y="13486"/>
                      <a:pt x="76536" y="13149"/>
                    </a:cubicBezTo>
                    <a:cubicBezTo>
                      <a:pt x="76949" y="12972"/>
                      <a:pt x="77925" y="12710"/>
                      <a:pt x="78106" y="12688"/>
                    </a:cubicBezTo>
                    <a:cubicBezTo>
                      <a:pt x="78186" y="12673"/>
                      <a:pt x="78292" y="12668"/>
                      <a:pt x="78406" y="12668"/>
                    </a:cubicBezTo>
                    <a:cubicBezTo>
                      <a:pt x="78750" y="12668"/>
                      <a:pt x="79175" y="12719"/>
                      <a:pt x="79233" y="12730"/>
                    </a:cubicBezTo>
                    <a:cubicBezTo>
                      <a:pt x="80088" y="12861"/>
                      <a:pt x="80886" y="13231"/>
                      <a:pt x="81719" y="13456"/>
                    </a:cubicBezTo>
                    <a:cubicBezTo>
                      <a:pt x="81997" y="13531"/>
                      <a:pt x="82269" y="13638"/>
                      <a:pt x="82553" y="13686"/>
                    </a:cubicBezTo>
                    <a:cubicBezTo>
                      <a:pt x="82571" y="13688"/>
                      <a:pt x="82589" y="13689"/>
                      <a:pt x="82607" y="13689"/>
                    </a:cubicBezTo>
                    <a:cubicBezTo>
                      <a:pt x="82775" y="13689"/>
                      <a:pt x="82937" y="13613"/>
                      <a:pt x="83093" y="13553"/>
                    </a:cubicBezTo>
                    <a:cubicBezTo>
                      <a:pt x="84144" y="13114"/>
                      <a:pt x="85107" y="12496"/>
                      <a:pt x="86099" y="11943"/>
                    </a:cubicBezTo>
                    <a:cubicBezTo>
                      <a:pt x="87406" y="11191"/>
                      <a:pt x="88721" y="10456"/>
                      <a:pt x="90039" y="9721"/>
                    </a:cubicBezTo>
                    <a:cubicBezTo>
                      <a:pt x="91306" y="9022"/>
                      <a:pt x="92376" y="8389"/>
                      <a:pt x="93571" y="8389"/>
                    </a:cubicBezTo>
                    <a:close/>
                    <a:moveTo>
                      <a:pt x="10146" y="517"/>
                    </a:moveTo>
                    <a:cubicBezTo>
                      <a:pt x="10692" y="517"/>
                      <a:pt x="11203" y="810"/>
                      <a:pt x="11819" y="1284"/>
                    </a:cubicBezTo>
                    <a:cubicBezTo>
                      <a:pt x="12770" y="2022"/>
                      <a:pt x="14172" y="3405"/>
                      <a:pt x="15288" y="4341"/>
                    </a:cubicBezTo>
                    <a:cubicBezTo>
                      <a:pt x="16157" y="5097"/>
                      <a:pt x="17060" y="5812"/>
                      <a:pt x="17946" y="6546"/>
                    </a:cubicBezTo>
                    <a:cubicBezTo>
                      <a:pt x="18568" y="7053"/>
                      <a:pt x="19145" y="7623"/>
                      <a:pt x="19785" y="8100"/>
                    </a:cubicBezTo>
                    <a:cubicBezTo>
                      <a:pt x="19817" y="8116"/>
                      <a:pt x="19851" y="8121"/>
                      <a:pt x="19885" y="8121"/>
                    </a:cubicBezTo>
                    <a:cubicBezTo>
                      <a:pt x="19904" y="8126"/>
                      <a:pt x="19922" y="8128"/>
                      <a:pt x="19942" y="8128"/>
                    </a:cubicBezTo>
                    <a:cubicBezTo>
                      <a:pt x="19963" y="8128"/>
                      <a:pt x="19984" y="8125"/>
                      <a:pt x="20006" y="8118"/>
                    </a:cubicBezTo>
                    <a:cubicBezTo>
                      <a:pt x="21280" y="7816"/>
                      <a:pt x="22577" y="6856"/>
                      <a:pt x="23583" y="6491"/>
                    </a:cubicBezTo>
                    <a:cubicBezTo>
                      <a:pt x="23722" y="6451"/>
                      <a:pt x="23795" y="6427"/>
                      <a:pt x="23855" y="6427"/>
                    </a:cubicBezTo>
                    <a:cubicBezTo>
                      <a:pt x="23953" y="6427"/>
                      <a:pt x="24019" y="6489"/>
                      <a:pt x="24279" y="6642"/>
                    </a:cubicBezTo>
                    <a:cubicBezTo>
                      <a:pt x="24733" y="6962"/>
                      <a:pt x="25485" y="7758"/>
                      <a:pt x="26044" y="8302"/>
                    </a:cubicBezTo>
                    <a:cubicBezTo>
                      <a:pt x="26898" y="9135"/>
                      <a:pt x="27780" y="9944"/>
                      <a:pt x="28740" y="10655"/>
                    </a:cubicBezTo>
                    <a:cubicBezTo>
                      <a:pt x="29216" y="11012"/>
                      <a:pt x="29617" y="11294"/>
                      <a:pt x="30037" y="11469"/>
                    </a:cubicBezTo>
                    <a:cubicBezTo>
                      <a:pt x="30269" y="11617"/>
                      <a:pt x="30503" y="11760"/>
                      <a:pt x="30745" y="11892"/>
                    </a:cubicBezTo>
                    <a:cubicBezTo>
                      <a:pt x="31529" y="12325"/>
                      <a:pt x="32305" y="12801"/>
                      <a:pt x="33123" y="13156"/>
                    </a:cubicBezTo>
                    <a:cubicBezTo>
                      <a:pt x="33137" y="13158"/>
                      <a:pt x="33151" y="13159"/>
                      <a:pt x="33165" y="13159"/>
                    </a:cubicBezTo>
                    <a:cubicBezTo>
                      <a:pt x="33445" y="13159"/>
                      <a:pt x="33501" y="12731"/>
                      <a:pt x="33208" y="12655"/>
                    </a:cubicBezTo>
                    <a:cubicBezTo>
                      <a:pt x="32580" y="12370"/>
                      <a:pt x="31854" y="12034"/>
                      <a:pt x="31122" y="11659"/>
                    </a:cubicBezTo>
                    <a:lnTo>
                      <a:pt x="31122" y="11659"/>
                    </a:lnTo>
                    <a:cubicBezTo>
                      <a:pt x="31146" y="11659"/>
                      <a:pt x="31170" y="11659"/>
                      <a:pt x="31195" y="11659"/>
                    </a:cubicBezTo>
                    <a:cubicBezTo>
                      <a:pt x="31805" y="11659"/>
                      <a:pt x="32674" y="11536"/>
                      <a:pt x="33208" y="11536"/>
                    </a:cubicBezTo>
                    <a:cubicBezTo>
                      <a:pt x="33323" y="11536"/>
                      <a:pt x="33423" y="11542"/>
                      <a:pt x="33501" y="11556"/>
                    </a:cubicBezTo>
                    <a:cubicBezTo>
                      <a:pt x="34026" y="11662"/>
                      <a:pt x="34223" y="11786"/>
                      <a:pt x="34698" y="12025"/>
                    </a:cubicBezTo>
                    <a:cubicBezTo>
                      <a:pt x="35626" y="12533"/>
                      <a:pt x="36494" y="13152"/>
                      <a:pt x="37460" y="13592"/>
                    </a:cubicBezTo>
                    <a:cubicBezTo>
                      <a:pt x="39039" y="14313"/>
                      <a:pt x="40965" y="14920"/>
                      <a:pt x="42677" y="15274"/>
                    </a:cubicBezTo>
                    <a:cubicBezTo>
                      <a:pt x="40133" y="15342"/>
                      <a:pt x="37588" y="15450"/>
                      <a:pt x="35046" y="15534"/>
                    </a:cubicBezTo>
                    <a:cubicBezTo>
                      <a:pt x="33438" y="15584"/>
                      <a:pt x="31836" y="15700"/>
                      <a:pt x="30230" y="15765"/>
                    </a:cubicBezTo>
                    <a:cubicBezTo>
                      <a:pt x="28699" y="15822"/>
                      <a:pt x="27167" y="15817"/>
                      <a:pt x="25637" y="15870"/>
                    </a:cubicBezTo>
                    <a:cubicBezTo>
                      <a:pt x="24993" y="15894"/>
                      <a:pt x="24349" y="15915"/>
                      <a:pt x="23705" y="15915"/>
                    </a:cubicBezTo>
                    <a:cubicBezTo>
                      <a:pt x="23150" y="15915"/>
                      <a:pt x="22596" y="15899"/>
                      <a:pt x="22043" y="15855"/>
                    </a:cubicBezTo>
                    <a:cubicBezTo>
                      <a:pt x="21691" y="15833"/>
                      <a:pt x="21339" y="15813"/>
                      <a:pt x="20987" y="15793"/>
                    </a:cubicBezTo>
                    <a:cubicBezTo>
                      <a:pt x="20966" y="15788"/>
                      <a:pt x="20944" y="15786"/>
                      <a:pt x="20921" y="15786"/>
                    </a:cubicBezTo>
                    <a:cubicBezTo>
                      <a:pt x="20810" y="15786"/>
                      <a:pt x="20695" y="15846"/>
                      <a:pt x="20682" y="15965"/>
                    </a:cubicBezTo>
                    <a:cubicBezTo>
                      <a:pt x="20356" y="15946"/>
                      <a:pt x="20029" y="15927"/>
                      <a:pt x="19701" y="15913"/>
                    </a:cubicBezTo>
                    <a:cubicBezTo>
                      <a:pt x="16641" y="15752"/>
                      <a:pt x="13585" y="15043"/>
                      <a:pt x="10423" y="15043"/>
                    </a:cubicBezTo>
                    <a:cubicBezTo>
                      <a:pt x="10232" y="15043"/>
                      <a:pt x="10041" y="15046"/>
                      <a:pt x="9849" y="15051"/>
                    </a:cubicBezTo>
                    <a:cubicBezTo>
                      <a:pt x="8721" y="15114"/>
                      <a:pt x="7630" y="15408"/>
                      <a:pt x="6555" y="15739"/>
                    </a:cubicBezTo>
                    <a:cubicBezTo>
                      <a:pt x="5471" y="16042"/>
                      <a:pt x="4373" y="16295"/>
                      <a:pt x="3304" y="16654"/>
                    </a:cubicBezTo>
                    <a:cubicBezTo>
                      <a:pt x="2439" y="16969"/>
                      <a:pt x="1535" y="17142"/>
                      <a:pt x="627" y="17290"/>
                    </a:cubicBezTo>
                    <a:cubicBezTo>
                      <a:pt x="643" y="14605"/>
                      <a:pt x="605" y="11921"/>
                      <a:pt x="656" y="9238"/>
                    </a:cubicBezTo>
                    <a:cubicBezTo>
                      <a:pt x="686" y="7684"/>
                      <a:pt x="739" y="6132"/>
                      <a:pt x="776" y="4578"/>
                    </a:cubicBezTo>
                    <a:cubicBezTo>
                      <a:pt x="769" y="4213"/>
                      <a:pt x="810" y="3840"/>
                      <a:pt x="804" y="3473"/>
                    </a:cubicBezTo>
                    <a:cubicBezTo>
                      <a:pt x="840" y="3472"/>
                      <a:pt x="876" y="3472"/>
                      <a:pt x="913" y="3472"/>
                    </a:cubicBezTo>
                    <a:cubicBezTo>
                      <a:pt x="2042" y="3472"/>
                      <a:pt x="3550" y="3869"/>
                      <a:pt x="4913" y="4011"/>
                    </a:cubicBezTo>
                    <a:cubicBezTo>
                      <a:pt x="5394" y="3786"/>
                      <a:pt x="5733" y="3400"/>
                      <a:pt x="6254" y="3003"/>
                    </a:cubicBezTo>
                    <a:cubicBezTo>
                      <a:pt x="7409" y="2082"/>
                      <a:pt x="8453" y="1020"/>
                      <a:pt x="9641" y="599"/>
                    </a:cubicBezTo>
                    <a:cubicBezTo>
                      <a:pt x="9815" y="543"/>
                      <a:pt x="9982" y="517"/>
                      <a:pt x="10146" y="517"/>
                    </a:cubicBezTo>
                    <a:close/>
                    <a:moveTo>
                      <a:pt x="41166" y="15678"/>
                    </a:moveTo>
                    <a:cubicBezTo>
                      <a:pt x="41168" y="15678"/>
                      <a:pt x="41168" y="15680"/>
                      <a:pt x="41169" y="15680"/>
                    </a:cubicBezTo>
                    <a:cubicBezTo>
                      <a:pt x="42897" y="16308"/>
                      <a:pt x="44836" y="16686"/>
                      <a:pt x="46462" y="16889"/>
                    </a:cubicBezTo>
                    <a:cubicBezTo>
                      <a:pt x="48083" y="17080"/>
                      <a:pt x="49471" y="17081"/>
                      <a:pt x="50913" y="17451"/>
                    </a:cubicBezTo>
                    <a:cubicBezTo>
                      <a:pt x="52549" y="17859"/>
                      <a:pt x="51599" y="18553"/>
                      <a:pt x="52892" y="19429"/>
                    </a:cubicBezTo>
                    <a:cubicBezTo>
                      <a:pt x="53557" y="19841"/>
                      <a:pt x="54340" y="20015"/>
                      <a:pt x="55089" y="20213"/>
                    </a:cubicBezTo>
                    <a:cubicBezTo>
                      <a:pt x="56044" y="20468"/>
                      <a:pt x="57362" y="20788"/>
                      <a:pt x="57879" y="21058"/>
                    </a:cubicBezTo>
                    <a:cubicBezTo>
                      <a:pt x="58243" y="21213"/>
                      <a:pt x="58358" y="21486"/>
                      <a:pt x="58712" y="21803"/>
                    </a:cubicBezTo>
                    <a:cubicBezTo>
                      <a:pt x="59132" y="22199"/>
                      <a:pt x="59715" y="22487"/>
                      <a:pt x="60284" y="22752"/>
                    </a:cubicBezTo>
                    <a:cubicBezTo>
                      <a:pt x="61105" y="23125"/>
                      <a:pt x="61874" y="23594"/>
                      <a:pt x="62663" y="24030"/>
                    </a:cubicBezTo>
                    <a:cubicBezTo>
                      <a:pt x="63044" y="24236"/>
                      <a:pt x="63109" y="24252"/>
                      <a:pt x="63416" y="24382"/>
                    </a:cubicBezTo>
                    <a:cubicBezTo>
                      <a:pt x="63412" y="24430"/>
                      <a:pt x="63425" y="24481"/>
                      <a:pt x="63468" y="24523"/>
                    </a:cubicBezTo>
                    <a:cubicBezTo>
                      <a:pt x="63502" y="24546"/>
                      <a:pt x="63651" y="24680"/>
                      <a:pt x="63884" y="24819"/>
                    </a:cubicBezTo>
                    <a:cubicBezTo>
                      <a:pt x="64150" y="24974"/>
                      <a:pt x="64440" y="25086"/>
                      <a:pt x="64735" y="25173"/>
                    </a:cubicBezTo>
                    <a:cubicBezTo>
                      <a:pt x="65003" y="25254"/>
                      <a:pt x="65274" y="25341"/>
                      <a:pt x="65548" y="25415"/>
                    </a:cubicBezTo>
                    <a:cubicBezTo>
                      <a:pt x="63913" y="25361"/>
                      <a:pt x="62278" y="25307"/>
                      <a:pt x="60643" y="25261"/>
                    </a:cubicBezTo>
                    <a:cubicBezTo>
                      <a:pt x="60533" y="25170"/>
                      <a:pt x="60439" y="25118"/>
                      <a:pt x="60265" y="24957"/>
                    </a:cubicBezTo>
                    <a:cubicBezTo>
                      <a:pt x="59531" y="24301"/>
                      <a:pt x="58788" y="23650"/>
                      <a:pt x="57956" y="23118"/>
                    </a:cubicBezTo>
                    <a:cubicBezTo>
                      <a:pt x="56647" y="22238"/>
                      <a:pt x="55034" y="22067"/>
                      <a:pt x="53496" y="22019"/>
                    </a:cubicBezTo>
                    <a:cubicBezTo>
                      <a:pt x="51961" y="21951"/>
                      <a:pt x="50617" y="21983"/>
                      <a:pt x="49233" y="21451"/>
                    </a:cubicBezTo>
                    <a:cubicBezTo>
                      <a:pt x="48632" y="21250"/>
                      <a:pt x="47949" y="20800"/>
                      <a:pt x="47264" y="20484"/>
                    </a:cubicBezTo>
                    <a:cubicBezTo>
                      <a:pt x="46207" y="20082"/>
                      <a:pt x="45088" y="19869"/>
                      <a:pt x="43973" y="19702"/>
                    </a:cubicBezTo>
                    <a:cubicBezTo>
                      <a:pt x="43046" y="19544"/>
                      <a:pt x="42113" y="19430"/>
                      <a:pt x="41174" y="19417"/>
                    </a:cubicBezTo>
                    <a:cubicBezTo>
                      <a:pt x="38680" y="19317"/>
                      <a:pt x="36340" y="19585"/>
                      <a:pt x="34057" y="18553"/>
                    </a:cubicBezTo>
                    <a:cubicBezTo>
                      <a:pt x="33246" y="18217"/>
                      <a:pt x="32561" y="17823"/>
                      <a:pt x="31843" y="17595"/>
                    </a:cubicBezTo>
                    <a:cubicBezTo>
                      <a:pt x="29659" y="17055"/>
                      <a:pt x="27441" y="16659"/>
                      <a:pt x="25208" y="16378"/>
                    </a:cubicBezTo>
                    <a:cubicBezTo>
                      <a:pt x="25405" y="16376"/>
                      <a:pt x="25602" y="16373"/>
                      <a:pt x="25799" y="16369"/>
                    </a:cubicBezTo>
                    <a:cubicBezTo>
                      <a:pt x="28049" y="16324"/>
                      <a:pt x="30302" y="16339"/>
                      <a:pt x="32545" y="16136"/>
                    </a:cubicBezTo>
                    <a:cubicBezTo>
                      <a:pt x="35411" y="15861"/>
                      <a:pt x="38288" y="15678"/>
                      <a:pt x="41166" y="15678"/>
                    </a:cubicBezTo>
                    <a:close/>
                    <a:moveTo>
                      <a:pt x="99084" y="15656"/>
                    </a:moveTo>
                    <a:cubicBezTo>
                      <a:pt x="99687" y="15656"/>
                      <a:pt x="100289" y="15659"/>
                      <a:pt x="100892" y="15665"/>
                    </a:cubicBezTo>
                    <a:cubicBezTo>
                      <a:pt x="100946" y="15665"/>
                      <a:pt x="101000" y="15664"/>
                      <a:pt x="101055" y="15664"/>
                    </a:cubicBezTo>
                    <a:cubicBezTo>
                      <a:pt x="101569" y="15664"/>
                      <a:pt x="102087" y="15693"/>
                      <a:pt x="102601" y="15693"/>
                    </a:cubicBezTo>
                    <a:cubicBezTo>
                      <a:pt x="102695" y="15693"/>
                      <a:pt x="102788" y="15692"/>
                      <a:pt x="102881" y="15690"/>
                    </a:cubicBezTo>
                    <a:lnTo>
                      <a:pt x="102881" y="15690"/>
                    </a:lnTo>
                    <a:cubicBezTo>
                      <a:pt x="102835" y="17378"/>
                      <a:pt x="102807" y="19067"/>
                      <a:pt x="102725" y="20752"/>
                    </a:cubicBezTo>
                    <a:cubicBezTo>
                      <a:pt x="102678" y="21980"/>
                      <a:pt x="102593" y="23208"/>
                      <a:pt x="102594" y="24437"/>
                    </a:cubicBezTo>
                    <a:cubicBezTo>
                      <a:pt x="101061" y="24915"/>
                      <a:pt x="99691" y="24935"/>
                      <a:pt x="98045" y="25119"/>
                    </a:cubicBezTo>
                    <a:cubicBezTo>
                      <a:pt x="95246" y="25362"/>
                      <a:pt x="92440" y="25486"/>
                      <a:pt x="89632" y="25601"/>
                    </a:cubicBezTo>
                    <a:cubicBezTo>
                      <a:pt x="87137" y="25671"/>
                      <a:pt x="84640" y="25700"/>
                      <a:pt x="82144" y="25700"/>
                    </a:cubicBezTo>
                    <a:cubicBezTo>
                      <a:pt x="77144" y="25700"/>
                      <a:pt x="72143" y="25585"/>
                      <a:pt x="67146" y="25457"/>
                    </a:cubicBezTo>
                    <a:cubicBezTo>
                      <a:pt x="66328" y="25310"/>
                      <a:pt x="65506" y="25050"/>
                      <a:pt x="65002" y="24830"/>
                    </a:cubicBezTo>
                    <a:cubicBezTo>
                      <a:pt x="64798" y="24747"/>
                      <a:pt x="64299" y="24486"/>
                      <a:pt x="64133" y="24417"/>
                    </a:cubicBezTo>
                    <a:cubicBezTo>
                      <a:pt x="63961" y="24336"/>
                      <a:pt x="63866" y="24326"/>
                      <a:pt x="63725" y="24248"/>
                    </a:cubicBezTo>
                    <a:cubicBezTo>
                      <a:pt x="63723" y="24246"/>
                      <a:pt x="63725" y="24243"/>
                      <a:pt x="63723" y="24242"/>
                    </a:cubicBezTo>
                    <a:cubicBezTo>
                      <a:pt x="63645" y="24146"/>
                      <a:pt x="63500" y="24129"/>
                      <a:pt x="63402" y="24055"/>
                    </a:cubicBezTo>
                    <a:cubicBezTo>
                      <a:pt x="63359" y="24035"/>
                      <a:pt x="63247" y="23954"/>
                      <a:pt x="63234" y="23954"/>
                    </a:cubicBezTo>
                    <a:cubicBezTo>
                      <a:pt x="63233" y="23954"/>
                      <a:pt x="63232" y="23954"/>
                      <a:pt x="63232" y="23955"/>
                    </a:cubicBezTo>
                    <a:cubicBezTo>
                      <a:pt x="62688" y="23599"/>
                      <a:pt x="62185" y="23167"/>
                      <a:pt x="61583" y="22907"/>
                    </a:cubicBezTo>
                    <a:cubicBezTo>
                      <a:pt x="60998" y="22633"/>
                      <a:pt x="60138" y="22394"/>
                      <a:pt x="59512" y="22038"/>
                    </a:cubicBezTo>
                    <a:cubicBezTo>
                      <a:pt x="59155" y="21813"/>
                      <a:pt x="58867" y="21512"/>
                      <a:pt x="58697" y="21247"/>
                    </a:cubicBezTo>
                    <a:cubicBezTo>
                      <a:pt x="58513" y="20910"/>
                      <a:pt x="58253" y="20639"/>
                      <a:pt x="57792" y="20458"/>
                    </a:cubicBezTo>
                    <a:cubicBezTo>
                      <a:pt x="56517" y="19969"/>
                      <a:pt x="54689" y="19727"/>
                      <a:pt x="53632" y="19297"/>
                    </a:cubicBezTo>
                    <a:cubicBezTo>
                      <a:pt x="53036" y="19054"/>
                      <a:pt x="52701" y="18637"/>
                      <a:pt x="52559" y="18236"/>
                    </a:cubicBezTo>
                    <a:cubicBezTo>
                      <a:pt x="52446" y="17852"/>
                      <a:pt x="52299" y="17624"/>
                      <a:pt x="52047" y="17497"/>
                    </a:cubicBezTo>
                    <a:cubicBezTo>
                      <a:pt x="51761" y="17315"/>
                      <a:pt x="51598" y="17281"/>
                      <a:pt x="51205" y="17202"/>
                    </a:cubicBezTo>
                    <a:cubicBezTo>
                      <a:pt x="50176" y="16987"/>
                      <a:pt x="48810" y="16711"/>
                      <a:pt x="47984" y="16583"/>
                    </a:cubicBezTo>
                    <a:cubicBezTo>
                      <a:pt x="46507" y="16379"/>
                      <a:pt x="45212" y="16272"/>
                      <a:pt x="43732" y="15969"/>
                    </a:cubicBezTo>
                    <a:cubicBezTo>
                      <a:pt x="43308" y="15881"/>
                      <a:pt x="42884" y="15791"/>
                      <a:pt x="42462" y="15690"/>
                    </a:cubicBezTo>
                    <a:lnTo>
                      <a:pt x="42462" y="15690"/>
                    </a:lnTo>
                    <a:cubicBezTo>
                      <a:pt x="42901" y="15699"/>
                      <a:pt x="43341" y="15710"/>
                      <a:pt x="43780" y="15729"/>
                    </a:cubicBezTo>
                    <a:cubicBezTo>
                      <a:pt x="44530" y="15727"/>
                      <a:pt x="45281" y="15725"/>
                      <a:pt x="46032" y="15725"/>
                    </a:cubicBezTo>
                    <a:cubicBezTo>
                      <a:pt x="47950" y="15725"/>
                      <a:pt x="49869" y="15737"/>
                      <a:pt x="51786" y="15787"/>
                    </a:cubicBezTo>
                    <a:cubicBezTo>
                      <a:pt x="51805" y="15795"/>
                      <a:pt x="51825" y="15800"/>
                      <a:pt x="51848" y="15800"/>
                    </a:cubicBezTo>
                    <a:cubicBezTo>
                      <a:pt x="51863" y="15800"/>
                      <a:pt x="51879" y="15797"/>
                      <a:pt x="51896" y="15791"/>
                    </a:cubicBezTo>
                    <a:cubicBezTo>
                      <a:pt x="51900" y="15791"/>
                      <a:pt x="51905" y="15790"/>
                      <a:pt x="51909" y="15788"/>
                    </a:cubicBezTo>
                    <a:cubicBezTo>
                      <a:pt x="52076" y="15793"/>
                      <a:pt x="52242" y="15796"/>
                      <a:pt x="52409" y="15800"/>
                    </a:cubicBezTo>
                    <a:cubicBezTo>
                      <a:pt x="54967" y="15887"/>
                      <a:pt x="57524" y="16020"/>
                      <a:pt x="60084" y="16042"/>
                    </a:cubicBezTo>
                    <a:cubicBezTo>
                      <a:pt x="60723" y="16050"/>
                      <a:pt x="61362" y="16054"/>
                      <a:pt x="62001" y="16054"/>
                    </a:cubicBezTo>
                    <a:cubicBezTo>
                      <a:pt x="66679" y="16054"/>
                      <a:pt x="71356" y="15856"/>
                      <a:pt x="76034" y="15843"/>
                    </a:cubicBezTo>
                    <a:cubicBezTo>
                      <a:pt x="79324" y="15836"/>
                      <a:pt x="82615" y="15845"/>
                      <a:pt x="85905" y="15799"/>
                    </a:cubicBezTo>
                    <a:cubicBezTo>
                      <a:pt x="88772" y="15751"/>
                      <a:pt x="91639" y="15674"/>
                      <a:pt x="94508" y="15674"/>
                    </a:cubicBezTo>
                    <a:cubicBezTo>
                      <a:pt x="94702" y="15674"/>
                      <a:pt x="94896" y="15675"/>
                      <a:pt x="95089" y="15675"/>
                    </a:cubicBezTo>
                    <a:cubicBezTo>
                      <a:pt x="96420" y="15668"/>
                      <a:pt x="97752" y="15656"/>
                      <a:pt x="99084" y="15656"/>
                    </a:cubicBezTo>
                    <a:close/>
                    <a:moveTo>
                      <a:pt x="11836" y="15433"/>
                    </a:moveTo>
                    <a:cubicBezTo>
                      <a:pt x="12096" y="15433"/>
                      <a:pt x="12357" y="15439"/>
                      <a:pt x="12616" y="15452"/>
                    </a:cubicBezTo>
                    <a:cubicBezTo>
                      <a:pt x="15197" y="15565"/>
                      <a:pt x="17719" y="16236"/>
                      <a:pt x="20292" y="16426"/>
                    </a:cubicBezTo>
                    <a:cubicBezTo>
                      <a:pt x="24393" y="16692"/>
                      <a:pt x="28145" y="17210"/>
                      <a:pt x="32160" y="18179"/>
                    </a:cubicBezTo>
                    <a:cubicBezTo>
                      <a:pt x="33142" y="18438"/>
                      <a:pt x="34118" y="18948"/>
                      <a:pt x="35183" y="19310"/>
                    </a:cubicBezTo>
                    <a:cubicBezTo>
                      <a:pt x="36670" y="19821"/>
                      <a:pt x="38252" y="19866"/>
                      <a:pt x="39808" y="19889"/>
                    </a:cubicBezTo>
                    <a:cubicBezTo>
                      <a:pt x="41472" y="19908"/>
                      <a:pt x="42826" y="19993"/>
                      <a:pt x="44387" y="20282"/>
                    </a:cubicBezTo>
                    <a:cubicBezTo>
                      <a:pt x="45187" y="20409"/>
                      <a:pt x="46192" y="20489"/>
                      <a:pt x="47090" y="20759"/>
                    </a:cubicBezTo>
                    <a:cubicBezTo>
                      <a:pt x="47789" y="21021"/>
                      <a:pt x="48398" y="21478"/>
                      <a:pt x="49081" y="21777"/>
                    </a:cubicBezTo>
                    <a:cubicBezTo>
                      <a:pt x="50332" y="22384"/>
                      <a:pt x="51761" y="22319"/>
                      <a:pt x="53115" y="22442"/>
                    </a:cubicBezTo>
                    <a:cubicBezTo>
                      <a:pt x="55510" y="22582"/>
                      <a:pt x="56934" y="22813"/>
                      <a:pt x="58690" y="24266"/>
                    </a:cubicBezTo>
                    <a:cubicBezTo>
                      <a:pt x="59094" y="24582"/>
                      <a:pt x="59479" y="24921"/>
                      <a:pt x="59882" y="25241"/>
                    </a:cubicBezTo>
                    <a:cubicBezTo>
                      <a:pt x="57802" y="25186"/>
                      <a:pt x="55721" y="25148"/>
                      <a:pt x="53641" y="25148"/>
                    </a:cubicBezTo>
                    <a:cubicBezTo>
                      <a:pt x="51621" y="25148"/>
                      <a:pt x="49601" y="25184"/>
                      <a:pt x="47582" y="25274"/>
                    </a:cubicBezTo>
                    <a:cubicBezTo>
                      <a:pt x="40843" y="25552"/>
                      <a:pt x="34105" y="25815"/>
                      <a:pt x="27360" y="25815"/>
                    </a:cubicBezTo>
                    <a:cubicBezTo>
                      <a:pt x="26225" y="25815"/>
                      <a:pt x="25091" y="25807"/>
                      <a:pt x="23956" y="25791"/>
                    </a:cubicBezTo>
                    <a:cubicBezTo>
                      <a:pt x="23611" y="25788"/>
                      <a:pt x="23267" y="25787"/>
                      <a:pt x="22923" y="25787"/>
                    </a:cubicBezTo>
                    <a:cubicBezTo>
                      <a:pt x="20612" y="25787"/>
                      <a:pt x="18300" y="25845"/>
                      <a:pt x="15988" y="25845"/>
                    </a:cubicBezTo>
                    <a:cubicBezTo>
                      <a:pt x="15775" y="25845"/>
                      <a:pt x="15562" y="25844"/>
                      <a:pt x="15349" y="25843"/>
                    </a:cubicBezTo>
                    <a:cubicBezTo>
                      <a:pt x="12340" y="25839"/>
                      <a:pt x="9334" y="25724"/>
                      <a:pt x="6326" y="25668"/>
                    </a:cubicBezTo>
                    <a:cubicBezTo>
                      <a:pt x="4692" y="25629"/>
                      <a:pt x="3055" y="25601"/>
                      <a:pt x="1424" y="25487"/>
                    </a:cubicBezTo>
                    <a:cubicBezTo>
                      <a:pt x="1131" y="25484"/>
                      <a:pt x="836" y="25423"/>
                      <a:pt x="545" y="25400"/>
                    </a:cubicBezTo>
                    <a:cubicBezTo>
                      <a:pt x="537" y="24433"/>
                      <a:pt x="575" y="23464"/>
                      <a:pt x="550" y="22495"/>
                    </a:cubicBezTo>
                    <a:cubicBezTo>
                      <a:pt x="542" y="22274"/>
                      <a:pt x="533" y="22041"/>
                      <a:pt x="527" y="21802"/>
                    </a:cubicBezTo>
                    <a:cubicBezTo>
                      <a:pt x="582" y="20551"/>
                      <a:pt x="610" y="19298"/>
                      <a:pt x="621" y="18046"/>
                    </a:cubicBezTo>
                    <a:cubicBezTo>
                      <a:pt x="630" y="17963"/>
                      <a:pt x="640" y="17882"/>
                      <a:pt x="649" y="17804"/>
                    </a:cubicBezTo>
                    <a:cubicBezTo>
                      <a:pt x="1376" y="17674"/>
                      <a:pt x="2113" y="17577"/>
                      <a:pt x="2805" y="17312"/>
                    </a:cubicBezTo>
                    <a:cubicBezTo>
                      <a:pt x="3918" y="16856"/>
                      <a:pt x="5190" y="16430"/>
                      <a:pt x="6486" y="16072"/>
                    </a:cubicBezTo>
                    <a:cubicBezTo>
                      <a:pt x="7417" y="15835"/>
                      <a:pt x="8352" y="15748"/>
                      <a:pt x="9063" y="15641"/>
                    </a:cubicBezTo>
                    <a:cubicBezTo>
                      <a:pt x="9882" y="15521"/>
                      <a:pt x="10855" y="15433"/>
                      <a:pt x="11836" y="15433"/>
                    </a:cubicBezTo>
                    <a:close/>
                    <a:moveTo>
                      <a:pt x="10136" y="1"/>
                    </a:moveTo>
                    <a:cubicBezTo>
                      <a:pt x="9979" y="1"/>
                      <a:pt x="9819" y="19"/>
                      <a:pt x="9655" y="58"/>
                    </a:cubicBezTo>
                    <a:cubicBezTo>
                      <a:pt x="8842" y="268"/>
                      <a:pt x="8155" y="795"/>
                      <a:pt x="7505" y="1306"/>
                    </a:cubicBezTo>
                    <a:cubicBezTo>
                      <a:pt x="6787" y="1878"/>
                      <a:pt x="5717" y="2806"/>
                      <a:pt x="5188" y="3214"/>
                    </a:cubicBezTo>
                    <a:cubicBezTo>
                      <a:pt x="5055" y="3311"/>
                      <a:pt x="4931" y="3420"/>
                      <a:pt x="4790" y="3504"/>
                    </a:cubicBezTo>
                    <a:cubicBezTo>
                      <a:pt x="4784" y="3502"/>
                      <a:pt x="4783" y="3502"/>
                      <a:pt x="4776" y="3502"/>
                    </a:cubicBezTo>
                    <a:cubicBezTo>
                      <a:pt x="4231" y="3385"/>
                      <a:pt x="2876" y="3159"/>
                      <a:pt x="2061" y="3045"/>
                    </a:cubicBezTo>
                    <a:cubicBezTo>
                      <a:pt x="1704" y="2996"/>
                      <a:pt x="1345" y="2972"/>
                      <a:pt x="986" y="2958"/>
                    </a:cubicBezTo>
                    <a:cubicBezTo>
                      <a:pt x="978" y="2958"/>
                      <a:pt x="970" y="2958"/>
                      <a:pt x="962" y="2958"/>
                    </a:cubicBezTo>
                    <a:cubicBezTo>
                      <a:pt x="891" y="2958"/>
                      <a:pt x="815" y="2952"/>
                      <a:pt x="741" y="2952"/>
                    </a:cubicBezTo>
                    <a:cubicBezTo>
                      <a:pt x="684" y="2952"/>
                      <a:pt x="627" y="2956"/>
                      <a:pt x="574" y="2968"/>
                    </a:cubicBezTo>
                    <a:cubicBezTo>
                      <a:pt x="563" y="2967"/>
                      <a:pt x="553" y="2966"/>
                      <a:pt x="543" y="2966"/>
                    </a:cubicBezTo>
                    <a:cubicBezTo>
                      <a:pt x="455" y="2966"/>
                      <a:pt x="367" y="3007"/>
                      <a:pt x="322" y="3091"/>
                    </a:cubicBezTo>
                    <a:cubicBezTo>
                      <a:pt x="86" y="7982"/>
                      <a:pt x="97" y="12911"/>
                      <a:pt x="139" y="17817"/>
                    </a:cubicBezTo>
                    <a:cubicBezTo>
                      <a:pt x="148" y="18561"/>
                      <a:pt x="187" y="19304"/>
                      <a:pt x="216" y="20047"/>
                    </a:cubicBezTo>
                    <a:cubicBezTo>
                      <a:pt x="204" y="20564"/>
                      <a:pt x="180" y="21078"/>
                      <a:pt x="133" y="21602"/>
                    </a:cubicBezTo>
                    <a:cubicBezTo>
                      <a:pt x="23" y="22908"/>
                      <a:pt x="25" y="24221"/>
                      <a:pt x="25" y="25532"/>
                    </a:cubicBezTo>
                    <a:cubicBezTo>
                      <a:pt x="10" y="25564"/>
                      <a:pt x="0" y="25598"/>
                      <a:pt x="0" y="25633"/>
                    </a:cubicBezTo>
                    <a:cubicBezTo>
                      <a:pt x="0" y="25771"/>
                      <a:pt x="118" y="25892"/>
                      <a:pt x="255" y="25892"/>
                    </a:cubicBezTo>
                    <a:cubicBezTo>
                      <a:pt x="256" y="25892"/>
                      <a:pt x="258" y="25892"/>
                      <a:pt x="259" y="25892"/>
                    </a:cubicBezTo>
                    <a:cubicBezTo>
                      <a:pt x="825" y="25959"/>
                      <a:pt x="1395" y="26007"/>
                      <a:pt x="1964" y="26040"/>
                    </a:cubicBezTo>
                    <a:cubicBezTo>
                      <a:pt x="3717" y="26140"/>
                      <a:pt x="5474" y="26165"/>
                      <a:pt x="7230" y="26205"/>
                    </a:cubicBezTo>
                    <a:cubicBezTo>
                      <a:pt x="10029" y="26263"/>
                      <a:pt x="12829" y="26359"/>
                      <a:pt x="15630" y="26359"/>
                    </a:cubicBezTo>
                    <a:cubicBezTo>
                      <a:pt x="15766" y="26359"/>
                      <a:pt x="15902" y="26359"/>
                      <a:pt x="16038" y="26359"/>
                    </a:cubicBezTo>
                    <a:cubicBezTo>
                      <a:pt x="19315" y="26346"/>
                      <a:pt x="22590" y="26250"/>
                      <a:pt x="25867" y="26240"/>
                    </a:cubicBezTo>
                    <a:cubicBezTo>
                      <a:pt x="30020" y="26186"/>
                      <a:pt x="34174" y="26181"/>
                      <a:pt x="38327" y="26099"/>
                    </a:cubicBezTo>
                    <a:cubicBezTo>
                      <a:pt x="42177" y="26015"/>
                      <a:pt x="46023" y="25840"/>
                      <a:pt x="49870" y="25707"/>
                    </a:cubicBezTo>
                    <a:cubicBezTo>
                      <a:pt x="51193" y="25669"/>
                      <a:pt x="52516" y="25653"/>
                      <a:pt x="53839" y="25653"/>
                    </a:cubicBezTo>
                    <a:cubicBezTo>
                      <a:pt x="59855" y="25653"/>
                      <a:pt x="65870" y="25976"/>
                      <a:pt x="71886" y="25976"/>
                    </a:cubicBezTo>
                    <a:cubicBezTo>
                      <a:pt x="72094" y="25976"/>
                      <a:pt x="72302" y="25976"/>
                      <a:pt x="72510" y="25975"/>
                    </a:cubicBezTo>
                    <a:cubicBezTo>
                      <a:pt x="75551" y="25992"/>
                      <a:pt x="78593" y="26016"/>
                      <a:pt x="81635" y="26016"/>
                    </a:cubicBezTo>
                    <a:cubicBezTo>
                      <a:pt x="85787" y="26016"/>
                      <a:pt x="89938" y="25971"/>
                      <a:pt x="94086" y="25800"/>
                    </a:cubicBezTo>
                    <a:cubicBezTo>
                      <a:pt x="96629" y="25687"/>
                      <a:pt x="99189" y="25625"/>
                      <a:pt x="101704" y="25200"/>
                    </a:cubicBezTo>
                    <a:cubicBezTo>
                      <a:pt x="102014" y="25134"/>
                      <a:pt x="102334" y="25080"/>
                      <a:pt x="102633" y="24974"/>
                    </a:cubicBezTo>
                    <a:cubicBezTo>
                      <a:pt x="102676" y="25041"/>
                      <a:pt x="102754" y="25075"/>
                      <a:pt x="102830" y="25075"/>
                    </a:cubicBezTo>
                    <a:cubicBezTo>
                      <a:pt x="102943" y="25075"/>
                      <a:pt x="103054" y="25002"/>
                      <a:pt x="103055" y="24853"/>
                    </a:cubicBezTo>
                    <a:cubicBezTo>
                      <a:pt x="103156" y="21764"/>
                      <a:pt x="103363" y="18679"/>
                      <a:pt x="103402" y="15587"/>
                    </a:cubicBezTo>
                    <a:cubicBezTo>
                      <a:pt x="103449" y="15523"/>
                      <a:pt x="103470" y="15441"/>
                      <a:pt x="103449" y="15364"/>
                    </a:cubicBezTo>
                    <a:cubicBezTo>
                      <a:pt x="103441" y="15334"/>
                      <a:pt x="103427" y="15306"/>
                      <a:pt x="103408" y="15282"/>
                    </a:cubicBezTo>
                    <a:cubicBezTo>
                      <a:pt x="103424" y="13331"/>
                      <a:pt x="103709" y="11378"/>
                      <a:pt x="103787" y="9440"/>
                    </a:cubicBezTo>
                    <a:cubicBezTo>
                      <a:pt x="103770" y="9393"/>
                      <a:pt x="103738" y="9359"/>
                      <a:pt x="103703" y="9333"/>
                    </a:cubicBezTo>
                    <a:cubicBezTo>
                      <a:pt x="103727" y="9270"/>
                      <a:pt x="103725" y="9197"/>
                      <a:pt x="103685" y="9132"/>
                    </a:cubicBezTo>
                    <a:cubicBezTo>
                      <a:pt x="103637" y="9047"/>
                      <a:pt x="103552" y="9012"/>
                      <a:pt x="103464" y="9012"/>
                    </a:cubicBezTo>
                    <a:cubicBezTo>
                      <a:pt x="103410" y="9012"/>
                      <a:pt x="103355" y="9025"/>
                      <a:pt x="103305" y="9047"/>
                    </a:cubicBezTo>
                    <a:cubicBezTo>
                      <a:pt x="102809" y="9186"/>
                      <a:pt x="102322" y="9361"/>
                      <a:pt x="101833" y="9523"/>
                    </a:cubicBezTo>
                    <a:cubicBezTo>
                      <a:pt x="100939" y="9829"/>
                      <a:pt x="100003" y="10072"/>
                      <a:pt x="99188" y="10072"/>
                    </a:cubicBezTo>
                    <a:cubicBezTo>
                      <a:pt x="98944" y="10072"/>
                      <a:pt x="98710" y="10051"/>
                      <a:pt x="98492" y="10002"/>
                    </a:cubicBezTo>
                    <a:cubicBezTo>
                      <a:pt x="97833" y="9844"/>
                      <a:pt x="97069" y="9083"/>
                      <a:pt x="96300" y="8680"/>
                    </a:cubicBezTo>
                    <a:cubicBezTo>
                      <a:pt x="95437" y="8240"/>
                      <a:pt x="94460" y="7869"/>
                      <a:pt x="93480" y="7869"/>
                    </a:cubicBezTo>
                    <a:cubicBezTo>
                      <a:pt x="93179" y="7869"/>
                      <a:pt x="92876" y="7905"/>
                      <a:pt x="92577" y="7984"/>
                    </a:cubicBezTo>
                    <a:cubicBezTo>
                      <a:pt x="91690" y="8221"/>
                      <a:pt x="90882" y="8674"/>
                      <a:pt x="90078" y="9109"/>
                    </a:cubicBezTo>
                    <a:cubicBezTo>
                      <a:pt x="89073" y="9662"/>
                      <a:pt x="88074" y="10224"/>
                      <a:pt x="87075" y="10787"/>
                    </a:cubicBezTo>
                    <a:cubicBezTo>
                      <a:pt x="85586" y="11579"/>
                      <a:pt x="83986" y="12698"/>
                      <a:pt x="82590" y="13179"/>
                    </a:cubicBezTo>
                    <a:cubicBezTo>
                      <a:pt x="82278" y="13076"/>
                      <a:pt x="80691" y="12619"/>
                      <a:pt x="79904" y="12365"/>
                    </a:cubicBezTo>
                    <a:cubicBezTo>
                      <a:pt x="79440" y="12249"/>
                      <a:pt x="78957" y="12153"/>
                      <a:pt x="78475" y="12153"/>
                    </a:cubicBezTo>
                    <a:cubicBezTo>
                      <a:pt x="78328" y="12153"/>
                      <a:pt x="78182" y="12162"/>
                      <a:pt x="78036" y="12182"/>
                    </a:cubicBezTo>
                    <a:cubicBezTo>
                      <a:pt x="76520" y="12407"/>
                      <a:pt x="75207" y="13320"/>
                      <a:pt x="73704" y="13572"/>
                    </a:cubicBezTo>
                    <a:cubicBezTo>
                      <a:pt x="73669" y="13574"/>
                      <a:pt x="73633" y="13575"/>
                      <a:pt x="73596" y="13575"/>
                    </a:cubicBezTo>
                    <a:cubicBezTo>
                      <a:pt x="72531" y="13575"/>
                      <a:pt x="70908" y="12498"/>
                      <a:pt x="69586" y="11770"/>
                    </a:cubicBezTo>
                    <a:cubicBezTo>
                      <a:pt x="68546" y="11156"/>
                      <a:pt x="67756" y="10767"/>
                      <a:pt x="66778" y="10411"/>
                    </a:cubicBezTo>
                    <a:cubicBezTo>
                      <a:pt x="66108" y="10146"/>
                      <a:pt x="65461" y="9911"/>
                      <a:pt x="64780" y="9898"/>
                    </a:cubicBezTo>
                    <a:cubicBezTo>
                      <a:pt x="64775" y="9898"/>
                      <a:pt x="64771" y="9898"/>
                      <a:pt x="64766" y="9898"/>
                    </a:cubicBezTo>
                    <a:cubicBezTo>
                      <a:pt x="62089" y="9898"/>
                      <a:pt x="58886" y="12340"/>
                      <a:pt x="56557" y="13612"/>
                    </a:cubicBezTo>
                    <a:cubicBezTo>
                      <a:pt x="55332" y="14243"/>
                      <a:pt x="54350" y="14574"/>
                      <a:pt x="52940" y="15119"/>
                    </a:cubicBezTo>
                    <a:cubicBezTo>
                      <a:pt x="52694" y="15218"/>
                      <a:pt x="52435" y="15287"/>
                      <a:pt x="52178" y="15360"/>
                    </a:cubicBezTo>
                    <a:cubicBezTo>
                      <a:pt x="50503" y="15278"/>
                      <a:pt x="48827" y="15204"/>
                      <a:pt x="47149" y="15204"/>
                    </a:cubicBezTo>
                    <a:cubicBezTo>
                      <a:pt x="46990" y="15204"/>
                      <a:pt x="46831" y="15205"/>
                      <a:pt x="46672" y="15206"/>
                    </a:cubicBezTo>
                    <a:cubicBezTo>
                      <a:pt x="46048" y="15209"/>
                      <a:pt x="45425" y="15216"/>
                      <a:pt x="44801" y="15227"/>
                    </a:cubicBezTo>
                    <a:cubicBezTo>
                      <a:pt x="44726" y="15215"/>
                      <a:pt x="44650" y="15202"/>
                      <a:pt x="44575" y="15189"/>
                    </a:cubicBezTo>
                    <a:cubicBezTo>
                      <a:pt x="42923" y="14791"/>
                      <a:pt x="41247" y="14469"/>
                      <a:pt x="39642" y="13900"/>
                    </a:cubicBezTo>
                    <a:cubicBezTo>
                      <a:pt x="38104" y="13383"/>
                      <a:pt x="37154" y="12937"/>
                      <a:pt x="35723" y="12132"/>
                    </a:cubicBezTo>
                    <a:cubicBezTo>
                      <a:pt x="35076" y="11793"/>
                      <a:pt x="34496" y="11305"/>
                      <a:pt x="33792" y="11085"/>
                    </a:cubicBezTo>
                    <a:cubicBezTo>
                      <a:pt x="33513" y="11042"/>
                      <a:pt x="33268" y="11025"/>
                      <a:pt x="33044" y="11025"/>
                    </a:cubicBezTo>
                    <a:cubicBezTo>
                      <a:pt x="32277" y="11025"/>
                      <a:pt x="31764" y="11223"/>
                      <a:pt x="31000" y="11223"/>
                    </a:cubicBezTo>
                    <a:cubicBezTo>
                      <a:pt x="30920" y="11223"/>
                      <a:pt x="30837" y="11220"/>
                      <a:pt x="30751" y="11216"/>
                    </a:cubicBezTo>
                    <a:cubicBezTo>
                      <a:pt x="30515" y="11195"/>
                      <a:pt x="30204" y="11036"/>
                      <a:pt x="29755" y="10736"/>
                    </a:cubicBezTo>
                    <a:cubicBezTo>
                      <a:pt x="28911" y="10170"/>
                      <a:pt x="28353" y="9724"/>
                      <a:pt x="27571" y="9025"/>
                    </a:cubicBezTo>
                    <a:cubicBezTo>
                      <a:pt x="26820" y="8357"/>
                      <a:pt x="26119" y="7638"/>
                      <a:pt x="25401" y="6935"/>
                    </a:cubicBezTo>
                    <a:cubicBezTo>
                      <a:pt x="24984" y="6552"/>
                      <a:pt x="24574" y="6107"/>
                      <a:pt x="24019" y="5933"/>
                    </a:cubicBezTo>
                    <a:cubicBezTo>
                      <a:pt x="23958" y="5923"/>
                      <a:pt x="23898" y="5918"/>
                      <a:pt x="23838" y="5918"/>
                    </a:cubicBezTo>
                    <a:cubicBezTo>
                      <a:pt x="23344" y="5918"/>
                      <a:pt x="22883" y="6247"/>
                      <a:pt x="22445" y="6449"/>
                    </a:cubicBezTo>
                    <a:cubicBezTo>
                      <a:pt x="21724" y="6831"/>
                      <a:pt x="20895" y="7292"/>
                      <a:pt x="20308" y="7487"/>
                    </a:cubicBezTo>
                    <a:cubicBezTo>
                      <a:pt x="20195" y="7526"/>
                      <a:pt x="20081" y="7564"/>
                      <a:pt x="19965" y="7594"/>
                    </a:cubicBezTo>
                    <a:cubicBezTo>
                      <a:pt x="19788" y="7450"/>
                      <a:pt x="19615" y="7302"/>
                      <a:pt x="19442" y="7150"/>
                    </a:cubicBezTo>
                    <a:cubicBezTo>
                      <a:pt x="18497" y="6310"/>
                      <a:pt x="17505" y="5524"/>
                      <a:pt x="16532" y="4717"/>
                    </a:cubicBezTo>
                    <a:cubicBezTo>
                      <a:pt x="15333" y="3733"/>
                      <a:pt x="14199" y="2674"/>
                      <a:pt x="13044" y="1639"/>
                    </a:cubicBezTo>
                    <a:cubicBezTo>
                      <a:pt x="12217" y="935"/>
                      <a:pt x="11268" y="1"/>
                      <a:pt x="10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2" name="Google Shape;892;p11"/>
            <p:cNvSpPr/>
            <p:nvPr/>
          </p:nvSpPr>
          <p:spPr>
            <a:xfrm>
              <a:off x="5808860" y="4429682"/>
              <a:ext cx="261599" cy="618494"/>
            </a:xfrm>
            <a:custGeom>
              <a:avLst/>
              <a:gdLst/>
              <a:ahLst/>
              <a:cxnLst/>
              <a:rect l="l" t="t" r="r" b="b"/>
              <a:pathLst>
                <a:path w="11825" h="27370" extrusionOk="0">
                  <a:moveTo>
                    <a:pt x="2068" y="0"/>
                  </a:moveTo>
                  <a:lnTo>
                    <a:pt x="6533" y="82"/>
                  </a:lnTo>
                  <a:lnTo>
                    <a:pt x="11825" y="26543"/>
                  </a:lnTo>
                  <a:lnTo>
                    <a:pt x="4879" y="27370"/>
                  </a:lnTo>
                  <a:lnTo>
                    <a:pt x="0" y="25303"/>
                  </a:lnTo>
                  <a:close/>
                </a:path>
              </a:pathLst>
            </a:custGeom>
            <a:solidFill>
              <a:schemeClr val="accent5"/>
            </a:solidFill>
            <a:ln>
              <a:noFill/>
            </a:ln>
          </p:spPr>
        </p:sp>
        <p:sp>
          <p:nvSpPr>
            <p:cNvPr id="893" name="Google Shape;893;p11"/>
            <p:cNvSpPr/>
            <p:nvPr/>
          </p:nvSpPr>
          <p:spPr>
            <a:xfrm>
              <a:off x="5673542" y="3981236"/>
              <a:ext cx="433557" cy="414822"/>
            </a:xfrm>
            <a:custGeom>
              <a:avLst/>
              <a:gdLst/>
              <a:ahLst/>
              <a:cxnLst/>
              <a:rect l="l" t="t" r="r" b="b"/>
              <a:pathLst>
                <a:path w="19598" h="18357" extrusionOk="0">
                  <a:moveTo>
                    <a:pt x="7608" y="0"/>
                  </a:moveTo>
                  <a:lnTo>
                    <a:pt x="11163" y="1323"/>
                  </a:lnTo>
                  <a:lnTo>
                    <a:pt x="19598" y="6119"/>
                  </a:lnTo>
                  <a:lnTo>
                    <a:pt x="16373" y="18109"/>
                  </a:lnTo>
                  <a:lnTo>
                    <a:pt x="3473" y="18357"/>
                  </a:lnTo>
                  <a:lnTo>
                    <a:pt x="0" y="12982"/>
                  </a:lnTo>
                  <a:close/>
                </a:path>
              </a:pathLst>
            </a:custGeom>
            <a:solidFill>
              <a:schemeClr val="accent3"/>
            </a:solidFill>
            <a:ln>
              <a:noFill/>
            </a:ln>
          </p:spPr>
        </p:sp>
      </p:grpSp>
      <p:grpSp>
        <p:nvGrpSpPr>
          <p:cNvPr id="894" name="Google Shape;894;p11"/>
          <p:cNvGrpSpPr/>
          <p:nvPr/>
        </p:nvGrpSpPr>
        <p:grpSpPr>
          <a:xfrm flipH="1">
            <a:off x="8503402" y="6139788"/>
            <a:ext cx="1513309" cy="1028737"/>
            <a:chOff x="6321735" y="4208657"/>
            <a:chExt cx="529573" cy="360000"/>
          </a:xfrm>
        </p:grpSpPr>
        <p:sp>
          <p:nvSpPr>
            <p:cNvPr id="895" name="Google Shape;895;p11"/>
            <p:cNvSpPr/>
            <p:nvPr/>
          </p:nvSpPr>
          <p:spPr>
            <a:xfrm>
              <a:off x="6513065" y="4296518"/>
              <a:ext cx="134" cy="67"/>
            </a:xfrm>
            <a:custGeom>
              <a:avLst/>
              <a:gdLst/>
              <a:ahLst/>
              <a:cxnLst/>
              <a:rect l="l" t="t" r="r" b="b"/>
              <a:pathLst>
                <a:path w="4" h="2" extrusionOk="0">
                  <a:moveTo>
                    <a:pt x="1" y="1"/>
                  </a:moveTo>
                  <a:cubicBezTo>
                    <a:pt x="1" y="1"/>
                    <a:pt x="2" y="2"/>
                    <a:pt x="2" y="2"/>
                  </a:cubicBezTo>
                  <a:lnTo>
                    <a:pt x="4" y="2"/>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1"/>
            <p:cNvSpPr/>
            <p:nvPr/>
          </p:nvSpPr>
          <p:spPr>
            <a:xfrm>
              <a:off x="6524160" y="4223462"/>
              <a:ext cx="15407" cy="29777"/>
            </a:xfrm>
            <a:custGeom>
              <a:avLst/>
              <a:gdLst/>
              <a:ahLst/>
              <a:cxnLst/>
              <a:rect l="l" t="t" r="r" b="b"/>
              <a:pathLst>
                <a:path w="461" h="891" extrusionOk="0">
                  <a:moveTo>
                    <a:pt x="210" y="0"/>
                  </a:moveTo>
                  <a:cubicBezTo>
                    <a:pt x="204" y="2"/>
                    <a:pt x="200" y="3"/>
                    <a:pt x="194" y="4"/>
                  </a:cubicBezTo>
                  <a:cubicBezTo>
                    <a:pt x="41" y="73"/>
                    <a:pt x="0" y="673"/>
                    <a:pt x="362" y="891"/>
                  </a:cubicBezTo>
                  <a:cubicBezTo>
                    <a:pt x="374" y="889"/>
                    <a:pt x="385" y="886"/>
                    <a:pt x="398" y="886"/>
                  </a:cubicBezTo>
                  <a:cubicBezTo>
                    <a:pt x="401" y="888"/>
                    <a:pt x="406" y="889"/>
                    <a:pt x="410" y="889"/>
                  </a:cubicBezTo>
                  <a:cubicBezTo>
                    <a:pt x="461" y="607"/>
                    <a:pt x="436" y="285"/>
                    <a:pt x="391" y="165"/>
                  </a:cubicBezTo>
                  <a:cubicBezTo>
                    <a:pt x="356" y="96"/>
                    <a:pt x="296" y="39"/>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1"/>
            <p:cNvSpPr/>
            <p:nvPr/>
          </p:nvSpPr>
          <p:spPr>
            <a:xfrm>
              <a:off x="6618739" y="4256080"/>
              <a:ext cx="18047" cy="17880"/>
            </a:xfrm>
            <a:custGeom>
              <a:avLst/>
              <a:gdLst/>
              <a:ahLst/>
              <a:cxnLst/>
              <a:rect l="l" t="t" r="r" b="b"/>
              <a:pathLst>
                <a:path w="540" h="535" extrusionOk="0">
                  <a:moveTo>
                    <a:pt x="373" y="1"/>
                  </a:moveTo>
                  <a:cubicBezTo>
                    <a:pt x="343" y="1"/>
                    <a:pt x="308" y="7"/>
                    <a:pt x="269" y="20"/>
                  </a:cubicBezTo>
                  <a:cubicBezTo>
                    <a:pt x="175" y="62"/>
                    <a:pt x="105" y="129"/>
                    <a:pt x="40" y="251"/>
                  </a:cubicBezTo>
                  <a:cubicBezTo>
                    <a:pt x="19" y="304"/>
                    <a:pt x="1" y="463"/>
                    <a:pt x="9" y="463"/>
                  </a:cubicBezTo>
                  <a:cubicBezTo>
                    <a:pt x="9" y="463"/>
                    <a:pt x="9" y="462"/>
                    <a:pt x="10" y="462"/>
                  </a:cubicBezTo>
                  <a:cubicBezTo>
                    <a:pt x="16" y="492"/>
                    <a:pt x="20" y="516"/>
                    <a:pt x="24" y="534"/>
                  </a:cubicBezTo>
                  <a:cubicBezTo>
                    <a:pt x="32" y="534"/>
                    <a:pt x="37" y="533"/>
                    <a:pt x="43" y="533"/>
                  </a:cubicBezTo>
                  <a:cubicBezTo>
                    <a:pt x="46" y="531"/>
                    <a:pt x="46" y="531"/>
                    <a:pt x="50" y="531"/>
                  </a:cubicBezTo>
                  <a:cubicBezTo>
                    <a:pt x="55" y="530"/>
                    <a:pt x="60" y="530"/>
                    <a:pt x="65" y="529"/>
                  </a:cubicBezTo>
                  <a:lnTo>
                    <a:pt x="65" y="529"/>
                  </a:lnTo>
                  <a:cubicBezTo>
                    <a:pt x="64" y="529"/>
                    <a:pt x="64" y="529"/>
                    <a:pt x="64" y="529"/>
                  </a:cubicBezTo>
                  <a:cubicBezTo>
                    <a:pt x="62" y="529"/>
                    <a:pt x="136" y="515"/>
                    <a:pt x="160" y="505"/>
                  </a:cubicBezTo>
                  <a:cubicBezTo>
                    <a:pt x="344" y="449"/>
                    <a:pt x="485" y="295"/>
                    <a:pt x="512" y="190"/>
                  </a:cubicBezTo>
                  <a:cubicBezTo>
                    <a:pt x="540" y="92"/>
                    <a:pt x="490" y="1"/>
                    <a:pt x="3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1"/>
            <p:cNvSpPr/>
            <p:nvPr/>
          </p:nvSpPr>
          <p:spPr>
            <a:xfrm>
              <a:off x="6494650" y="4284186"/>
              <a:ext cx="9692" cy="9725"/>
            </a:xfrm>
            <a:custGeom>
              <a:avLst/>
              <a:gdLst/>
              <a:ahLst/>
              <a:cxnLst/>
              <a:rect l="l" t="t" r="r" b="b"/>
              <a:pathLst>
                <a:path w="290" h="291" extrusionOk="0">
                  <a:moveTo>
                    <a:pt x="100" y="0"/>
                  </a:moveTo>
                  <a:cubicBezTo>
                    <a:pt x="64" y="22"/>
                    <a:pt x="54" y="22"/>
                    <a:pt x="19" y="94"/>
                  </a:cubicBezTo>
                  <a:cubicBezTo>
                    <a:pt x="0" y="165"/>
                    <a:pt x="13" y="193"/>
                    <a:pt x="51" y="251"/>
                  </a:cubicBezTo>
                  <a:lnTo>
                    <a:pt x="52" y="254"/>
                  </a:lnTo>
                  <a:cubicBezTo>
                    <a:pt x="67" y="262"/>
                    <a:pt x="88" y="273"/>
                    <a:pt x="103" y="280"/>
                  </a:cubicBezTo>
                  <a:cubicBezTo>
                    <a:pt x="113" y="283"/>
                    <a:pt x="125" y="286"/>
                    <a:pt x="133" y="288"/>
                  </a:cubicBezTo>
                  <a:cubicBezTo>
                    <a:pt x="148" y="289"/>
                    <a:pt x="161" y="291"/>
                    <a:pt x="175" y="291"/>
                  </a:cubicBezTo>
                  <a:cubicBezTo>
                    <a:pt x="181" y="291"/>
                    <a:pt x="187" y="290"/>
                    <a:pt x="193" y="290"/>
                  </a:cubicBezTo>
                  <a:cubicBezTo>
                    <a:pt x="197" y="290"/>
                    <a:pt x="201" y="290"/>
                    <a:pt x="204" y="288"/>
                  </a:cubicBezTo>
                  <a:cubicBezTo>
                    <a:pt x="206" y="288"/>
                    <a:pt x="206" y="288"/>
                    <a:pt x="207" y="287"/>
                  </a:cubicBezTo>
                  <a:cubicBezTo>
                    <a:pt x="288" y="210"/>
                    <a:pt x="290" y="116"/>
                    <a:pt x="227" y="55"/>
                  </a:cubicBezTo>
                  <a:cubicBezTo>
                    <a:pt x="227" y="54"/>
                    <a:pt x="224" y="52"/>
                    <a:pt x="222" y="52"/>
                  </a:cubicBezTo>
                  <a:cubicBezTo>
                    <a:pt x="216" y="50"/>
                    <a:pt x="206" y="47"/>
                    <a:pt x="194" y="44"/>
                  </a:cubicBezTo>
                  <a:cubicBezTo>
                    <a:pt x="154" y="44"/>
                    <a:pt x="122" y="26"/>
                    <a:pt x="1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1"/>
            <p:cNvSpPr/>
            <p:nvPr/>
          </p:nvSpPr>
          <p:spPr>
            <a:xfrm>
              <a:off x="6569310" y="4269046"/>
              <a:ext cx="259974" cy="283201"/>
            </a:xfrm>
            <a:custGeom>
              <a:avLst/>
              <a:gdLst/>
              <a:ahLst/>
              <a:cxnLst/>
              <a:rect l="l" t="t" r="r" b="b"/>
              <a:pathLst>
                <a:path w="7779" h="8474" extrusionOk="0">
                  <a:moveTo>
                    <a:pt x="7779" y="0"/>
                  </a:moveTo>
                  <a:lnTo>
                    <a:pt x="7779" y="0"/>
                  </a:lnTo>
                  <a:cubicBezTo>
                    <a:pt x="7754" y="7"/>
                    <a:pt x="7730" y="16"/>
                    <a:pt x="7706" y="23"/>
                  </a:cubicBezTo>
                  <a:cubicBezTo>
                    <a:pt x="7468" y="106"/>
                    <a:pt x="7234" y="185"/>
                    <a:pt x="7004" y="265"/>
                  </a:cubicBezTo>
                  <a:cubicBezTo>
                    <a:pt x="5585" y="757"/>
                    <a:pt x="4320" y="1277"/>
                    <a:pt x="3042" y="2205"/>
                  </a:cubicBezTo>
                  <a:cubicBezTo>
                    <a:pt x="2165" y="2860"/>
                    <a:pt x="1311" y="3749"/>
                    <a:pt x="704" y="4767"/>
                  </a:cubicBezTo>
                  <a:cubicBezTo>
                    <a:pt x="430" y="5224"/>
                    <a:pt x="206" y="5708"/>
                    <a:pt x="55" y="6208"/>
                  </a:cubicBezTo>
                  <a:cubicBezTo>
                    <a:pt x="81" y="6381"/>
                    <a:pt x="96" y="6554"/>
                    <a:pt x="99" y="6730"/>
                  </a:cubicBezTo>
                  <a:cubicBezTo>
                    <a:pt x="274" y="6481"/>
                    <a:pt x="468" y="6248"/>
                    <a:pt x="675" y="6021"/>
                  </a:cubicBezTo>
                  <a:cubicBezTo>
                    <a:pt x="930" y="5730"/>
                    <a:pt x="1202" y="5450"/>
                    <a:pt x="1464" y="5166"/>
                  </a:cubicBezTo>
                  <a:cubicBezTo>
                    <a:pt x="2174" y="4418"/>
                    <a:pt x="2902" y="3682"/>
                    <a:pt x="3726" y="3060"/>
                  </a:cubicBezTo>
                  <a:cubicBezTo>
                    <a:pt x="4346" y="2595"/>
                    <a:pt x="4837" y="2231"/>
                    <a:pt x="5117" y="2004"/>
                  </a:cubicBezTo>
                  <a:cubicBezTo>
                    <a:pt x="5241" y="1904"/>
                    <a:pt x="5368" y="1809"/>
                    <a:pt x="5495" y="1720"/>
                  </a:cubicBezTo>
                  <a:cubicBezTo>
                    <a:pt x="5520" y="1696"/>
                    <a:pt x="5546" y="1678"/>
                    <a:pt x="5575" y="1664"/>
                  </a:cubicBezTo>
                  <a:cubicBezTo>
                    <a:pt x="5621" y="1642"/>
                    <a:pt x="5664" y="1632"/>
                    <a:pt x="5703" y="1632"/>
                  </a:cubicBezTo>
                  <a:cubicBezTo>
                    <a:pt x="5954" y="1632"/>
                    <a:pt x="6043" y="2033"/>
                    <a:pt x="5728" y="2117"/>
                  </a:cubicBezTo>
                  <a:lnTo>
                    <a:pt x="5726" y="2117"/>
                  </a:lnTo>
                  <a:cubicBezTo>
                    <a:pt x="5692" y="2133"/>
                    <a:pt x="5656" y="2150"/>
                    <a:pt x="5623" y="2166"/>
                  </a:cubicBezTo>
                  <a:cubicBezTo>
                    <a:pt x="5128" y="2407"/>
                    <a:pt x="4782" y="2631"/>
                    <a:pt x="4291" y="2987"/>
                  </a:cubicBezTo>
                  <a:cubicBezTo>
                    <a:pt x="3530" y="3519"/>
                    <a:pt x="2751" y="4217"/>
                    <a:pt x="2043" y="4955"/>
                  </a:cubicBezTo>
                  <a:cubicBezTo>
                    <a:pt x="1577" y="5452"/>
                    <a:pt x="1118" y="5906"/>
                    <a:pt x="717" y="6397"/>
                  </a:cubicBezTo>
                  <a:cubicBezTo>
                    <a:pt x="500" y="6659"/>
                    <a:pt x="303" y="6929"/>
                    <a:pt x="129" y="7220"/>
                  </a:cubicBezTo>
                  <a:cubicBezTo>
                    <a:pt x="107" y="7259"/>
                    <a:pt x="89" y="7295"/>
                    <a:pt x="71" y="7328"/>
                  </a:cubicBezTo>
                  <a:cubicBezTo>
                    <a:pt x="58" y="7517"/>
                    <a:pt x="36" y="7703"/>
                    <a:pt x="19" y="7892"/>
                  </a:cubicBezTo>
                  <a:cubicBezTo>
                    <a:pt x="19" y="7921"/>
                    <a:pt x="12" y="7947"/>
                    <a:pt x="0" y="7968"/>
                  </a:cubicBezTo>
                  <a:cubicBezTo>
                    <a:pt x="63" y="8042"/>
                    <a:pt x="161" y="8103"/>
                    <a:pt x="286" y="8170"/>
                  </a:cubicBezTo>
                  <a:cubicBezTo>
                    <a:pt x="528" y="8288"/>
                    <a:pt x="1167" y="8473"/>
                    <a:pt x="1769" y="8473"/>
                  </a:cubicBezTo>
                  <a:cubicBezTo>
                    <a:pt x="1807" y="8473"/>
                    <a:pt x="1845" y="8472"/>
                    <a:pt x="1883" y="8471"/>
                  </a:cubicBezTo>
                  <a:cubicBezTo>
                    <a:pt x="1901" y="8472"/>
                    <a:pt x="1920" y="8473"/>
                    <a:pt x="1941" y="8473"/>
                  </a:cubicBezTo>
                  <a:cubicBezTo>
                    <a:pt x="2290" y="8473"/>
                    <a:pt x="2970" y="8304"/>
                    <a:pt x="3344" y="8133"/>
                  </a:cubicBezTo>
                  <a:cubicBezTo>
                    <a:pt x="4197" y="7780"/>
                    <a:pt x="5077" y="6924"/>
                    <a:pt x="5062" y="6520"/>
                  </a:cubicBezTo>
                  <a:cubicBezTo>
                    <a:pt x="5007" y="6313"/>
                    <a:pt x="4912" y="6118"/>
                    <a:pt x="4863" y="5909"/>
                  </a:cubicBezTo>
                  <a:cubicBezTo>
                    <a:pt x="4848" y="5873"/>
                    <a:pt x="4844" y="5833"/>
                    <a:pt x="4844" y="5793"/>
                  </a:cubicBezTo>
                  <a:cubicBezTo>
                    <a:pt x="4822" y="5611"/>
                    <a:pt x="4861" y="5400"/>
                    <a:pt x="5025" y="5295"/>
                  </a:cubicBezTo>
                  <a:cubicBezTo>
                    <a:pt x="5168" y="5222"/>
                    <a:pt x="5416" y="5233"/>
                    <a:pt x="5433" y="5223"/>
                  </a:cubicBezTo>
                  <a:cubicBezTo>
                    <a:pt x="5445" y="5222"/>
                    <a:pt x="5458" y="5222"/>
                    <a:pt x="5458" y="5222"/>
                  </a:cubicBezTo>
                  <a:cubicBezTo>
                    <a:pt x="5517" y="5211"/>
                    <a:pt x="5575" y="5204"/>
                    <a:pt x="5636" y="5195"/>
                  </a:cubicBezTo>
                  <a:cubicBezTo>
                    <a:pt x="5673" y="5188"/>
                    <a:pt x="5698" y="5182"/>
                    <a:pt x="5714" y="5182"/>
                  </a:cubicBezTo>
                  <a:cubicBezTo>
                    <a:pt x="5828" y="5132"/>
                    <a:pt x="5972" y="5130"/>
                    <a:pt x="6080" y="5083"/>
                  </a:cubicBezTo>
                  <a:cubicBezTo>
                    <a:pt x="6240" y="5065"/>
                    <a:pt x="6345" y="4836"/>
                    <a:pt x="6448" y="4570"/>
                  </a:cubicBezTo>
                  <a:cubicBezTo>
                    <a:pt x="6819" y="3734"/>
                    <a:pt x="6975" y="2835"/>
                    <a:pt x="7121" y="1940"/>
                  </a:cubicBezTo>
                  <a:cubicBezTo>
                    <a:pt x="7227" y="1258"/>
                    <a:pt x="7524" y="634"/>
                    <a:pt x="77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1"/>
            <p:cNvSpPr/>
            <p:nvPr/>
          </p:nvSpPr>
          <p:spPr>
            <a:xfrm>
              <a:off x="6337710" y="4291638"/>
              <a:ext cx="222711" cy="259573"/>
            </a:xfrm>
            <a:custGeom>
              <a:avLst/>
              <a:gdLst/>
              <a:ahLst/>
              <a:cxnLst/>
              <a:rect l="l" t="t" r="r" b="b"/>
              <a:pathLst>
                <a:path w="6664" h="7767" extrusionOk="0">
                  <a:moveTo>
                    <a:pt x="364" y="0"/>
                  </a:moveTo>
                  <a:cubicBezTo>
                    <a:pt x="229" y="270"/>
                    <a:pt x="104" y="917"/>
                    <a:pt x="93" y="1066"/>
                  </a:cubicBezTo>
                  <a:cubicBezTo>
                    <a:pt x="0" y="1661"/>
                    <a:pt x="64" y="2931"/>
                    <a:pt x="71" y="3771"/>
                  </a:cubicBezTo>
                  <a:cubicBezTo>
                    <a:pt x="71" y="3778"/>
                    <a:pt x="73" y="3788"/>
                    <a:pt x="75" y="3795"/>
                  </a:cubicBezTo>
                  <a:cubicBezTo>
                    <a:pt x="78" y="3803"/>
                    <a:pt x="83" y="3807"/>
                    <a:pt x="86" y="3814"/>
                  </a:cubicBezTo>
                  <a:cubicBezTo>
                    <a:pt x="94" y="3822"/>
                    <a:pt x="113" y="3836"/>
                    <a:pt x="135" y="3858"/>
                  </a:cubicBezTo>
                  <a:cubicBezTo>
                    <a:pt x="164" y="3877"/>
                    <a:pt x="236" y="3923"/>
                    <a:pt x="268" y="3932"/>
                  </a:cubicBezTo>
                  <a:cubicBezTo>
                    <a:pt x="388" y="3997"/>
                    <a:pt x="811" y="4156"/>
                    <a:pt x="992" y="4168"/>
                  </a:cubicBezTo>
                  <a:cubicBezTo>
                    <a:pt x="1186" y="4215"/>
                    <a:pt x="1357" y="4124"/>
                    <a:pt x="1512" y="4338"/>
                  </a:cubicBezTo>
                  <a:cubicBezTo>
                    <a:pt x="1542" y="4396"/>
                    <a:pt x="1552" y="4462"/>
                    <a:pt x="1547" y="4527"/>
                  </a:cubicBezTo>
                  <a:cubicBezTo>
                    <a:pt x="1552" y="4654"/>
                    <a:pt x="1441" y="4761"/>
                    <a:pt x="1363" y="4854"/>
                  </a:cubicBezTo>
                  <a:cubicBezTo>
                    <a:pt x="1319" y="4902"/>
                    <a:pt x="1295" y="4928"/>
                    <a:pt x="1287" y="4928"/>
                  </a:cubicBezTo>
                  <a:cubicBezTo>
                    <a:pt x="1240" y="4990"/>
                    <a:pt x="1167" y="5036"/>
                    <a:pt x="1112" y="5089"/>
                  </a:cubicBezTo>
                  <a:cubicBezTo>
                    <a:pt x="943" y="5238"/>
                    <a:pt x="617" y="5491"/>
                    <a:pt x="504" y="5579"/>
                  </a:cubicBezTo>
                  <a:cubicBezTo>
                    <a:pt x="537" y="5676"/>
                    <a:pt x="520" y="5640"/>
                    <a:pt x="582" y="5782"/>
                  </a:cubicBezTo>
                  <a:cubicBezTo>
                    <a:pt x="600" y="5815"/>
                    <a:pt x="618" y="5852"/>
                    <a:pt x="636" y="5889"/>
                  </a:cubicBezTo>
                  <a:cubicBezTo>
                    <a:pt x="640" y="5889"/>
                    <a:pt x="650" y="5899"/>
                    <a:pt x="666" y="5928"/>
                  </a:cubicBezTo>
                  <a:cubicBezTo>
                    <a:pt x="756" y="6066"/>
                    <a:pt x="844" y="6164"/>
                    <a:pt x="1030" y="6350"/>
                  </a:cubicBezTo>
                  <a:cubicBezTo>
                    <a:pt x="1769" y="7069"/>
                    <a:pt x="3416" y="7766"/>
                    <a:pt x="4754" y="7766"/>
                  </a:cubicBezTo>
                  <a:cubicBezTo>
                    <a:pt x="4771" y="7766"/>
                    <a:pt x="4787" y="7766"/>
                    <a:pt x="4803" y="7766"/>
                  </a:cubicBezTo>
                  <a:cubicBezTo>
                    <a:pt x="4839" y="7766"/>
                    <a:pt x="4875" y="7766"/>
                    <a:pt x="4909" y="7766"/>
                  </a:cubicBezTo>
                  <a:cubicBezTo>
                    <a:pt x="5464" y="7766"/>
                    <a:pt x="5888" y="7730"/>
                    <a:pt x="6266" y="7521"/>
                  </a:cubicBezTo>
                  <a:cubicBezTo>
                    <a:pt x="6331" y="7430"/>
                    <a:pt x="6447" y="7308"/>
                    <a:pt x="6324" y="6914"/>
                  </a:cubicBezTo>
                  <a:cubicBezTo>
                    <a:pt x="6280" y="6746"/>
                    <a:pt x="6102" y="6379"/>
                    <a:pt x="5894" y="6102"/>
                  </a:cubicBezTo>
                  <a:cubicBezTo>
                    <a:pt x="5894" y="6099"/>
                    <a:pt x="5891" y="6099"/>
                    <a:pt x="5891" y="6096"/>
                  </a:cubicBezTo>
                  <a:cubicBezTo>
                    <a:pt x="5605" y="5692"/>
                    <a:pt x="4951" y="5089"/>
                    <a:pt x="4438" y="4612"/>
                  </a:cubicBezTo>
                  <a:cubicBezTo>
                    <a:pt x="3611" y="3840"/>
                    <a:pt x="2718" y="2967"/>
                    <a:pt x="2207" y="2397"/>
                  </a:cubicBezTo>
                  <a:cubicBezTo>
                    <a:pt x="2139" y="2320"/>
                    <a:pt x="2059" y="2248"/>
                    <a:pt x="1987" y="2174"/>
                  </a:cubicBezTo>
                  <a:cubicBezTo>
                    <a:pt x="1932" y="2127"/>
                    <a:pt x="1896" y="2064"/>
                    <a:pt x="1894" y="1991"/>
                  </a:cubicBezTo>
                  <a:cubicBezTo>
                    <a:pt x="1891" y="1874"/>
                    <a:pt x="1991" y="1773"/>
                    <a:pt x="2105" y="1773"/>
                  </a:cubicBezTo>
                  <a:cubicBezTo>
                    <a:pt x="2107" y="1773"/>
                    <a:pt x="2108" y="1773"/>
                    <a:pt x="2110" y="1773"/>
                  </a:cubicBezTo>
                  <a:cubicBezTo>
                    <a:pt x="2310" y="1773"/>
                    <a:pt x="2444" y="2111"/>
                    <a:pt x="2488" y="2119"/>
                  </a:cubicBezTo>
                  <a:cubicBezTo>
                    <a:pt x="3050" y="2901"/>
                    <a:pt x="3979" y="3872"/>
                    <a:pt x="4991" y="4761"/>
                  </a:cubicBezTo>
                  <a:cubicBezTo>
                    <a:pt x="5311" y="5062"/>
                    <a:pt x="5610" y="5322"/>
                    <a:pt x="5886" y="5608"/>
                  </a:cubicBezTo>
                  <a:cubicBezTo>
                    <a:pt x="6051" y="5779"/>
                    <a:pt x="6214" y="5962"/>
                    <a:pt x="6364" y="6164"/>
                  </a:cubicBezTo>
                  <a:cubicBezTo>
                    <a:pt x="6374" y="6176"/>
                    <a:pt x="6374" y="6176"/>
                    <a:pt x="6370" y="6176"/>
                  </a:cubicBezTo>
                  <a:cubicBezTo>
                    <a:pt x="6468" y="6282"/>
                    <a:pt x="6562" y="6395"/>
                    <a:pt x="6642" y="6515"/>
                  </a:cubicBezTo>
                  <a:cubicBezTo>
                    <a:pt x="6658" y="6285"/>
                    <a:pt x="6664" y="6051"/>
                    <a:pt x="6620" y="5820"/>
                  </a:cubicBezTo>
                  <a:cubicBezTo>
                    <a:pt x="6493" y="5070"/>
                    <a:pt x="6147" y="4301"/>
                    <a:pt x="5566" y="3494"/>
                  </a:cubicBezTo>
                  <a:cubicBezTo>
                    <a:pt x="5521" y="3429"/>
                    <a:pt x="5475" y="3365"/>
                    <a:pt x="5424" y="3300"/>
                  </a:cubicBezTo>
                  <a:cubicBezTo>
                    <a:pt x="4463" y="1938"/>
                    <a:pt x="2019" y="753"/>
                    <a:pt x="400" y="16"/>
                  </a:cubicBezTo>
                  <a:cubicBezTo>
                    <a:pt x="388" y="9"/>
                    <a:pt x="377" y="5"/>
                    <a:pt x="3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1"/>
            <p:cNvSpPr/>
            <p:nvPr/>
          </p:nvSpPr>
          <p:spPr>
            <a:xfrm>
              <a:off x="6321735" y="4208657"/>
              <a:ext cx="529573" cy="360000"/>
            </a:xfrm>
            <a:custGeom>
              <a:avLst/>
              <a:gdLst/>
              <a:ahLst/>
              <a:cxnLst/>
              <a:rect l="l" t="t" r="r" b="b"/>
              <a:pathLst>
                <a:path w="15846" h="10772" extrusionOk="0">
                  <a:moveTo>
                    <a:pt x="6290" y="443"/>
                  </a:moveTo>
                  <a:cubicBezTo>
                    <a:pt x="6353" y="482"/>
                    <a:pt x="6413" y="539"/>
                    <a:pt x="6448" y="608"/>
                  </a:cubicBezTo>
                  <a:cubicBezTo>
                    <a:pt x="6492" y="728"/>
                    <a:pt x="6518" y="1050"/>
                    <a:pt x="6467" y="1332"/>
                  </a:cubicBezTo>
                  <a:cubicBezTo>
                    <a:pt x="6463" y="1332"/>
                    <a:pt x="6458" y="1331"/>
                    <a:pt x="6454" y="1329"/>
                  </a:cubicBezTo>
                  <a:cubicBezTo>
                    <a:pt x="6442" y="1329"/>
                    <a:pt x="6431" y="1332"/>
                    <a:pt x="6419" y="1334"/>
                  </a:cubicBezTo>
                  <a:cubicBezTo>
                    <a:pt x="6057" y="1116"/>
                    <a:pt x="6098" y="516"/>
                    <a:pt x="6251" y="447"/>
                  </a:cubicBezTo>
                  <a:cubicBezTo>
                    <a:pt x="6257" y="446"/>
                    <a:pt x="6261" y="445"/>
                    <a:pt x="6267" y="443"/>
                  </a:cubicBezTo>
                  <a:close/>
                  <a:moveTo>
                    <a:pt x="9260" y="1420"/>
                  </a:moveTo>
                  <a:cubicBezTo>
                    <a:pt x="9377" y="1420"/>
                    <a:pt x="9427" y="1511"/>
                    <a:pt x="9399" y="1609"/>
                  </a:cubicBezTo>
                  <a:cubicBezTo>
                    <a:pt x="9372" y="1714"/>
                    <a:pt x="9231" y="1868"/>
                    <a:pt x="9047" y="1924"/>
                  </a:cubicBezTo>
                  <a:cubicBezTo>
                    <a:pt x="9023" y="1934"/>
                    <a:pt x="8949" y="1948"/>
                    <a:pt x="8951" y="1948"/>
                  </a:cubicBezTo>
                  <a:cubicBezTo>
                    <a:pt x="8951" y="1948"/>
                    <a:pt x="8951" y="1948"/>
                    <a:pt x="8952" y="1948"/>
                  </a:cubicBezTo>
                  <a:lnTo>
                    <a:pt x="8952" y="1948"/>
                  </a:lnTo>
                  <a:cubicBezTo>
                    <a:pt x="8947" y="1949"/>
                    <a:pt x="8942" y="1949"/>
                    <a:pt x="8937" y="1950"/>
                  </a:cubicBezTo>
                  <a:cubicBezTo>
                    <a:pt x="8933" y="1950"/>
                    <a:pt x="8933" y="1950"/>
                    <a:pt x="8930" y="1952"/>
                  </a:cubicBezTo>
                  <a:cubicBezTo>
                    <a:pt x="8924" y="1952"/>
                    <a:pt x="8917" y="1952"/>
                    <a:pt x="8911" y="1953"/>
                  </a:cubicBezTo>
                  <a:cubicBezTo>
                    <a:pt x="8907" y="1933"/>
                    <a:pt x="8903" y="1911"/>
                    <a:pt x="8897" y="1881"/>
                  </a:cubicBezTo>
                  <a:cubicBezTo>
                    <a:pt x="8896" y="1881"/>
                    <a:pt x="8896" y="1882"/>
                    <a:pt x="8896" y="1882"/>
                  </a:cubicBezTo>
                  <a:cubicBezTo>
                    <a:pt x="8888" y="1882"/>
                    <a:pt x="8906" y="1723"/>
                    <a:pt x="8927" y="1670"/>
                  </a:cubicBezTo>
                  <a:cubicBezTo>
                    <a:pt x="8992" y="1548"/>
                    <a:pt x="9062" y="1481"/>
                    <a:pt x="9156" y="1439"/>
                  </a:cubicBezTo>
                  <a:cubicBezTo>
                    <a:pt x="9195" y="1426"/>
                    <a:pt x="9230" y="1420"/>
                    <a:pt x="9260" y="1420"/>
                  </a:cubicBezTo>
                  <a:close/>
                  <a:moveTo>
                    <a:pt x="5274" y="2260"/>
                  </a:moveTo>
                  <a:cubicBezTo>
                    <a:pt x="5296" y="2286"/>
                    <a:pt x="5328" y="2304"/>
                    <a:pt x="5368" y="2304"/>
                  </a:cubicBezTo>
                  <a:cubicBezTo>
                    <a:pt x="5381" y="2307"/>
                    <a:pt x="5391" y="2310"/>
                    <a:pt x="5397" y="2312"/>
                  </a:cubicBezTo>
                  <a:cubicBezTo>
                    <a:pt x="5398" y="2312"/>
                    <a:pt x="5401" y="2314"/>
                    <a:pt x="5403" y="2315"/>
                  </a:cubicBezTo>
                  <a:cubicBezTo>
                    <a:pt x="5464" y="2376"/>
                    <a:pt x="5462" y="2470"/>
                    <a:pt x="5381" y="2547"/>
                  </a:cubicBezTo>
                  <a:cubicBezTo>
                    <a:pt x="5380" y="2548"/>
                    <a:pt x="5381" y="2548"/>
                    <a:pt x="5380" y="2548"/>
                  </a:cubicBezTo>
                  <a:cubicBezTo>
                    <a:pt x="5375" y="2550"/>
                    <a:pt x="5371" y="2550"/>
                    <a:pt x="5368" y="2550"/>
                  </a:cubicBezTo>
                  <a:cubicBezTo>
                    <a:pt x="5362" y="2550"/>
                    <a:pt x="5356" y="2551"/>
                    <a:pt x="5350" y="2551"/>
                  </a:cubicBezTo>
                  <a:cubicBezTo>
                    <a:pt x="5336" y="2551"/>
                    <a:pt x="5322" y="2549"/>
                    <a:pt x="5307" y="2548"/>
                  </a:cubicBezTo>
                  <a:cubicBezTo>
                    <a:pt x="5299" y="2546"/>
                    <a:pt x="5287" y="2543"/>
                    <a:pt x="5277" y="2540"/>
                  </a:cubicBezTo>
                  <a:cubicBezTo>
                    <a:pt x="5262" y="2533"/>
                    <a:pt x="5242" y="2522"/>
                    <a:pt x="5226" y="2514"/>
                  </a:cubicBezTo>
                  <a:lnTo>
                    <a:pt x="5225" y="2511"/>
                  </a:lnTo>
                  <a:cubicBezTo>
                    <a:pt x="5187" y="2453"/>
                    <a:pt x="5174" y="2425"/>
                    <a:pt x="5193" y="2354"/>
                  </a:cubicBezTo>
                  <a:cubicBezTo>
                    <a:pt x="5229" y="2282"/>
                    <a:pt x="5238" y="2282"/>
                    <a:pt x="5274" y="2260"/>
                  </a:cubicBezTo>
                  <a:close/>
                  <a:moveTo>
                    <a:pt x="840" y="2483"/>
                  </a:moveTo>
                  <a:cubicBezTo>
                    <a:pt x="2460" y="3217"/>
                    <a:pt x="4931" y="4411"/>
                    <a:pt x="5901" y="5783"/>
                  </a:cubicBezTo>
                  <a:cubicBezTo>
                    <a:pt x="6566" y="6661"/>
                    <a:pt x="6959" y="7493"/>
                    <a:pt x="7097" y="8304"/>
                  </a:cubicBezTo>
                  <a:cubicBezTo>
                    <a:pt x="7142" y="8534"/>
                    <a:pt x="7136" y="8766"/>
                    <a:pt x="7120" y="8999"/>
                  </a:cubicBezTo>
                  <a:cubicBezTo>
                    <a:pt x="7039" y="8878"/>
                    <a:pt x="6945" y="8765"/>
                    <a:pt x="6848" y="8659"/>
                  </a:cubicBezTo>
                  <a:lnTo>
                    <a:pt x="6848" y="8659"/>
                  </a:lnTo>
                  <a:cubicBezTo>
                    <a:pt x="6849" y="8659"/>
                    <a:pt x="6849" y="8659"/>
                    <a:pt x="6850" y="8659"/>
                  </a:cubicBezTo>
                  <a:cubicBezTo>
                    <a:pt x="6852" y="8659"/>
                    <a:pt x="6852" y="8656"/>
                    <a:pt x="6842" y="8647"/>
                  </a:cubicBezTo>
                  <a:cubicBezTo>
                    <a:pt x="6438" y="8109"/>
                    <a:pt x="5981" y="7726"/>
                    <a:pt x="5469" y="7246"/>
                  </a:cubicBezTo>
                  <a:cubicBezTo>
                    <a:pt x="4456" y="6355"/>
                    <a:pt x="3528" y="5382"/>
                    <a:pt x="2964" y="4602"/>
                  </a:cubicBezTo>
                  <a:cubicBezTo>
                    <a:pt x="2921" y="4593"/>
                    <a:pt x="2787" y="4256"/>
                    <a:pt x="2591" y="4256"/>
                  </a:cubicBezTo>
                  <a:cubicBezTo>
                    <a:pt x="2590" y="4256"/>
                    <a:pt x="2590" y="4256"/>
                    <a:pt x="2589" y="4256"/>
                  </a:cubicBezTo>
                  <a:cubicBezTo>
                    <a:pt x="2589" y="4256"/>
                    <a:pt x="2588" y="4256"/>
                    <a:pt x="2587" y="4256"/>
                  </a:cubicBezTo>
                  <a:cubicBezTo>
                    <a:pt x="2471" y="4256"/>
                    <a:pt x="2369" y="4358"/>
                    <a:pt x="2372" y="4473"/>
                  </a:cubicBezTo>
                  <a:cubicBezTo>
                    <a:pt x="2374" y="4544"/>
                    <a:pt x="2408" y="4609"/>
                    <a:pt x="2463" y="4654"/>
                  </a:cubicBezTo>
                  <a:lnTo>
                    <a:pt x="2463" y="4654"/>
                  </a:lnTo>
                  <a:cubicBezTo>
                    <a:pt x="2463" y="4654"/>
                    <a:pt x="2462" y="4654"/>
                    <a:pt x="2462" y="4654"/>
                  </a:cubicBezTo>
                  <a:lnTo>
                    <a:pt x="2462" y="4654"/>
                  </a:lnTo>
                  <a:cubicBezTo>
                    <a:pt x="2536" y="4729"/>
                    <a:pt x="2614" y="4802"/>
                    <a:pt x="2683" y="4881"/>
                  </a:cubicBezTo>
                  <a:cubicBezTo>
                    <a:pt x="3196" y="5452"/>
                    <a:pt x="4089" y="6323"/>
                    <a:pt x="4915" y="7095"/>
                  </a:cubicBezTo>
                  <a:cubicBezTo>
                    <a:pt x="5427" y="7572"/>
                    <a:pt x="6082" y="8175"/>
                    <a:pt x="6369" y="8579"/>
                  </a:cubicBezTo>
                  <a:cubicBezTo>
                    <a:pt x="6579" y="8857"/>
                    <a:pt x="6760" y="9229"/>
                    <a:pt x="6802" y="9399"/>
                  </a:cubicBezTo>
                  <a:cubicBezTo>
                    <a:pt x="6925" y="9791"/>
                    <a:pt x="6809" y="9913"/>
                    <a:pt x="6744" y="10003"/>
                  </a:cubicBezTo>
                  <a:cubicBezTo>
                    <a:pt x="6366" y="10212"/>
                    <a:pt x="5942" y="10249"/>
                    <a:pt x="5387" y="10249"/>
                  </a:cubicBezTo>
                  <a:cubicBezTo>
                    <a:pt x="5352" y="10249"/>
                    <a:pt x="5317" y="10249"/>
                    <a:pt x="5281" y="10249"/>
                  </a:cubicBezTo>
                  <a:cubicBezTo>
                    <a:pt x="5266" y="10249"/>
                    <a:pt x="5251" y="10249"/>
                    <a:pt x="5236" y="10249"/>
                  </a:cubicBezTo>
                  <a:cubicBezTo>
                    <a:pt x="3899" y="10249"/>
                    <a:pt x="2247" y="9553"/>
                    <a:pt x="1508" y="8833"/>
                  </a:cubicBezTo>
                  <a:cubicBezTo>
                    <a:pt x="1324" y="8646"/>
                    <a:pt x="1234" y="8547"/>
                    <a:pt x="1143" y="8411"/>
                  </a:cubicBezTo>
                  <a:cubicBezTo>
                    <a:pt x="1128" y="8382"/>
                    <a:pt x="1118" y="8372"/>
                    <a:pt x="1112" y="8372"/>
                  </a:cubicBezTo>
                  <a:cubicBezTo>
                    <a:pt x="1098" y="8335"/>
                    <a:pt x="1078" y="8298"/>
                    <a:pt x="1060" y="8264"/>
                  </a:cubicBezTo>
                  <a:cubicBezTo>
                    <a:pt x="998" y="8122"/>
                    <a:pt x="1014" y="8159"/>
                    <a:pt x="981" y="8061"/>
                  </a:cubicBezTo>
                  <a:cubicBezTo>
                    <a:pt x="1095" y="7973"/>
                    <a:pt x="1421" y="7722"/>
                    <a:pt x="1589" y="7572"/>
                  </a:cubicBezTo>
                  <a:cubicBezTo>
                    <a:pt x="1645" y="7518"/>
                    <a:pt x="1716" y="7472"/>
                    <a:pt x="1764" y="7411"/>
                  </a:cubicBezTo>
                  <a:cubicBezTo>
                    <a:pt x="1764" y="7411"/>
                    <a:pt x="1764" y="7411"/>
                    <a:pt x="1765" y="7411"/>
                  </a:cubicBezTo>
                  <a:cubicBezTo>
                    <a:pt x="1769" y="7411"/>
                    <a:pt x="1795" y="7385"/>
                    <a:pt x="1841" y="7337"/>
                  </a:cubicBezTo>
                  <a:cubicBezTo>
                    <a:pt x="1919" y="7244"/>
                    <a:pt x="2030" y="7137"/>
                    <a:pt x="2025" y="7008"/>
                  </a:cubicBezTo>
                  <a:cubicBezTo>
                    <a:pt x="2030" y="6945"/>
                    <a:pt x="2020" y="6879"/>
                    <a:pt x="1990" y="6821"/>
                  </a:cubicBezTo>
                  <a:cubicBezTo>
                    <a:pt x="1835" y="6609"/>
                    <a:pt x="1664" y="6700"/>
                    <a:pt x="1469" y="6651"/>
                  </a:cubicBezTo>
                  <a:cubicBezTo>
                    <a:pt x="1289" y="6639"/>
                    <a:pt x="865" y="6480"/>
                    <a:pt x="745" y="6416"/>
                  </a:cubicBezTo>
                  <a:cubicBezTo>
                    <a:pt x="714" y="6406"/>
                    <a:pt x="642" y="6358"/>
                    <a:pt x="614" y="6341"/>
                  </a:cubicBezTo>
                  <a:cubicBezTo>
                    <a:pt x="591" y="6319"/>
                    <a:pt x="572" y="6303"/>
                    <a:pt x="562" y="6296"/>
                  </a:cubicBezTo>
                  <a:cubicBezTo>
                    <a:pt x="559" y="6290"/>
                    <a:pt x="556" y="6284"/>
                    <a:pt x="553" y="6277"/>
                  </a:cubicBezTo>
                  <a:cubicBezTo>
                    <a:pt x="551" y="6270"/>
                    <a:pt x="549" y="6261"/>
                    <a:pt x="548" y="6254"/>
                  </a:cubicBezTo>
                  <a:cubicBezTo>
                    <a:pt x="542" y="5414"/>
                    <a:pt x="478" y="4144"/>
                    <a:pt x="571" y="3546"/>
                  </a:cubicBezTo>
                  <a:cubicBezTo>
                    <a:pt x="582" y="3397"/>
                    <a:pt x="707" y="2753"/>
                    <a:pt x="840" y="2483"/>
                  </a:cubicBezTo>
                  <a:close/>
                  <a:moveTo>
                    <a:pt x="15187" y="1807"/>
                  </a:moveTo>
                  <a:lnTo>
                    <a:pt x="15187" y="1807"/>
                  </a:lnTo>
                  <a:cubicBezTo>
                    <a:pt x="14931" y="2441"/>
                    <a:pt x="14635" y="3065"/>
                    <a:pt x="14531" y="3749"/>
                  </a:cubicBezTo>
                  <a:cubicBezTo>
                    <a:pt x="14383" y="4644"/>
                    <a:pt x="14227" y="5541"/>
                    <a:pt x="13856" y="6377"/>
                  </a:cubicBezTo>
                  <a:cubicBezTo>
                    <a:pt x="13753" y="6645"/>
                    <a:pt x="13646" y="6874"/>
                    <a:pt x="13488" y="6890"/>
                  </a:cubicBezTo>
                  <a:cubicBezTo>
                    <a:pt x="13380" y="6937"/>
                    <a:pt x="13235" y="6940"/>
                    <a:pt x="13122" y="6989"/>
                  </a:cubicBezTo>
                  <a:cubicBezTo>
                    <a:pt x="13106" y="6991"/>
                    <a:pt x="13083" y="6994"/>
                    <a:pt x="13044" y="7002"/>
                  </a:cubicBezTo>
                  <a:cubicBezTo>
                    <a:pt x="12978" y="7012"/>
                    <a:pt x="12913" y="7022"/>
                    <a:pt x="12847" y="7031"/>
                  </a:cubicBezTo>
                  <a:lnTo>
                    <a:pt x="12847" y="7031"/>
                  </a:lnTo>
                  <a:cubicBezTo>
                    <a:pt x="12857" y="7029"/>
                    <a:pt x="12865" y="7029"/>
                    <a:pt x="12865" y="7029"/>
                  </a:cubicBezTo>
                  <a:lnTo>
                    <a:pt x="12865" y="7029"/>
                  </a:lnTo>
                  <a:cubicBezTo>
                    <a:pt x="12866" y="7029"/>
                    <a:pt x="12861" y="7029"/>
                    <a:pt x="12846" y="7031"/>
                  </a:cubicBezTo>
                  <a:lnTo>
                    <a:pt x="12846" y="7031"/>
                  </a:lnTo>
                  <a:cubicBezTo>
                    <a:pt x="12847" y="7031"/>
                    <a:pt x="12847" y="7031"/>
                    <a:pt x="12847" y="7031"/>
                  </a:cubicBezTo>
                  <a:lnTo>
                    <a:pt x="12847" y="7031"/>
                  </a:lnTo>
                  <a:cubicBezTo>
                    <a:pt x="12847" y="7031"/>
                    <a:pt x="12847" y="7031"/>
                    <a:pt x="12846" y="7031"/>
                  </a:cubicBezTo>
                  <a:lnTo>
                    <a:pt x="12846" y="7031"/>
                  </a:lnTo>
                  <a:cubicBezTo>
                    <a:pt x="12846" y="7031"/>
                    <a:pt x="12846" y="7031"/>
                    <a:pt x="12846" y="7031"/>
                  </a:cubicBezTo>
                  <a:lnTo>
                    <a:pt x="12846" y="7031"/>
                  </a:lnTo>
                  <a:cubicBezTo>
                    <a:pt x="12845" y="7031"/>
                    <a:pt x="12843" y="7031"/>
                    <a:pt x="12841" y="7031"/>
                  </a:cubicBezTo>
                  <a:cubicBezTo>
                    <a:pt x="12843" y="7031"/>
                    <a:pt x="12845" y="7031"/>
                    <a:pt x="12846" y="7031"/>
                  </a:cubicBezTo>
                  <a:lnTo>
                    <a:pt x="12846" y="7031"/>
                  </a:lnTo>
                  <a:cubicBezTo>
                    <a:pt x="12844" y="7031"/>
                    <a:pt x="12842" y="7031"/>
                    <a:pt x="12840" y="7031"/>
                  </a:cubicBezTo>
                  <a:cubicBezTo>
                    <a:pt x="12824" y="7042"/>
                    <a:pt x="12578" y="7027"/>
                    <a:pt x="12431" y="7104"/>
                  </a:cubicBezTo>
                  <a:cubicBezTo>
                    <a:pt x="12269" y="7207"/>
                    <a:pt x="12232" y="7418"/>
                    <a:pt x="12252" y="7602"/>
                  </a:cubicBezTo>
                  <a:cubicBezTo>
                    <a:pt x="12250" y="7640"/>
                    <a:pt x="12258" y="7679"/>
                    <a:pt x="12271" y="7716"/>
                  </a:cubicBezTo>
                  <a:cubicBezTo>
                    <a:pt x="12320" y="7926"/>
                    <a:pt x="12414" y="8122"/>
                    <a:pt x="12472" y="8329"/>
                  </a:cubicBezTo>
                  <a:cubicBezTo>
                    <a:pt x="12485" y="8731"/>
                    <a:pt x="11605" y="9589"/>
                    <a:pt x="10750" y="9940"/>
                  </a:cubicBezTo>
                  <a:cubicBezTo>
                    <a:pt x="10379" y="10111"/>
                    <a:pt x="9697" y="10278"/>
                    <a:pt x="9349" y="10278"/>
                  </a:cubicBezTo>
                  <a:cubicBezTo>
                    <a:pt x="9328" y="10278"/>
                    <a:pt x="9309" y="10278"/>
                    <a:pt x="9291" y="10276"/>
                  </a:cubicBezTo>
                  <a:cubicBezTo>
                    <a:pt x="9249" y="10278"/>
                    <a:pt x="9208" y="10279"/>
                    <a:pt x="9166" y="10279"/>
                  </a:cubicBezTo>
                  <a:cubicBezTo>
                    <a:pt x="8567" y="10279"/>
                    <a:pt x="7933" y="10094"/>
                    <a:pt x="7695" y="9978"/>
                  </a:cubicBezTo>
                  <a:cubicBezTo>
                    <a:pt x="7569" y="9910"/>
                    <a:pt x="7471" y="9851"/>
                    <a:pt x="7410" y="9775"/>
                  </a:cubicBezTo>
                  <a:cubicBezTo>
                    <a:pt x="7421" y="9754"/>
                    <a:pt x="7429" y="9728"/>
                    <a:pt x="7427" y="9697"/>
                  </a:cubicBezTo>
                  <a:cubicBezTo>
                    <a:pt x="7444" y="9512"/>
                    <a:pt x="7465" y="9324"/>
                    <a:pt x="7481" y="9135"/>
                  </a:cubicBezTo>
                  <a:cubicBezTo>
                    <a:pt x="7498" y="9102"/>
                    <a:pt x="7517" y="9064"/>
                    <a:pt x="7539" y="9027"/>
                  </a:cubicBezTo>
                  <a:cubicBezTo>
                    <a:pt x="8035" y="8191"/>
                    <a:pt x="8736" y="7524"/>
                    <a:pt x="9451" y="6761"/>
                  </a:cubicBezTo>
                  <a:cubicBezTo>
                    <a:pt x="10159" y="6024"/>
                    <a:pt x="10938" y="5326"/>
                    <a:pt x="11700" y="4794"/>
                  </a:cubicBezTo>
                  <a:cubicBezTo>
                    <a:pt x="12191" y="4438"/>
                    <a:pt x="12534" y="4214"/>
                    <a:pt x="13032" y="3973"/>
                  </a:cubicBezTo>
                  <a:cubicBezTo>
                    <a:pt x="13066" y="3956"/>
                    <a:pt x="13100" y="3941"/>
                    <a:pt x="13135" y="3924"/>
                  </a:cubicBezTo>
                  <a:lnTo>
                    <a:pt x="13136" y="3924"/>
                  </a:lnTo>
                  <a:cubicBezTo>
                    <a:pt x="13451" y="3840"/>
                    <a:pt x="13363" y="3440"/>
                    <a:pt x="13111" y="3440"/>
                  </a:cubicBezTo>
                  <a:cubicBezTo>
                    <a:pt x="13072" y="3440"/>
                    <a:pt x="13028" y="3450"/>
                    <a:pt x="12982" y="3472"/>
                  </a:cubicBezTo>
                  <a:cubicBezTo>
                    <a:pt x="12954" y="3485"/>
                    <a:pt x="12928" y="3504"/>
                    <a:pt x="12905" y="3526"/>
                  </a:cubicBezTo>
                  <a:cubicBezTo>
                    <a:pt x="12776" y="3617"/>
                    <a:pt x="12650" y="3713"/>
                    <a:pt x="12525" y="3810"/>
                  </a:cubicBezTo>
                  <a:cubicBezTo>
                    <a:pt x="12243" y="4040"/>
                    <a:pt x="11754" y="4402"/>
                    <a:pt x="11132" y="4865"/>
                  </a:cubicBezTo>
                  <a:cubicBezTo>
                    <a:pt x="10310" y="5491"/>
                    <a:pt x="9583" y="6225"/>
                    <a:pt x="8872" y="6972"/>
                  </a:cubicBezTo>
                  <a:cubicBezTo>
                    <a:pt x="8403" y="7479"/>
                    <a:pt x="7906" y="7973"/>
                    <a:pt x="7505" y="8536"/>
                  </a:cubicBezTo>
                  <a:cubicBezTo>
                    <a:pt x="7504" y="8362"/>
                    <a:pt x="7489" y="8188"/>
                    <a:pt x="7462" y="8016"/>
                  </a:cubicBezTo>
                  <a:cubicBezTo>
                    <a:pt x="7954" y="6407"/>
                    <a:pt x="9175" y="4961"/>
                    <a:pt x="10450" y="4012"/>
                  </a:cubicBezTo>
                  <a:cubicBezTo>
                    <a:pt x="11933" y="2932"/>
                    <a:pt x="13403" y="2405"/>
                    <a:pt x="15113" y="1832"/>
                  </a:cubicBezTo>
                  <a:cubicBezTo>
                    <a:pt x="15138" y="1824"/>
                    <a:pt x="15162" y="1814"/>
                    <a:pt x="15187" y="1807"/>
                  </a:cubicBezTo>
                  <a:close/>
                  <a:moveTo>
                    <a:pt x="6246" y="1"/>
                  </a:moveTo>
                  <a:cubicBezTo>
                    <a:pt x="5637" y="1"/>
                    <a:pt x="5599" y="934"/>
                    <a:pt x="5886" y="1341"/>
                  </a:cubicBezTo>
                  <a:cubicBezTo>
                    <a:pt x="5994" y="1494"/>
                    <a:pt x="6153" y="1655"/>
                    <a:pt x="6340" y="1709"/>
                  </a:cubicBezTo>
                  <a:cubicBezTo>
                    <a:pt x="6344" y="1716"/>
                    <a:pt x="6347" y="1723"/>
                    <a:pt x="6351" y="1729"/>
                  </a:cubicBezTo>
                  <a:cubicBezTo>
                    <a:pt x="6350" y="1725"/>
                    <a:pt x="6347" y="1719"/>
                    <a:pt x="6345" y="1713"/>
                  </a:cubicBezTo>
                  <a:lnTo>
                    <a:pt x="6345" y="1713"/>
                  </a:lnTo>
                  <a:cubicBezTo>
                    <a:pt x="6694" y="2396"/>
                    <a:pt x="6751" y="2446"/>
                    <a:pt x="6985" y="3129"/>
                  </a:cubicBezTo>
                  <a:cubicBezTo>
                    <a:pt x="6990" y="3141"/>
                    <a:pt x="6991" y="3152"/>
                    <a:pt x="6996" y="3164"/>
                  </a:cubicBezTo>
                  <a:cubicBezTo>
                    <a:pt x="6797" y="3044"/>
                    <a:pt x="6567" y="2965"/>
                    <a:pt x="6358" y="2876"/>
                  </a:cubicBezTo>
                  <a:cubicBezTo>
                    <a:pt x="6149" y="2796"/>
                    <a:pt x="5936" y="2721"/>
                    <a:pt x="5729" y="2631"/>
                  </a:cubicBezTo>
                  <a:cubicBezTo>
                    <a:pt x="5727" y="2631"/>
                    <a:pt x="5727" y="2630"/>
                    <a:pt x="5726" y="2630"/>
                  </a:cubicBezTo>
                  <a:cubicBezTo>
                    <a:pt x="5721" y="2628"/>
                    <a:pt x="5717" y="2625"/>
                    <a:pt x="5713" y="2624"/>
                  </a:cubicBezTo>
                  <a:cubicBezTo>
                    <a:pt x="5775" y="2460"/>
                    <a:pt x="5752" y="2260"/>
                    <a:pt x="5617" y="2137"/>
                  </a:cubicBezTo>
                  <a:cubicBezTo>
                    <a:pt x="5555" y="2083"/>
                    <a:pt x="5469" y="2028"/>
                    <a:pt x="5382" y="2028"/>
                  </a:cubicBezTo>
                  <a:cubicBezTo>
                    <a:pt x="5364" y="2028"/>
                    <a:pt x="5347" y="2031"/>
                    <a:pt x="5329" y="2036"/>
                  </a:cubicBezTo>
                  <a:cubicBezTo>
                    <a:pt x="5304" y="2011"/>
                    <a:pt x="5272" y="1995"/>
                    <a:pt x="5238" y="1995"/>
                  </a:cubicBezTo>
                  <a:cubicBezTo>
                    <a:pt x="5217" y="1995"/>
                    <a:pt x="5196" y="2001"/>
                    <a:pt x="5175" y="2014"/>
                  </a:cubicBezTo>
                  <a:cubicBezTo>
                    <a:pt x="4714" y="2231"/>
                    <a:pt x="4754" y="2894"/>
                    <a:pt x="5303" y="2894"/>
                  </a:cubicBezTo>
                  <a:cubicBezTo>
                    <a:pt x="5338" y="2894"/>
                    <a:pt x="5375" y="2892"/>
                    <a:pt x="5414" y="2886"/>
                  </a:cubicBezTo>
                  <a:cubicBezTo>
                    <a:pt x="5461" y="2879"/>
                    <a:pt x="5501" y="2861"/>
                    <a:pt x="5537" y="2841"/>
                  </a:cubicBezTo>
                  <a:cubicBezTo>
                    <a:pt x="5756" y="2932"/>
                    <a:pt x="5978" y="3013"/>
                    <a:pt x="6199" y="3097"/>
                  </a:cubicBezTo>
                  <a:cubicBezTo>
                    <a:pt x="6455" y="3183"/>
                    <a:pt x="6820" y="3361"/>
                    <a:pt x="6962" y="3458"/>
                  </a:cubicBezTo>
                  <a:cubicBezTo>
                    <a:pt x="7065" y="3533"/>
                    <a:pt x="7035" y="3533"/>
                    <a:pt x="7106" y="3603"/>
                  </a:cubicBezTo>
                  <a:cubicBezTo>
                    <a:pt x="7243" y="4241"/>
                    <a:pt x="7266" y="4859"/>
                    <a:pt x="7297" y="5578"/>
                  </a:cubicBezTo>
                  <a:cubicBezTo>
                    <a:pt x="7305" y="6105"/>
                    <a:pt x="7327" y="6635"/>
                    <a:pt x="7276" y="7160"/>
                  </a:cubicBezTo>
                  <a:cubicBezTo>
                    <a:pt x="7278" y="7202"/>
                    <a:pt x="7274" y="7234"/>
                    <a:pt x="7268" y="7262"/>
                  </a:cubicBezTo>
                  <a:cubicBezTo>
                    <a:pt x="6945" y="6297"/>
                    <a:pt x="6356" y="5424"/>
                    <a:pt x="5629" y="4718"/>
                  </a:cubicBezTo>
                  <a:cubicBezTo>
                    <a:pt x="4741" y="3891"/>
                    <a:pt x="3670" y="3288"/>
                    <a:pt x="2586" y="2753"/>
                  </a:cubicBezTo>
                  <a:cubicBezTo>
                    <a:pt x="2029" y="2496"/>
                    <a:pt x="1495" y="2168"/>
                    <a:pt x="913" y="1972"/>
                  </a:cubicBezTo>
                  <a:cubicBezTo>
                    <a:pt x="881" y="1967"/>
                    <a:pt x="851" y="1965"/>
                    <a:pt x="823" y="1965"/>
                  </a:cubicBezTo>
                  <a:cubicBezTo>
                    <a:pt x="428" y="1965"/>
                    <a:pt x="365" y="2451"/>
                    <a:pt x="241" y="2850"/>
                  </a:cubicBezTo>
                  <a:cubicBezTo>
                    <a:pt x="28" y="3647"/>
                    <a:pt x="0" y="4476"/>
                    <a:pt x="22" y="5297"/>
                  </a:cubicBezTo>
                  <a:cubicBezTo>
                    <a:pt x="16" y="5513"/>
                    <a:pt x="50" y="6131"/>
                    <a:pt x="54" y="6131"/>
                  </a:cubicBezTo>
                  <a:cubicBezTo>
                    <a:pt x="54" y="6131"/>
                    <a:pt x="54" y="6131"/>
                    <a:pt x="54" y="6131"/>
                  </a:cubicBezTo>
                  <a:cubicBezTo>
                    <a:pt x="73" y="6302"/>
                    <a:pt x="145" y="6499"/>
                    <a:pt x="302" y="6587"/>
                  </a:cubicBezTo>
                  <a:cubicBezTo>
                    <a:pt x="504" y="6798"/>
                    <a:pt x="1234" y="6890"/>
                    <a:pt x="1547" y="6965"/>
                  </a:cubicBezTo>
                  <a:cubicBezTo>
                    <a:pt x="1524" y="6988"/>
                    <a:pt x="1499" y="7011"/>
                    <a:pt x="1485" y="7021"/>
                  </a:cubicBezTo>
                  <a:cubicBezTo>
                    <a:pt x="1443" y="7056"/>
                    <a:pt x="1424" y="7072"/>
                    <a:pt x="1421" y="7076"/>
                  </a:cubicBezTo>
                  <a:cubicBezTo>
                    <a:pt x="1311" y="7149"/>
                    <a:pt x="1218" y="7252"/>
                    <a:pt x="1110" y="7322"/>
                  </a:cubicBezTo>
                  <a:cubicBezTo>
                    <a:pt x="1059" y="7369"/>
                    <a:pt x="817" y="7538"/>
                    <a:pt x="620" y="7697"/>
                  </a:cubicBezTo>
                  <a:cubicBezTo>
                    <a:pt x="399" y="7876"/>
                    <a:pt x="468" y="8196"/>
                    <a:pt x="620" y="8398"/>
                  </a:cubicBezTo>
                  <a:cubicBezTo>
                    <a:pt x="668" y="8459"/>
                    <a:pt x="717" y="8540"/>
                    <a:pt x="778" y="8597"/>
                  </a:cubicBezTo>
                  <a:cubicBezTo>
                    <a:pt x="781" y="8601"/>
                    <a:pt x="781" y="8602"/>
                    <a:pt x="787" y="8607"/>
                  </a:cubicBezTo>
                  <a:cubicBezTo>
                    <a:pt x="942" y="8821"/>
                    <a:pt x="1130" y="9008"/>
                    <a:pt x="1334" y="9176"/>
                  </a:cubicBezTo>
                  <a:cubicBezTo>
                    <a:pt x="1611" y="9397"/>
                    <a:pt x="1826" y="9552"/>
                    <a:pt x="2298" y="9794"/>
                  </a:cubicBezTo>
                  <a:cubicBezTo>
                    <a:pt x="3165" y="10228"/>
                    <a:pt x="4377" y="10744"/>
                    <a:pt x="5582" y="10744"/>
                  </a:cubicBezTo>
                  <a:cubicBezTo>
                    <a:pt x="5671" y="10744"/>
                    <a:pt x="5760" y="10741"/>
                    <a:pt x="5849" y="10735"/>
                  </a:cubicBezTo>
                  <a:cubicBezTo>
                    <a:pt x="6261" y="10696"/>
                    <a:pt x="6354" y="10702"/>
                    <a:pt x="6768" y="10564"/>
                  </a:cubicBezTo>
                  <a:cubicBezTo>
                    <a:pt x="6971" y="10494"/>
                    <a:pt x="7143" y="10360"/>
                    <a:pt x="7250" y="10172"/>
                  </a:cubicBezTo>
                  <a:cubicBezTo>
                    <a:pt x="7259" y="10182"/>
                    <a:pt x="7266" y="10192"/>
                    <a:pt x="7278" y="10202"/>
                  </a:cubicBezTo>
                  <a:cubicBezTo>
                    <a:pt x="7287" y="10208"/>
                    <a:pt x="7295" y="10214"/>
                    <a:pt x="7301" y="10220"/>
                  </a:cubicBezTo>
                  <a:cubicBezTo>
                    <a:pt x="7321" y="10242"/>
                    <a:pt x="7343" y="10262"/>
                    <a:pt x="7365" y="10281"/>
                  </a:cubicBezTo>
                  <a:cubicBezTo>
                    <a:pt x="7421" y="10328"/>
                    <a:pt x="7588" y="10448"/>
                    <a:pt x="7608" y="10448"/>
                  </a:cubicBezTo>
                  <a:cubicBezTo>
                    <a:pt x="7611" y="10448"/>
                    <a:pt x="7611" y="10446"/>
                    <a:pt x="7608" y="10441"/>
                  </a:cubicBezTo>
                  <a:lnTo>
                    <a:pt x="7608" y="10441"/>
                  </a:lnTo>
                  <a:cubicBezTo>
                    <a:pt x="8035" y="10694"/>
                    <a:pt x="8547" y="10771"/>
                    <a:pt x="9048" y="10771"/>
                  </a:cubicBezTo>
                  <a:cubicBezTo>
                    <a:pt x="9199" y="10771"/>
                    <a:pt x="9349" y="10764"/>
                    <a:pt x="9496" y="10753"/>
                  </a:cubicBezTo>
                  <a:cubicBezTo>
                    <a:pt x="9936" y="10737"/>
                    <a:pt x="10951" y="10357"/>
                    <a:pt x="11512" y="9977"/>
                  </a:cubicBezTo>
                  <a:cubicBezTo>
                    <a:pt x="11965" y="9673"/>
                    <a:pt x="12205" y="9500"/>
                    <a:pt x="12566" y="9099"/>
                  </a:cubicBezTo>
                  <a:cubicBezTo>
                    <a:pt x="12594" y="9066"/>
                    <a:pt x="12602" y="9054"/>
                    <a:pt x="12597" y="9054"/>
                  </a:cubicBezTo>
                  <a:cubicBezTo>
                    <a:pt x="12589" y="9054"/>
                    <a:pt x="12547" y="9086"/>
                    <a:pt x="12514" y="9102"/>
                  </a:cubicBezTo>
                  <a:cubicBezTo>
                    <a:pt x="12769" y="8962"/>
                    <a:pt x="12938" y="8630"/>
                    <a:pt x="12979" y="8348"/>
                  </a:cubicBezTo>
                  <a:cubicBezTo>
                    <a:pt x="12986" y="8193"/>
                    <a:pt x="12903" y="8054"/>
                    <a:pt x="12841" y="7916"/>
                  </a:cubicBezTo>
                  <a:cubicBezTo>
                    <a:pt x="12793" y="7806"/>
                    <a:pt x="12766" y="7766"/>
                    <a:pt x="12669" y="7502"/>
                  </a:cubicBezTo>
                  <a:cubicBezTo>
                    <a:pt x="12667" y="7498"/>
                    <a:pt x="12664" y="7496"/>
                    <a:pt x="12663" y="7493"/>
                  </a:cubicBezTo>
                  <a:cubicBezTo>
                    <a:pt x="12659" y="7483"/>
                    <a:pt x="12654" y="7473"/>
                    <a:pt x="12651" y="7464"/>
                  </a:cubicBezTo>
                  <a:cubicBezTo>
                    <a:pt x="12649" y="7451"/>
                    <a:pt x="12647" y="7440"/>
                    <a:pt x="12644" y="7427"/>
                  </a:cubicBezTo>
                  <a:cubicBezTo>
                    <a:pt x="12644" y="7421"/>
                    <a:pt x="12643" y="7415"/>
                    <a:pt x="12643" y="7408"/>
                  </a:cubicBezTo>
                  <a:cubicBezTo>
                    <a:pt x="12724" y="7395"/>
                    <a:pt x="12921" y="7399"/>
                    <a:pt x="13177" y="7383"/>
                  </a:cubicBezTo>
                  <a:cubicBezTo>
                    <a:pt x="13174" y="7383"/>
                    <a:pt x="13171" y="7382"/>
                    <a:pt x="13170" y="7380"/>
                  </a:cubicBezTo>
                  <a:lnTo>
                    <a:pt x="13170" y="7380"/>
                  </a:lnTo>
                  <a:cubicBezTo>
                    <a:pt x="13216" y="7388"/>
                    <a:pt x="13263" y="7391"/>
                    <a:pt x="13310" y="7391"/>
                  </a:cubicBezTo>
                  <a:cubicBezTo>
                    <a:pt x="13390" y="7391"/>
                    <a:pt x="13471" y="7383"/>
                    <a:pt x="13548" y="7374"/>
                  </a:cubicBezTo>
                  <a:lnTo>
                    <a:pt x="13548" y="7374"/>
                  </a:lnTo>
                  <a:cubicBezTo>
                    <a:pt x="13537" y="7375"/>
                    <a:pt x="13532" y="7376"/>
                    <a:pt x="13535" y="7376"/>
                  </a:cubicBezTo>
                  <a:cubicBezTo>
                    <a:pt x="13539" y="7376"/>
                    <a:pt x="13551" y="7375"/>
                    <a:pt x="13574" y="7372"/>
                  </a:cubicBezTo>
                  <a:cubicBezTo>
                    <a:pt x="13575" y="7372"/>
                    <a:pt x="13578" y="7370"/>
                    <a:pt x="13581" y="7370"/>
                  </a:cubicBezTo>
                  <a:cubicBezTo>
                    <a:pt x="13746" y="7343"/>
                    <a:pt x="13910" y="7270"/>
                    <a:pt x="14030" y="7150"/>
                  </a:cubicBezTo>
                  <a:cubicBezTo>
                    <a:pt x="14333" y="6727"/>
                    <a:pt x="14472" y="6202"/>
                    <a:pt x="14648" y="5715"/>
                  </a:cubicBezTo>
                  <a:cubicBezTo>
                    <a:pt x="14902" y="4938"/>
                    <a:pt x="14946" y="4112"/>
                    <a:pt x="15158" y="3325"/>
                  </a:cubicBezTo>
                  <a:cubicBezTo>
                    <a:pt x="15319" y="2679"/>
                    <a:pt x="15697" y="2097"/>
                    <a:pt x="15846" y="1452"/>
                  </a:cubicBezTo>
                  <a:cubicBezTo>
                    <a:pt x="15810" y="1238"/>
                    <a:pt x="15694" y="1169"/>
                    <a:pt x="15550" y="1169"/>
                  </a:cubicBezTo>
                  <a:cubicBezTo>
                    <a:pt x="15304" y="1169"/>
                    <a:pt x="14978" y="1371"/>
                    <a:pt x="14849" y="1392"/>
                  </a:cubicBezTo>
                  <a:cubicBezTo>
                    <a:pt x="14131" y="1667"/>
                    <a:pt x="13695" y="1826"/>
                    <a:pt x="13028" y="2108"/>
                  </a:cubicBezTo>
                  <a:cubicBezTo>
                    <a:pt x="10739" y="3045"/>
                    <a:pt x="8646" y="4691"/>
                    <a:pt x="7570" y="6952"/>
                  </a:cubicBezTo>
                  <a:cubicBezTo>
                    <a:pt x="7607" y="6393"/>
                    <a:pt x="7582" y="5831"/>
                    <a:pt x="7570" y="5272"/>
                  </a:cubicBezTo>
                  <a:cubicBezTo>
                    <a:pt x="7557" y="4875"/>
                    <a:pt x="7527" y="4480"/>
                    <a:pt x="7476" y="4088"/>
                  </a:cubicBezTo>
                  <a:cubicBezTo>
                    <a:pt x="7505" y="4072"/>
                    <a:pt x="7530" y="4046"/>
                    <a:pt x="7539" y="4007"/>
                  </a:cubicBezTo>
                  <a:cubicBezTo>
                    <a:pt x="7588" y="3872"/>
                    <a:pt x="7691" y="3739"/>
                    <a:pt x="7922" y="3540"/>
                  </a:cubicBezTo>
                  <a:cubicBezTo>
                    <a:pt x="8105" y="3387"/>
                    <a:pt x="8488" y="3151"/>
                    <a:pt x="8678" y="2858"/>
                  </a:cubicBezTo>
                  <a:cubicBezTo>
                    <a:pt x="8803" y="2680"/>
                    <a:pt x="8927" y="2480"/>
                    <a:pt x="8958" y="2262"/>
                  </a:cubicBezTo>
                  <a:cubicBezTo>
                    <a:pt x="8985" y="2266"/>
                    <a:pt x="9011" y="2270"/>
                    <a:pt x="9047" y="2270"/>
                  </a:cubicBezTo>
                  <a:cubicBezTo>
                    <a:pt x="9072" y="2270"/>
                    <a:pt x="9102" y="2268"/>
                    <a:pt x="9141" y="2264"/>
                  </a:cubicBezTo>
                  <a:lnTo>
                    <a:pt x="9141" y="2264"/>
                  </a:lnTo>
                  <a:cubicBezTo>
                    <a:pt x="9136" y="2264"/>
                    <a:pt x="9135" y="2265"/>
                    <a:pt x="9135" y="2265"/>
                  </a:cubicBezTo>
                  <a:cubicBezTo>
                    <a:pt x="9138" y="2265"/>
                    <a:pt x="9180" y="2259"/>
                    <a:pt x="9205" y="2255"/>
                  </a:cubicBezTo>
                  <a:cubicBezTo>
                    <a:pt x="9267" y="2243"/>
                    <a:pt x="9328" y="2223"/>
                    <a:pt x="9385" y="2191"/>
                  </a:cubicBezTo>
                  <a:cubicBezTo>
                    <a:pt x="9519" y="2105"/>
                    <a:pt x="9629" y="1975"/>
                    <a:pt x="9677" y="1822"/>
                  </a:cubicBezTo>
                  <a:cubicBezTo>
                    <a:pt x="9708" y="1743"/>
                    <a:pt x="9751" y="1295"/>
                    <a:pt x="9398" y="1177"/>
                  </a:cubicBezTo>
                  <a:cubicBezTo>
                    <a:pt x="9353" y="1165"/>
                    <a:pt x="9308" y="1159"/>
                    <a:pt x="9264" y="1159"/>
                  </a:cubicBezTo>
                  <a:cubicBezTo>
                    <a:pt x="9010" y="1159"/>
                    <a:pt x="8777" y="1349"/>
                    <a:pt x="8677" y="1580"/>
                  </a:cubicBezTo>
                  <a:cubicBezTo>
                    <a:pt x="8588" y="1830"/>
                    <a:pt x="8594" y="1910"/>
                    <a:pt x="8590" y="2095"/>
                  </a:cubicBezTo>
                  <a:cubicBezTo>
                    <a:pt x="8590" y="2097"/>
                    <a:pt x="8590" y="2098"/>
                    <a:pt x="8590" y="2098"/>
                  </a:cubicBezTo>
                  <a:cubicBezTo>
                    <a:pt x="8590" y="2101"/>
                    <a:pt x="8590" y="2101"/>
                    <a:pt x="8590" y="2104"/>
                  </a:cubicBezTo>
                  <a:cubicBezTo>
                    <a:pt x="8551" y="2249"/>
                    <a:pt x="8574" y="2194"/>
                    <a:pt x="8539" y="2349"/>
                  </a:cubicBezTo>
                  <a:cubicBezTo>
                    <a:pt x="8442" y="2656"/>
                    <a:pt x="8402" y="2744"/>
                    <a:pt x="8173" y="2999"/>
                  </a:cubicBezTo>
                  <a:cubicBezTo>
                    <a:pt x="7930" y="3235"/>
                    <a:pt x="7623" y="3411"/>
                    <a:pt x="7416" y="3682"/>
                  </a:cubicBezTo>
                  <a:cubicBezTo>
                    <a:pt x="7350" y="3304"/>
                    <a:pt x="7263" y="2929"/>
                    <a:pt x="7148" y="2562"/>
                  </a:cubicBezTo>
                  <a:cubicBezTo>
                    <a:pt x="7052" y="2176"/>
                    <a:pt x="6916" y="1806"/>
                    <a:pt x="6761" y="1573"/>
                  </a:cubicBezTo>
                  <a:cubicBezTo>
                    <a:pt x="6781" y="1493"/>
                    <a:pt x="6784" y="1403"/>
                    <a:pt x="6802" y="1328"/>
                  </a:cubicBezTo>
                  <a:cubicBezTo>
                    <a:pt x="6861" y="1067"/>
                    <a:pt x="6884" y="184"/>
                    <a:pt x="6348" y="9"/>
                  </a:cubicBezTo>
                  <a:cubicBezTo>
                    <a:pt x="6313" y="3"/>
                    <a:pt x="6279" y="1"/>
                    <a:pt x="6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1"/>
            <p:cNvSpPr/>
            <p:nvPr/>
          </p:nvSpPr>
          <p:spPr>
            <a:xfrm>
              <a:off x="6513165" y="4296585"/>
              <a:ext cx="134" cy="67"/>
            </a:xfrm>
            <a:custGeom>
              <a:avLst/>
              <a:gdLst/>
              <a:ahLst/>
              <a:cxnLst/>
              <a:rect l="l" t="t" r="r" b="b"/>
              <a:pathLst>
                <a:path w="4" h="2" extrusionOk="0">
                  <a:moveTo>
                    <a:pt x="1" y="0"/>
                  </a:moveTo>
                  <a:lnTo>
                    <a:pt x="1" y="0"/>
                  </a:lnTo>
                  <a:cubicBezTo>
                    <a:pt x="2" y="0"/>
                    <a:pt x="2" y="1"/>
                    <a:pt x="3" y="1"/>
                  </a:cubicBezTo>
                  <a:cubicBezTo>
                    <a:pt x="2" y="1"/>
                    <a:pt x="2" y="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1"/>
            <p:cNvSpPr/>
            <p:nvPr/>
          </p:nvSpPr>
          <p:spPr>
            <a:xfrm>
              <a:off x="6338560" y="4291638"/>
              <a:ext cx="215459" cy="259573"/>
            </a:xfrm>
            <a:custGeom>
              <a:avLst/>
              <a:gdLst/>
              <a:ahLst/>
              <a:cxnLst/>
              <a:rect l="l" t="t" r="r" b="b"/>
              <a:pathLst>
                <a:path w="6447" h="7767" extrusionOk="0">
                  <a:moveTo>
                    <a:pt x="364" y="0"/>
                  </a:moveTo>
                  <a:cubicBezTo>
                    <a:pt x="229" y="270"/>
                    <a:pt x="104" y="917"/>
                    <a:pt x="91" y="1066"/>
                  </a:cubicBezTo>
                  <a:cubicBezTo>
                    <a:pt x="0" y="1661"/>
                    <a:pt x="62" y="2931"/>
                    <a:pt x="70" y="3771"/>
                  </a:cubicBezTo>
                  <a:cubicBezTo>
                    <a:pt x="70" y="3778"/>
                    <a:pt x="73" y="3788"/>
                    <a:pt x="75" y="3795"/>
                  </a:cubicBezTo>
                  <a:cubicBezTo>
                    <a:pt x="77" y="3803"/>
                    <a:pt x="83" y="3807"/>
                    <a:pt x="84" y="3814"/>
                  </a:cubicBezTo>
                  <a:cubicBezTo>
                    <a:pt x="94" y="3822"/>
                    <a:pt x="113" y="3836"/>
                    <a:pt x="135" y="3858"/>
                  </a:cubicBezTo>
                  <a:cubicBezTo>
                    <a:pt x="164" y="3877"/>
                    <a:pt x="236" y="3923"/>
                    <a:pt x="268" y="3932"/>
                  </a:cubicBezTo>
                  <a:cubicBezTo>
                    <a:pt x="388" y="3997"/>
                    <a:pt x="811" y="4156"/>
                    <a:pt x="992" y="4168"/>
                  </a:cubicBezTo>
                  <a:cubicBezTo>
                    <a:pt x="1186" y="4215"/>
                    <a:pt x="1357" y="4124"/>
                    <a:pt x="1510" y="4338"/>
                  </a:cubicBezTo>
                  <a:cubicBezTo>
                    <a:pt x="1542" y="4396"/>
                    <a:pt x="1552" y="4462"/>
                    <a:pt x="1547" y="4527"/>
                  </a:cubicBezTo>
                  <a:cubicBezTo>
                    <a:pt x="1552" y="4654"/>
                    <a:pt x="1441" y="4761"/>
                    <a:pt x="1361" y="4854"/>
                  </a:cubicBezTo>
                  <a:cubicBezTo>
                    <a:pt x="1319" y="4902"/>
                    <a:pt x="1295" y="4928"/>
                    <a:pt x="1287" y="4928"/>
                  </a:cubicBezTo>
                  <a:cubicBezTo>
                    <a:pt x="1240" y="4990"/>
                    <a:pt x="1167" y="5036"/>
                    <a:pt x="1112" y="5089"/>
                  </a:cubicBezTo>
                  <a:cubicBezTo>
                    <a:pt x="943" y="5238"/>
                    <a:pt x="617" y="5491"/>
                    <a:pt x="503" y="5579"/>
                  </a:cubicBezTo>
                  <a:cubicBezTo>
                    <a:pt x="537" y="5676"/>
                    <a:pt x="520" y="5640"/>
                    <a:pt x="582" y="5782"/>
                  </a:cubicBezTo>
                  <a:cubicBezTo>
                    <a:pt x="600" y="5815"/>
                    <a:pt x="618" y="5852"/>
                    <a:pt x="636" y="5889"/>
                  </a:cubicBezTo>
                  <a:cubicBezTo>
                    <a:pt x="640" y="5889"/>
                    <a:pt x="650" y="5899"/>
                    <a:pt x="666" y="5928"/>
                  </a:cubicBezTo>
                  <a:cubicBezTo>
                    <a:pt x="756" y="6066"/>
                    <a:pt x="844" y="6164"/>
                    <a:pt x="1030" y="6350"/>
                  </a:cubicBezTo>
                  <a:cubicBezTo>
                    <a:pt x="1769" y="7069"/>
                    <a:pt x="3416" y="7766"/>
                    <a:pt x="4754" y="7766"/>
                  </a:cubicBezTo>
                  <a:cubicBezTo>
                    <a:pt x="4771" y="7766"/>
                    <a:pt x="4787" y="7766"/>
                    <a:pt x="4803" y="7766"/>
                  </a:cubicBezTo>
                  <a:cubicBezTo>
                    <a:pt x="4839" y="7766"/>
                    <a:pt x="4875" y="7766"/>
                    <a:pt x="4909" y="7766"/>
                  </a:cubicBezTo>
                  <a:cubicBezTo>
                    <a:pt x="5464" y="7766"/>
                    <a:pt x="5888" y="7730"/>
                    <a:pt x="6266" y="7521"/>
                  </a:cubicBezTo>
                  <a:cubicBezTo>
                    <a:pt x="6331" y="7430"/>
                    <a:pt x="6447" y="7308"/>
                    <a:pt x="6324" y="6914"/>
                  </a:cubicBezTo>
                  <a:cubicBezTo>
                    <a:pt x="6280" y="6746"/>
                    <a:pt x="6102" y="6379"/>
                    <a:pt x="5894" y="6102"/>
                  </a:cubicBezTo>
                  <a:cubicBezTo>
                    <a:pt x="5891" y="6254"/>
                    <a:pt x="5883" y="6408"/>
                    <a:pt x="5872" y="6560"/>
                  </a:cubicBezTo>
                  <a:cubicBezTo>
                    <a:pt x="5044" y="6105"/>
                    <a:pt x="4217" y="5650"/>
                    <a:pt x="3390" y="5196"/>
                  </a:cubicBezTo>
                  <a:cubicBezTo>
                    <a:pt x="2993" y="4976"/>
                    <a:pt x="2591" y="4753"/>
                    <a:pt x="2256" y="4447"/>
                  </a:cubicBezTo>
                  <a:cubicBezTo>
                    <a:pt x="1658" y="3898"/>
                    <a:pt x="1324" y="3124"/>
                    <a:pt x="1054" y="2358"/>
                  </a:cubicBezTo>
                  <a:cubicBezTo>
                    <a:pt x="786" y="1592"/>
                    <a:pt x="568" y="810"/>
                    <a:pt x="400" y="16"/>
                  </a:cubicBezTo>
                  <a:cubicBezTo>
                    <a:pt x="388" y="9"/>
                    <a:pt x="375" y="5"/>
                    <a:pt x="364"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1"/>
            <p:cNvSpPr/>
            <p:nvPr/>
          </p:nvSpPr>
          <p:spPr>
            <a:xfrm>
              <a:off x="6524576" y="4408408"/>
              <a:ext cx="36662" cy="100962"/>
            </a:xfrm>
            <a:custGeom>
              <a:avLst/>
              <a:gdLst/>
              <a:ahLst/>
              <a:cxnLst/>
              <a:rect l="l" t="t" r="r" b="b"/>
              <a:pathLst>
                <a:path w="1097" h="3021" extrusionOk="0">
                  <a:moveTo>
                    <a:pt x="0" y="0"/>
                  </a:moveTo>
                  <a:lnTo>
                    <a:pt x="0" y="0"/>
                  </a:lnTo>
                  <a:cubicBezTo>
                    <a:pt x="161" y="700"/>
                    <a:pt x="287" y="1405"/>
                    <a:pt x="320" y="2114"/>
                  </a:cubicBezTo>
                  <a:cubicBezTo>
                    <a:pt x="487" y="2285"/>
                    <a:pt x="648" y="2468"/>
                    <a:pt x="798" y="2670"/>
                  </a:cubicBezTo>
                  <a:cubicBezTo>
                    <a:pt x="808" y="2682"/>
                    <a:pt x="808" y="2682"/>
                    <a:pt x="804" y="2682"/>
                  </a:cubicBezTo>
                  <a:cubicBezTo>
                    <a:pt x="902" y="2788"/>
                    <a:pt x="996" y="2901"/>
                    <a:pt x="1076" y="3021"/>
                  </a:cubicBezTo>
                  <a:cubicBezTo>
                    <a:pt x="1092" y="2791"/>
                    <a:pt x="1096" y="2557"/>
                    <a:pt x="1054" y="2326"/>
                  </a:cubicBezTo>
                  <a:cubicBezTo>
                    <a:pt x="926" y="1576"/>
                    <a:pt x="579" y="805"/>
                    <a:pt x="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1"/>
            <p:cNvSpPr/>
            <p:nvPr/>
          </p:nvSpPr>
          <p:spPr>
            <a:xfrm>
              <a:off x="6571999" y="4428326"/>
              <a:ext cx="21756" cy="65603"/>
            </a:xfrm>
            <a:custGeom>
              <a:avLst/>
              <a:gdLst/>
              <a:ahLst/>
              <a:cxnLst/>
              <a:rect l="l" t="t" r="r" b="b"/>
              <a:pathLst>
                <a:path w="651" h="1963" extrusionOk="0">
                  <a:moveTo>
                    <a:pt x="650" y="1"/>
                  </a:moveTo>
                  <a:cubicBezTo>
                    <a:pt x="375" y="457"/>
                    <a:pt x="152" y="941"/>
                    <a:pt x="0" y="1442"/>
                  </a:cubicBezTo>
                  <a:cubicBezTo>
                    <a:pt x="26" y="1614"/>
                    <a:pt x="41" y="1788"/>
                    <a:pt x="44" y="1963"/>
                  </a:cubicBezTo>
                  <a:cubicBezTo>
                    <a:pt x="219" y="1715"/>
                    <a:pt x="414" y="1482"/>
                    <a:pt x="621" y="1253"/>
                  </a:cubicBezTo>
                  <a:cubicBezTo>
                    <a:pt x="587" y="835"/>
                    <a:pt x="597" y="415"/>
                    <a:pt x="650"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1"/>
            <p:cNvSpPr/>
            <p:nvPr/>
          </p:nvSpPr>
          <p:spPr>
            <a:xfrm>
              <a:off x="6570160" y="4269046"/>
              <a:ext cx="259974" cy="283201"/>
            </a:xfrm>
            <a:custGeom>
              <a:avLst/>
              <a:gdLst/>
              <a:ahLst/>
              <a:cxnLst/>
              <a:rect l="l" t="t" r="r" b="b"/>
              <a:pathLst>
                <a:path w="7779" h="8474" extrusionOk="0">
                  <a:moveTo>
                    <a:pt x="7779" y="0"/>
                  </a:moveTo>
                  <a:lnTo>
                    <a:pt x="7779" y="0"/>
                  </a:lnTo>
                  <a:cubicBezTo>
                    <a:pt x="7754" y="7"/>
                    <a:pt x="7730" y="16"/>
                    <a:pt x="7706" y="23"/>
                  </a:cubicBezTo>
                  <a:cubicBezTo>
                    <a:pt x="7468" y="106"/>
                    <a:pt x="7234" y="185"/>
                    <a:pt x="7004" y="264"/>
                  </a:cubicBezTo>
                  <a:cubicBezTo>
                    <a:pt x="6932" y="394"/>
                    <a:pt x="6867" y="529"/>
                    <a:pt x="6804" y="663"/>
                  </a:cubicBezTo>
                  <a:cubicBezTo>
                    <a:pt x="6357" y="1641"/>
                    <a:pt x="6131" y="2719"/>
                    <a:pt x="5579" y="3642"/>
                  </a:cubicBezTo>
                  <a:cubicBezTo>
                    <a:pt x="4564" y="5332"/>
                    <a:pt x="2643" y="6218"/>
                    <a:pt x="837" y="7005"/>
                  </a:cubicBezTo>
                  <a:cubicBezTo>
                    <a:pt x="787" y="6807"/>
                    <a:pt x="745" y="6601"/>
                    <a:pt x="717" y="6397"/>
                  </a:cubicBezTo>
                  <a:cubicBezTo>
                    <a:pt x="500" y="6659"/>
                    <a:pt x="303" y="6929"/>
                    <a:pt x="129" y="7220"/>
                  </a:cubicBezTo>
                  <a:cubicBezTo>
                    <a:pt x="107" y="7259"/>
                    <a:pt x="89" y="7295"/>
                    <a:pt x="71" y="7328"/>
                  </a:cubicBezTo>
                  <a:cubicBezTo>
                    <a:pt x="58" y="7517"/>
                    <a:pt x="36" y="7703"/>
                    <a:pt x="19" y="7892"/>
                  </a:cubicBezTo>
                  <a:cubicBezTo>
                    <a:pt x="19" y="7921"/>
                    <a:pt x="12" y="7947"/>
                    <a:pt x="0" y="7968"/>
                  </a:cubicBezTo>
                  <a:cubicBezTo>
                    <a:pt x="63" y="8042"/>
                    <a:pt x="161" y="8103"/>
                    <a:pt x="286" y="8170"/>
                  </a:cubicBezTo>
                  <a:cubicBezTo>
                    <a:pt x="528" y="8288"/>
                    <a:pt x="1167" y="8473"/>
                    <a:pt x="1769" y="8473"/>
                  </a:cubicBezTo>
                  <a:cubicBezTo>
                    <a:pt x="1807" y="8473"/>
                    <a:pt x="1845" y="8472"/>
                    <a:pt x="1883" y="8471"/>
                  </a:cubicBezTo>
                  <a:cubicBezTo>
                    <a:pt x="1901" y="8472"/>
                    <a:pt x="1920" y="8473"/>
                    <a:pt x="1941" y="8473"/>
                  </a:cubicBezTo>
                  <a:cubicBezTo>
                    <a:pt x="2290" y="8473"/>
                    <a:pt x="2970" y="8304"/>
                    <a:pt x="3344" y="8133"/>
                  </a:cubicBezTo>
                  <a:cubicBezTo>
                    <a:pt x="4197" y="7780"/>
                    <a:pt x="5077" y="6924"/>
                    <a:pt x="5062" y="6520"/>
                  </a:cubicBezTo>
                  <a:cubicBezTo>
                    <a:pt x="5007" y="6313"/>
                    <a:pt x="4912" y="6118"/>
                    <a:pt x="4863" y="5909"/>
                  </a:cubicBezTo>
                  <a:cubicBezTo>
                    <a:pt x="4848" y="5873"/>
                    <a:pt x="4844" y="5833"/>
                    <a:pt x="4844" y="5793"/>
                  </a:cubicBezTo>
                  <a:cubicBezTo>
                    <a:pt x="4822" y="5611"/>
                    <a:pt x="4861" y="5400"/>
                    <a:pt x="5025" y="5295"/>
                  </a:cubicBezTo>
                  <a:cubicBezTo>
                    <a:pt x="5168" y="5222"/>
                    <a:pt x="5416" y="5233"/>
                    <a:pt x="5433" y="5223"/>
                  </a:cubicBezTo>
                  <a:cubicBezTo>
                    <a:pt x="5445" y="5222"/>
                    <a:pt x="5458" y="5222"/>
                    <a:pt x="5458" y="5222"/>
                  </a:cubicBezTo>
                  <a:cubicBezTo>
                    <a:pt x="5517" y="5211"/>
                    <a:pt x="5575" y="5204"/>
                    <a:pt x="5636" y="5195"/>
                  </a:cubicBezTo>
                  <a:cubicBezTo>
                    <a:pt x="5673" y="5188"/>
                    <a:pt x="5698" y="5182"/>
                    <a:pt x="5714" y="5182"/>
                  </a:cubicBezTo>
                  <a:cubicBezTo>
                    <a:pt x="5828" y="5132"/>
                    <a:pt x="5972" y="5130"/>
                    <a:pt x="6080" y="5083"/>
                  </a:cubicBezTo>
                  <a:cubicBezTo>
                    <a:pt x="6240" y="5065"/>
                    <a:pt x="6345" y="4836"/>
                    <a:pt x="6448" y="4570"/>
                  </a:cubicBezTo>
                  <a:cubicBezTo>
                    <a:pt x="6819" y="3734"/>
                    <a:pt x="6975" y="2835"/>
                    <a:pt x="7121" y="1940"/>
                  </a:cubicBezTo>
                  <a:cubicBezTo>
                    <a:pt x="7227" y="1258"/>
                    <a:pt x="7524" y="634"/>
                    <a:pt x="7779"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7" name="Google Shape;907;p11"/>
          <p:cNvGrpSpPr/>
          <p:nvPr/>
        </p:nvGrpSpPr>
        <p:grpSpPr>
          <a:xfrm flipH="1">
            <a:off x="7640006" y="6315500"/>
            <a:ext cx="699449" cy="572241"/>
            <a:chOff x="6880651" y="4354234"/>
            <a:chExt cx="244768" cy="200253"/>
          </a:xfrm>
        </p:grpSpPr>
        <p:sp>
          <p:nvSpPr>
            <p:cNvPr id="908" name="Google Shape;908;p11"/>
            <p:cNvSpPr/>
            <p:nvPr/>
          </p:nvSpPr>
          <p:spPr>
            <a:xfrm>
              <a:off x="6901806" y="4377929"/>
              <a:ext cx="201857" cy="159681"/>
            </a:xfrm>
            <a:custGeom>
              <a:avLst/>
              <a:gdLst/>
              <a:ahLst/>
              <a:cxnLst/>
              <a:rect l="l" t="t" r="r" b="b"/>
              <a:pathLst>
                <a:path w="6040" h="4778" extrusionOk="0">
                  <a:moveTo>
                    <a:pt x="1490" y="3367"/>
                  </a:moveTo>
                  <a:cubicBezTo>
                    <a:pt x="1489" y="3391"/>
                    <a:pt x="1489" y="3415"/>
                    <a:pt x="1491" y="3439"/>
                  </a:cubicBezTo>
                  <a:lnTo>
                    <a:pt x="1491" y="3439"/>
                  </a:lnTo>
                  <a:cubicBezTo>
                    <a:pt x="1491" y="3425"/>
                    <a:pt x="1491" y="3401"/>
                    <a:pt x="1490" y="3367"/>
                  </a:cubicBezTo>
                  <a:close/>
                  <a:moveTo>
                    <a:pt x="3407" y="0"/>
                  </a:moveTo>
                  <a:cubicBezTo>
                    <a:pt x="2838" y="675"/>
                    <a:pt x="2314" y="1675"/>
                    <a:pt x="2120" y="2771"/>
                  </a:cubicBezTo>
                  <a:cubicBezTo>
                    <a:pt x="2036" y="3064"/>
                    <a:pt x="2029" y="3678"/>
                    <a:pt x="1988" y="3888"/>
                  </a:cubicBezTo>
                  <a:cubicBezTo>
                    <a:pt x="1991" y="3915"/>
                    <a:pt x="1993" y="3944"/>
                    <a:pt x="1994" y="3972"/>
                  </a:cubicBezTo>
                  <a:cubicBezTo>
                    <a:pt x="1999" y="4008"/>
                    <a:pt x="1999" y="4044"/>
                    <a:pt x="1997" y="4082"/>
                  </a:cubicBezTo>
                  <a:cubicBezTo>
                    <a:pt x="1997" y="4085"/>
                    <a:pt x="1999" y="4088"/>
                    <a:pt x="1999" y="4091"/>
                  </a:cubicBezTo>
                  <a:cubicBezTo>
                    <a:pt x="2000" y="4093"/>
                    <a:pt x="1999" y="4095"/>
                    <a:pt x="1997" y="4098"/>
                  </a:cubicBezTo>
                  <a:cubicBezTo>
                    <a:pt x="1994" y="4138"/>
                    <a:pt x="1988" y="4177"/>
                    <a:pt x="1970" y="4214"/>
                  </a:cubicBezTo>
                  <a:cubicBezTo>
                    <a:pt x="1935" y="4277"/>
                    <a:pt x="1865" y="4311"/>
                    <a:pt x="1796" y="4311"/>
                  </a:cubicBezTo>
                  <a:cubicBezTo>
                    <a:pt x="1737" y="4311"/>
                    <a:pt x="1679" y="4286"/>
                    <a:pt x="1644" y="4234"/>
                  </a:cubicBezTo>
                  <a:cubicBezTo>
                    <a:pt x="1561" y="4072"/>
                    <a:pt x="1611" y="4107"/>
                    <a:pt x="1577" y="3907"/>
                  </a:cubicBezTo>
                  <a:cubicBezTo>
                    <a:pt x="1587" y="3814"/>
                    <a:pt x="1503" y="3621"/>
                    <a:pt x="1491" y="3439"/>
                  </a:cubicBezTo>
                  <a:lnTo>
                    <a:pt x="1491" y="3439"/>
                  </a:lnTo>
                  <a:cubicBezTo>
                    <a:pt x="1491" y="3454"/>
                    <a:pt x="1490" y="3460"/>
                    <a:pt x="1488" y="3460"/>
                  </a:cubicBezTo>
                  <a:cubicBezTo>
                    <a:pt x="1482" y="3460"/>
                    <a:pt x="1469" y="3382"/>
                    <a:pt x="1447" y="3326"/>
                  </a:cubicBezTo>
                  <a:cubicBezTo>
                    <a:pt x="1440" y="3281"/>
                    <a:pt x="1357" y="3086"/>
                    <a:pt x="1359" y="3086"/>
                  </a:cubicBezTo>
                  <a:lnTo>
                    <a:pt x="1359" y="3086"/>
                  </a:lnTo>
                  <a:cubicBezTo>
                    <a:pt x="1360" y="3086"/>
                    <a:pt x="1363" y="3093"/>
                    <a:pt x="1370" y="3109"/>
                  </a:cubicBezTo>
                  <a:cubicBezTo>
                    <a:pt x="1325" y="2983"/>
                    <a:pt x="1291" y="2968"/>
                    <a:pt x="1285" y="2925"/>
                  </a:cubicBezTo>
                  <a:cubicBezTo>
                    <a:pt x="953" y="2326"/>
                    <a:pt x="762" y="2059"/>
                    <a:pt x="264" y="1591"/>
                  </a:cubicBezTo>
                  <a:cubicBezTo>
                    <a:pt x="212" y="1545"/>
                    <a:pt x="160" y="1500"/>
                    <a:pt x="105" y="1457"/>
                  </a:cubicBezTo>
                  <a:cubicBezTo>
                    <a:pt x="67" y="1441"/>
                    <a:pt x="32" y="1422"/>
                    <a:pt x="0" y="1402"/>
                  </a:cubicBezTo>
                  <a:lnTo>
                    <a:pt x="0" y="1402"/>
                  </a:lnTo>
                  <a:cubicBezTo>
                    <a:pt x="326" y="2191"/>
                    <a:pt x="905" y="3326"/>
                    <a:pt x="1445" y="3878"/>
                  </a:cubicBezTo>
                  <a:cubicBezTo>
                    <a:pt x="1527" y="3954"/>
                    <a:pt x="1525" y="4062"/>
                    <a:pt x="1477" y="4146"/>
                  </a:cubicBezTo>
                  <a:cubicBezTo>
                    <a:pt x="1519" y="4217"/>
                    <a:pt x="1558" y="4289"/>
                    <a:pt x="1611" y="4351"/>
                  </a:cubicBezTo>
                  <a:cubicBezTo>
                    <a:pt x="1615" y="4357"/>
                    <a:pt x="1618" y="4361"/>
                    <a:pt x="1622" y="4366"/>
                  </a:cubicBezTo>
                  <a:cubicBezTo>
                    <a:pt x="1794" y="4601"/>
                    <a:pt x="2115" y="4777"/>
                    <a:pt x="2401" y="4777"/>
                  </a:cubicBezTo>
                  <a:cubicBezTo>
                    <a:pt x="2507" y="4777"/>
                    <a:pt x="2608" y="4753"/>
                    <a:pt x="2695" y="4699"/>
                  </a:cubicBezTo>
                  <a:cubicBezTo>
                    <a:pt x="3546" y="4076"/>
                    <a:pt x="4202" y="3097"/>
                    <a:pt x="4858" y="2215"/>
                  </a:cubicBezTo>
                  <a:cubicBezTo>
                    <a:pt x="5232" y="1704"/>
                    <a:pt x="5784" y="886"/>
                    <a:pt x="6040" y="405"/>
                  </a:cubicBezTo>
                  <a:lnTo>
                    <a:pt x="6040" y="405"/>
                  </a:lnTo>
                  <a:cubicBezTo>
                    <a:pt x="5328" y="814"/>
                    <a:pt x="4748" y="1226"/>
                    <a:pt x="4184" y="1817"/>
                  </a:cubicBezTo>
                  <a:cubicBezTo>
                    <a:pt x="3703" y="2310"/>
                    <a:pt x="3455" y="2750"/>
                    <a:pt x="3129" y="3268"/>
                  </a:cubicBezTo>
                  <a:cubicBezTo>
                    <a:pt x="3086" y="3311"/>
                    <a:pt x="3037" y="3329"/>
                    <a:pt x="2989" y="3329"/>
                  </a:cubicBezTo>
                  <a:cubicBezTo>
                    <a:pt x="2853" y="3329"/>
                    <a:pt x="2729" y="3184"/>
                    <a:pt x="2794" y="3031"/>
                  </a:cubicBezTo>
                  <a:cubicBezTo>
                    <a:pt x="2937" y="2615"/>
                    <a:pt x="3030" y="2184"/>
                    <a:pt x="3158" y="1767"/>
                  </a:cubicBezTo>
                  <a:cubicBezTo>
                    <a:pt x="3260" y="1254"/>
                    <a:pt x="3419" y="533"/>
                    <a:pt x="34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1"/>
            <p:cNvSpPr/>
            <p:nvPr/>
          </p:nvSpPr>
          <p:spPr>
            <a:xfrm>
              <a:off x="6880651" y="4354234"/>
              <a:ext cx="244768" cy="200253"/>
            </a:xfrm>
            <a:custGeom>
              <a:avLst/>
              <a:gdLst/>
              <a:ahLst/>
              <a:cxnLst/>
              <a:rect l="l" t="t" r="r" b="b"/>
              <a:pathLst>
                <a:path w="7324" h="5992" extrusionOk="0">
                  <a:moveTo>
                    <a:pt x="4039" y="709"/>
                  </a:moveTo>
                  <a:cubicBezTo>
                    <a:pt x="4052" y="1243"/>
                    <a:pt x="3891" y="1963"/>
                    <a:pt x="3791" y="2476"/>
                  </a:cubicBezTo>
                  <a:cubicBezTo>
                    <a:pt x="3663" y="2893"/>
                    <a:pt x="3570" y="3326"/>
                    <a:pt x="3427" y="3740"/>
                  </a:cubicBezTo>
                  <a:cubicBezTo>
                    <a:pt x="3362" y="3893"/>
                    <a:pt x="3486" y="4038"/>
                    <a:pt x="3622" y="4038"/>
                  </a:cubicBezTo>
                  <a:cubicBezTo>
                    <a:pt x="3670" y="4038"/>
                    <a:pt x="3719" y="4020"/>
                    <a:pt x="3762" y="3977"/>
                  </a:cubicBezTo>
                  <a:cubicBezTo>
                    <a:pt x="4087" y="3459"/>
                    <a:pt x="4336" y="3019"/>
                    <a:pt x="4817" y="2526"/>
                  </a:cubicBezTo>
                  <a:cubicBezTo>
                    <a:pt x="5381" y="1937"/>
                    <a:pt x="5961" y="1523"/>
                    <a:pt x="6673" y="1114"/>
                  </a:cubicBezTo>
                  <a:lnTo>
                    <a:pt x="6673" y="1114"/>
                  </a:lnTo>
                  <a:cubicBezTo>
                    <a:pt x="6417" y="1595"/>
                    <a:pt x="5865" y="2413"/>
                    <a:pt x="5491" y="2924"/>
                  </a:cubicBezTo>
                  <a:cubicBezTo>
                    <a:pt x="4835" y="3808"/>
                    <a:pt x="4179" y="4785"/>
                    <a:pt x="3328" y="5408"/>
                  </a:cubicBezTo>
                  <a:cubicBezTo>
                    <a:pt x="3241" y="5462"/>
                    <a:pt x="3140" y="5486"/>
                    <a:pt x="3034" y="5486"/>
                  </a:cubicBezTo>
                  <a:cubicBezTo>
                    <a:pt x="2748" y="5486"/>
                    <a:pt x="2427" y="5310"/>
                    <a:pt x="2254" y="5075"/>
                  </a:cubicBezTo>
                  <a:cubicBezTo>
                    <a:pt x="2251" y="5070"/>
                    <a:pt x="2248" y="5066"/>
                    <a:pt x="2244" y="5060"/>
                  </a:cubicBezTo>
                  <a:cubicBezTo>
                    <a:pt x="2191" y="4998"/>
                    <a:pt x="2151" y="4926"/>
                    <a:pt x="2110" y="4855"/>
                  </a:cubicBezTo>
                  <a:cubicBezTo>
                    <a:pt x="2157" y="4772"/>
                    <a:pt x="2160" y="4663"/>
                    <a:pt x="2078" y="4587"/>
                  </a:cubicBezTo>
                  <a:cubicBezTo>
                    <a:pt x="1538" y="4035"/>
                    <a:pt x="958" y="2900"/>
                    <a:pt x="632" y="2112"/>
                  </a:cubicBezTo>
                  <a:lnTo>
                    <a:pt x="632" y="2112"/>
                  </a:lnTo>
                  <a:cubicBezTo>
                    <a:pt x="665" y="2131"/>
                    <a:pt x="700" y="2150"/>
                    <a:pt x="738" y="2166"/>
                  </a:cubicBezTo>
                  <a:cubicBezTo>
                    <a:pt x="791" y="2209"/>
                    <a:pt x="845" y="2254"/>
                    <a:pt x="897" y="2300"/>
                  </a:cubicBezTo>
                  <a:cubicBezTo>
                    <a:pt x="1395" y="2770"/>
                    <a:pt x="1585" y="3035"/>
                    <a:pt x="1918" y="3634"/>
                  </a:cubicBezTo>
                  <a:cubicBezTo>
                    <a:pt x="1924" y="3677"/>
                    <a:pt x="1958" y="3692"/>
                    <a:pt x="2003" y="3819"/>
                  </a:cubicBezTo>
                  <a:cubicBezTo>
                    <a:pt x="1996" y="3803"/>
                    <a:pt x="1992" y="3796"/>
                    <a:pt x="1992" y="3796"/>
                  </a:cubicBezTo>
                  <a:lnTo>
                    <a:pt x="1992" y="3796"/>
                  </a:lnTo>
                  <a:cubicBezTo>
                    <a:pt x="1991" y="3796"/>
                    <a:pt x="2073" y="3990"/>
                    <a:pt x="2080" y="4035"/>
                  </a:cubicBezTo>
                  <a:cubicBezTo>
                    <a:pt x="2101" y="4092"/>
                    <a:pt x="2114" y="4169"/>
                    <a:pt x="2120" y="4169"/>
                  </a:cubicBezTo>
                  <a:cubicBezTo>
                    <a:pt x="2122" y="4169"/>
                    <a:pt x="2123" y="4161"/>
                    <a:pt x="2124" y="4142"/>
                  </a:cubicBezTo>
                  <a:lnTo>
                    <a:pt x="2124" y="4142"/>
                  </a:lnTo>
                  <a:cubicBezTo>
                    <a:pt x="2134" y="4325"/>
                    <a:pt x="2221" y="4521"/>
                    <a:pt x="2210" y="4616"/>
                  </a:cubicBezTo>
                  <a:cubicBezTo>
                    <a:pt x="2244" y="4816"/>
                    <a:pt x="2194" y="4781"/>
                    <a:pt x="2277" y="4943"/>
                  </a:cubicBezTo>
                  <a:cubicBezTo>
                    <a:pt x="2312" y="4995"/>
                    <a:pt x="2371" y="5020"/>
                    <a:pt x="2430" y="5020"/>
                  </a:cubicBezTo>
                  <a:cubicBezTo>
                    <a:pt x="2498" y="5020"/>
                    <a:pt x="2568" y="4986"/>
                    <a:pt x="2603" y="4923"/>
                  </a:cubicBezTo>
                  <a:cubicBezTo>
                    <a:pt x="2620" y="4886"/>
                    <a:pt x="2627" y="4847"/>
                    <a:pt x="2630" y="4807"/>
                  </a:cubicBezTo>
                  <a:cubicBezTo>
                    <a:pt x="2632" y="4805"/>
                    <a:pt x="2633" y="4802"/>
                    <a:pt x="2632" y="4800"/>
                  </a:cubicBezTo>
                  <a:cubicBezTo>
                    <a:pt x="2632" y="4797"/>
                    <a:pt x="2630" y="4794"/>
                    <a:pt x="2630" y="4791"/>
                  </a:cubicBezTo>
                  <a:cubicBezTo>
                    <a:pt x="2632" y="4753"/>
                    <a:pt x="2630" y="4717"/>
                    <a:pt x="2627" y="4681"/>
                  </a:cubicBezTo>
                  <a:cubicBezTo>
                    <a:pt x="2626" y="4653"/>
                    <a:pt x="2623" y="4626"/>
                    <a:pt x="2620" y="4597"/>
                  </a:cubicBezTo>
                  <a:cubicBezTo>
                    <a:pt x="2662" y="4387"/>
                    <a:pt x="2668" y="3773"/>
                    <a:pt x="2753" y="3480"/>
                  </a:cubicBezTo>
                  <a:cubicBezTo>
                    <a:pt x="2947" y="2384"/>
                    <a:pt x="3470" y="1384"/>
                    <a:pt x="4039" y="709"/>
                  </a:cubicBezTo>
                  <a:close/>
                  <a:moveTo>
                    <a:pt x="4189" y="0"/>
                  </a:moveTo>
                  <a:cubicBezTo>
                    <a:pt x="4122" y="0"/>
                    <a:pt x="4054" y="25"/>
                    <a:pt x="4001" y="79"/>
                  </a:cubicBezTo>
                  <a:cubicBezTo>
                    <a:pt x="3870" y="225"/>
                    <a:pt x="3751" y="392"/>
                    <a:pt x="3665" y="569"/>
                  </a:cubicBezTo>
                  <a:cubicBezTo>
                    <a:pt x="3453" y="873"/>
                    <a:pt x="3078" y="1578"/>
                    <a:pt x="2834" y="2141"/>
                  </a:cubicBezTo>
                  <a:cubicBezTo>
                    <a:pt x="2634" y="2596"/>
                    <a:pt x="2471" y="3187"/>
                    <a:pt x="2380" y="3764"/>
                  </a:cubicBezTo>
                  <a:cubicBezTo>
                    <a:pt x="2216" y="3443"/>
                    <a:pt x="1964" y="3074"/>
                    <a:pt x="1692" y="2690"/>
                  </a:cubicBezTo>
                  <a:cubicBezTo>
                    <a:pt x="1483" y="2405"/>
                    <a:pt x="1249" y="2138"/>
                    <a:pt x="978" y="1909"/>
                  </a:cubicBezTo>
                  <a:cubicBezTo>
                    <a:pt x="975" y="1907"/>
                    <a:pt x="974" y="1905"/>
                    <a:pt x="972" y="1905"/>
                  </a:cubicBezTo>
                  <a:cubicBezTo>
                    <a:pt x="922" y="1841"/>
                    <a:pt x="845" y="1795"/>
                    <a:pt x="787" y="1740"/>
                  </a:cubicBezTo>
                  <a:cubicBezTo>
                    <a:pt x="661" y="1640"/>
                    <a:pt x="518" y="1534"/>
                    <a:pt x="351" y="1534"/>
                  </a:cubicBezTo>
                  <a:cubicBezTo>
                    <a:pt x="1" y="1560"/>
                    <a:pt x="32" y="1930"/>
                    <a:pt x="161" y="2166"/>
                  </a:cubicBezTo>
                  <a:cubicBezTo>
                    <a:pt x="282" y="2455"/>
                    <a:pt x="416" y="2738"/>
                    <a:pt x="551" y="3020"/>
                  </a:cubicBezTo>
                  <a:cubicBezTo>
                    <a:pt x="778" y="3508"/>
                    <a:pt x="1043" y="3977"/>
                    <a:pt x="1356" y="4414"/>
                  </a:cubicBezTo>
                  <a:cubicBezTo>
                    <a:pt x="1465" y="4552"/>
                    <a:pt x="1560" y="4714"/>
                    <a:pt x="1686" y="4840"/>
                  </a:cubicBezTo>
                  <a:cubicBezTo>
                    <a:pt x="1690" y="4868"/>
                    <a:pt x="1701" y="4894"/>
                    <a:pt x="1719" y="4920"/>
                  </a:cubicBezTo>
                  <a:cubicBezTo>
                    <a:pt x="1944" y="5303"/>
                    <a:pt x="1971" y="5356"/>
                    <a:pt x="2181" y="5577"/>
                  </a:cubicBezTo>
                  <a:cubicBezTo>
                    <a:pt x="2351" y="5736"/>
                    <a:pt x="2553" y="5862"/>
                    <a:pt x="2776" y="5933"/>
                  </a:cubicBezTo>
                  <a:cubicBezTo>
                    <a:pt x="2804" y="5941"/>
                    <a:pt x="2830" y="5948"/>
                    <a:pt x="2857" y="5954"/>
                  </a:cubicBezTo>
                  <a:cubicBezTo>
                    <a:pt x="2863" y="5955"/>
                    <a:pt x="2869" y="5958"/>
                    <a:pt x="2876" y="5959"/>
                  </a:cubicBezTo>
                  <a:cubicBezTo>
                    <a:pt x="2951" y="5981"/>
                    <a:pt x="3025" y="5992"/>
                    <a:pt x="3098" y="5992"/>
                  </a:cubicBezTo>
                  <a:cubicBezTo>
                    <a:pt x="3409" y="5992"/>
                    <a:pt x="3700" y="5810"/>
                    <a:pt x="3928" y="5597"/>
                  </a:cubicBezTo>
                  <a:cubicBezTo>
                    <a:pt x="4447" y="5121"/>
                    <a:pt x="4675" y="4807"/>
                    <a:pt x="5103" y="4236"/>
                  </a:cubicBezTo>
                  <a:cubicBezTo>
                    <a:pt x="5497" y="3698"/>
                    <a:pt x="5855" y="3132"/>
                    <a:pt x="6236" y="2583"/>
                  </a:cubicBezTo>
                  <a:cubicBezTo>
                    <a:pt x="6625" y="2002"/>
                    <a:pt x="7048" y="1401"/>
                    <a:pt x="7251" y="883"/>
                  </a:cubicBezTo>
                  <a:cubicBezTo>
                    <a:pt x="7324" y="702"/>
                    <a:pt x="7225" y="466"/>
                    <a:pt x="7012" y="466"/>
                  </a:cubicBezTo>
                  <a:cubicBezTo>
                    <a:pt x="7010" y="466"/>
                    <a:pt x="7008" y="466"/>
                    <a:pt x="7006" y="466"/>
                  </a:cubicBezTo>
                  <a:cubicBezTo>
                    <a:pt x="6634" y="541"/>
                    <a:pt x="6291" y="877"/>
                    <a:pt x="5968" y="1077"/>
                  </a:cubicBezTo>
                  <a:cubicBezTo>
                    <a:pt x="5296" y="1503"/>
                    <a:pt x="4583" y="2169"/>
                    <a:pt x="4058" y="2816"/>
                  </a:cubicBezTo>
                  <a:cubicBezTo>
                    <a:pt x="4178" y="2234"/>
                    <a:pt x="4277" y="1691"/>
                    <a:pt x="4385" y="1114"/>
                  </a:cubicBezTo>
                  <a:cubicBezTo>
                    <a:pt x="4397" y="1042"/>
                    <a:pt x="4407" y="971"/>
                    <a:pt x="4416" y="899"/>
                  </a:cubicBezTo>
                  <a:cubicBezTo>
                    <a:pt x="4433" y="841"/>
                    <a:pt x="4437" y="777"/>
                    <a:pt x="4447" y="719"/>
                  </a:cubicBezTo>
                  <a:cubicBezTo>
                    <a:pt x="4466" y="532"/>
                    <a:pt x="4527" y="327"/>
                    <a:pt x="4436" y="153"/>
                  </a:cubicBezTo>
                  <a:cubicBezTo>
                    <a:pt x="4388" y="55"/>
                    <a:pt x="4289" y="0"/>
                    <a:pt x="4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0" name="Google Shape;910;p11"/>
          <p:cNvGrpSpPr/>
          <p:nvPr/>
        </p:nvGrpSpPr>
        <p:grpSpPr>
          <a:xfrm flipH="1">
            <a:off x="11306850" y="5032835"/>
            <a:ext cx="1295661" cy="2167872"/>
            <a:chOff x="5304731" y="3821285"/>
            <a:chExt cx="453409" cy="758634"/>
          </a:xfrm>
        </p:grpSpPr>
        <p:sp>
          <p:nvSpPr>
            <p:cNvPr id="911" name="Google Shape;911;p11"/>
            <p:cNvSpPr/>
            <p:nvPr/>
          </p:nvSpPr>
          <p:spPr>
            <a:xfrm>
              <a:off x="5562232" y="4273191"/>
              <a:ext cx="55176" cy="30145"/>
            </a:xfrm>
            <a:custGeom>
              <a:avLst/>
              <a:gdLst/>
              <a:ahLst/>
              <a:cxnLst/>
              <a:rect l="l" t="t" r="r" b="b"/>
              <a:pathLst>
                <a:path w="1651" h="902" extrusionOk="0">
                  <a:moveTo>
                    <a:pt x="1247" y="1"/>
                  </a:moveTo>
                  <a:cubicBezTo>
                    <a:pt x="1130" y="1"/>
                    <a:pt x="1000" y="32"/>
                    <a:pt x="870" y="101"/>
                  </a:cubicBezTo>
                  <a:cubicBezTo>
                    <a:pt x="704" y="180"/>
                    <a:pt x="398" y="399"/>
                    <a:pt x="184" y="606"/>
                  </a:cubicBezTo>
                  <a:cubicBezTo>
                    <a:pt x="141" y="642"/>
                    <a:pt x="102" y="683"/>
                    <a:pt x="62" y="723"/>
                  </a:cubicBezTo>
                  <a:cubicBezTo>
                    <a:pt x="42" y="768"/>
                    <a:pt x="22" y="813"/>
                    <a:pt x="0" y="858"/>
                  </a:cubicBezTo>
                  <a:cubicBezTo>
                    <a:pt x="153" y="888"/>
                    <a:pt x="300" y="902"/>
                    <a:pt x="439" y="902"/>
                  </a:cubicBezTo>
                  <a:cubicBezTo>
                    <a:pt x="735" y="902"/>
                    <a:pt x="1001" y="840"/>
                    <a:pt x="1241" y="745"/>
                  </a:cubicBezTo>
                  <a:cubicBezTo>
                    <a:pt x="1493" y="610"/>
                    <a:pt x="1635" y="507"/>
                    <a:pt x="1651" y="284"/>
                  </a:cubicBezTo>
                  <a:cubicBezTo>
                    <a:pt x="1626" y="106"/>
                    <a:pt x="1460" y="1"/>
                    <a:pt x="1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1"/>
            <p:cNvSpPr/>
            <p:nvPr/>
          </p:nvSpPr>
          <p:spPr>
            <a:xfrm>
              <a:off x="5544754" y="4247023"/>
              <a:ext cx="12800" cy="50698"/>
            </a:xfrm>
            <a:custGeom>
              <a:avLst/>
              <a:gdLst/>
              <a:ahLst/>
              <a:cxnLst/>
              <a:rect l="l" t="t" r="r" b="b"/>
              <a:pathLst>
                <a:path w="383" h="1517" extrusionOk="0">
                  <a:moveTo>
                    <a:pt x="234" y="0"/>
                  </a:moveTo>
                  <a:cubicBezTo>
                    <a:pt x="231" y="0"/>
                    <a:pt x="228" y="2"/>
                    <a:pt x="223" y="3"/>
                  </a:cubicBezTo>
                  <a:cubicBezTo>
                    <a:pt x="221" y="5"/>
                    <a:pt x="218" y="6"/>
                    <a:pt x="213" y="9"/>
                  </a:cubicBezTo>
                  <a:cubicBezTo>
                    <a:pt x="200" y="22"/>
                    <a:pt x="186" y="34"/>
                    <a:pt x="174" y="48"/>
                  </a:cubicBezTo>
                  <a:cubicBezTo>
                    <a:pt x="166" y="63"/>
                    <a:pt x="139" y="102"/>
                    <a:pt x="132" y="118"/>
                  </a:cubicBezTo>
                  <a:cubicBezTo>
                    <a:pt x="122" y="132"/>
                    <a:pt x="111" y="161"/>
                    <a:pt x="102" y="177"/>
                  </a:cubicBezTo>
                  <a:cubicBezTo>
                    <a:pt x="74" y="249"/>
                    <a:pt x="54" y="323"/>
                    <a:pt x="41" y="400"/>
                  </a:cubicBezTo>
                  <a:cubicBezTo>
                    <a:pt x="0" y="801"/>
                    <a:pt x="87" y="1208"/>
                    <a:pt x="192" y="1516"/>
                  </a:cubicBezTo>
                  <a:cubicBezTo>
                    <a:pt x="218" y="1495"/>
                    <a:pt x="247" y="1466"/>
                    <a:pt x="279" y="1434"/>
                  </a:cubicBezTo>
                  <a:cubicBezTo>
                    <a:pt x="279" y="1432"/>
                    <a:pt x="277" y="1431"/>
                    <a:pt x="277" y="1429"/>
                  </a:cubicBezTo>
                  <a:cubicBezTo>
                    <a:pt x="331" y="1091"/>
                    <a:pt x="368" y="1060"/>
                    <a:pt x="381" y="773"/>
                  </a:cubicBezTo>
                  <a:cubicBezTo>
                    <a:pt x="377" y="464"/>
                    <a:pt x="383" y="349"/>
                    <a:pt x="283" y="80"/>
                  </a:cubicBezTo>
                  <a:cubicBezTo>
                    <a:pt x="274" y="63"/>
                    <a:pt x="260" y="35"/>
                    <a:pt x="248" y="15"/>
                  </a:cubicBezTo>
                  <a:cubicBezTo>
                    <a:pt x="245" y="12"/>
                    <a:pt x="242" y="9"/>
                    <a:pt x="237" y="2"/>
                  </a:cubicBezTo>
                  <a:cubicBezTo>
                    <a:pt x="237" y="2"/>
                    <a:pt x="235"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1"/>
            <p:cNvSpPr/>
            <p:nvPr/>
          </p:nvSpPr>
          <p:spPr>
            <a:xfrm>
              <a:off x="5322377" y="3843576"/>
              <a:ext cx="233338" cy="717193"/>
            </a:xfrm>
            <a:custGeom>
              <a:avLst/>
              <a:gdLst/>
              <a:ahLst/>
              <a:cxnLst/>
              <a:rect l="l" t="t" r="r" b="b"/>
              <a:pathLst>
                <a:path w="6982" h="21460" extrusionOk="0">
                  <a:moveTo>
                    <a:pt x="6404" y="0"/>
                  </a:moveTo>
                  <a:lnTo>
                    <a:pt x="6404" y="0"/>
                  </a:lnTo>
                  <a:cubicBezTo>
                    <a:pt x="6287" y="158"/>
                    <a:pt x="6152" y="370"/>
                    <a:pt x="6036" y="619"/>
                  </a:cubicBezTo>
                  <a:cubicBezTo>
                    <a:pt x="5916" y="853"/>
                    <a:pt x="5868" y="995"/>
                    <a:pt x="5786" y="1322"/>
                  </a:cubicBezTo>
                  <a:cubicBezTo>
                    <a:pt x="5763" y="1402"/>
                    <a:pt x="5705" y="1711"/>
                    <a:pt x="5702" y="1718"/>
                  </a:cubicBezTo>
                  <a:cubicBezTo>
                    <a:pt x="5683" y="1850"/>
                    <a:pt x="5673" y="1984"/>
                    <a:pt x="5666" y="2119"/>
                  </a:cubicBezTo>
                  <a:cubicBezTo>
                    <a:pt x="5647" y="2439"/>
                    <a:pt x="5642" y="2759"/>
                    <a:pt x="5584" y="3076"/>
                  </a:cubicBezTo>
                  <a:cubicBezTo>
                    <a:pt x="5373" y="4301"/>
                    <a:pt x="4749" y="5409"/>
                    <a:pt x="3900" y="6306"/>
                  </a:cubicBezTo>
                  <a:cubicBezTo>
                    <a:pt x="3224" y="7049"/>
                    <a:pt x="2700" y="7544"/>
                    <a:pt x="2386" y="8312"/>
                  </a:cubicBezTo>
                  <a:cubicBezTo>
                    <a:pt x="2137" y="9091"/>
                    <a:pt x="2332" y="9588"/>
                    <a:pt x="2405" y="10316"/>
                  </a:cubicBezTo>
                  <a:cubicBezTo>
                    <a:pt x="2583" y="11990"/>
                    <a:pt x="1324" y="12591"/>
                    <a:pt x="560" y="13882"/>
                  </a:cubicBezTo>
                  <a:cubicBezTo>
                    <a:pt x="418" y="14143"/>
                    <a:pt x="386" y="14285"/>
                    <a:pt x="292" y="14661"/>
                  </a:cubicBezTo>
                  <a:cubicBezTo>
                    <a:pt x="237" y="14900"/>
                    <a:pt x="199" y="15072"/>
                    <a:pt x="179" y="15265"/>
                  </a:cubicBezTo>
                  <a:cubicBezTo>
                    <a:pt x="215" y="15282"/>
                    <a:pt x="250" y="15307"/>
                    <a:pt x="269" y="15342"/>
                  </a:cubicBezTo>
                  <a:cubicBezTo>
                    <a:pt x="310" y="15401"/>
                    <a:pt x="294" y="15516"/>
                    <a:pt x="283" y="15516"/>
                  </a:cubicBezTo>
                  <a:cubicBezTo>
                    <a:pt x="281" y="15516"/>
                    <a:pt x="279" y="15511"/>
                    <a:pt x="278" y="15498"/>
                  </a:cubicBezTo>
                  <a:cubicBezTo>
                    <a:pt x="276" y="15636"/>
                    <a:pt x="233" y="15770"/>
                    <a:pt x="223" y="15908"/>
                  </a:cubicBezTo>
                  <a:cubicBezTo>
                    <a:pt x="165" y="16302"/>
                    <a:pt x="44" y="16810"/>
                    <a:pt x="26" y="17336"/>
                  </a:cubicBezTo>
                  <a:cubicBezTo>
                    <a:pt x="7" y="17827"/>
                    <a:pt x="1" y="18284"/>
                    <a:pt x="37" y="18717"/>
                  </a:cubicBezTo>
                  <a:cubicBezTo>
                    <a:pt x="99" y="19493"/>
                    <a:pt x="295" y="20195"/>
                    <a:pt x="766" y="20870"/>
                  </a:cubicBezTo>
                  <a:cubicBezTo>
                    <a:pt x="851" y="20983"/>
                    <a:pt x="939" y="21076"/>
                    <a:pt x="1029" y="21155"/>
                  </a:cubicBezTo>
                  <a:cubicBezTo>
                    <a:pt x="997" y="20925"/>
                    <a:pt x="980" y="20675"/>
                    <a:pt x="1000" y="20465"/>
                  </a:cubicBezTo>
                  <a:cubicBezTo>
                    <a:pt x="1019" y="20133"/>
                    <a:pt x="1087" y="19780"/>
                    <a:pt x="1190" y="19419"/>
                  </a:cubicBezTo>
                  <a:cubicBezTo>
                    <a:pt x="1413" y="18627"/>
                    <a:pt x="1805" y="17793"/>
                    <a:pt x="2198" y="17043"/>
                  </a:cubicBezTo>
                  <a:cubicBezTo>
                    <a:pt x="2649" y="16144"/>
                    <a:pt x="2997" y="15217"/>
                    <a:pt x="3169" y="14165"/>
                  </a:cubicBezTo>
                  <a:cubicBezTo>
                    <a:pt x="3288" y="13416"/>
                    <a:pt x="3288" y="12256"/>
                    <a:pt x="3460" y="11295"/>
                  </a:cubicBezTo>
                  <a:cubicBezTo>
                    <a:pt x="3670" y="10162"/>
                    <a:pt x="4191" y="9176"/>
                    <a:pt x="4713" y="8158"/>
                  </a:cubicBezTo>
                  <a:cubicBezTo>
                    <a:pt x="4911" y="7757"/>
                    <a:pt x="5002" y="7573"/>
                    <a:pt x="5133" y="7146"/>
                  </a:cubicBezTo>
                  <a:cubicBezTo>
                    <a:pt x="5178" y="6984"/>
                    <a:pt x="5224" y="6823"/>
                    <a:pt x="5260" y="6663"/>
                  </a:cubicBezTo>
                  <a:cubicBezTo>
                    <a:pt x="5275" y="6529"/>
                    <a:pt x="5346" y="6398"/>
                    <a:pt x="5495" y="6398"/>
                  </a:cubicBezTo>
                  <a:cubicBezTo>
                    <a:pt x="5865" y="6482"/>
                    <a:pt x="5676" y="6739"/>
                    <a:pt x="5593" y="6970"/>
                  </a:cubicBezTo>
                  <a:cubicBezTo>
                    <a:pt x="5461" y="7292"/>
                    <a:pt x="5353" y="7515"/>
                    <a:pt x="5144" y="7930"/>
                  </a:cubicBezTo>
                  <a:cubicBezTo>
                    <a:pt x="4868" y="8442"/>
                    <a:pt x="4454" y="9221"/>
                    <a:pt x="4302" y="9570"/>
                  </a:cubicBezTo>
                  <a:cubicBezTo>
                    <a:pt x="4057" y="10119"/>
                    <a:pt x="3814" y="11083"/>
                    <a:pt x="3816" y="11371"/>
                  </a:cubicBezTo>
                  <a:cubicBezTo>
                    <a:pt x="3748" y="12001"/>
                    <a:pt x="3827" y="12640"/>
                    <a:pt x="3719" y="13264"/>
                  </a:cubicBezTo>
                  <a:cubicBezTo>
                    <a:pt x="3638" y="14010"/>
                    <a:pt x="3237" y="15322"/>
                    <a:pt x="2867" y="16218"/>
                  </a:cubicBezTo>
                  <a:cubicBezTo>
                    <a:pt x="2463" y="17202"/>
                    <a:pt x="2001" y="17938"/>
                    <a:pt x="1739" y="18856"/>
                  </a:cubicBezTo>
                  <a:cubicBezTo>
                    <a:pt x="1684" y="19044"/>
                    <a:pt x="1634" y="19241"/>
                    <a:pt x="1598" y="19445"/>
                  </a:cubicBezTo>
                  <a:cubicBezTo>
                    <a:pt x="1469" y="20146"/>
                    <a:pt x="1455" y="20903"/>
                    <a:pt x="1576" y="21435"/>
                  </a:cubicBezTo>
                  <a:cubicBezTo>
                    <a:pt x="1656" y="21452"/>
                    <a:pt x="1736" y="21460"/>
                    <a:pt x="1817" y="21460"/>
                  </a:cubicBezTo>
                  <a:cubicBezTo>
                    <a:pt x="2671" y="21460"/>
                    <a:pt x="3617" y="20571"/>
                    <a:pt x="4273" y="19532"/>
                  </a:cubicBezTo>
                  <a:cubicBezTo>
                    <a:pt x="4810" y="18662"/>
                    <a:pt x="5043" y="18008"/>
                    <a:pt x="5341" y="17040"/>
                  </a:cubicBezTo>
                  <a:cubicBezTo>
                    <a:pt x="5402" y="16825"/>
                    <a:pt x="5454" y="16622"/>
                    <a:pt x="5505" y="16425"/>
                  </a:cubicBezTo>
                  <a:cubicBezTo>
                    <a:pt x="5500" y="16406"/>
                    <a:pt x="5500" y="16387"/>
                    <a:pt x="5505" y="16366"/>
                  </a:cubicBezTo>
                  <a:cubicBezTo>
                    <a:pt x="5512" y="16348"/>
                    <a:pt x="5524" y="16334"/>
                    <a:pt x="5531" y="16316"/>
                  </a:cubicBezTo>
                  <a:cubicBezTo>
                    <a:pt x="5706" y="15607"/>
                    <a:pt x="5799" y="14984"/>
                    <a:pt x="5741" y="14173"/>
                  </a:cubicBezTo>
                  <a:cubicBezTo>
                    <a:pt x="5709" y="13649"/>
                    <a:pt x="5451" y="12678"/>
                    <a:pt x="5280" y="11949"/>
                  </a:cubicBezTo>
                  <a:cubicBezTo>
                    <a:pt x="5105" y="11170"/>
                    <a:pt x="5272" y="10356"/>
                    <a:pt x="5621" y="9647"/>
                  </a:cubicBezTo>
                  <a:cubicBezTo>
                    <a:pt x="5988" y="8851"/>
                    <a:pt x="6452" y="8276"/>
                    <a:pt x="6666" y="7637"/>
                  </a:cubicBezTo>
                  <a:cubicBezTo>
                    <a:pt x="6948" y="6813"/>
                    <a:pt x="6982" y="6175"/>
                    <a:pt x="6883" y="5280"/>
                  </a:cubicBezTo>
                  <a:cubicBezTo>
                    <a:pt x="6767" y="4055"/>
                    <a:pt x="6495" y="3006"/>
                    <a:pt x="6418" y="1638"/>
                  </a:cubicBezTo>
                  <a:cubicBezTo>
                    <a:pt x="6378" y="1144"/>
                    <a:pt x="6418" y="457"/>
                    <a:pt x="64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1"/>
            <p:cNvSpPr/>
            <p:nvPr/>
          </p:nvSpPr>
          <p:spPr>
            <a:xfrm>
              <a:off x="5584189" y="4157424"/>
              <a:ext cx="36194" cy="82313"/>
            </a:xfrm>
            <a:custGeom>
              <a:avLst/>
              <a:gdLst/>
              <a:ahLst/>
              <a:cxnLst/>
              <a:rect l="l" t="t" r="r" b="b"/>
              <a:pathLst>
                <a:path w="1083" h="2463" extrusionOk="0">
                  <a:moveTo>
                    <a:pt x="887" y="0"/>
                  </a:moveTo>
                  <a:cubicBezTo>
                    <a:pt x="815" y="0"/>
                    <a:pt x="720" y="53"/>
                    <a:pt x="596" y="185"/>
                  </a:cubicBezTo>
                  <a:cubicBezTo>
                    <a:pt x="137" y="835"/>
                    <a:pt x="66" y="1682"/>
                    <a:pt x="1" y="2463"/>
                  </a:cubicBezTo>
                  <a:cubicBezTo>
                    <a:pt x="92" y="2341"/>
                    <a:pt x="187" y="2205"/>
                    <a:pt x="300" y="2034"/>
                  </a:cubicBezTo>
                  <a:cubicBezTo>
                    <a:pt x="646" y="1500"/>
                    <a:pt x="920" y="1058"/>
                    <a:pt x="1034" y="492"/>
                  </a:cubicBezTo>
                  <a:cubicBezTo>
                    <a:pt x="1082" y="262"/>
                    <a:pt x="1046" y="0"/>
                    <a:pt x="8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11"/>
            <p:cNvSpPr/>
            <p:nvPr/>
          </p:nvSpPr>
          <p:spPr>
            <a:xfrm>
              <a:off x="5454252" y="4289366"/>
              <a:ext cx="290086" cy="249380"/>
            </a:xfrm>
            <a:custGeom>
              <a:avLst/>
              <a:gdLst/>
              <a:ahLst/>
              <a:cxnLst/>
              <a:rect l="l" t="t" r="r" b="b"/>
              <a:pathLst>
                <a:path w="8680" h="7462" extrusionOk="0">
                  <a:moveTo>
                    <a:pt x="8638" y="0"/>
                  </a:moveTo>
                  <a:cubicBezTo>
                    <a:pt x="8609" y="9"/>
                    <a:pt x="8577" y="22"/>
                    <a:pt x="8541" y="34"/>
                  </a:cubicBezTo>
                  <a:cubicBezTo>
                    <a:pt x="8137" y="171"/>
                    <a:pt x="7307" y="467"/>
                    <a:pt x="6995" y="623"/>
                  </a:cubicBezTo>
                  <a:cubicBezTo>
                    <a:pt x="6683" y="776"/>
                    <a:pt x="6372" y="943"/>
                    <a:pt x="6084" y="1138"/>
                  </a:cubicBezTo>
                  <a:cubicBezTo>
                    <a:pt x="5981" y="1201"/>
                    <a:pt x="5670" y="1429"/>
                    <a:pt x="5633" y="1460"/>
                  </a:cubicBezTo>
                  <a:cubicBezTo>
                    <a:pt x="5622" y="1467"/>
                    <a:pt x="5607" y="1480"/>
                    <a:pt x="5593" y="1492"/>
                  </a:cubicBezTo>
                  <a:cubicBezTo>
                    <a:pt x="5590" y="1493"/>
                    <a:pt x="5590" y="1493"/>
                    <a:pt x="5589" y="1493"/>
                  </a:cubicBezTo>
                  <a:lnTo>
                    <a:pt x="5576" y="1506"/>
                  </a:lnTo>
                  <a:lnTo>
                    <a:pt x="5576" y="1503"/>
                  </a:lnTo>
                  <a:cubicBezTo>
                    <a:pt x="5574" y="1503"/>
                    <a:pt x="5574" y="1506"/>
                    <a:pt x="5571" y="1508"/>
                  </a:cubicBezTo>
                  <a:lnTo>
                    <a:pt x="5568" y="1510"/>
                  </a:lnTo>
                  <a:cubicBezTo>
                    <a:pt x="5309" y="1720"/>
                    <a:pt x="5066" y="1951"/>
                    <a:pt x="4807" y="2162"/>
                  </a:cubicBezTo>
                  <a:cubicBezTo>
                    <a:pt x="4811" y="2161"/>
                    <a:pt x="4814" y="2158"/>
                    <a:pt x="4818" y="2155"/>
                  </a:cubicBezTo>
                  <a:lnTo>
                    <a:pt x="4818" y="2155"/>
                  </a:lnTo>
                  <a:cubicBezTo>
                    <a:pt x="4768" y="2206"/>
                    <a:pt x="4710" y="2246"/>
                    <a:pt x="4653" y="2285"/>
                  </a:cubicBezTo>
                  <a:cubicBezTo>
                    <a:pt x="4582" y="2331"/>
                    <a:pt x="4502" y="2348"/>
                    <a:pt x="4421" y="2348"/>
                  </a:cubicBezTo>
                  <a:cubicBezTo>
                    <a:pt x="4357" y="2348"/>
                    <a:pt x="4293" y="2337"/>
                    <a:pt x="4232" y="2321"/>
                  </a:cubicBezTo>
                  <a:cubicBezTo>
                    <a:pt x="4104" y="2291"/>
                    <a:pt x="3936" y="2273"/>
                    <a:pt x="3744" y="2273"/>
                  </a:cubicBezTo>
                  <a:cubicBezTo>
                    <a:pt x="3596" y="2273"/>
                    <a:pt x="3434" y="2284"/>
                    <a:pt x="3263" y="2307"/>
                  </a:cubicBezTo>
                  <a:cubicBezTo>
                    <a:pt x="3260" y="2307"/>
                    <a:pt x="3256" y="2307"/>
                    <a:pt x="3253" y="2307"/>
                  </a:cubicBezTo>
                  <a:cubicBezTo>
                    <a:pt x="3129" y="2307"/>
                    <a:pt x="2907" y="2358"/>
                    <a:pt x="2656" y="2486"/>
                  </a:cubicBezTo>
                  <a:cubicBezTo>
                    <a:pt x="2490" y="2572"/>
                    <a:pt x="2312" y="2689"/>
                    <a:pt x="2144" y="2846"/>
                  </a:cubicBezTo>
                  <a:cubicBezTo>
                    <a:pt x="1940" y="3737"/>
                    <a:pt x="1678" y="4635"/>
                    <a:pt x="1295" y="5472"/>
                  </a:cubicBezTo>
                  <a:cubicBezTo>
                    <a:pt x="1431" y="5395"/>
                    <a:pt x="1566" y="5313"/>
                    <a:pt x="1706" y="5236"/>
                  </a:cubicBezTo>
                  <a:cubicBezTo>
                    <a:pt x="1874" y="5142"/>
                    <a:pt x="2042" y="5046"/>
                    <a:pt x="2209" y="4948"/>
                  </a:cubicBezTo>
                  <a:cubicBezTo>
                    <a:pt x="2839" y="4577"/>
                    <a:pt x="3460" y="4185"/>
                    <a:pt x="4078" y="3793"/>
                  </a:cubicBezTo>
                  <a:cubicBezTo>
                    <a:pt x="4352" y="3620"/>
                    <a:pt x="4807" y="3296"/>
                    <a:pt x="4840" y="3260"/>
                  </a:cubicBezTo>
                  <a:cubicBezTo>
                    <a:pt x="4918" y="3211"/>
                    <a:pt x="5188" y="2947"/>
                    <a:pt x="5223" y="2947"/>
                  </a:cubicBezTo>
                  <a:cubicBezTo>
                    <a:pt x="5225" y="2947"/>
                    <a:pt x="5226" y="2947"/>
                    <a:pt x="5227" y="2948"/>
                  </a:cubicBezTo>
                  <a:cubicBezTo>
                    <a:pt x="5273" y="2867"/>
                    <a:pt x="5277" y="2911"/>
                    <a:pt x="5381" y="2812"/>
                  </a:cubicBezTo>
                  <a:cubicBezTo>
                    <a:pt x="5542" y="2708"/>
                    <a:pt x="5444" y="2707"/>
                    <a:pt x="5651" y="2667"/>
                  </a:cubicBezTo>
                  <a:cubicBezTo>
                    <a:pt x="5652" y="2667"/>
                    <a:pt x="5654" y="2667"/>
                    <a:pt x="5655" y="2667"/>
                  </a:cubicBezTo>
                  <a:cubicBezTo>
                    <a:pt x="5809" y="2667"/>
                    <a:pt x="5931" y="2828"/>
                    <a:pt x="5885" y="2977"/>
                  </a:cubicBezTo>
                  <a:cubicBezTo>
                    <a:pt x="5833" y="3129"/>
                    <a:pt x="5652" y="3213"/>
                    <a:pt x="5510" y="3289"/>
                  </a:cubicBezTo>
                  <a:cubicBezTo>
                    <a:pt x="5520" y="3289"/>
                    <a:pt x="5528" y="3286"/>
                    <a:pt x="5535" y="3283"/>
                  </a:cubicBezTo>
                  <a:lnTo>
                    <a:pt x="5535" y="3283"/>
                  </a:lnTo>
                  <a:cubicBezTo>
                    <a:pt x="5254" y="3445"/>
                    <a:pt x="4964" y="3591"/>
                    <a:pt x="4688" y="3758"/>
                  </a:cubicBezTo>
                  <a:cubicBezTo>
                    <a:pt x="3832" y="4289"/>
                    <a:pt x="2981" y="4828"/>
                    <a:pt x="2110" y="5330"/>
                  </a:cubicBezTo>
                  <a:cubicBezTo>
                    <a:pt x="1773" y="5527"/>
                    <a:pt x="1431" y="5717"/>
                    <a:pt x="1085" y="5901"/>
                  </a:cubicBezTo>
                  <a:cubicBezTo>
                    <a:pt x="813" y="6415"/>
                    <a:pt x="492" y="6906"/>
                    <a:pt x="102" y="7346"/>
                  </a:cubicBezTo>
                  <a:cubicBezTo>
                    <a:pt x="67" y="7384"/>
                    <a:pt x="34" y="7423"/>
                    <a:pt x="1" y="7462"/>
                  </a:cubicBezTo>
                  <a:cubicBezTo>
                    <a:pt x="43" y="7413"/>
                    <a:pt x="102" y="7381"/>
                    <a:pt x="166" y="7381"/>
                  </a:cubicBezTo>
                  <a:cubicBezTo>
                    <a:pt x="186" y="7381"/>
                    <a:pt x="206" y="7384"/>
                    <a:pt x="227" y="7391"/>
                  </a:cubicBezTo>
                  <a:cubicBezTo>
                    <a:pt x="342" y="7411"/>
                    <a:pt x="441" y="7454"/>
                    <a:pt x="751" y="7462"/>
                  </a:cubicBezTo>
                  <a:cubicBezTo>
                    <a:pt x="757" y="7462"/>
                    <a:pt x="762" y="7462"/>
                    <a:pt x="768" y="7462"/>
                  </a:cubicBezTo>
                  <a:cubicBezTo>
                    <a:pt x="1402" y="7462"/>
                    <a:pt x="2046" y="7223"/>
                    <a:pt x="2781" y="6968"/>
                  </a:cubicBezTo>
                  <a:cubicBezTo>
                    <a:pt x="3954" y="6549"/>
                    <a:pt x="5316" y="5720"/>
                    <a:pt x="6045" y="4476"/>
                  </a:cubicBezTo>
                  <a:cubicBezTo>
                    <a:pt x="6314" y="4050"/>
                    <a:pt x="6266" y="3916"/>
                    <a:pt x="6547" y="3409"/>
                  </a:cubicBezTo>
                  <a:cubicBezTo>
                    <a:pt x="6922" y="2834"/>
                    <a:pt x="7913" y="1793"/>
                    <a:pt x="8385" y="936"/>
                  </a:cubicBezTo>
                  <a:cubicBezTo>
                    <a:pt x="8548" y="663"/>
                    <a:pt x="8680" y="183"/>
                    <a:pt x="8648" y="31"/>
                  </a:cubicBezTo>
                  <a:cubicBezTo>
                    <a:pt x="8648" y="22"/>
                    <a:pt x="8642" y="12"/>
                    <a:pt x="8641" y="5"/>
                  </a:cubicBezTo>
                  <a:cubicBezTo>
                    <a:pt x="8641" y="2"/>
                    <a:pt x="8638" y="2"/>
                    <a:pt x="86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1"/>
            <p:cNvSpPr/>
            <p:nvPr/>
          </p:nvSpPr>
          <p:spPr>
            <a:xfrm>
              <a:off x="5304731" y="3821285"/>
              <a:ext cx="453409" cy="758634"/>
            </a:xfrm>
            <a:custGeom>
              <a:avLst/>
              <a:gdLst/>
              <a:ahLst/>
              <a:cxnLst/>
              <a:rect l="l" t="t" r="r" b="b"/>
              <a:pathLst>
                <a:path w="13567" h="22700" extrusionOk="0">
                  <a:moveTo>
                    <a:pt x="9249" y="10058"/>
                  </a:moveTo>
                  <a:cubicBezTo>
                    <a:pt x="9408" y="10058"/>
                    <a:pt x="9444" y="10320"/>
                    <a:pt x="9396" y="10550"/>
                  </a:cubicBezTo>
                  <a:cubicBezTo>
                    <a:pt x="9282" y="11116"/>
                    <a:pt x="9008" y="11558"/>
                    <a:pt x="8662" y="12092"/>
                  </a:cubicBezTo>
                  <a:cubicBezTo>
                    <a:pt x="8548" y="12263"/>
                    <a:pt x="8454" y="12399"/>
                    <a:pt x="8363" y="12521"/>
                  </a:cubicBezTo>
                  <a:cubicBezTo>
                    <a:pt x="8428" y="11740"/>
                    <a:pt x="8499" y="10893"/>
                    <a:pt x="8958" y="10243"/>
                  </a:cubicBezTo>
                  <a:cubicBezTo>
                    <a:pt x="9082" y="10111"/>
                    <a:pt x="9177" y="10058"/>
                    <a:pt x="9249" y="10058"/>
                  </a:cubicBezTo>
                  <a:close/>
                  <a:moveTo>
                    <a:pt x="7416" y="12739"/>
                  </a:moveTo>
                  <a:cubicBezTo>
                    <a:pt x="7417" y="12739"/>
                    <a:pt x="7419" y="12741"/>
                    <a:pt x="7419" y="12741"/>
                  </a:cubicBezTo>
                  <a:cubicBezTo>
                    <a:pt x="7424" y="12748"/>
                    <a:pt x="7427" y="12749"/>
                    <a:pt x="7430" y="12754"/>
                  </a:cubicBezTo>
                  <a:cubicBezTo>
                    <a:pt x="7442" y="12774"/>
                    <a:pt x="7456" y="12802"/>
                    <a:pt x="7465" y="12819"/>
                  </a:cubicBezTo>
                  <a:cubicBezTo>
                    <a:pt x="7565" y="13087"/>
                    <a:pt x="7559" y="13203"/>
                    <a:pt x="7563" y="13512"/>
                  </a:cubicBezTo>
                  <a:cubicBezTo>
                    <a:pt x="7550" y="13799"/>
                    <a:pt x="7513" y="13830"/>
                    <a:pt x="7459" y="14168"/>
                  </a:cubicBezTo>
                  <a:cubicBezTo>
                    <a:pt x="7459" y="14170"/>
                    <a:pt x="7461" y="14171"/>
                    <a:pt x="7461" y="14173"/>
                  </a:cubicBezTo>
                  <a:cubicBezTo>
                    <a:pt x="7429" y="14205"/>
                    <a:pt x="7400" y="14234"/>
                    <a:pt x="7375" y="14255"/>
                  </a:cubicBezTo>
                  <a:cubicBezTo>
                    <a:pt x="7269" y="13947"/>
                    <a:pt x="7182" y="13540"/>
                    <a:pt x="7223" y="13139"/>
                  </a:cubicBezTo>
                  <a:cubicBezTo>
                    <a:pt x="7236" y="13062"/>
                    <a:pt x="7256" y="12988"/>
                    <a:pt x="7284" y="12916"/>
                  </a:cubicBezTo>
                  <a:cubicBezTo>
                    <a:pt x="7293" y="12899"/>
                    <a:pt x="7304" y="12871"/>
                    <a:pt x="7314" y="12857"/>
                  </a:cubicBezTo>
                  <a:cubicBezTo>
                    <a:pt x="7321" y="12841"/>
                    <a:pt x="7348" y="12802"/>
                    <a:pt x="7356" y="12787"/>
                  </a:cubicBezTo>
                  <a:cubicBezTo>
                    <a:pt x="7368" y="12773"/>
                    <a:pt x="7382" y="12760"/>
                    <a:pt x="7395" y="12748"/>
                  </a:cubicBezTo>
                  <a:cubicBezTo>
                    <a:pt x="7400" y="12745"/>
                    <a:pt x="7404" y="12744"/>
                    <a:pt x="7405" y="12741"/>
                  </a:cubicBezTo>
                  <a:cubicBezTo>
                    <a:pt x="7410" y="12741"/>
                    <a:pt x="7413" y="12739"/>
                    <a:pt x="7416" y="12739"/>
                  </a:cubicBezTo>
                  <a:close/>
                  <a:moveTo>
                    <a:pt x="8952" y="13523"/>
                  </a:moveTo>
                  <a:cubicBezTo>
                    <a:pt x="9165" y="13523"/>
                    <a:pt x="9331" y="13628"/>
                    <a:pt x="9356" y="13806"/>
                  </a:cubicBezTo>
                  <a:cubicBezTo>
                    <a:pt x="9340" y="14029"/>
                    <a:pt x="9198" y="14134"/>
                    <a:pt x="8946" y="14267"/>
                  </a:cubicBezTo>
                  <a:cubicBezTo>
                    <a:pt x="8705" y="14362"/>
                    <a:pt x="8439" y="14423"/>
                    <a:pt x="8142" y="14423"/>
                  </a:cubicBezTo>
                  <a:cubicBezTo>
                    <a:pt x="8003" y="14423"/>
                    <a:pt x="7858" y="14410"/>
                    <a:pt x="7705" y="14380"/>
                  </a:cubicBezTo>
                  <a:cubicBezTo>
                    <a:pt x="7727" y="14335"/>
                    <a:pt x="7747" y="14290"/>
                    <a:pt x="7767" y="14245"/>
                  </a:cubicBezTo>
                  <a:cubicBezTo>
                    <a:pt x="7807" y="14205"/>
                    <a:pt x="7847" y="14164"/>
                    <a:pt x="7889" y="14128"/>
                  </a:cubicBezTo>
                  <a:cubicBezTo>
                    <a:pt x="8103" y="13921"/>
                    <a:pt x="8409" y="13702"/>
                    <a:pt x="8575" y="13623"/>
                  </a:cubicBezTo>
                  <a:cubicBezTo>
                    <a:pt x="8705" y="13554"/>
                    <a:pt x="8835" y="13523"/>
                    <a:pt x="8952" y="13523"/>
                  </a:cubicBezTo>
                  <a:close/>
                  <a:moveTo>
                    <a:pt x="10078" y="15486"/>
                  </a:moveTo>
                  <a:cubicBezTo>
                    <a:pt x="10067" y="15495"/>
                    <a:pt x="10059" y="15502"/>
                    <a:pt x="10053" y="15507"/>
                  </a:cubicBezTo>
                  <a:lnTo>
                    <a:pt x="10053" y="15507"/>
                  </a:lnTo>
                  <a:cubicBezTo>
                    <a:pt x="10061" y="15500"/>
                    <a:pt x="10070" y="15493"/>
                    <a:pt x="10078" y="15486"/>
                  </a:cubicBezTo>
                  <a:close/>
                  <a:moveTo>
                    <a:pt x="13111" y="14006"/>
                  </a:moveTo>
                  <a:cubicBezTo>
                    <a:pt x="13112" y="14008"/>
                    <a:pt x="13113" y="14009"/>
                    <a:pt x="13113" y="14011"/>
                  </a:cubicBezTo>
                  <a:cubicBezTo>
                    <a:pt x="13116" y="14019"/>
                    <a:pt x="13119" y="14029"/>
                    <a:pt x="13121" y="14038"/>
                  </a:cubicBezTo>
                  <a:cubicBezTo>
                    <a:pt x="13154" y="14189"/>
                    <a:pt x="13021" y="14669"/>
                    <a:pt x="12859" y="14942"/>
                  </a:cubicBezTo>
                  <a:cubicBezTo>
                    <a:pt x="12388" y="15797"/>
                    <a:pt x="11396" y="16839"/>
                    <a:pt x="11021" y="17413"/>
                  </a:cubicBezTo>
                  <a:cubicBezTo>
                    <a:pt x="10740" y="17922"/>
                    <a:pt x="10787" y="18056"/>
                    <a:pt x="10519" y="18483"/>
                  </a:cubicBezTo>
                  <a:cubicBezTo>
                    <a:pt x="9789" y="19726"/>
                    <a:pt x="8428" y="20555"/>
                    <a:pt x="7255" y="20974"/>
                  </a:cubicBezTo>
                  <a:cubicBezTo>
                    <a:pt x="6524" y="21229"/>
                    <a:pt x="5879" y="21466"/>
                    <a:pt x="5246" y="21466"/>
                  </a:cubicBezTo>
                  <a:cubicBezTo>
                    <a:pt x="5239" y="21466"/>
                    <a:pt x="5231" y="21466"/>
                    <a:pt x="5223" y="21466"/>
                  </a:cubicBezTo>
                  <a:cubicBezTo>
                    <a:pt x="4913" y="21459"/>
                    <a:pt x="4815" y="21417"/>
                    <a:pt x="4701" y="21397"/>
                  </a:cubicBezTo>
                  <a:cubicBezTo>
                    <a:pt x="4680" y="21390"/>
                    <a:pt x="4660" y="21387"/>
                    <a:pt x="4640" y="21387"/>
                  </a:cubicBezTo>
                  <a:cubicBezTo>
                    <a:pt x="4578" y="21387"/>
                    <a:pt x="4521" y="21416"/>
                    <a:pt x="4480" y="21459"/>
                  </a:cubicBezTo>
                  <a:lnTo>
                    <a:pt x="4480" y="21459"/>
                  </a:lnTo>
                  <a:cubicBezTo>
                    <a:pt x="4512" y="21424"/>
                    <a:pt x="4543" y="21387"/>
                    <a:pt x="4575" y="21352"/>
                  </a:cubicBezTo>
                  <a:cubicBezTo>
                    <a:pt x="4966" y="20910"/>
                    <a:pt x="5287" y="20422"/>
                    <a:pt x="5558" y="19905"/>
                  </a:cubicBezTo>
                  <a:cubicBezTo>
                    <a:pt x="6794" y="19252"/>
                    <a:pt x="7975" y="18501"/>
                    <a:pt x="9162" y="17762"/>
                  </a:cubicBezTo>
                  <a:cubicBezTo>
                    <a:pt x="9438" y="17597"/>
                    <a:pt x="9727" y="17450"/>
                    <a:pt x="10008" y="17289"/>
                  </a:cubicBezTo>
                  <a:lnTo>
                    <a:pt x="10008" y="17289"/>
                  </a:lnTo>
                  <a:cubicBezTo>
                    <a:pt x="10000" y="17292"/>
                    <a:pt x="9993" y="17293"/>
                    <a:pt x="9986" y="17296"/>
                  </a:cubicBezTo>
                  <a:cubicBezTo>
                    <a:pt x="10126" y="17219"/>
                    <a:pt x="10306" y="17134"/>
                    <a:pt x="10361" y="16983"/>
                  </a:cubicBezTo>
                  <a:cubicBezTo>
                    <a:pt x="10406" y="16832"/>
                    <a:pt x="10282" y="16672"/>
                    <a:pt x="10125" y="16672"/>
                  </a:cubicBezTo>
                  <a:cubicBezTo>
                    <a:pt x="10125" y="16672"/>
                    <a:pt x="10124" y="16672"/>
                    <a:pt x="10123" y="16672"/>
                  </a:cubicBezTo>
                  <a:cubicBezTo>
                    <a:pt x="9916" y="16713"/>
                    <a:pt x="10015" y="16715"/>
                    <a:pt x="9854" y="16817"/>
                  </a:cubicBezTo>
                  <a:cubicBezTo>
                    <a:pt x="9751" y="16917"/>
                    <a:pt x="9747" y="16872"/>
                    <a:pt x="9699" y="16956"/>
                  </a:cubicBezTo>
                  <a:cubicBezTo>
                    <a:pt x="9698" y="16955"/>
                    <a:pt x="9697" y="16954"/>
                    <a:pt x="9696" y="16954"/>
                  </a:cubicBezTo>
                  <a:cubicBezTo>
                    <a:pt x="9660" y="16954"/>
                    <a:pt x="9392" y="17219"/>
                    <a:pt x="9314" y="17266"/>
                  </a:cubicBezTo>
                  <a:cubicBezTo>
                    <a:pt x="9279" y="17302"/>
                    <a:pt x="8825" y="17628"/>
                    <a:pt x="8549" y="17800"/>
                  </a:cubicBezTo>
                  <a:cubicBezTo>
                    <a:pt x="7769" y="18295"/>
                    <a:pt x="6986" y="18789"/>
                    <a:pt x="6179" y="19244"/>
                  </a:cubicBezTo>
                  <a:cubicBezTo>
                    <a:pt x="6040" y="19320"/>
                    <a:pt x="5904" y="19400"/>
                    <a:pt x="5768" y="19478"/>
                  </a:cubicBezTo>
                  <a:cubicBezTo>
                    <a:pt x="6150" y="18643"/>
                    <a:pt x="6414" y="17745"/>
                    <a:pt x="6616" y="16852"/>
                  </a:cubicBezTo>
                  <a:cubicBezTo>
                    <a:pt x="7042" y="16456"/>
                    <a:pt x="7526" y="16311"/>
                    <a:pt x="7728" y="16311"/>
                  </a:cubicBezTo>
                  <a:cubicBezTo>
                    <a:pt x="7730" y="16311"/>
                    <a:pt x="7732" y="16311"/>
                    <a:pt x="7734" y="16311"/>
                  </a:cubicBezTo>
                  <a:cubicBezTo>
                    <a:pt x="7905" y="16289"/>
                    <a:pt x="8067" y="16279"/>
                    <a:pt x="8214" y="16279"/>
                  </a:cubicBezTo>
                  <a:cubicBezTo>
                    <a:pt x="8408" y="16279"/>
                    <a:pt x="8576" y="16296"/>
                    <a:pt x="8704" y="16326"/>
                  </a:cubicBezTo>
                  <a:cubicBezTo>
                    <a:pt x="8767" y="16342"/>
                    <a:pt x="8832" y="16353"/>
                    <a:pt x="8897" y="16353"/>
                  </a:cubicBezTo>
                  <a:cubicBezTo>
                    <a:pt x="8977" y="16353"/>
                    <a:pt x="9055" y="16337"/>
                    <a:pt x="9126" y="16293"/>
                  </a:cubicBezTo>
                  <a:cubicBezTo>
                    <a:pt x="9184" y="16252"/>
                    <a:pt x="9242" y="16212"/>
                    <a:pt x="9291" y="16161"/>
                  </a:cubicBezTo>
                  <a:lnTo>
                    <a:pt x="9291" y="16161"/>
                  </a:lnTo>
                  <a:cubicBezTo>
                    <a:pt x="9285" y="16164"/>
                    <a:pt x="9273" y="16174"/>
                    <a:pt x="9263" y="16181"/>
                  </a:cubicBezTo>
                  <a:cubicBezTo>
                    <a:pt x="9530" y="15967"/>
                    <a:pt x="9779" y="15730"/>
                    <a:pt x="10044" y="15514"/>
                  </a:cubicBezTo>
                  <a:lnTo>
                    <a:pt x="10044" y="15514"/>
                  </a:lnTo>
                  <a:cubicBezTo>
                    <a:pt x="10052" y="15507"/>
                    <a:pt x="10087" y="15480"/>
                    <a:pt x="10106" y="15466"/>
                  </a:cubicBezTo>
                  <a:lnTo>
                    <a:pt x="10106" y="15466"/>
                  </a:lnTo>
                  <a:cubicBezTo>
                    <a:pt x="10103" y="15468"/>
                    <a:pt x="10102" y="15469"/>
                    <a:pt x="10102" y="15469"/>
                  </a:cubicBezTo>
                  <a:cubicBezTo>
                    <a:pt x="10100" y="15469"/>
                    <a:pt x="10447" y="15213"/>
                    <a:pt x="10556" y="15143"/>
                  </a:cubicBezTo>
                  <a:cubicBezTo>
                    <a:pt x="10846" y="14949"/>
                    <a:pt x="11154" y="14784"/>
                    <a:pt x="11467" y="14630"/>
                  </a:cubicBezTo>
                  <a:cubicBezTo>
                    <a:pt x="11810" y="14459"/>
                    <a:pt x="12762" y="14124"/>
                    <a:pt x="13111" y="14006"/>
                  </a:cubicBezTo>
                  <a:close/>
                  <a:moveTo>
                    <a:pt x="6931" y="667"/>
                  </a:moveTo>
                  <a:lnTo>
                    <a:pt x="6931" y="667"/>
                  </a:lnTo>
                  <a:cubicBezTo>
                    <a:pt x="6946" y="1125"/>
                    <a:pt x="6906" y="1811"/>
                    <a:pt x="6946" y="2304"/>
                  </a:cubicBezTo>
                  <a:cubicBezTo>
                    <a:pt x="7023" y="3675"/>
                    <a:pt x="7294" y="4722"/>
                    <a:pt x="7411" y="5947"/>
                  </a:cubicBezTo>
                  <a:cubicBezTo>
                    <a:pt x="7508" y="6840"/>
                    <a:pt x="7475" y="7482"/>
                    <a:pt x="7194" y="8304"/>
                  </a:cubicBezTo>
                  <a:cubicBezTo>
                    <a:pt x="6980" y="8941"/>
                    <a:pt x="6516" y="9518"/>
                    <a:pt x="6149" y="10315"/>
                  </a:cubicBezTo>
                  <a:cubicBezTo>
                    <a:pt x="5798" y="11022"/>
                    <a:pt x="5633" y="11837"/>
                    <a:pt x="5808" y="12616"/>
                  </a:cubicBezTo>
                  <a:cubicBezTo>
                    <a:pt x="5979" y="13346"/>
                    <a:pt x="6237" y="14315"/>
                    <a:pt x="6267" y="14840"/>
                  </a:cubicBezTo>
                  <a:cubicBezTo>
                    <a:pt x="6325" y="15650"/>
                    <a:pt x="6234" y="16272"/>
                    <a:pt x="6059" y="16985"/>
                  </a:cubicBezTo>
                  <a:cubicBezTo>
                    <a:pt x="6050" y="17001"/>
                    <a:pt x="6040" y="17015"/>
                    <a:pt x="6031" y="17031"/>
                  </a:cubicBezTo>
                  <a:cubicBezTo>
                    <a:pt x="6028" y="17053"/>
                    <a:pt x="6028" y="17073"/>
                    <a:pt x="6033" y="17092"/>
                  </a:cubicBezTo>
                  <a:cubicBezTo>
                    <a:pt x="5982" y="17287"/>
                    <a:pt x="5929" y="17490"/>
                    <a:pt x="5869" y="17707"/>
                  </a:cubicBezTo>
                  <a:cubicBezTo>
                    <a:pt x="5569" y="18676"/>
                    <a:pt x="5338" y="19329"/>
                    <a:pt x="4802" y="20199"/>
                  </a:cubicBezTo>
                  <a:cubicBezTo>
                    <a:pt x="4145" y="21240"/>
                    <a:pt x="3199" y="22126"/>
                    <a:pt x="2344" y="22126"/>
                  </a:cubicBezTo>
                  <a:cubicBezTo>
                    <a:pt x="2264" y="22126"/>
                    <a:pt x="2183" y="22118"/>
                    <a:pt x="2104" y="22102"/>
                  </a:cubicBezTo>
                  <a:cubicBezTo>
                    <a:pt x="1947" y="21414"/>
                    <a:pt x="2019" y="20351"/>
                    <a:pt x="2265" y="19523"/>
                  </a:cubicBezTo>
                  <a:cubicBezTo>
                    <a:pt x="2527" y="18605"/>
                    <a:pt x="2991" y="17869"/>
                    <a:pt x="3395" y="16885"/>
                  </a:cubicBezTo>
                  <a:cubicBezTo>
                    <a:pt x="3764" y="15989"/>
                    <a:pt x="4166" y="14677"/>
                    <a:pt x="4247" y="13932"/>
                  </a:cubicBezTo>
                  <a:cubicBezTo>
                    <a:pt x="4353" y="13305"/>
                    <a:pt x="4276" y="12668"/>
                    <a:pt x="4344" y="12040"/>
                  </a:cubicBezTo>
                  <a:cubicBezTo>
                    <a:pt x="4342" y="11749"/>
                    <a:pt x="4585" y="10786"/>
                    <a:pt x="4831" y="10239"/>
                  </a:cubicBezTo>
                  <a:cubicBezTo>
                    <a:pt x="4980" y="9888"/>
                    <a:pt x="5396" y="9109"/>
                    <a:pt x="5671" y="8598"/>
                  </a:cubicBezTo>
                  <a:cubicBezTo>
                    <a:pt x="5879" y="8184"/>
                    <a:pt x="5988" y="7959"/>
                    <a:pt x="6121" y="7638"/>
                  </a:cubicBezTo>
                  <a:cubicBezTo>
                    <a:pt x="6202" y="7408"/>
                    <a:pt x="6393" y="7149"/>
                    <a:pt x="6023" y="7065"/>
                  </a:cubicBezTo>
                  <a:cubicBezTo>
                    <a:pt x="5875" y="7065"/>
                    <a:pt x="5801" y="7196"/>
                    <a:pt x="5788" y="7328"/>
                  </a:cubicBezTo>
                  <a:cubicBezTo>
                    <a:pt x="5750" y="7492"/>
                    <a:pt x="5706" y="7653"/>
                    <a:pt x="5661" y="7813"/>
                  </a:cubicBezTo>
                  <a:cubicBezTo>
                    <a:pt x="5529" y="8240"/>
                    <a:pt x="5439" y="8424"/>
                    <a:pt x="5242" y="8825"/>
                  </a:cubicBezTo>
                  <a:cubicBezTo>
                    <a:pt x="4719" y="9843"/>
                    <a:pt x="4198" y="10829"/>
                    <a:pt x="3988" y="11962"/>
                  </a:cubicBezTo>
                  <a:cubicBezTo>
                    <a:pt x="3816" y="12923"/>
                    <a:pt x="3816" y="14083"/>
                    <a:pt x="3697" y="14832"/>
                  </a:cubicBezTo>
                  <a:cubicBezTo>
                    <a:pt x="3523" y="15884"/>
                    <a:pt x="3176" y="16811"/>
                    <a:pt x="2724" y="17709"/>
                  </a:cubicBezTo>
                  <a:cubicBezTo>
                    <a:pt x="2154" y="18802"/>
                    <a:pt x="1587" y="20073"/>
                    <a:pt x="1528" y="21132"/>
                  </a:cubicBezTo>
                  <a:cubicBezTo>
                    <a:pt x="1508" y="21340"/>
                    <a:pt x="1525" y="21591"/>
                    <a:pt x="1557" y="21822"/>
                  </a:cubicBezTo>
                  <a:cubicBezTo>
                    <a:pt x="1466" y="21744"/>
                    <a:pt x="1379" y="21650"/>
                    <a:pt x="1295" y="21537"/>
                  </a:cubicBezTo>
                  <a:cubicBezTo>
                    <a:pt x="558" y="20485"/>
                    <a:pt x="500" y="19371"/>
                    <a:pt x="552" y="18003"/>
                  </a:cubicBezTo>
                  <a:cubicBezTo>
                    <a:pt x="574" y="17477"/>
                    <a:pt x="693" y="16969"/>
                    <a:pt x="752" y="16575"/>
                  </a:cubicBezTo>
                  <a:cubicBezTo>
                    <a:pt x="759" y="16439"/>
                    <a:pt x="804" y="16303"/>
                    <a:pt x="806" y="16167"/>
                  </a:cubicBezTo>
                  <a:cubicBezTo>
                    <a:pt x="807" y="16179"/>
                    <a:pt x="809" y="16184"/>
                    <a:pt x="811" y="16184"/>
                  </a:cubicBezTo>
                  <a:cubicBezTo>
                    <a:pt x="822" y="16184"/>
                    <a:pt x="838" y="16069"/>
                    <a:pt x="797" y="16009"/>
                  </a:cubicBezTo>
                  <a:cubicBezTo>
                    <a:pt x="777" y="15973"/>
                    <a:pt x="745" y="15949"/>
                    <a:pt x="709" y="15932"/>
                  </a:cubicBezTo>
                  <a:cubicBezTo>
                    <a:pt x="726" y="15741"/>
                    <a:pt x="766" y="15567"/>
                    <a:pt x="820" y="15327"/>
                  </a:cubicBezTo>
                  <a:cubicBezTo>
                    <a:pt x="914" y="14952"/>
                    <a:pt x="946" y="14810"/>
                    <a:pt x="1086" y="14549"/>
                  </a:cubicBezTo>
                  <a:cubicBezTo>
                    <a:pt x="1852" y="13259"/>
                    <a:pt x="3111" y="12655"/>
                    <a:pt x="2933" y="10983"/>
                  </a:cubicBezTo>
                  <a:cubicBezTo>
                    <a:pt x="2860" y="10253"/>
                    <a:pt x="2665" y="9759"/>
                    <a:pt x="2914" y="8979"/>
                  </a:cubicBezTo>
                  <a:cubicBezTo>
                    <a:pt x="3227" y="8213"/>
                    <a:pt x="3752" y="7716"/>
                    <a:pt x="4428" y="6972"/>
                  </a:cubicBezTo>
                  <a:cubicBezTo>
                    <a:pt x="5278" y="6076"/>
                    <a:pt x="5900" y="4967"/>
                    <a:pt x="6112" y="3743"/>
                  </a:cubicBezTo>
                  <a:cubicBezTo>
                    <a:pt x="6194" y="3294"/>
                    <a:pt x="6166" y="2835"/>
                    <a:pt x="6230" y="2383"/>
                  </a:cubicBezTo>
                  <a:cubicBezTo>
                    <a:pt x="6233" y="2378"/>
                    <a:pt x="6289" y="2069"/>
                    <a:pt x="6312" y="1989"/>
                  </a:cubicBezTo>
                  <a:cubicBezTo>
                    <a:pt x="6395" y="1662"/>
                    <a:pt x="6443" y="1522"/>
                    <a:pt x="6563" y="1284"/>
                  </a:cubicBezTo>
                  <a:cubicBezTo>
                    <a:pt x="6679" y="1035"/>
                    <a:pt x="6813" y="827"/>
                    <a:pt x="6931" y="667"/>
                  </a:cubicBezTo>
                  <a:close/>
                  <a:moveTo>
                    <a:pt x="7059" y="0"/>
                  </a:moveTo>
                  <a:cubicBezTo>
                    <a:pt x="6892" y="0"/>
                    <a:pt x="6747" y="167"/>
                    <a:pt x="6666" y="305"/>
                  </a:cubicBezTo>
                  <a:cubicBezTo>
                    <a:pt x="6360" y="847"/>
                    <a:pt x="6001" y="1370"/>
                    <a:pt x="5859" y="1985"/>
                  </a:cubicBezTo>
                  <a:cubicBezTo>
                    <a:pt x="5700" y="2521"/>
                    <a:pt x="5707" y="3078"/>
                    <a:pt x="5645" y="3450"/>
                  </a:cubicBezTo>
                  <a:cubicBezTo>
                    <a:pt x="5500" y="4271"/>
                    <a:pt x="5306" y="4823"/>
                    <a:pt x="4941" y="5462"/>
                  </a:cubicBezTo>
                  <a:cubicBezTo>
                    <a:pt x="4187" y="6823"/>
                    <a:pt x="2616" y="7619"/>
                    <a:pt x="2482" y="9445"/>
                  </a:cubicBezTo>
                  <a:cubicBezTo>
                    <a:pt x="2432" y="10152"/>
                    <a:pt x="2653" y="10980"/>
                    <a:pt x="2504" y="11562"/>
                  </a:cubicBezTo>
                  <a:cubicBezTo>
                    <a:pt x="2216" y="12634"/>
                    <a:pt x="1233" y="13249"/>
                    <a:pt x="674" y="14302"/>
                  </a:cubicBezTo>
                  <a:cubicBezTo>
                    <a:pt x="513" y="14580"/>
                    <a:pt x="423" y="15094"/>
                    <a:pt x="352" y="15572"/>
                  </a:cubicBezTo>
                  <a:cubicBezTo>
                    <a:pt x="313" y="15834"/>
                    <a:pt x="289" y="16101"/>
                    <a:pt x="323" y="16366"/>
                  </a:cubicBezTo>
                  <a:cubicBezTo>
                    <a:pt x="323" y="16369"/>
                    <a:pt x="323" y="16372"/>
                    <a:pt x="325" y="16375"/>
                  </a:cubicBezTo>
                  <a:cubicBezTo>
                    <a:pt x="305" y="16452"/>
                    <a:pt x="286" y="16530"/>
                    <a:pt x="265" y="16605"/>
                  </a:cubicBezTo>
                  <a:cubicBezTo>
                    <a:pt x="83" y="17316"/>
                    <a:pt x="0" y="18046"/>
                    <a:pt x="25" y="18779"/>
                  </a:cubicBezTo>
                  <a:cubicBezTo>
                    <a:pt x="22" y="20069"/>
                    <a:pt x="417" y="21986"/>
                    <a:pt x="1740" y="22515"/>
                  </a:cubicBezTo>
                  <a:cubicBezTo>
                    <a:pt x="1741" y="22517"/>
                    <a:pt x="1744" y="22520"/>
                    <a:pt x="1745" y="22523"/>
                  </a:cubicBezTo>
                  <a:cubicBezTo>
                    <a:pt x="1786" y="22647"/>
                    <a:pt x="1880" y="22700"/>
                    <a:pt x="1973" y="22700"/>
                  </a:cubicBezTo>
                  <a:cubicBezTo>
                    <a:pt x="2040" y="22700"/>
                    <a:pt x="2107" y="22672"/>
                    <a:pt x="2152" y="22625"/>
                  </a:cubicBezTo>
                  <a:cubicBezTo>
                    <a:pt x="2227" y="22634"/>
                    <a:pt x="2300" y="22638"/>
                    <a:pt x="2373" y="22638"/>
                  </a:cubicBezTo>
                  <a:cubicBezTo>
                    <a:pt x="3192" y="22638"/>
                    <a:pt x="3911" y="22078"/>
                    <a:pt x="4456" y="21485"/>
                  </a:cubicBezTo>
                  <a:lnTo>
                    <a:pt x="4456" y="21485"/>
                  </a:lnTo>
                  <a:cubicBezTo>
                    <a:pt x="4402" y="21557"/>
                    <a:pt x="4386" y="21654"/>
                    <a:pt x="4440" y="21738"/>
                  </a:cubicBezTo>
                  <a:cubicBezTo>
                    <a:pt x="4566" y="21885"/>
                    <a:pt x="4546" y="21821"/>
                    <a:pt x="4737" y="21901"/>
                  </a:cubicBezTo>
                  <a:cubicBezTo>
                    <a:pt x="4766" y="21911"/>
                    <a:pt x="4780" y="21915"/>
                    <a:pt x="4783" y="21915"/>
                  </a:cubicBezTo>
                  <a:cubicBezTo>
                    <a:pt x="4789" y="21915"/>
                    <a:pt x="4764" y="21903"/>
                    <a:pt x="4734" y="21892"/>
                  </a:cubicBezTo>
                  <a:lnTo>
                    <a:pt x="4734" y="21892"/>
                  </a:lnTo>
                  <a:cubicBezTo>
                    <a:pt x="4916" y="21953"/>
                    <a:pt x="5107" y="21977"/>
                    <a:pt x="5300" y="21977"/>
                  </a:cubicBezTo>
                  <a:cubicBezTo>
                    <a:pt x="5537" y="21977"/>
                    <a:pt x="5776" y="21941"/>
                    <a:pt x="6004" y="21895"/>
                  </a:cubicBezTo>
                  <a:cubicBezTo>
                    <a:pt x="7860" y="21443"/>
                    <a:pt x="9415" y="20548"/>
                    <a:pt x="10526" y="19031"/>
                  </a:cubicBezTo>
                  <a:cubicBezTo>
                    <a:pt x="10878" y="18566"/>
                    <a:pt x="11060" y="18145"/>
                    <a:pt x="11277" y="17836"/>
                  </a:cubicBezTo>
                  <a:cubicBezTo>
                    <a:pt x="11712" y="17325"/>
                    <a:pt x="13113" y="15669"/>
                    <a:pt x="13406" y="14541"/>
                  </a:cubicBezTo>
                  <a:cubicBezTo>
                    <a:pt x="13523" y="14076"/>
                    <a:pt x="13567" y="13612"/>
                    <a:pt x="13161" y="13512"/>
                  </a:cubicBezTo>
                  <a:cubicBezTo>
                    <a:pt x="13141" y="13510"/>
                    <a:pt x="13121" y="13509"/>
                    <a:pt x="13101" y="13509"/>
                  </a:cubicBezTo>
                  <a:cubicBezTo>
                    <a:pt x="12837" y="13509"/>
                    <a:pt x="12589" y="13678"/>
                    <a:pt x="12343" y="13759"/>
                  </a:cubicBezTo>
                  <a:cubicBezTo>
                    <a:pt x="11321" y="14199"/>
                    <a:pt x="10336" y="14737"/>
                    <a:pt x="9462" y="15430"/>
                  </a:cubicBezTo>
                  <a:cubicBezTo>
                    <a:pt x="9184" y="15634"/>
                    <a:pt x="9024" y="15793"/>
                    <a:pt x="8882" y="15842"/>
                  </a:cubicBezTo>
                  <a:cubicBezTo>
                    <a:pt x="8846" y="15835"/>
                    <a:pt x="8761" y="15819"/>
                    <a:pt x="8729" y="15813"/>
                  </a:cubicBezTo>
                  <a:cubicBezTo>
                    <a:pt x="8593" y="15789"/>
                    <a:pt x="8456" y="15778"/>
                    <a:pt x="8319" y="15778"/>
                  </a:cubicBezTo>
                  <a:cubicBezTo>
                    <a:pt x="8146" y="15778"/>
                    <a:pt x="7973" y="15795"/>
                    <a:pt x="7802" y="15823"/>
                  </a:cubicBezTo>
                  <a:cubicBezTo>
                    <a:pt x="7537" y="15867"/>
                    <a:pt x="7456" y="15877"/>
                    <a:pt x="7067" y="16070"/>
                  </a:cubicBezTo>
                  <a:cubicBezTo>
                    <a:pt x="6951" y="16139"/>
                    <a:pt x="6832" y="16214"/>
                    <a:pt x="6718" y="16297"/>
                  </a:cubicBezTo>
                  <a:cubicBezTo>
                    <a:pt x="6722" y="16265"/>
                    <a:pt x="6725" y="16232"/>
                    <a:pt x="6731" y="16198"/>
                  </a:cubicBezTo>
                  <a:cubicBezTo>
                    <a:pt x="6741" y="16190"/>
                    <a:pt x="6751" y="16178"/>
                    <a:pt x="6758" y="16164"/>
                  </a:cubicBezTo>
                  <a:cubicBezTo>
                    <a:pt x="7035" y="15745"/>
                    <a:pt x="7293" y="15244"/>
                    <a:pt x="7521" y="14768"/>
                  </a:cubicBezTo>
                  <a:cubicBezTo>
                    <a:pt x="7711" y="14837"/>
                    <a:pt x="7923" y="14871"/>
                    <a:pt x="8138" y="14871"/>
                  </a:cubicBezTo>
                  <a:cubicBezTo>
                    <a:pt x="8733" y="14871"/>
                    <a:pt x="9350" y="14606"/>
                    <a:pt x="9586" y="14063"/>
                  </a:cubicBezTo>
                  <a:cubicBezTo>
                    <a:pt x="9750" y="13660"/>
                    <a:pt x="9371" y="13268"/>
                    <a:pt x="8973" y="13268"/>
                  </a:cubicBezTo>
                  <a:cubicBezTo>
                    <a:pt x="8956" y="13268"/>
                    <a:pt x="8939" y="13269"/>
                    <a:pt x="8922" y="13271"/>
                  </a:cubicBezTo>
                  <a:cubicBezTo>
                    <a:pt x="8599" y="13290"/>
                    <a:pt x="8315" y="13443"/>
                    <a:pt x="8059" y="13634"/>
                  </a:cubicBezTo>
                  <a:cubicBezTo>
                    <a:pt x="8122" y="13510"/>
                    <a:pt x="8182" y="13391"/>
                    <a:pt x="8248" y="13229"/>
                  </a:cubicBezTo>
                  <a:cubicBezTo>
                    <a:pt x="8258" y="13200"/>
                    <a:pt x="8270" y="13169"/>
                    <a:pt x="8282" y="13137"/>
                  </a:cubicBezTo>
                  <a:cubicBezTo>
                    <a:pt x="8357" y="13101"/>
                    <a:pt x="8405" y="13014"/>
                    <a:pt x="8461" y="12954"/>
                  </a:cubicBezTo>
                  <a:cubicBezTo>
                    <a:pt x="8612" y="12768"/>
                    <a:pt x="8752" y="12576"/>
                    <a:pt x="8881" y="12376"/>
                  </a:cubicBezTo>
                  <a:cubicBezTo>
                    <a:pt x="9197" y="11886"/>
                    <a:pt x="9502" y="11374"/>
                    <a:pt x="9650" y="10806"/>
                  </a:cubicBezTo>
                  <a:cubicBezTo>
                    <a:pt x="9711" y="10531"/>
                    <a:pt x="9766" y="10208"/>
                    <a:pt x="9598" y="9962"/>
                  </a:cubicBezTo>
                  <a:cubicBezTo>
                    <a:pt x="9517" y="9840"/>
                    <a:pt x="9397" y="9789"/>
                    <a:pt x="9271" y="9789"/>
                  </a:cubicBezTo>
                  <a:cubicBezTo>
                    <a:pt x="9096" y="9789"/>
                    <a:pt x="8910" y="9887"/>
                    <a:pt x="8800" y="10026"/>
                  </a:cubicBezTo>
                  <a:cubicBezTo>
                    <a:pt x="8264" y="10695"/>
                    <a:pt x="8158" y="11785"/>
                    <a:pt x="8057" y="12463"/>
                  </a:cubicBezTo>
                  <a:cubicBezTo>
                    <a:pt x="8027" y="12667"/>
                    <a:pt x="8047" y="12597"/>
                    <a:pt x="7992" y="12793"/>
                  </a:cubicBezTo>
                  <a:cubicBezTo>
                    <a:pt x="7960" y="12832"/>
                    <a:pt x="7951" y="12867"/>
                    <a:pt x="7938" y="12871"/>
                  </a:cubicBezTo>
                  <a:cubicBezTo>
                    <a:pt x="7934" y="12875"/>
                    <a:pt x="7933" y="12883"/>
                    <a:pt x="7931" y="12888"/>
                  </a:cubicBezTo>
                  <a:cubicBezTo>
                    <a:pt x="7905" y="12946"/>
                    <a:pt x="7883" y="13004"/>
                    <a:pt x="7860" y="13064"/>
                  </a:cubicBezTo>
                  <a:cubicBezTo>
                    <a:pt x="7836" y="12857"/>
                    <a:pt x="7770" y="12661"/>
                    <a:pt x="7643" y="12496"/>
                  </a:cubicBezTo>
                  <a:cubicBezTo>
                    <a:pt x="7561" y="12433"/>
                    <a:pt x="7486" y="12406"/>
                    <a:pt x="7417" y="12406"/>
                  </a:cubicBezTo>
                  <a:cubicBezTo>
                    <a:pt x="7105" y="12406"/>
                    <a:pt x="6930" y="12963"/>
                    <a:pt x="6946" y="13253"/>
                  </a:cubicBezTo>
                  <a:cubicBezTo>
                    <a:pt x="6954" y="13541"/>
                    <a:pt x="7010" y="13821"/>
                    <a:pt x="7087" y="14158"/>
                  </a:cubicBezTo>
                  <a:cubicBezTo>
                    <a:pt x="7117" y="14309"/>
                    <a:pt x="7162" y="14504"/>
                    <a:pt x="7307" y="14538"/>
                  </a:cubicBezTo>
                  <a:cubicBezTo>
                    <a:pt x="7206" y="14761"/>
                    <a:pt x="7091" y="14995"/>
                    <a:pt x="6946" y="15282"/>
                  </a:cubicBezTo>
                  <a:cubicBezTo>
                    <a:pt x="6896" y="15376"/>
                    <a:pt x="6844" y="15469"/>
                    <a:pt x="6790" y="15561"/>
                  </a:cubicBezTo>
                  <a:cubicBezTo>
                    <a:pt x="6805" y="15265"/>
                    <a:pt x="6799" y="14965"/>
                    <a:pt x="6763" y="14668"/>
                  </a:cubicBezTo>
                  <a:cubicBezTo>
                    <a:pt x="6681" y="13861"/>
                    <a:pt x="6414" y="13093"/>
                    <a:pt x="6269" y="12299"/>
                  </a:cubicBezTo>
                  <a:cubicBezTo>
                    <a:pt x="6160" y="11794"/>
                    <a:pt x="6392" y="10879"/>
                    <a:pt x="6722" y="10279"/>
                  </a:cubicBezTo>
                  <a:cubicBezTo>
                    <a:pt x="7404" y="9057"/>
                    <a:pt x="7870" y="7858"/>
                    <a:pt x="7941" y="6448"/>
                  </a:cubicBezTo>
                  <a:cubicBezTo>
                    <a:pt x="7895" y="4645"/>
                    <a:pt x="7342" y="3135"/>
                    <a:pt x="7387" y="1422"/>
                  </a:cubicBezTo>
                  <a:cubicBezTo>
                    <a:pt x="7385" y="1106"/>
                    <a:pt x="7401" y="791"/>
                    <a:pt x="7374" y="476"/>
                  </a:cubicBezTo>
                  <a:cubicBezTo>
                    <a:pt x="7356" y="313"/>
                    <a:pt x="7337" y="113"/>
                    <a:pt x="7177" y="29"/>
                  </a:cubicBezTo>
                  <a:cubicBezTo>
                    <a:pt x="7137" y="9"/>
                    <a:pt x="7097" y="0"/>
                    <a:pt x="70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1"/>
            <p:cNvSpPr/>
            <p:nvPr/>
          </p:nvSpPr>
          <p:spPr>
            <a:xfrm>
              <a:off x="5324463" y="4469099"/>
              <a:ext cx="38533" cy="81511"/>
            </a:xfrm>
            <a:custGeom>
              <a:avLst/>
              <a:gdLst/>
              <a:ahLst/>
              <a:cxnLst/>
              <a:rect l="l" t="t" r="r" b="b"/>
              <a:pathLst>
                <a:path w="1153" h="2439" extrusionOk="0">
                  <a:moveTo>
                    <a:pt x="0" y="0"/>
                  </a:moveTo>
                  <a:lnTo>
                    <a:pt x="0" y="0"/>
                  </a:lnTo>
                  <a:cubicBezTo>
                    <a:pt x="62" y="778"/>
                    <a:pt x="258" y="1480"/>
                    <a:pt x="730" y="2153"/>
                  </a:cubicBezTo>
                  <a:cubicBezTo>
                    <a:pt x="814" y="2266"/>
                    <a:pt x="902" y="2360"/>
                    <a:pt x="992" y="2438"/>
                  </a:cubicBezTo>
                  <a:cubicBezTo>
                    <a:pt x="960" y="2208"/>
                    <a:pt x="944" y="1958"/>
                    <a:pt x="963" y="1749"/>
                  </a:cubicBezTo>
                  <a:cubicBezTo>
                    <a:pt x="982" y="1416"/>
                    <a:pt x="1050" y="1063"/>
                    <a:pt x="1153" y="702"/>
                  </a:cubicBezTo>
                  <a:cubicBezTo>
                    <a:pt x="701" y="615"/>
                    <a:pt x="280" y="353"/>
                    <a:pt x="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1"/>
            <p:cNvSpPr/>
            <p:nvPr/>
          </p:nvSpPr>
          <p:spPr>
            <a:xfrm>
              <a:off x="5498314" y="4372481"/>
              <a:ext cx="45518" cy="99792"/>
            </a:xfrm>
            <a:custGeom>
              <a:avLst/>
              <a:gdLst/>
              <a:ahLst/>
              <a:cxnLst/>
              <a:rect l="l" t="t" r="r" b="b"/>
              <a:pathLst>
                <a:path w="1362" h="2986" extrusionOk="0">
                  <a:moveTo>
                    <a:pt x="1362" y="1"/>
                  </a:moveTo>
                  <a:lnTo>
                    <a:pt x="1362" y="1"/>
                  </a:lnTo>
                  <a:cubicBezTo>
                    <a:pt x="1197" y="85"/>
                    <a:pt x="1019" y="202"/>
                    <a:pt x="851" y="359"/>
                  </a:cubicBezTo>
                  <a:cubicBezTo>
                    <a:pt x="645" y="1250"/>
                    <a:pt x="383" y="2148"/>
                    <a:pt x="1" y="2985"/>
                  </a:cubicBezTo>
                  <a:cubicBezTo>
                    <a:pt x="138" y="2908"/>
                    <a:pt x="273" y="2826"/>
                    <a:pt x="412" y="2749"/>
                  </a:cubicBezTo>
                  <a:cubicBezTo>
                    <a:pt x="581" y="2655"/>
                    <a:pt x="749" y="2559"/>
                    <a:pt x="914" y="2461"/>
                  </a:cubicBezTo>
                  <a:cubicBezTo>
                    <a:pt x="1117" y="1650"/>
                    <a:pt x="1276" y="825"/>
                    <a:pt x="1362" y="1"/>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1"/>
            <p:cNvSpPr/>
            <p:nvPr/>
          </p:nvSpPr>
          <p:spPr>
            <a:xfrm>
              <a:off x="5371820" y="3843576"/>
              <a:ext cx="184746" cy="717193"/>
            </a:xfrm>
            <a:custGeom>
              <a:avLst/>
              <a:gdLst/>
              <a:ahLst/>
              <a:cxnLst/>
              <a:rect l="l" t="t" r="r" b="b"/>
              <a:pathLst>
                <a:path w="5528" h="21460" extrusionOk="0">
                  <a:moveTo>
                    <a:pt x="4950" y="0"/>
                  </a:moveTo>
                  <a:lnTo>
                    <a:pt x="4950" y="0"/>
                  </a:lnTo>
                  <a:cubicBezTo>
                    <a:pt x="4833" y="158"/>
                    <a:pt x="4698" y="370"/>
                    <a:pt x="4582" y="619"/>
                  </a:cubicBezTo>
                  <a:cubicBezTo>
                    <a:pt x="4462" y="853"/>
                    <a:pt x="4414" y="995"/>
                    <a:pt x="4332" y="1322"/>
                  </a:cubicBezTo>
                  <a:cubicBezTo>
                    <a:pt x="4309" y="1402"/>
                    <a:pt x="4251" y="1711"/>
                    <a:pt x="4248" y="1718"/>
                  </a:cubicBezTo>
                  <a:cubicBezTo>
                    <a:pt x="4229" y="1850"/>
                    <a:pt x="4219" y="1984"/>
                    <a:pt x="4212" y="2119"/>
                  </a:cubicBezTo>
                  <a:cubicBezTo>
                    <a:pt x="4597" y="3586"/>
                    <a:pt x="5056" y="5041"/>
                    <a:pt x="4837" y="6522"/>
                  </a:cubicBezTo>
                  <a:cubicBezTo>
                    <a:pt x="4610" y="8090"/>
                    <a:pt x="3642" y="9460"/>
                    <a:pt x="3267" y="11001"/>
                  </a:cubicBezTo>
                  <a:cubicBezTo>
                    <a:pt x="2733" y="13186"/>
                    <a:pt x="3404" y="15621"/>
                    <a:pt x="2445" y="17654"/>
                  </a:cubicBezTo>
                  <a:cubicBezTo>
                    <a:pt x="2009" y="18578"/>
                    <a:pt x="1165" y="19380"/>
                    <a:pt x="146" y="19445"/>
                  </a:cubicBezTo>
                  <a:cubicBezTo>
                    <a:pt x="15" y="20146"/>
                    <a:pt x="1" y="20903"/>
                    <a:pt x="124" y="21435"/>
                  </a:cubicBezTo>
                  <a:cubicBezTo>
                    <a:pt x="203" y="21452"/>
                    <a:pt x="283" y="21460"/>
                    <a:pt x="365" y="21460"/>
                  </a:cubicBezTo>
                  <a:cubicBezTo>
                    <a:pt x="1217" y="21460"/>
                    <a:pt x="2163" y="20571"/>
                    <a:pt x="2819" y="19532"/>
                  </a:cubicBezTo>
                  <a:cubicBezTo>
                    <a:pt x="3356" y="18662"/>
                    <a:pt x="3589" y="18008"/>
                    <a:pt x="3887" y="17040"/>
                  </a:cubicBezTo>
                  <a:cubicBezTo>
                    <a:pt x="3948" y="16825"/>
                    <a:pt x="4000" y="16622"/>
                    <a:pt x="4051" y="16425"/>
                  </a:cubicBezTo>
                  <a:cubicBezTo>
                    <a:pt x="4046" y="16406"/>
                    <a:pt x="4046" y="16386"/>
                    <a:pt x="4051" y="16364"/>
                  </a:cubicBezTo>
                  <a:cubicBezTo>
                    <a:pt x="4058" y="16348"/>
                    <a:pt x="4070" y="16334"/>
                    <a:pt x="4077" y="16316"/>
                  </a:cubicBezTo>
                  <a:cubicBezTo>
                    <a:pt x="4254" y="15607"/>
                    <a:pt x="4345" y="14984"/>
                    <a:pt x="4287" y="14173"/>
                  </a:cubicBezTo>
                  <a:cubicBezTo>
                    <a:pt x="4255" y="13649"/>
                    <a:pt x="3999" y="12678"/>
                    <a:pt x="3828" y="11949"/>
                  </a:cubicBezTo>
                  <a:cubicBezTo>
                    <a:pt x="3651" y="11170"/>
                    <a:pt x="3818" y="10356"/>
                    <a:pt x="4167" y="9647"/>
                  </a:cubicBezTo>
                  <a:cubicBezTo>
                    <a:pt x="4534" y="8851"/>
                    <a:pt x="4999" y="8276"/>
                    <a:pt x="5212" y="7636"/>
                  </a:cubicBezTo>
                  <a:cubicBezTo>
                    <a:pt x="5494" y="6813"/>
                    <a:pt x="5528" y="6175"/>
                    <a:pt x="5429" y="5280"/>
                  </a:cubicBezTo>
                  <a:cubicBezTo>
                    <a:pt x="5313" y="4055"/>
                    <a:pt x="5041" y="3006"/>
                    <a:pt x="4964" y="1638"/>
                  </a:cubicBezTo>
                  <a:cubicBezTo>
                    <a:pt x="4924" y="1144"/>
                    <a:pt x="4964" y="457"/>
                    <a:pt x="4950"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1"/>
            <p:cNvSpPr/>
            <p:nvPr/>
          </p:nvSpPr>
          <p:spPr>
            <a:xfrm>
              <a:off x="5455102" y="4289366"/>
              <a:ext cx="290086" cy="249380"/>
            </a:xfrm>
            <a:custGeom>
              <a:avLst/>
              <a:gdLst/>
              <a:ahLst/>
              <a:cxnLst/>
              <a:rect l="l" t="t" r="r" b="b"/>
              <a:pathLst>
                <a:path w="8680" h="7462" extrusionOk="0">
                  <a:moveTo>
                    <a:pt x="8638" y="0"/>
                  </a:moveTo>
                  <a:cubicBezTo>
                    <a:pt x="8609" y="10"/>
                    <a:pt x="8577" y="22"/>
                    <a:pt x="8541" y="34"/>
                  </a:cubicBezTo>
                  <a:cubicBezTo>
                    <a:pt x="8209" y="480"/>
                    <a:pt x="7839" y="895"/>
                    <a:pt x="7432" y="1273"/>
                  </a:cubicBezTo>
                  <a:cubicBezTo>
                    <a:pt x="7041" y="1636"/>
                    <a:pt x="6612" y="1972"/>
                    <a:pt x="6311" y="2415"/>
                  </a:cubicBezTo>
                  <a:cubicBezTo>
                    <a:pt x="6103" y="2721"/>
                    <a:pt x="5964" y="3064"/>
                    <a:pt x="5778" y="3381"/>
                  </a:cubicBezTo>
                  <a:cubicBezTo>
                    <a:pt x="4960" y="4789"/>
                    <a:pt x="3373" y="5530"/>
                    <a:pt x="1874" y="6164"/>
                  </a:cubicBezTo>
                  <a:cubicBezTo>
                    <a:pt x="1956" y="5888"/>
                    <a:pt x="2035" y="5611"/>
                    <a:pt x="2110" y="5330"/>
                  </a:cubicBezTo>
                  <a:lnTo>
                    <a:pt x="2110" y="5330"/>
                  </a:lnTo>
                  <a:cubicBezTo>
                    <a:pt x="1773" y="5527"/>
                    <a:pt x="1431" y="5717"/>
                    <a:pt x="1085" y="5901"/>
                  </a:cubicBezTo>
                  <a:cubicBezTo>
                    <a:pt x="813" y="6415"/>
                    <a:pt x="492" y="6906"/>
                    <a:pt x="102" y="7346"/>
                  </a:cubicBezTo>
                  <a:cubicBezTo>
                    <a:pt x="67" y="7384"/>
                    <a:pt x="34" y="7423"/>
                    <a:pt x="1" y="7462"/>
                  </a:cubicBezTo>
                  <a:cubicBezTo>
                    <a:pt x="43" y="7413"/>
                    <a:pt x="102" y="7381"/>
                    <a:pt x="166" y="7381"/>
                  </a:cubicBezTo>
                  <a:cubicBezTo>
                    <a:pt x="186" y="7381"/>
                    <a:pt x="206" y="7384"/>
                    <a:pt x="227" y="7391"/>
                  </a:cubicBezTo>
                  <a:cubicBezTo>
                    <a:pt x="342" y="7411"/>
                    <a:pt x="441" y="7454"/>
                    <a:pt x="751" y="7462"/>
                  </a:cubicBezTo>
                  <a:cubicBezTo>
                    <a:pt x="757" y="7462"/>
                    <a:pt x="762" y="7462"/>
                    <a:pt x="768" y="7462"/>
                  </a:cubicBezTo>
                  <a:cubicBezTo>
                    <a:pt x="1402" y="7462"/>
                    <a:pt x="2046" y="7223"/>
                    <a:pt x="2781" y="6968"/>
                  </a:cubicBezTo>
                  <a:cubicBezTo>
                    <a:pt x="3954" y="6549"/>
                    <a:pt x="5316" y="5720"/>
                    <a:pt x="6045" y="4476"/>
                  </a:cubicBezTo>
                  <a:cubicBezTo>
                    <a:pt x="6314" y="4050"/>
                    <a:pt x="6266" y="3916"/>
                    <a:pt x="6547" y="3409"/>
                  </a:cubicBezTo>
                  <a:cubicBezTo>
                    <a:pt x="6922" y="2834"/>
                    <a:pt x="7913" y="1793"/>
                    <a:pt x="8385" y="936"/>
                  </a:cubicBezTo>
                  <a:cubicBezTo>
                    <a:pt x="8548" y="663"/>
                    <a:pt x="8680" y="183"/>
                    <a:pt x="8647" y="32"/>
                  </a:cubicBezTo>
                  <a:cubicBezTo>
                    <a:pt x="8647" y="22"/>
                    <a:pt x="8642" y="12"/>
                    <a:pt x="8639" y="5"/>
                  </a:cubicBezTo>
                  <a:cubicBezTo>
                    <a:pt x="8639" y="3"/>
                    <a:pt x="8638" y="3"/>
                    <a:pt x="8638" y="0"/>
                  </a:cubicBezTo>
                  <a:close/>
                </a:path>
              </a:pathLst>
            </a:custGeom>
            <a:solidFill>
              <a:srgbClr val="2A225E">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89676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21"/>
        <p:cNvGrpSpPr/>
        <p:nvPr/>
      </p:nvGrpSpPr>
      <p:grpSpPr>
        <a:xfrm>
          <a:off x="0" y="0"/>
          <a:ext cx="0" cy="0"/>
          <a:chOff x="0" y="0"/>
          <a:chExt cx="0" cy="0"/>
        </a:xfrm>
      </p:grpSpPr>
    </p:spTree>
    <p:extLst>
      <p:ext uri="{BB962C8B-B14F-4D97-AF65-F5344CB8AC3E}">
        <p14:creationId xmlns:p14="http://schemas.microsoft.com/office/powerpoint/2010/main" val="3994352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4.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5" Type="http://schemas.openxmlformats.org/officeDocument/2006/relationships/theme" Target="../theme/theme5.xml"/><Relationship Id="rId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426720"/>
            <a:ext cx="10272000" cy="853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700"/>
              <a:buFont typeface="Baloo 2"/>
              <a:buNone/>
              <a:defRPr sz="3700" b="1">
                <a:solidFill>
                  <a:schemeClr val="dk1"/>
                </a:solidFill>
                <a:latin typeface="Baloo 2"/>
                <a:ea typeface="Baloo 2"/>
                <a:cs typeface="Baloo 2"/>
                <a:sym typeface="Baloo 2"/>
              </a:defRPr>
            </a:lvl1pPr>
            <a:lvl2pPr lvl="1" rtl="0">
              <a:lnSpc>
                <a:spcPct val="100000"/>
              </a:lnSpc>
              <a:spcBef>
                <a:spcPts val="0"/>
              </a:spcBef>
              <a:spcAft>
                <a:spcPts val="0"/>
              </a:spcAft>
              <a:buClr>
                <a:schemeClr val="dk1"/>
              </a:buClr>
              <a:buSzPts val="3700"/>
              <a:buFont typeface="Baloo 2"/>
              <a:buNone/>
              <a:defRPr sz="3700" b="1">
                <a:solidFill>
                  <a:schemeClr val="dk1"/>
                </a:solidFill>
                <a:latin typeface="Baloo 2"/>
                <a:ea typeface="Baloo 2"/>
                <a:cs typeface="Baloo 2"/>
                <a:sym typeface="Baloo 2"/>
              </a:defRPr>
            </a:lvl2pPr>
            <a:lvl3pPr lvl="2" rtl="0">
              <a:lnSpc>
                <a:spcPct val="100000"/>
              </a:lnSpc>
              <a:spcBef>
                <a:spcPts val="0"/>
              </a:spcBef>
              <a:spcAft>
                <a:spcPts val="0"/>
              </a:spcAft>
              <a:buClr>
                <a:schemeClr val="dk1"/>
              </a:buClr>
              <a:buSzPts val="3700"/>
              <a:buFont typeface="Baloo 2"/>
              <a:buNone/>
              <a:defRPr sz="3700" b="1">
                <a:solidFill>
                  <a:schemeClr val="dk1"/>
                </a:solidFill>
                <a:latin typeface="Baloo 2"/>
                <a:ea typeface="Baloo 2"/>
                <a:cs typeface="Baloo 2"/>
                <a:sym typeface="Baloo 2"/>
              </a:defRPr>
            </a:lvl3pPr>
            <a:lvl4pPr lvl="3" rtl="0">
              <a:lnSpc>
                <a:spcPct val="100000"/>
              </a:lnSpc>
              <a:spcBef>
                <a:spcPts val="0"/>
              </a:spcBef>
              <a:spcAft>
                <a:spcPts val="0"/>
              </a:spcAft>
              <a:buClr>
                <a:schemeClr val="dk1"/>
              </a:buClr>
              <a:buSzPts val="3700"/>
              <a:buFont typeface="Baloo 2"/>
              <a:buNone/>
              <a:defRPr sz="3700" b="1">
                <a:solidFill>
                  <a:schemeClr val="dk1"/>
                </a:solidFill>
                <a:latin typeface="Baloo 2"/>
                <a:ea typeface="Baloo 2"/>
                <a:cs typeface="Baloo 2"/>
                <a:sym typeface="Baloo 2"/>
              </a:defRPr>
            </a:lvl4pPr>
            <a:lvl5pPr lvl="4" rtl="0">
              <a:lnSpc>
                <a:spcPct val="100000"/>
              </a:lnSpc>
              <a:spcBef>
                <a:spcPts val="0"/>
              </a:spcBef>
              <a:spcAft>
                <a:spcPts val="0"/>
              </a:spcAft>
              <a:buClr>
                <a:schemeClr val="dk1"/>
              </a:buClr>
              <a:buSzPts val="3700"/>
              <a:buFont typeface="Baloo 2"/>
              <a:buNone/>
              <a:defRPr sz="3700" b="1">
                <a:solidFill>
                  <a:schemeClr val="dk1"/>
                </a:solidFill>
                <a:latin typeface="Baloo 2"/>
                <a:ea typeface="Baloo 2"/>
                <a:cs typeface="Baloo 2"/>
                <a:sym typeface="Baloo 2"/>
              </a:defRPr>
            </a:lvl5pPr>
            <a:lvl6pPr lvl="5" rtl="0">
              <a:lnSpc>
                <a:spcPct val="100000"/>
              </a:lnSpc>
              <a:spcBef>
                <a:spcPts val="0"/>
              </a:spcBef>
              <a:spcAft>
                <a:spcPts val="0"/>
              </a:spcAft>
              <a:buClr>
                <a:schemeClr val="dk1"/>
              </a:buClr>
              <a:buSzPts val="3700"/>
              <a:buFont typeface="Baloo 2"/>
              <a:buNone/>
              <a:defRPr sz="3700" b="1">
                <a:solidFill>
                  <a:schemeClr val="dk1"/>
                </a:solidFill>
                <a:latin typeface="Baloo 2"/>
                <a:ea typeface="Baloo 2"/>
                <a:cs typeface="Baloo 2"/>
                <a:sym typeface="Baloo 2"/>
              </a:defRPr>
            </a:lvl6pPr>
            <a:lvl7pPr lvl="6" rtl="0">
              <a:lnSpc>
                <a:spcPct val="100000"/>
              </a:lnSpc>
              <a:spcBef>
                <a:spcPts val="0"/>
              </a:spcBef>
              <a:spcAft>
                <a:spcPts val="0"/>
              </a:spcAft>
              <a:buClr>
                <a:schemeClr val="dk1"/>
              </a:buClr>
              <a:buSzPts val="3700"/>
              <a:buFont typeface="Baloo 2"/>
              <a:buNone/>
              <a:defRPr sz="3700" b="1">
                <a:solidFill>
                  <a:schemeClr val="dk1"/>
                </a:solidFill>
                <a:latin typeface="Baloo 2"/>
                <a:ea typeface="Baloo 2"/>
                <a:cs typeface="Baloo 2"/>
                <a:sym typeface="Baloo 2"/>
              </a:defRPr>
            </a:lvl7pPr>
            <a:lvl8pPr lvl="7" rtl="0">
              <a:lnSpc>
                <a:spcPct val="100000"/>
              </a:lnSpc>
              <a:spcBef>
                <a:spcPts val="0"/>
              </a:spcBef>
              <a:spcAft>
                <a:spcPts val="0"/>
              </a:spcAft>
              <a:buClr>
                <a:schemeClr val="dk1"/>
              </a:buClr>
              <a:buSzPts val="3700"/>
              <a:buFont typeface="Baloo 2"/>
              <a:buNone/>
              <a:defRPr sz="3700" b="1">
                <a:solidFill>
                  <a:schemeClr val="dk1"/>
                </a:solidFill>
                <a:latin typeface="Baloo 2"/>
                <a:ea typeface="Baloo 2"/>
                <a:cs typeface="Baloo 2"/>
                <a:sym typeface="Baloo 2"/>
              </a:defRPr>
            </a:lvl8pPr>
            <a:lvl9pPr lvl="8" rtl="0">
              <a:lnSpc>
                <a:spcPct val="100000"/>
              </a:lnSpc>
              <a:spcBef>
                <a:spcPts val="0"/>
              </a:spcBef>
              <a:spcAft>
                <a:spcPts val="0"/>
              </a:spcAft>
              <a:buClr>
                <a:schemeClr val="dk1"/>
              </a:buClr>
              <a:buSzPts val="3700"/>
              <a:buFont typeface="Baloo 2"/>
              <a:buNone/>
              <a:defRPr sz="3700" b="1">
                <a:solidFill>
                  <a:schemeClr val="dk1"/>
                </a:solidFill>
                <a:latin typeface="Baloo 2"/>
                <a:ea typeface="Baloo 2"/>
                <a:cs typeface="Baloo 2"/>
                <a:sym typeface="Baloo 2"/>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1"/>
              </a:buClr>
              <a:buSzPts val="1500"/>
              <a:buFont typeface="Karla Medium"/>
              <a:buChar char="●"/>
              <a:defRPr sz="1500">
                <a:solidFill>
                  <a:schemeClr val="dk1"/>
                </a:solidFill>
                <a:latin typeface="Karla Medium"/>
                <a:ea typeface="Karla Medium"/>
                <a:cs typeface="Karla Medium"/>
                <a:sym typeface="Karla Medium"/>
              </a:defRPr>
            </a:lvl1pPr>
            <a:lvl2pPr marL="914400" lvl="1" indent="-323850">
              <a:lnSpc>
                <a:spcPct val="100000"/>
              </a:lnSpc>
              <a:spcBef>
                <a:spcPts val="1600"/>
              </a:spcBef>
              <a:spcAft>
                <a:spcPts val="0"/>
              </a:spcAft>
              <a:buClr>
                <a:schemeClr val="dk1"/>
              </a:buClr>
              <a:buSzPts val="1500"/>
              <a:buFont typeface="Karla Medium"/>
              <a:buChar char="○"/>
              <a:defRPr sz="1500">
                <a:solidFill>
                  <a:schemeClr val="dk1"/>
                </a:solidFill>
                <a:latin typeface="Karla Medium"/>
                <a:ea typeface="Karla Medium"/>
                <a:cs typeface="Karla Medium"/>
                <a:sym typeface="Karla Medium"/>
              </a:defRPr>
            </a:lvl2pPr>
            <a:lvl3pPr marL="1371600" lvl="2" indent="-323850">
              <a:lnSpc>
                <a:spcPct val="100000"/>
              </a:lnSpc>
              <a:spcBef>
                <a:spcPts val="1600"/>
              </a:spcBef>
              <a:spcAft>
                <a:spcPts val="0"/>
              </a:spcAft>
              <a:buClr>
                <a:schemeClr val="dk1"/>
              </a:buClr>
              <a:buSzPts val="1500"/>
              <a:buFont typeface="Karla Medium"/>
              <a:buChar char="■"/>
              <a:defRPr sz="1500">
                <a:solidFill>
                  <a:schemeClr val="dk1"/>
                </a:solidFill>
                <a:latin typeface="Karla Medium"/>
                <a:ea typeface="Karla Medium"/>
                <a:cs typeface="Karla Medium"/>
                <a:sym typeface="Karla Medium"/>
              </a:defRPr>
            </a:lvl3pPr>
            <a:lvl4pPr marL="1828800" lvl="3" indent="-323850">
              <a:lnSpc>
                <a:spcPct val="100000"/>
              </a:lnSpc>
              <a:spcBef>
                <a:spcPts val="1600"/>
              </a:spcBef>
              <a:spcAft>
                <a:spcPts val="0"/>
              </a:spcAft>
              <a:buClr>
                <a:schemeClr val="dk1"/>
              </a:buClr>
              <a:buSzPts val="1500"/>
              <a:buFont typeface="Karla Medium"/>
              <a:buChar char="●"/>
              <a:defRPr sz="1500">
                <a:solidFill>
                  <a:schemeClr val="dk1"/>
                </a:solidFill>
                <a:latin typeface="Karla Medium"/>
                <a:ea typeface="Karla Medium"/>
                <a:cs typeface="Karla Medium"/>
                <a:sym typeface="Karla Medium"/>
              </a:defRPr>
            </a:lvl4pPr>
            <a:lvl5pPr marL="2286000" lvl="4" indent="-323850">
              <a:lnSpc>
                <a:spcPct val="100000"/>
              </a:lnSpc>
              <a:spcBef>
                <a:spcPts val="1600"/>
              </a:spcBef>
              <a:spcAft>
                <a:spcPts val="0"/>
              </a:spcAft>
              <a:buClr>
                <a:schemeClr val="dk1"/>
              </a:buClr>
              <a:buSzPts val="1500"/>
              <a:buFont typeface="Karla Medium"/>
              <a:buChar char="○"/>
              <a:defRPr sz="1500">
                <a:solidFill>
                  <a:schemeClr val="dk1"/>
                </a:solidFill>
                <a:latin typeface="Karla Medium"/>
                <a:ea typeface="Karla Medium"/>
                <a:cs typeface="Karla Medium"/>
                <a:sym typeface="Karla Medium"/>
              </a:defRPr>
            </a:lvl5pPr>
            <a:lvl6pPr marL="2743200" lvl="5" indent="-323850">
              <a:lnSpc>
                <a:spcPct val="100000"/>
              </a:lnSpc>
              <a:spcBef>
                <a:spcPts val="1600"/>
              </a:spcBef>
              <a:spcAft>
                <a:spcPts val="0"/>
              </a:spcAft>
              <a:buClr>
                <a:schemeClr val="dk1"/>
              </a:buClr>
              <a:buSzPts val="1500"/>
              <a:buFont typeface="Karla Medium"/>
              <a:buChar char="■"/>
              <a:defRPr sz="1500">
                <a:solidFill>
                  <a:schemeClr val="dk1"/>
                </a:solidFill>
                <a:latin typeface="Karla Medium"/>
                <a:ea typeface="Karla Medium"/>
                <a:cs typeface="Karla Medium"/>
                <a:sym typeface="Karla Medium"/>
              </a:defRPr>
            </a:lvl6pPr>
            <a:lvl7pPr marL="3200400" lvl="6" indent="-323850">
              <a:lnSpc>
                <a:spcPct val="100000"/>
              </a:lnSpc>
              <a:spcBef>
                <a:spcPts val="1600"/>
              </a:spcBef>
              <a:spcAft>
                <a:spcPts val="0"/>
              </a:spcAft>
              <a:buClr>
                <a:schemeClr val="dk1"/>
              </a:buClr>
              <a:buSzPts val="1500"/>
              <a:buFont typeface="Karla Medium"/>
              <a:buChar char="●"/>
              <a:defRPr sz="1500">
                <a:solidFill>
                  <a:schemeClr val="dk1"/>
                </a:solidFill>
                <a:latin typeface="Karla Medium"/>
                <a:ea typeface="Karla Medium"/>
                <a:cs typeface="Karla Medium"/>
                <a:sym typeface="Karla Medium"/>
              </a:defRPr>
            </a:lvl7pPr>
            <a:lvl8pPr marL="3657600" lvl="7" indent="-323850">
              <a:lnSpc>
                <a:spcPct val="100000"/>
              </a:lnSpc>
              <a:spcBef>
                <a:spcPts val="1600"/>
              </a:spcBef>
              <a:spcAft>
                <a:spcPts val="0"/>
              </a:spcAft>
              <a:buClr>
                <a:schemeClr val="dk1"/>
              </a:buClr>
              <a:buSzPts val="1500"/>
              <a:buFont typeface="Karla Medium"/>
              <a:buChar char="○"/>
              <a:defRPr sz="1500">
                <a:solidFill>
                  <a:schemeClr val="dk1"/>
                </a:solidFill>
                <a:latin typeface="Karla Medium"/>
                <a:ea typeface="Karla Medium"/>
                <a:cs typeface="Karla Medium"/>
                <a:sym typeface="Karla Medium"/>
              </a:defRPr>
            </a:lvl8pPr>
            <a:lvl9pPr marL="4114800" lvl="8" indent="-323850">
              <a:lnSpc>
                <a:spcPct val="100000"/>
              </a:lnSpc>
              <a:spcBef>
                <a:spcPts val="1600"/>
              </a:spcBef>
              <a:spcAft>
                <a:spcPts val="1600"/>
              </a:spcAft>
              <a:buClr>
                <a:schemeClr val="dk1"/>
              </a:buClr>
              <a:buSzPts val="1500"/>
              <a:buFont typeface="Karla Medium"/>
              <a:buChar char="■"/>
              <a:defRPr sz="1500">
                <a:solidFill>
                  <a:schemeClr val="dk1"/>
                </a:solidFill>
                <a:latin typeface="Karla Medium"/>
                <a:ea typeface="Karla Medium"/>
                <a:cs typeface="Karla Medium"/>
                <a:sym typeface="Karla Medium"/>
              </a:defRPr>
            </a:lvl9pPr>
          </a:lstStyle>
          <a:p>
            <a:endParaRPr/>
          </a:p>
        </p:txBody>
      </p:sp>
    </p:spTree>
    <p:extLst>
      <p:ext uri="{BB962C8B-B14F-4D97-AF65-F5344CB8AC3E}">
        <p14:creationId xmlns:p14="http://schemas.microsoft.com/office/powerpoint/2010/main" val="77103894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99467" y="716000"/>
            <a:ext cx="9942000" cy="487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1pPr>
            <a:lvl2pPr lvl="1">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2pPr>
            <a:lvl3pPr lvl="2">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3pPr>
            <a:lvl4pPr lvl="3">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4pPr>
            <a:lvl5pPr lvl="4">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5pPr>
            <a:lvl6pPr lvl="5">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6pPr>
            <a:lvl7pPr lvl="6">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7pPr>
            <a:lvl8pPr lvl="7">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8pPr>
            <a:lvl9pPr lvl="8">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1299100" y="1575767"/>
            <a:ext cx="9942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961557055"/>
      </p:ext>
    </p:extLst>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10/5/2024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31768959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54"/>
            <a:fld id="{2B8AC976-F0F5-438A-A4BB-3BAAC2D1A4DD}" type="datetimeFigureOut">
              <a:rPr lang="en-US" smtClean="0">
                <a:solidFill>
                  <a:prstClr val="black">
                    <a:tint val="75000"/>
                  </a:prstClr>
                </a:solidFill>
              </a:rPr>
              <a:pPr defTabSz="914354"/>
              <a:t>10/5/2024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54"/>
            <a:fld id="{F70BFC39-336F-402B-8BB1-7F2D84F98217}"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274663841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6" indent="-228566"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96" indent="-228566"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9" indent="-228566"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91"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24"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5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8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618"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64" rtl="0" eaLnBrk="1" latinLnBrk="0" hangingPunct="1">
        <a:defRPr sz="1800" kern="1200">
          <a:solidFill>
            <a:schemeClr val="tx1"/>
          </a:solidFill>
          <a:latin typeface="+mn-lt"/>
          <a:ea typeface="+mn-ea"/>
          <a:cs typeface="+mn-cs"/>
        </a:defRPr>
      </a:lvl1pPr>
      <a:lvl2pPr marL="457131" algn="l" defTabSz="914264" rtl="0" eaLnBrk="1" latinLnBrk="0" hangingPunct="1">
        <a:defRPr sz="1800" kern="1200">
          <a:solidFill>
            <a:schemeClr val="tx1"/>
          </a:solidFill>
          <a:latin typeface="+mn-lt"/>
          <a:ea typeface="+mn-ea"/>
          <a:cs typeface="+mn-cs"/>
        </a:defRPr>
      </a:lvl2pPr>
      <a:lvl3pPr marL="914264" algn="l" defTabSz="914264" rtl="0" eaLnBrk="1" latinLnBrk="0" hangingPunct="1">
        <a:defRPr sz="1800" kern="1200">
          <a:solidFill>
            <a:schemeClr val="tx1"/>
          </a:solidFill>
          <a:latin typeface="+mn-lt"/>
          <a:ea typeface="+mn-ea"/>
          <a:cs typeface="+mn-cs"/>
        </a:defRPr>
      </a:lvl3pPr>
      <a:lvl4pPr marL="1371395" algn="l" defTabSz="914264" rtl="0" eaLnBrk="1" latinLnBrk="0" hangingPunct="1">
        <a:defRPr sz="1800" kern="1200">
          <a:solidFill>
            <a:schemeClr val="tx1"/>
          </a:solidFill>
          <a:latin typeface="+mn-lt"/>
          <a:ea typeface="+mn-ea"/>
          <a:cs typeface="+mn-cs"/>
        </a:defRPr>
      </a:lvl4pPr>
      <a:lvl5pPr marL="1828525" algn="l" defTabSz="914264" rtl="0" eaLnBrk="1" latinLnBrk="0" hangingPunct="1">
        <a:defRPr sz="1800" kern="1200">
          <a:solidFill>
            <a:schemeClr val="tx1"/>
          </a:solidFill>
          <a:latin typeface="+mn-lt"/>
          <a:ea typeface="+mn-ea"/>
          <a:cs typeface="+mn-cs"/>
        </a:defRPr>
      </a:lvl5pPr>
      <a:lvl6pPr marL="2285656" algn="l" defTabSz="914264" rtl="0" eaLnBrk="1" latinLnBrk="0" hangingPunct="1">
        <a:defRPr sz="1800" kern="1200">
          <a:solidFill>
            <a:schemeClr val="tx1"/>
          </a:solidFill>
          <a:latin typeface="+mn-lt"/>
          <a:ea typeface="+mn-ea"/>
          <a:cs typeface="+mn-cs"/>
        </a:defRPr>
      </a:lvl6pPr>
      <a:lvl7pPr marL="2742789" algn="l" defTabSz="914264" rtl="0" eaLnBrk="1" latinLnBrk="0" hangingPunct="1">
        <a:defRPr sz="1800" kern="1200">
          <a:solidFill>
            <a:schemeClr val="tx1"/>
          </a:solidFill>
          <a:latin typeface="+mn-lt"/>
          <a:ea typeface="+mn-ea"/>
          <a:cs typeface="+mn-cs"/>
        </a:defRPr>
      </a:lvl7pPr>
      <a:lvl8pPr marL="3199920" algn="l" defTabSz="914264" rtl="0" eaLnBrk="1" latinLnBrk="0" hangingPunct="1">
        <a:defRPr sz="1800" kern="1200">
          <a:solidFill>
            <a:schemeClr val="tx1"/>
          </a:solidFill>
          <a:latin typeface="+mn-lt"/>
          <a:ea typeface="+mn-ea"/>
          <a:cs typeface="+mn-cs"/>
        </a:defRPr>
      </a:lvl8pPr>
      <a:lvl9pPr marL="3657051" algn="l" defTabSz="91426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77738096"/>
      </p:ext>
    </p:extLst>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3.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2.png"/><Relationship Id="rId2" Type="http://schemas.openxmlformats.org/officeDocument/2006/relationships/tags" Target="../tags/tag2.xml"/><Relationship Id="rId16" Type="http://schemas.openxmlformats.org/officeDocument/2006/relationships/image" Target="../media/image16.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53.xml"/><Relationship Id="rId5" Type="http://schemas.openxmlformats.org/officeDocument/2006/relationships/tags" Target="../tags/tag5.xml"/><Relationship Id="rId15" Type="http://schemas.openxmlformats.org/officeDocument/2006/relationships/image" Target="../media/image15.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1.xml"/><Relationship Id="rId7" Type="http://schemas.openxmlformats.org/officeDocument/2006/relationships/image" Target="../media/image19.jpg"/><Relationship Id="rId12" Type="http://schemas.openxmlformats.org/officeDocument/2006/relationships/image" Target="../media/image2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notesSlide" Target="../notesSlides/notesSlide13.xml"/><Relationship Id="rId10" Type="http://schemas.openxmlformats.org/officeDocument/2006/relationships/image" Target="../media/image22.png"/><Relationship Id="rId4" Type="http://schemas.openxmlformats.org/officeDocument/2006/relationships/slideLayout" Target="../slideLayouts/slideLayout69.xml"/><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9879E2-46BA-8944-9886-509B44EA8E25}"/>
              </a:ext>
            </a:extLst>
          </p:cNvPr>
          <p:cNvSpPr/>
          <p:nvPr/>
        </p:nvSpPr>
        <p:spPr>
          <a:xfrm>
            <a:off x="265150" y="984647"/>
            <a:ext cx="5146602" cy="110799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KHỞI ĐỘNG</a:t>
            </a:r>
          </a:p>
        </p:txBody>
      </p:sp>
    </p:spTree>
    <p:extLst>
      <p:ext uri="{BB962C8B-B14F-4D97-AF65-F5344CB8AC3E}">
        <p14:creationId xmlns:p14="http://schemas.microsoft.com/office/powerpoint/2010/main" val="417474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6000"/>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B4F002-B362-977D-9A65-420000F4279D}"/>
              </a:ext>
            </a:extLst>
          </p:cNvPr>
          <p:cNvSpPr txBox="1"/>
          <p:nvPr/>
        </p:nvSpPr>
        <p:spPr>
          <a:xfrm>
            <a:off x="166255" y="1256145"/>
            <a:ext cx="6096000" cy="3539046"/>
          </a:xfrm>
          <a:prstGeom prst="rect">
            <a:avLst/>
          </a:prstGeom>
          <a:noFill/>
        </p:spPr>
        <p:txBody>
          <a:bodyPr wrap="square">
            <a:spAutoFit/>
          </a:bodyPr>
          <a:lstStyle/>
          <a:p>
            <a:pPr algn="just" defTabSz="1219170">
              <a:buClr>
                <a:srgbClr val="000000"/>
              </a:buClr>
            </a:pPr>
            <a:r>
              <a:rPr lang="en-US" sz="3733" kern="0">
                <a:solidFill>
                  <a:srgbClr val="FFA71A">
                    <a:lumMod val="50000"/>
                  </a:srgbClr>
                </a:solidFill>
                <a:latin typeface="Times New Roman" panose="02020603050405020304" pitchFamily="18" charset="0"/>
                <a:cs typeface="Times New Roman" panose="02020603050405020304" pitchFamily="18" charset="0"/>
                <a:sym typeface="Arial"/>
              </a:rPr>
              <a:t>Khi Đảng Cộng sản Việt Nam ra đời (1930), khối đại đoàn kết dân tộc được phát huy thông qua các hình thức mặt trận phù hợp với từng thời kì cách mạng.</a:t>
            </a:r>
            <a:endParaRPr lang="en-US" sz="3733" kern="0" dirty="0">
              <a:solidFill>
                <a:srgbClr val="FFA71A">
                  <a:lumMod val="50000"/>
                </a:srgbClr>
              </a:solidFill>
              <a:latin typeface="Times New Roman" panose="020206030504050203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70380D90-4FF7-AF2E-488D-A24289EED06E}"/>
              </a:ext>
            </a:extLst>
          </p:cNvPr>
          <p:cNvPicPr>
            <a:picLocks noChangeAspect="1"/>
          </p:cNvPicPr>
          <p:nvPr/>
        </p:nvPicPr>
        <p:blipFill>
          <a:blip r:embed="rId3"/>
          <a:stretch>
            <a:fillRect/>
          </a:stretch>
        </p:blipFill>
        <p:spPr>
          <a:xfrm>
            <a:off x="6262255" y="0"/>
            <a:ext cx="5924331" cy="6858000"/>
          </a:xfrm>
          <a:prstGeom prst="rect">
            <a:avLst/>
          </a:prstGeom>
        </p:spPr>
      </p:pic>
    </p:spTree>
    <p:extLst>
      <p:ext uri="{BB962C8B-B14F-4D97-AF65-F5344CB8AC3E}">
        <p14:creationId xmlns:p14="http://schemas.microsoft.com/office/powerpoint/2010/main" val="3091362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2018" name="Rectangle 2017">
            <a:extLst>
              <a:ext uri="{FF2B5EF4-FFF2-40B4-BE49-F238E27FC236}">
                <a16:creationId xmlns:a16="http://schemas.microsoft.com/office/drawing/2014/main" id="{7654DC42-72C1-04D6-8609-B03B33E8AC5D}"/>
              </a:ext>
            </a:extLst>
          </p:cNvPr>
          <p:cNvSpPr/>
          <p:nvPr/>
        </p:nvSpPr>
        <p:spPr>
          <a:xfrm>
            <a:off x="0" y="0"/>
            <a:ext cx="12192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22" name="TextBox 2021">
            <a:extLst>
              <a:ext uri="{FF2B5EF4-FFF2-40B4-BE49-F238E27FC236}">
                <a16:creationId xmlns:a16="http://schemas.microsoft.com/office/drawing/2014/main" id="{5E2EB710-C400-AFFB-BDAE-2199C2D15257}"/>
              </a:ext>
            </a:extLst>
          </p:cNvPr>
          <p:cNvSpPr txBox="1"/>
          <p:nvPr/>
        </p:nvSpPr>
        <p:spPr>
          <a:xfrm>
            <a:off x="1" y="-40774"/>
            <a:ext cx="12191999" cy="1077218"/>
          </a:xfrm>
          <a:prstGeom prst="rect">
            <a:avLst/>
          </a:prstGeom>
          <a:noFill/>
        </p:spPr>
        <p:txBody>
          <a:bodyPr wrap="square">
            <a:spAutoFit/>
          </a:bodyPr>
          <a:lstStyle/>
          <a:p>
            <a:pPr algn="ctr" defTabSz="1219170">
              <a:defRPr/>
            </a:pPr>
            <a:r>
              <a:rPr lang="en-US" sz="3200" b="1" dirty="0">
                <a:solidFill>
                  <a:srgbClr val="FF0000"/>
                </a:solidFill>
                <a:latin typeface="Times New Roman" panose="02020603050405020304" pitchFamily="18" charset="0"/>
                <a:cs typeface="Times New Roman" panose="02020603050405020304" pitchFamily="18" charset="0"/>
                <a:sym typeface="Arial"/>
              </a:rPr>
              <a:t>BÀI 15:  KHỐI ĐẠI ĐOÀN KẾT DÂN TỘC TRONG LỊCH SỬ VIỆT NAM</a:t>
            </a:r>
          </a:p>
        </p:txBody>
      </p:sp>
      <p:sp>
        <p:nvSpPr>
          <p:cNvPr id="2024" name="TextBox 2023">
            <a:extLst>
              <a:ext uri="{FF2B5EF4-FFF2-40B4-BE49-F238E27FC236}">
                <a16:creationId xmlns:a16="http://schemas.microsoft.com/office/drawing/2014/main" id="{2BC5A070-9DFE-3D19-9C97-A99A541982B4}"/>
              </a:ext>
            </a:extLst>
          </p:cNvPr>
          <p:cNvSpPr txBox="1"/>
          <p:nvPr/>
        </p:nvSpPr>
        <p:spPr>
          <a:xfrm>
            <a:off x="0" y="1213141"/>
            <a:ext cx="11640456"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1.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thành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khối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đoàn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dân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tộc</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73B8DBC4-F2CC-C4EF-0CF4-DD59135E77DE}"/>
              </a:ext>
            </a:extLst>
          </p:cNvPr>
          <p:cNvSpPr txBox="1"/>
          <p:nvPr/>
        </p:nvSpPr>
        <p:spPr>
          <a:xfrm>
            <a:off x="-1" y="1869139"/>
            <a:ext cx="10739336"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2. Vai trò và tầm quan trọng của khối đại đoàn kết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TextBox 1">
            <a:extLst>
              <a:ext uri="{FF2B5EF4-FFF2-40B4-BE49-F238E27FC236}">
                <a16:creationId xmlns:a16="http://schemas.microsoft.com/office/drawing/2014/main" id="{615C497B-543A-3A9A-2C79-F4EF666EB3A7}"/>
              </a:ext>
            </a:extLst>
          </p:cNvPr>
          <p:cNvSpPr txBox="1"/>
          <p:nvPr/>
        </p:nvSpPr>
        <p:spPr>
          <a:xfrm>
            <a:off x="0" y="2574519"/>
            <a:ext cx="7821038"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sử</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dựng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giữ</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nước</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Rounded Corners 4">
            <a:extLst>
              <a:ext uri="{FF2B5EF4-FFF2-40B4-BE49-F238E27FC236}">
                <a16:creationId xmlns:a16="http://schemas.microsoft.com/office/drawing/2014/main" id="{C7EEBD2F-F8E0-8D38-BB50-1134F1338352}"/>
              </a:ext>
            </a:extLst>
          </p:cNvPr>
          <p:cNvSpPr/>
          <p:nvPr/>
        </p:nvSpPr>
        <p:spPr>
          <a:xfrm>
            <a:off x="-38100" y="3994483"/>
            <a:ext cx="12192000" cy="14477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Trong quá trình dựng nước và giữ nước ở Việt nam khối đại đoàn kết có vai trò và tầm quan trọng như thế nào?</a:t>
            </a:r>
          </a:p>
        </p:txBody>
      </p:sp>
    </p:spTree>
    <p:extLst>
      <p:ext uri="{BB962C8B-B14F-4D97-AF65-F5344CB8AC3E}">
        <p14:creationId xmlns:p14="http://schemas.microsoft.com/office/powerpoint/2010/main" val="80286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2018" name="Rectangle 2017">
            <a:extLst>
              <a:ext uri="{FF2B5EF4-FFF2-40B4-BE49-F238E27FC236}">
                <a16:creationId xmlns:a16="http://schemas.microsoft.com/office/drawing/2014/main" id="{7654DC42-72C1-04D6-8609-B03B33E8AC5D}"/>
              </a:ext>
            </a:extLst>
          </p:cNvPr>
          <p:cNvSpPr/>
          <p:nvPr/>
        </p:nvSpPr>
        <p:spPr>
          <a:xfrm>
            <a:off x="0" y="0"/>
            <a:ext cx="12192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22" name="TextBox 2021">
            <a:extLst>
              <a:ext uri="{FF2B5EF4-FFF2-40B4-BE49-F238E27FC236}">
                <a16:creationId xmlns:a16="http://schemas.microsoft.com/office/drawing/2014/main" id="{5E2EB710-C400-AFFB-BDAE-2199C2D15257}"/>
              </a:ext>
            </a:extLst>
          </p:cNvPr>
          <p:cNvSpPr txBox="1"/>
          <p:nvPr/>
        </p:nvSpPr>
        <p:spPr>
          <a:xfrm>
            <a:off x="1" y="-40774"/>
            <a:ext cx="12191999" cy="1077218"/>
          </a:xfrm>
          <a:prstGeom prst="rect">
            <a:avLst/>
          </a:prstGeom>
          <a:noFill/>
        </p:spPr>
        <p:txBody>
          <a:bodyPr wrap="square">
            <a:spAutoFit/>
          </a:bodyPr>
          <a:lstStyle/>
          <a:p>
            <a:pPr algn="ctr" defTabSz="1219170">
              <a:defRPr/>
            </a:pPr>
            <a:r>
              <a:rPr lang="en-US" sz="3200" b="1" dirty="0">
                <a:solidFill>
                  <a:srgbClr val="FF0000"/>
                </a:solidFill>
                <a:latin typeface="Times New Roman" panose="02020603050405020304" pitchFamily="18" charset="0"/>
                <a:cs typeface="Times New Roman" panose="02020603050405020304" pitchFamily="18" charset="0"/>
                <a:sym typeface="Arial"/>
              </a:rPr>
              <a:t>BÀI 15:  KHỐI ĐẠI ĐOÀN KẾT DÂN TỘC TRONG LỊCH SỬ VIỆT NAM</a:t>
            </a:r>
          </a:p>
        </p:txBody>
      </p:sp>
      <p:sp>
        <p:nvSpPr>
          <p:cNvPr id="8" name="TextBox 7">
            <a:extLst>
              <a:ext uri="{FF2B5EF4-FFF2-40B4-BE49-F238E27FC236}">
                <a16:creationId xmlns:a16="http://schemas.microsoft.com/office/drawing/2014/main" id="{CD8A3C97-A519-9743-9267-C049684B8E57}"/>
              </a:ext>
            </a:extLst>
          </p:cNvPr>
          <p:cNvSpPr txBox="1"/>
          <p:nvPr/>
        </p:nvSpPr>
        <p:spPr>
          <a:xfrm>
            <a:off x="0" y="1213141"/>
            <a:ext cx="11640456"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1.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thành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khối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đoàn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dân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tộc</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142EED0C-EE29-6942-AAD3-27CE23B5489A}"/>
              </a:ext>
            </a:extLst>
          </p:cNvPr>
          <p:cNvSpPr txBox="1"/>
          <p:nvPr/>
        </p:nvSpPr>
        <p:spPr>
          <a:xfrm>
            <a:off x="-1" y="1869139"/>
            <a:ext cx="10739336"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2. Vai trò và tầm quan trọng của khối đại đoàn kết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34C21001-6A63-A54B-A801-2E9A3B8F0D26}"/>
              </a:ext>
            </a:extLst>
          </p:cNvPr>
          <p:cNvSpPr txBox="1"/>
          <p:nvPr/>
        </p:nvSpPr>
        <p:spPr>
          <a:xfrm>
            <a:off x="0" y="2574519"/>
            <a:ext cx="7821038"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sử</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dựng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giữ</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nước</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878958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2018" name="Rectangle 2017">
            <a:extLst>
              <a:ext uri="{FF2B5EF4-FFF2-40B4-BE49-F238E27FC236}">
                <a16:creationId xmlns:a16="http://schemas.microsoft.com/office/drawing/2014/main" id="{7654DC42-72C1-04D6-8609-B03B33E8AC5D}"/>
              </a:ext>
            </a:extLst>
          </p:cNvPr>
          <p:cNvSpPr/>
          <p:nvPr/>
        </p:nvSpPr>
        <p:spPr>
          <a:xfrm>
            <a:off x="0" y="0"/>
            <a:ext cx="12192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027" name="Picture 2026">
            <a:extLst>
              <a:ext uri="{FF2B5EF4-FFF2-40B4-BE49-F238E27FC236}">
                <a16:creationId xmlns:a16="http://schemas.microsoft.com/office/drawing/2014/main" id="{CACA32F7-E3FE-6F16-075F-1A9C4E26D219}"/>
              </a:ext>
            </a:extLst>
          </p:cNvPr>
          <p:cNvPicPr>
            <a:picLocks noChangeAspect="1"/>
          </p:cNvPicPr>
          <p:nvPr/>
        </p:nvPicPr>
        <p:blipFill>
          <a:blip r:embed="rId3"/>
          <a:stretch>
            <a:fillRect/>
          </a:stretch>
        </p:blipFill>
        <p:spPr>
          <a:xfrm>
            <a:off x="11092476" y="5967088"/>
            <a:ext cx="1095961" cy="1095961"/>
          </a:xfrm>
          <a:prstGeom prst="rect">
            <a:avLst/>
          </a:prstGeom>
        </p:spPr>
      </p:pic>
      <p:sp>
        <p:nvSpPr>
          <p:cNvPr id="7" name="Rectangle 6">
            <a:extLst>
              <a:ext uri="{FF2B5EF4-FFF2-40B4-BE49-F238E27FC236}">
                <a16:creationId xmlns:a16="http://schemas.microsoft.com/office/drawing/2014/main" id="{10D84E58-42BD-7537-C8FF-1B0B934204CE}"/>
              </a:ext>
            </a:extLst>
          </p:cNvPr>
          <p:cNvSpPr/>
          <p:nvPr/>
        </p:nvSpPr>
        <p:spPr>
          <a:xfrm>
            <a:off x="-1" y="798839"/>
            <a:ext cx="12188437" cy="13104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Shape 7">
            <a:extLst>
              <a:ext uri="{FF2B5EF4-FFF2-40B4-BE49-F238E27FC236}">
                <a16:creationId xmlns:a16="http://schemas.microsoft.com/office/drawing/2014/main" id="{728F5C70-7C69-15BC-41D6-2B9CB5EAED1B}"/>
              </a:ext>
            </a:extLst>
          </p:cNvPr>
          <p:cNvSpPr/>
          <p:nvPr/>
        </p:nvSpPr>
        <p:spPr>
          <a:xfrm>
            <a:off x="146749" y="5635"/>
            <a:ext cx="1970810" cy="1535040"/>
          </a:xfrm>
          <a:custGeom>
            <a:avLst/>
            <a:gdLst>
              <a:gd name="connsiteX0" fmla="*/ 0 w 8531905"/>
              <a:gd name="connsiteY0" fmla="*/ 255845 h 1535040"/>
              <a:gd name="connsiteX1" fmla="*/ 255845 w 8531905"/>
              <a:gd name="connsiteY1" fmla="*/ 0 h 1535040"/>
              <a:gd name="connsiteX2" fmla="*/ 8276060 w 8531905"/>
              <a:gd name="connsiteY2" fmla="*/ 0 h 1535040"/>
              <a:gd name="connsiteX3" fmla="*/ 8531905 w 8531905"/>
              <a:gd name="connsiteY3" fmla="*/ 255845 h 1535040"/>
              <a:gd name="connsiteX4" fmla="*/ 8531905 w 8531905"/>
              <a:gd name="connsiteY4" fmla="*/ 1279195 h 1535040"/>
              <a:gd name="connsiteX5" fmla="*/ 8276060 w 8531905"/>
              <a:gd name="connsiteY5" fmla="*/ 1535040 h 1535040"/>
              <a:gd name="connsiteX6" fmla="*/ 255845 w 8531905"/>
              <a:gd name="connsiteY6" fmla="*/ 1535040 h 1535040"/>
              <a:gd name="connsiteX7" fmla="*/ 0 w 8531905"/>
              <a:gd name="connsiteY7" fmla="*/ 1279195 h 1535040"/>
              <a:gd name="connsiteX8" fmla="*/ 0 w 8531905"/>
              <a:gd name="connsiteY8" fmla="*/ 255845 h 153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1905" h="1535040">
                <a:moveTo>
                  <a:pt x="0" y="255845"/>
                </a:moveTo>
                <a:cubicBezTo>
                  <a:pt x="0" y="114546"/>
                  <a:pt x="114546" y="0"/>
                  <a:pt x="255845" y="0"/>
                </a:cubicBezTo>
                <a:lnTo>
                  <a:pt x="8276060" y="0"/>
                </a:lnTo>
                <a:cubicBezTo>
                  <a:pt x="8417359" y="0"/>
                  <a:pt x="8531905" y="114546"/>
                  <a:pt x="8531905" y="255845"/>
                </a:cubicBezTo>
                <a:lnTo>
                  <a:pt x="8531905" y="1279195"/>
                </a:lnTo>
                <a:cubicBezTo>
                  <a:pt x="8531905" y="1420494"/>
                  <a:pt x="8417359" y="1535040"/>
                  <a:pt x="8276060" y="1535040"/>
                </a:cubicBezTo>
                <a:lnTo>
                  <a:pt x="255845" y="1535040"/>
                </a:lnTo>
                <a:cubicBezTo>
                  <a:pt x="114546" y="1535040"/>
                  <a:pt x="0" y="1420494"/>
                  <a:pt x="0" y="1279195"/>
                </a:cubicBezTo>
                <a:lnTo>
                  <a:pt x="0" y="25584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7420" tIns="74934" rIns="397420" bIns="74934" numCol="1" spcCol="1270" anchor="ctr" anchorCtr="0">
            <a:noAutofit/>
          </a:bodyPr>
          <a:lstStyle/>
          <a:p>
            <a:pPr marL="0" lvl="0" indent="0" algn="ctr" defTabSz="2311400">
              <a:lnSpc>
                <a:spcPct val="90000"/>
              </a:lnSpc>
              <a:spcBef>
                <a:spcPct val="0"/>
              </a:spcBef>
              <a:spcAft>
                <a:spcPct val="35000"/>
              </a:spcAft>
              <a:buNone/>
            </a:pPr>
            <a:r>
              <a:rPr lang="en-US" sz="2800" kern="1200">
                <a:latin typeface="Times New Roman" panose="02020603050405020304" pitchFamily="18" charset="0"/>
                <a:cs typeface="Times New Roman" panose="02020603050405020304" pitchFamily="18" charset="0"/>
              </a:rPr>
              <a:t>Ngay khi mới ra đời</a:t>
            </a:r>
          </a:p>
        </p:txBody>
      </p:sp>
      <p:sp>
        <p:nvSpPr>
          <p:cNvPr id="9" name="Rectangle 8">
            <a:extLst>
              <a:ext uri="{FF2B5EF4-FFF2-40B4-BE49-F238E27FC236}">
                <a16:creationId xmlns:a16="http://schemas.microsoft.com/office/drawing/2014/main" id="{91331F73-BEAB-712A-E4A6-F090A3834D87}"/>
              </a:ext>
            </a:extLst>
          </p:cNvPr>
          <p:cNvSpPr/>
          <p:nvPr/>
        </p:nvSpPr>
        <p:spPr>
          <a:xfrm>
            <a:off x="-1" y="3157559"/>
            <a:ext cx="12188437" cy="13104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94A4F0F0-5362-2FB1-2300-2548BC985843}"/>
              </a:ext>
            </a:extLst>
          </p:cNvPr>
          <p:cNvSpPr/>
          <p:nvPr/>
        </p:nvSpPr>
        <p:spPr>
          <a:xfrm>
            <a:off x="146749" y="2403493"/>
            <a:ext cx="3168496" cy="1310400"/>
          </a:xfrm>
          <a:custGeom>
            <a:avLst/>
            <a:gdLst>
              <a:gd name="connsiteX0" fmla="*/ 0 w 8531905"/>
              <a:gd name="connsiteY0" fmla="*/ 255845 h 1535040"/>
              <a:gd name="connsiteX1" fmla="*/ 255845 w 8531905"/>
              <a:gd name="connsiteY1" fmla="*/ 0 h 1535040"/>
              <a:gd name="connsiteX2" fmla="*/ 8276060 w 8531905"/>
              <a:gd name="connsiteY2" fmla="*/ 0 h 1535040"/>
              <a:gd name="connsiteX3" fmla="*/ 8531905 w 8531905"/>
              <a:gd name="connsiteY3" fmla="*/ 255845 h 1535040"/>
              <a:gd name="connsiteX4" fmla="*/ 8531905 w 8531905"/>
              <a:gd name="connsiteY4" fmla="*/ 1279195 h 1535040"/>
              <a:gd name="connsiteX5" fmla="*/ 8276060 w 8531905"/>
              <a:gd name="connsiteY5" fmla="*/ 1535040 h 1535040"/>
              <a:gd name="connsiteX6" fmla="*/ 255845 w 8531905"/>
              <a:gd name="connsiteY6" fmla="*/ 1535040 h 1535040"/>
              <a:gd name="connsiteX7" fmla="*/ 0 w 8531905"/>
              <a:gd name="connsiteY7" fmla="*/ 1279195 h 1535040"/>
              <a:gd name="connsiteX8" fmla="*/ 0 w 8531905"/>
              <a:gd name="connsiteY8" fmla="*/ 255845 h 153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1905" h="1535040">
                <a:moveTo>
                  <a:pt x="0" y="255845"/>
                </a:moveTo>
                <a:cubicBezTo>
                  <a:pt x="0" y="114546"/>
                  <a:pt x="114546" y="0"/>
                  <a:pt x="255845" y="0"/>
                </a:cubicBezTo>
                <a:lnTo>
                  <a:pt x="8276060" y="0"/>
                </a:lnTo>
                <a:cubicBezTo>
                  <a:pt x="8417359" y="0"/>
                  <a:pt x="8531905" y="114546"/>
                  <a:pt x="8531905" y="255845"/>
                </a:cubicBezTo>
                <a:lnTo>
                  <a:pt x="8531905" y="1279195"/>
                </a:lnTo>
                <a:cubicBezTo>
                  <a:pt x="8531905" y="1420494"/>
                  <a:pt x="8417359" y="1535040"/>
                  <a:pt x="8276060" y="1535040"/>
                </a:cubicBezTo>
                <a:lnTo>
                  <a:pt x="255845" y="1535040"/>
                </a:lnTo>
                <a:cubicBezTo>
                  <a:pt x="114546" y="1535040"/>
                  <a:pt x="0" y="1420494"/>
                  <a:pt x="0" y="1279195"/>
                </a:cubicBezTo>
                <a:lnTo>
                  <a:pt x="0" y="25584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7420" tIns="74934" rIns="397420" bIns="74934" numCol="1" spcCol="1270" anchor="ctr" anchorCtr="0">
            <a:noAutofit/>
          </a:bodyPr>
          <a:lstStyle/>
          <a:p>
            <a:pPr marL="0" lvl="0" indent="0" algn="l" defTabSz="2311400">
              <a:lnSpc>
                <a:spcPct val="90000"/>
              </a:lnSpc>
              <a:spcBef>
                <a:spcPct val="0"/>
              </a:spcBef>
              <a:spcAft>
                <a:spcPct val="35000"/>
              </a:spcAft>
              <a:buNone/>
            </a:pPr>
            <a:r>
              <a:rPr lang="en-US" sz="2800" kern="1200">
                <a:latin typeface="Times New Roman" panose="02020603050405020304" pitchFamily="18" charset="0"/>
                <a:cs typeface="Times New Roman" panose="02020603050405020304" pitchFamily="18" charset="0"/>
              </a:rPr>
              <a:t>Trong các cuộc đấu tranh chống giặc ngoại xâm</a:t>
            </a:r>
          </a:p>
        </p:txBody>
      </p:sp>
      <p:sp>
        <p:nvSpPr>
          <p:cNvPr id="11" name="Rectangle 10">
            <a:extLst>
              <a:ext uri="{FF2B5EF4-FFF2-40B4-BE49-F238E27FC236}">
                <a16:creationId xmlns:a16="http://schemas.microsoft.com/office/drawing/2014/main" id="{719A36B5-05F0-0103-01EA-8785ED18B02D}"/>
              </a:ext>
            </a:extLst>
          </p:cNvPr>
          <p:cNvSpPr/>
          <p:nvPr/>
        </p:nvSpPr>
        <p:spPr>
          <a:xfrm>
            <a:off x="-1" y="5516280"/>
            <a:ext cx="12188437" cy="13104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Shape 11">
            <a:extLst>
              <a:ext uri="{FF2B5EF4-FFF2-40B4-BE49-F238E27FC236}">
                <a16:creationId xmlns:a16="http://schemas.microsoft.com/office/drawing/2014/main" id="{C5616BC3-1144-8FFC-0A7A-E3F3BCDE29A7}"/>
              </a:ext>
            </a:extLst>
          </p:cNvPr>
          <p:cNvSpPr/>
          <p:nvPr/>
        </p:nvSpPr>
        <p:spPr>
          <a:xfrm>
            <a:off x="146749" y="4695261"/>
            <a:ext cx="3192559" cy="1310400"/>
          </a:xfrm>
          <a:custGeom>
            <a:avLst/>
            <a:gdLst>
              <a:gd name="connsiteX0" fmla="*/ 0 w 8531905"/>
              <a:gd name="connsiteY0" fmla="*/ 255845 h 1535040"/>
              <a:gd name="connsiteX1" fmla="*/ 255845 w 8531905"/>
              <a:gd name="connsiteY1" fmla="*/ 0 h 1535040"/>
              <a:gd name="connsiteX2" fmla="*/ 8276060 w 8531905"/>
              <a:gd name="connsiteY2" fmla="*/ 0 h 1535040"/>
              <a:gd name="connsiteX3" fmla="*/ 8531905 w 8531905"/>
              <a:gd name="connsiteY3" fmla="*/ 255845 h 1535040"/>
              <a:gd name="connsiteX4" fmla="*/ 8531905 w 8531905"/>
              <a:gd name="connsiteY4" fmla="*/ 1279195 h 1535040"/>
              <a:gd name="connsiteX5" fmla="*/ 8276060 w 8531905"/>
              <a:gd name="connsiteY5" fmla="*/ 1535040 h 1535040"/>
              <a:gd name="connsiteX6" fmla="*/ 255845 w 8531905"/>
              <a:gd name="connsiteY6" fmla="*/ 1535040 h 1535040"/>
              <a:gd name="connsiteX7" fmla="*/ 0 w 8531905"/>
              <a:gd name="connsiteY7" fmla="*/ 1279195 h 1535040"/>
              <a:gd name="connsiteX8" fmla="*/ 0 w 8531905"/>
              <a:gd name="connsiteY8" fmla="*/ 255845 h 153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1905" h="1535040">
                <a:moveTo>
                  <a:pt x="0" y="255845"/>
                </a:moveTo>
                <a:cubicBezTo>
                  <a:pt x="0" y="114546"/>
                  <a:pt x="114546" y="0"/>
                  <a:pt x="255845" y="0"/>
                </a:cubicBezTo>
                <a:lnTo>
                  <a:pt x="8276060" y="0"/>
                </a:lnTo>
                <a:cubicBezTo>
                  <a:pt x="8417359" y="0"/>
                  <a:pt x="8531905" y="114546"/>
                  <a:pt x="8531905" y="255845"/>
                </a:cubicBezTo>
                <a:lnTo>
                  <a:pt x="8531905" y="1279195"/>
                </a:lnTo>
                <a:cubicBezTo>
                  <a:pt x="8531905" y="1420494"/>
                  <a:pt x="8417359" y="1535040"/>
                  <a:pt x="8276060" y="1535040"/>
                </a:cubicBezTo>
                <a:lnTo>
                  <a:pt x="255845" y="1535040"/>
                </a:lnTo>
                <a:cubicBezTo>
                  <a:pt x="114546" y="1535040"/>
                  <a:pt x="0" y="1420494"/>
                  <a:pt x="0" y="1279195"/>
                </a:cubicBezTo>
                <a:lnTo>
                  <a:pt x="0" y="25584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7420" tIns="74934" rIns="397420" bIns="74934" numCol="1" spcCol="1270" anchor="ctr" anchorCtr="0">
            <a:noAutofit/>
          </a:bodyPr>
          <a:lstStyle/>
          <a:p>
            <a:pPr marL="0" lvl="0" indent="0" algn="l" defTabSz="2311400">
              <a:lnSpc>
                <a:spcPct val="90000"/>
              </a:lnSpc>
              <a:spcBef>
                <a:spcPct val="0"/>
              </a:spcBef>
              <a:spcAft>
                <a:spcPct val="35000"/>
              </a:spcAft>
              <a:buNone/>
            </a:pPr>
            <a:r>
              <a:rPr lang="en-US" sz="2800" kern="1200">
                <a:latin typeface="Times New Roman" panose="02020603050405020304" pitchFamily="18" charset="0"/>
                <a:cs typeface="Times New Roman" panose="02020603050405020304" pitchFamily="18" charset="0"/>
              </a:rPr>
              <a:t>Trong thời bình</a:t>
            </a:r>
          </a:p>
        </p:txBody>
      </p:sp>
      <p:sp>
        <p:nvSpPr>
          <p:cNvPr id="13" name="TextBox 12">
            <a:extLst>
              <a:ext uri="{FF2B5EF4-FFF2-40B4-BE49-F238E27FC236}">
                <a16:creationId xmlns:a16="http://schemas.microsoft.com/office/drawing/2014/main" id="{C39B89B9-413C-CE4E-19A3-96D4A8C5903A}"/>
              </a:ext>
            </a:extLst>
          </p:cNvPr>
          <p:cNvSpPr txBox="1"/>
          <p:nvPr/>
        </p:nvSpPr>
        <p:spPr>
          <a:xfrm>
            <a:off x="2264308" y="826768"/>
            <a:ext cx="9937246" cy="1384995"/>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vi-VN" sz="2800" b="0" i="0" u="none" strike="noStrike" kern="1200" cap="none" spc="0" normalizeH="0" baseline="0" noProof="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Ngay từ khi ra đời, người Việt cổ đã sớm tạo nên cộng đồng trong các hoạt động trị thuỷ, xây d</a:t>
            </a:r>
            <a:r>
              <a:rPr kumimoji="0" lang="en-US" sz="2800" b="0" i="0" u="none" strike="noStrike" kern="1200" cap="none" spc="0" normalizeH="0" baseline="0" noProof="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ự</a:t>
            </a:r>
            <a:r>
              <a:rPr kumimoji="0" lang="vi-VN" sz="2800" b="0" i="0" u="none" strike="noStrike" kern="1200" cap="none" spc="0" normalizeH="0" baseline="0" noProof="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ng các công trình cộng đồng, hình thành xóm làng…</a:t>
            </a:r>
          </a:p>
        </p:txBody>
      </p:sp>
    </p:spTree>
    <p:extLst>
      <p:ext uri="{BB962C8B-B14F-4D97-AF65-F5344CB8AC3E}">
        <p14:creationId xmlns:p14="http://schemas.microsoft.com/office/powerpoint/2010/main" val="3918930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3ECB90-ED18-D915-B98B-73B192E52F03}"/>
              </a:ext>
            </a:extLst>
          </p:cNvPr>
          <p:cNvPicPr>
            <a:picLocks noChangeAspect="1"/>
          </p:cNvPicPr>
          <p:nvPr/>
        </p:nvPicPr>
        <p:blipFill>
          <a:blip r:embed="rId2"/>
          <a:stretch>
            <a:fillRect/>
          </a:stretch>
        </p:blipFill>
        <p:spPr>
          <a:xfrm>
            <a:off x="0" y="0"/>
            <a:ext cx="12192000" cy="7026442"/>
          </a:xfrm>
          <a:prstGeom prst="rect">
            <a:avLst/>
          </a:prstGeom>
        </p:spPr>
      </p:pic>
    </p:spTree>
    <p:extLst>
      <p:ext uri="{BB962C8B-B14F-4D97-AF65-F5344CB8AC3E}">
        <p14:creationId xmlns:p14="http://schemas.microsoft.com/office/powerpoint/2010/main" val="1921377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2018" name="Rectangle 2017">
            <a:extLst>
              <a:ext uri="{FF2B5EF4-FFF2-40B4-BE49-F238E27FC236}">
                <a16:creationId xmlns:a16="http://schemas.microsoft.com/office/drawing/2014/main" id="{7654DC42-72C1-04D6-8609-B03B33E8AC5D}"/>
              </a:ext>
            </a:extLst>
          </p:cNvPr>
          <p:cNvSpPr/>
          <p:nvPr/>
        </p:nvSpPr>
        <p:spPr>
          <a:xfrm>
            <a:off x="0" y="0"/>
            <a:ext cx="12192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027" name="Picture 2026">
            <a:extLst>
              <a:ext uri="{FF2B5EF4-FFF2-40B4-BE49-F238E27FC236}">
                <a16:creationId xmlns:a16="http://schemas.microsoft.com/office/drawing/2014/main" id="{CACA32F7-E3FE-6F16-075F-1A9C4E26D219}"/>
              </a:ext>
            </a:extLst>
          </p:cNvPr>
          <p:cNvPicPr>
            <a:picLocks noChangeAspect="1"/>
          </p:cNvPicPr>
          <p:nvPr/>
        </p:nvPicPr>
        <p:blipFill>
          <a:blip r:embed="rId3"/>
          <a:stretch>
            <a:fillRect/>
          </a:stretch>
        </p:blipFill>
        <p:spPr>
          <a:xfrm>
            <a:off x="11092476" y="5967088"/>
            <a:ext cx="1095961" cy="1095961"/>
          </a:xfrm>
          <a:prstGeom prst="rect">
            <a:avLst/>
          </a:prstGeom>
        </p:spPr>
      </p:pic>
      <p:sp>
        <p:nvSpPr>
          <p:cNvPr id="7" name="Rectangle 6">
            <a:extLst>
              <a:ext uri="{FF2B5EF4-FFF2-40B4-BE49-F238E27FC236}">
                <a16:creationId xmlns:a16="http://schemas.microsoft.com/office/drawing/2014/main" id="{10D84E58-42BD-7537-C8FF-1B0B934204CE}"/>
              </a:ext>
            </a:extLst>
          </p:cNvPr>
          <p:cNvSpPr/>
          <p:nvPr/>
        </p:nvSpPr>
        <p:spPr>
          <a:xfrm>
            <a:off x="-1" y="798839"/>
            <a:ext cx="12188437" cy="13104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Shape 7">
            <a:extLst>
              <a:ext uri="{FF2B5EF4-FFF2-40B4-BE49-F238E27FC236}">
                <a16:creationId xmlns:a16="http://schemas.microsoft.com/office/drawing/2014/main" id="{728F5C70-7C69-15BC-41D6-2B9CB5EAED1B}"/>
              </a:ext>
            </a:extLst>
          </p:cNvPr>
          <p:cNvSpPr/>
          <p:nvPr/>
        </p:nvSpPr>
        <p:spPr>
          <a:xfrm>
            <a:off x="146749" y="5635"/>
            <a:ext cx="1970810" cy="1535040"/>
          </a:xfrm>
          <a:custGeom>
            <a:avLst/>
            <a:gdLst>
              <a:gd name="connsiteX0" fmla="*/ 0 w 8531905"/>
              <a:gd name="connsiteY0" fmla="*/ 255845 h 1535040"/>
              <a:gd name="connsiteX1" fmla="*/ 255845 w 8531905"/>
              <a:gd name="connsiteY1" fmla="*/ 0 h 1535040"/>
              <a:gd name="connsiteX2" fmla="*/ 8276060 w 8531905"/>
              <a:gd name="connsiteY2" fmla="*/ 0 h 1535040"/>
              <a:gd name="connsiteX3" fmla="*/ 8531905 w 8531905"/>
              <a:gd name="connsiteY3" fmla="*/ 255845 h 1535040"/>
              <a:gd name="connsiteX4" fmla="*/ 8531905 w 8531905"/>
              <a:gd name="connsiteY4" fmla="*/ 1279195 h 1535040"/>
              <a:gd name="connsiteX5" fmla="*/ 8276060 w 8531905"/>
              <a:gd name="connsiteY5" fmla="*/ 1535040 h 1535040"/>
              <a:gd name="connsiteX6" fmla="*/ 255845 w 8531905"/>
              <a:gd name="connsiteY6" fmla="*/ 1535040 h 1535040"/>
              <a:gd name="connsiteX7" fmla="*/ 0 w 8531905"/>
              <a:gd name="connsiteY7" fmla="*/ 1279195 h 1535040"/>
              <a:gd name="connsiteX8" fmla="*/ 0 w 8531905"/>
              <a:gd name="connsiteY8" fmla="*/ 255845 h 153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1905" h="1535040">
                <a:moveTo>
                  <a:pt x="0" y="255845"/>
                </a:moveTo>
                <a:cubicBezTo>
                  <a:pt x="0" y="114546"/>
                  <a:pt x="114546" y="0"/>
                  <a:pt x="255845" y="0"/>
                </a:cubicBezTo>
                <a:lnTo>
                  <a:pt x="8276060" y="0"/>
                </a:lnTo>
                <a:cubicBezTo>
                  <a:pt x="8417359" y="0"/>
                  <a:pt x="8531905" y="114546"/>
                  <a:pt x="8531905" y="255845"/>
                </a:cubicBezTo>
                <a:lnTo>
                  <a:pt x="8531905" y="1279195"/>
                </a:lnTo>
                <a:cubicBezTo>
                  <a:pt x="8531905" y="1420494"/>
                  <a:pt x="8417359" y="1535040"/>
                  <a:pt x="8276060" y="1535040"/>
                </a:cubicBezTo>
                <a:lnTo>
                  <a:pt x="255845" y="1535040"/>
                </a:lnTo>
                <a:cubicBezTo>
                  <a:pt x="114546" y="1535040"/>
                  <a:pt x="0" y="1420494"/>
                  <a:pt x="0" y="1279195"/>
                </a:cubicBezTo>
                <a:lnTo>
                  <a:pt x="0" y="25584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7420" tIns="74934" rIns="397420" bIns="74934"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Ngay khi mới ra đời</a:t>
            </a:r>
          </a:p>
        </p:txBody>
      </p:sp>
      <p:sp>
        <p:nvSpPr>
          <p:cNvPr id="9" name="Rectangle 8">
            <a:extLst>
              <a:ext uri="{FF2B5EF4-FFF2-40B4-BE49-F238E27FC236}">
                <a16:creationId xmlns:a16="http://schemas.microsoft.com/office/drawing/2014/main" id="{91331F73-BEAB-712A-E4A6-F090A3834D87}"/>
              </a:ext>
            </a:extLst>
          </p:cNvPr>
          <p:cNvSpPr/>
          <p:nvPr/>
        </p:nvSpPr>
        <p:spPr>
          <a:xfrm>
            <a:off x="-1" y="3157559"/>
            <a:ext cx="12188437" cy="13104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94A4F0F0-5362-2FB1-2300-2548BC985843}"/>
              </a:ext>
            </a:extLst>
          </p:cNvPr>
          <p:cNvSpPr/>
          <p:nvPr/>
        </p:nvSpPr>
        <p:spPr>
          <a:xfrm>
            <a:off x="146749" y="2403493"/>
            <a:ext cx="3168496" cy="1310400"/>
          </a:xfrm>
          <a:custGeom>
            <a:avLst/>
            <a:gdLst>
              <a:gd name="connsiteX0" fmla="*/ 0 w 8531905"/>
              <a:gd name="connsiteY0" fmla="*/ 255845 h 1535040"/>
              <a:gd name="connsiteX1" fmla="*/ 255845 w 8531905"/>
              <a:gd name="connsiteY1" fmla="*/ 0 h 1535040"/>
              <a:gd name="connsiteX2" fmla="*/ 8276060 w 8531905"/>
              <a:gd name="connsiteY2" fmla="*/ 0 h 1535040"/>
              <a:gd name="connsiteX3" fmla="*/ 8531905 w 8531905"/>
              <a:gd name="connsiteY3" fmla="*/ 255845 h 1535040"/>
              <a:gd name="connsiteX4" fmla="*/ 8531905 w 8531905"/>
              <a:gd name="connsiteY4" fmla="*/ 1279195 h 1535040"/>
              <a:gd name="connsiteX5" fmla="*/ 8276060 w 8531905"/>
              <a:gd name="connsiteY5" fmla="*/ 1535040 h 1535040"/>
              <a:gd name="connsiteX6" fmla="*/ 255845 w 8531905"/>
              <a:gd name="connsiteY6" fmla="*/ 1535040 h 1535040"/>
              <a:gd name="connsiteX7" fmla="*/ 0 w 8531905"/>
              <a:gd name="connsiteY7" fmla="*/ 1279195 h 1535040"/>
              <a:gd name="connsiteX8" fmla="*/ 0 w 8531905"/>
              <a:gd name="connsiteY8" fmla="*/ 255845 h 153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1905" h="1535040">
                <a:moveTo>
                  <a:pt x="0" y="255845"/>
                </a:moveTo>
                <a:cubicBezTo>
                  <a:pt x="0" y="114546"/>
                  <a:pt x="114546" y="0"/>
                  <a:pt x="255845" y="0"/>
                </a:cubicBezTo>
                <a:lnTo>
                  <a:pt x="8276060" y="0"/>
                </a:lnTo>
                <a:cubicBezTo>
                  <a:pt x="8417359" y="0"/>
                  <a:pt x="8531905" y="114546"/>
                  <a:pt x="8531905" y="255845"/>
                </a:cubicBezTo>
                <a:lnTo>
                  <a:pt x="8531905" y="1279195"/>
                </a:lnTo>
                <a:cubicBezTo>
                  <a:pt x="8531905" y="1420494"/>
                  <a:pt x="8417359" y="1535040"/>
                  <a:pt x="8276060" y="1535040"/>
                </a:cubicBezTo>
                <a:lnTo>
                  <a:pt x="255845" y="1535040"/>
                </a:lnTo>
                <a:cubicBezTo>
                  <a:pt x="114546" y="1535040"/>
                  <a:pt x="0" y="1420494"/>
                  <a:pt x="0" y="1279195"/>
                </a:cubicBezTo>
                <a:lnTo>
                  <a:pt x="0" y="25584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7420" tIns="74934" rIns="397420" bIns="74934" numCol="1" spcCol="1270" anchor="ctr" anchorCtr="0">
            <a:noAutofit/>
          </a:bodyPr>
          <a:lstStyle/>
          <a:p>
            <a:pPr marL="0" marR="0" lvl="0" indent="0" algn="l" defTabSz="23114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Trong các cuộc đấu tranh chống giặc ngoại xâm</a:t>
            </a:r>
          </a:p>
        </p:txBody>
      </p:sp>
      <p:sp>
        <p:nvSpPr>
          <p:cNvPr id="11" name="Rectangle 10">
            <a:extLst>
              <a:ext uri="{FF2B5EF4-FFF2-40B4-BE49-F238E27FC236}">
                <a16:creationId xmlns:a16="http://schemas.microsoft.com/office/drawing/2014/main" id="{719A36B5-05F0-0103-01EA-8785ED18B02D}"/>
              </a:ext>
            </a:extLst>
          </p:cNvPr>
          <p:cNvSpPr/>
          <p:nvPr/>
        </p:nvSpPr>
        <p:spPr>
          <a:xfrm>
            <a:off x="-1" y="5516280"/>
            <a:ext cx="12188437" cy="13104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Shape 11">
            <a:extLst>
              <a:ext uri="{FF2B5EF4-FFF2-40B4-BE49-F238E27FC236}">
                <a16:creationId xmlns:a16="http://schemas.microsoft.com/office/drawing/2014/main" id="{C5616BC3-1144-8FFC-0A7A-E3F3BCDE29A7}"/>
              </a:ext>
            </a:extLst>
          </p:cNvPr>
          <p:cNvSpPr/>
          <p:nvPr/>
        </p:nvSpPr>
        <p:spPr>
          <a:xfrm>
            <a:off x="146749" y="4695261"/>
            <a:ext cx="3192559" cy="1310400"/>
          </a:xfrm>
          <a:custGeom>
            <a:avLst/>
            <a:gdLst>
              <a:gd name="connsiteX0" fmla="*/ 0 w 8531905"/>
              <a:gd name="connsiteY0" fmla="*/ 255845 h 1535040"/>
              <a:gd name="connsiteX1" fmla="*/ 255845 w 8531905"/>
              <a:gd name="connsiteY1" fmla="*/ 0 h 1535040"/>
              <a:gd name="connsiteX2" fmla="*/ 8276060 w 8531905"/>
              <a:gd name="connsiteY2" fmla="*/ 0 h 1535040"/>
              <a:gd name="connsiteX3" fmla="*/ 8531905 w 8531905"/>
              <a:gd name="connsiteY3" fmla="*/ 255845 h 1535040"/>
              <a:gd name="connsiteX4" fmla="*/ 8531905 w 8531905"/>
              <a:gd name="connsiteY4" fmla="*/ 1279195 h 1535040"/>
              <a:gd name="connsiteX5" fmla="*/ 8276060 w 8531905"/>
              <a:gd name="connsiteY5" fmla="*/ 1535040 h 1535040"/>
              <a:gd name="connsiteX6" fmla="*/ 255845 w 8531905"/>
              <a:gd name="connsiteY6" fmla="*/ 1535040 h 1535040"/>
              <a:gd name="connsiteX7" fmla="*/ 0 w 8531905"/>
              <a:gd name="connsiteY7" fmla="*/ 1279195 h 1535040"/>
              <a:gd name="connsiteX8" fmla="*/ 0 w 8531905"/>
              <a:gd name="connsiteY8" fmla="*/ 255845 h 153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1905" h="1535040">
                <a:moveTo>
                  <a:pt x="0" y="255845"/>
                </a:moveTo>
                <a:cubicBezTo>
                  <a:pt x="0" y="114546"/>
                  <a:pt x="114546" y="0"/>
                  <a:pt x="255845" y="0"/>
                </a:cubicBezTo>
                <a:lnTo>
                  <a:pt x="8276060" y="0"/>
                </a:lnTo>
                <a:cubicBezTo>
                  <a:pt x="8417359" y="0"/>
                  <a:pt x="8531905" y="114546"/>
                  <a:pt x="8531905" y="255845"/>
                </a:cubicBezTo>
                <a:lnTo>
                  <a:pt x="8531905" y="1279195"/>
                </a:lnTo>
                <a:cubicBezTo>
                  <a:pt x="8531905" y="1420494"/>
                  <a:pt x="8417359" y="1535040"/>
                  <a:pt x="8276060" y="1535040"/>
                </a:cubicBezTo>
                <a:lnTo>
                  <a:pt x="255845" y="1535040"/>
                </a:lnTo>
                <a:cubicBezTo>
                  <a:pt x="114546" y="1535040"/>
                  <a:pt x="0" y="1420494"/>
                  <a:pt x="0" y="1279195"/>
                </a:cubicBezTo>
                <a:lnTo>
                  <a:pt x="0" y="25584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7420" tIns="74934" rIns="397420" bIns="74934" numCol="1" spcCol="1270" anchor="ctr" anchorCtr="0">
            <a:noAutofit/>
          </a:bodyPr>
          <a:lstStyle/>
          <a:p>
            <a:pPr marL="0" marR="0" lvl="0" indent="0" algn="l" defTabSz="23114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Trong thời bình</a:t>
            </a:r>
          </a:p>
        </p:txBody>
      </p:sp>
      <p:sp>
        <p:nvSpPr>
          <p:cNvPr id="13" name="TextBox 12">
            <a:extLst>
              <a:ext uri="{FF2B5EF4-FFF2-40B4-BE49-F238E27FC236}">
                <a16:creationId xmlns:a16="http://schemas.microsoft.com/office/drawing/2014/main" id="{C39B89B9-413C-CE4E-19A3-96D4A8C5903A}"/>
              </a:ext>
            </a:extLst>
          </p:cNvPr>
          <p:cNvSpPr txBox="1"/>
          <p:nvPr/>
        </p:nvSpPr>
        <p:spPr>
          <a:xfrm>
            <a:off x="2264308" y="826768"/>
            <a:ext cx="9937246" cy="1384995"/>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vi-VN" sz="2800" b="0" i="0" u="none" strike="noStrike" kern="1200" cap="none" spc="0" normalizeH="0" baseline="0" noProof="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Ngay từ khi ra đời, người Việt cổ đã sớm tạo nên cộng đồng trong các hoạt động trị thuỷ, xây d</a:t>
            </a:r>
            <a:r>
              <a:rPr kumimoji="0" lang="en-US" sz="2800" b="0" i="0" u="none" strike="noStrike" kern="1200" cap="none" spc="0" normalizeH="0" baseline="0" noProof="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ự</a:t>
            </a:r>
            <a:r>
              <a:rPr kumimoji="0" lang="vi-VN" sz="2800" b="0" i="0" u="none" strike="noStrike" kern="1200" cap="none" spc="0" normalizeH="0" baseline="0" noProof="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ng các công trình cộng đồng, hình thành xóm làng…</a:t>
            </a:r>
          </a:p>
        </p:txBody>
      </p:sp>
      <p:sp>
        <p:nvSpPr>
          <p:cNvPr id="14" name="TextBox 13">
            <a:extLst>
              <a:ext uri="{FF2B5EF4-FFF2-40B4-BE49-F238E27FC236}">
                <a16:creationId xmlns:a16="http://schemas.microsoft.com/office/drawing/2014/main" id="{ED29DB9D-0D13-4DE0-7239-16ECD2017C25}"/>
              </a:ext>
            </a:extLst>
          </p:cNvPr>
          <p:cNvSpPr txBox="1"/>
          <p:nvPr/>
        </p:nvSpPr>
        <p:spPr>
          <a:xfrm>
            <a:off x="3509166" y="3233838"/>
            <a:ext cx="8485348" cy="954107"/>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Đại đoàn kết dân tộc tạo nên sức mạnh quyết định cho mọi thắng lợi bảo vệ vững chắc nền độc lập.</a:t>
            </a:r>
            <a:endParaRPr kumimoji="0" lang="vi-VN" sz="2800" b="0" i="0" u="none" strike="noStrike" kern="1200" cap="none" spc="0" normalizeH="0" baseline="0" noProof="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537702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4C26B7-4B58-3E87-4291-2308DE7B6891}"/>
              </a:ext>
            </a:extLst>
          </p:cNvPr>
          <p:cNvSpPr txBox="1"/>
          <p:nvPr/>
        </p:nvSpPr>
        <p:spPr>
          <a:xfrm>
            <a:off x="0" y="889843"/>
            <a:ext cx="5818149" cy="50783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rPr>
              <a:t>Quá trình dựng nước trên cơ sở đoàn kết để chinh phục thiên nhiên và nhu cầu chống giặc ngoại xâm đã nhanh chóng phát triển thành sức mạnh đoàn kết toàn dân tộc, trở thành truyền thống trong suốt chiều dài lịch sử dựng nước và giữ nước. </a:t>
            </a:r>
            <a:endParaRPr kumimoji="0" lang="en-US" sz="36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398A39B8-3657-36E9-D516-14C29D610269}"/>
              </a:ext>
            </a:extLst>
          </p:cNvPr>
          <p:cNvPicPr>
            <a:picLocks noChangeAspect="1"/>
          </p:cNvPicPr>
          <p:nvPr/>
        </p:nvPicPr>
        <p:blipFill>
          <a:blip r:embed="rId3"/>
          <a:stretch>
            <a:fillRect/>
          </a:stretch>
        </p:blipFill>
        <p:spPr>
          <a:xfrm>
            <a:off x="6096000" y="0"/>
            <a:ext cx="6096000" cy="6858000"/>
          </a:xfrm>
          <a:prstGeom prst="rect">
            <a:avLst/>
          </a:prstGeom>
        </p:spPr>
      </p:pic>
    </p:spTree>
    <p:extLst>
      <p:ext uri="{BB962C8B-B14F-4D97-AF65-F5344CB8AC3E}">
        <p14:creationId xmlns:p14="http://schemas.microsoft.com/office/powerpoint/2010/main" val="3223953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BD41B29-4711-1D93-2C2E-81D4A4254502}"/>
              </a:ext>
            </a:extLst>
          </p:cNvPr>
          <p:cNvSpPr txBox="1"/>
          <p:nvPr/>
        </p:nvSpPr>
        <p:spPr>
          <a:xfrm>
            <a:off x="6096000" y="597701"/>
            <a:ext cx="5820937" cy="3970318"/>
          </a:xfrm>
          <a:prstGeom prst="rect">
            <a:avLst/>
          </a:prstGeom>
          <a:noFill/>
        </p:spPr>
        <p:txBody>
          <a:bodyPr wrap="square">
            <a:spAutoFit/>
          </a:bodyPr>
          <a:lstStyle/>
          <a:p>
            <a:pPr algn="just"/>
            <a:r>
              <a:rPr lang="vi-VN" sz="3600">
                <a:latin typeface="+mj-lt"/>
              </a:rPr>
              <a:t>Các cuộc kháng chiến chống quân Mông – Nguyên (thế kỉ XIII) Hưng Đạo Vương Trần Quốc Tuấn: “Vua tôi đồng lòng, anh em hoà thuận, cả nước góp sức chiến đấu nên giặc phải bó tay”.</a:t>
            </a:r>
          </a:p>
        </p:txBody>
      </p:sp>
      <p:pic>
        <p:nvPicPr>
          <p:cNvPr id="10" name="Picture 9">
            <a:extLst>
              <a:ext uri="{FF2B5EF4-FFF2-40B4-BE49-F238E27FC236}">
                <a16:creationId xmlns:a16="http://schemas.microsoft.com/office/drawing/2014/main" id="{8A8C8768-96AE-06F6-1577-59A8147E1CC1}"/>
              </a:ext>
            </a:extLst>
          </p:cNvPr>
          <p:cNvPicPr>
            <a:picLocks noChangeAspect="1"/>
          </p:cNvPicPr>
          <p:nvPr/>
        </p:nvPicPr>
        <p:blipFill>
          <a:blip r:embed="rId2"/>
          <a:stretch>
            <a:fillRect/>
          </a:stretch>
        </p:blipFill>
        <p:spPr>
          <a:xfrm>
            <a:off x="0" y="0"/>
            <a:ext cx="6096000" cy="5776332"/>
          </a:xfrm>
          <a:prstGeom prst="rect">
            <a:avLst/>
          </a:prstGeom>
        </p:spPr>
      </p:pic>
    </p:spTree>
    <p:extLst>
      <p:ext uri="{BB962C8B-B14F-4D97-AF65-F5344CB8AC3E}">
        <p14:creationId xmlns:p14="http://schemas.microsoft.com/office/powerpoint/2010/main" val="199719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par>
                                <p:cTn id="8" presetID="16" presetClass="entr" presetSubtype="4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out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2018" name="Rectangle 2017">
            <a:extLst>
              <a:ext uri="{FF2B5EF4-FFF2-40B4-BE49-F238E27FC236}">
                <a16:creationId xmlns:a16="http://schemas.microsoft.com/office/drawing/2014/main" id="{7654DC42-72C1-04D6-8609-B03B33E8AC5D}"/>
              </a:ext>
            </a:extLst>
          </p:cNvPr>
          <p:cNvSpPr/>
          <p:nvPr/>
        </p:nvSpPr>
        <p:spPr>
          <a:xfrm>
            <a:off x="0" y="0"/>
            <a:ext cx="12192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027" name="Picture 2026">
            <a:extLst>
              <a:ext uri="{FF2B5EF4-FFF2-40B4-BE49-F238E27FC236}">
                <a16:creationId xmlns:a16="http://schemas.microsoft.com/office/drawing/2014/main" id="{CACA32F7-E3FE-6F16-075F-1A9C4E26D219}"/>
              </a:ext>
            </a:extLst>
          </p:cNvPr>
          <p:cNvPicPr>
            <a:picLocks noChangeAspect="1"/>
          </p:cNvPicPr>
          <p:nvPr/>
        </p:nvPicPr>
        <p:blipFill>
          <a:blip r:embed="rId3"/>
          <a:stretch>
            <a:fillRect/>
          </a:stretch>
        </p:blipFill>
        <p:spPr>
          <a:xfrm>
            <a:off x="11092476" y="5967088"/>
            <a:ext cx="1095961" cy="1095961"/>
          </a:xfrm>
          <a:prstGeom prst="rect">
            <a:avLst/>
          </a:prstGeom>
        </p:spPr>
      </p:pic>
      <p:sp>
        <p:nvSpPr>
          <p:cNvPr id="7" name="Rectangle 6">
            <a:extLst>
              <a:ext uri="{FF2B5EF4-FFF2-40B4-BE49-F238E27FC236}">
                <a16:creationId xmlns:a16="http://schemas.microsoft.com/office/drawing/2014/main" id="{10D84E58-42BD-7537-C8FF-1B0B934204CE}"/>
              </a:ext>
            </a:extLst>
          </p:cNvPr>
          <p:cNvSpPr/>
          <p:nvPr/>
        </p:nvSpPr>
        <p:spPr>
          <a:xfrm>
            <a:off x="-1" y="798839"/>
            <a:ext cx="12188437" cy="13104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Shape 7">
            <a:extLst>
              <a:ext uri="{FF2B5EF4-FFF2-40B4-BE49-F238E27FC236}">
                <a16:creationId xmlns:a16="http://schemas.microsoft.com/office/drawing/2014/main" id="{728F5C70-7C69-15BC-41D6-2B9CB5EAED1B}"/>
              </a:ext>
            </a:extLst>
          </p:cNvPr>
          <p:cNvSpPr/>
          <p:nvPr/>
        </p:nvSpPr>
        <p:spPr>
          <a:xfrm>
            <a:off x="146749" y="5635"/>
            <a:ext cx="1970810" cy="1535040"/>
          </a:xfrm>
          <a:custGeom>
            <a:avLst/>
            <a:gdLst>
              <a:gd name="connsiteX0" fmla="*/ 0 w 8531905"/>
              <a:gd name="connsiteY0" fmla="*/ 255845 h 1535040"/>
              <a:gd name="connsiteX1" fmla="*/ 255845 w 8531905"/>
              <a:gd name="connsiteY1" fmla="*/ 0 h 1535040"/>
              <a:gd name="connsiteX2" fmla="*/ 8276060 w 8531905"/>
              <a:gd name="connsiteY2" fmla="*/ 0 h 1535040"/>
              <a:gd name="connsiteX3" fmla="*/ 8531905 w 8531905"/>
              <a:gd name="connsiteY3" fmla="*/ 255845 h 1535040"/>
              <a:gd name="connsiteX4" fmla="*/ 8531905 w 8531905"/>
              <a:gd name="connsiteY4" fmla="*/ 1279195 h 1535040"/>
              <a:gd name="connsiteX5" fmla="*/ 8276060 w 8531905"/>
              <a:gd name="connsiteY5" fmla="*/ 1535040 h 1535040"/>
              <a:gd name="connsiteX6" fmla="*/ 255845 w 8531905"/>
              <a:gd name="connsiteY6" fmla="*/ 1535040 h 1535040"/>
              <a:gd name="connsiteX7" fmla="*/ 0 w 8531905"/>
              <a:gd name="connsiteY7" fmla="*/ 1279195 h 1535040"/>
              <a:gd name="connsiteX8" fmla="*/ 0 w 8531905"/>
              <a:gd name="connsiteY8" fmla="*/ 255845 h 153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1905" h="1535040">
                <a:moveTo>
                  <a:pt x="0" y="255845"/>
                </a:moveTo>
                <a:cubicBezTo>
                  <a:pt x="0" y="114546"/>
                  <a:pt x="114546" y="0"/>
                  <a:pt x="255845" y="0"/>
                </a:cubicBezTo>
                <a:lnTo>
                  <a:pt x="8276060" y="0"/>
                </a:lnTo>
                <a:cubicBezTo>
                  <a:pt x="8417359" y="0"/>
                  <a:pt x="8531905" y="114546"/>
                  <a:pt x="8531905" y="255845"/>
                </a:cubicBezTo>
                <a:lnTo>
                  <a:pt x="8531905" y="1279195"/>
                </a:lnTo>
                <a:cubicBezTo>
                  <a:pt x="8531905" y="1420494"/>
                  <a:pt x="8417359" y="1535040"/>
                  <a:pt x="8276060" y="1535040"/>
                </a:cubicBezTo>
                <a:lnTo>
                  <a:pt x="255845" y="1535040"/>
                </a:lnTo>
                <a:cubicBezTo>
                  <a:pt x="114546" y="1535040"/>
                  <a:pt x="0" y="1420494"/>
                  <a:pt x="0" y="1279195"/>
                </a:cubicBezTo>
                <a:lnTo>
                  <a:pt x="0" y="25584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7420" tIns="74934" rIns="397420" bIns="74934"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Ngay khi mới ra đời</a:t>
            </a:r>
          </a:p>
        </p:txBody>
      </p:sp>
      <p:sp>
        <p:nvSpPr>
          <p:cNvPr id="9" name="Rectangle 8">
            <a:extLst>
              <a:ext uri="{FF2B5EF4-FFF2-40B4-BE49-F238E27FC236}">
                <a16:creationId xmlns:a16="http://schemas.microsoft.com/office/drawing/2014/main" id="{91331F73-BEAB-712A-E4A6-F090A3834D87}"/>
              </a:ext>
            </a:extLst>
          </p:cNvPr>
          <p:cNvSpPr/>
          <p:nvPr/>
        </p:nvSpPr>
        <p:spPr>
          <a:xfrm>
            <a:off x="-1" y="3157559"/>
            <a:ext cx="12188437" cy="13104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94A4F0F0-5362-2FB1-2300-2548BC985843}"/>
              </a:ext>
            </a:extLst>
          </p:cNvPr>
          <p:cNvSpPr/>
          <p:nvPr/>
        </p:nvSpPr>
        <p:spPr>
          <a:xfrm>
            <a:off x="146749" y="2403493"/>
            <a:ext cx="3168496" cy="1310400"/>
          </a:xfrm>
          <a:custGeom>
            <a:avLst/>
            <a:gdLst>
              <a:gd name="connsiteX0" fmla="*/ 0 w 8531905"/>
              <a:gd name="connsiteY0" fmla="*/ 255845 h 1535040"/>
              <a:gd name="connsiteX1" fmla="*/ 255845 w 8531905"/>
              <a:gd name="connsiteY1" fmla="*/ 0 h 1535040"/>
              <a:gd name="connsiteX2" fmla="*/ 8276060 w 8531905"/>
              <a:gd name="connsiteY2" fmla="*/ 0 h 1535040"/>
              <a:gd name="connsiteX3" fmla="*/ 8531905 w 8531905"/>
              <a:gd name="connsiteY3" fmla="*/ 255845 h 1535040"/>
              <a:gd name="connsiteX4" fmla="*/ 8531905 w 8531905"/>
              <a:gd name="connsiteY4" fmla="*/ 1279195 h 1535040"/>
              <a:gd name="connsiteX5" fmla="*/ 8276060 w 8531905"/>
              <a:gd name="connsiteY5" fmla="*/ 1535040 h 1535040"/>
              <a:gd name="connsiteX6" fmla="*/ 255845 w 8531905"/>
              <a:gd name="connsiteY6" fmla="*/ 1535040 h 1535040"/>
              <a:gd name="connsiteX7" fmla="*/ 0 w 8531905"/>
              <a:gd name="connsiteY7" fmla="*/ 1279195 h 1535040"/>
              <a:gd name="connsiteX8" fmla="*/ 0 w 8531905"/>
              <a:gd name="connsiteY8" fmla="*/ 255845 h 153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1905" h="1535040">
                <a:moveTo>
                  <a:pt x="0" y="255845"/>
                </a:moveTo>
                <a:cubicBezTo>
                  <a:pt x="0" y="114546"/>
                  <a:pt x="114546" y="0"/>
                  <a:pt x="255845" y="0"/>
                </a:cubicBezTo>
                <a:lnTo>
                  <a:pt x="8276060" y="0"/>
                </a:lnTo>
                <a:cubicBezTo>
                  <a:pt x="8417359" y="0"/>
                  <a:pt x="8531905" y="114546"/>
                  <a:pt x="8531905" y="255845"/>
                </a:cubicBezTo>
                <a:lnTo>
                  <a:pt x="8531905" y="1279195"/>
                </a:lnTo>
                <a:cubicBezTo>
                  <a:pt x="8531905" y="1420494"/>
                  <a:pt x="8417359" y="1535040"/>
                  <a:pt x="8276060" y="1535040"/>
                </a:cubicBezTo>
                <a:lnTo>
                  <a:pt x="255845" y="1535040"/>
                </a:lnTo>
                <a:cubicBezTo>
                  <a:pt x="114546" y="1535040"/>
                  <a:pt x="0" y="1420494"/>
                  <a:pt x="0" y="1279195"/>
                </a:cubicBezTo>
                <a:lnTo>
                  <a:pt x="0" y="25584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7420" tIns="74934" rIns="397420" bIns="74934" numCol="1" spcCol="1270" anchor="ctr" anchorCtr="0">
            <a:noAutofit/>
          </a:bodyPr>
          <a:lstStyle/>
          <a:p>
            <a:pPr marL="0" marR="0" lvl="0" indent="0" algn="l" defTabSz="23114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Trong các cuộc đấu tranh chống giặc ngoại xâm</a:t>
            </a:r>
          </a:p>
        </p:txBody>
      </p:sp>
      <p:sp>
        <p:nvSpPr>
          <p:cNvPr id="11" name="Rectangle 10">
            <a:extLst>
              <a:ext uri="{FF2B5EF4-FFF2-40B4-BE49-F238E27FC236}">
                <a16:creationId xmlns:a16="http://schemas.microsoft.com/office/drawing/2014/main" id="{719A36B5-05F0-0103-01EA-8785ED18B02D}"/>
              </a:ext>
            </a:extLst>
          </p:cNvPr>
          <p:cNvSpPr/>
          <p:nvPr/>
        </p:nvSpPr>
        <p:spPr>
          <a:xfrm>
            <a:off x="-1" y="5516280"/>
            <a:ext cx="12188437" cy="13104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Shape 11">
            <a:extLst>
              <a:ext uri="{FF2B5EF4-FFF2-40B4-BE49-F238E27FC236}">
                <a16:creationId xmlns:a16="http://schemas.microsoft.com/office/drawing/2014/main" id="{C5616BC3-1144-8FFC-0A7A-E3F3BCDE29A7}"/>
              </a:ext>
            </a:extLst>
          </p:cNvPr>
          <p:cNvSpPr/>
          <p:nvPr/>
        </p:nvSpPr>
        <p:spPr>
          <a:xfrm>
            <a:off x="146749" y="4695261"/>
            <a:ext cx="3192559" cy="1310400"/>
          </a:xfrm>
          <a:custGeom>
            <a:avLst/>
            <a:gdLst>
              <a:gd name="connsiteX0" fmla="*/ 0 w 8531905"/>
              <a:gd name="connsiteY0" fmla="*/ 255845 h 1535040"/>
              <a:gd name="connsiteX1" fmla="*/ 255845 w 8531905"/>
              <a:gd name="connsiteY1" fmla="*/ 0 h 1535040"/>
              <a:gd name="connsiteX2" fmla="*/ 8276060 w 8531905"/>
              <a:gd name="connsiteY2" fmla="*/ 0 h 1535040"/>
              <a:gd name="connsiteX3" fmla="*/ 8531905 w 8531905"/>
              <a:gd name="connsiteY3" fmla="*/ 255845 h 1535040"/>
              <a:gd name="connsiteX4" fmla="*/ 8531905 w 8531905"/>
              <a:gd name="connsiteY4" fmla="*/ 1279195 h 1535040"/>
              <a:gd name="connsiteX5" fmla="*/ 8276060 w 8531905"/>
              <a:gd name="connsiteY5" fmla="*/ 1535040 h 1535040"/>
              <a:gd name="connsiteX6" fmla="*/ 255845 w 8531905"/>
              <a:gd name="connsiteY6" fmla="*/ 1535040 h 1535040"/>
              <a:gd name="connsiteX7" fmla="*/ 0 w 8531905"/>
              <a:gd name="connsiteY7" fmla="*/ 1279195 h 1535040"/>
              <a:gd name="connsiteX8" fmla="*/ 0 w 8531905"/>
              <a:gd name="connsiteY8" fmla="*/ 255845 h 153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1905" h="1535040">
                <a:moveTo>
                  <a:pt x="0" y="255845"/>
                </a:moveTo>
                <a:cubicBezTo>
                  <a:pt x="0" y="114546"/>
                  <a:pt x="114546" y="0"/>
                  <a:pt x="255845" y="0"/>
                </a:cubicBezTo>
                <a:lnTo>
                  <a:pt x="8276060" y="0"/>
                </a:lnTo>
                <a:cubicBezTo>
                  <a:pt x="8417359" y="0"/>
                  <a:pt x="8531905" y="114546"/>
                  <a:pt x="8531905" y="255845"/>
                </a:cubicBezTo>
                <a:lnTo>
                  <a:pt x="8531905" y="1279195"/>
                </a:lnTo>
                <a:cubicBezTo>
                  <a:pt x="8531905" y="1420494"/>
                  <a:pt x="8417359" y="1535040"/>
                  <a:pt x="8276060" y="1535040"/>
                </a:cubicBezTo>
                <a:lnTo>
                  <a:pt x="255845" y="1535040"/>
                </a:lnTo>
                <a:cubicBezTo>
                  <a:pt x="114546" y="1535040"/>
                  <a:pt x="0" y="1420494"/>
                  <a:pt x="0" y="1279195"/>
                </a:cubicBezTo>
                <a:lnTo>
                  <a:pt x="0" y="25584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7420" tIns="74934" rIns="397420" bIns="74934" numCol="1" spcCol="1270" anchor="ctr" anchorCtr="0">
            <a:noAutofit/>
          </a:bodyPr>
          <a:lstStyle/>
          <a:p>
            <a:pPr marL="0" marR="0" lvl="0" indent="0" algn="l" defTabSz="23114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Trong thời bình</a:t>
            </a:r>
          </a:p>
        </p:txBody>
      </p:sp>
      <p:sp>
        <p:nvSpPr>
          <p:cNvPr id="13" name="TextBox 12">
            <a:extLst>
              <a:ext uri="{FF2B5EF4-FFF2-40B4-BE49-F238E27FC236}">
                <a16:creationId xmlns:a16="http://schemas.microsoft.com/office/drawing/2014/main" id="{C39B89B9-413C-CE4E-19A3-96D4A8C5903A}"/>
              </a:ext>
            </a:extLst>
          </p:cNvPr>
          <p:cNvSpPr txBox="1"/>
          <p:nvPr/>
        </p:nvSpPr>
        <p:spPr>
          <a:xfrm>
            <a:off x="2264308" y="826768"/>
            <a:ext cx="9937246" cy="1384995"/>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vi-VN" sz="2800" b="0" i="0" u="none" strike="noStrike" kern="1200" cap="none" spc="0" normalizeH="0" baseline="0" noProof="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Ngay từ khi ra đời, người Việt cổ đã sớm tạo nên cộng đồng trong các hoạt động trị thuỷ, xây d</a:t>
            </a:r>
            <a:r>
              <a:rPr kumimoji="0" lang="en-US" sz="2800" b="0" i="0" u="none" strike="noStrike" kern="1200" cap="none" spc="0" normalizeH="0" baseline="0" noProof="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ự</a:t>
            </a:r>
            <a:r>
              <a:rPr kumimoji="0" lang="vi-VN" sz="2800" b="0" i="0" u="none" strike="noStrike" kern="1200" cap="none" spc="0" normalizeH="0" baseline="0" noProof="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ng các công trình cộng đồng, hình thành xóm làng…</a:t>
            </a:r>
          </a:p>
        </p:txBody>
      </p:sp>
      <p:sp>
        <p:nvSpPr>
          <p:cNvPr id="14" name="TextBox 13">
            <a:extLst>
              <a:ext uri="{FF2B5EF4-FFF2-40B4-BE49-F238E27FC236}">
                <a16:creationId xmlns:a16="http://schemas.microsoft.com/office/drawing/2014/main" id="{ED29DB9D-0D13-4DE0-7239-16ECD2017C25}"/>
              </a:ext>
            </a:extLst>
          </p:cNvPr>
          <p:cNvSpPr txBox="1"/>
          <p:nvPr/>
        </p:nvSpPr>
        <p:spPr>
          <a:xfrm>
            <a:off x="3509166" y="3233838"/>
            <a:ext cx="8485348" cy="954107"/>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Đại đoàn kết dân tộc tạo nên sức mạnh quyết định cho mọi thắng lợi bảo vệ vững chắc nền độc lập.</a:t>
            </a:r>
            <a:endParaRPr kumimoji="0" lang="vi-VN" sz="2800" b="0" i="0" u="none" strike="noStrike" kern="1200" cap="none" spc="0" normalizeH="0" baseline="0" noProof="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id="{A6067FF7-1923-97D7-B603-CE7AE39FA77A}"/>
              </a:ext>
            </a:extLst>
          </p:cNvPr>
          <p:cNvSpPr txBox="1"/>
          <p:nvPr/>
        </p:nvSpPr>
        <p:spPr>
          <a:xfrm>
            <a:off x="3486057" y="5625307"/>
            <a:ext cx="8485348" cy="954107"/>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Đoàn kết dân tộc chính là nhân tố ổn định xã hội, tạo nền tảng xây dựng, phát triển đất nước.</a:t>
            </a:r>
            <a:endParaRPr kumimoji="0" lang="vi-VN" sz="2800" b="0" i="0" u="none" strike="noStrike" kern="1200" cap="none" spc="0" normalizeH="0" baseline="0" noProof="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700194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A7491F-36FF-1D49-D0FA-7AE4D7ACB6C0}"/>
              </a:ext>
            </a:extLst>
          </p:cNvPr>
          <p:cNvPicPr>
            <a:picLocks noChangeAspect="1"/>
          </p:cNvPicPr>
          <p:nvPr/>
        </p:nvPicPr>
        <p:blipFill>
          <a:blip r:embed="rId2"/>
          <a:stretch>
            <a:fillRect/>
          </a:stretch>
        </p:blipFill>
        <p:spPr>
          <a:xfrm>
            <a:off x="0" y="0"/>
            <a:ext cx="6096000" cy="6858000"/>
          </a:xfrm>
          <a:prstGeom prst="rect">
            <a:avLst/>
          </a:prstGeom>
        </p:spPr>
      </p:pic>
      <p:pic>
        <p:nvPicPr>
          <p:cNvPr id="4" name="Picture 3">
            <a:extLst>
              <a:ext uri="{FF2B5EF4-FFF2-40B4-BE49-F238E27FC236}">
                <a16:creationId xmlns:a16="http://schemas.microsoft.com/office/drawing/2014/main" id="{0C376660-1183-D039-719E-A5EC9AA69DFF}"/>
              </a:ext>
            </a:extLst>
          </p:cNvPr>
          <p:cNvPicPr>
            <a:picLocks noChangeAspect="1"/>
          </p:cNvPicPr>
          <p:nvPr/>
        </p:nvPicPr>
        <p:blipFill>
          <a:blip r:embed="rId3"/>
          <a:stretch>
            <a:fillRect/>
          </a:stretch>
        </p:blipFill>
        <p:spPr>
          <a:xfrm>
            <a:off x="6057900" y="0"/>
            <a:ext cx="6134100" cy="6858000"/>
          </a:xfrm>
          <a:prstGeom prst="rect">
            <a:avLst/>
          </a:prstGeom>
        </p:spPr>
      </p:pic>
    </p:spTree>
    <p:extLst>
      <p:ext uri="{BB962C8B-B14F-4D97-AF65-F5344CB8AC3E}">
        <p14:creationId xmlns:p14="http://schemas.microsoft.com/office/powerpoint/2010/main" val="8811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390A13-CE5D-25C0-FF44-576519AA2B6A}"/>
              </a:ext>
            </a:extLst>
          </p:cNvPr>
          <p:cNvPicPr>
            <a:picLocks noChangeAspect="1"/>
          </p:cNvPicPr>
          <p:nvPr/>
        </p:nvPicPr>
        <p:blipFill>
          <a:blip r:embed="rId2"/>
          <a:stretch>
            <a:fillRect/>
          </a:stretch>
        </p:blipFill>
        <p:spPr>
          <a:xfrm>
            <a:off x="7291137" y="385010"/>
            <a:ext cx="4572000" cy="6160169"/>
          </a:xfrm>
          <a:prstGeom prst="roundRect">
            <a:avLst>
              <a:gd name="adj" fmla="val 7193"/>
            </a:avLst>
          </a:prstGeom>
        </p:spPr>
      </p:pic>
      <p:sp>
        <p:nvSpPr>
          <p:cNvPr id="10" name="TextBox 9">
            <a:extLst>
              <a:ext uri="{FF2B5EF4-FFF2-40B4-BE49-F238E27FC236}">
                <a16:creationId xmlns:a16="http://schemas.microsoft.com/office/drawing/2014/main" id="{7CC8151C-B74E-8BB1-EB2F-4440C22C23DA}"/>
              </a:ext>
            </a:extLst>
          </p:cNvPr>
          <p:cNvSpPr txBox="1"/>
          <p:nvPr/>
        </p:nvSpPr>
        <p:spPr>
          <a:xfrm>
            <a:off x="437051" y="436383"/>
            <a:ext cx="6942221" cy="1077218"/>
          </a:xfrm>
          <a:prstGeom prst="rect">
            <a:avLst/>
          </a:prstGeom>
          <a:noFill/>
        </p:spPr>
        <p:txBody>
          <a:bodyPr wrap="square">
            <a:spAutoFit/>
          </a:bodyPr>
          <a:lstStyle/>
          <a:p>
            <a:pPr algn="ctr"/>
            <a:r>
              <a:rPr lang="en-US" sz="3200">
                <a:latin typeface="Times New Roman" panose="02020603050405020304" pitchFamily="18" charset="0"/>
                <a:cs typeface="Times New Roman" panose="02020603050405020304" pitchFamily="18" charset="0"/>
              </a:rPr>
              <a:t>“Đoàn kết, đoàn kết, đại đoàn kết, Thành công, thành công, đại thành công!”</a:t>
            </a:r>
          </a:p>
        </p:txBody>
      </p:sp>
      <p:sp>
        <p:nvSpPr>
          <p:cNvPr id="13" name="Rectangle: Rounded Corners 12">
            <a:extLst>
              <a:ext uri="{FF2B5EF4-FFF2-40B4-BE49-F238E27FC236}">
                <a16:creationId xmlns:a16="http://schemas.microsoft.com/office/drawing/2014/main" id="{98FA0563-F18D-4D73-49AD-1C0CD8FEEE35}"/>
              </a:ext>
            </a:extLst>
          </p:cNvPr>
          <p:cNvSpPr/>
          <p:nvPr/>
        </p:nvSpPr>
        <p:spPr>
          <a:xfrm>
            <a:off x="962526" y="2148290"/>
            <a:ext cx="6112042" cy="3734718"/>
          </a:xfrm>
          <a:prstGeom prst="round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E0F5288-D790-9F7D-2838-F864D3F769DC}"/>
              </a:ext>
            </a:extLst>
          </p:cNvPr>
          <p:cNvSpPr txBox="1"/>
          <p:nvPr/>
        </p:nvSpPr>
        <p:spPr>
          <a:xfrm>
            <a:off x="1233237" y="2227135"/>
            <a:ext cx="5619255" cy="3539430"/>
          </a:xfrm>
          <a:prstGeom prst="rect">
            <a:avLst/>
          </a:prstGeom>
          <a:noFill/>
        </p:spPr>
        <p:txBody>
          <a:bodyPr wrap="square" rtlCol="0">
            <a:spAutoFit/>
          </a:bodyPr>
          <a:lstStyle/>
          <a:p>
            <a:pPr algn="just"/>
            <a:r>
              <a:rPr lang="en-US" sz="3200">
                <a:solidFill>
                  <a:srgbClr val="0070C0"/>
                </a:solidFill>
                <a:latin typeface="Times New Roman" panose="02020603050405020304" pitchFamily="18" charset="0"/>
                <a:cs typeface="Times New Roman" panose="02020603050405020304" pitchFamily="18" charset="0"/>
              </a:rPr>
              <a:t>Em hiểu về quan điểm trên của chủ tịch Hồ Chí Minh như thế nào? Tại sao Người lại nhấn mạnh như vậy? Hãy lấy 1 vài ví dụ về sức mạnh đại đoàn kết trong lịch sử dựng nước và giữ nước của ông cha ta.</a:t>
            </a:r>
          </a:p>
        </p:txBody>
      </p:sp>
    </p:spTree>
    <p:extLst>
      <p:ext uri="{BB962C8B-B14F-4D97-AF65-F5344CB8AC3E}">
        <p14:creationId xmlns:p14="http://schemas.microsoft.com/office/powerpoint/2010/main" val="1532834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strVal val="#ppt_w*0.70"/>
                                          </p:val>
                                        </p:tav>
                                        <p:tav tm="100000">
                                          <p:val>
                                            <p:strVal val="#ppt_w"/>
                                          </p:val>
                                        </p:tav>
                                      </p:tavLst>
                                    </p:anim>
                                    <p:anim calcmode="lin" valueType="num">
                                      <p:cBhvr>
                                        <p:cTn id="23" dur="1000" fill="hold"/>
                                        <p:tgtEl>
                                          <p:spTgt spid="14"/>
                                        </p:tgtEl>
                                        <p:attrNameLst>
                                          <p:attrName>ppt_h</p:attrName>
                                        </p:attrNameLst>
                                      </p:cBhvr>
                                      <p:tavLst>
                                        <p:tav tm="0">
                                          <p:val>
                                            <p:strVal val="#ppt_h"/>
                                          </p:val>
                                        </p:tav>
                                        <p:tav tm="100000">
                                          <p:val>
                                            <p:strVal val="#ppt_h"/>
                                          </p:val>
                                        </p:tav>
                                      </p:tavLst>
                                    </p:anim>
                                    <p:animEffect transition="in" filter="fade">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2018" name="Rectangle 2017">
            <a:extLst>
              <a:ext uri="{FF2B5EF4-FFF2-40B4-BE49-F238E27FC236}">
                <a16:creationId xmlns:a16="http://schemas.microsoft.com/office/drawing/2014/main" id="{7654DC42-72C1-04D6-8609-B03B33E8AC5D}"/>
              </a:ext>
            </a:extLst>
          </p:cNvPr>
          <p:cNvSpPr/>
          <p:nvPr/>
        </p:nvSpPr>
        <p:spPr>
          <a:xfrm>
            <a:off x="0" y="0"/>
            <a:ext cx="12192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22" name="TextBox 2021">
            <a:extLst>
              <a:ext uri="{FF2B5EF4-FFF2-40B4-BE49-F238E27FC236}">
                <a16:creationId xmlns:a16="http://schemas.microsoft.com/office/drawing/2014/main" id="{5E2EB710-C400-AFFB-BDAE-2199C2D15257}"/>
              </a:ext>
            </a:extLst>
          </p:cNvPr>
          <p:cNvSpPr txBox="1"/>
          <p:nvPr/>
        </p:nvSpPr>
        <p:spPr>
          <a:xfrm>
            <a:off x="1" y="-40774"/>
            <a:ext cx="12191999" cy="1077218"/>
          </a:xfrm>
          <a:prstGeom prst="rect">
            <a:avLst/>
          </a:prstGeom>
          <a:noFill/>
        </p:spPr>
        <p:txBody>
          <a:bodyPr wrap="square">
            <a:spAutoFit/>
          </a:bodyPr>
          <a:lstStyle/>
          <a:p>
            <a:pPr algn="ctr" defTabSz="1219170">
              <a:defRPr/>
            </a:pPr>
            <a:r>
              <a:rPr lang="en-US" sz="3200" b="1" dirty="0">
                <a:solidFill>
                  <a:srgbClr val="FF0000"/>
                </a:solidFill>
                <a:latin typeface="Times New Roman" panose="02020603050405020304" pitchFamily="18" charset="0"/>
                <a:cs typeface="Times New Roman" panose="02020603050405020304" pitchFamily="18" charset="0"/>
                <a:sym typeface="Arial"/>
              </a:rPr>
              <a:t>BÀI 15:  KHỐI ĐẠI ĐOÀN KẾT DÂN TỘC TRONG LỊCH SỬ VIỆT NAM</a:t>
            </a:r>
          </a:p>
        </p:txBody>
      </p:sp>
      <p:sp>
        <p:nvSpPr>
          <p:cNvPr id="3" name="TextBox 2">
            <a:extLst>
              <a:ext uri="{FF2B5EF4-FFF2-40B4-BE49-F238E27FC236}">
                <a16:creationId xmlns:a16="http://schemas.microsoft.com/office/drawing/2014/main" id="{C19FFEB7-6788-56E5-17C0-64AE772E9DAA}"/>
              </a:ext>
            </a:extLst>
          </p:cNvPr>
          <p:cNvSpPr txBox="1"/>
          <p:nvPr/>
        </p:nvSpPr>
        <p:spPr>
          <a:xfrm>
            <a:off x="-1" y="3281486"/>
            <a:ext cx="10739336"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nghiệp</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xây</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dựng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bảo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vệ</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Tổ</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quốc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nay</a:t>
            </a:r>
          </a:p>
        </p:txBody>
      </p:sp>
      <p:sp>
        <p:nvSpPr>
          <p:cNvPr id="9" name="TextBox 8">
            <a:extLst>
              <a:ext uri="{FF2B5EF4-FFF2-40B4-BE49-F238E27FC236}">
                <a16:creationId xmlns:a16="http://schemas.microsoft.com/office/drawing/2014/main" id="{9C07BF28-30C3-5043-BD45-DC82C897D256}"/>
              </a:ext>
            </a:extLst>
          </p:cNvPr>
          <p:cNvSpPr txBox="1"/>
          <p:nvPr/>
        </p:nvSpPr>
        <p:spPr>
          <a:xfrm>
            <a:off x="0" y="1213141"/>
            <a:ext cx="11640456"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1.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thành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khối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đoàn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dân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tộc</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72753795-2696-DA4B-A6DA-A2F2F5058C8D}"/>
              </a:ext>
            </a:extLst>
          </p:cNvPr>
          <p:cNvSpPr txBox="1"/>
          <p:nvPr/>
        </p:nvSpPr>
        <p:spPr>
          <a:xfrm>
            <a:off x="-1" y="1869139"/>
            <a:ext cx="10739336"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2. Vai trò và tầm quan trọng của khối đại đoàn kết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53B1E6BE-79F6-E642-B6E3-929FDEECBC1A}"/>
              </a:ext>
            </a:extLst>
          </p:cNvPr>
          <p:cNvSpPr txBox="1"/>
          <p:nvPr/>
        </p:nvSpPr>
        <p:spPr>
          <a:xfrm>
            <a:off x="0" y="2574519"/>
            <a:ext cx="7821038"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sử</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dựng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giữ</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nước</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871861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2018" name="Rectangle 2017">
            <a:extLst>
              <a:ext uri="{FF2B5EF4-FFF2-40B4-BE49-F238E27FC236}">
                <a16:creationId xmlns:a16="http://schemas.microsoft.com/office/drawing/2014/main" id="{7654DC42-72C1-04D6-8609-B03B33E8AC5D}"/>
              </a:ext>
            </a:extLst>
          </p:cNvPr>
          <p:cNvSpPr/>
          <p:nvPr/>
        </p:nvSpPr>
        <p:spPr>
          <a:xfrm>
            <a:off x="0" y="0"/>
            <a:ext cx="12192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22" name="TextBox 2021">
            <a:extLst>
              <a:ext uri="{FF2B5EF4-FFF2-40B4-BE49-F238E27FC236}">
                <a16:creationId xmlns:a16="http://schemas.microsoft.com/office/drawing/2014/main" id="{5E2EB710-C400-AFFB-BDAE-2199C2D15257}"/>
              </a:ext>
            </a:extLst>
          </p:cNvPr>
          <p:cNvSpPr txBox="1"/>
          <p:nvPr/>
        </p:nvSpPr>
        <p:spPr>
          <a:xfrm>
            <a:off x="1" y="-40774"/>
            <a:ext cx="12191999" cy="1077218"/>
          </a:xfrm>
          <a:prstGeom prst="rect">
            <a:avLst/>
          </a:prstGeom>
          <a:noFill/>
        </p:spPr>
        <p:txBody>
          <a:bodyPr wrap="square">
            <a:spAutoFit/>
          </a:bodyPr>
          <a:lstStyle/>
          <a:p>
            <a:pPr algn="ctr" defTabSz="1219170">
              <a:defRPr/>
            </a:pPr>
            <a:r>
              <a:rPr lang="en-US" sz="3200" b="1" dirty="0">
                <a:solidFill>
                  <a:srgbClr val="FF0000"/>
                </a:solidFill>
                <a:latin typeface="Times New Roman" panose="02020603050405020304" pitchFamily="18" charset="0"/>
                <a:cs typeface="Times New Roman" panose="02020603050405020304" pitchFamily="18" charset="0"/>
                <a:sym typeface="Arial"/>
              </a:rPr>
              <a:t>BÀI 15:  KHỐI ĐẠI ĐOÀN KẾT DÂN TỘC TRONG LỊCH SỬ VIỆT NAM</a:t>
            </a:r>
          </a:p>
        </p:txBody>
      </p:sp>
      <p:sp>
        <p:nvSpPr>
          <p:cNvPr id="5" name="TextBox 4">
            <a:extLst>
              <a:ext uri="{FF2B5EF4-FFF2-40B4-BE49-F238E27FC236}">
                <a16:creationId xmlns:a16="http://schemas.microsoft.com/office/drawing/2014/main" id="{1FA54190-9A13-37D0-7E17-707F1DD1F1D7}"/>
              </a:ext>
            </a:extLst>
          </p:cNvPr>
          <p:cNvSpPr txBox="1"/>
          <p:nvPr/>
        </p:nvSpPr>
        <p:spPr>
          <a:xfrm>
            <a:off x="168673" y="3986866"/>
            <a:ext cx="11854653" cy="1077218"/>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Đoàn</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dân</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tộc</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là</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vấn</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đề</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có</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ý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nghĩa</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chiến</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lược</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quyết</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định</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thành</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cuộc</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xây</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dựng</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và</a:t>
            </a:r>
            <a:r>
              <a:rPr kumimoji="0" lang="en-US" sz="3200" b="0" i="0" u="none" strike="noStrike" kern="1200" cap="none" spc="0" normalizeH="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bảo</a:t>
            </a:r>
            <a:r>
              <a:rPr kumimoji="0" lang="en-US" sz="3200" b="0" i="0" u="none" strike="noStrike" kern="1200" cap="none" spc="0" normalizeH="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vệ</a:t>
            </a:r>
            <a:r>
              <a:rPr kumimoji="0" lang="en-US" sz="3200" b="0" i="0" u="none" strike="noStrike" kern="1200" cap="none" spc="0" normalizeH="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Tổ</a:t>
            </a:r>
            <a:r>
              <a:rPr kumimoji="0" lang="en-US" sz="3200" b="0" i="0" u="none" strike="noStrike" kern="1200" cap="none" spc="0" normalizeH="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quốc</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vi-VN"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BA26CE00-4EE6-B84C-BB65-30711B1EA91F}"/>
              </a:ext>
            </a:extLst>
          </p:cNvPr>
          <p:cNvSpPr txBox="1"/>
          <p:nvPr/>
        </p:nvSpPr>
        <p:spPr>
          <a:xfrm>
            <a:off x="0" y="1213141"/>
            <a:ext cx="11640456"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1.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thành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khối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đoàn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dân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tộc</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6AFC72B2-6046-DD48-9B37-453FD41806B9}"/>
              </a:ext>
            </a:extLst>
          </p:cNvPr>
          <p:cNvSpPr txBox="1"/>
          <p:nvPr/>
        </p:nvSpPr>
        <p:spPr>
          <a:xfrm>
            <a:off x="-1" y="1869139"/>
            <a:ext cx="10739336"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2. Vai trò và tầm quan trọng của khối đại đoàn kết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96E6D282-9E4B-DB4B-BB70-9F48632D74DF}"/>
              </a:ext>
            </a:extLst>
          </p:cNvPr>
          <p:cNvSpPr txBox="1"/>
          <p:nvPr/>
        </p:nvSpPr>
        <p:spPr>
          <a:xfrm>
            <a:off x="0" y="2574519"/>
            <a:ext cx="7821038"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sử</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dựng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giữ</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nước</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22153EC1-FF5C-F544-8155-0877BBBE2B53}"/>
              </a:ext>
            </a:extLst>
          </p:cNvPr>
          <p:cNvSpPr txBox="1"/>
          <p:nvPr/>
        </p:nvSpPr>
        <p:spPr>
          <a:xfrm>
            <a:off x="-1" y="3281486"/>
            <a:ext cx="10739336"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nghiệp</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xây</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dựng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bảo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vệ</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Tổ</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quốc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nay</a:t>
            </a:r>
          </a:p>
        </p:txBody>
      </p:sp>
    </p:spTree>
    <p:extLst>
      <p:ext uri="{BB962C8B-B14F-4D97-AF65-F5344CB8AC3E}">
        <p14:creationId xmlns:p14="http://schemas.microsoft.com/office/powerpoint/2010/main" val="918371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2018" name="Rectangle 2017">
            <a:extLst>
              <a:ext uri="{FF2B5EF4-FFF2-40B4-BE49-F238E27FC236}">
                <a16:creationId xmlns:a16="http://schemas.microsoft.com/office/drawing/2014/main" id="{7654DC42-72C1-04D6-8609-B03B33E8AC5D}"/>
              </a:ext>
            </a:extLst>
          </p:cNvPr>
          <p:cNvSpPr/>
          <p:nvPr/>
        </p:nvSpPr>
        <p:spPr>
          <a:xfrm>
            <a:off x="0" y="0"/>
            <a:ext cx="12192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22" name="TextBox 2021">
            <a:extLst>
              <a:ext uri="{FF2B5EF4-FFF2-40B4-BE49-F238E27FC236}">
                <a16:creationId xmlns:a16="http://schemas.microsoft.com/office/drawing/2014/main" id="{5E2EB710-C400-AFFB-BDAE-2199C2D15257}"/>
              </a:ext>
            </a:extLst>
          </p:cNvPr>
          <p:cNvSpPr txBox="1"/>
          <p:nvPr/>
        </p:nvSpPr>
        <p:spPr>
          <a:xfrm>
            <a:off x="1" y="-40774"/>
            <a:ext cx="12191999" cy="1077218"/>
          </a:xfrm>
          <a:prstGeom prst="rect">
            <a:avLst/>
          </a:prstGeom>
          <a:noFill/>
        </p:spPr>
        <p:txBody>
          <a:bodyPr wrap="square">
            <a:spAutoFit/>
          </a:bodyPr>
          <a:lstStyle/>
          <a:p>
            <a:pPr algn="ctr" defTabSz="1219170">
              <a:defRPr/>
            </a:pPr>
            <a:r>
              <a:rPr lang="en-US" sz="3200" b="1" dirty="0">
                <a:solidFill>
                  <a:srgbClr val="FF0000"/>
                </a:solidFill>
                <a:latin typeface="Times New Roman" panose="02020603050405020304" pitchFamily="18" charset="0"/>
                <a:cs typeface="Times New Roman" panose="02020603050405020304" pitchFamily="18" charset="0"/>
                <a:sym typeface="Arial"/>
              </a:rPr>
              <a:t>BÀI 15:  KHỐI ĐẠI ĐOÀN KẾT DÂN TỘC TRONG LỊCH SỬ VIỆT NAM</a:t>
            </a:r>
          </a:p>
        </p:txBody>
      </p:sp>
      <p:sp>
        <p:nvSpPr>
          <p:cNvPr id="5" name="TextBox 4">
            <a:extLst>
              <a:ext uri="{FF2B5EF4-FFF2-40B4-BE49-F238E27FC236}">
                <a16:creationId xmlns:a16="http://schemas.microsoft.com/office/drawing/2014/main" id="{1FA54190-9A13-37D0-7E17-707F1DD1F1D7}"/>
              </a:ext>
            </a:extLst>
          </p:cNvPr>
          <p:cNvSpPr txBox="1"/>
          <p:nvPr/>
        </p:nvSpPr>
        <p:spPr>
          <a:xfrm>
            <a:off x="168673" y="3211744"/>
            <a:ext cx="11854653" cy="1077218"/>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Đoàn</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dân</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tộc</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là</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vấn</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đề</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có</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ý</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nghĩa</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chiến</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lược</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quyết</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định</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thành</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cuộc</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xây</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dựng</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đất</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vi-VN"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8617AAFA-5AA6-1CA7-D7E6-64872EA05784}"/>
              </a:ext>
            </a:extLst>
          </p:cNvPr>
          <p:cNvSpPr txBox="1"/>
          <p:nvPr/>
        </p:nvSpPr>
        <p:spPr>
          <a:xfrm>
            <a:off x="-1" y="4731743"/>
            <a:ext cx="11854653" cy="1077218"/>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Đoàn</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dân</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tộc</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là</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yếu</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tố</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khẳng</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định</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vị</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quốc</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gia</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trước</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thác</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thức</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đại</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mới</a:t>
            </a:r>
            <a:r>
              <a:rPr kumimoji="0" lang="en-US"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vi-VN" sz="3200" b="0" i="0" u="none" strike="noStrike" kern="1200" cap="none" spc="0" normalizeH="0" baseline="0" noProof="0" dirty="0">
              <a:ln>
                <a:noFill/>
              </a:ln>
              <a:solidFill>
                <a:srgbClr val="5B1C18">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B9EEAB62-FF93-5D46-ABC5-AD14726EB46E}"/>
              </a:ext>
            </a:extLst>
          </p:cNvPr>
          <p:cNvSpPr txBox="1"/>
          <p:nvPr/>
        </p:nvSpPr>
        <p:spPr>
          <a:xfrm>
            <a:off x="0" y="1077218"/>
            <a:ext cx="10739336"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2. Vai trò và tầm quan trọng của khối đại đoàn kết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ACC62651-8537-0945-BAAD-E4B1FD43B496}"/>
              </a:ext>
            </a:extLst>
          </p:cNvPr>
          <p:cNvSpPr txBox="1"/>
          <p:nvPr/>
        </p:nvSpPr>
        <p:spPr>
          <a:xfrm>
            <a:off x="1" y="1782598"/>
            <a:ext cx="7821038"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sử</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dựng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giữ</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nước</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45673E4B-4BF6-AB40-98CB-76889ABD2D58}"/>
              </a:ext>
            </a:extLst>
          </p:cNvPr>
          <p:cNvSpPr txBox="1"/>
          <p:nvPr/>
        </p:nvSpPr>
        <p:spPr>
          <a:xfrm>
            <a:off x="0" y="2489565"/>
            <a:ext cx="10739336"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nghiệp</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xây</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dựng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bảo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vệ</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Tổ</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quốc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nay</a:t>
            </a:r>
          </a:p>
        </p:txBody>
      </p:sp>
    </p:spTree>
    <p:extLst>
      <p:ext uri="{BB962C8B-B14F-4D97-AF65-F5344CB8AC3E}">
        <p14:creationId xmlns:p14="http://schemas.microsoft.com/office/powerpoint/2010/main" val="1538404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6949" y="2775547"/>
            <a:ext cx="1761330" cy="3579799"/>
            <a:chOff x="1673399" y="2243214"/>
            <a:chExt cx="1761330" cy="3579799"/>
          </a:xfrm>
        </p:grpSpPr>
        <p:sp>
          <p:nvSpPr>
            <p:cNvPr id="4"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 name="MH_SubTitle_1"/>
            <p:cNvSpPr>
              <a:spLocks/>
            </p:cNvSpPr>
            <p:nvPr>
              <p:custDataLst>
                <p:tags r:id="rId10"/>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6" name="组合 5"/>
          <p:cNvGrpSpPr/>
          <p:nvPr/>
        </p:nvGrpSpPr>
        <p:grpSpPr>
          <a:xfrm>
            <a:off x="2529007" y="3359996"/>
            <a:ext cx="1673672" cy="3095274"/>
            <a:chOff x="3618086" y="2481677"/>
            <a:chExt cx="1673672" cy="3095274"/>
          </a:xfrm>
        </p:grpSpPr>
        <p:sp>
          <p:nvSpPr>
            <p:cNvPr id="7"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8" name="MH_SubTitle_3"/>
            <p:cNvSpPr>
              <a:spLocks/>
            </p:cNvSpPr>
            <p:nvPr>
              <p:custDataLst>
                <p:tags r:id="rId8"/>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9" name="组合 8"/>
          <p:cNvGrpSpPr/>
          <p:nvPr/>
        </p:nvGrpSpPr>
        <p:grpSpPr>
          <a:xfrm>
            <a:off x="1541281" y="4094387"/>
            <a:ext cx="1586150" cy="2763613"/>
            <a:chOff x="2697923" y="3213388"/>
            <a:chExt cx="1586150" cy="2763613"/>
          </a:xfrm>
        </p:grpSpPr>
        <p:sp>
          <p:nvSpPr>
            <p:cNvPr id="10"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1" name="MH_Other_4"/>
            <p:cNvSpPr>
              <a:spLocks/>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2" name="MH_SubTitle_2"/>
            <p:cNvSpPr>
              <a:spLocks/>
            </p:cNvSpPr>
            <p:nvPr>
              <p:custDataLst>
                <p:tags r:id="rId5"/>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3" name="MH_Other_5"/>
            <p:cNvSpPr>
              <a:spLocks/>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14" name="组合 13"/>
          <p:cNvGrpSpPr/>
          <p:nvPr/>
        </p:nvGrpSpPr>
        <p:grpSpPr>
          <a:xfrm>
            <a:off x="3514468" y="4467911"/>
            <a:ext cx="1433063" cy="2236100"/>
            <a:chOff x="4526720" y="3586913"/>
            <a:chExt cx="1433063" cy="2236100"/>
          </a:xfrm>
        </p:grpSpPr>
        <p:sp>
          <p:nvSpPr>
            <p:cNvPr id="15"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 fmla="*/ 73609 w 118265"/>
                <a:gd name="connsiteY0" fmla="*/ 0 h 696489"/>
                <a:gd name="connsiteX1" fmla="*/ 117507 w 118265"/>
                <a:gd name="connsiteY1" fmla="*/ 140864 h 696489"/>
                <a:gd name="connsiteX2" fmla="*/ 38132 w 118265"/>
                <a:gd name="connsiteY2" fmla="*/ 293264 h 696489"/>
                <a:gd name="connsiteX3" fmla="*/ 32 w 118265"/>
                <a:gd name="connsiteY3" fmla="*/ 429789 h 696489"/>
                <a:gd name="connsiteX4" fmla="*/ 31782 w 118265"/>
                <a:gd name="connsiteY4" fmla="*/ 594889 h 696489"/>
                <a:gd name="connsiteX5" fmla="*/ 47657 w 118265"/>
                <a:gd name="connsiteY5" fmla="*/ 696489 h 69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6" name="MH_SubTitle_4"/>
            <p:cNvSpPr>
              <a:spLocks/>
            </p:cNvSpPr>
            <p:nvPr>
              <p:custDataLst>
                <p:tags r:id="rId2"/>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pic>
        <p:nvPicPr>
          <p:cNvPr id="2" name="图片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7171" y="2026133"/>
            <a:ext cx="1101505" cy="1033571"/>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10577869" y="5427788"/>
            <a:ext cx="538433" cy="528532"/>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cxnSp>
        <p:nvCxnSpPr>
          <p:cNvPr id="26" name="直接连接符 25"/>
          <p:cNvCxnSpPr/>
          <p:nvPr/>
        </p:nvCxnSpPr>
        <p:spPr>
          <a:xfrm>
            <a:off x="7176120" y="3142525"/>
            <a:ext cx="408334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99830" y="5877272"/>
            <a:ext cx="408334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7467789" y="1661031"/>
            <a:ext cx="3308731" cy="1329698"/>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A5A5A5"/>
              </a:solidFill>
              <a:effectLst/>
              <a:uLnTx/>
              <a:uFillTx/>
              <a:latin typeface="华康方圆体W7(P)" pitchFamily="82" charset="-122"/>
              <a:ea typeface="华康方圆体W7(P)" pitchFamily="82" charset="-122"/>
              <a:cs typeface="+mn-cs"/>
            </a:endParaRPr>
          </a:p>
        </p:txBody>
      </p:sp>
      <p:pic>
        <p:nvPicPr>
          <p:cNvPr id="32"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33"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5576" t="8216" r="33076" b="80788"/>
          <a:stretch/>
        </p:blipFill>
        <p:spPr>
          <a:xfrm flipH="1" flipV="1">
            <a:off x="8963695" y="5826985"/>
            <a:ext cx="3228302" cy="954980"/>
          </a:xfrm>
          <a:prstGeom prst="rect">
            <a:avLst/>
          </a:prstGeom>
        </p:spPr>
      </p:pic>
      <p:pic>
        <p:nvPicPr>
          <p:cNvPr id="34"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8216" r="33076" b="80788"/>
          <a:stretch/>
        </p:blipFill>
        <p:spPr>
          <a:xfrm>
            <a:off x="-436568" y="171072"/>
            <a:ext cx="4631318" cy="1141520"/>
          </a:xfrm>
          <a:prstGeom prst="rect">
            <a:avLst/>
          </a:prstGeom>
        </p:spPr>
      </p:pic>
      <p:pic>
        <p:nvPicPr>
          <p:cNvPr id="35"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19" name="Rectangle 18">
            <a:extLst>
              <a:ext uri="{FF2B5EF4-FFF2-40B4-BE49-F238E27FC236}">
                <a16:creationId xmlns:a16="http://schemas.microsoft.com/office/drawing/2014/main" id="{F03D4E51-7AF3-7944-993B-72B0687F988B}"/>
              </a:ext>
            </a:extLst>
          </p:cNvPr>
          <p:cNvSpPr/>
          <p:nvPr/>
        </p:nvSpPr>
        <p:spPr>
          <a:xfrm>
            <a:off x="6700531" y="3758531"/>
            <a:ext cx="5034520"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296169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750"/>
                                        <p:tgtEl>
                                          <p:spTgt spid="9"/>
                                        </p:tgtEl>
                                      </p:cBhvr>
                                    </p:animEffect>
                                    <p:anim calcmode="lin" valueType="num">
                                      <p:cBhvr>
                                        <p:cTn id="19" dur="750" fill="hold"/>
                                        <p:tgtEl>
                                          <p:spTgt spid="9"/>
                                        </p:tgtEl>
                                        <p:attrNameLst>
                                          <p:attrName>ppt_x</p:attrName>
                                        </p:attrNameLst>
                                      </p:cBhvr>
                                      <p:tavLst>
                                        <p:tav tm="0">
                                          <p:val>
                                            <p:strVal val="#ppt_x"/>
                                          </p:val>
                                        </p:tav>
                                        <p:tav tm="100000">
                                          <p:val>
                                            <p:strVal val="#ppt_x"/>
                                          </p:val>
                                        </p:tav>
                                      </p:tavLst>
                                    </p:anim>
                                    <p:anim calcmode="lin" valueType="num">
                                      <p:cBhvr>
                                        <p:cTn id="20" dur="750" fill="hold"/>
                                        <p:tgtEl>
                                          <p:spTgt spid="9"/>
                                        </p:tgtEl>
                                        <p:attrNameLst>
                                          <p:attrName>ppt_y</p:attrName>
                                        </p:attrNameLst>
                                      </p:cBhvr>
                                      <p:tavLst>
                                        <p:tav tm="0">
                                          <p:val>
                                            <p:strVal val="#ppt_y+.1"/>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9"/>
                                        </p:tgtEl>
                                        <p:attrNameLst>
                                          <p:attrName>r</p:attrName>
                                        </p:attrNameLst>
                                      </p:cBhvr>
                                    </p:animRot>
                                    <p:animRot by="-240000">
                                      <p:cBhvr>
                                        <p:cTn id="23" dur="200" fill="hold">
                                          <p:stCondLst>
                                            <p:cond delay="200"/>
                                          </p:stCondLst>
                                        </p:cTn>
                                        <p:tgtEl>
                                          <p:spTgt spid="9"/>
                                        </p:tgtEl>
                                        <p:attrNameLst>
                                          <p:attrName>r</p:attrName>
                                        </p:attrNameLst>
                                      </p:cBhvr>
                                    </p:animRot>
                                    <p:animRot by="240000">
                                      <p:cBhvr>
                                        <p:cTn id="24" dur="200" fill="hold">
                                          <p:stCondLst>
                                            <p:cond delay="400"/>
                                          </p:stCondLst>
                                        </p:cTn>
                                        <p:tgtEl>
                                          <p:spTgt spid="9"/>
                                        </p:tgtEl>
                                        <p:attrNameLst>
                                          <p:attrName>r</p:attrName>
                                        </p:attrNameLst>
                                      </p:cBhvr>
                                    </p:animRot>
                                    <p:animRot by="-240000">
                                      <p:cBhvr>
                                        <p:cTn id="25" dur="200" fill="hold">
                                          <p:stCondLst>
                                            <p:cond delay="600"/>
                                          </p:stCondLst>
                                        </p:cTn>
                                        <p:tgtEl>
                                          <p:spTgt spid="9"/>
                                        </p:tgtEl>
                                        <p:attrNameLst>
                                          <p:attrName>r</p:attrName>
                                        </p:attrNameLst>
                                      </p:cBhvr>
                                    </p:animRot>
                                    <p:animRot by="120000">
                                      <p:cBhvr>
                                        <p:cTn id="26" dur="200" fill="hold">
                                          <p:stCondLst>
                                            <p:cond delay="800"/>
                                          </p:stCondLst>
                                        </p:cTn>
                                        <p:tgtEl>
                                          <p:spTgt spid="9"/>
                                        </p:tgtEl>
                                        <p:attrNameLst>
                                          <p:attrName>r</p:attrName>
                                        </p:attrNameLst>
                                      </p:cBhvr>
                                    </p:animRot>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50"/>
                                        <p:tgtEl>
                                          <p:spTgt spid="6"/>
                                        </p:tgtEl>
                                      </p:cBhvr>
                                    </p:animEffect>
                                    <p:anim calcmode="lin" valueType="num">
                                      <p:cBhvr>
                                        <p:cTn id="30" dur="750" fill="hold"/>
                                        <p:tgtEl>
                                          <p:spTgt spid="6"/>
                                        </p:tgtEl>
                                        <p:attrNameLst>
                                          <p:attrName>ppt_x</p:attrName>
                                        </p:attrNameLst>
                                      </p:cBhvr>
                                      <p:tavLst>
                                        <p:tav tm="0">
                                          <p:val>
                                            <p:strVal val="#ppt_x"/>
                                          </p:val>
                                        </p:tav>
                                        <p:tav tm="100000">
                                          <p:val>
                                            <p:strVal val="#ppt_x"/>
                                          </p:val>
                                        </p:tav>
                                      </p:tavLst>
                                    </p:anim>
                                    <p:anim calcmode="lin" valueType="num">
                                      <p:cBhvr>
                                        <p:cTn id="31" dur="750" fill="hold"/>
                                        <p:tgtEl>
                                          <p:spTgt spid="6"/>
                                        </p:tgtEl>
                                        <p:attrNameLst>
                                          <p:attrName>ppt_y</p:attrName>
                                        </p:attrNameLst>
                                      </p:cBhvr>
                                      <p:tavLst>
                                        <p:tav tm="0">
                                          <p:val>
                                            <p:strVal val="#ppt_y+.1"/>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6"/>
                                        </p:tgtEl>
                                        <p:attrNameLst>
                                          <p:attrName>r</p:attrName>
                                        </p:attrNameLst>
                                      </p:cBhvr>
                                    </p:animRot>
                                    <p:animRot by="-240000">
                                      <p:cBhvr>
                                        <p:cTn id="34" dur="200" fill="hold">
                                          <p:stCondLst>
                                            <p:cond delay="200"/>
                                          </p:stCondLst>
                                        </p:cTn>
                                        <p:tgtEl>
                                          <p:spTgt spid="6"/>
                                        </p:tgtEl>
                                        <p:attrNameLst>
                                          <p:attrName>r</p:attrName>
                                        </p:attrNameLst>
                                      </p:cBhvr>
                                    </p:animRot>
                                    <p:animRot by="240000">
                                      <p:cBhvr>
                                        <p:cTn id="35" dur="200" fill="hold">
                                          <p:stCondLst>
                                            <p:cond delay="400"/>
                                          </p:stCondLst>
                                        </p:cTn>
                                        <p:tgtEl>
                                          <p:spTgt spid="6"/>
                                        </p:tgtEl>
                                        <p:attrNameLst>
                                          <p:attrName>r</p:attrName>
                                        </p:attrNameLst>
                                      </p:cBhvr>
                                    </p:animRot>
                                    <p:animRot by="-240000">
                                      <p:cBhvr>
                                        <p:cTn id="36" dur="200" fill="hold">
                                          <p:stCondLst>
                                            <p:cond delay="600"/>
                                          </p:stCondLst>
                                        </p:cTn>
                                        <p:tgtEl>
                                          <p:spTgt spid="6"/>
                                        </p:tgtEl>
                                        <p:attrNameLst>
                                          <p:attrName>r</p:attrName>
                                        </p:attrNameLst>
                                      </p:cBhvr>
                                    </p:animRot>
                                    <p:animRot by="120000">
                                      <p:cBhvr>
                                        <p:cTn id="37" dur="200" fill="hold">
                                          <p:stCondLst>
                                            <p:cond delay="800"/>
                                          </p:stCondLst>
                                        </p:cTn>
                                        <p:tgtEl>
                                          <p:spTgt spid="6"/>
                                        </p:tgtEl>
                                        <p:attrNameLst>
                                          <p:attrName>r</p:attrName>
                                        </p:attrNameLst>
                                      </p:cBhvr>
                                    </p:animRot>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750"/>
                                        <p:tgtEl>
                                          <p:spTgt spid="14"/>
                                        </p:tgtEl>
                                      </p:cBhvr>
                                    </p:animEffect>
                                    <p:anim calcmode="lin" valueType="num">
                                      <p:cBhvr>
                                        <p:cTn id="41" dur="750" fill="hold"/>
                                        <p:tgtEl>
                                          <p:spTgt spid="14"/>
                                        </p:tgtEl>
                                        <p:attrNameLst>
                                          <p:attrName>ppt_x</p:attrName>
                                        </p:attrNameLst>
                                      </p:cBhvr>
                                      <p:tavLst>
                                        <p:tav tm="0">
                                          <p:val>
                                            <p:strVal val="#ppt_x"/>
                                          </p:val>
                                        </p:tav>
                                        <p:tav tm="100000">
                                          <p:val>
                                            <p:strVal val="#ppt_x"/>
                                          </p:val>
                                        </p:tav>
                                      </p:tavLst>
                                    </p:anim>
                                    <p:anim calcmode="lin" valueType="num">
                                      <p:cBhvr>
                                        <p:cTn id="42" dur="750" fill="hold"/>
                                        <p:tgtEl>
                                          <p:spTgt spid="14"/>
                                        </p:tgtEl>
                                        <p:attrNameLst>
                                          <p:attrName>ppt_y</p:attrName>
                                        </p:attrNameLst>
                                      </p:cBhvr>
                                      <p:tavLst>
                                        <p:tav tm="0">
                                          <p:val>
                                            <p:strVal val="#ppt_y+.1"/>
                                          </p:val>
                                        </p:tav>
                                        <p:tav tm="100000">
                                          <p:val>
                                            <p:strVal val="#ppt_y"/>
                                          </p:val>
                                        </p:tav>
                                      </p:tavLst>
                                    </p:anim>
                                  </p:childTnLst>
                                </p:cTn>
                              </p:par>
                              <p:par>
                                <p:cTn id="43" presetID="32" presetClass="emph" presetSubtype="0" fill="hold" nodeType="withEffect">
                                  <p:stCondLst>
                                    <p:cond delay="0"/>
                                  </p:stCondLst>
                                  <p:childTnLst>
                                    <p:animRot by="120000">
                                      <p:cBhvr>
                                        <p:cTn id="44" dur="100" fill="hold">
                                          <p:stCondLst>
                                            <p:cond delay="0"/>
                                          </p:stCondLst>
                                        </p:cTn>
                                        <p:tgtEl>
                                          <p:spTgt spid="14"/>
                                        </p:tgtEl>
                                        <p:attrNameLst>
                                          <p:attrName>r</p:attrName>
                                        </p:attrNameLst>
                                      </p:cBhvr>
                                    </p:animRot>
                                    <p:animRot by="-240000">
                                      <p:cBhvr>
                                        <p:cTn id="45" dur="200" fill="hold">
                                          <p:stCondLst>
                                            <p:cond delay="200"/>
                                          </p:stCondLst>
                                        </p:cTn>
                                        <p:tgtEl>
                                          <p:spTgt spid="14"/>
                                        </p:tgtEl>
                                        <p:attrNameLst>
                                          <p:attrName>r</p:attrName>
                                        </p:attrNameLst>
                                      </p:cBhvr>
                                    </p:animRot>
                                    <p:animRot by="240000">
                                      <p:cBhvr>
                                        <p:cTn id="46" dur="200" fill="hold">
                                          <p:stCondLst>
                                            <p:cond delay="400"/>
                                          </p:stCondLst>
                                        </p:cTn>
                                        <p:tgtEl>
                                          <p:spTgt spid="14"/>
                                        </p:tgtEl>
                                        <p:attrNameLst>
                                          <p:attrName>r</p:attrName>
                                        </p:attrNameLst>
                                      </p:cBhvr>
                                    </p:animRot>
                                    <p:animRot by="-240000">
                                      <p:cBhvr>
                                        <p:cTn id="47" dur="200" fill="hold">
                                          <p:stCondLst>
                                            <p:cond delay="600"/>
                                          </p:stCondLst>
                                        </p:cTn>
                                        <p:tgtEl>
                                          <p:spTgt spid="14"/>
                                        </p:tgtEl>
                                        <p:attrNameLst>
                                          <p:attrName>r</p:attrName>
                                        </p:attrNameLst>
                                      </p:cBhvr>
                                    </p:animRot>
                                    <p:animRot by="120000">
                                      <p:cBhvr>
                                        <p:cTn id="48" dur="200" fill="hold">
                                          <p:stCondLst>
                                            <p:cond delay="800"/>
                                          </p:stCondLst>
                                        </p:cTn>
                                        <p:tgtEl>
                                          <p:spTgt spid="14"/>
                                        </p:tgtEl>
                                        <p:attrNameLst>
                                          <p:attrName>r</p:attrName>
                                        </p:attrNameLst>
                                      </p:cBhvr>
                                    </p:animRot>
                                  </p:childTnLst>
                                </p:cTn>
                              </p:par>
                              <p:par>
                                <p:cTn id="49" presetID="53" presetClass="entr" presetSubtype="16"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Effect transition="in" filter="fade">
                                      <p:cBhvr>
                                        <p:cTn id="53" dur="500"/>
                                        <p:tgtEl>
                                          <p:spTgt spid="2"/>
                                        </p:tgtEl>
                                      </p:cBhvr>
                                    </p:animEffect>
                                  </p:childTnLst>
                                </p:cTn>
                              </p:par>
                              <p:par>
                                <p:cTn id="54" presetID="8" presetClass="emph" presetSubtype="0" fill="hold" nodeType="withEffect">
                                  <p:stCondLst>
                                    <p:cond delay="0"/>
                                  </p:stCondLst>
                                  <p:childTnLst>
                                    <p:animRot by="21600000">
                                      <p:cBhvr>
                                        <p:cTn id="55" dur="1000" fill="hold"/>
                                        <p:tgtEl>
                                          <p:spTgt spid="2"/>
                                        </p:tgtEl>
                                        <p:attrNameLst>
                                          <p:attrName>r</p:attrName>
                                        </p:attrNameLst>
                                      </p:cBhvr>
                                    </p:animRot>
                                  </p:childTnLst>
                                </p:cTn>
                              </p:par>
                              <p:par>
                                <p:cTn id="56" presetID="22" presetClass="entr" presetSubtype="2"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right)">
                                      <p:cBhvr>
                                        <p:cTn id="58" dur="500"/>
                                        <p:tgtEl>
                                          <p:spTgt spid="26"/>
                                        </p:tgtEl>
                                      </p:cBhvr>
                                    </p:animEffect>
                                  </p:childTnLst>
                                </p:cTn>
                              </p:par>
                              <p:par>
                                <p:cTn id="59" presetID="22" presetClass="entr" presetSubtype="8"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500"/>
                                        <p:tgtEl>
                                          <p:spTgt spid="28"/>
                                        </p:tgtEl>
                                      </p:cBhvr>
                                    </p:animEffect>
                                  </p:childTnLst>
                                </p:cTn>
                              </p:par>
                              <p:par>
                                <p:cTn id="62" presetID="10"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1078992"/>
            <a:ext cx="3135086" cy="5779008"/>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5289308" y="588797"/>
            <a:ext cx="6231231" cy="1107996"/>
          </a:xfrm>
          <a:prstGeom prst="rect">
            <a:avLst/>
          </a:prstGeom>
          <a:noFill/>
        </p:spPr>
        <p:txBody>
          <a:bodyPr wrap="square" lIns="91440" tIns="45720" rIns="91440" bIns="4572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3415004" y="1922107"/>
            <a:ext cx="8543756" cy="4094646"/>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528986" y="2723414"/>
              <a:ext cx="3763094" cy="2182973"/>
            </a:xfrm>
            <a:prstGeom prst="rect">
              <a:avLst/>
            </a:prstGeom>
          </p:spPr>
          <p:txBody>
            <a:bodyPr vert="horz" wrap="square">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lang="en-US" altLang="zh-CN" sz="4000" b="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Tì</a:t>
              </a:r>
              <a:r>
                <a:rPr kumimoji="0" lang="en-US" altLang="zh-CN" sz="4000" b="1" i="0" u="none" strike="noStrike" kern="1200" cap="none" spc="0" normalizeH="0" baseline="0" noProof="0">
                  <a:ln>
                    <a:noFill/>
                  </a:ln>
                  <a:solidFill>
                    <a:srgbClr val="C0000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m kiếm thông tin, hãy cho biết một số câu nói/ viết của Chủ tịch Hồ Chí Minh về đại đoàn kết dân tộc.</a:t>
              </a:r>
              <a:endParaRPr kumimoji="0" lang="zh-CN" alt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sym typeface="Arial"/>
              </a:endParaRPr>
            </a:p>
          </p:txBody>
        </p:sp>
      </p:grpSp>
    </p:spTree>
    <p:extLst>
      <p:ext uri="{BB962C8B-B14F-4D97-AF65-F5344CB8AC3E}">
        <p14:creationId xmlns:p14="http://schemas.microsoft.com/office/powerpoint/2010/main" val="204035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dubuque精美钢琴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9288" y="175125"/>
            <a:ext cx="609459" cy="609459"/>
          </a:xfrm>
          <a:prstGeom prst="rect">
            <a:avLst/>
          </a:prstGeom>
        </p:spPr>
      </p:pic>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9882" y="4187234"/>
            <a:ext cx="3188719" cy="2671177"/>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6815" y="-332233"/>
            <a:ext cx="3173117" cy="3426967"/>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33750" y="4336203"/>
            <a:ext cx="3597917" cy="2799917"/>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49315" y="-14151"/>
            <a:ext cx="1694696" cy="2161905"/>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42334" y="4671885"/>
            <a:ext cx="3597917" cy="3885751"/>
          </a:xfrm>
          <a:prstGeom prst="rect">
            <a:avLst/>
          </a:prstGeom>
        </p:spPr>
      </p:pic>
      <p:sp>
        <p:nvSpPr>
          <p:cNvPr id="11" name="TextBox 10">
            <a:extLst>
              <a:ext uri="{FF2B5EF4-FFF2-40B4-BE49-F238E27FC236}">
                <a16:creationId xmlns:a16="http://schemas.microsoft.com/office/drawing/2014/main" id="{693D7041-1B19-AF4D-BEE9-F2A09A8930C0}"/>
              </a:ext>
            </a:extLst>
          </p:cNvPr>
          <p:cNvSpPr txBox="1"/>
          <p:nvPr>
            <p:custDataLst>
              <p:tags r:id="rId3"/>
            </p:custDataLst>
          </p:nvPr>
        </p:nvSpPr>
        <p:spPr>
          <a:xfrm>
            <a:off x="2755222" y="2586288"/>
            <a:ext cx="6681555"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BÀI HỌC KẾT THÚC.</a:t>
            </a:r>
          </a:p>
        </p:txBody>
      </p:sp>
    </p:spTree>
    <p:extLst>
      <p:ext uri="{BB962C8B-B14F-4D97-AF65-F5344CB8AC3E}">
        <p14:creationId xmlns:p14="http://schemas.microsoft.com/office/powerpoint/2010/main" val="1924502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audio>
              <p:cMediaNode vol="100000" numSld="999">
                <p:cTn id="2" repeatCount="indefinite" fill="hold" display="0">
                  <p:stCondLst>
                    <p:cond delay="indefinite"/>
                  </p:stCondLst>
                  <p:endCondLst>
                    <p:cond evt="onStopAudio" delay="0">
                      <p:tgtEl>
                        <p:sldTgt/>
                      </p:tgtEl>
                    </p:cond>
                  </p:endCondLst>
                </p:cTn>
                <p:tgtEl>
                  <p:spTgt spid="6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2018" name="Rectangle 2017">
            <a:extLst>
              <a:ext uri="{FF2B5EF4-FFF2-40B4-BE49-F238E27FC236}">
                <a16:creationId xmlns:a16="http://schemas.microsoft.com/office/drawing/2014/main" id="{7654DC42-72C1-04D6-8609-B03B33E8AC5D}"/>
              </a:ext>
            </a:extLst>
          </p:cNvPr>
          <p:cNvSpPr/>
          <p:nvPr/>
        </p:nvSpPr>
        <p:spPr>
          <a:xfrm>
            <a:off x="0" y="0"/>
            <a:ext cx="12192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2022" name="TextBox 2021">
            <a:extLst>
              <a:ext uri="{FF2B5EF4-FFF2-40B4-BE49-F238E27FC236}">
                <a16:creationId xmlns:a16="http://schemas.microsoft.com/office/drawing/2014/main" id="{5E2EB710-C400-AFFB-BDAE-2199C2D15257}"/>
              </a:ext>
            </a:extLst>
          </p:cNvPr>
          <p:cNvSpPr txBox="1"/>
          <p:nvPr/>
        </p:nvSpPr>
        <p:spPr>
          <a:xfrm>
            <a:off x="1" y="-40774"/>
            <a:ext cx="12191999" cy="1241237"/>
          </a:xfrm>
          <a:prstGeom prst="rect">
            <a:avLst/>
          </a:prstGeom>
          <a:noFill/>
        </p:spPr>
        <p:txBody>
          <a:bodyPr wrap="square">
            <a:spAutoFit/>
          </a:bodyPr>
          <a:lstStyle/>
          <a:p>
            <a:pPr algn="ctr" defTabSz="1219170">
              <a:defRPr/>
            </a:pPr>
            <a:r>
              <a:rPr lang="en-US" sz="3733" b="1" dirty="0">
                <a:solidFill>
                  <a:srgbClr val="FF0000"/>
                </a:solidFill>
                <a:latin typeface="Times New Roman" panose="02020603050405020304" pitchFamily="18" charset="0"/>
                <a:cs typeface="Times New Roman" panose="02020603050405020304" pitchFamily="18" charset="0"/>
                <a:sym typeface="Arial"/>
              </a:rPr>
              <a:t>BÀI 15:  KHỐI ĐẠI ĐOÀN KẾT DÂN TỘC TRONG LỊCH SỬ VIỆT NAM</a:t>
            </a:r>
          </a:p>
        </p:txBody>
      </p:sp>
      <p:sp>
        <p:nvSpPr>
          <p:cNvPr id="2024" name="TextBox 2023">
            <a:extLst>
              <a:ext uri="{FF2B5EF4-FFF2-40B4-BE49-F238E27FC236}">
                <a16:creationId xmlns:a16="http://schemas.microsoft.com/office/drawing/2014/main" id="{2BC5A070-9DFE-3D19-9C97-A99A541982B4}"/>
              </a:ext>
            </a:extLst>
          </p:cNvPr>
          <p:cNvSpPr txBox="1"/>
          <p:nvPr/>
        </p:nvSpPr>
        <p:spPr>
          <a:xfrm>
            <a:off x="0" y="1277258"/>
            <a:ext cx="11640456" cy="748988"/>
          </a:xfrm>
          <a:prstGeom prst="rect">
            <a:avLst/>
          </a:prstGeom>
          <a:noFill/>
        </p:spPr>
        <p:txBody>
          <a:bodyPr wrap="square" rtlCol="0">
            <a:spAutoFit/>
          </a:bodyPr>
          <a:lstStyle/>
          <a:p>
            <a:pPr defTabSz="1219170"/>
            <a:r>
              <a:rPr lang="en-US" sz="4267" b="1" dirty="0">
                <a:solidFill>
                  <a:srgbClr val="FF0000"/>
                </a:solidFill>
                <a:latin typeface="Times New Roman" panose="02020603050405020304" pitchFamily="18" charset="0"/>
                <a:cs typeface="Times New Roman" panose="02020603050405020304" pitchFamily="18" charset="0"/>
                <a:sym typeface="Arial"/>
              </a:rPr>
              <a:t>1. </a:t>
            </a:r>
            <a:r>
              <a:rPr lang="en-US" sz="4267" b="1" dirty="0" err="1">
                <a:solidFill>
                  <a:srgbClr val="FF0000"/>
                </a:solidFill>
                <a:latin typeface="Times New Roman" panose="02020603050405020304" pitchFamily="18" charset="0"/>
                <a:cs typeface="Times New Roman" panose="02020603050405020304" pitchFamily="18" charset="0"/>
                <a:sym typeface="Arial"/>
              </a:rPr>
              <a:t>Sự</a:t>
            </a:r>
            <a:r>
              <a:rPr lang="en-US" sz="4267" b="1" dirty="0">
                <a:solidFill>
                  <a:srgbClr val="FF0000"/>
                </a:solidFill>
                <a:latin typeface="Times New Roman" panose="02020603050405020304" pitchFamily="18" charset="0"/>
                <a:cs typeface="Times New Roman" panose="02020603050405020304" pitchFamily="18" charset="0"/>
                <a:sym typeface="Arial"/>
              </a:rPr>
              <a:t> </a:t>
            </a:r>
            <a:r>
              <a:rPr lang="en-US" sz="4267" b="1" dirty="0" err="1">
                <a:solidFill>
                  <a:srgbClr val="FF0000"/>
                </a:solidFill>
                <a:latin typeface="Times New Roman" panose="02020603050405020304" pitchFamily="18" charset="0"/>
                <a:cs typeface="Times New Roman" panose="02020603050405020304" pitchFamily="18" charset="0"/>
                <a:sym typeface="Arial"/>
              </a:rPr>
              <a:t>hình</a:t>
            </a:r>
            <a:r>
              <a:rPr lang="en-US" sz="4267" b="1" dirty="0">
                <a:solidFill>
                  <a:srgbClr val="FF0000"/>
                </a:solidFill>
                <a:latin typeface="Times New Roman" panose="02020603050405020304" pitchFamily="18" charset="0"/>
                <a:cs typeface="Times New Roman" panose="02020603050405020304" pitchFamily="18" charset="0"/>
                <a:sym typeface="Arial"/>
              </a:rPr>
              <a:t> </a:t>
            </a:r>
            <a:r>
              <a:rPr lang="en-US" sz="4267" b="1" dirty="0" err="1">
                <a:solidFill>
                  <a:srgbClr val="FF0000"/>
                </a:solidFill>
                <a:latin typeface="Times New Roman" panose="02020603050405020304" pitchFamily="18" charset="0"/>
                <a:cs typeface="Times New Roman" panose="02020603050405020304" pitchFamily="18" charset="0"/>
                <a:sym typeface="Arial"/>
              </a:rPr>
              <a:t>thành</a:t>
            </a:r>
            <a:r>
              <a:rPr lang="en-US" sz="4267" b="1" dirty="0">
                <a:solidFill>
                  <a:srgbClr val="FF0000"/>
                </a:solidFill>
                <a:latin typeface="Times New Roman" panose="02020603050405020304" pitchFamily="18" charset="0"/>
                <a:cs typeface="Times New Roman" panose="02020603050405020304" pitchFamily="18" charset="0"/>
                <a:sym typeface="Arial"/>
              </a:rPr>
              <a:t> </a:t>
            </a:r>
            <a:r>
              <a:rPr lang="en-US" sz="4267" b="1" dirty="0" err="1">
                <a:solidFill>
                  <a:srgbClr val="FF0000"/>
                </a:solidFill>
                <a:latin typeface="Times New Roman" panose="02020603050405020304" pitchFamily="18" charset="0"/>
                <a:cs typeface="Times New Roman" panose="02020603050405020304" pitchFamily="18" charset="0"/>
                <a:sym typeface="Arial"/>
              </a:rPr>
              <a:t>khối</a:t>
            </a:r>
            <a:r>
              <a:rPr lang="en-US" sz="4267" b="1" dirty="0">
                <a:solidFill>
                  <a:srgbClr val="FF0000"/>
                </a:solidFill>
                <a:latin typeface="Times New Roman" panose="02020603050405020304" pitchFamily="18" charset="0"/>
                <a:cs typeface="Times New Roman" panose="02020603050405020304" pitchFamily="18" charset="0"/>
                <a:sym typeface="Arial"/>
              </a:rPr>
              <a:t> </a:t>
            </a:r>
            <a:r>
              <a:rPr lang="en-US" sz="4267" b="1" dirty="0" err="1">
                <a:solidFill>
                  <a:srgbClr val="FF0000"/>
                </a:solidFill>
                <a:latin typeface="Times New Roman" panose="02020603050405020304" pitchFamily="18" charset="0"/>
                <a:cs typeface="Times New Roman" panose="02020603050405020304" pitchFamily="18" charset="0"/>
                <a:sym typeface="Arial"/>
              </a:rPr>
              <a:t>đại</a:t>
            </a:r>
            <a:r>
              <a:rPr lang="en-US" sz="4267" b="1" dirty="0">
                <a:solidFill>
                  <a:srgbClr val="FF0000"/>
                </a:solidFill>
                <a:latin typeface="Times New Roman" panose="02020603050405020304" pitchFamily="18" charset="0"/>
                <a:cs typeface="Times New Roman" panose="02020603050405020304" pitchFamily="18" charset="0"/>
                <a:sym typeface="Arial"/>
              </a:rPr>
              <a:t> </a:t>
            </a:r>
            <a:r>
              <a:rPr lang="en-US" sz="4267" b="1" dirty="0" err="1">
                <a:solidFill>
                  <a:srgbClr val="FF0000"/>
                </a:solidFill>
                <a:latin typeface="Times New Roman" panose="02020603050405020304" pitchFamily="18" charset="0"/>
                <a:cs typeface="Times New Roman" panose="02020603050405020304" pitchFamily="18" charset="0"/>
                <a:sym typeface="Arial"/>
              </a:rPr>
              <a:t>đoàn</a:t>
            </a:r>
            <a:r>
              <a:rPr lang="en-US" sz="4267" b="1" dirty="0">
                <a:solidFill>
                  <a:srgbClr val="FF0000"/>
                </a:solidFill>
                <a:latin typeface="Times New Roman" panose="02020603050405020304" pitchFamily="18" charset="0"/>
                <a:cs typeface="Times New Roman" panose="02020603050405020304" pitchFamily="18" charset="0"/>
                <a:sym typeface="Arial"/>
              </a:rPr>
              <a:t> </a:t>
            </a:r>
            <a:r>
              <a:rPr lang="en-US" sz="4267" b="1" dirty="0" err="1">
                <a:solidFill>
                  <a:srgbClr val="FF0000"/>
                </a:solidFill>
                <a:latin typeface="Times New Roman" panose="02020603050405020304" pitchFamily="18" charset="0"/>
                <a:cs typeface="Times New Roman" panose="02020603050405020304" pitchFamily="18" charset="0"/>
                <a:sym typeface="Arial"/>
              </a:rPr>
              <a:t>kết</a:t>
            </a:r>
            <a:r>
              <a:rPr lang="en-US" sz="4267" b="1" dirty="0">
                <a:solidFill>
                  <a:srgbClr val="FF0000"/>
                </a:solidFill>
                <a:latin typeface="Times New Roman" panose="02020603050405020304" pitchFamily="18" charset="0"/>
                <a:cs typeface="Times New Roman" panose="02020603050405020304" pitchFamily="18" charset="0"/>
                <a:sym typeface="Arial"/>
              </a:rPr>
              <a:t> </a:t>
            </a:r>
            <a:r>
              <a:rPr lang="en-US" sz="4267" b="1" dirty="0" err="1">
                <a:solidFill>
                  <a:srgbClr val="FF0000"/>
                </a:solidFill>
                <a:latin typeface="Times New Roman" panose="02020603050405020304" pitchFamily="18" charset="0"/>
                <a:cs typeface="Times New Roman" panose="02020603050405020304" pitchFamily="18" charset="0"/>
                <a:sym typeface="Arial"/>
              </a:rPr>
              <a:t>dân</a:t>
            </a:r>
            <a:r>
              <a:rPr lang="en-US" sz="4267" b="1" dirty="0">
                <a:solidFill>
                  <a:srgbClr val="FF0000"/>
                </a:solidFill>
                <a:latin typeface="Times New Roman" panose="02020603050405020304" pitchFamily="18" charset="0"/>
                <a:cs typeface="Times New Roman" panose="02020603050405020304" pitchFamily="18" charset="0"/>
                <a:sym typeface="Arial"/>
              </a:rPr>
              <a:t> </a:t>
            </a:r>
            <a:r>
              <a:rPr lang="en-US" sz="4267" b="1" dirty="0" err="1">
                <a:solidFill>
                  <a:srgbClr val="FF0000"/>
                </a:solidFill>
                <a:latin typeface="Times New Roman" panose="02020603050405020304" pitchFamily="18" charset="0"/>
                <a:cs typeface="Times New Roman" panose="02020603050405020304" pitchFamily="18" charset="0"/>
                <a:sym typeface="Arial"/>
              </a:rPr>
              <a:t>tộc</a:t>
            </a:r>
            <a:endParaRPr lang="en-US" sz="4267" b="1"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TextBox 1">
            <a:extLst>
              <a:ext uri="{FF2B5EF4-FFF2-40B4-BE49-F238E27FC236}">
                <a16:creationId xmlns:a16="http://schemas.microsoft.com/office/drawing/2014/main" id="{D51C8493-61ED-FE60-35CC-63AA55F69FC9}"/>
              </a:ext>
            </a:extLst>
          </p:cNvPr>
          <p:cNvSpPr txBox="1"/>
          <p:nvPr/>
        </p:nvSpPr>
        <p:spPr>
          <a:xfrm>
            <a:off x="-3" y="2013229"/>
            <a:ext cx="3602184" cy="748988"/>
          </a:xfrm>
          <a:prstGeom prst="rect">
            <a:avLst/>
          </a:prstGeom>
          <a:noFill/>
        </p:spPr>
        <p:txBody>
          <a:bodyPr wrap="square" rtlCol="0">
            <a:spAutoFit/>
          </a:bodyPr>
          <a:lstStyle/>
          <a:p>
            <a:pPr defTabSz="1219170"/>
            <a:r>
              <a:rPr lang="en-US" sz="4267" b="1">
                <a:solidFill>
                  <a:srgbClr val="FF0000"/>
                </a:solidFill>
                <a:latin typeface="Times New Roman" panose="02020603050405020304" pitchFamily="18" charset="0"/>
                <a:cs typeface="Times New Roman" panose="02020603050405020304" pitchFamily="18" charset="0"/>
                <a:sym typeface="Arial"/>
              </a:rPr>
              <a:t>a. Khái niệm</a:t>
            </a:r>
            <a:endParaRPr lang="en-US" sz="4267" b="1" dirty="0">
              <a:solidFill>
                <a:srgbClr val="FF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765325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E97A51E-B378-2BE8-9130-F94696B4FB30}"/>
              </a:ext>
            </a:extLst>
          </p:cNvPr>
          <p:cNvSpPr/>
          <p:nvPr/>
        </p:nvSpPr>
        <p:spPr>
          <a:xfrm>
            <a:off x="0" y="755375"/>
            <a:ext cx="12192000" cy="22284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Đọc thông tin, khai thác các tư liệu trong SGK, em hãy cho biết khái niệm đại đoàn kết dân tộc là gì?</a:t>
            </a:r>
          </a:p>
        </p:txBody>
      </p:sp>
    </p:spTree>
    <p:extLst>
      <p:ext uri="{BB962C8B-B14F-4D97-AF65-F5344CB8AC3E}">
        <p14:creationId xmlns:p14="http://schemas.microsoft.com/office/powerpoint/2010/main" val="1920714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2018" name="Rectangle 2017">
            <a:extLst>
              <a:ext uri="{FF2B5EF4-FFF2-40B4-BE49-F238E27FC236}">
                <a16:creationId xmlns:a16="http://schemas.microsoft.com/office/drawing/2014/main" id="{7654DC42-72C1-04D6-8609-B03B33E8AC5D}"/>
              </a:ext>
            </a:extLst>
          </p:cNvPr>
          <p:cNvSpPr/>
          <p:nvPr/>
        </p:nvSpPr>
        <p:spPr>
          <a:xfrm>
            <a:off x="0" y="0"/>
            <a:ext cx="12192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2022" name="TextBox 2021">
            <a:extLst>
              <a:ext uri="{FF2B5EF4-FFF2-40B4-BE49-F238E27FC236}">
                <a16:creationId xmlns:a16="http://schemas.microsoft.com/office/drawing/2014/main" id="{5E2EB710-C400-AFFB-BDAE-2199C2D15257}"/>
              </a:ext>
            </a:extLst>
          </p:cNvPr>
          <p:cNvSpPr txBox="1"/>
          <p:nvPr/>
        </p:nvSpPr>
        <p:spPr>
          <a:xfrm>
            <a:off x="1" y="-40774"/>
            <a:ext cx="12191999" cy="1241237"/>
          </a:xfrm>
          <a:prstGeom prst="rect">
            <a:avLst/>
          </a:prstGeom>
          <a:noFill/>
        </p:spPr>
        <p:txBody>
          <a:bodyPr wrap="square">
            <a:spAutoFit/>
          </a:bodyPr>
          <a:lstStyle/>
          <a:p>
            <a:pPr algn="ctr" defTabSz="1219170">
              <a:defRPr/>
            </a:pPr>
            <a:r>
              <a:rPr lang="en-US" sz="3733" b="1" dirty="0">
                <a:solidFill>
                  <a:srgbClr val="FF0000"/>
                </a:solidFill>
                <a:latin typeface="Times New Roman" panose="02020603050405020304" pitchFamily="18" charset="0"/>
                <a:cs typeface="Times New Roman" panose="02020603050405020304" pitchFamily="18" charset="0"/>
                <a:sym typeface="Arial"/>
              </a:rPr>
              <a:t>BÀI 15:  KHỐI ĐẠI ĐOÀN KẾT DÂN TỘC TRONG LỊCH SỬ VIỆT NAM</a:t>
            </a:r>
          </a:p>
        </p:txBody>
      </p:sp>
      <p:sp>
        <p:nvSpPr>
          <p:cNvPr id="2024" name="TextBox 2023">
            <a:extLst>
              <a:ext uri="{FF2B5EF4-FFF2-40B4-BE49-F238E27FC236}">
                <a16:creationId xmlns:a16="http://schemas.microsoft.com/office/drawing/2014/main" id="{2BC5A070-9DFE-3D19-9C97-A99A541982B4}"/>
              </a:ext>
            </a:extLst>
          </p:cNvPr>
          <p:cNvSpPr txBox="1"/>
          <p:nvPr/>
        </p:nvSpPr>
        <p:spPr>
          <a:xfrm>
            <a:off x="0" y="1277258"/>
            <a:ext cx="11640456" cy="748988"/>
          </a:xfrm>
          <a:prstGeom prst="rect">
            <a:avLst/>
          </a:prstGeom>
          <a:noFill/>
        </p:spPr>
        <p:txBody>
          <a:bodyPr wrap="square" rtlCol="0">
            <a:spAutoFit/>
          </a:bodyPr>
          <a:lstStyle/>
          <a:p>
            <a:pPr defTabSz="1219170"/>
            <a:r>
              <a:rPr lang="en-US" sz="4267" b="1" dirty="0">
                <a:solidFill>
                  <a:srgbClr val="FF0000"/>
                </a:solidFill>
                <a:latin typeface="Times New Roman" panose="02020603050405020304" pitchFamily="18" charset="0"/>
                <a:cs typeface="Times New Roman" panose="02020603050405020304" pitchFamily="18" charset="0"/>
                <a:sym typeface="Arial"/>
              </a:rPr>
              <a:t>1. </a:t>
            </a:r>
            <a:r>
              <a:rPr lang="en-US" sz="4267" b="1" dirty="0" err="1">
                <a:solidFill>
                  <a:srgbClr val="FF0000"/>
                </a:solidFill>
                <a:latin typeface="Times New Roman" panose="02020603050405020304" pitchFamily="18" charset="0"/>
                <a:cs typeface="Times New Roman" panose="02020603050405020304" pitchFamily="18" charset="0"/>
                <a:sym typeface="Arial"/>
              </a:rPr>
              <a:t>Sự</a:t>
            </a:r>
            <a:r>
              <a:rPr lang="en-US" sz="4267" b="1" dirty="0">
                <a:solidFill>
                  <a:srgbClr val="FF0000"/>
                </a:solidFill>
                <a:latin typeface="Times New Roman" panose="02020603050405020304" pitchFamily="18" charset="0"/>
                <a:cs typeface="Times New Roman" panose="02020603050405020304" pitchFamily="18" charset="0"/>
                <a:sym typeface="Arial"/>
              </a:rPr>
              <a:t> </a:t>
            </a:r>
            <a:r>
              <a:rPr lang="en-US" sz="4267" b="1" dirty="0" err="1">
                <a:solidFill>
                  <a:srgbClr val="FF0000"/>
                </a:solidFill>
                <a:latin typeface="Times New Roman" panose="02020603050405020304" pitchFamily="18" charset="0"/>
                <a:cs typeface="Times New Roman" panose="02020603050405020304" pitchFamily="18" charset="0"/>
                <a:sym typeface="Arial"/>
              </a:rPr>
              <a:t>hình</a:t>
            </a:r>
            <a:r>
              <a:rPr lang="en-US" sz="4267" b="1" dirty="0">
                <a:solidFill>
                  <a:srgbClr val="FF0000"/>
                </a:solidFill>
                <a:latin typeface="Times New Roman" panose="02020603050405020304" pitchFamily="18" charset="0"/>
                <a:cs typeface="Times New Roman" panose="02020603050405020304" pitchFamily="18" charset="0"/>
                <a:sym typeface="Arial"/>
              </a:rPr>
              <a:t> </a:t>
            </a:r>
            <a:r>
              <a:rPr lang="en-US" sz="4267" b="1" dirty="0" err="1">
                <a:solidFill>
                  <a:srgbClr val="FF0000"/>
                </a:solidFill>
                <a:latin typeface="Times New Roman" panose="02020603050405020304" pitchFamily="18" charset="0"/>
                <a:cs typeface="Times New Roman" panose="02020603050405020304" pitchFamily="18" charset="0"/>
                <a:sym typeface="Arial"/>
              </a:rPr>
              <a:t>thành</a:t>
            </a:r>
            <a:r>
              <a:rPr lang="en-US" sz="4267" b="1" dirty="0">
                <a:solidFill>
                  <a:srgbClr val="FF0000"/>
                </a:solidFill>
                <a:latin typeface="Times New Roman" panose="02020603050405020304" pitchFamily="18" charset="0"/>
                <a:cs typeface="Times New Roman" panose="02020603050405020304" pitchFamily="18" charset="0"/>
                <a:sym typeface="Arial"/>
              </a:rPr>
              <a:t> </a:t>
            </a:r>
            <a:r>
              <a:rPr lang="en-US" sz="4267" b="1" dirty="0" err="1">
                <a:solidFill>
                  <a:srgbClr val="FF0000"/>
                </a:solidFill>
                <a:latin typeface="Times New Roman" panose="02020603050405020304" pitchFamily="18" charset="0"/>
                <a:cs typeface="Times New Roman" panose="02020603050405020304" pitchFamily="18" charset="0"/>
                <a:sym typeface="Arial"/>
              </a:rPr>
              <a:t>khối</a:t>
            </a:r>
            <a:r>
              <a:rPr lang="en-US" sz="4267" b="1" dirty="0">
                <a:solidFill>
                  <a:srgbClr val="FF0000"/>
                </a:solidFill>
                <a:latin typeface="Times New Roman" panose="02020603050405020304" pitchFamily="18" charset="0"/>
                <a:cs typeface="Times New Roman" panose="02020603050405020304" pitchFamily="18" charset="0"/>
                <a:sym typeface="Arial"/>
              </a:rPr>
              <a:t> </a:t>
            </a:r>
            <a:r>
              <a:rPr lang="en-US" sz="4267" b="1" dirty="0" err="1">
                <a:solidFill>
                  <a:srgbClr val="FF0000"/>
                </a:solidFill>
                <a:latin typeface="Times New Roman" panose="02020603050405020304" pitchFamily="18" charset="0"/>
                <a:cs typeface="Times New Roman" panose="02020603050405020304" pitchFamily="18" charset="0"/>
                <a:sym typeface="Arial"/>
              </a:rPr>
              <a:t>đại</a:t>
            </a:r>
            <a:r>
              <a:rPr lang="en-US" sz="4267" b="1" dirty="0">
                <a:solidFill>
                  <a:srgbClr val="FF0000"/>
                </a:solidFill>
                <a:latin typeface="Times New Roman" panose="02020603050405020304" pitchFamily="18" charset="0"/>
                <a:cs typeface="Times New Roman" panose="02020603050405020304" pitchFamily="18" charset="0"/>
                <a:sym typeface="Arial"/>
              </a:rPr>
              <a:t> </a:t>
            </a:r>
            <a:r>
              <a:rPr lang="en-US" sz="4267" b="1" dirty="0" err="1">
                <a:solidFill>
                  <a:srgbClr val="FF0000"/>
                </a:solidFill>
                <a:latin typeface="Times New Roman" panose="02020603050405020304" pitchFamily="18" charset="0"/>
                <a:cs typeface="Times New Roman" panose="02020603050405020304" pitchFamily="18" charset="0"/>
                <a:sym typeface="Arial"/>
              </a:rPr>
              <a:t>đoàn</a:t>
            </a:r>
            <a:r>
              <a:rPr lang="en-US" sz="4267" b="1" dirty="0">
                <a:solidFill>
                  <a:srgbClr val="FF0000"/>
                </a:solidFill>
                <a:latin typeface="Times New Roman" panose="02020603050405020304" pitchFamily="18" charset="0"/>
                <a:cs typeface="Times New Roman" panose="02020603050405020304" pitchFamily="18" charset="0"/>
                <a:sym typeface="Arial"/>
              </a:rPr>
              <a:t> </a:t>
            </a:r>
            <a:r>
              <a:rPr lang="en-US" sz="4267" b="1" dirty="0" err="1">
                <a:solidFill>
                  <a:srgbClr val="FF0000"/>
                </a:solidFill>
                <a:latin typeface="Times New Roman" panose="02020603050405020304" pitchFamily="18" charset="0"/>
                <a:cs typeface="Times New Roman" panose="02020603050405020304" pitchFamily="18" charset="0"/>
                <a:sym typeface="Arial"/>
              </a:rPr>
              <a:t>kết</a:t>
            </a:r>
            <a:r>
              <a:rPr lang="en-US" sz="4267" b="1" dirty="0">
                <a:solidFill>
                  <a:srgbClr val="FF0000"/>
                </a:solidFill>
                <a:latin typeface="Times New Roman" panose="02020603050405020304" pitchFamily="18" charset="0"/>
                <a:cs typeface="Times New Roman" panose="02020603050405020304" pitchFamily="18" charset="0"/>
                <a:sym typeface="Arial"/>
              </a:rPr>
              <a:t> </a:t>
            </a:r>
            <a:r>
              <a:rPr lang="en-US" sz="4267" b="1" dirty="0" err="1">
                <a:solidFill>
                  <a:srgbClr val="FF0000"/>
                </a:solidFill>
                <a:latin typeface="Times New Roman" panose="02020603050405020304" pitchFamily="18" charset="0"/>
                <a:cs typeface="Times New Roman" panose="02020603050405020304" pitchFamily="18" charset="0"/>
                <a:sym typeface="Arial"/>
              </a:rPr>
              <a:t>dân</a:t>
            </a:r>
            <a:r>
              <a:rPr lang="en-US" sz="4267" b="1" dirty="0">
                <a:solidFill>
                  <a:srgbClr val="FF0000"/>
                </a:solidFill>
                <a:latin typeface="Times New Roman" panose="02020603050405020304" pitchFamily="18" charset="0"/>
                <a:cs typeface="Times New Roman" panose="02020603050405020304" pitchFamily="18" charset="0"/>
                <a:sym typeface="Arial"/>
              </a:rPr>
              <a:t> </a:t>
            </a:r>
            <a:r>
              <a:rPr lang="en-US" sz="4267" b="1" dirty="0" err="1">
                <a:solidFill>
                  <a:srgbClr val="FF0000"/>
                </a:solidFill>
                <a:latin typeface="Times New Roman" panose="02020603050405020304" pitchFamily="18" charset="0"/>
                <a:cs typeface="Times New Roman" panose="02020603050405020304" pitchFamily="18" charset="0"/>
                <a:sym typeface="Arial"/>
              </a:rPr>
              <a:t>tộc</a:t>
            </a:r>
            <a:endParaRPr lang="en-US" sz="4267" b="1" dirty="0">
              <a:solidFill>
                <a:srgbClr val="FF0000"/>
              </a:solidFill>
              <a:latin typeface="Times New Roman" panose="02020603050405020304" pitchFamily="18" charset="0"/>
              <a:cs typeface="Times New Roman" panose="02020603050405020304" pitchFamily="18" charset="0"/>
              <a:sym typeface="Arial"/>
            </a:endParaRPr>
          </a:p>
        </p:txBody>
      </p:sp>
      <p:sp>
        <p:nvSpPr>
          <p:cNvPr id="2025" name="TextBox 2024">
            <a:extLst>
              <a:ext uri="{FF2B5EF4-FFF2-40B4-BE49-F238E27FC236}">
                <a16:creationId xmlns:a16="http://schemas.microsoft.com/office/drawing/2014/main" id="{04105F01-C1DD-7E31-FDA3-FB26D5FCCCE4}"/>
              </a:ext>
            </a:extLst>
          </p:cNvPr>
          <p:cNvSpPr txBox="1"/>
          <p:nvPr/>
        </p:nvSpPr>
        <p:spPr>
          <a:xfrm>
            <a:off x="92989" y="2792929"/>
            <a:ext cx="12006019" cy="1241237"/>
          </a:xfrm>
          <a:prstGeom prst="rect">
            <a:avLst/>
          </a:prstGeom>
          <a:noFill/>
        </p:spPr>
        <p:txBody>
          <a:bodyPr wrap="square" rtlCol="0">
            <a:spAutoFit/>
          </a:bodyPr>
          <a:lstStyle/>
          <a:p>
            <a:pPr algn="just" defTabSz="1219170">
              <a:buClr>
                <a:srgbClr val="000000"/>
              </a:buClr>
            </a:pPr>
            <a:r>
              <a:rPr lang="en-US" sz="3733" kern="0">
                <a:solidFill>
                  <a:srgbClr val="2A225E">
                    <a:lumMod val="50000"/>
                  </a:srgbClr>
                </a:solidFill>
                <a:latin typeface="Times New Roman" panose="02020603050405020304" pitchFamily="18" charset="0"/>
                <a:cs typeface="Times New Roman" panose="02020603050405020304" pitchFamily="18" charset="0"/>
                <a:sym typeface="Arial"/>
              </a:rPr>
              <a:t>- Đại </a:t>
            </a:r>
            <a:r>
              <a:rPr lang="en-US" sz="3733" kern="0" dirty="0" err="1">
                <a:solidFill>
                  <a:srgbClr val="2A225E">
                    <a:lumMod val="50000"/>
                  </a:srgbClr>
                </a:solidFill>
                <a:latin typeface="Times New Roman" panose="02020603050405020304" pitchFamily="18" charset="0"/>
                <a:cs typeface="Times New Roman" panose="02020603050405020304" pitchFamily="18" charset="0"/>
                <a:sym typeface="Arial"/>
              </a:rPr>
              <a:t>đoàn</a:t>
            </a:r>
            <a:r>
              <a:rPr lang="en-US" sz="3733" kern="0" dirty="0">
                <a:solidFill>
                  <a:srgbClr val="2A225E">
                    <a:lumMod val="50000"/>
                  </a:srgbClr>
                </a:solidFill>
                <a:latin typeface="Times New Roman" panose="02020603050405020304" pitchFamily="18" charset="0"/>
                <a:cs typeface="Times New Roman" panose="02020603050405020304" pitchFamily="18" charset="0"/>
                <a:sym typeface="Arial"/>
              </a:rPr>
              <a:t> </a:t>
            </a:r>
            <a:r>
              <a:rPr lang="en-US" sz="3733" kern="0" dirty="0" err="1">
                <a:solidFill>
                  <a:srgbClr val="2A225E">
                    <a:lumMod val="50000"/>
                  </a:srgbClr>
                </a:solidFill>
                <a:latin typeface="Times New Roman" panose="02020603050405020304" pitchFamily="18" charset="0"/>
                <a:cs typeface="Times New Roman" panose="02020603050405020304" pitchFamily="18" charset="0"/>
                <a:sym typeface="Arial"/>
              </a:rPr>
              <a:t>kết</a:t>
            </a:r>
            <a:r>
              <a:rPr lang="en-US" sz="3733" kern="0" dirty="0">
                <a:solidFill>
                  <a:srgbClr val="2A225E">
                    <a:lumMod val="50000"/>
                  </a:srgbClr>
                </a:solidFill>
                <a:latin typeface="Times New Roman" panose="02020603050405020304" pitchFamily="18" charset="0"/>
                <a:cs typeface="Times New Roman" panose="02020603050405020304" pitchFamily="18" charset="0"/>
                <a:sym typeface="Arial"/>
              </a:rPr>
              <a:t> </a:t>
            </a:r>
            <a:r>
              <a:rPr lang="en-US" sz="3733" kern="0" dirty="0" err="1">
                <a:solidFill>
                  <a:srgbClr val="2A225E">
                    <a:lumMod val="50000"/>
                  </a:srgbClr>
                </a:solidFill>
                <a:latin typeface="Times New Roman" panose="02020603050405020304" pitchFamily="18" charset="0"/>
                <a:cs typeface="Times New Roman" panose="02020603050405020304" pitchFamily="18" charset="0"/>
                <a:sym typeface="Arial"/>
              </a:rPr>
              <a:t>dân</a:t>
            </a:r>
            <a:r>
              <a:rPr lang="en-US" sz="3733" kern="0" dirty="0">
                <a:solidFill>
                  <a:srgbClr val="2A225E">
                    <a:lumMod val="50000"/>
                  </a:srgbClr>
                </a:solidFill>
                <a:latin typeface="Times New Roman" panose="02020603050405020304" pitchFamily="18" charset="0"/>
                <a:cs typeface="Times New Roman" panose="02020603050405020304" pitchFamily="18" charset="0"/>
                <a:sym typeface="Arial"/>
              </a:rPr>
              <a:t> </a:t>
            </a:r>
            <a:r>
              <a:rPr lang="en-US" sz="3733" kern="0" dirty="0" err="1">
                <a:solidFill>
                  <a:srgbClr val="2A225E">
                    <a:lumMod val="50000"/>
                  </a:srgbClr>
                </a:solidFill>
                <a:latin typeface="Times New Roman" panose="02020603050405020304" pitchFamily="18" charset="0"/>
                <a:cs typeface="Times New Roman" panose="02020603050405020304" pitchFamily="18" charset="0"/>
                <a:sym typeface="Arial"/>
              </a:rPr>
              <a:t>tộc</a:t>
            </a:r>
            <a:r>
              <a:rPr lang="en-US" sz="3733" kern="0" dirty="0">
                <a:solidFill>
                  <a:srgbClr val="2A225E">
                    <a:lumMod val="50000"/>
                  </a:srgbClr>
                </a:solidFill>
                <a:latin typeface="Times New Roman" panose="02020603050405020304" pitchFamily="18" charset="0"/>
                <a:cs typeface="Times New Roman" panose="02020603050405020304" pitchFamily="18" charset="0"/>
                <a:sym typeface="Arial"/>
              </a:rPr>
              <a:t> </a:t>
            </a:r>
            <a:r>
              <a:rPr lang="en-US" sz="3733" kern="0" dirty="0" err="1">
                <a:solidFill>
                  <a:srgbClr val="2A225E">
                    <a:lumMod val="50000"/>
                  </a:srgbClr>
                </a:solidFill>
                <a:latin typeface="Times New Roman" panose="02020603050405020304" pitchFamily="18" charset="0"/>
                <a:cs typeface="Times New Roman" panose="02020603050405020304" pitchFamily="18" charset="0"/>
                <a:sym typeface="Arial"/>
              </a:rPr>
              <a:t>là</a:t>
            </a:r>
            <a:r>
              <a:rPr lang="en-US" sz="3733" kern="0" dirty="0">
                <a:solidFill>
                  <a:srgbClr val="2A225E">
                    <a:lumMod val="50000"/>
                  </a:srgbClr>
                </a:solidFill>
                <a:latin typeface="Times New Roman" panose="02020603050405020304" pitchFamily="18" charset="0"/>
                <a:cs typeface="Times New Roman" panose="02020603050405020304" pitchFamily="18" charset="0"/>
                <a:sym typeface="Arial"/>
              </a:rPr>
              <a:t> di </a:t>
            </a:r>
            <a:r>
              <a:rPr lang="en-US" sz="3733" kern="0" dirty="0" err="1">
                <a:solidFill>
                  <a:srgbClr val="2A225E">
                    <a:lumMod val="50000"/>
                  </a:srgbClr>
                </a:solidFill>
                <a:latin typeface="Times New Roman" panose="02020603050405020304" pitchFamily="18" charset="0"/>
                <a:cs typeface="Times New Roman" panose="02020603050405020304" pitchFamily="18" charset="0"/>
                <a:sym typeface="Arial"/>
              </a:rPr>
              <a:t>sản</a:t>
            </a:r>
            <a:r>
              <a:rPr lang="en-US" sz="3733" kern="0" dirty="0">
                <a:solidFill>
                  <a:srgbClr val="2A225E">
                    <a:lumMod val="50000"/>
                  </a:srgbClr>
                </a:solidFill>
                <a:latin typeface="Times New Roman" panose="02020603050405020304" pitchFamily="18" charset="0"/>
                <a:cs typeface="Times New Roman" panose="02020603050405020304" pitchFamily="18" charset="0"/>
                <a:sym typeface="Arial"/>
              </a:rPr>
              <a:t> </a:t>
            </a:r>
            <a:r>
              <a:rPr lang="en-US" sz="3733" kern="0" dirty="0" err="1">
                <a:solidFill>
                  <a:srgbClr val="2A225E">
                    <a:lumMod val="50000"/>
                  </a:srgbClr>
                </a:solidFill>
                <a:latin typeface="Times New Roman" panose="02020603050405020304" pitchFamily="18" charset="0"/>
                <a:cs typeface="Times New Roman" panose="02020603050405020304" pitchFamily="18" charset="0"/>
                <a:sym typeface="Arial"/>
              </a:rPr>
              <a:t>vô</a:t>
            </a:r>
            <a:r>
              <a:rPr lang="en-US" sz="3733" kern="0" dirty="0">
                <a:solidFill>
                  <a:srgbClr val="2A225E">
                    <a:lumMod val="50000"/>
                  </a:srgbClr>
                </a:solidFill>
                <a:latin typeface="Times New Roman" panose="02020603050405020304" pitchFamily="18" charset="0"/>
                <a:cs typeface="Times New Roman" panose="02020603050405020304" pitchFamily="18" charset="0"/>
                <a:sym typeface="Arial"/>
              </a:rPr>
              <a:t> </a:t>
            </a:r>
            <a:r>
              <a:rPr lang="en-US" sz="3733" kern="0" dirty="0" err="1">
                <a:solidFill>
                  <a:srgbClr val="2A225E">
                    <a:lumMod val="50000"/>
                  </a:srgbClr>
                </a:solidFill>
                <a:latin typeface="Times New Roman" panose="02020603050405020304" pitchFamily="18" charset="0"/>
                <a:cs typeface="Times New Roman" panose="02020603050405020304" pitchFamily="18" charset="0"/>
                <a:sym typeface="Arial"/>
              </a:rPr>
              <a:t>giá</a:t>
            </a:r>
            <a:r>
              <a:rPr lang="en-US" sz="3733" kern="0" dirty="0">
                <a:solidFill>
                  <a:srgbClr val="2A225E">
                    <a:lumMod val="50000"/>
                  </a:srgbClr>
                </a:solidFill>
                <a:latin typeface="Times New Roman" panose="02020603050405020304" pitchFamily="18" charset="0"/>
                <a:cs typeface="Times New Roman" panose="02020603050405020304" pitchFamily="18" charset="0"/>
                <a:sym typeface="Arial"/>
              </a:rPr>
              <a:t>, </a:t>
            </a:r>
            <a:r>
              <a:rPr lang="en-US" sz="3733" kern="0" dirty="0" err="1">
                <a:solidFill>
                  <a:srgbClr val="2A225E">
                    <a:lumMod val="50000"/>
                  </a:srgbClr>
                </a:solidFill>
                <a:latin typeface="Times New Roman" panose="02020603050405020304" pitchFamily="18" charset="0"/>
                <a:cs typeface="Times New Roman" panose="02020603050405020304" pitchFamily="18" charset="0"/>
                <a:sym typeface="Arial"/>
              </a:rPr>
              <a:t>truyền</a:t>
            </a:r>
            <a:r>
              <a:rPr lang="en-US" sz="3733" kern="0" dirty="0">
                <a:solidFill>
                  <a:srgbClr val="2A225E">
                    <a:lumMod val="50000"/>
                  </a:srgbClr>
                </a:solidFill>
                <a:latin typeface="Times New Roman" panose="02020603050405020304" pitchFamily="18" charset="0"/>
                <a:cs typeface="Times New Roman" panose="02020603050405020304" pitchFamily="18" charset="0"/>
                <a:sym typeface="Arial"/>
              </a:rPr>
              <a:t> </a:t>
            </a:r>
            <a:r>
              <a:rPr lang="en-US" sz="3733" kern="0" dirty="0" err="1">
                <a:solidFill>
                  <a:srgbClr val="2A225E">
                    <a:lumMod val="50000"/>
                  </a:srgbClr>
                </a:solidFill>
                <a:latin typeface="Times New Roman" panose="02020603050405020304" pitchFamily="18" charset="0"/>
                <a:cs typeface="Times New Roman" panose="02020603050405020304" pitchFamily="18" charset="0"/>
                <a:sym typeface="Arial"/>
              </a:rPr>
              <a:t>thống</a:t>
            </a:r>
            <a:r>
              <a:rPr lang="en-US" sz="3733" kern="0" dirty="0">
                <a:solidFill>
                  <a:srgbClr val="2A225E">
                    <a:lumMod val="50000"/>
                  </a:srgbClr>
                </a:solidFill>
                <a:latin typeface="Times New Roman" panose="02020603050405020304" pitchFamily="18" charset="0"/>
                <a:cs typeface="Times New Roman" panose="02020603050405020304" pitchFamily="18" charset="0"/>
                <a:sym typeface="Arial"/>
              </a:rPr>
              <a:t> </a:t>
            </a:r>
            <a:r>
              <a:rPr lang="en-US" sz="3733" kern="0" dirty="0" err="1">
                <a:solidFill>
                  <a:srgbClr val="2A225E">
                    <a:lumMod val="50000"/>
                  </a:srgbClr>
                </a:solidFill>
                <a:latin typeface="Times New Roman" panose="02020603050405020304" pitchFamily="18" charset="0"/>
                <a:cs typeface="Times New Roman" panose="02020603050405020304" pitchFamily="18" charset="0"/>
                <a:sym typeface="Arial"/>
              </a:rPr>
              <a:t>quý</a:t>
            </a:r>
            <a:r>
              <a:rPr lang="en-US" sz="3733" kern="0" dirty="0">
                <a:solidFill>
                  <a:srgbClr val="2A225E">
                    <a:lumMod val="50000"/>
                  </a:srgbClr>
                </a:solidFill>
                <a:latin typeface="Times New Roman" panose="02020603050405020304" pitchFamily="18" charset="0"/>
                <a:cs typeface="Times New Roman" panose="02020603050405020304" pitchFamily="18" charset="0"/>
                <a:sym typeface="Arial"/>
              </a:rPr>
              <a:t> </a:t>
            </a:r>
            <a:r>
              <a:rPr lang="en-US" sz="3733" kern="0" dirty="0" err="1">
                <a:solidFill>
                  <a:srgbClr val="2A225E">
                    <a:lumMod val="50000"/>
                  </a:srgbClr>
                </a:solidFill>
                <a:latin typeface="Times New Roman" panose="02020603050405020304" pitchFamily="18" charset="0"/>
                <a:cs typeface="Times New Roman" panose="02020603050405020304" pitchFamily="18" charset="0"/>
                <a:sym typeface="Arial"/>
              </a:rPr>
              <a:t>báu</a:t>
            </a:r>
            <a:r>
              <a:rPr lang="en-US" sz="3733" kern="0" dirty="0">
                <a:solidFill>
                  <a:srgbClr val="2A225E">
                    <a:lumMod val="50000"/>
                  </a:srgbClr>
                </a:solidFill>
                <a:latin typeface="Times New Roman" panose="02020603050405020304" pitchFamily="18" charset="0"/>
                <a:cs typeface="Times New Roman" panose="02020603050405020304" pitchFamily="18" charset="0"/>
                <a:sym typeface="Arial"/>
              </a:rPr>
              <a:t> </a:t>
            </a:r>
            <a:r>
              <a:rPr lang="en-US" sz="3733" kern="0" dirty="0" err="1">
                <a:solidFill>
                  <a:srgbClr val="2A225E">
                    <a:lumMod val="50000"/>
                  </a:srgbClr>
                </a:solidFill>
                <a:latin typeface="Times New Roman" panose="02020603050405020304" pitchFamily="18" charset="0"/>
                <a:cs typeface="Times New Roman" panose="02020603050405020304" pitchFamily="18" charset="0"/>
                <a:sym typeface="Arial"/>
              </a:rPr>
              <a:t>của</a:t>
            </a:r>
            <a:r>
              <a:rPr lang="en-US" sz="3733" kern="0" dirty="0">
                <a:solidFill>
                  <a:srgbClr val="2A225E">
                    <a:lumMod val="50000"/>
                  </a:srgbClr>
                </a:solidFill>
                <a:latin typeface="Times New Roman" panose="02020603050405020304" pitchFamily="18" charset="0"/>
                <a:cs typeface="Times New Roman" panose="02020603050405020304" pitchFamily="18" charset="0"/>
                <a:sym typeface="Arial"/>
              </a:rPr>
              <a:t> </a:t>
            </a:r>
            <a:r>
              <a:rPr lang="en-US" sz="3733" kern="0" dirty="0" err="1">
                <a:solidFill>
                  <a:srgbClr val="2A225E">
                    <a:lumMod val="50000"/>
                  </a:srgbClr>
                </a:solidFill>
                <a:latin typeface="Times New Roman" panose="02020603050405020304" pitchFamily="18" charset="0"/>
                <a:cs typeface="Times New Roman" panose="02020603050405020304" pitchFamily="18" charset="0"/>
                <a:sym typeface="Arial"/>
              </a:rPr>
              <a:t>dân</a:t>
            </a:r>
            <a:r>
              <a:rPr lang="en-US" sz="3733" kern="0" dirty="0">
                <a:solidFill>
                  <a:srgbClr val="2A225E">
                    <a:lumMod val="50000"/>
                  </a:srgbClr>
                </a:solidFill>
                <a:latin typeface="Times New Roman" panose="02020603050405020304" pitchFamily="18" charset="0"/>
                <a:cs typeface="Times New Roman" panose="02020603050405020304" pitchFamily="18" charset="0"/>
                <a:sym typeface="Arial"/>
              </a:rPr>
              <a:t> </a:t>
            </a:r>
            <a:r>
              <a:rPr lang="en-US" sz="3733" kern="0" dirty="0" err="1">
                <a:solidFill>
                  <a:srgbClr val="2A225E">
                    <a:lumMod val="50000"/>
                  </a:srgbClr>
                </a:solidFill>
                <a:latin typeface="Times New Roman" panose="02020603050405020304" pitchFamily="18" charset="0"/>
                <a:cs typeface="Times New Roman" panose="02020603050405020304" pitchFamily="18" charset="0"/>
                <a:sym typeface="Arial"/>
              </a:rPr>
              <a:t>tộc</a:t>
            </a:r>
            <a:r>
              <a:rPr lang="en-US" sz="3733" kern="0" dirty="0">
                <a:solidFill>
                  <a:srgbClr val="2A225E">
                    <a:lumMod val="50000"/>
                  </a:srgbClr>
                </a:solidFill>
                <a:latin typeface="Times New Roman" panose="02020603050405020304" pitchFamily="18" charset="0"/>
                <a:cs typeface="Times New Roman" panose="02020603050405020304" pitchFamily="18" charset="0"/>
                <a:sym typeface="Arial"/>
              </a:rPr>
              <a:t> </a:t>
            </a:r>
            <a:r>
              <a:rPr lang="en-US" sz="3733" kern="0" dirty="0" err="1">
                <a:solidFill>
                  <a:srgbClr val="2A225E">
                    <a:lumMod val="50000"/>
                  </a:srgbClr>
                </a:solidFill>
                <a:latin typeface="Times New Roman" panose="02020603050405020304" pitchFamily="18" charset="0"/>
                <a:cs typeface="Times New Roman" panose="02020603050405020304" pitchFamily="18" charset="0"/>
                <a:sym typeface="Arial"/>
              </a:rPr>
              <a:t>Việt</a:t>
            </a:r>
            <a:r>
              <a:rPr lang="en-US" sz="3733" kern="0" dirty="0">
                <a:solidFill>
                  <a:srgbClr val="2A225E">
                    <a:lumMod val="50000"/>
                  </a:srgbClr>
                </a:solidFill>
                <a:latin typeface="Times New Roman" panose="02020603050405020304" pitchFamily="18" charset="0"/>
                <a:cs typeface="Times New Roman" panose="02020603050405020304" pitchFamily="18" charset="0"/>
                <a:sym typeface="Arial"/>
              </a:rPr>
              <a:t> Nam.</a:t>
            </a:r>
          </a:p>
        </p:txBody>
      </p:sp>
      <p:sp>
        <p:nvSpPr>
          <p:cNvPr id="2" name="TextBox 1">
            <a:extLst>
              <a:ext uri="{FF2B5EF4-FFF2-40B4-BE49-F238E27FC236}">
                <a16:creationId xmlns:a16="http://schemas.microsoft.com/office/drawing/2014/main" id="{D51C8493-61ED-FE60-35CC-63AA55F69FC9}"/>
              </a:ext>
            </a:extLst>
          </p:cNvPr>
          <p:cNvSpPr txBox="1"/>
          <p:nvPr/>
        </p:nvSpPr>
        <p:spPr>
          <a:xfrm>
            <a:off x="-3" y="2013229"/>
            <a:ext cx="3602184" cy="748988"/>
          </a:xfrm>
          <a:prstGeom prst="rect">
            <a:avLst/>
          </a:prstGeom>
          <a:noFill/>
        </p:spPr>
        <p:txBody>
          <a:bodyPr wrap="square" rtlCol="0">
            <a:spAutoFit/>
          </a:bodyPr>
          <a:lstStyle/>
          <a:p>
            <a:pPr defTabSz="1219170"/>
            <a:r>
              <a:rPr lang="en-US" sz="4267" b="1">
                <a:solidFill>
                  <a:srgbClr val="FF0000"/>
                </a:solidFill>
                <a:latin typeface="Times New Roman" panose="02020603050405020304" pitchFamily="18" charset="0"/>
                <a:cs typeface="Times New Roman" panose="02020603050405020304" pitchFamily="18" charset="0"/>
                <a:sym typeface="Arial"/>
              </a:rPr>
              <a:t>a. Khái niệm</a:t>
            </a:r>
            <a:endParaRPr lang="en-US" sz="4267" b="1" dirty="0">
              <a:solidFill>
                <a:srgbClr val="FF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7313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25"/>
                                        </p:tgtEl>
                                        <p:attrNameLst>
                                          <p:attrName>style.visibility</p:attrName>
                                        </p:attrNameLst>
                                      </p:cBhvr>
                                      <p:to>
                                        <p:strVal val="visible"/>
                                      </p:to>
                                    </p:set>
                                    <p:animEffect transition="in" filter="fade">
                                      <p:cBhvr>
                                        <p:cTn id="7" dur="1000"/>
                                        <p:tgtEl>
                                          <p:spTgt spid="2025"/>
                                        </p:tgtEl>
                                      </p:cBhvr>
                                    </p:animEffect>
                                    <p:anim calcmode="lin" valueType="num">
                                      <p:cBhvr>
                                        <p:cTn id="8" dur="1000" fill="hold"/>
                                        <p:tgtEl>
                                          <p:spTgt spid="2025"/>
                                        </p:tgtEl>
                                        <p:attrNameLst>
                                          <p:attrName>ppt_x</p:attrName>
                                        </p:attrNameLst>
                                      </p:cBhvr>
                                      <p:tavLst>
                                        <p:tav tm="0">
                                          <p:val>
                                            <p:strVal val="#ppt_x"/>
                                          </p:val>
                                        </p:tav>
                                        <p:tav tm="100000">
                                          <p:val>
                                            <p:strVal val="#ppt_x"/>
                                          </p:val>
                                        </p:tav>
                                      </p:tavLst>
                                    </p:anim>
                                    <p:anim calcmode="lin" valueType="num">
                                      <p:cBhvr>
                                        <p:cTn id="9" dur="1000" fill="hold"/>
                                        <p:tgtEl>
                                          <p:spTgt spid="20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E97A51E-B378-2BE8-9130-F94696B4FB30}"/>
              </a:ext>
            </a:extLst>
          </p:cNvPr>
          <p:cNvSpPr/>
          <p:nvPr/>
        </p:nvSpPr>
        <p:spPr>
          <a:xfrm>
            <a:off x="0" y="755375"/>
            <a:ext cx="12192000" cy="22284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Đọc thông tin, khai thác các tư liệu trong SGK, em hãy cho biết khối đại đoàn kết dân tộc ở Việt nam được hình thành dựa trên những cơ sở nào, được thể hiện ra sao trong các thời kì lịch sử?</a:t>
            </a:r>
          </a:p>
        </p:txBody>
      </p:sp>
    </p:spTree>
    <p:extLst>
      <p:ext uri="{BB962C8B-B14F-4D97-AF65-F5344CB8AC3E}">
        <p14:creationId xmlns:p14="http://schemas.microsoft.com/office/powerpoint/2010/main" val="1729953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2018" name="Rectangle 2017">
            <a:extLst>
              <a:ext uri="{FF2B5EF4-FFF2-40B4-BE49-F238E27FC236}">
                <a16:creationId xmlns:a16="http://schemas.microsoft.com/office/drawing/2014/main" id="{7654DC42-72C1-04D6-8609-B03B33E8AC5D}"/>
              </a:ext>
            </a:extLst>
          </p:cNvPr>
          <p:cNvSpPr/>
          <p:nvPr/>
        </p:nvSpPr>
        <p:spPr>
          <a:xfrm>
            <a:off x="0" y="0"/>
            <a:ext cx="12192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2022" name="TextBox 2021">
            <a:extLst>
              <a:ext uri="{FF2B5EF4-FFF2-40B4-BE49-F238E27FC236}">
                <a16:creationId xmlns:a16="http://schemas.microsoft.com/office/drawing/2014/main" id="{5E2EB710-C400-AFFB-BDAE-2199C2D15257}"/>
              </a:ext>
            </a:extLst>
          </p:cNvPr>
          <p:cNvSpPr txBox="1"/>
          <p:nvPr/>
        </p:nvSpPr>
        <p:spPr>
          <a:xfrm>
            <a:off x="1" y="-40774"/>
            <a:ext cx="12191999" cy="1077218"/>
          </a:xfrm>
          <a:prstGeom prst="rect">
            <a:avLst/>
          </a:prstGeom>
          <a:noFill/>
        </p:spPr>
        <p:txBody>
          <a:bodyPr wrap="square">
            <a:spAutoFit/>
          </a:bodyPr>
          <a:lstStyle/>
          <a:p>
            <a:pPr algn="ctr" defTabSz="1219170">
              <a:defRPr/>
            </a:pPr>
            <a:r>
              <a:rPr lang="en-US" sz="3200" b="1" dirty="0">
                <a:solidFill>
                  <a:srgbClr val="FF0000"/>
                </a:solidFill>
                <a:latin typeface="Times New Roman" panose="02020603050405020304" pitchFamily="18" charset="0"/>
                <a:cs typeface="Times New Roman" panose="02020603050405020304" pitchFamily="18" charset="0"/>
                <a:sym typeface="Arial"/>
              </a:rPr>
              <a:t>BÀI 15:  KHỐI ĐẠI ĐOÀN KẾT DÂN TỘC TRONG LỊCH SỬ VIỆT NAM</a:t>
            </a:r>
          </a:p>
        </p:txBody>
      </p:sp>
      <p:sp>
        <p:nvSpPr>
          <p:cNvPr id="2024" name="TextBox 2023">
            <a:extLst>
              <a:ext uri="{FF2B5EF4-FFF2-40B4-BE49-F238E27FC236}">
                <a16:creationId xmlns:a16="http://schemas.microsoft.com/office/drawing/2014/main" id="{2BC5A070-9DFE-3D19-9C97-A99A541982B4}"/>
              </a:ext>
            </a:extLst>
          </p:cNvPr>
          <p:cNvSpPr txBox="1"/>
          <p:nvPr/>
        </p:nvSpPr>
        <p:spPr>
          <a:xfrm>
            <a:off x="0" y="1078432"/>
            <a:ext cx="11640456" cy="584775"/>
          </a:xfrm>
          <a:prstGeom prst="rect">
            <a:avLst/>
          </a:prstGeom>
          <a:noFill/>
        </p:spPr>
        <p:txBody>
          <a:bodyPr wrap="square" rtlCol="0">
            <a:spAutoFit/>
          </a:bodyPr>
          <a:lstStyle/>
          <a:p>
            <a:pPr defTabSz="1219170"/>
            <a:r>
              <a:rPr lang="en-US" sz="3200" b="1" dirty="0">
                <a:solidFill>
                  <a:srgbClr val="FF0000"/>
                </a:solidFill>
                <a:latin typeface="Times New Roman" panose="02020603050405020304" pitchFamily="18" charset="0"/>
                <a:cs typeface="Times New Roman" panose="02020603050405020304" pitchFamily="18" charset="0"/>
                <a:sym typeface="Arial"/>
              </a:rPr>
              <a:t>1. </a:t>
            </a:r>
            <a:r>
              <a:rPr lang="en-US" sz="3200" b="1" dirty="0" err="1">
                <a:solidFill>
                  <a:srgbClr val="FF0000"/>
                </a:solidFill>
                <a:latin typeface="Times New Roman" panose="02020603050405020304" pitchFamily="18" charset="0"/>
                <a:cs typeface="Times New Roman" panose="02020603050405020304" pitchFamily="18" charset="0"/>
                <a:sym typeface="Arial"/>
              </a:rPr>
              <a:t>Sự</a:t>
            </a:r>
            <a:r>
              <a:rPr lang="en-US" sz="3200" b="1" dirty="0">
                <a:solidFill>
                  <a:srgbClr val="FF0000"/>
                </a:solidFill>
                <a:latin typeface="Times New Roman" panose="02020603050405020304" pitchFamily="18" charset="0"/>
                <a:cs typeface="Times New Roman" panose="02020603050405020304" pitchFamily="18" charset="0"/>
                <a:sym typeface="Arial"/>
              </a:rPr>
              <a:t> </a:t>
            </a:r>
            <a:r>
              <a:rPr lang="en-US" sz="3200" b="1" dirty="0" err="1">
                <a:solidFill>
                  <a:srgbClr val="FF0000"/>
                </a:solidFill>
                <a:latin typeface="Times New Roman" panose="02020603050405020304" pitchFamily="18" charset="0"/>
                <a:cs typeface="Times New Roman" panose="02020603050405020304" pitchFamily="18" charset="0"/>
                <a:sym typeface="Arial"/>
              </a:rPr>
              <a:t>hình</a:t>
            </a:r>
            <a:r>
              <a:rPr lang="en-US" sz="3200" b="1" dirty="0">
                <a:solidFill>
                  <a:srgbClr val="FF0000"/>
                </a:solidFill>
                <a:latin typeface="Times New Roman" panose="02020603050405020304" pitchFamily="18" charset="0"/>
                <a:cs typeface="Times New Roman" panose="02020603050405020304" pitchFamily="18" charset="0"/>
                <a:sym typeface="Arial"/>
              </a:rPr>
              <a:t> </a:t>
            </a:r>
            <a:r>
              <a:rPr lang="en-US" sz="3200" b="1" dirty="0" err="1">
                <a:solidFill>
                  <a:srgbClr val="FF0000"/>
                </a:solidFill>
                <a:latin typeface="Times New Roman" panose="02020603050405020304" pitchFamily="18" charset="0"/>
                <a:cs typeface="Times New Roman" panose="02020603050405020304" pitchFamily="18" charset="0"/>
                <a:sym typeface="Arial"/>
              </a:rPr>
              <a:t>thành</a:t>
            </a:r>
            <a:r>
              <a:rPr lang="en-US" sz="3200" b="1" dirty="0">
                <a:solidFill>
                  <a:srgbClr val="FF0000"/>
                </a:solidFill>
                <a:latin typeface="Times New Roman" panose="02020603050405020304" pitchFamily="18" charset="0"/>
                <a:cs typeface="Times New Roman" panose="02020603050405020304" pitchFamily="18" charset="0"/>
                <a:sym typeface="Arial"/>
              </a:rPr>
              <a:t> </a:t>
            </a:r>
            <a:r>
              <a:rPr lang="en-US" sz="3200" b="1" dirty="0" err="1">
                <a:solidFill>
                  <a:srgbClr val="FF0000"/>
                </a:solidFill>
                <a:latin typeface="Times New Roman" panose="02020603050405020304" pitchFamily="18" charset="0"/>
                <a:cs typeface="Times New Roman" panose="02020603050405020304" pitchFamily="18" charset="0"/>
                <a:sym typeface="Arial"/>
              </a:rPr>
              <a:t>khối</a:t>
            </a:r>
            <a:r>
              <a:rPr lang="en-US" sz="3200" b="1" dirty="0">
                <a:solidFill>
                  <a:srgbClr val="FF0000"/>
                </a:solidFill>
                <a:latin typeface="Times New Roman" panose="02020603050405020304" pitchFamily="18" charset="0"/>
                <a:cs typeface="Times New Roman" panose="02020603050405020304" pitchFamily="18" charset="0"/>
                <a:sym typeface="Arial"/>
              </a:rPr>
              <a:t> </a:t>
            </a:r>
            <a:r>
              <a:rPr lang="en-US" sz="3200" b="1" dirty="0" err="1">
                <a:solidFill>
                  <a:srgbClr val="FF0000"/>
                </a:solidFill>
                <a:latin typeface="Times New Roman" panose="02020603050405020304" pitchFamily="18" charset="0"/>
                <a:cs typeface="Times New Roman" panose="02020603050405020304" pitchFamily="18" charset="0"/>
                <a:sym typeface="Arial"/>
              </a:rPr>
              <a:t>đại</a:t>
            </a:r>
            <a:r>
              <a:rPr lang="en-US" sz="3200" b="1" dirty="0">
                <a:solidFill>
                  <a:srgbClr val="FF0000"/>
                </a:solidFill>
                <a:latin typeface="Times New Roman" panose="02020603050405020304" pitchFamily="18" charset="0"/>
                <a:cs typeface="Times New Roman" panose="02020603050405020304" pitchFamily="18" charset="0"/>
                <a:sym typeface="Arial"/>
              </a:rPr>
              <a:t> </a:t>
            </a:r>
            <a:r>
              <a:rPr lang="en-US" sz="3200" b="1" dirty="0" err="1">
                <a:solidFill>
                  <a:srgbClr val="FF0000"/>
                </a:solidFill>
                <a:latin typeface="Times New Roman" panose="02020603050405020304" pitchFamily="18" charset="0"/>
                <a:cs typeface="Times New Roman" panose="02020603050405020304" pitchFamily="18" charset="0"/>
                <a:sym typeface="Arial"/>
              </a:rPr>
              <a:t>đoàn</a:t>
            </a:r>
            <a:r>
              <a:rPr lang="en-US" sz="3200" b="1" dirty="0">
                <a:solidFill>
                  <a:srgbClr val="FF0000"/>
                </a:solidFill>
                <a:latin typeface="Times New Roman" panose="02020603050405020304" pitchFamily="18" charset="0"/>
                <a:cs typeface="Times New Roman" panose="02020603050405020304" pitchFamily="18" charset="0"/>
                <a:sym typeface="Arial"/>
              </a:rPr>
              <a:t> </a:t>
            </a:r>
            <a:r>
              <a:rPr lang="en-US" sz="3200" b="1" dirty="0" err="1">
                <a:solidFill>
                  <a:srgbClr val="FF0000"/>
                </a:solidFill>
                <a:latin typeface="Times New Roman" panose="02020603050405020304" pitchFamily="18" charset="0"/>
                <a:cs typeface="Times New Roman" panose="02020603050405020304" pitchFamily="18" charset="0"/>
                <a:sym typeface="Arial"/>
              </a:rPr>
              <a:t>kết</a:t>
            </a:r>
            <a:r>
              <a:rPr lang="en-US" sz="3200" b="1" dirty="0">
                <a:solidFill>
                  <a:srgbClr val="FF0000"/>
                </a:solidFill>
                <a:latin typeface="Times New Roman" panose="02020603050405020304" pitchFamily="18" charset="0"/>
                <a:cs typeface="Times New Roman" panose="02020603050405020304" pitchFamily="18" charset="0"/>
                <a:sym typeface="Arial"/>
              </a:rPr>
              <a:t> </a:t>
            </a:r>
            <a:r>
              <a:rPr lang="en-US" sz="3200" b="1" dirty="0" err="1">
                <a:solidFill>
                  <a:srgbClr val="FF0000"/>
                </a:solidFill>
                <a:latin typeface="Times New Roman" panose="02020603050405020304" pitchFamily="18" charset="0"/>
                <a:cs typeface="Times New Roman" panose="02020603050405020304" pitchFamily="18" charset="0"/>
                <a:sym typeface="Arial"/>
              </a:rPr>
              <a:t>dân</a:t>
            </a:r>
            <a:r>
              <a:rPr lang="en-US" sz="3200" b="1" dirty="0">
                <a:solidFill>
                  <a:srgbClr val="FF0000"/>
                </a:solidFill>
                <a:latin typeface="Times New Roman" panose="02020603050405020304" pitchFamily="18" charset="0"/>
                <a:cs typeface="Times New Roman" panose="02020603050405020304" pitchFamily="18" charset="0"/>
                <a:sym typeface="Arial"/>
              </a:rPr>
              <a:t> </a:t>
            </a:r>
            <a:r>
              <a:rPr lang="en-US" sz="3200" b="1" dirty="0" err="1">
                <a:solidFill>
                  <a:srgbClr val="FF0000"/>
                </a:solidFill>
                <a:latin typeface="Times New Roman" panose="02020603050405020304" pitchFamily="18" charset="0"/>
                <a:cs typeface="Times New Roman" panose="02020603050405020304" pitchFamily="18" charset="0"/>
                <a:sym typeface="Arial"/>
              </a:rPr>
              <a:t>tộc</a:t>
            </a:r>
            <a:endParaRPr lang="en-US" sz="3200" b="1" dirty="0">
              <a:solidFill>
                <a:srgbClr val="FF0000"/>
              </a:solidFill>
              <a:latin typeface="Times New Roman" panose="02020603050405020304" pitchFamily="18" charset="0"/>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73B8DBC4-F2CC-C4EF-0CF4-DD59135E77DE}"/>
              </a:ext>
            </a:extLst>
          </p:cNvPr>
          <p:cNvSpPr txBox="1"/>
          <p:nvPr/>
        </p:nvSpPr>
        <p:spPr>
          <a:xfrm>
            <a:off x="-1" y="1743764"/>
            <a:ext cx="3602184" cy="584775"/>
          </a:xfrm>
          <a:prstGeom prst="rect">
            <a:avLst/>
          </a:prstGeom>
          <a:noFill/>
        </p:spPr>
        <p:txBody>
          <a:bodyPr wrap="square" rtlCol="0">
            <a:spAutoFit/>
          </a:bodyPr>
          <a:lstStyle/>
          <a:p>
            <a:pPr defTabSz="1219170"/>
            <a:r>
              <a:rPr lang="en-US" sz="3200" b="1">
                <a:solidFill>
                  <a:srgbClr val="FF0000"/>
                </a:solidFill>
                <a:latin typeface="Times New Roman" panose="02020603050405020304" pitchFamily="18" charset="0"/>
                <a:cs typeface="Times New Roman" panose="02020603050405020304" pitchFamily="18" charset="0"/>
                <a:sym typeface="Arial"/>
              </a:rPr>
              <a:t>b. Cơ sở</a:t>
            </a:r>
            <a:endParaRPr lang="en-US" sz="3200" b="1" dirty="0">
              <a:solidFill>
                <a:srgbClr val="FF0000"/>
              </a:solidFill>
              <a:latin typeface="Times New Roman" panose="02020603050405020304" pitchFamily="18"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97FB3F23-0ADD-D7AC-3A7F-E89BB774AE5A}"/>
              </a:ext>
            </a:extLst>
          </p:cNvPr>
          <p:cNvSpPr txBox="1"/>
          <p:nvPr/>
        </p:nvSpPr>
        <p:spPr>
          <a:xfrm>
            <a:off x="1" y="2497250"/>
            <a:ext cx="12188436" cy="1077218"/>
          </a:xfrm>
          <a:prstGeom prst="rect">
            <a:avLst/>
          </a:prstGeom>
          <a:noFill/>
        </p:spPr>
        <p:txBody>
          <a:bodyPr wrap="square">
            <a:spAutoFit/>
          </a:bodyPr>
          <a:lstStyle/>
          <a:p>
            <a:pPr algn="just" defTabSz="1219170">
              <a:defRPr/>
            </a:pPr>
            <a:r>
              <a:rPr lang="en-US" sz="3200">
                <a:solidFill>
                  <a:srgbClr val="5B1C18">
                    <a:lumMod val="50000"/>
                  </a:srgbClr>
                </a:solidFill>
                <a:latin typeface="Times New Roman" panose="02020603050405020304" pitchFamily="18" charset="0"/>
                <a:cs typeface="Times New Roman" panose="02020603050405020304" pitchFamily="18" charset="0"/>
                <a:sym typeface="Arial"/>
              </a:rPr>
              <a:t>- Khối đại đoàn kết dân tộc được hình thành trên cơ sở tình cảm gia đình và vì tình yêu quê hương đất nước.</a:t>
            </a:r>
            <a:endParaRPr lang="en-US" sz="3200" dirty="0">
              <a:solidFill>
                <a:srgbClr val="5B1C18">
                  <a:lumMod val="50000"/>
                </a:srgbClr>
              </a:solidFill>
              <a:latin typeface="Times New Roman" panose="02020603050405020304" pitchFamily="18" charset="0"/>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2018" name="Rectangle 2017">
            <a:extLst>
              <a:ext uri="{FF2B5EF4-FFF2-40B4-BE49-F238E27FC236}">
                <a16:creationId xmlns:a16="http://schemas.microsoft.com/office/drawing/2014/main" id="{7654DC42-72C1-04D6-8609-B03B33E8AC5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2022" name="TextBox 2021">
            <a:extLst>
              <a:ext uri="{FF2B5EF4-FFF2-40B4-BE49-F238E27FC236}">
                <a16:creationId xmlns:a16="http://schemas.microsoft.com/office/drawing/2014/main" id="{5E2EB710-C400-AFFB-BDAE-2199C2D15257}"/>
              </a:ext>
            </a:extLst>
          </p:cNvPr>
          <p:cNvSpPr txBox="1"/>
          <p:nvPr/>
        </p:nvSpPr>
        <p:spPr>
          <a:xfrm>
            <a:off x="1" y="-40774"/>
            <a:ext cx="12191999" cy="1077218"/>
          </a:xfrm>
          <a:prstGeom prst="rect">
            <a:avLst/>
          </a:prstGeom>
          <a:noFill/>
        </p:spPr>
        <p:txBody>
          <a:bodyPr wrap="square">
            <a:spAutoFit/>
          </a:bodyPr>
          <a:lstStyle/>
          <a:p>
            <a:pPr algn="ctr" defTabSz="1219170">
              <a:defRPr/>
            </a:pPr>
            <a:r>
              <a:rPr lang="en-US" sz="3200" b="1" dirty="0">
                <a:solidFill>
                  <a:srgbClr val="FF0000"/>
                </a:solidFill>
                <a:latin typeface="Times New Roman" panose="02020603050405020304" pitchFamily="18" charset="0"/>
                <a:cs typeface="Times New Roman" panose="02020603050405020304" pitchFamily="18" charset="0"/>
                <a:sym typeface="Arial"/>
              </a:rPr>
              <a:t>BÀI 15:  KHỐI ĐẠI ĐOÀN KẾT DÂN TỘC TRONG LỊCH SỬ VIỆT NAM</a:t>
            </a:r>
          </a:p>
        </p:txBody>
      </p:sp>
      <p:sp>
        <p:nvSpPr>
          <p:cNvPr id="2024" name="TextBox 2023">
            <a:extLst>
              <a:ext uri="{FF2B5EF4-FFF2-40B4-BE49-F238E27FC236}">
                <a16:creationId xmlns:a16="http://schemas.microsoft.com/office/drawing/2014/main" id="{2BC5A070-9DFE-3D19-9C97-A99A541982B4}"/>
              </a:ext>
            </a:extLst>
          </p:cNvPr>
          <p:cNvSpPr txBox="1"/>
          <p:nvPr/>
        </p:nvSpPr>
        <p:spPr>
          <a:xfrm>
            <a:off x="-1" y="1036444"/>
            <a:ext cx="11640456" cy="584775"/>
          </a:xfrm>
          <a:prstGeom prst="rect">
            <a:avLst/>
          </a:prstGeom>
          <a:noFill/>
        </p:spPr>
        <p:txBody>
          <a:bodyPr wrap="square" rtlCol="0">
            <a:spAutoFit/>
          </a:bodyPr>
          <a:lstStyle/>
          <a:p>
            <a:pPr defTabSz="1219170"/>
            <a:r>
              <a:rPr lang="en-US" sz="3200" b="1" dirty="0">
                <a:solidFill>
                  <a:srgbClr val="FF0000"/>
                </a:solidFill>
                <a:latin typeface="Times New Roman" panose="02020603050405020304" pitchFamily="18" charset="0"/>
                <a:cs typeface="Times New Roman" panose="02020603050405020304" pitchFamily="18" charset="0"/>
                <a:sym typeface="Arial"/>
              </a:rPr>
              <a:t>1. </a:t>
            </a:r>
            <a:r>
              <a:rPr lang="en-US" sz="3200" b="1" dirty="0" err="1">
                <a:solidFill>
                  <a:srgbClr val="FF0000"/>
                </a:solidFill>
                <a:latin typeface="Times New Roman" panose="02020603050405020304" pitchFamily="18" charset="0"/>
                <a:cs typeface="Times New Roman" panose="02020603050405020304" pitchFamily="18" charset="0"/>
                <a:sym typeface="Arial"/>
              </a:rPr>
              <a:t>Sự</a:t>
            </a:r>
            <a:r>
              <a:rPr lang="en-US" sz="3200" b="1" dirty="0">
                <a:solidFill>
                  <a:srgbClr val="FF0000"/>
                </a:solidFill>
                <a:latin typeface="Times New Roman" panose="02020603050405020304" pitchFamily="18" charset="0"/>
                <a:cs typeface="Times New Roman" panose="02020603050405020304" pitchFamily="18" charset="0"/>
                <a:sym typeface="Arial"/>
              </a:rPr>
              <a:t> </a:t>
            </a:r>
            <a:r>
              <a:rPr lang="en-US" sz="3200" b="1" dirty="0" err="1">
                <a:solidFill>
                  <a:srgbClr val="FF0000"/>
                </a:solidFill>
                <a:latin typeface="Times New Roman" panose="02020603050405020304" pitchFamily="18" charset="0"/>
                <a:cs typeface="Times New Roman" panose="02020603050405020304" pitchFamily="18" charset="0"/>
                <a:sym typeface="Arial"/>
              </a:rPr>
              <a:t>hình</a:t>
            </a:r>
            <a:r>
              <a:rPr lang="en-US" sz="3200" b="1" dirty="0">
                <a:solidFill>
                  <a:srgbClr val="FF0000"/>
                </a:solidFill>
                <a:latin typeface="Times New Roman" panose="02020603050405020304" pitchFamily="18" charset="0"/>
                <a:cs typeface="Times New Roman" panose="02020603050405020304" pitchFamily="18" charset="0"/>
                <a:sym typeface="Arial"/>
              </a:rPr>
              <a:t> </a:t>
            </a:r>
            <a:r>
              <a:rPr lang="en-US" sz="3200" b="1" dirty="0" err="1">
                <a:solidFill>
                  <a:srgbClr val="FF0000"/>
                </a:solidFill>
                <a:latin typeface="Times New Roman" panose="02020603050405020304" pitchFamily="18" charset="0"/>
                <a:cs typeface="Times New Roman" panose="02020603050405020304" pitchFamily="18" charset="0"/>
                <a:sym typeface="Arial"/>
              </a:rPr>
              <a:t>thành</a:t>
            </a:r>
            <a:r>
              <a:rPr lang="en-US" sz="3200" b="1" dirty="0">
                <a:solidFill>
                  <a:srgbClr val="FF0000"/>
                </a:solidFill>
                <a:latin typeface="Times New Roman" panose="02020603050405020304" pitchFamily="18" charset="0"/>
                <a:cs typeface="Times New Roman" panose="02020603050405020304" pitchFamily="18" charset="0"/>
                <a:sym typeface="Arial"/>
              </a:rPr>
              <a:t> </a:t>
            </a:r>
            <a:r>
              <a:rPr lang="en-US" sz="3200" b="1" dirty="0" err="1">
                <a:solidFill>
                  <a:srgbClr val="FF0000"/>
                </a:solidFill>
                <a:latin typeface="Times New Roman" panose="02020603050405020304" pitchFamily="18" charset="0"/>
                <a:cs typeface="Times New Roman" panose="02020603050405020304" pitchFamily="18" charset="0"/>
                <a:sym typeface="Arial"/>
              </a:rPr>
              <a:t>khối</a:t>
            </a:r>
            <a:r>
              <a:rPr lang="en-US" sz="3200" b="1" dirty="0">
                <a:solidFill>
                  <a:srgbClr val="FF0000"/>
                </a:solidFill>
                <a:latin typeface="Times New Roman" panose="02020603050405020304" pitchFamily="18" charset="0"/>
                <a:cs typeface="Times New Roman" panose="02020603050405020304" pitchFamily="18" charset="0"/>
                <a:sym typeface="Arial"/>
              </a:rPr>
              <a:t> </a:t>
            </a:r>
            <a:r>
              <a:rPr lang="en-US" sz="3200" b="1" dirty="0" err="1">
                <a:solidFill>
                  <a:srgbClr val="FF0000"/>
                </a:solidFill>
                <a:latin typeface="Times New Roman" panose="02020603050405020304" pitchFamily="18" charset="0"/>
                <a:cs typeface="Times New Roman" panose="02020603050405020304" pitchFamily="18" charset="0"/>
                <a:sym typeface="Arial"/>
              </a:rPr>
              <a:t>đại</a:t>
            </a:r>
            <a:r>
              <a:rPr lang="en-US" sz="3200" b="1" dirty="0">
                <a:solidFill>
                  <a:srgbClr val="FF0000"/>
                </a:solidFill>
                <a:latin typeface="Times New Roman" panose="02020603050405020304" pitchFamily="18" charset="0"/>
                <a:cs typeface="Times New Roman" panose="02020603050405020304" pitchFamily="18" charset="0"/>
                <a:sym typeface="Arial"/>
              </a:rPr>
              <a:t> </a:t>
            </a:r>
            <a:r>
              <a:rPr lang="en-US" sz="3200" b="1" dirty="0" err="1">
                <a:solidFill>
                  <a:srgbClr val="FF0000"/>
                </a:solidFill>
                <a:latin typeface="Times New Roman" panose="02020603050405020304" pitchFamily="18" charset="0"/>
                <a:cs typeface="Times New Roman" panose="02020603050405020304" pitchFamily="18" charset="0"/>
                <a:sym typeface="Arial"/>
              </a:rPr>
              <a:t>đoàn</a:t>
            </a:r>
            <a:r>
              <a:rPr lang="en-US" sz="3200" b="1" dirty="0">
                <a:solidFill>
                  <a:srgbClr val="FF0000"/>
                </a:solidFill>
                <a:latin typeface="Times New Roman" panose="02020603050405020304" pitchFamily="18" charset="0"/>
                <a:cs typeface="Times New Roman" panose="02020603050405020304" pitchFamily="18" charset="0"/>
                <a:sym typeface="Arial"/>
              </a:rPr>
              <a:t> </a:t>
            </a:r>
            <a:r>
              <a:rPr lang="en-US" sz="3200" b="1" dirty="0" err="1">
                <a:solidFill>
                  <a:srgbClr val="FF0000"/>
                </a:solidFill>
                <a:latin typeface="Times New Roman" panose="02020603050405020304" pitchFamily="18" charset="0"/>
                <a:cs typeface="Times New Roman" panose="02020603050405020304" pitchFamily="18" charset="0"/>
                <a:sym typeface="Arial"/>
              </a:rPr>
              <a:t>kết</a:t>
            </a:r>
            <a:r>
              <a:rPr lang="en-US" sz="3200" b="1" dirty="0">
                <a:solidFill>
                  <a:srgbClr val="FF0000"/>
                </a:solidFill>
                <a:latin typeface="Times New Roman" panose="02020603050405020304" pitchFamily="18" charset="0"/>
                <a:cs typeface="Times New Roman" panose="02020603050405020304" pitchFamily="18" charset="0"/>
                <a:sym typeface="Arial"/>
              </a:rPr>
              <a:t> </a:t>
            </a:r>
            <a:r>
              <a:rPr lang="en-US" sz="3200" b="1" dirty="0" err="1">
                <a:solidFill>
                  <a:srgbClr val="FF0000"/>
                </a:solidFill>
                <a:latin typeface="Times New Roman" panose="02020603050405020304" pitchFamily="18" charset="0"/>
                <a:cs typeface="Times New Roman" panose="02020603050405020304" pitchFamily="18" charset="0"/>
                <a:sym typeface="Arial"/>
              </a:rPr>
              <a:t>dân</a:t>
            </a:r>
            <a:r>
              <a:rPr lang="en-US" sz="3200" b="1" dirty="0">
                <a:solidFill>
                  <a:srgbClr val="FF0000"/>
                </a:solidFill>
                <a:latin typeface="Times New Roman" panose="02020603050405020304" pitchFamily="18" charset="0"/>
                <a:cs typeface="Times New Roman" panose="02020603050405020304" pitchFamily="18" charset="0"/>
                <a:sym typeface="Arial"/>
              </a:rPr>
              <a:t> </a:t>
            </a:r>
            <a:r>
              <a:rPr lang="en-US" sz="3200" b="1" dirty="0" err="1">
                <a:solidFill>
                  <a:srgbClr val="FF0000"/>
                </a:solidFill>
                <a:latin typeface="Times New Roman" panose="02020603050405020304" pitchFamily="18" charset="0"/>
                <a:cs typeface="Times New Roman" panose="02020603050405020304" pitchFamily="18" charset="0"/>
                <a:sym typeface="Arial"/>
              </a:rPr>
              <a:t>tộc</a:t>
            </a:r>
            <a:endParaRPr lang="en-US" sz="3200" b="1" dirty="0">
              <a:solidFill>
                <a:srgbClr val="FF0000"/>
              </a:solidFill>
              <a:latin typeface="Times New Roman" panose="02020603050405020304" pitchFamily="18" charset="0"/>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73B8DBC4-F2CC-C4EF-0CF4-DD59135E77DE}"/>
              </a:ext>
            </a:extLst>
          </p:cNvPr>
          <p:cNvSpPr txBox="1"/>
          <p:nvPr/>
        </p:nvSpPr>
        <p:spPr>
          <a:xfrm>
            <a:off x="0" y="1690873"/>
            <a:ext cx="3602184" cy="584775"/>
          </a:xfrm>
          <a:prstGeom prst="rect">
            <a:avLst/>
          </a:prstGeom>
          <a:noFill/>
        </p:spPr>
        <p:txBody>
          <a:bodyPr wrap="square" rtlCol="0">
            <a:spAutoFit/>
          </a:bodyPr>
          <a:lstStyle/>
          <a:p>
            <a:pPr defTabSz="1219170"/>
            <a:r>
              <a:rPr lang="en-US" sz="3200" b="1">
                <a:solidFill>
                  <a:srgbClr val="FF0000"/>
                </a:solidFill>
                <a:latin typeface="Times New Roman" panose="02020603050405020304" pitchFamily="18" charset="0"/>
                <a:cs typeface="Times New Roman" panose="02020603050405020304" pitchFamily="18" charset="0"/>
                <a:sym typeface="Arial"/>
              </a:rPr>
              <a:t>b. Cơ sở</a:t>
            </a:r>
            <a:endParaRPr lang="en-US" sz="3200" b="1" dirty="0">
              <a:solidFill>
                <a:srgbClr val="FF0000"/>
              </a:solidFill>
              <a:latin typeface="Times New Roman" panose="02020603050405020304" pitchFamily="18"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97FB3F23-0ADD-D7AC-3A7F-E89BB774AE5A}"/>
              </a:ext>
            </a:extLst>
          </p:cNvPr>
          <p:cNvSpPr txBox="1"/>
          <p:nvPr/>
        </p:nvSpPr>
        <p:spPr>
          <a:xfrm>
            <a:off x="3564" y="2405355"/>
            <a:ext cx="12188436" cy="1077218"/>
          </a:xfrm>
          <a:prstGeom prst="rect">
            <a:avLst/>
          </a:prstGeom>
          <a:noFill/>
        </p:spPr>
        <p:txBody>
          <a:bodyPr wrap="square">
            <a:spAutoFit/>
          </a:bodyPr>
          <a:lstStyle/>
          <a:p>
            <a:pPr algn="just" defTabSz="1219170">
              <a:defRPr/>
            </a:pPr>
            <a:r>
              <a:rPr lang="en-US" sz="3200">
                <a:solidFill>
                  <a:srgbClr val="5B1C18">
                    <a:lumMod val="50000"/>
                  </a:srgbClr>
                </a:solidFill>
                <a:latin typeface="Times New Roman" panose="02020603050405020304" pitchFamily="18" charset="0"/>
                <a:cs typeface="Times New Roman" panose="02020603050405020304" pitchFamily="18" charset="0"/>
                <a:sym typeface="Arial"/>
              </a:rPr>
              <a:t>- Khối đại đoàn kết dân tộc được hình thành trên cơ sở tình cảm gia đình và vì tình yêu quê hương đất nước.</a:t>
            </a:r>
            <a:endParaRPr lang="en-US" sz="3200" dirty="0">
              <a:solidFill>
                <a:srgbClr val="5B1C18">
                  <a:lumMod val="50000"/>
                </a:srgbClr>
              </a:solidFill>
              <a:latin typeface="Times New Roman" panose="02020603050405020304" pitchFamily="18" charset="0"/>
              <a:cs typeface="Times New Roman" panose="02020603050405020304" pitchFamily="18" charset="0"/>
              <a:sym typeface="Arial"/>
            </a:endParaRPr>
          </a:p>
        </p:txBody>
      </p:sp>
      <p:sp>
        <p:nvSpPr>
          <p:cNvPr id="2" name="TextBox 1">
            <a:extLst>
              <a:ext uri="{FF2B5EF4-FFF2-40B4-BE49-F238E27FC236}">
                <a16:creationId xmlns:a16="http://schemas.microsoft.com/office/drawing/2014/main" id="{BCD3D915-EB6F-6DF2-E100-F092655531BE}"/>
              </a:ext>
            </a:extLst>
          </p:cNvPr>
          <p:cNvSpPr txBox="1"/>
          <p:nvPr/>
        </p:nvSpPr>
        <p:spPr>
          <a:xfrm>
            <a:off x="-1" y="3930934"/>
            <a:ext cx="12188436" cy="1569660"/>
          </a:xfrm>
          <a:prstGeom prst="rect">
            <a:avLst/>
          </a:prstGeom>
          <a:noFill/>
        </p:spPr>
        <p:txBody>
          <a:bodyPr wrap="square">
            <a:spAutoFit/>
          </a:bodyPr>
          <a:lstStyle/>
          <a:p>
            <a:pPr algn="just" defTabSz="1219170">
              <a:defRPr/>
            </a:pPr>
            <a:r>
              <a:rPr lang="en-US" sz="3200">
                <a:solidFill>
                  <a:srgbClr val="5B1C18">
                    <a:lumMod val="50000"/>
                  </a:srgbClr>
                </a:solidFill>
                <a:latin typeface="Times New Roman" panose="02020603050405020304" pitchFamily="18" charset="0"/>
                <a:cs typeface="Times New Roman" panose="02020603050405020304" pitchFamily="18" charset="0"/>
                <a:sym typeface="Arial"/>
              </a:rPr>
              <a:t>- </a:t>
            </a:r>
            <a:r>
              <a:rPr lang="vi-VN" sz="3200">
                <a:solidFill>
                  <a:srgbClr val="5B1C18">
                    <a:lumMod val="50000"/>
                  </a:srgbClr>
                </a:solidFill>
                <a:latin typeface="Times New Roman" panose="02020603050405020304" pitchFamily="18" charset="0"/>
                <a:cs typeface="Times New Roman" panose="02020603050405020304" pitchFamily="18" charset="0"/>
                <a:sym typeface="Arial"/>
              </a:rPr>
              <a:t>Quá trình đoàn kết trong cuộc đấu tranh xã hội, chống giặc ngoại xâm và chinh phục thiên nhiên đã tạo nên truyền thống yêu nước, đoàn kết trong cộng đồng các dân tộc Việt Nam.</a:t>
            </a:r>
          </a:p>
        </p:txBody>
      </p:sp>
    </p:spTree>
    <p:extLst>
      <p:ext uri="{BB962C8B-B14F-4D97-AF65-F5344CB8AC3E}">
        <p14:creationId xmlns:p14="http://schemas.microsoft.com/office/powerpoint/2010/main" val="3701636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6000"/>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6DA024A-ACF9-C901-B1CA-86388C170BB9}"/>
              </a:ext>
            </a:extLst>
          </p:cNvPr>
          <p:cNvSpPr txBox="1"/>
          <p:nvPr/>
        </p:nvSpPr>
        <p:spPr>
          <a:xfrm>
            <a:off x="6096000" y="806547"/>
            <a:ext cx="6096000" cy="4032258"/>
          </a:xfrm>
          <a:prstGeom prst="rect">
            <a:avLst/>
          </a:prstGeom>
          <a:noFill/>
        </p:spPr>
        <p:txBody>
          <a:bodyPr wrap="square">
            <a:spAutoFit/>
          </a:bodyPr>
          <a:lstStyle/>
          <a:p>
            <a:pPr algn="just" defTabSz="1219170">
              <a:defRPr/>
            </a:pPr>
            <a:r>
              <a:rPr lang="en-US" sz="4267">
                <a:solidFill>
                  <a:srgbClr val="5B1C18">
                    <a:lumMod val="50000"/>
                  </a:srgbClr>
                </a:solidFill>
                <a:latin typeface="Times New Roman" panose="02020603050405020304" pitchFamily="18" charset="0"/>
                <a:cs typeface="Times New Roman" panose="02020603050405020304" pitchFamily="18" charset="0"/>
                <a:sym typeface="Arial"/>
              </a:rPr>
              <a:t>Thời kì cận – hiện đại: Khối đại đoàn kết dân tộc được hình thành trong cuộc kháng chiến chống Mỹ, Pháp và thời kì đổi mới.</a:t>
            </a:r>
            <a:endParaRPr lang="en-US" sz="4267" dirty="0">
              <a:solidFill>
                <a:srgbClr val="5B1C18">
                  <a:lumMod val="50000"/>
                </a:srgbClr>
              </a:solidFill>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85182FE4-0C62-81BF-E709-AEF53463C916}"/>
              </a:ext>
            </a:extLst>
          </p:cNvPr>
          <p:cNvPicPr>
            <a:picLocks noChangeAspect="1"/>
          </p:cNvPicPr>
          <p:nvPr/>
        </p:nvPicPr>
        <p:blipFill>
          <a:blip r:embed="rId3"/>
          <a:stretch>
            <a:fillRect/>
          </a:stretch>
        </p:blipFill>
        <p:spPr>
          <a:xfrm>
            <a:off x="0" y="0"/>
            <a:ext cx="6096000" cy="6858000"/>
          </a:xfrm>
          <a:prstGeom prst="rect">
            <a:avLst/>
          </a:prstGeom>
        </p:spPr>
      </p:pic>
    </p:spTree>
    <p:extLst>
      <p:ext uri="{BB962C8B-B14F-4D97-AF65-F5344CB8AC3E}">
        <p14:creationId xmlns:p14="http://schemas.microsoft.com/office/powerpoint/2010/main" val="4280272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CaB4F2\data\asimages\{39010DC5-6432-4AC7-8135-6C062885ADBC}_1.png&quot;/&gt;&lt;left val=&quot;100&quot;/&gt;&lt;top val=&quot;25&quot;/&gt;&lt;width val=&quot;528&quot;/&gt;&lt;height val=&quot;106&quot;/&gt;&lt;hasText val=&quot;1&quot;/&gt;&lt;/Image&gt;&lt;/ThreeDShapeInfo&gt;"/>
  <p:tag name="PRESENTER_SHAPETEXTINFO" val="&lt;ShapeTextInfo&gt;&lt;TableIndex row=&quot;-1&quot; col=&quot;-1&quot;&gt;&lt;linesCount val=&quot;2&quot;/&gt;&lt;lineCharCount val=&quot;24&quot;/&gt;&lt;lineCharCount val=&quot;36&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theme1.xml><?xml version="1.0" encoding="utf-8"?>
<a:theme xmlns:a="http://schemas.openxmlformats.org/drawingml/2006/main" name="Let's Celebrate Lao National Day by Slidesgo">
  <a:themeElements>
    <a:clrScheme name="Simple Light">
      <a:dk1>
        <a:srgbClr val="2A225E"/>
      </a:dk1>
      <a:lt1>
        <a:srgbClr val="FFFFFF"/>
      </a:lt1>
      <a:dk2>
        <a:srgbClr val="19A9DB"/>
      </a:dk2>
      <a:lt2>
        <a:srgbClr val="71E4FF"/>
      </a:lt2>
      <a:accent1>
        <a:srgbClr val="159B21"/>
      </a:accent1>
      <a:accent2>
        <a:srgbClr val="21D8B4"/>
      </a:accent2>
      <a:accent3>
        <a:srgbClr val="D36224"/>
      </a:accent3>
      <a:accent4>
        <a:srgbClr val="FFCC94"/>
      </a:accent4>
      <a:accent5>
        <a:srgbClr val="FFA71A"/>
      </a:accent5>
      <a:accent6>
        <a:srgbClr val="FC6D6D"/>
      </a:accent6>
      <a:hlink>
        <a:srgbClr val="2A225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waii Scrapbook for College by Slidesgo">
  <a:themeElements>
    <a:clrScheme name="Simple Light">
      <a:dk1>
        <a:srgbClr val="383838"/>
      </a:dk1>
      <a:lt1>
        <a:srgbClr val="FFFFFF"/>
      </a:lt1>
      <a:dk2>
        <a:srgbClr val="E7597C"/>
      </a:dk2>
      <a:lt2>
        <a:srgbClr val="FDBB45"/>
      </a:lt2>
      <a:accent1>
        <a:srgbClr val="F998B0"/>
      </a:accent1>
      <a:accent2>
        <a:srgbClr val="B7FCF6"/>
      </a:accent2>
      <a:accent3>
        <a:srgbClr val="DBBCFF"/>
      </a:accent3>
      <a:accent4>
        <a:srgbClr val="67C7D0"/>
      </a:accent4>
      <a:accent5>
        <a:srgbClr val="96FF9B"/>
      </a:accent5>
      <a:accent6>
        <a:srgbClr val="FEE567"/>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1184</Words>
  <Application>Microsoft Office PowerPoint</Application>
  <PresentationFormat>Widescreen</PresentationFormat>
  <Paragraphs>71</Paragraphs>
  <Slides>25</Slides>
  <Notes>13</Notes>
  <HiddenSlides>0</HiddenSlides>
  <MMClips>1</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25</vt:i4>
      </vt:variant>
    </vt:vector>
  </HeadingPairs>
  <TitlesOfParts>
    <vt:vector size="49" baseType="lpstr">
      <vt:lpstr>等线</vt:lpstr>
      <vt:lpstr>微软雅黑</vt:lpstr>
      <vt:lpstr>#9Slide05 Pattaya</vt:lpstr>
      <vt:lpstr>Anaheim</vt:lpstr>
      <vt:lpstr>Arial</vt:lpstr>
      <vt:lpstr>Baloo 2</vt:lpstr>
      <vt:lpstr>Calibri</vt:lpstr>
      <vt:lpstr>Calibri Light</vt:lpstr>
      <vt:lpstr>Karla</vt:lpstr>
      <vt:lpstr>Karla Medium</vt:lpstr>
      <vt:lpstr>Livvic</vt:lpstr>
      <vt:lpstr>Londrina Solid</vt:lpstr>
      <vt:lpstr>Montserrat</vt:lpstr>
      <vt:lpstr>Montserrat Medium</vt:lpstr>
      <vt:lpstr>Open Sans</vt:lpstr>
      <vt:lpstr>PT Serif</vt:lpstr>
      <vt:lpstr>Roboto Condensed Light</vt:lpstr>
      <vt:lpstr>Times New Roman</vt:lpstr>
      <vt:lpstr>华康方圆体W7(P)</vt:lpstr>
      <vt:lpstr>Let's Celebrate Lao National Day by Slidesgo</vt:lpstr>
      <vt:lpstr>Kawaii Scrapbook for College by Slidesgo</vt:lpstr>
      <vt:lpstr>2_Office Theme</vt:lpstr>
      <vt:lpstr>5_Office Theme</vt:lpstr>
      <vt:lpstr>1_Lección de Historia de España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17: Khối đại đoàn kết dân tộc trong lịch sử</dc:title>
  <dc:creator>Hướng Nguyễn</dc:creator>
  <cp:lastModifiedBy>Trang Ngô</cp:lastModifiedBy>
  <cp:revision>8</cp:revision>
  <dcterms:created xsi:type="dcterms:W3CDTF">2022-11-07T16:36:01Z</dcterms:created>
  <dcterms:modified xsi:type="dcterms:W3CDTF">2024-10-05T07:10:48Z</dcterms:modified>
</cp:coreProperties>
</file>